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y="5143500" cx="9144000"/>
  <p:notesSz cx="6858000" cy="9144000"/>
  <p:embeddedFontLst>
    <p:embeddedFont>
      <p:font typeface="Proxima Nova"/>
      <p:regular r:id="rId55"/>
      <p:bold r:id="rId56"/>
      <p:italic r:id="rId57"/>
      <p:boldItalic r:id="rId58"/>
    </p:embeddedFont>
    <p:embeddedFont>
      <p:font typeface="Roboto Medium"/>
      <p:regular r:id="rId59"/>
      <p:bold r:id="rId60"/>
      <p:italic r:id="rId61"/>
      <p:boldItalic r:id="rId62"/>
    </p:embeddedFont>
    <p:embeddedFont>
      <p:font typeface="Heebo"/>
      <p:regular r:id="rId63"/>
      <p:bold r:id="rId64"/>
    </p:embeddedFont>
    <p:embeddedFont>
      <p:font typeface="Amatic SC"/>
      <p:regular r:id="rId65"/>
      <p:bold r:id="rId66"/>
    </p:embeddedFont>
    <p:embeddedFont>
      <p:font typeface="Bebas Neue"/>
      <p:regular r:id="rId67"/>
    </p:embeddedFont>
    <p:embeddedFont>
      <p:font typeface="Dela Gothic One"/>
      <p:regular r:id="rId68"/>
    </p:embeddedFont>
    <p:embeddedFont>
      <p:font typeface="Heebo SemiBold"/>
      <p:regular r:id="rId69"/>
      <p:bold r:id="rId70"/>
    </p:embeddedFont>
    <p:embeddedFont>
      <p:font typeface="Heebo Medium"/>
      <p:regular r:id="rId71"/>
      <p:bold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6BCE1B7-0B72-4F69-B103-86D030155F2D}">
  <a:tblStyle styleId="{96BCE1B7-0B72-4F69-B103-86D030155F2D}" styleName="Table_0">
    <a:wholeTbl>
      <a:tcTxStyle b="off" i="off">
        <a:font>
          <a:latin typeface="Arial"/>
          <a:ea typeface="Arial"/>
          <a:cs typeface="Arial"/>
        </a:font>
        <a:srgbClr val="3A3737"/>
      </a:tcTxStyle>
      <a:tcStyle>
        <a:tcBdr>
          <a:left>
            <a:ln cap="flat" cmpd="sng" w="12700">
              <a:solidFill>
                <a:srgbClr val="3A3737"/>
              </a:solidFill>
              <a:prstDash val="solid"/>
              <a:round/>
              <a:headEnd len="sm" w="sm" type="none"/>
              <a:tailEnd len="sm" w="sm" type="none"/>
            </a:ln>
          </a:left>
          <a:right>
            <a:ln cap="flat" cmpd="sng" w="12700">
              <a:solidFill>
                <a:srgbClr val="3A3737"/>
              </a:solidFill>
              <a:prstDash val="solid"/>
              <a:round/>
              <a:headEnd len="sm" w="sm" type="none"/>
              <a:tailEnd len="sm" w="sm" type="none"/>
            </a:ln>
          </a:right>
          <a:top>
            <a:ln cap="flat" cmpd="sng" w="12700">
              <a:solidFill>
                <a:srgbClr val="3A3737"/>
              </a:solidFill>
              <a:prstDash val="solid"/>
              <a:round/>
              <a:headEnd len="sm" w="sm" type="none"/>
              <a:tailEnd len="sm" w="sm" type="none"/>
            </a:ln>
          </a:top>
          <a:bottom>
            <a:ln cap="flat" cmpd="sng" w="12700">
              <a:solidFill>
                <a:srgbClr val="3A3737"/>
              </a:solidFill>
              <a:prstDash val="solid"/>
              <a:round/>
              <a:headEnd len="sm" w="sm" type="none"/>
              <a:tailEnd len="sm" w="sm" type="none"/>
            </a:ln>
          </a:bottom>
          <a:insideH>
            <a:ln cap="flat" cmpd="sng" w="12700">
              <a:solidFill>
                <a:srgbClr val="3A3737"/>
              </a:solidFill>
              <a:prstDash val="solid"/>
              <a:round/>
              <a:headEnd len="sm" w="sm" type="none"/>
              <a:tailEnd len="sm" w="sm" type="none"/>
            </a:ln>
          </a:insideH>
          <a:insideV>
            <a:ln cap="flat" cmpd="sng" w="12700">
              <a:solidFill>
                <a:srgbClr val="3A3737"/>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FD6BC7F-8E06-414B-BA4F-A16BF713B22D}"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2" Type="http://schemas.openxmlformats.org/officeDocument/2006/relationships/font" Target="fonts/HeeboMedium-bold.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HeeboMedium-regular.fntdata"/><Relationship Id="rId70" Type="http://schemas.openxmlformats.org/officeDocument/2006/relationships/font" Target="fonts/HeeboSemiBold-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boldItalic.fntdata"/><Relationship Id="rId61" Type="http://schemas.openxmlformats.org/officeDocument/2006/relationships/font" Target="fonts/RobotoMedium-italic.fntdata"/><Relationship Id="rId20" Type="http://schemas.openxmlformats.org/officeDocument/2006/relationships/slide" Target="slides/slide14.xml"/><Relationship Id="rId64" Type="http://schemas.openxmlformats.org/officeDocument/2006/relationships/font" Target="fonts/Heebo-bold.fntdata"/><Relationship Id="rId63" Type="http://schemas.openxmlformats.org/officeDocument/2006/relationships/font" Target="fonts/Heebo-regular.fntdata"/><Relationship Id="rId22" Type="http://schemas.openxmlformats.org/officeDocument/2006/relationships/slide" Target="slides/slide16.xml"/><Relationship Id="rId66" Type="http://schemas.openxmlformats.org/officeDocument/2006/relationships/font" Target="fonts/AmaticSC-bold.fntdata"/><Relationship Id="rId21" Type="http://schemas.openxmlformats.org/officeDocument/2006/relationships/slide" Target="slides/slide15.xml"/><Relationship Id="rId65" Type="http://schemas.openxmlformats.org/officeDocument/2006/relationships/font" Target="fonts/AmaticSC-regular.fntdata"/><Relationship Id="rId24" Type="http://schemas.openxmlformats.org/officeDocument/2006/relationships/slide" Target="slides/slide18.xml"/><Relationship Id="rId68" Type="http://schemas.openxmlformats.org/officeDocument/2006/relationships/font" Target="fonts/DelaGothicOne-regular.fntdata"/><Relationship Id="rId23" Type="http://schemas.openxmlformats.org/officeDocument/2006/relationships/slide" Target="slides/slide17.xml"/><Relationship Id="rId67" Type="http://schemas.openxmlformats.org/officeDocument/2006/relationships/font" Target="fonts/BebasNeue-regular.fntdata"/><Relationship Id="rId60" Type="http://schemas.openxmlformats.org/officeDocument/2006/relationships/font" Target="fonts/RobotoMedium-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HeeboSemiBold-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ProximaNova-regular.fntdata"/><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ProximaNova-italic.fntdata"/><Relationship Id="rId12" Type="http://schemas.openxmlformats.org/officeDocument/2006/relationships/slide" Target="slides/slide6.xml"/><Relationship Id="rId56" Type="http://schemas.openxmlformats.org/officeDocument/2006/relationships/font" Target="fonts/ProximaNova-bold.fntdata"/><Relationship Id="rId15" Type="http://schemas.openxmlformats.org/officeDocument/2006/relationships/slide" Target="slides/slide9.xml"/><Relationship Id="rId59" Type="http://schemas.openxmlformats.org/officeDocument/2006/relationships/font" Target="fonts/RobotoMedium-regular.fntdata"/><Relationship Id="rId14" Type="http://schemas.openxmlformats.org/officeDocument/2006/relationships/slide" Target="slides/slide8.xml"/><Relationship Id="rId58" Type="http://schemas.openxmlformats.org/officeDocument/2006/relationships/font" Target="fonts/ProximaNova-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1d0da14d907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1d0da14d907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5" name="Shape 1955"/>
        <p:cNvGrpSpPr/>
        <p:nvPr/>
      </p:nvGrpSpPr>
      <p:grpSpPr>
        <a:xfrm>
          <a:off x="0" y="0"/>
          <a:ext cx="0" cy="0"/>
          <a:chOff x="0" y="0"/>
          <a:chExt cx="0" cy="0"/>
        </a:xfrm>
      </p:grpSpPr>
      <p:sp>
        <p:nvSpPr>
          <p:cNvPr id="1956" name="Google Shape;1956;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7" name="Google Shape;1957;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7" name="Shape 2087"/>
        <p:cNvGrpSpPr/>
        <p:nvPr/>
      </p:nvGrpSpPr>
      <p:grpSpPr>
        <a:xfrm>
          <a:off x="0" y="0"/>
          <a:ext cx="0" cy="0"/>
          <a:chOff x="0" y="0"/>
          <a:chExt cx="0" cy="0"/>
        </a:xfrm>
      </p:grpSpPr>
      <p:sp>
        <p:nvSpPr>
          <p:cNvPr id="2088" name="Google Shape;2088;g1d6b0231b5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9" name="Google Shape;2089;g1d6b0231b5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2" name="Shape 2122"/>
        <p:cNvGrpSpPr/>
        <p:nvPr/>
      </p:nvGrpSpPr>
      <p:grpSpPr>
        <a:xfrm>
          <a:off x="0" y="0"/>
          <a:ext cx="0" cy="0"/>
          <a:chOff x="0" y="0"/>
          <a:chExt cx="0" cy="0"/>
        </a:xfrm>
      </p:grpSpPr>
      <p:sp>
        <p:nvSpPr>
          <p:cNvPr id="2123" name="Google Shape;2123;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4" name="Google Shape;2124;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8" name="Shape 2228"/>
        <p:cNvGrpSpPr/>
        <p:nvPr/>
      </p:nvGrpSpPr>
      <p:grpSpPr>
        <a:xfrm>
          <a:off x="0" y="0"/>
          <a:ext cx="0" cy="0"/>
          <a:chOff x="0" y="0"/>
          <a:chExt cx="0" cy="0"/>
        </a:xfrm>
      </p:grpSpPr>
      <p:sp>
        <p:nvSpPr>
          <p:cNvPr id="2229" name="Google Shape;2229;g1d5399b9a7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0" name="Google Shape;2230;g1d5399b9a7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1" name="Shape 2381"/>
        <p:cNvGrpSpPr/>
        <p:nvPr/>
      </p:nvGrpSpPr>
      <p:grpSpPr>
        <a:xfrm>
          <a:off x="0" y="0"/>
          <a:ext cx="0" cy="0"/>
          <a:chOff x="0" y="0"/>
          <a:chExt cx="0" cy="0"/>
        </a:xfrm>
      </p:grpSpPr>
      <p:sp>
        <p:nvSpPr>
          <p:cNvPr id="2382" name="Google Shape;2382;g1d5399b9a7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3" name="Google Shape;2383;g1d5399b9a7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9" name="Shape 2399"/>
        <p:cNvGrpSpPr/>
        <p:nvPr/>
      </p:nvGrpSpPr>
      <p:grpSpPr>
        <a:xfrm>
          <a:off x="0" y="0"/>
          <a:ext cx="0" cy="0"/>
          <a:chOff x="0" y="0"/>
          <a:chExt cx="0" cy="0"/>
        </a:xfrm>
      </p:grpSpPr>
      <p:sp>
        <p:nvSpPr>
          <p:cNvPr id="2400" name="Google Shape;2400;g1d5399b9a7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1" name="Google Shape;2401;g1d5399b9a7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3" name="Shape 2443"/>
        <p:cNvGrpSpPr/>
        <p:nvPr/>
      </p:nvGrpSpPr>
      <p:grpSpPr>
        <a:xfrm>
          <a:off x="0" y="0"/>
          <a:ext cx="0" cy="0"/>
          <a:chOff x="0" y="0"/>
          <a:chExt cx="0" cy="0"/>
        </a:xfrm>
      </p:grpSpPr>
      <p:sp>
        <p:nvSpPr>
          <p:cNvPr id="2444" name="Google Shape;2444;g1d5417aa85b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5" name="Google Shape;2445;g1d5417aa85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9" name="Shape 2449"/>
        <p:cNvGrpSpPr/>
        <p:nvPr/>
      </p:nvGrpSpPr>
      <p:grpSpPr>
        <a:xfrm>
          <a:off x="0" y="0"/>
          <a:ext cx="0" cy="0"/>
          <a:chOff x="0" y="0"/>
          <a:chExt cx="0" cy="0"/>
        </a:xfrm>
      </p:grpSpPr>
      <p:sp>
        <p:nvSpPr>
          <p:cNvPr id="2450" name="Google Shape;2450;g1d6b0231b52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1" name="Google Shape;2451;g1d6b0231b52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8" name="Shape 2548"/>
        <p:cNvGrpSpPr/>
        <p:nvPr/>
      </p:nvGrpSpPr>
      <p:grpSpPr>
        <a:xfrm>
          <a:off x="0" y="0"/>
          <a:ext cx="0" cy="0"/>
          <a:chOff x="0" y="0"/>
          <a:chExt cx="0" cy="0"/>
        </a:xfrm>
      </p:grpSpPr>
      <p:sp>
        <p:nvSpPr>
          <p:cNvPr id="2549" name="Google Shape;2549;g1d6b0231b52_1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0" name="Google Shape;2550;g1d6b0231b52_1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3" name="Shape 2673"/>
        <p:cNvGrpSpPr/>
        <p:nvPr/>
      </p:nvGrpSpPr>
      <p:grpSpPr>
        <a:xfrm>
          <a:off x="0" y="0"/>
          <a:ext cx="0" cy="0"/>
          <a:chOff x="0" y="0"/>
          <a:chExt cx="0" cy="0"/>
        </a:xfrm>
      </p:grpSpPr>
      <p:sp>
        <p:nvSpPr>
          <p:cNvPr id="2674" name="Google Shape;2674;g1d5417aa85b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5" name="Google Shape;2675;g1d5417aa85b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 name="Shape 1044"/>
        <p:cNvGrpSpPr/>
        <p:nvPr/>
      </p:nvGrpSpPr>
      <p:grpSpPr>
        <a:xfrm>
          <a:off x="0" y="0"/>
          <a:ext cx="0" cy="0"/>
          <a:chOff x="0" y="0"/>
          <a:chExt cx="0" cy="0"/>
        </a:xfrm>
      </p:grpSpPr>
      <p:sp>
        <p:nvSpPr>
          <p:cNvPr id="1045" name="Google Shape;1045;g133f6155f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 name="Google Shape;1046;g133f6155f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9" name="Shape 2749"/>
        <p:cNvGrpSpPr/>
        <p:nvPr/>
      </p:nvGrpSpPr>
      <p:grpSpPr>
        <a:xfrm>
          <a:off x="0" y="0"/>
          <a:ext cx="0" cy="0"/>
          <a:chOff x="0" y="0"/>
          <a:chExt cx="0" cy="0"/>
        </a:xfrm>
      </p:grpSpPr>
      <p:sp>
        <p:nvSpPr>
          <p:cNvPr id="2750" name="Google Shape;2750;g1d6b0231b52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1" name="Google Shape;2751;g1d6b0231b52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6" name="Shape 2786"/>
        <p:cNvGrpSpPr/>
        <p:nvPr/>
      </p:nvGrpSpPr>
      <p:grpSpPr>
        <a:xfrm>
          <a:off x="0" y="0"/>
          <a:ext cx="0" cy="0"/>
          <a:chOff x="0" y="0"/>
          <a:chExt cx="0" cy="0"/>
        </a:xfrm>
      </p:grpSpPr>
      <p:sp>
        <p:nvSpPr>
          <p:cNvPr id="2787" name="Google Shape;2787;g113dfeee94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8" name="Google Shape;2788;g113dfeee94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0" name="Shape 2810"/>
        <p:cNvGrpSpPr/>
        <p:nvPr/>
      </p:nvGrpSpPr>
      <p:grpSpPr>
        <a:xfrm>
          <a:off x="0" y="0"/>
          <a:ext cx="0" cy="0"/>
          <a:chOff x="0" y="0"/>
          <a:chExt cx="0" cy="0"/>
        </a:xfrm>
      </p:grpSpPr>
      <p:sp>
        <p:nvSpPr>
          <p:cNvPr id="2811" name="Google Shape;2811;g1d9f40c4f2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2" name="Google Shape;2812;g1d9f40c4f2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3" name="Shape 2943"/>
        <p:cNvGrpSpPr/>
        <p:nvPr/>
      </p:nvGrpSpPr>
      <p:grpSpPr>
        <a:xfrm>
          <a:off x="0" y="0"/>
          <a:ext cx="0" cy="0"/>
          <a:chOff x="0" y="0"/>
          <a:chExt cx="0" cy="0"/>
        </a:xfrm>
      </p:grpSpPr>
      <p:sp>
        <p:nvSpPr>
          <p:cNvPr id="2944" name="Google Shape;2944;g1d6b0231b52_1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5" name="Google Shape;2945;g1d6b0231b52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3" name="Shape 3143"/>
        <p:cNvGrpSpPr/>
        <p:nvPr/>
      </p:nvGrpSpPr>
      <p:grpSpPr>
        <a:xfrm>
          <a:off x="0" y="0"/>
          <a:ext cx="0" cy="0"/>
          <a:chOff x="0" y="0"/>
          <a:chExt cx="0" cy="0"/>
        </a:xfrm>
      </p:grpSpPr>
      <p:sp>
        <p:nvSpPr>
          <p:cNvPr id="3144" name="Google Shape;3144;g1d6b0231b52_1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5" name="Google Shape;3145;g1d6b0231b52_1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6" name="Shape 3196"/>
        <p:cNvGrpSpPr/>
        <p:nvPr/>
      </p:nvGrpSpPr>
      <p:grpSpPr>
        <a:xfrm>
          <a:off x="0" y="0"/>
          <a:ext cx="0" cy="0"/>
          <a:chOff x="0" y="0"/>
          <a:chExt cx="0" cy="0"/>
        </a:xfrm>
      </p:grpSpPr>
      <p:sp>
        <p:nvSpPr>
          <p:cNvPr id="3197" name="Google Shape;3197;g1d6b0231b52_1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8" name="Google Shape;3198;g1d6b0231b52_1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0" name="Shape 3220"/>
        <p:cNvGrpSpPr/>
        <p:nvPr/>
      </p:nvGrpSpPr>
      <p:grpSpPr>
        <a:xfrm>
          <a:off x="0" y="0"/>
          <a:ext cx="0" cy="0"/>
          <a:chOff x="0" y="0"/>
          <a:chExt cx="0" cy="0"/>
        </a:xfrm>
      </p:grpSpPr>
      <p:sp>
        <p:nvSpPr>
          <p:cNvPr id="3221" name="Google Shape;3221;g1d6b0231b52_1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2" name="Google Shape;3222;g1d6b0231b52_1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5" name="Shape 3415"/>
        <p:cNvGrpSpPr/>
        <p:nvPr/>
      </p:nvGrpSpPr>
      <p:grpSpPr>
        <a:xfrm>
          <a:off x="0" y="0"/>
          <a:ext cx="0" cy="0"/>
          <a:chOff x="0" y="0"/>
          <a:chExt cx="0" cy="0"/>
        </a:xfrm>
      </p:grpSpPr>
      <p:sp>
        <p:nvSpPr>
          <p:cNvPr id="3416" name="Google Shape;3416;g1340135a08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7" name="Google Shape;3417;g1340135a08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5" name="Shape 3545"/>
        <p:cNvGrpSpPr/>
        <p:nvPr/>
      </p:nvGrpSpPr>
      <p:grpSpPr>
        <a:xfrm>
          <a:off x="0" y="0"/>
          <a:ext cx="0" cy="0"/>
          <a:chOff x="0" y="0"/>
          <a:chExt cx="0" cy="0"/>
        </a:xfrm>
      </p:grpSpPr>
      <p:sp>
        <p:nvSpPr>
          <p:cNvPr id="3546" name="Google Shape;3546;g1d6fa57ed46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7" name="Google Shape;3547;g1d6fa57ed46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5" name="Shape 4125"/>
        <p:cNvGrpSpPr/>
        <p:nvPr/>
      </p:nvGrpSpPr>
      <p:grpSpPr>
        <a:xfrm>
          <a:off x="0" y="0"/>
          <a:ext cx="0" cy="0"/>
          <a:chOff x="0" y="0"/>
          <a:chExt cx="0" cy="0"/>
        </a:xfrm>
      </p:grpSpPr>
      <p:sp>
        <p:nvSpPr>
          <p:cNvPr id="4126" name="Google Shape;4126;g1d6fa57ed46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7" name="Google Shape;4127;g1d6fa57ed46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0" name="Shape 4430"/>
        <p:cNvGrpSpPr/>
        <p:nvPr/>
      </p:nvGrpSpPr>
      <p:grpSpPr>
        <a:xfrm>
          <a:off x="0" y="0"/>
          <a:ext cx="0" cy="0"/>
          <a:chOff x="0" y="0"/>
          <a:chExt cx="0" cy="0"/>
        </a:xfrm>
      </p:grpSpPr>
      <p:sp>
        <p:nvSpPr>
          <p:cNvPr id="4431" name="Google Shape;4431;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2" name="Google Shape;4432;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7" name="Shape 4437"/>
        <p:cNvGrpSpPr/>
        <p:nvPr/>
      </p:nvGrpSpPr>
      <p:grpSpPr>
        <a:xfrm>
          <a:off x="0" y="0"/>
          <a:ext cx="0" cy="0"/>
          <a:chOff x="0" y="0"/>
          <a:chExt cx="0" cy="0"/>
        </a:xfrm>
      </p:grpSpPr>
      <p:sp>
        <p:nvSpPr>
          <p:cNvPr id="4438" name="Google Shape;4438;g1d7537a49ad_1_21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9" name="Google Shape;4439;g1d7537a49ad_1_21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3" name="Shape 4443"/>
        <p:cNvGrpSpPr/>
        <p:nvPr/>
      </p:nvGrpSpPr>
      <p:grpSpPr>
        <a:xfrm>
          <a:off x="0" y="0"/>
          <a:ext cx="0" cy="0"/>
          <a:chOff x="0" y="0"/>
          <a:chExt cx="0" cy="0"/>
        </a:xfrm>
      </p:grpSpPr>
      <p:sp>
        <p:nvSpPr>
          <p:cNvPr id="4444" name="Google Shape;4444;g1d7537a49ad_1_21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5" name="Google Shape;4445;g1d7537a49ad_1_21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9" name="Shape 4449"/>
        <p:cNvGrpSpPr/>
        <p:nvPr/>
      </p:nvGrpSpPr>
      <p:grpSpPr>
        <a:xfrm>
          <a:off x="0" y="0"/>
          <a:ext cx="0" cy="0"/>
          <a:chOff x="0" y="0"/>
          <a:chExt cx="0" cy="0"/>
        </a:xfrm>
      </p:grpSpPr>
      <p:sp>
        <p:nvSpPr>
          <p:cNvPr id="4450" name="Google Shape;4450;g1d7537a49ad_1_21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1" name="Google Shape;4451;g1d7537a49ad_1_21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3" name="Shape 4473"/>
        <p:cNvGrpSpPr/>
        <p:nvPr/>
      </p:nvGrpSpPr>
      <p:grpSpPr>
        <a:xfrm>
          <a:off x="0" y="0"/>
          <a:ext cx="0" cy="0"/>
          <a:chOff x="0" y="0"/>
          <a:chExt cx="0" cy="0"/>
        </a:xfrm>
      </p:grpSpPr>
      <p:sp>
        <p:nvSpPr>
          <p:cNvPr id="4474" name="Google Shape;4474;g1d7537a49ad_1_21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5" name="Google Shape;4475;g1d7537a49ad_1_21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9" name="Shape 4489"/>
        <p:cNvGrpSpPr/>
        <p:nvPr/>
      </p:nvGrpSpPr>
      <p:grpSpPr>
        <a:xfrm>
          <a:off x="0" y="0"/>
          <a:ext cx="0" cy="0"/>
          <a:chOff x="0" y="0"/>
          <a:chExt cx="0" cy="0"/>
        </a:xfrm>
      </p:grpSpPr>
      <p:sp>
        <p:nvSpPr>
          <p:cNvPr id="4490" name="Google Shape;4490;g1d7537a49ad_1_21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1" name="Google Shape;4491;g1d7537a49ad_1_21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8" name="Shape 4828"/>
        <p:cNvGrpSpPr/>
        <p:nvPr/>
      </p:nvGrpSpPr>
      <p:grpSpPr>
        <a:xfrm>
          <a:off x="0" y="0"/>
          <a:ext cx="0" cy="0"/>
          <a:chOff x="0" y="0"/>
          <a:chExt cx="0" cy="0"/>
        </a:xfrm>
      </p:grpSpPr>
      <p:sp>
        <p:nvSpPr>
          <p:cNvPr id="4829" name="Google Shape;4829;g1d7537a49ad_1_21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0" name="Google Shape;4830;g1d7537a49ad_1_21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3" name="Shape 6973"/>
        <p:cNvGrpSpPr/>
        <p:nvPr/>
      </p:nvGrpSpPr>
      <p:grpSpPr>
        <a:xfrm>
          <a:off x="0" y="0"/>
          <a:ext cx="0" cy="0"/>
          <a:chOff x="0" y="0"/>
          <a:chExt cx="0" cy="0"/>
        </a:xfrm>
      </p:grpSpPr>
      <p:sp>
        <p:nvSpPr>
          <p:cNvPr id="6974" name="Google Shape;6974;g1d7537a49ad_1_24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5" name="Google Shape;6975;g1d7537a49ad_1_24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2" name="Shape 7392"/>
        <p:cNvGrpSpPr/>
        <p:nvPr/>
      </p:nvGrpSpPr>
      <p:grpSpPr>
        <a:xfrm>
          <a:off x="0" y="0"/>
          <a:ext cx="0" cy="0"/>
          <a:chOff x="0" y="0"/>
          <a:chExt cx="0" cy="0"/>
        </a:xfrm>
      </p:grpSpPr>
      <p:sp>
        <p:nvSpPr>
          <p:cNvPr id="7393" name="Google Shape;7393;g1d7537a49ad_1_24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4" name="Google Shape;7394;g1d7537a49ad_1_24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2" name="Shape 7562"/>
        <p:cNvGrpSpPr/>
        <p:nvPr/>
      </p:nvGrpSpPr>
      <p:grpSpPr>
        <a:xfrm>
          <a:off x="0" y="0"/>
          <a:ext cx="0" cy="0"/>
          <a:chOff x="0" y="0"/>
          <a:chExt cx="0" cy="0"/>
        </a:xfrm>
      </p:grpSpPr>
      <p:sp>
        <p:nvSpPr>
          <p:cNvPr id="7563" name="Google Shape;7563;g1d7537a49ad_1_24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4" name="Google Shape;7564;g1d7537a49ad_1_24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1d660d945eb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1d660d945eb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6" name="Shape 7966"/>
        <p:cNvGrpSpPr/>
        <p:nvPr/>
      </p:nvGrpSpPr>
      <p:grpSpPr>
        <a:xfrm>
          <a:off x="0" y="0"/>
          <a:ext cx="0" cy="0"/>
          <a:chOff x="0" y="0"/>
          <a:chExt cx="0" cy="0"/>
        </a:xfrm>
      </p:grpSpPr>
      <p:sp>
        <p:nvSpPr>
          <p:cNvPr id="7967" name="Google Shape;7967;g1d7537a49ad_1_250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8" name="Google Shape;7968;g1d7537a49ad_1_250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6" name="Shape 8346"/>
        <p:cNvGrpSpPr/>
        <p:nvPr/>
      </p:nvGrpSpPr>
      <p:grpSpPr>
        <a:xfrm>
          <a:off x="0" y="0"/>
          <a:ext cx="0" cy="0"/>
          <a:chOff x="0" y="0"/>
          <a:chExt cx="0" cy="0"/>
        </a:xfrm>
      </p:grpSpPr>
      <p:sp>
        <p:nvSpPr>
          <p:cNvPr id="8347" name="Google Shape;8347;g1d7537a49ad_1_25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8" name="Google Shape;8348;g1d7537a49ad_1_25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3" name="Shape 9273"/>
        <p:cNvGrpSpPr/>
        <p:nvPr/>
      </p:nvGrpSpPr>
      <p:grpSpPr>
        <a:xfrm>
          <a:off x="0" y="0"/>
          <a:ext cx="0" cy="0"/>
          <a:chOff x="0" y="0"/>
          <a:chExt cx="0" cy="0"/>
        </a:xfrm>
      </p:grpSpPr>
      <p:sp>
        <p:nvSpPr>
          <p:cNvPr id="9274" name="Google Shape;9274;g1d7537a49ad_1_26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5" name="Google Shape;9275;g1d7537a49ad_1_26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7" name="Shape 10707"/>
        <p:cNvGrpSpPr/>
        <p:nvPr/>
      </p:nvGrpSpPr>
      <p:grpSpPr>
        <a:xfrm>
          <a:off x="0" y="0"/>
          <a:ext cx="0" cy="0"/>
          <a:chOff x="0" y="0"/>
          <a:chExt cx="0" cy="0"/>
        </a:xfrm>
      </p:grpSpPr>
      <p:sp>
        <p:nvSpPr>
          <p:cNvPr id="10708" name="Google Shape;10708;g1d7537a49ad_1_27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9" name="Google Shape;10709;g1d7537a49ad_1_27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63" name="Shape 13263"/>
        <p:cNvGrpSpPr/>
        <p:nvPr/>
      </p:nvGrpSpPr>
      <p:grpSpPr>
        <a:xfrm>
          <a:off x="0" y="0"/>
          <a:ext cx="0" cy="0"/>
          <a:chOff x="0" y="0"/>
          <a:chExt cx="0" cy="0"/>
        </a:xfrm>
      </p:grpSpPr>
      <p:sp>
        <p:nvSpPr>
          <p:cNvPr id="13264" name="Google Shape;13264;g1d7537a49ad_1_30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65" name="Google Shape;13265;g1d7537a49ad_1_30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13" name="Shape 15213"/>
        <p:cNvGrpSpPr/>
        <p:nvPr/>
      </p:nvGrpSpPr>
      <p:grpSpPr>
        <a:xfrm>
          <a:off x="0" y="0"/>
          <a:ext cx="0" cy="0"/>
          <a:chOff x="0" y="0"/>
          <a:chExt cx="0" cy="0"/>
        </a:xfrm>
      </p:grpSpPr>
      <p:sp>
        <p:nvSpPr>
          <p:cNvPr id="15214" name="Google Shape;15214;g1d7537a49ad_1_32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15" name="Google Shape;15215;g1d7537a49ad_1_32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88" name="Shape 16988"/>
        <p:cNvGrpSpPr/>
        <p:nvPr/>
      </p:nvGrpSpPr>
      <p:grpSpPr>
        <a:xfrm>
          <a:off x="0" y="0"/>
          <a:ext cx="0" cy="0"/>
          <a:chOff x="0" y="0"/>
          <a:chExt cx="0" cy="0"/>
        </a:xfrm>
      </p:grpSpPr>
      <p:sp>
        <p:nvSpPr>
          <p:cNvPr id="16989" name="Google Shape;16989;g1d7537a49ad_1_34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90" name="Google Shape;16990;g1d7537a49ad_1_34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30" name="Shape 18030"/>
        <p:cNvGrpSpPr/>
        <p:nvPr/>
      </p:nvGrpSpPr>
      <p:grpSpPr>
        <a:xfrm>
          <a:off x="0" y="0"/>
          <a:ext cx="0" cy="0"/>
          <a:chOff x="0" y="0"/>
          <a:chExt cx="0" cy="0"/>
        </a:xfrm>
      </p:grpSpPr>
      <p:sp>
        <p:nvSpPr>
          <p:cNvPr id="18031" name="Google Shape;18031;g1d7537a49ad_1_35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32" name="Google Shape;18032;g1d7537a49ad_1_35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50" name="Shape 19750"/>
        <p:cNvGrpSpPr/>
        <p:nvPr/>
      </p:nvGrpSpPr>
      <p:grpSpPr>
        <a:xfrm>
          <a:off x="0" y="0"/>
          <a:ext cx="0" cy="0"/>
          <a:chOff x="0" y="0"/>
          <a:chExt cx="0" cy="0"/>
        </a:xfrm>
      </p:grpSpPr>
      <p:sp>
        <p:nvSpPr>
          <p:cNvPr id="19751" name="Google Shape;19751;g1d7537a49ad_1_41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52" name="Google Shape;19752;g1d7537a49ad_1_41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1d660d945eb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1d660d945eb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0" name="Shape 1510"/>
        <p:cNvGrpSpPr/>
        <p:nvPr/>
      </p:nvGrpSpPr>
      <p:grpSpPr>
        <a:xfrm>
          <a:off x="0" y="0"/>
          <a:ext cx="0" cy="0"/>
          <a:chOff x="0" y="0"/>
          <a:chExt cx="0" cy="0"/>
        </a:xfrm>
      </p:grpSpPr>
      <p:sp>
        <p:nvSpPr>
          <p:cNvPr id="1511" name="Google Shape;1511;g133f6155f6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2" name="Google Shape;1512;g133f6155f6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5" name="Shape 1595"/>
        <p:cNvGrpSpPr/>
        <p:nvPr/>
      </p:nvGrpSpPr>
      <p:grpSpPr>
        <a:xfrm>
          <a:off x="0" y="0"/>
          <a:ext cx="0" cy="0"/>
          <a:chOff x="0" y="0"/>
          <a:chExt cx="0" cy="0"/>
        </a:xfrm>
      </p:grpSpPr>
      <p:sp>
        <p:nvSpPr>
          <p:cNvPr id="1596" name="Google Shape;1596;ged9256fe6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7" name="Google Shape;1597;ged9256fe6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6" name="Shape 1716"/>
        <p:cNvGrpSpPr/>
        <p:nvPr/>
      </p:nvGrpSpPr>
      <p:grpSpPr>
        <a:xfrm>
          <a:off x="0" y="0"/>
          <a:ext cx="0" cy="0"/>
          <a:chOff x="0" y="0"/>
          <a:chExt cx="0" cy="0"/>
        </a:xfrm>
      </p:grpSpPr>
      <p:sp>
        <p:nvSpPr>
          <p:cNvPr id="1717" name="Google Shape;1717;g117b871a4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8" name="Google Shape;1718;g117b871a4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 name="Shape 1740"/>
        <p:cNvGrpSpPr/>
        <p:nvPr/>
      </p:nvGrpSpPr>
      <p:grpSpPr>
        <a:xfrm>
          <a:off x="0" y="0"/>
          <a:ext cx="0" cy="0"/>
          <a:chOff x="0" y="0"/>
          <a:chExt cx="0" cy="0"/>
        </a:xfrm>
      </p:grpSpPr>
      <p:sp>
        <p:nvSpPr>
          <p:cNvPr id="1741" name="Google Shape;1741;g133f6155f6d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2" name="Google Shape;1742;g133f6155f6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10" name="Google Shape;10;p2"/>
          <p:cNvSpPr txBox="1"/>
          <p:nvPr>
            <p:ph type="ctrTitle"/>
          </p:nvPr>
        </p:nvSpPr>
        <p:spPr>
          <a:xfrm>
            <a:off x="713225" y="761638"/>
            <a:ext cx="4503900" cy="3085200"/>
          </a:xfrm>
          <a:prstGeom prst="rect">
            <a:avLst/>
          </a:prstGeom>
        </p:spPr>
        <p:txBody>
          <a:bodyPr anchorCtr="0" anchor="b" bIns="91425" lIns="91425" spcFirstLastPara="1" rIns="91425" wrap="square" tIns="91425">
            <a:noAutofit/>
          </a:bodyPr>
          <a:lstStyle>
            <a:lvl1pPr lvl="0" algn="l">
              <a:lnSpc>
                <a:spcPct val="115000"/>
              </a:lnSpc>
              <a:spcBef>
                <a:spcPts val="0"/>
              </a:spcBef>
              <a:spcAft>
                <a:spcPts val="0"/>
              </a:spcAft>
              <a:buSzPts val="5200"/>
              <a:buNone/>
              <a:defRPr b="0" sz="4000">
                <a:latin typeface="Dela Gothic One"/>
                <a:ea typeface="Dela Gothic One"/>
                <a:cs typeface="Dela Gothic One"/>
                <a:sym typeface="Dela Gothic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13225" y="3906063"/>
            <a:ext cx="4503900" cy="475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1400"/>
              <a:buNone/>
              <a:defRPr sz="1600">
                <a:solidFill>
                  <a:schemeClr val="accent5"/>
                </a:solidFill>
                <a:latin typeface="Heebo"/>
                <a:ea typeface="Heebo"/>
                <a:cs typeface="Heebo"/>
                <a:sym typeface="Heebo"/>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96" name="Shape 296"/>
        <p:cNvGrpSpPr/>
        <p:nvPr/>
      </p:nvGrpSpPr>
      <p:grpSpPr>
        <a:xfrm>
          <a:off x="0" y="0"/>
          <a:ext cx="0" cy="0"/>
          <a:chOff x="0" y="0"/>
          <a:chExt cx="0" cy="0"/>
        </a:xfrm>
      </p:grpSpPr>
      <p:pic>
        <p:nvPicPr>
          <p:cNvPr id="297" name="Google Shape;297;p11"/>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298" name="Google Shape;298;p11"/>
          <p:cNvSpPr txBox="1"/>
          <p:nvPr>
            <p:ph hasCustomPrompt="1" type="title"/>
          </p:nvPr>
        </p:nvSpPr>
        <p:spPr>
          <a:xfrm>
            <a:off x="3190075" y="1678785"/>
            <a:ext cx="5240700" cy="12576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b" bIns="91425" lIns="91425" spcFirstLastPara="1" rIns="91425" wrap="square" tIns="91425">
            <a:noAutofit/>
          </a:bodyPr>
          <a:lstStyle>
            <a:lvl1pPr lvl="0" algn="ctr">
              <a:spcBef>
                <a:spcPts val="0"/>
              </a:spcBef>
              <a:spcAft>
                <a:spcPts val="0"/>
              </a:spcAft>
              <a:buSzPts val="9600"/>
              <a:buNone/>
              <a:defRPr sz="7100">
                <a:solidFill>
                  <a:srgbClr val="10112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99" name="Google Shape;299;p11"/>
          <p:cNvSpPr txBox="1"/>
          <p:nvPr>
            <p:ph idx="1" type="subTitle"/>
          </p:nvPr>
        </p:nvSpPr>
        <p:spPr>
          <a:xfrm>
            <a:off x="3190075" y="3106515"/>
            <a:ext cx="5240700" cy="35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300" name="Google Shape;300;p11"/>
          <p:cNvSpPr/>
          <p:nvPr/>
        </p:nvSpPr>
        <p:spPr>
          <a:xfrm flipH="1" rot="-6195061">
            <a:off x="269383" y="4342389"/>
            <a:ext cx="585430" cy="409018"/>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11"/>
          <p:cNvGrpSpPr/>
          <p:nvPr/>
        </p:nvGrpSpPr>
        <p:grpSpPr>
          <a:xfrm>
            <a:off x="154523" y="185491"/>
            <a:ext cx="425228" cy="425228"/>
            <a:chOff x="7879273" y="4810679"/>
            <a:chExt cx="425228" cy="425228"/>
          </a:xfrm>
        </p:grpSpPr>
        <p:sp>
          <p:nvSpPr>
            <p:cNvPr id="302" name="Google Shape;302;p11"/>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305" name="Shape 30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06" name="Shape 306"/>
        <p:cNvGrpSpPr/>
        <p:nvPr/>
      </p:nvGrpSpPr>
      <p:grpSpPr>
        <a:xfrm>
          <a:off x="0" y="0"/>
          <a:ext cx="0" cy="0"/>
          <a:chOff x="0" y="0"/>
          <a:chExt cx="0" cy="0"/>
        </a:xfrm>
      </p:grpSpPr>
      <p:pic>
        <p:nvPicPr>
          <p:cNvPr id="307" name="Google Shape;307;p13"/>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308" name="Google Shape;308;p13"/>
          <p:cNvSpPr txBox="1"/>
          <p:nvPr>
            <p:ph idx="1" type="subTitle"/>
          </p:nvPr>
        </p:nvSpPr>
        <p:spPr>
          <a:xfrm>
            <a:off x="713225" y="2449401"/>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9" name="Google Shape;309;p13"/>
          <p:cNvSpPr txBox="1"/>
          <p:nvPr>
            <p:ph idx="2" type="subTitle"/>
          </p:nvPr>
        </p:nvSpPr>
        <p:spPr>
          <a:xfrm>
            <a:off x="713225" y="4062038"/>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0" name="Google Shape;310;p13"/>
          <p:cNvSpPr txBox="1"/>
          <p:nvPr>
            <p:ph idx="3" type="subTitle"/>
          </p:nvPr>
        </p:nvSpPr>
        <p:spPr>
          <a:xfrm>
            <a:off x="3419250" y="4062038"/>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1" name="Google Shape;311;p13"/>
          <p:cNvSpPr txBox="1"/>
          <p:nvPr>
            <p:ph idx="4" type="subTitle"/>
          </p:nvPr>
        </p:nvSpPr>
        <p:spPr>
          <a:xfrm>
            <a:off x="3419250" y="2449401"/>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2" name="Google Shape;312;p13"/>
          <p:cNvSpPr txBox="1"/>
          <p:nvPr>
            <p:ph hasCustomPrompt="1" type="title"/>
          </p:nvPr>
        </p:nvSpPr>
        <p:spPr>
          <a:xfrm>
            <a:off x="809303" y="1442750"/>
            <a:ext cx="9012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5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3" name="Google Shape;313;p13"/>
          <p:cNvSpPr txBox="1"/>
          <p:nvPr>
            <p:ph hasCustomPrompt="1" idx="5" type="title"/>
          </p:nvPr>
        </p:nvSpPr>
        <p:spPr>
          <a:xfrm>
            <a:off x="3515329" y="3055550"/>
            <a:ext cx="9012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5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4" name="Google Shape;314;p13"/>
          <p:cNvSpPr txBox="1"/>
          <p:nvPr>
            <p:ph hasCustomPrompt="1" idx="6" type="title"/>
          </p:nvPr>
        </p:nvSpPr>
        <p:spPr>
          <a:xfrm>
            <a:off x="809303" y="3055550"/>
            <a:ext cx="9012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5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5" name="Google Shape;315;p13"/>
          <p:cNvSpPr txBox="1"/>
          <p:nvPr>
            <p:ph hasCustomPrompt="1" idx="7" type="title"/>
          </p:nvPr>
        </p:nvSpPr>
        <p:spPr>
          <a:xfrm>
            <a:off x="3515328" y="1442675"/>
            <a:ext cx="9012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5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6" name="Google Shape;316;p13"/>
          <p:cNvSpPr txBox="1"/>
          <p:nvPr>
            <p:ph idx="8" type="subTitle"/>
          </p:nvPr>
        </p:nvSpPr>
        <p:spPr>
          <a:xfrm>
            <a:off x="6125275" y="4062038"/>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7" name="Google Shape;317;p13"/>
          <p:cNvSpPr txBox="1"/>
          <p:nvPr>
            <p:ph idx="9" type="subTitle"/>
          </p:nvPr>
        </p:nvSpPr>
        <p:spPr>
          <a:xfrm>
            <a:off x="6125275" y="2449401"/>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8" name="Google Shape;318;p13"/>
          <p:cNvSpPr txBox="1"/>
          <p:nvPr>
            <p:ph hasCustomPrompt="1" idx="13" type="title"/>
          </p:nvPr>
        </p:nvSpPr>
        <p:spPr>
          <a:xfrm>
            <a:off x="6221353" y="3055550"/>
            <a:ext cx="9012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5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9" name="Google Shape;319;p13"/>
          <p:cNvSpPr txBox="1"/>
          <p:nvPr>
            <p:ph hasCustomPrompt="1" idx="14" type="title"/>
          </p:nvPr>
        </p:nvSpPr>
        <p:spPr>
          <a:xfrm>
            <a:off x="6221353" y="1442675"/>
            <a:ext cx="9012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5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20" name="Google Shape;320;p13"/>
          <p:cNvSpPr txBox="1"/>
          <p:nvPr>
            <p:ph idx="15" type="subTitle"/>
          </p:nvPr>
        </p:nvSpPr>
        <p:spPr>
          <a:xfrm>
            <a:off x="713225" y="2098427"/>
            <a:ext cx="2305500" cy="38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321" name="Google Shape;321;p13"/>
          <p:cNvSpPr txBox="1"/>
          <p:nvPr>
            <p:ph idx="16" type="subTitle"/>
          </p:nvPr>
        </p:nvSpPr>
        <p:spPr>
          <a:xfrm>
            <a:off x="713225" y="3711074"/>
            <a:ext cx="2305500" cy="38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322" name="Google Shape;322;p13"/>
          <p:cNvSpPr txBox="1"/>
          <p:nvPr>
            <p:ph idx="17" type="subTitle"/>
          </p:nvPr>
        </p:nvSpPr>
        <p:spPr>
          <a:xfrm>
            <a:off x="3419250" y="3711074"/>
            <a:ext cx="2305500" cy="38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323" name="Google Shape;323;p13"/>
          <p:cNvSpPr txBox="1"/>
          <p:nvPr>
            <p:ph idx="18" type="subTitle"/>
          </p:nvPr>
        </p:nvSpPr>
        <p:spPr>
          <a:xfrm>
            <a:off x="3419250" y="2098427"/>
            <a:ext cx="2305500" cy="38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324" name="Google Shape;324;p13"/>
          <p:cNvSpPr txBox="1"/>
          <p:nvPr>
            <p:ph idx="19" type="subTitle"/>
          </p:nvPr>
        </p:nvSpPr>
        <p:spPr>
          <a:xfrm>
            <a:off x="6125275" y="3711074"/>
            <a:ext cx="2305500" cy="38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325" name="Google Shape;325;p13"/>
          <p:cNvSpPr txBox="1"/>
          <p:nvPr>
            <p:ph idx="20" type="subTitle"/>
          </p:nvPr>
        </p:nvSpPr>
        <p:spPr>
          <a:xfrm>
            <a:off x="6125275" y="2098427"/>
            <a:ext cx="2305500" cy="38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326" name="Google Shape;326;p13"/>
          <p:cNvSpPr/>
          <p:nvPr/>
        </p:nvSpPr>
        <p:spPr>
          <a:xfrm rot="-1668375">
            <a:off x="8585198" y="1461926"/>
            <a:ext cx="393640" cy="556426"/>
          </a:xfrm>
          <a:custGeom>
            <a:rect b="b" l="l" r="r" t="t"/>
            <a:pathLst>
              <a:path extrusionOk="0" h="23134" w="16366">
                <a:moveTo>
                  <a:pt x="8182" y="0"/>
                </a:moveTo>
                <a:cubicBezTo>
                  <a:pt x="6781" y="0"/>
                  <a:pt x="5646" y="1136"/>
                  <a:pt x="5646" y="2539"/>
                </a:cubicBezTo>
                <a:cubicBezTo>
                  <a:pt x="5646" y="3320"/>
                  <a:pt x="5998" y="4021"/>
                  <a:pt x="6555" y="4486"/>
                </a:cubicBezTo>
                <a:cubicBezTo>
                  <a:pt x="6686" y="4595"/>
                  <a:pt x="6773" y="4751"/>
                  <a:pt x="6773" y="4921"/>
                </a:cubicBezTo>
                <a:lnTo>
                  <a:pt x="6773" y="6224"/>
                </a:lnTo>
                <a:cubicBezTo>
                  <a:pt x="6773" y="6525"/>
                  <a:pt x="6526" y="6772"/>
                  <a:pt x="6225" y="6772"/>
                </a:cubicBezTo>
                <a:lnTo>
                  <a:pt x="1131" y="6772"/>
                </a:lnTo>
                <a:cubicBezTo>
                  <a:pt x="507" y="6772"/>
                  <a:pt x="1" y="7275"/>
                  <a:pt x="1" y="7899"/>
                </a:cubicBezTo>
                <a:lnTo>
                  <a:pt x="1" y="22003"/>
                </a:lnTo>
                <a:cubicBezTo>
                  <a:pt x="1" y="22627"/>
                  <a:pt x="507" y="23133"/>
                  <a:pt x="1131" y="23133"/>
                </a:cubicBezTo>
                <a:lnTo>
                  <a:pt x="15235" y="23133"/>
                </a:lnTo>
                <a:cubicBezTo>
                  <a:pt x="15859" y="23133"/>
                  <a:pt x="16365" y="22627"/>
                  <a:pt x="16365" y="22003"/>
                </a:cubicBezTo>
                <a:lnTo>
                  <a:pt x="16365" y="16909"/>
                </a:lnTo>
                <a:cubicBezTo>
                  <a:pt x="16365" y="16608"/>
                  <a:pt x="16119" y="16361"/>
                  <a:pt x="15818" y="16361"/>
                </a:cubicBezTo>
                <a:lnTo>
                  <a:pt x="14515" y="16361"/>
                </a:lnTo>
                <a:cubicBezTo>
                  <a:pt x="14342" y="16361"/>
                  <a:pt x="14188" y="16448"/>
                  <a:pt x="14079" y="16579"/>
                </a:cubicBezTo>
                <a:cubicBezTo>
                  <a:pt x="13612" y="17136"/>
                  <a:pt x="12914" y="17488"/>
                  <a:pt x="12133" y="17488"/>
                </a:cubicBezTo>
                <a:cubicBezTo>
                  <a:pt x="10551" y="17488"/>
                  <a:pt x="9309" y="16044"/>
                  <a:pt x="9651" y="14405"/>
                </a:cubicBezTo>
                <a:cubicBezTo>
                  <a:pt x="9859" y="13406"/>
                  <a:pt x="10692" y="12615"/>
                  <a:pt x="11697" y="12449"/>
                </a:cubicBezTo>
                <a:cubicBezTo>
                  <a:pt x="11845" y="12424"/>
                  <a:pt x="11992" y="12412"/>
                  <a:pt x="12135" y="12412"/>
                </a:cubicBezTo>
                <a:cubicBezTo>
                  <a:pt x="12916" y="12412"/>
                  <a:pt x="13614" y="12766"/>
                  <a:pt x="14079" y="13323"/>
                </a:cubicBezTo>
                <a:cubicBezTo>
                  <a:pt x="14188" y="13454"/>
                  <a:pt x="14342" y="13540"/>
                  <a:pt x="14515" y="13540"/>
                </a:cubicBezTo>
                <a:lnTo>
                  <a:pt x="15818" y="13540"/>
                </a:lnTo>
                <a:cubicBezTo>
                  <a:pt x="16119" y="13540"/>
                  <a:pt x="16365" y="13294"/>
                  <a:pt x="16365" y="12993"/>
                </a:cubicBezTo>
                <a:lnTo>
                  <a:pt x="16365" y="6769"/>
                </a:lnTo>
                <a:lnTo>
                  <a:pt x="10141" y="6772"/>
                </a:lnTo>
                <a:cubicBezTo>
                  <a:pt x="9840" y="6772"/>
                  <a:pt x="9593" y="6525"/>
                  <a:pt x="9593" y="6224"/>
                </a:cubicBezTo>
                <a:lnTo>
                  <a:pt x="9593" y="4921"/>
                </a:lnTo>
                <a:cubicBezTo>
                  <a:pt x="9593" y="4748"/>
                  <a:pt x="9680" y="4595"/>
                  <a:pt x="9811" y="4486"/>
                </a:cubicBezTo>
                <a:cubicBezTo>
                  <a:pt x="10471" y="3935"/>
                  <a:pt x="10845" y="3058"/>
                  <a:pt x="10689" y="2104"/>
                </a:cubicBezTo>
                <a:cubicBezTo>
                  <a:pt x="10519" y="1098"/>
                  <a:pt x="9728" y="266"/>
                  <a:pt x="8729" y="58"/>
                </a:cubicBezTo>
                <a:cubicBezTo>
                  <a:pt x="8544" y="19"/>
                  <a:pt x="8361" y="0"/>
                  <a:pt x="818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3"/>
          <p:cNvSpPr/>
          <p:nvPr/>
        </p:nvSpPr>
        <p:spPr>
          <a:xfrm rot="-1683544">
            <a:off x="8312490" y="2079090"/>
            <a:ext cx="425187" cy="412007"/>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 name="Google Shape;328;p13"/>
          <p:cNvGrpSpPr/>
          <p:nvPr/>
        </p:nvGrpSpPr>
        <p:grpSpPr>
          <a:xfrm rot="-7930732">
            <a:off x="-65728" y="4417857"/>
            <a:ext cx="941687" cy="589864"/>
            <a:chOff x="1737000" y="4313625"/>
            <a:chExt cx="941754" cy="589906"/>
          </a:xfrm>
        </p:grpSpPr>
        <p:sp>
          <p:nvSpPr>
            <p:cNvPr id="329" name="Google Shape;329;p13"/>
            <p:cNvSpPr/>
            <p:nvPr/>
          </p:nvSpPr>
          <p:spPr>
            <a:xfrm>
              <a:off x="1737000" y="4313625"/>
              <a:ext cx="354077" cy="589906"/>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3"/>
            <p:cNvSpPr/>
            <p:nvPr/>
          </p:nvSpPr>
          <p:spPr>
            <a:xfrm>
              <a:off x="1772853" y="4602952"/>
              <a:ext cx="282371" cy="11246"/>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3"/>
            <p:cNvSpPr/>
            <p:nvPr/>
          </p:nvSpPr>
          <p:spPr>
            <a:xfrm>
              <a:off x="1984797" y="4796691"/>
              <a:ext cx="52276" cy="52276"/>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3"/>
            <p:cNvSpPr/>
            <p:nvPr/>
          </p:nvSpPr>
          <p:spPr>
            <a:xfrm>
              <a:off x="1791002" y="4796691"/>
              <a:ext cx="52276" cy="52276"/>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3"/>
            <p:cNvSpPr/>
            <p:nvPr/>
          </p:nvSpPr>
          <p:spPr>
            <a:xfrm>
              <a:off x="1984797" y="4670315"/>
              <a:ext cx="52276" cy="52109"/>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3"/>
            <p:cNvSpPr/>
            <p:nvPr/>
          </p:nvSpPr>
          <p:spPr>
            <a:xfrm>
              <a:off x="1791002" y="4670315"/>
              <a:ext cx="52276" cy="52109"/>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3"/>
            <p:cNvSpPr/>
            <p:nvPr/>
          </p:nvSpPr>
          <p:spPr>
            <a:xfrm>
              <a:off x="1967316" y="4388504"/>
              <a:ext cx="59570" cy="52276"/>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3"/>
            <p:cNvSpPr/>
            <p:nvPr/>
          </p:nvSpPr>
          <p:spPr>
            <a:xfrm>
              <a:off x="1801190" y="4488212"/>
              <a:ext cx="59570" cy="52276"/>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3"/>
            <p:cNvSpPr/>
            <p:nvPr/>
          </p:nvSpPr>
          <p:spPr>
            <a:xfrm>
              <a:off x="2088848" y="4317188"/>
              <a:ext cx="589906" cy="353910"/>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3"/>
            <p:cNvSpPr/>
            <p:nvPr/>
          </p:nvSpPr>
          <p:spPr>
            <a:xfrm>
              <a:off x="2378176" y="4352818"/>
              <a:ext cx="11302" cy="282427"/>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3"/>
            <p:cNvSpPr/>
            <p:nvPr/>
          </p:nvSpPr>
          <p:spPr>
            <a:xfrm>
              <a:off x="2572138" y="4371023"/>
              <a:ext cx="52276" cy="52276"/>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3"/>
            <p:cNvSpPr/>
            <p:nvPr/>
          </p:nvSpPr>
          <p:spPr>
            <a:xfrm>
              <a:off x="2572138" y="4564761"/>
              <a:ext cx="52276" cy="52276"/>
            </a:xfrm>
            <a:custGeom>
              <a:rect b="b" l="l" r="r" t="t"/>
              <a:pathLst>
                <a:path extrusionOk="0" h="939" w="939">
                  <a:moveTo>
                    <a:pt x="468" y="1"/>
                  </a:moveTo>
                  <a:cubicBezTo>
                    <a:pt x="208" y="1"/>
                    <a:pt x="0" y="212"/>
                    <a:pt x="0" y="471"/>
                  </a:cubicBezTo>
                  <a:cubicBezTo>
                    <a:pt x="0" y="731"/>
                    <a:pt x="208" y="939"/>
                    <a:pt x="468" y="939"/>
                  </a:cubicBezTo>
                  <a:cubicBezTo>
                    <a:pt x="727" y="939"/>
                    <a:pt x="938" y="731"/>
                    <a:pt x="938" y="471"/>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3"/>
            <p:cNvSpPr/>
            <p:nvPr/>
          </p:nvSpPr>
          <p:spPr>
            <a:xfrm>
              <a:off x="2422547" y="4371023"/>
              <a:ext cx="52109" cy="52276"/>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3"/>
            <p:cNvSpPr/>
            <p:nvPr/>
          </p:nvSpPr>
          <p:spPr>
            <a:xfrm>
              <a:off x="2422547" y="4564761"/>
              <a:ext cx="52109" cy="52276"/>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3"/>
            <p:cNvSpPr/>
            <p:nvPr/>
          </p:nvSpPr>
          <p:spPr>
            <a:xfrm>
              <a:off x="2502603" y="4371023"/>
              <a:ext cx="52276" cy="52276"/>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3"/>
            <p:cNvSpPr/>
            <p:nvPr/>
          </p:nvSpPr>
          <p:spPr>
            <a:xfrm>
              <a:off x="2502603" y="4564761"/>
              <a:ext cx="52276" cy="52276"/>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3"/>
            <p:cNvSpPr/>
            <p:nvPr/>
          </p:nvSpPr>
          <p:spPr>
            <a:xfrm>
              <a:off x="2160164" y="4384941"/>
              <a:ext cx="59625" cy="52276"/>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3"/>
            <p:cNvSpPr/>
            <p:nvPr/>
          </p:nvSpPr>
          <p:spPr>
            <a:xfrm>
              <a:off x="2259817" y="4551066"/>
              <a:ext cx="59792" cy="52221"/>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 name="Google Shape;347;p13"/>
          <p:cNvGrpSpPr/>
          <p:nvPr/>
        </p:nvGrpSpPr>
        <p:grpSpPr>
          <a:xfrm>
            <a:off x="192498" y="977029"/>
            <a:ext cx="425228" cy="425228"/>
            <a:chOff x="7879273" y="4810679"/>
            <a:chExt cx="425228" cy="425228"/>
          </a:xfrm>
        </p:grpSpPr>
        <p:sp>
          <p:nvSpPr>
            <p:cNvPr id="348" name="Google Shape;348;p13"/>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3"/>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3"/>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 name="Google Shape;351;p13"/>
          <p:cNvSpPr txBox="1"/>
          <p:nvPr>
            <p:ph idx="21"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4">
    <p:spTree>
      <p:nvGrpSpPr>
        <p:cNvPr id="352" name="Shape 352"/>
        <p:cNvGrpSpPr/>
        <p:nvPr/>
      </p:nvGrpSpPr>
      <p:grpSpPr>
        <a:xfrm>
          <a:off x="0" y="0"/>
          <a:ext cx="0" cy="0"/>
          <a:chOff x="0" y="0"/>
          <a:chExt cx="0" cy="0"/>
        </a:xfrm>
      </p:grpSpPr>
      <p:pic>
        <p:nvPicPr>
          <p:cNvPr id="353" name="Google Shape;353;p14"/>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grpSp>
        <p:nvGrpSpPr>
          <p:cNvPr id="354" name="Google Shape;354;p14"/>
          <p:cNvGrpSpPr/>
          <p:nvPr/>
        </p:nvGrpSpPr>
        <p:grpSpPr>
          <a:xfrm rot="2545116">
            <a:off x="8489658" y="3869291"/>
            <a:ext cx="382454" cy="637484"/>
            <a:chOff x="3834143" y="4115408"/>
            <a:chExt cx="382421" cy="637429"/>
          </a:xfrm>
        </p:grpSpPr>
        <p:sp>
          <p:nvSpPr>
            <p:cNvPr id="355" name="Google Shape;355;p14"/>
            <p:cNvSpPr/>
            <p:nvPr/>
          </p:nvSpPr>
          <p:spPr>
            <a:xfrm>
              <a:off x="3834143" y="411540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4"/>
            <p:cNvSpPr/>
            <p:nvPr/>
          </p:nvSpPr>
          <p:spPr>
            <a:xfrm>
              <a:off x="4000419" y="456075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4"/>
            <p:cNvSpPr/>
            <p:nvPr/>
          </p:nvSpPr>
          <p:spPr>
            <a:xfrm>
              <a:off x="3872885" y="442804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4"/>
            <p:cNvSpPr/>
            <p:nvPr/>
          </p:nvSpPr>
          <p:spPr>
            <a:xfrm>
              <a:off x="4101904" y="463739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4"/>
            <p:cNvSpPr/>
            <p:nvPr/>
          </p:nvSpPr>
          <p:spPr>
            <a:xfrm>
              <a:off x="3892556" y="463739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4"/>
            <p:cNvSpPr/>
            <p:nvPr/>
          </p:nvSpPr>
          <p:spPr>
            <a:xfrm>
              <a:off x="4101904" y="450083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4"/>
            <p:cNvSpPr/>
            <p:nvPr/>
          </p:nvSpPr>
          <p:spPr>
            <a:xfrm>
              <a:off x="3892556" y="450083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4"/>
            <p:cNvSpPr/>
            <p:nvPr/>
          </p:nvSpPr>
          <p:spPr>
            <a:xfrm>
              <a:off x="4000419" y="423530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4"/>
            <p:cNvSpPr/>
            <p:nvPr/>
          </p:nvSpPr>
          <p:spPr>
            <a:xfrm>
              <a:off x="4101904" y="431037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4"/>
            <p:cNvSpPr/>
            <p:nvPr/>
          </p:nvSpPr>
          <p:spPr>
            <a:xfrm>
              <a:off x="3892556" y="431037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4"/>
            <p:cNvSpPr/>
            <p:nvPr/>
          </p:nvSpPr>
          <p:spPr>
            <a:xfrm>
              <a:off x="4101904" y="417382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4"/>
            <p:cNvSpPr/>
            <p:nvPr/>
          </p:nvSpPr>
          <p:spPr>
            <a:xfrm>
              <a:off x="3892556" y="417382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 name="Google Shape;367;p14"/>
          <p:cNvGrpSpPr/>
          <p:nvPr/>
        </p:nvGrpSpPr>
        <p:grpSpPr>
          <a:xfrm>
            <a:off x="-207700" y="4206200"/>
            <a:ext cx="1022064" cy="1022013"/>
            <a:chOff x="38575" y="132850"/>
            <a:chExt cx="1022064" cy="1022013"/>
          </a:xfrm>
        </p:grpSpPr>
        <p:sp>
          <p:nvSpPr>
            <p:cNvPr id="368" name="Google Shape;368;p14"/>
            <p:cNvSpPr/>
            <p:nvPr/>
          </p:nvSpPr>
          <p:spPr>
            <a:xfrm>
              <a:off x="38575" y="132850"/>
              <a:ext cx="1022064" cy="1022013"/>
            </a:xfrm>
            <a:custGeom>
              <a:rect b="b" l="l" r="r" t="t"/>
              <a:pathLst>
                <a:path extrusionOk="0" h="32791" w="32790">
                  <a:moveTo>
                    <a:pt x="16397" y="1"/>
                  </a:moveTo>
                  <a:cubicBezTo>
                    <a:pt x="12045" y="1"/>
                    <a:pt x="7877" y="1726"/>
                    <a:pt x="4800" y="4800"/>
                  </a:cubicBezTo>
                  <a:cubicBezTo>
                    <a:pt x="1726" y="7877"/>
                    <a:pt x="0" y="12046"/>
                    <a:pt x="0" y="16397"/>
                  </a:cubicBezTo>
                  <a:cubicBezTo>
                    <a:pt x="0" y="20745"/>
                    <a:pt x="1726" y="24914"/>
                    <a:pt x="4800" y="27991"/>
                  </a:cubicBezTo>
                  <a:cubicBezTo>
                    <a:pt x="7877" y="31065"/>
                    <a:pt x="12045" y="32790"/>
                    <a:pt x="16397" y="32790"/>
                  </a:cubicBezTo>
                  <a:cubicBezTo>
                    <a:pt x="20745" y="32790"/>
                    <a:pt x="24913" y="31065"/>
                    <a:pt x="27990" y="27991"/>
                  </a:cubicBezTo>
                  <a:cubicBezTo>
                    <a:pt x="31064" y="24914"/>
                    <a:pt x="32790" y="20745"/>
                    <a:pt x="32790" y="16397"/>
                  </a:cubicBezTo>
                  <a:cubicBezTo>
                    <a:pt x="32790" y="12046"/>
                    <a:pt x="31064" y="7877"/>
                    <a:pt x="27990" y="4800"/>
                  </a:cubicBezTo>
                  <a:cubicBezTo>
                    <a:pt x="24913" y="1726"/>
                    <a:pt x="20745" y="1"/>
                    <a:pt x="16397"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38575" y="132850"/>
              <a:ext cx="534347" cy="1022013"/>
            </a:xfrm>
            <a:custGeom>
              <a:rect b="b" l="l" r="r" t="t"/>
              <a:pathLst>
                <a:path extrusionOk="0" h="32791" w="17143">
                  <a:moveTo>
                    <a:pt x="16397" y="1"/>
                  </a:moveTo>
                  <a:cubicBezTo>
                    <a:pt x="7339" y="1"/>
                    <a:pt x="0" y="7339"/>
                    <a:pt x="0" y="16397"/>
                  </a:cubicBezTo>
                  <a:cubicBezTo>
                    <a:pt x="0" y="25452"/>
                    <a:pt x="7339" y="32790"/>
                    <a:pt x="16397" y="32790"/>
                  </a:cubicBezTo>
                  <a:cubicBezTo>
                    <a:pt x="16646" y="32790"/>
                    <a:pt x="16893" y="32787"/>
                    <a:pt x="17143" y="32774"/>
                  </a:cubicBezTo>
                  <a:cubicBezTo>
                    <a:pt x="8434" y="32384"/>
                    <a:pt x="1492" y="25202"/>
                    <a:pt x="1492" y="16397"/>
                  </a:cubicBezTo>
                  <a:cubicBezTo>
                    <a:pt x="1492" y="7592"/>
                    <a:pt x="8431" y="407"/>
                    <a:pt x="17143" y="17"/>
                  </a:cubicBezTo>
                  <a:cubicBezTo>
                    <a:pt x="16893" y="4"/>
                    <a:pt x="16646" y="1"/>
                    <a:pt x="1639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4"/>
            <p:cNvSpPr/>
            <p:nvPr/>
          </p:nvSpPr>
          <p:spPr>
            <a:xfrm>
              <a:off x="117713" y="211894"/>
              <a:ext cx="863908" cy="863932"/>
            </a:xfrm>
            <a:custGeom>
              <a:rect b="b" l="l" r="r" t="t"/>
              <a:pathLst>
                <a:path extrusionOk="0" h="27719" w="27716">
                  <a:moveTo>
                    <a:pt x="13858" y="0"/>
                  </a:moveTo>
                  <a:cubicBezTo>
                    <a:pt x="12907" y="0"/>
                    <a:pt x="11978" y="1829"/>
                    <a:pt x="11082" y="2011"/>
                  </a:cubicBezTo>
                  <a:cubicBezTo>
                    <a:pt x="10909" y="2046"/>
                    <a:pt x="10737" y="2061"/>
                    <a:pt x="10567" y="2061"/>
                  </a:cubicBezTo>
                  <a:cubicBezTo>
                    <a:pt x="9629" y="2061"/>
                    <a:pt x="8729" y="1613"/>
                    <a:pt x="7877" y="1613"/>
                  </a:cubicBezTo>
                  <a:cubicBezTo>
                    <a:pt x="7553" y="1613"/>
                    <a:pt x="7235" y="1678"/>
                    <a:pt x="6926" y="1857"/>
                  </a:cubicBezTo>
                  <a:cubicBezTo>
                    <a:pt x="4825" y="3074"/>
                    <a:pt x="3071" y="4826"/>
                    <a:pt x="1854" y="6929"/>
                  </a:cubicBezTo>
                  <a:cubicBezTo>
                    <a:pt x="1306" y="7874"/>
                    <a:pt x="2504" y="9721"/>
                    <a:pt x="2190" y="10787"/>
                  </a:cubicBezTo>
                  <a:cubicBezTo>
                    <a:pt x="1825" y="12026"/>
                    <a:pt x="0" y="12504"/>
                    <a:pt x="0" y="13861"/>
                  </a:cubicBezTo>
                  <a:cubicBezTo>
                    <a:pt x="0" y="16384"/>
                    <a:pt x="673" y="18750"/>
                    <a:pt x="1854" y="20790"/>
                  </a:cubicBezTo>
                  <a:cubicBezTo>
                    <a:pt x="2568" y="22026"/>
                    <a:pt x="4300" y="21504"/>
                    <a:pt x="5350" y="22461"/>
                  </a:cubicBezTo>
                  <a:cubicBezTo>
                    <a:pt x="6084" y="23130"/>
                    <a:pt x="6061" y="25362"/>
                    <a:pt x="6926" y="25861"/>
                  </a:cubicBezTo>
                  <a:cubicBezTo>
                    <a:pt x="8965" y="27043"/>
                    <a:pt x="11331" y="27719"/>
                    <a:pt x="13858" y="27719"/>
                  </a:cubicBezTo>
                  <a:cubicBezTo>
                    <a:pt x="15500" y="27719"/>
                    <a:pt x="15279" y="25634"/>
                    <a:pt x="16742" y="25109"/>
                  </a:cubicBezTo>
                  <a:cubicBezTo>
                    <a:pt x="16813" y="25084"/>
                    <a:pt x="16898" y="25072"/>
                    <a:pt x="16994" y="25072"/>
                  </a:cubicBezTo>
                  <a:cubicBezTo>
                    <a:pt x="17835" y="25072"/>
                    <a:pt x="19560" y="25936"/>
                    <a:pt x="20436" y="25936"/>
                  </a:cubicBezTo>
                  <a:cubicBezTo>
                    <a:pt x="20577" y="25936"/>
                    <a:pt x="20697" y="25914"/>
                    <a:pt x="20786" y="25861"/>
                  </a:cubicBezTo>
                  <a:cubicBezTo>
                    <a:pt x="22890" y="24645"/>
                    <a:pt x="24645" y="22893"/>
                    <a:pt x="25861" y="20790"/>
                  </a:cubicBezTo>
                  <a:cubicBezTo>
                    <a:pt x="26450" y="19772"/>
                    <a:pt x="24955" y="18004"/>
                    <a:pt x="25272" y="16842"/>
                  </a:cubicBezTo>
                  <a:cubicBezTo>
                    <a:pt x="25589" y="15680"/>
                    <a:pt x="27715" y="15123"/>
                    <a:pt x="27715" y="13861"/>
                  </a:cubicBezTo>
                  <a:cubicBezTo>
                    <a:pt x="27715" y="11335"/>
                    <a:pt x="27040" y="8969"/>
                    <a:pt x="25861" y="6929"/>
                  </a:cubicBezTo>
                  <a:cubicBezTo>
                    <a:pt x="25253" y="5879"/>
                    <a:pt x="22832" y="6593"/>
                    <a:pt x="21977" y="5738"/>
                  </a:cubicBezTo>
                  <a:cubicBezTo>
                    <a:pt x="21126" y="4886"/>
                    <a:pt x="21837" y="2466"/>
                    <a:pt x="20786" y="1857"/>
                  </a:cubicBezTo>
                  <a:cubicBezTo>
                    <a:pt x="18747" y="676"/>
                    <a:pt x="16381" y="0"/>
                    <a:pt x="13858"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4"/>
            <p:cNvSpPr/>
            <p:nvPr/>
          </p:nvSpPr>
          <p:spPr>
            <a:xfrm>
              <a:off x="333557" y="211894"/>
              <a:ext cx="216102" cy="432044"/>
            </a:xfrm>
            <a:custGeom>
              <a:rect b="b" l="l" r="r" t="t"/>
              <a:pathLst>
                <a:path extrusionOk="0" h="13862" w="6933">
                  <a:moveTo>
                    <a:pt x="6933" y="0"/>
                  </a:moveTo>
                  <a:cubicBezTo>
                    <a:pt x="4406" y="0"/>
                    <a:pt x="2040" y="676"/>
                    <a:pt x="1" y="1857"/>
                  </a:cubicBezTo>
                  <a:lnTo>
                    <a:pt x="1557" y="4553"/>
                  </a:lnTo>
                  <a:lnTo>
                    <a:pt x="6929" y="13861"/>
                  </a:lnTo>
                  <a:lnTo>
                    <a:pt x="6933" y="13861"/>
                  </a:lnTo>
                  <a:lnTo>
                    <a:pt x="6933"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p:nvPr/>
          </p:nvSpPr>
          <p:spPr>
            <a:xfrm>
              <a:off x="549619" y="269774"/>
              <a:ext cx="374102" cy="374166"/>
            </a:xfrm>
            <a:custGeom>
              <a:rect b="b" l="l" r="r" t="t"/>
              <a:pathLst>
                <a:path extrusionOk="0" h="12005" w="12002">
                  <a:moveTo>
                    <a:pt x="6929" y="0"/>
                  </a:moveTo>
                  <a:lnTo>
                    <a:pt x="5373" y="2693"/>
                  </a:lnTo>
                  <a:lnTo>
                    <a:pt x="1" y="12001"/>
                  </a:lnTo>
                  <a:lnTo>
                    <a:pt x="1" y="12004"/>
                  </a:lnTo>
                  <a:lnTo>
                    <a:pt x="9308" y="6628"/>
                  </a:lnTo>
                  <a:lnTo>
                    <a:pt x="12001" y="5072"/>
                  </a:lnTo>
                  <a:cubicBezTo>
                    <a:pt x="10788" y="2969"/>
                    <a:pt x="9033" y="1217"/>
                    <a:pt x="69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49619" y="643922"/>
              <a:ext cx="431985" cy="215960"/>
            </a:xfrm>
            <a:custGeom>
              <a:rect b="b" l="l" r="r" t="t"/>
              <a:pathLst>
                <a:path extrusionOk="0" h="6929" w="13859">
                  <a:moveTo>
                    <a:pt x="1" y="0"/>
                  </a:moveTo>
                  <a:lnTo>
                    <a:pt x="9308" y="5373"/>
                  </a:lnTo>
                  <a:lnTo>
                    <a:pt x="12001" y="6929"/>
                  </a:lnTo>
                  <a:cubicBezTo>
                    <a:pt x="13183" y="4889"/>
                    <a:pt x="13858" y="2523"/>
                    <a:pt x="1385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4"/>
            <p:cNvSpPr/>
            <p:nvPr/>
          </p:nvSpPr>
          <p:spPr>
            <a:xfrm>
              <a:off x="549619" y="643922"/>
              <a:ext cx="216008" cy="431919"/>
            </a:xfrm>
            <a:custGeom>
              <a:rect b="b" l="l" r="r" t="t"/>
              <a:pathLst>
                <a:path extrusionOk="0" h="13858" w="6930">
                  <a:moveTo>
                    <a:pt x="1" y="0"/>
                  </a:moveTo>
                  <a:lnTo>
                    <a:pt x="1" y="13858"/>
                  </a:lnTo>
                  <a:cubicBezTo>
                    <a:pt x="2524" y="13858"/>
                    <a:pt x="4890" y="13182"/>
                    <a:pt x="6929" y="12000"/>
                  </a:cubicBezTo>
                  <a:lnTo>
                    <a:pt x="5373" y="9308"/>
                  </a:lnTo>
                  <a:lnTo>
                    <a:pt x="1"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4"/>
            <p:cNvSpPr/>
            <p:nvPr/>
          </p:nvSpPr>
          <p:spPr>
            <a:xfrm>
              <a:off x="175500" y="643922"/>
              <a:ext cx="374071" cy="374041"/>
            </a:xfrm>
            <a:custGeom>
              <a:rect b="b" l="l" r="r" t="t"/>
              <a:pathLst>
                <a:path extrusionOk="0" h="12001" w="12001">
                  <a:moveTo>
                    <a:pt x="12000" y="0"/>
                  </a:moveTo>
                  <a:lnTo>
                    <a:pt x="2696" y="5373"/>
                  </a:lnTo>
                  <a:lnTo>
                    <a:pt x="0" y="6929"/>
                  </a:lnTo>
                  <a:cubicBezTo>
                    <a:pt x="1217" y="9032"/>
                    <a:pt x="2971" y="10784"/>
                    <a:pt x="5072" y="12000"/>
                  </a:cubicBezTo>
                  <a:lnTo>
                    <a:pt x="6628" y="9308"/>
                  </a:lnTo>
                  <a:lnTo>
                    <a:pt x="1200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4"/>
            <p:cNvSpPr/>
            <p:nvPr/>
          </p:nvSpPr>
          <p:spPr>
            <a:xfrm>
              <a:off x="117588" y="427861"/>
              <a:ext cx="431985" cy="216084"/>
            </a:xfrm>
            <a:custGeom>
              <a:rect b="b" l="l" r="r" t="t"/>
              <a:pathLst>
                <a:path extrusionOk="0" h="6933" w="13859">
                  <a:moveTo>
                    <a:pt x="1858" y="0"/>
                  </a:moveTo>
                  <a:cubicBezTo>
                    <a:pt x="677" y="2040"/>
                    <a:pt x="1" y="4406"/>
                    <a:pt x="1" y="6932"/>
                  </a:cubicBezTo>
                  <a:lnTo>
                    <a:pt x="13858" y="6932"/>
                  </a:lnTo>
                  <a:lnTo>
                    <a:pt x="4551" y="1556"/>
                  </a:lnTo>
                  <a:lnTo>
                    <a:pt x="1858"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250429" y="344734"/>
              <a:ext cx="598339" cy="598260"/>
            </a:xfrm>
            <a:custGeom>
              <a:rect b="b" l="l" r="r" t="t"/>
              <a:pathLst>
                <a:path extrusionOk="0" h="19195" w="19196">
                  <a:moveTo>
                    <a:pt x="9600" y="0"/>
                  </a:moveTo>
                  <a:cubicBezTo>
                    <a:pt x="4297" y="0"/>
                    <a:pt x="1" y="4297"/>
                    <a:pt x="1" y="9599"/>
                  </a:cubicBezTo>
                  <a:cubicBezTo>
                    <a:pt x="1" y="14898"/>
                    <a:pt x="4297" y="19195"/>
                    <a:pt x="9600" y="19195"/>
                  </a:cubicBezTo>
                  <a:cubicBezTo>
                    <a:pt x="14899" y="19195"/>
                    <a:pt x="19196" y="14898"/>
                    <a:pt x="19196" y="9599"/>
                  </a:cubicBezTo>
                  <a:cubicBezTo>
                    <a:pt x="19196" y="4297"/>
                    <a:pt x="14899" y="0"/>
                    <a:pt x="9600"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4"/>
            <p:cNvSpPr/>
            <p:nvPr/>
          </p:nvSpPr>
          <p:spPr>
            <a:xfrm>
              <a:off x="250523" y="344734"/>
              <a:ext cx="325103" cy="598260"/>
            </a:xfrm>
            <a:custGeom>
              <a:rect b="b" l="l" r="r" t="t"/>
              <a:pathLst>
                <a:path extrusionOk="0" h="19195" w="10430">
                  <a:moveTo>
                    <a:pt x="9597" y="0"/>
                  </a:moveTo>
                  <a:cubicBezTo>
                    <a:pt x="4298" y="0"/>
                    <a:pt x="1" y="4297"/>
                    <a:pt x="1" y="9599"/>
                  </a:cubicBezTo>
                  <a:cubicBezTo>
                    <a:pt x="1" y="14898"/>
                    <a:pt x="4298" y="19195"/>
                    <a:pt x="9597" y="19195"/>
                  </a:cubicBezTo>
                  <a:cubicBezTo>
                    <a:pt x="9875" y="19195"/>
                    <a:pt x="10154" y="19182"/>
                    <a:pt x="10429" y="19156"/>
                  </a:cubicBezTo>
                  <a:cubicBezTo>
                    <a:pt x="5521" y="18737"/>
                    <a:pt x="1666" y="14616"/>
                    <a:pt x="1666" y="9599"/>
                  </a:cubicBezTo>
                  <a:cubicBezTo>
                    <a:pt x="1666" y="4579"/>
                    <a:pt x="5521" y="458"/>
                    <a:pt x="10429" y="38"/>
                  </a:cubicBezTo>
                  <a:cubicBezTo>
                    <a:pt x="10154" y="13"/>
                    <a:pt x="9875" y="0"/>
                    <a:pt x="959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4"/>
            <p:cNvSpPr/>
            <p:nvPr/>
          </p:nvSpPr>
          <p:spPr>
            <a:xfrm>
              <a:off x="501619" y="416578"/>
              <a:ext cx="95941" cy="454578"/>
            </a:xfrm>
            <a:custGeom>
              <a:rect b="b" l="l" r="r" t="t"/>
              <a:pathLst>
                <a:path extrusionOk="0" h="14585" w="3078">
                  <a:moveTo>
                    <a:pt x="1541" y="0"/>
                  </a:moveTo>
                  <a:cubicBezTo>
                    <a:pt x="689" y="0"/>
                    <a:pt x="1" y="689"/>
                    <a:pt x="1" y="1540"/>
                  </a:cubicBezTo>
                  <a:cubicBezTo>
                    <a:pt x="1" y="2117"/>
                    <a:pt x="318" y="2619"/>
                    <a:pt x="785" y="2882"/>
                  </a:cubicBezTo>
                  <a:lnTo>
                    <a:pt x="785" y="11703"/>
                  </a:lnTo>
                  <a:cubicBezTo>
                    <a:pt x="318" y="11966"/>
                    <a:pt x="1" y="12468"/>
                    <a:pt x="1" y="13045"/>
                  </a:cubicBezTo>
                  <a:cubicBezTo>
                    <a:pt x="1" y="13896"/>
                    <a:pt x="689" y="14585"/>
                    <a:pt x="1541" y="14585"/>
                  </a:cubicBezTo>
                  <a:cubicBezTo>
                    <a:pt x="2389" y="14585"/>
                    <a:pt x="3078" y="13896"/>
                    <a:pt x="3078" y="13045"/>
                  </a:cubicBezTo>
                  <a:cubicBezTo>
                    <a:pt x="3078" y="12468"/>
                    <a:pt x="2761" y="11966"/>
                    <a:pt x="2293" y="11703"/>
                  </a:cubicBezTo>
                  <a:lnTo>
                    <a:pt x="2293" y="2882"/>
                  </a:lnTo>
                  <a:cubicBezTo>
                    <a:pt x="2761" y="2619"/>
                    <a:pt x="3078" y="2117"/>
                    <a:pt x="3078" y="1540"/>
                  </a:cubicBezTo>
                  <a:cubicBezTo>
                    <a:pt x="3078" y="689"/>
                    <a:pt x="2389" y="0"/>
                    <a:pt x="15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322273" y="595922"/>
              <a:ext cx="454646" cy="95902"/>
            </a:xfrm>
            <a:custGeom>
              <a:rect b="b" l="l" r="r" t="t"/>
              <a:pathLst>
                <a:path extrusionOk="0" h="3077" w="14586">
                  <a:moveTo>
                    <a:pt x="1541" y="0"/>
                  </a:moveTo>
                  <a:cubicBezTo>
                    <a:pt x="689" y="0"/>
                    <a:pt x="1" y="688"/>
                    <a:pt x="1" y="1540"/>
                  </a:cubicBezTo>
                  <a:cubicBezTo>
                    <a:pt x="1" y="2389"/>
                    <a:pt x="689" y="3077"/>
                    <a:pt x="1541" y="3077"/>
                  </a:cubicBezTo>
                  <a:cubicBezTo>
                    <a:pt x="2117" y="3077"/>
                    <a:pt x="2620" y="2760"/>
                    <a:pt x="2883" y="2293"/>
                  </a:cubicBezTo>
                  <a:lnTo>
                    <a:pt x="11704" y="2293"/>
                  </a:lnTo>
                  <a:cubicBezTo>
                    <a:pt x="11969" y="2760"/>
                    <a:pt x="12469" y="3077"/>
                    <a:pt x="13045" y="3077"/>
                  </a:cubicBezTo>
                  <a:cubicBezTo>
                    <a:pt x="13897" y="3077"/>
                    <a:pt x="14585" y="2389"/>
                    <a:pt x="14585" y="1540"/>
                  </a:cubicBezTo>
                  <a:cubicBezTo>
                    <a:pt x="14585" y="688"/>
                    <a:pt x="13897" y="0"/>
                    <a:pt x="13045" y="0"/>
                  </a:cubicBezTo>
                  <a:cubicBezTo>
                    <a:pt x="12469" y="0"/>
                    <a:pt x="11969" y="317"/>
                    <a:pt x="11704" y="784"/>
                  </a:cubicBezTo>
                  <a:lnTo>
                    <a:pt x="2883" y="784"/>
                  </a:lnTo>
                  <a:cubicBezTo>
                    <a:pt x="2620" y="317"/>
                    <a:pt x="2117" y="0"/>
                    <a:pt x="15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p:nvPr/>
          </p:nvSpPr>
          <p:spPr>
            <a:xfrm>
              <a:off x="480362" y="574665"/>
              <a:ext cx="138457" cy="138415"/>
            </a:xfrm>
            <a:custGeom>
              <a:rect b="b" l="l" r="r" t="t"/>
              <a:pathLst>
                <a:path extrusionOk="0" h="4441" w="4442">
                  <a:moveTo>
                    <a:pt x="2223" y="0"/>
                  </a:moveTo>
                  <a:cubicBezTo>
                    <a:pt x="993" y="0"/>
                    <a:pt x="1" y="993"/>
                    <a:pt x="1" y="2222"/>
                  </a:cubicBezTo>
                  <a:cubicBezTo>
                    <a:pt x="1" y="3448"/>
                    <a:pt x="993" y="4441"/>
                    <a:pt x="2223" y="4441"/>
                  </a:cubicBezTo>
                  <a:cubicBezTo>
                    <a:pt x="3449" y="4441"/>
                    <a:pt x="4442" y="3448"/>
                    <a:pt x="4442" y="2222"/>
                  </a:cubicBezTo>
                  <a:cubicBezTo>
                    <a:pt x="4442" y="993"/>
                    <a:pt x="3449" y="0"/>
                    <a:pt x="222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14"/>
          <p:cNvGrpSpPr/>
          <p:nvPr/>
        </p:nvGrpSpPr>
        <p:grpSpPr>
          <a:xfrm>
            <a:off x="8491328" y="4299724"/>
            <a:ext cx="795850" cy="834985"/>
            <a:chOff x="6421180" y="2108989"/>
            <a:chExt cx="359398" cy="377087"/>
          </a:xfrm>
        </p:grpSpPr>
        <p:sp>
          <p:nvSpPr>
            <p:cNvPr id="383" name="Google Shape;383;p14"/>
            <p:cNvSpPr/>
            <p:nvPr/>
          </p:nvSpPr>
          <p:spPr>
            <a:xfrm>
              <a:off x="6421180" y="2143378"/>
              <a:ext cx="140882" cy="342697"/>
            </a:xfrm>
            <a:custGeom>
              <a:rect b="b" l="l" r="r" t="t"/>
              <a:pathLst>
                <a:path extrusionOk="0" h="10832" w="4453">
                  <a:moveTo>
                    <a:pt x="2229" y="1"/>
                  </a:moveTo>
                  <a:cubicBezTo>
                    <a:pt x="1196" y="1"/>
                    <a:pt x="357" y="835"/>
                    <a:pt x="357" y="1871"/>
                  </a:cubicBezTo>
                  <a:cubicBezTo>
                    <a:pt x="357" y="2259"/>
                    <a:pt x="478" y="2621"/>
                    <a:pt x="681" y="2926"/>
                  </a:cubicBezTo>
                  <a:cubicBezTo>
                    <a:pt x="751" y="3022"/>
                    <a:pt x="1368" y="3111"/>
                    <a:pt x="1451" y="3194"/>
                  </a:cubicBezTo>
                  <a:cubicBezTo>
                    <a:pt x="1616" y="3359"/>
                    <a:pt x="1184" y="3569"/>
                    <a:pt x="1215" y="3791"/>
                  </a:cubicBezTo>
                  <a:cubicBezTo>
                    <a:pt x="1222" y="3849"/>
                    <a:pt x="1228" y="3900"/>
                    <a:pt x="1228" y="3950"/>
                  </a:cubicBezTo>
                  <a:cubicBezTo>
                    <a:pt x="1228" y="4109"/>
                    <a:pt x="1196" y="4268"/>
                    <a:pt x="1126" y="4402"/>
                  </a:cubicBezTo>
                  <a:cubicBezTo>
                    <a:pt x="1076" y="4510"/>
                    <a:pt x="1012" y="4605"/>
                    <a:pt x="923" y="4695"/>
                  </a:cubicBezTo>
                  <a:cubicBezTo>
                    <a:pt x="897" y="4720"/>
                    <a:pt x="1260" y="5133"/>
                    <a:pt x="1228" y="5159"/>
                  </a:cubicBezTo>
                  <a:cubicBezTo>
                    <a:pt x="986" y="5350"/>
                    <a:pt x="401" y="5203"/>
                    <a:pt x="255" y="5477"/>
                  </a:cubicBezTo>
                  <a:cubicBezTo>
                    <a:pt x="96" y="5782"/>
                    <a:pt x="1" y="6132"/>
                    <a:pt x="1" y="6507"/>
                  </a:cubicBezTo>
                  <a:lnTo>
                    <a:pt x="1" y="9840"/>
                  </a:lnTo>
                  <a:cubicBezTo>
                    <a:pt x="1" y="10387"/>
                    <a:pt x="446" y="10832"/>
                    <a:pt x="993" y="10832"/>
                  </a:cubicBezTo>
                  <a:lnTo>
                    <a:pt x="3467" y="10832"/>
                  </a:lnTo>
                  <a:cubicBezTo>
                    <a:pt x="4014" y="10832"/>
                    <a:pt x="4453" y="10387"/>
                    <a:pt x="4453" y="9840"/>
                  </a:cubicBezTo>
                  <a:lnTo>
                    <a:pt x="4453" y="6507"/>
                  </a:lnTo>
                  <a:cubicBezTo>
                    <a:pt x="4453" y="6132"/>
                    <a:pt x="4364" y="5782"/>
                    <a:pt x="4198" y="5477"/>
                  </a:cubicBezTo>
                  <a:cubicBezTo>
                    <a:pt x="4052" y="5203"/>
                    <a:pt x="3454" y="5235"/>
                    <a:pt x="3212" y="5044"/>
                  </a:cubicBezTo>
                  <a:cubicBezTo>
                    <a:pt x="3187" y="5019"/>
                    <a:pt x="3556" y="4720"/>
                    <a:pt x="3530" y="4695"/>
                  </a:cubicBezTo>
                  <a:cubicBezTo>
                    <a:pt x="3333" y="4497"/>
                    <a:pt x="3225" y="4230"/>
                    <a:pt x="3225" y="3950"/>
                  </a:cubicBezTo>
                  <a:cubicBezTo>
                    <a:pt x="3225" y="3880"/>
                    <a:pt x="3232" y="3810"/>
                    <a:pt x="3244" y="3741"/>
                  </a:cubicBezTo>
                  <a:cubicBezTo>
                    <a:pt x="3289" y="3537"/>
                    <a:pt x="2907" y="3353"/>
                    <a:pt x="3053" y="3200"/>
                  </a:cubicBezTo>
                  <a:cubicBezTo>
                    <a:pt x="3143" y="3117"/>
                    <a:pt x="3702" y="3022"/>
                    <a:pt x="3772" y="2926"/>
                  </a:cubicBezTo>
                  <a:cubicBezTo>
                    <a:pt x="3969" y="2634"/>
                    <a:pt x="4090" y="2278"/>
                    <a:pt x="4097" y="1896"/>
                  </a:cubicBezTo>
                  <a:cubicBezTo>
                    <a:pt x="4109" y="872"/>
                    <a:pt x="3282" y="14"/>
                    <a:pt x="2252" y="1"/>
                  </a:cubicBezTo>
                  <a:cubicBezTo>
                    <a:pt x="2244" y="1"/>
                    <a:pt x="2237" y="1"/>
                    <a:pt x="222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4"/>
            <p:cNvSpPr/>
            <p:nvPr/>
          </p:nvSpPr>
          <p:spPr>
            <a:xfrm>
              <a:off x="6429248" y="2291881"/>
              <a:ext cx="124778" cy="24772"/>
            </a:xfrm>
            <a:custGeom>
              <a:rect b="b" l="l" r="r" t="t"/>
              <a:pathLst>
                <a:path extrusionOk="0" h="783" w="3944">
                  <a:moveTo>
                    <a:pt x="668" y="1"/>
                  </a:moveTo>
                  <a:cubicBezTo>
                    <a:pt x="642" y="26"/>
                    <a:pt x="617" y="51"/>
                    <a:pt x="585" y="77"/>
                  </a:cubicBezTo>
                  <a:cubicBezTo>
                    <a:pt x="344" y="268"/>
                    <a:pt x="146" y="509"/>
                    <a:pt x="0" y="783"/>
                  </a:cubicBezTo>
                  <a:lnTo>
                    <a:pt x="3943" y="783"/>
                  </a:lnTo>
                  <a:cubicBezTo>
                    <a:pt x="3797" y="509"/>
                    <a:pt x="3600" y="268"/>
                    <a:pt x="3358" y="77"/>
                  </a:cubicBezTo>
                  <a:cubicBezTo>
                    <a:pt x="3333" y="51"/>
                    <a:pt x="3301" y="26"/>
                    <a:pt x="327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4"/>
            <p:cNvSpPr/>
            <p:nvPr/>
          </p:nvSpPr>
          <p:spPr>
            <a:xfrm>
              <a:off x="6442915" y="2235947"/>
              <a:ext cx="97633" cy="27398"/>
            </a:xfrm>
            <a:custGeom>
              <a:rect b="b" l="l" r="r" t="t"/>
              <a:pathLst>
                <a:path extrusionOk="0" h="866" w="3086">
                  <a:moveTo>
                    <a:pt x="1" y="0"/>
                  </a:moveTo>
                  <a:cubicBezTo>
                    <a:pt x="64" y="96"/>
                    <a:pt x="140" y="185"/>
                    <a:pt x="223" y="268"/>
                  </a:cubicBezTo>
                  <a:cubicBezTo>
                    <a:pt x="389" y="433"/>
                    <a:pt x="497" y="643"/>
                    <a:pt x="528" y="865"/>
                  </a:cubicBezTo>
                  <a:lnTo>
                    <a:pt x="2551" y="865"/>
                  </a:lnTo>
                  <a:cubicBezTo>
                    <a:pt x="2583" y="643"/>
                    <a:pt x="2691" y="439"/>
                    <a:pt x="2850" y="280"/>
                  </a:cubicBezTo>
                  <a:cubicBezTo>
                    <a:pt x="2939" y="191"/>
                    <a:pt x="3015" y="96"/>
                    <a:pt x="308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4"/>
            <p:cNvSpPr/>
            <p:nvPr/>
          </p:nvSpPr>
          <p:spPr>
            <a:xfrm>
              <a:off x="6639696" y="2143378"/>
              <a:ext cx="140882" cy="342697"/>
            </a:xfrm>
            <a:custGeom>
              <a:rect b="b" l="l" r="r" t="t"/>
              <a:pathLst>
                <a:path extrusionOk="0" h="10832" w="4453">
                  <a:moveTo>
                    <a:pt x="2229" y="1"/>
                  </a:moveTo>
                  <a:cubicBezTo>
                    <a:pt x="1196" y="1"/>
                    <a:pt x="357" y="835"/>
                    <a:pt x="357" y="1871"/>
                  </a:cubicBezTo>
                  <a:cubicBezTo>
                    <a:pt x="357" y="2259"/>
                    <a:pt x="478" y="2621"/>
                    <a:pt x="681" y="2926"/>
                  </a:cubicBezTo>
                  <a:cubicBezTo>
                    <a:pt x="751" y="3022"/>
                    <a:pt x="1368" y="3111"/>
                    <a:pt x="1451" y="3194"/>
                  </a:cubicBezTo>
                  <a:cubicBezTo>
                    <a:pt x="1616" y="3359"/>
                    <a:pt x="1184" y="3569"/>
                    <a:pt x="1215" y="3791"/>
                  </a:cubicBezTo>
                  <a:cubicBezTo>
                    <a:pt x="1222" y="3849"/>
                    <a:pt x="1228" y="3900"/>
                    <a:pt x="1228" y="3950"/>
                  </a:cubicBezTo>
                  <a:cubicBezTo>
                    <a:pt x="1228" y="4109"/>
                    <a:pt x="1196" y="4268"/>
                    <a:pt x="1126" y="4402"/>
                  </a:cubicBezTo>
                  <a:cubicBezTo>
                    <a:pt x="1076" y="4510"/>
                    <a:pt x="1012" y="4605"/>
                    <a:pt x="923" y="4695"/>
                  </a:cubicBezTo>
                  <a:cubicBezTo>
                    <a:pt x="897" y="4720"/>
                    <a:pt x="1260" y="5133"/>
                    <a:pt x="1228" y="5159"/>
                  </a:cubicBezTo>
                  <a:cubicBezTo>
                    <a:pt x="986" y="5350"/>
                    <a:pt x="401" y="5203"/>
                    <a:pt x="255" y="5477"/>
                  </a:cubicBezTo>
                  <a:cubicBezTo>
                    <a:pt x="96" y="5782"/>
                    <a:pt x="1" y="6132"/>
                    <a:pt x="1" y="6507"/>
                  </a:cubicBezTo>
                  <a:lnTo>
                    <a:pt x="1" y="9840"/>
                  </a:lnTo>
                  <a:cubicBezTo>
                    <a:pt x="1" y="10387"/>
                    <a:pt x="446" y="10832"/>
                    <a:pt x="993" y="10832"/>
                  </a:cubicBezTo>
                  <a:lnTo>
                    <a:pt x="3467" y="10832"/>
                  </a:lnTo>
                  <a:cubicBezTo>
                    <a:pt x="4014" y="10832"/>
                    <a:pt x="4453" y="10387"/>
                    <a:pt x="4453" y="9840"/>
                  </a:cubicBezTo>
                  <a:lnTo>
                    <a:pt x="4453" y="6507"/>
                  </a:lnTo>
                  <a:cubicBezTo>
                    <a:pt x="4453" y="6132"/>
                    <a:pt x="4364" y="5782"/>
                    <a:pt x="4198" y="5477"/>
                  </a:cubicBezTo>
                  <a:cubicBezTo>
                    <a:pt x="4052" y="5203"/>
                    <a:pt x="3454" y="5235"/>
                    <a:pt x="3212" y="5044"/>
                  </a:cubicBezTo>
                  <a:cubicBezTo>
                    <a:pt x="3187" y="5019"/>
                    <a:pt x="3556" y="4720"/>
                    <a:pt x="3530" y="4695"/>
                  </a:cubicBezTo>
                  <a:cubicBezTo>
                    <a:pt x="3333" y="4497"/>
                    <a:pt x="3225" y="4230"/>
                    <a:pt x="3225" y="3950"/>
                  </a:cubicBezTo>
                  <a:cubicBezTo>
                    <a:pt x="3225" y="3880"/>
                    <a:pt x="3232" y="3810"/>
                    <a:pt x="3244" y="3741"/>
                  </a:cubicBezTo>
                  <a:cubicBezTo>
                    <a:pt x="3289" y="3537"/>
                    <a:pt x="2907" y="3353"/>
                    <a:pt x="3053" y="3200"/>
                  </a:cubicBezTo>
                  <a:cubicBezTo>
                    <a:pt x="3143" y="3117"/>
                    <a:pt x="3702" y="3022"/>
                    <a:pt x="3772" y="2926"/>
                  </a:cubicBezTo>
                  <a:cubicBezTo>
                    <a:pt x="3969" y="2634"/>
                    <a:pt x="4090" y="2278"/>
                    <a:pt x="4097" y="1896"/>
                  </a:cubicBezTo>
                  <a:cubicBezTo>
                    <a:pt x="4109" y="872"/>
                    <a:pt x="3282" y="14"/>
                    <a:pt x="2252" y="1"/>
                  </a:cubicBezTo>
                  <a:cubicBezTo>
                    <a:pt x="2244" y="1"/>
                    <a:pt x="2237" y="1"/>
                    <a:pt x="222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4"/>
            <p:cNvSpPr/>
            <p:nvPr/>
          </p:nvSpPr>
          <p:spPr>
            <a:xfrm>
              <a:off x="6647764" y="2291881"/>
              <a:ext cx="124778" cy="24772"/>
            </a:xfrm>
            <a:custGeom>
              <a:rect b="b" l="l" r="r" t="t"/>
              <a:pathLst>
                <a:path extrusionOk="0" h="783" w="3944">
                  <a:moveTo>
                    <a:pt x="668" y="1"/>
                  </a:moveTo>
                  <a:cubicBezTo>
                    <a:pt x="642" y="26"/>
                    <a:pt x="617" y="51"/>
                    <a:pt x="585" y="77"/>
                  </a:cubicBezTo>
                  <a:cubicBezTo>
                    <a:pt x="344" y="268"/>
                    <a:pt x="146" y="509"/>
                    <a:pt x="0" y="783"/>
                  </a:cubicBezTo>
                  <a:lnTo>
                    <a:pt x="3943" y="783"/>
                  </a:lnTo>
                  <a:cubicBezTo>
                    <a:pt x="3797" y="509"/>
                    <a:pt x="3600" y="268"/>
                    <a:pt x="3358" y="77"/>
                  </a:cubicBezTo>
                  <a:cubicBezTo>
                    <a:pt x="3333" y="51"/>
                    <a:pt x="3301" y="26"/>
                    <a:pt x="327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4"/>
            <p:cNvSpPr/>
            <p:nvPr/>
          </p:nvSpPr>
          <p:spPr>
            <a:xfrm>
              <a:off x="6661241" y="2235947"/>
              <a:ext cx="97823" cy="27398"/>
            </a:xfrm>
            <a:custGeom>
              <a:rect b="b" l="l" r="r" t="t"/>
              <a:pathLst>
                <a:path extrusionOk="0" h="866" w="3092">
                  <a:moveTo>
                    <a:pt x="0" y="0"/>
                  </a:moveTo>
                  <a:cubicBezTo>
                    <a:pt x="70" y="96"/>
                    <a:pt x="146" y="185"/>
                    <a:pt x="229" y="268"/>
                  </a:cubicBezTo>
                  <a:cubicBezTo>
                    <a:pt x="395" y="433"/>
                    <a:pt x="503" y="643"/>
                    <a:pt x="534" y="865"/>
                  </a:cubicBezTo>
                  <a:lnTo>
                    <a:pt x="2557" y="865"/>
                  </a:lnTo>
                  <a:cubicBezTo>
                    <a:pt x="2589" y="643"/>
                    <a:pt x="2697" y="439"/>
                    <a:pt x="2856" y="280"/>
                  </a:cubicBezTo>
                  <a:cubicBezTo>
                    <a:pt x="2945" y="191"/>
                    <a:pt x="3021" y="96"/>
                    <a:pt x="3091"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4"/>
            <p:cNvSpPr/>
            <p:nvPr/>
          </p:nvSpPr>
          <p:spPr>
            <a:xfrm>
              <a:off x="6523399" y="2108989"/>
              <a:ext cx="154960" cy="377087"/>
            </a:xfrm>
            <a:custGeom>
              <a:rect b="b" l="l" r="r" t="t"/>
              <a:pathLst>
                <a:path extrusionOk="0" h="11919" w="4898">
                  <a:moveTo>
                    <a:pt x="2457" y="0"/>
                  </a:moveTo>
                  <a:cubicBezTo>
                    <a:pt x="1317" y="0"/>
                    <a:pt x="395" y="918"/>
                    <a:pt x="395" y="2061"/>
                  </a:cubicBezTo>
                  <a:cubicBezTo>
                    <a:pt x="395" y="2487"/>
                    <a:pt x="528" y="2888"/>
                    <a:pt x="751" y="3218"/>
                  </a:cubicBezTo>
                  <a:cubicBezTo>
                    <a:pt x="827" y="3327"/>
                    <a:pt x="1616" y="3422"/>
                    <a:pt x="1711" y="3517"/>
                  </a:cubicBezTo>
                  <a:cubicBezTo>
                    <a:pt x="1889" y="3695"/>
                    <a:pt x="1298" y="3924"/>
                    <a:pt x="1336" y="4172"/>
                  </a:cubicBezTo>
                  <a:cubicBezTo>
                    <a:pt x="1349" y="4230"/>
                    <a:pt x="1349" y="4287"/>
                    <a:pt x="1349" y="4351"/>
                  </a:cubicBezTo>
                  <a:cubicBezTo>
                    <a:pt x="1349" y="4522"/>
                    <a:pt x="1311" y="4694"/>
                    <a:pt x="1241" y="4847"/>
                  </a:cubicBezTo>
                  <a:cubicBezTo>
                    <a:pt x="1184" y="4961"/>
                    <a:pt x="1107" y="5069"/>
                    <a:pt x="1018" y="5165"/>
                  </a:cubicBezTo>
                  <a:cubicBezTo>
                    <a:pt x="986" y="5196"/>
                    <a:pt x="1381" y="5584"/>
                    <a:pt x="1349" y="5610"/>
                  </a:cubicBezTo>
                  <a:cubicBezTo>
                    <a:pt x="1082" y="5820"/>
                    <a:pt x="439" y="5724"/>
                    <a:pt x="280" y="6023"/>
                  </a:cubicBezTo>
                  <a:cubicBezTo>
                    <a:pt x="102" y="6367"/>
                    <a:pt x="1" y="6748"/>
                    <a:pt x="1" y="7162"/>
                  </a:cubicBezTo>
                  <a:lnTo>
                    <a:pt x="1" y="10831"/>
                  </a:lnTo>
                  <a:cubicBezTo>
                    <a:pt x="1" y="11429"/>
                    <a:pt x="490" y="11919"/>
                    <a:pt x="1088" y="11919"/>
                  </a:cubicBezTo>
                  <a:lnTo>
                    <a:pt x="3810" y="11919"/>
                  </a:lnTo>
                  <a:cubicBezTo>
                    <a:pt x="4414" y="11919"/>
                    <a:pt x="4898" y="11429"/>
                    <a:pt x="4898" y="10831"/>
                  </a:cubicBezTo>
                  <a:lnTo>
                    <a:pt x="4898" y="7162"/>
                  </a:lnTo>
                  <a:cubicBezTo>
                    <a:pt x="4898" y="6748"/>
                    <a:pt x="4796" y="6367"/>
                    <a:pt x="4618" y="6023"/>
                  </a:cubicBezTo>
                  <a:cubicBezTo>
                    <a:pt x="4459" y="5724"/>
                    <a:pt x="3957" y="5820"/>
                    <a:pt x="3696" y="5610"/>
                  </a:cubicBezTo>
                  <a:cubicBezTo>
                    <a:pt x="3664" y="5584"/>
                    <a:pt x="3912" y="5196"/>
                    <a:pt x="3880" y="5165"/>
                  </a:cubicBezTo>
                  <a:cubicBezTo>
                    <a:pt x="3670" y="4948"/>
                    <a:pt x="3549" y="4656"/>
                    <a:pt x="3549" y="4351"/>
                  </a:cubicBezTo>
                  <a:cubicBezTo>
                    <a:pt x="3549" y="4293"/>
                    <a:pt x="3556" y="4236"/>
                    <a:pt x="3562" y="4179"/>
                  </a:cubicBezTo>
                  <a:cubicBezTo>
                    <a:pt x="3600" y="3931"/>
                    <a:pt x="3168" y="3702"/>
                    <a:pt x="3346" y="3524"/>
                  </a:cubicBezTo>
                  <a:cubicBezTo>
                    <a:pt x="3441" y="3435"/>
                    <a:pt x="4071" y="3327"/>
                    <a:pt x="4147" y="3218"/>
                  </a:cubicBezTo>
                  <a:cubicBezTo>
                    <a:pt x="4370" y="2894"/>
                    <a:pt x="4497" y="2506"/>
                    <a:pt x="4503" y="2086"/>
                  </a:cubicBezTo>
                  <a:cubicBezTo>
                    <a:pt x="4523" y="954"/>
                    <a:pt x="3607" y="19"/>
                    <a:pt x="2481" y="0"/>
                  </a:cubicBezTo>
                  <a:cubicBezTo>
                    <a:pt x="2473" y="0"/>
                    <a:pt x="2465" y="0"/>
                    <a:pt x="245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4"/>
            <p:cNvSpPr/>
            <p:nvPr/>
          </p:nvSpPr>
          <p:spPr>
            <a:xfrm>
              <a:off x="6532257" y="2272361"/>
              <a:ext cx="137243" cy="27208"/>
            </a:xfrm>
            <a:custGeom>
              <a:rect b="b" l="l" r="r" t="t"/>
              <a:pathLst>
                <a:path extrusionOk="0" h="860" w="4338">
                  <a:moveTo>
                    <a:pt x="738" y="1"/>
                  </a:moveTo>
                  <a:cubicBezTo>
                    <a:pt x="706" y="32"/>
                    <a:pt x="675" y="58"/>
                    <a:pt x="643" y="83"/>
                  </a:cubicBezTo>
                  <a:cubicBezTo>
                    <a:pt x="376" y="293"/>
                    <a:pt x="159" y="560"/>
                    <a:pt x="0" y="859"/>
                  </a:cubicBezTo>
                  <a:lnTo>
                    <a:pt x="4338" y="859"/>
                  </a:lnTo>
                  <a:cubicBezTo>
                    <a:pt x="4179" y="560"/>
                    <a:pt x="3963" y="293"/>
                    <a:pt x="3696" y="83"/>
                  </a:cubicBezTo>
                  <a:cubicBezTo>
                    <a:pt x="3664" y="58"/>
                    <a:pt x="3632" y="32"/>
                    <a:pt x="360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4"/>
            <p:cNvSpPr/>
            <p:nvPr/>
          </p:nvSpPr>
          <p:spPr>
            <a:xfrm>
              <a:off x="6547158" y="2210796"/>
              <a:ext cx="107473" cy="30214"/>
            </a:xfrm>
            <a:custGeom>
              <a:rect b="b" l="l" r="r" t="t"/>
              <a:pathLst>
                <a:path extrusionOk="0" h="955" w="3397">
                  <a:moveTo>
                    <a:pt x="0" y="0"/>
                  </a:moveTo>
                  <a:cubicBezTo>
                    <a:pt x="70" y="109"/>
                    <a:pt x="153" y="204"/>
                    <a:pt x="248" y="299"/>
                  </a:cubicBezTo>
                  <a:cubicBezTo>
                    <a:pt x="426" y="477"/>
                    <a:pt x="547" y="706"/>
                    <a:pt x="585" y="954"/>
                  </a:cubicBezTo>
                  <a:lnTo>
                    <a:pt x="2811" y="954"/>
                  </a:lnTo>
                  <a:cubicBezTo>
                    <a:pt x="2849" y="713"/>
                    <a:pt x="2964" y="484"/>
                    <a:pt x="3142" y="306"/>
                  </a:cubicBezTo>
                  <a:cubicBezTo>
                    <a:pt x="3237" y="210"/>
                    <a:pt x="3320" y="109"/>
                    <a:pt x="3396"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14"/>
          <p:cNvSpPr/>
          <p:nvPr/>
        </p:nvSpPr>
        <p:spPr>
          <a:xfrm rot="-6998380">
            <a:off x="-28385" y="3846834"/>
            <a:ext cx="663458" cy="463534"/>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 name="Google Shape;393;p14"/>
          <p:cNvGrpSpPr/>
          <p:nvPr/>
        </p:nvGrpSpPr>
        <p:grpSpPr>
          <a:xfrm>
            <a:off x="328291" y="3335815"/>
            <a:ext cx="486078" cy="486078"/>
            <a:chOff x="7879273" y="4810679"/>
            <a:chExt cx="425228" cy="425228"/>
          </a:xfrm>
        </p:grpSpPr>
        <p:sp>
          <p:nvSpPr>
            <p:cNvPr id="394" name="Google Shape;394;p14"/>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4"/>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4"/>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 name="Google Shape;397;p14"/>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5">
    <p:spTree>
      <p:nvGrpSpPr>
        <p:cNvPr id="398" name="Shape 398"/>
        <p:cNvGrpSpPr/>
        <p:nvPr/>
      </p:nvGrpSpPr>
      <p:grpSpPr>
        <a:xfrm>
          <a:off x="0" y="0"/>
          <a:ext cx="0" cy="0"/>
          <a:chOff x="0" y="0"/>
          <a:chExt cx="0" cy="0"/>
        </a:xfrm>
      </p:grpSpPr>
      <p:pic>
        <p:nvPicPr>
          <p:cNvPr id="399" name="Google Shape;399;p15"/>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grpSp>
        <p:nvGrpSpPr>
          <p:cNvPr id="400" name="Google Shape;400;p15"/>
          <p:cNvGrpSpPr/>
          <p:nvPr/>
        </p:nvGrpSpPr>
        <p:grpSpPr>
          <a:xfrm rot="-1521948">
            <a:off x="15071" y="129576"/>
            <a:ext cx="819858" cy="819858"/>
            <a:chOff x="410325" y="170950"/>
            <a:chExt cx="819850" cy="819850"/>
          </a:xfrm>
        </p:grpSpPr>
        <p:sp>
          <p:nvSpPr>
            <p:cNvPr id="401" name="Google Shape;401;p15"/>
            <p:cNvSpPr/>
            <p:nvPr/>
          </p:nvSpPr>
          <p:spPr>
            <a:xfrm>
              <a:off x="643175" y="170950"/>
              <a:ext cx="587000" cy="468050"/>
            </a:xfrm>
            <a:custGeom>
              <a:rect b="b" l="l" r="r" t="t"/>
              <a:pathLst>
                <a:path extrusionOk="0" h="18722" w="23480">
                  <a:moveTo>
                    <a:pt x="7080" y="0"/>
                  </a:moveTo>
                  <a:lnTo>
                    <a:pt x="7080" y="5447"/>
                  </a:lnTo>
                  <a:lnTo>
                    <a:pt x="2594" y="5447"/>
                  </a:lnTo>
                  <a:cubicBezTo>
                    <a:pt x="1163" y="5447"/>
                    <a:pt x="0" y="6609"/>
                    <a:pt x="0" y="8043"/>
                  </a:cubicBezTo>
                  <a:cubicBezTo>
                    <a:pt x="0" y="9474"/>
                    <a:pt x="1163" y="10637"/>
                    <a:pt x="2594" y="10637"/>
                  </a:cubicBezTo>
                  <a:lnTo>
                    <a:pt x="7080" y="10637"/>
                  </a:lnTo>
                  <a:lnTo>
                    <a:pt x="7080" y="16397"/>
                  </a:lnTo>
                  <a:lnTo>
                    <a:pt x="12843" y="18721"/>
                  </a:lnTo>
                  <a:lnTo>
                    <a:pt x="18033" y="18721"/>
                  </a:lnTo>
                  <a:lnTo>
                    <a:pt x="23479" y="16397"/>
                  </a:lnTo>
                  <a:lnTo>
                    <a:pt x="23479" y="4047"/>
                  </a:lnTo>
                  <a:cubicBezTo>
                    <a:pt x="23479" y="1813"/>
                    <a:pt x="21667" y="0"/>
                    <a:pt x="194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a:off x="643175" y="307100"/>
              <a:ext cx="95675" cy="129775"/>
            </a:xfrm>
            <a:custGeom>
              <a:rect b="b" l="l" r="r" t="t"/>
              <a:pathLst>
                <a:path extrusionOk="0" h="5191" w="3827">
                  <a:moveTo>
                    <a:pt x="2594" y="1"/>
                  </a:moveTo>
                  <a:cubicBezTo>
                    <a:pt x="1163" y="1"/>
                    <a:pt x="0" y="1163"/>
                    <a:pt x="0" y="2597"/>
                  </a:cubicBezTo>
                  <a:cubicBezTo>
                    <a:pt x="0" y="4028"/>
                    <a:pt x="1163" y="5191"/>
                    <a:pt x="2594" y="5191"/>
                  </a:cubicBezTo>
                  <a:lnTo>
                    <a:pt x="3827" y="5191"/>
                  </a:lnTo>
                  <a:cubicBezTo>
                    <a:pt x="2392" y="5191"/>
                    <a:pt x="1233" y="4028"/>
                    <a:pt x="1233" y="2597"/>
                  </a:cubicBezTo>
                  <a:cubicBezTo>
                    <a:pt x="1233" y="1163"/>
                    <a:pt x="2392" y="1"/>
                    <a:pt x="3827"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a:off x="820225" y="170950"/>
              <a:ext cx="30775" cy="136175"/>
            </a:xfrm>
            <a:custGeom>
              <a:rect b="b" l="l" r="r" t="t"/>
              <a:pathLst>
                <a:path extrusionOk="0" h="5447" w="1231">
                  <a:moveTo>
                    <a:pt x="1" y="0"/>
                  </a:moveTo>
                  <a:lnTo>
                    <a:pt x="1" y="5447"/>
                  </a:lnTo>
                  <a:lnTo>
                    <a:pt x="1230" y="5447"/>
                  </a:lnTo>
                  <a:lnTo>
                    <a:pt x="123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a:off x="820225" y="436850"/>
              <a:ext cx="174775" cy="202075"/>
            </a:xfrm>
            <a:custGeom>
              <a:rect b="b" l="l" r="r" t="t"/>
              <a:pathLst>
                <a:path extrusionOk="0" h="8083" w="6991">
                  <a:moveTo>
                    <a:pt x="1" y="1"/>
                  </a:moveTo>
                  <a:lnTo>
                    <a:pt x="1" y="5761"/>
                  </a:lnTo>
                  <a:lnTo>
                    <a:pt x="5761" y="8082"/>
                  </a:lnTo>
                  <a:lnTo>
                    <a:pt x="6990" y="8082"/>
                  </a:lnTo>
                  <a:lnTo>
                    <a:pt x="1230" y="5761"/>
                  </a:lnTo>
                  <a:lnTo>
                    <a:pt x="1230"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5"/>
            <p:cNvSpPr/>
            <p:nvPr/>
          </p:nvSpPr>
          <p:spPr>
            <a:xfrm>
              <a:off x="410325" y="580850"/>
              <a:ext cx="672875" cy="409950"/>
            </a:xfrm>
            <a:custGeom>
              <a:rect b="b" l="l" r="r" t="t"/>
              <a:pathLst>
                <a:path extrusionOk="0" h="16398" w="26915">
                  <a:moveTo>
                    <a:pt x="0" y="1"/>
                  </a:moveTo>
                  <a:lnTo>
                    <a:pt x="0" y="12350"/>
                  </a:lnTo>
                  <a:cubicBezTo>
                    <a:pt x="0" y="14585"/>
                    <a:pt x="1813" y="16397"/>
                    <a:pt x="4047" y="16397"/>
                  </a:cubicBezTo>
                  <a:lnTo>
                    <a:pt x="16397" y="16397"/>
                  </a:lnTo>
                  <a:cubicBezTo>
                    <a:pt x="16397" y="16397"/>
                    <a:pt x="26915" y="9789"/>
                    <a:pt x="26915" y="8358"/>
                  </a:cubicBezTo>
                  <a:cubicBezTo>
                    <a:pt x="26915" y="6923"/>
                    <a:pt x="16397" y="1"/>
                    <a:pt x="16394" y="1"/>
                  </a:cubicBezTo>
                  <a:lnTo>
                    <a:pt x="10634" y="1"/>
                  </a:lnTo>
                  <a:lnTo>
                    <a:pt x="10634" y="4490"/>
                  </a:lnTo>
                  <a:cubicBezTo>
                    <a:pt x="10634" y="5921"/>
                    <a:pt x="9471" y="7083"/>
                    <a:pt x="8040" y="7083"/>
                  </a:cubicBezTo>
                  <a:cubicBezTo>
                    <a:pt x="6606" y="7083"/>
                    <a:pt x="5443" y="5921"/>
                    <a:pt x="5443" y="4490"/>
                  </a:cubicBezTo>
                  <a:lnTo>
                    <a:pt x="5443"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5"/>
            <p:cNvSpPr/>
            <p:nvPr/>
          </p:nvSpPr>
          <p:spPr>
            <a:xfrm>
              <a:off x="410325" y="580850"/>
              <a:ext cx="136350" cy="409950"/>
            </a:xfrm>
            <a:custGeom>
              <a:rect b="b" l="l" r="r" t="t"/>
              <a:pathLst>
                <a:path extrusionOk="0" h="16398" w="5454">
                  <a:moveTo>
                    <a:pt x="0" y="1"/>
                  </a:moveTo>
                  <a:lnTo>
                    <a:pt x="0" y="12350"/>
                  </a:lnTo>
                  <a:cubicBezTo>
                    <a:pt x="0" y="14585"/>
                    <a:pt x="1813" y="16397"/>
                    <a:pt x="4047" y="16397"/>
                  </a:cubicBezTo>
                  <a:lnTo>
                    <a:pt x="5453" y="16397"/>
                  </a:lnTo>
                  <a:cubicBezTo>
                    <a:pt x="3218" y="16397"/>
                    <a:pt x="1406" y="14585"/>
                    <a:pt x="1406" y="12350"/>
                  </a:cubicBezTo>
                  <a:lnTo>
                    <a:pt x="1406"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5"/>
            <p:cNvSpPr/>
            <p:nvPr/>
          </p:nvSpPr>
          <p:spPr>
            <a:xfrm>
              <a:off x="820225" y="403800"/>
              <a:ext cx="409950" cy="587000"/>
            </a:xfrm>
            <a:custGeom>
              <a:rect b="b" l="l" r="r" t="t"/>
              <a:pathLst>
                <a:path extrusionOk="0" h="23480" w="16398">
                  <a:moveTo>
                    <a:pt x="8354" y="0"/>
                  </a:moveTo>
                  <a:cubicBezTo>
                    <a:pt x="6923" y="0"/>
                    <a:pt x="5761" y="1163"/>
                    <a:pt x="5761" y="2597"/>
                  </a:cubicBezTo>
                  <a:lnTo>
                    <a:pt x="5761" y="7083"/>
                  </a:lnTo>
                  <a:lnTo>
                    <a:pt x="1" y="7083"/>
                  </a:lnTo>
                  <a:lnTo>
                    <a:pt x="1" y="12846"/>
                  </a:lnTo>
                  <a:lnTo>
                    <a:pt x="4487" y="12846"/>
                  </a:lnTo>
                  <a:cubicBezTo>
                    <a:pt x="5918" y="12846"/>
                    <a:pt x="7080" y="14005"/>
                    <a:pt x="7080" y="15440"/>
                  </a:cubicBezTo>
                  <a:cubicBezTo>
                    <a:pt x="7080" y="16871"/>
                    <a:pt x="5918" y="18033"/>
                    <a:pt x="4487" y="18033"/>
                  </a:cubicBezTo>
                  <a:lnTo>
                    <a:pt x="1" y="18033"/>
                  </a:lnTo>
                  <a:lnTo>
                    <a:pt x="1" y="23479"/>
                  </a:lnTo>
                  <a:lnTo>
                    <a:pt x="12347" y="23479"/>
                  </a:lnTo>
                  <a:cubicBezTo>
                    <a:pt x="14582" y="23479"/>
                    <a:pt x="16397" y="21667"/>
                    <a:pt x="16397" y="19432"/>
                  </a:cubicBezTo>
                  <a:lnTo>
                    <a:pt x="16397" y="7083"/>
                  </a:lnTo>
                  <a:lnTo>
                    <a:pt x="10951" y="7083"/>
                  </a:lnTo>
                  <a:lnTo>
                    <a:pt x="10951" y="2597"/>
                  </a:lnTo>
                  <a:cubicBezTo>
                    <a:pt x="10951" y="1163"/>
                    <a:pt x="9789" y="0"/>
                    <a:pt x="835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5"/>
            <p:cNvSpPr/>
            <p:nvPr/>
          </p:nvSpPr>
          <p:spPr>
            <a:xfrm>
              <a:off x="964225" y="403800"/>
              <a:ext cx="80250" cy="177075"/>
            </a:xfrm>
            <a:custGeom>
              <a:rect b="b" l="l" r="r" t="t"/>
              <a:pathLst>
                <a:path extrusionOk="0" h="7083" w="3210">
                  <a:moveTo>
                    <a:pt x="2594" y="0"/>
                  </a:moveTo>
                  <a:cubicBezTo>
                    <a:pt x="1163" y="0"/>
                    <a:pt x="1" y="1163"/>
                    <a:pt x="1" y="2597"/>
                  </a:cubicBezTo>
                  <a:lnTo>
                    <a:pt x="1" y="7083"/>
                  </a:lnTo>
                  <a:lnTo>
                    <a:pt x="1227" y="7083"/>
                  </a:lnTo>
                  <a:lnTo>
                    <a:pt x="1227" y="2597"/>
                  </a:lnTo>
                  <a:cubicBezTo>
                    <a:pt x="1227" y="1374"/>
                    <a:pt x="2073" y="353"/>
                    <a:pt x="3209" y="74"/>
                  </a:cubicBezTo>
                  <a:cubicBezTo>
                    <a:pt x="3011" y="29"/>
                    <a:pt x="2806" y="0"/>
                    <a:pt x="259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5"/>
            <p:cNvSpPr/>
            <p:nvPr/>
          </p:nvSpPr>
          <p:spPr>
            <a:xfrm>
              <a:off x="932375" y="724950"/>
              <a:ext cx="95525" cy="129700"/>
            </a:xfrm>
            <a:custGeom>
              <a:rect b="b" l="l" r="r" t="t"/>
              <a:pathLst>
                <a:path extrusionOk="0" h="5188" w="3821">
                  <a:moveTo>
                    <a:pt x="1" y="0"/>
                  </a:moveTo>
                  <a:cubicBezTo>
                    <a:pt x="1432" y="0"/>
                    <a:pt x="2594" y="1159"/>
                    <a:pt x="2594" y="2594"/>
                  </a:cubicBezTo>
                  <a:cubicBezTo>
                    <a:pt x="2594" y="4025"/>
                    <a:pt x="1432" y="5187"/>
                    <a:pt x="1" y="5187"/>
                  </a:cubicBezTo>
                  <a:lnTo>
                    <a:pt x="1227" y="5187"/>
                  </a:lnTo>
                  <a:cubicBezTo>
                    <a:pt x="2658" y="5187"/>
                    <a:pt x="3820" y="4025"/>
                    <a:pt x="3820" y="2594"/>
                  </a:cubicBezTo>
                  <a:cubicBezTo>
                    <a:pt x="3820" y="1159"/>
                    <a:pt x="2658" y="0"/>
                    <a:pt x="122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820225" y="580850"/>
              <a:ext cx="30600" cy="144025"/>
            </a:xfrm>
            <a:custGeom>
              <a:rect b="b" l="l" r="r" t="t"/>
              <a:pathLst>
                <a:path extrusionOk="0" h="5761" w="1224">
                  <a:moveTo>
                    <a:pt x="1" y="1"/>
                  </a:moveTo>
                  <a:lnTo>
                    <a:pt x="1" y="5761"/>
                  </a:lnTo>
                  <a:lnTo>
                    <a:pt x="1224" y="5761"/>
                  </a:lnTo>
                  <a:lnTo>
                    <a:pt x="122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820225" y="854625"/>
              <a:ext cx="30600" cy="136175"/>
            </a:xfrm>
            <a:custGeom>
              <a:rect b="b" l="l" r="r" t="t"/>
              <a:pathLst>
                <a:path extrusionOk="0" h="5447" w="1224">
                  <a:moveTo>
                    <a:pt x="1" y="0"/>
                  </a:moveTo>
                  <a:lnTo>
                    <a:pt x="1" y="5446"/>
                  </a:lnTo>
                  <a:lnTo>
                    <a:pt x="1224" y="5446"/>
                  </a:lnTo>
                  <a:lnTo>
                    <a:pt x="1224"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 name="Google Shape;412;p15"/>
          <p:cNvSpPr/>
          <p:nvPr/>
        </p:nvSpPr>
        <p:spPr>
          <a:xfrm rot="1339327">
            <a:off x="87898" y="808185"/>
            <a:ext cx="599859" cy="581265"/>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 name="Google Shape;413;p15"/>
          <p:cNvGrpSpPr/>
          <p:nvPr/>
        </p:nvGrpSpPr>
        <p:grpSpPr>
          <a:xfrm rot="1347978">
            <a:off x="8614790" y="4199561"/>
            <a:ext cx="485835" cy="485947"/>
            <a:chOff x="6566710" y="1071200"/>
            <a:chExt cx="613337" cy="613477"/>
          </a:xfrm>
        </p:grpSpPr>
        <p:sp>
          <p:nvSpPr>
            <p:cNvPr id="414" name="Google Shape;414;p15"/>
            <p:cNvSpPr/>
            <p:nvPr/>
          </p:nvSpPr>
          <p:spPr>
            <a:xfrm rot="-5400000">
              <a:off x="6566664" y="1377915"/>
              <a:ext cx="306809" cy="306715"/>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rot="-5400000">
              <a:off x="6873309" y="1377939"/>
              <a:ext cx="306809" cy="30666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rot="-5400000">
              <a:off x="6873355" y="1071224"/>
              <a:ext cx="306715" cy="30666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rot="-5400000">
              <a:off x="6566710" y="1071200"/>
              <a:ext cx="306715" cy="306715"/>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15"/>
          <p:cNvSpPr/>
          <p:nvPr/>
        </p:nvSpPr>
        <p:spPr>
          <a:xfrm rot="-1585880">
            <a:off x="8328801" y="4459117"/>
            <a:ext cx="599844" cy="581250"/>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 name="Google Shape;419;p15"/>
          <p:cNvGrpSpPr/>
          <p:nvPr/>
        </p:nvGrpSpPr>
        <p:grpSpPr>
          <a:xfrm>
            <a:off x="8093411" y="4608564"/>
            <a:ext cx="446955" cy="446955"/>
            <a:chOff x="1264136" y="3850239"/>
            <a:chExt cx="446955" cy="446955"/>
          </a:xfrm>
        </p:grpSpPr>
        <p:sp>
          <p:nvSpPr>
            <p:cNvPr id="420" name="Google Shape;420;p15"/>
            <p:cNvSpPr/>
            <p:nvPr/>
          </p:nvSpPr>
          <p:spPr>
            <a:xfrm rot="2454053">
              <a:off x="1329186" y="3915288"/>
              <a:ext cx="316855"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5"/>
            <p:cNvSpPr/>
            <p:nvPr/>
          </p:nvSpPr>
          <p:spPr>
            <a:xfrm rot="2454053">
              <a:off x="1352469" y="3852851"/>
              <a:ext cx="126136" cy="316855"/>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5"/>
            <p:cNvSpPr/>
            <p:nvPr/>
          </p:nvSpPr>
          <p:spPr>
            <a:xfrm rot="2454053">
              <a:off x="1570077" y="404910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p:nvPr/>
          </p:nvSpPr>
          <p:spPr>
            <a:xfrm rot="2454053">
              <a:off x="1478652" y="398667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p:nvPr/>
          </p:nvSpPr>
          <p:spPr>
            <a:xfrm rot="2454053">
              <a:off x="1493877" y="413155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5"/>
            <p:cNvSpPr/>
            <p:nvPr/>
          </p:nvSpPr>
          <p:spPr>
            <a:xfrm rot="2454053">
              <a:off x="1402452" y="406912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 name="Google Shape;426;p1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427" name="Shape 427"/>
        <p:cNvGrpSpPr/>
        <p:nvPr/>
      </p:nvGrpSpPr>
      <p:grpSpPr>
        <a:xfrm>
          <a:off x="0" y="0"/>
          <a:ext cx="0" cy="0"/>
          <a:chOff x="0" y="0"/>
          <a:chExt cx="0" cy="0"/>
        </a:xfrm>
      </p:grpSpPr>
      <p:pic>
        <p:nvPicPr>
          <p:cNvPr id="428" name="Google Shape;428;p16"/>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429" name="Google Shape;429;p16"/>
          <p:cNvSpPr txBox="1"/>
          <p:nvPr>
            <p:ph type="title"/>
          </p:nvPr>
        </p:nvSpPr>
        <p:spPr>
          <a:xfrm>
            <a:off x="713250" y="3447894"/>
            <a:ext cx="3357900" cy="5319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l">
              <a:lnSpc>
                <a:spcPct val="115000"/>
              </a:lnSpc>
              <a:spcBef>
                <a:spcPts val="0"/>
              </a:spcBef>
              <a:spcAft>
                <a:spcPts val="0"/>
              </a:spcAft>
              <a:buSzPts val="3000"/>
              <a:buNone/>
              <a:defRPr sz="2000">
                <a:solidFill>
                  <a:schemeClr val="accent5"/>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430" name="Google Shape;430;p16"/>
          <p:cNvSpPr txBox="1"/>
          <p:nvPr>
            <p:ph idx="1" type="subTitle"/>
          </p:nvPr>
        </p:nvSpPr>
        <p:spPr>
          <a:xfrm>
            <a:off x="713225" y="1163706"/>
            <a:ext cx="5051700" cy="2173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28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431" name="Google Shape;431;p16"/>
          <p:cNvGrpSpPr/>
          <p:nvPr/>
        </p:nvGrpSpPr>
        <p:grpSpPr>
          <a:xfrm rot="-2155399">
            <a:off x="24246" y="307337"/>
            <a:ext cx="637427" cy="382360"/>
            <a:chOff x="4215542" y="4377214"/>
            <a:chExt cx="637429" cy="382361"/>
          </a:xfrm>
        </p:grpSpPr>
        <p:sp>
          <p:nvSpPr>
            <p:cNvPr id="432" name="Google Shape;432;p16"/>
            <p:cNvSpPr/>
            <p:nvPr/>
          </p:nvSpPr>
          <p:spPr>
            <a:xfrm>
              <a:off x="4215542" y="437721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6"/>
            <p:cNvSpPr/>
            <p:nvPr/>
          </p:nvSpPr>
          <p:spPr>
            <a:xfrm>
              <a:off x="4528181" y="441571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6"/>
            <p:cNvSpPr/>
            <p:nvPr/>
          </p:nvSpPr>
          <p:spPr>
            <a:xfrm>
              <a:off x="4737529" y="443538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6"/>
            <p:cNvSpPr/>
            <p:nvPr/>
          </p:nvSpPr>
          <p:spPr>
            <a:xfrm>
              <a:off x="4737529" y="464473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6"/>
            <p:cNvSpPr/>
            <p:nvPr/>
          </p:nvSpPr>
          <p:spPr>
            <a:xfrm>
              <a:off x="4600791" y="443538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6"/>
            <p:cNvSpPr/>
            <p:nvPr/>
          </p:nvSpPr>
          <p:spPr>
            <a:xfrm>
              <a:off x="4600791" y="464473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p:nvPr/>
          </p:nvSpPr>
          <p:spPr>
            <a:xfrm>
              <a:off x="4347889" y="455143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a:off x="4276782" y="464876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a:off x="4276782" y="443941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p:nvPr/>
          </p:nvSpPr>
          <p:spPr>
            <a:xfrm>
              <a:off x="4413520" y="464876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6"/>
            <p:cNvSpPr/>
            <p:nvPr/>
          </p:nvSpPr>
          <p:spPr>
            <a:xfrm>
              <a:off x="4413520" y="443941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16"/>
          <p:cNvSpPr/>
          <p:nvPr/>
        </p:nvSpPr>
        <p:spPr>
          <a:xfrm rot="2205800">
            <a:off x="6900484" y="199129"/>
            <a:ext cx="585464" cy="409043"/>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16"/>
          <p:cNvGrpSpPr/>
          <p:nvPr/>
        </p:nvGrpSpPr>
        <p:grpSpPr>
          <a:xfrm>
            <a:off x="8550574" y="4336462"/>
            <a:ext cx="484887" cy="484887"/>
            <a:chOff x="7879273" y="4810679"/>
            <a:chExt cx="425228" cy="425228"/>
          </a:xfrm>
        </p:grpSpPr>
        <p:sp>
          <p:nvSpPr>
            <p:cNvPr id="445" name="Google Shape;445;p16"/>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2">
    <p:spTree>
      <p:nvGrpSpPr>
        <p:cNvPr id="448" name="Shape 448"/>
        <p:cNvGrpSpPr/>
        <p:nvPr/>
      </p:nvGrpSpPr>
      <p:grpSpPr>
        <a:xfrm>
          <a:off x="0" y="0"/>
          <a:ext cx="0" cy="0"/>
          <a:chOff x="0" y="0"/>
          <a:chExt cx="0" cy="0"/>
        </a:xfrm>
      </p:grpSpPr>
      <p:pic>
        <p:nvPicPr>
          <p:cNvPr id="449" name="Google Shape;449;p17"/>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450" name="Google Shape;450;p17"/>
          <p:cNvSpPr txBox="1"/>
          <p:nvPr>
            <p:ph idx="1" type="subTitle"/>
          </p:nvPr>
        </p:nvSpPr>
        <p:spPr>
          <a:xfrm>
            <a:off x="1017674" y="3781306"/>
            <a:ext cx="2049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51" name="Google Shape;451;p17"/>
          <p:cNvSpPr txBox="1"/>
          <p:nvPr>
            <p:ph hasCustomPrompt="1" type="title"/>
          </p:nvPr>
        </p:nvSpPr>
        <p:spPr>
          <a:xfrm>
            <a:off x="1487924" y="2879324"/>
            <a:ext cx="11088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6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2" name="Google Shape;452;p17"/>
          <p:cNvSpPr txBox="1"/>
          <p:nvPr>
            <p:ph idx="2" type="subTitle"/>
          </p:nvPr>
        </p:nvSpPr>
        <p:spPr>
          <a:xfrm>
            <a:off x="1017674" y="3528374"/>
            <a:ext cx="2049300" cy="38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453" name="Google Shape;453;p17"/>
          <p:cNvSpPr txBox="1"/>
          <p:nvPr>
            <p:ph idx="3" type="subTitle"/>
          </p:nvPr>
        </p:nvSpPr>
        <p:spPr>
          <a:xfrm>
            <a:off x="3547348" y="3781306"/>
            <a:ext cx="2049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54" name="Google Shape;454;p17"/>
          <p:cNvSpPr txBox="1"/>
          <p:nvPr>
            <p:ph hasCustomPrompt="1" idx="4" type="title"/>
          </p:nvPr>
        </p:nvSpPr>
        <p:spPr>
          <a:xfrm>
            <a:off x="4017598" y="2879324"/>
            <a:ext cx="11088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6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5" name="Google Shape;455;p17"/>
          <p:cNvSpPr txBox="1"/>
          <p:nvPr>
            <p:ph idx="5" type="subTitle"/>
          </p:nvPr>
        </p:nvSpPr>
        <p:spPr>
          <a:xfrm>
            <a:off x="3547348" y="3528374"/>
            <a:ext cx="2049300" cy="38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456" name="Google Shape;456;p17"/>
          <p:cNvSpPr txBox="1"/>
          <p:nvPr>
            <p:ph idx="6" type="subTitle"/>
          </p:nvPr>
        </p:nvSpPr>
        <p:spPr>
          <a:xfrm>
            <a:off x="6077026" y="3781306"/>
            <a:ext cx="2049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57" name="Google Shape;457;p17"/>
          <p:cNvSpPr txBox="1"/>
          <p:nvPr>
            <p:ph hasCustomPrompt="1" idx="7" type="title"/>
          </p:nvPr>
        </p:nvSpPr>
        <p:spPr>
          <a:xfrm>
            <a:off x="6547276" y="2879324"/>
            <a:ext cx="11088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6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8" name="Google Shape;458;p17"/>
          <p:cNvSpPr txBox="1"/>
          <p:nvPr>
            <p:ph idx="8" type="subTitle"/>
          </p:nvPr>
        </p:nvSpPr>
        <p:spPr>
          <a:xfrm>
            <a:off x="6077026" y="3528374"/>
            <a:ext cx="2049300" cy="38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grpSp>
        <p:nvGrpSpPr>
          <p:cNvPr id="459" name="Google Shape;459;p17"/>
          <p:cNvGrpSpPr/>
          <p:nvPr/>
        </p:nvGrpSpPr>
        <p:grpSpPr>
          <a:xfrm rot="2545116">
            <a:off x="220433" y="2587266"/>
            <a:ext cx="382454" cy="637484"/>
            <a:chOff x="3834143" y="4115408"/>
            <a:chExt cx="382421" cy="637429"/>
          </a:xfrm>
        </p:grpSpPr>
        <p:sp>
          <p:nvSpPr>
            <p:cNvPr id="460" name="Google Shape;460;p17"/>
            <p:cNvSpPr/>
            <p:nvPr/>
          </p:nvSpPr>
          <p:spPr>
            <a:xfrm>
              <a:off x="3834143" y="411540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7"/>
            <p:cNvSpPr/>
            <p:nvPr/>
          </p:nvSpPr>
          <p:spPr>
            <a:xfrm>
              <a:off x="4000419" y="456075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7"/>
            <p:cNvSpPr/>
            <p:nvPr/>
          </p:nvSpPr>
          <p:spPr>
            <a:xfrm>
              <a:off x="3872885" y="442804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7"/>
            <p:cNvSpPr/>
            <p:nvPr/>
          </p:nvSpPr>
          <p:spPr>
            <a:xfrm>
              <a:off x="4101904" y="463739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7"/>
            <p:cNvSpPr/>
            <p:nvPr/>
          </p:nvSpPr>
          <p:spPr>
            <a:xfrm>
              <a:off x="3892556" y="463739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7"/>
            <p:cNvSpPr/>
            <p:nvPr/>
          </p:nvSpPr>
          <p:spPr>
            <a:xfrm>
              <a:off x="4101904" y="450083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7"/>
            <p:cNvSpPr/>
            <p:nvPr/>
          </p:nvSpPr>
          <p:spPr>
            <a:xfrm>
              <a:off x="3892556" y="450083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7"/>
            <p:cNvSpPr/>
            <p:nvPr/>
          </p:nvSpPr>
          <p:spPr>
            <a:xfrm>
              <a:off x="4000419" y="423530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7"/>
            <p:cNvSpPr/>
            <p:nvPr/>
          </p:nvSpPr>
          <p:spPr>
            <a:xfrm>
              <a:off x="4101904" y="431037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7"/>
            <p:cNvSpPr/>
            <p:nvPr/>
          </p:nvSpPr>
          <p:spPr>
            <a:xfrm>
              <a:off x="3892556" y="431037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7"/>
            <p:cNvSpPr/>
            <p:nvPr/>
          </p:nvSpPr>
          <p:spPr>
            <a:xfrm>
              <a:off x="4101904" y="417382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7"/>
            <p:cNvSpPr/>
            <p:nvPr/>
          </p:nvSpPr>
          <p:spPr>
            <a:xfrm>
              <a:off x="3892556" y="417382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17"/>
          <p:cNvGrpSpPr/>
          <p:nvPr/>
        </p:nvGrpSpPr>
        <p:grpSpPr>
          <a:xfrm rot="-3713294">
            <a:off x="8409536" y="1462333"/>
            <a:ext cx="771013" cy="756973"/>
            <a:chOff x="8043139" y="2727043"/>
            <a:chExt cx="383953" cy="376961"/>
          </a:xfrm>
        </p:grpSpPr>
        <p:sp>
          <p:nvSpPr>
            <p:cNvPr id="473" name="Google Shape;473;p17"/>
            <p:cNvSpPr/>
            <p:nvPr/>
          </p:nvSpPr>
          <p:spPr>
            <a:xfrm>
              <a:off x="8154027" y="2740014"/>
              <a:ext cx="70457" cy="69223"/>
            </a:xfrm>
            <a:custGeom>
              <a:rect b="b" l="l" r="r" t="t"/>
              <a:pathLst>
                <a:path extrusionOk="0" h="2188" w="2227">
                  <a:moveTo>
                    <a:pt x="1781" y="1"/>
                  </a:moveTo>
                  <a:cubicBezTo>
                    <a:pt x="1678" y="1"/>
                    <a:pt x="1574" y="41"/>
                    <a:pt x="1495" y="120"/>
                  </a:cubicBezTo>
                  <a:lnTo>
                    <a:pt x="0" y="1615"/>
                  </a:lnTo>
                  <a:lnTo>
                    <a:pt x="573" y="2187"/>
                  </a:lnTo>
                  <a:lnTo>
                    <a:pt x="2067" y="692"/>
                  </a:lnTo>
                  <a:cubicBezTo>
                    <a:pt x="2226" y="533"/>
                    <a:pt x="2226" y="279"/>
                    <a:pt x="2067" y="120"/>
                  </a:cubicBezTo>
                  <a:cubicBezTo>
                    <a:pt x="1988" y="41"/>
                    <a:pt x="1884" y="1"/>
                    <a:pt x="1781"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7"/>
            <p:cNvSpPr/>
            <p:nvPr/>
          </p:nvSpPr>
          <p:spPr>
            <a:xfrm>
              <a:off x="8337932" y="2923918"/>
              <a:ext cx="70457" cy="69223"/>
            </a:xfrm>
            <a:custGeom>
              <a:rect b="b" l="l" r="r" t="t"/>
              <a:pathLst>
                <a:path extrusionOk="0" h="2188" w="2227">
                  <a:moveTo>
                    <a:pt x="1782" y="1"/>
                  </a:moveTo>
                  <a:cubicBezTo>
                    <a:pt x="1679" y="1"/>
                    <a:pt x="1578" y="41"/>
                    <a:pt x="1501" y="120"/>
                  </a:cubicBezTo>
                  <a:lnTo>
                    <a:pt x="0" y="1615"/>
                  </a:lnTo>
                  <a:lnTo>
                    <a:pt x="573" y="2187"/>
                  </a:lnTo>
                  <a:lnTo>
                    <a:pt x="2067" y="693"/>
                  </a:lnTo>
                  <a:cubicBezTo>
                    <a:pt x="2226" y="534"/>
                    <a:pt x="2226" y="279"/>
                    <a:pt x="2067" y="120"/>
                  </a:cubicBezTo>
                  <a:cubicBezTo>
                    <a:pt x="1988" y="41"/>
                    <a:pt x="1885" y="1"/>
                    <a:pt x="1782"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7"/>
            <p:cNvSpPr/>
            <p:nvPr/>
          </p:nvSpPr>
          <p:spPr>
            <a:xfrm>
              <a:off x="8043139" y="2727043"/>
              <a:ext cx="383953" cy="376961"/>
            </a:xfrm>
            <a:custGeom>
              <a:rect b="b" l="l" r="r" t="t"/>
              <a:pathLst>
                <a:path extrusionOk="0" h="11915" w="12136">
                  <a:moveTo>
                    <a:pt x="2513" y="1"/>
                  </a:moveTo>
                  <a:cubicBezTo>
                    <a:pt x="1936" y="1"/>
                    <a:pt x="1359" y="222"/>
                    <a:pt x="917" y="664"/>
                  </a:cubicBezTo>
                  <a:lnTo>
                    <a:pt x="1" y="1580"/>
                  </a:lnTo>
                  <a:lnTo>
                    <a:pt x="3289" y="4861"/>
                  </a:lnTo>
                  <a:lnTo>
                    <a:pt x="7054" y="8633"/>
                  </a:lnTo>
                  <a:lnTo>
                    <a:pt x="10342" y="11915"/>
                  </a:lnTo>
                  <a:lnTo>
                    <a:pt x="11258" y="10999"/>
                  </a:lnTo>
                  <a:cubicBezTo>
                    <a:pt x="12136" y="10121"/>
                    <a:pt x="12136" y="8690"/>
                    <a:pt x="11258" y="7806"/>
                  </a:cubicBezTo>
                  <a:lnTo>
                    <a:pt x="10304" y="6858"/>
                  </a:lnTo>
                  <a:cubicBezTo>
                    <a:pt x="9897" y="6451"/>
                    <a:pt x="9897" y="5790"/>
                    <a:pt x="10304" y="5383"/>
                  </a:cubicBezTo>
                  <a:cubicBezTo>
                    <a:pt x="10622" y="5065"/>
                    <a:pt x="10622" y="4543"/>
                    <a:pt x="10304" y="4225"/>
                  </a:cubicBezTo>
                  <a:cubicBezTo>
                    <a:pt x="10145" y="4066"/>
                    <a:pt x="9935" y="3987"/>
                    <a:pt x="9725" y="3987"/>
                  </a:cubicBezTo>
                  <a:cubicBezTo>
                    <a:pt x="9517" y="3987"/>
                    <a:pt x="9308" y="4065"/>
                    <a:pt x="9149" y="4223"/>
                  </a:cubicBezTo>
                  <a:lnTo>
                    <a:pt x="9149" y="4223"/>
                  </a:lnTo>
                  <a:lnTo>
                    <a:pt x="10654" y="2724"/>
                  </a:lnTo>
                  <a:cubicBezTo>
                    <a:pt x="11055" y="2317"/>
                    <a:pt x="11055" y="1669"/>
                    <a:pt x="10654" y="1261"/>
                  </a:cubicBezTo>
                  <a:cubicBezTo>
                    <a:pt x="10450" y="1061"/>
                    <a:pt x="10187" y="961"/>
                    <a:pt x="9923" y="961"/>
                  </a:cubicBezTo>
                  <a:cubicBezTo>
                    <a:pt x="9660" y="961"/>
                    <a:pt x="9398" y="1061"/>
                    <a:pt x="9198" y="1261"/>
                  </a:cubicBezTo>
                  <a:lnTo>
                    <a:pt x="7690" y="2769"/>
                  </a:lnTo>
                  <a:cubicBezTo>
                    <a:pt x="8008" y="2451"/>
                    <a:pt x="8008" y="1929"/>
                    <a:pt x="7690" y="1611"/>
                  </a:cubicBezTo>
                  <a:cubicBezTo>
                    <a:pt x="7531" y="1452"/>
                    <a:pt x="7321" y="1373"/>
                    <a:pt x="7111" y="1373"/>
                  </a:cubicBezTo>
                  <a:cubicBezTo>
                    <a:pt x="6902" y="1373"/>
                    <a:pt x="6692" y="1452"/>
                    <a:pt x="6533" y="1611"/>
                  </a:cubicBezTo>
                  <a:cubicBezTo>
                    <a:pt x="6329" y="1815"/>
                    <a:pt x="6062" y="1917"/>
                    <a:pt x="5795" y="1917"/>
                  </a:cubicBezTo>
                  <a:cubicBezTo>
                    <a:pt x="5528" y="1917"/>
                    <a:pt x="5261" y="1815"/>
                    <a:pt x="5057" y="1611"/>
                  </a:cubicBezTo>
                  <a:lnTo>
                    <a:pt x="4109" y="664"/>
                  </a:lnTo>
                  <a:cubicBezTo>
                    <a:pt x="3667" y="222"/>
                    <a:pt x="3090" y="1"/>
                    <a:pt x="251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7"/>
            <p:cNvSpPr/>
            <p:nvPr/>
          </p:nvSpPr>
          <p:spPr>
            <a:xfrm>
              <a:off x="8206124" y="2844576"/>
              <a:ext cx="92382" cy="89218"/>
            </a:xfrm>
            <a:custGeom>
              <a:rect b="b" l="l" r="r" t="t"/>
              <a:pathLst>
                <a:path extrusionOk="0" h="2820" w="2920">
                  <a:moveTo>
                    <a:pt x="1788" y="0"/>
                  </a:moveTo>
                  <a:cubicBezTo>
                    <a:pt x="1525" y="0"/>
                    <a:pt x="1263" y="100"/>
                    <a:pt x="1062" y="301"/>
                  </a:cubicBezTo>
                  <a:lnTo>
                    <a:pt x="0" y="1363"/>
                  </a:lnTo>
                  <a:lnTo>
                    <a:pt x="1457" y="2819"/>
                  </a:lnTo>
                  <a:lnTo>
                    <a:pt x="2519" y="1757"/>
                  </a:lnTo>
                  <a:cubicBezTo>
                    <a:pt x="2920" y="1356"/>
                    <a:pt x="2920" y="708"/>
                    <a:pt x="2519" y="301"/>
                  </a:cubicBezTo>
                  <a:cubicBezTo>
                    <a:pt x="2315" y="100"/>
                    <a:pt x="2051" y="0"/>
                    <a:pt x="1788"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7"/>
            <p:cNvSpPr/>
            <p:nvPr/>
          </p:nvSpPr>
          <p:spPr>
            <a:xfrm>
              <a:off x="8059053" y="2889023"/>
              <a:ext cx="203239" cy="199095"/>
            </a:xfrm>
            <a:custGeom>
              <a:rect b="b" l="l" r="r" t="t"/>
              <a:pathLst>
                <a:path extrusionOk="0" h="6293" w="6424">
                  <a:moveTo>
                    <a:pt x="1512" y="0"/>
                  </a:moveTo>
                  <a:cubicBezTo>
                    <a:pt x="1164" y="0"/>
                    <a:pt x="818" y="132"/>
                    <a:pt x="554" y="396"/>
                  </a:cubicBezTo>
                  <a:lnTo>
                    <a:pt x="0" y="943"/>
                  </a:lnTo>
                  <a:lnTo>
                    <a:pt x="1978" y="2921"/>
                  </a:lnTo>
                  <a:lnTo>
                    <a:pt x="2004" y="2947"/>
                  </a:lnTo>
                  <a:lnTo>
                    <a:pt x="2672" y="3621"/>
                  </a:lnTo>
                  <a:lnTo>
                    <a:pt x="3346" y="4289"/>
                  </a:lnTo>
                  <a:lnTo>
                    <a:pt x="3371" y="4314"/>
                  </a:lnTo>
                  <a:lnTo>
                    <a:pt x="5349" y="6292"/>
                  </a:lnTo>
                  <a:lnTo>
                    <a:pt x="5896" y="5739"/>
                  </a:lnTo>
                  <a:cubicBezTo>
                    <a:pt x="6424" y="5211"/>
                    <a:pt x="6424" y="4352"/>
                    <a:pt x="5896" y="3818"/>
                  </a:cubicBezTo>
                  <a:lnTo>
                    <a:pt x="5324" y="3246"/>
                  </a:lnTo>
                  <a:cubicBezTo>
                    <a:pt x="5082" y="3004"/>
                    <a:pt x="5082" y="2603"/>
                    <a:pt x="5324" y="2362"/>
                  </a:cubicBezTo>
                  <a:cubicBezTo>
                    <a:pt x="5515" y="2164"/>
                    <a:pt x="5515" y="1859"/>
                    <a:pt x="5324" y="1662"/>
                  </a:cubicBezTo>
                  <a:lnTo>
                    <a:pt x="4630" y="969"/>
                  </a:lnTo>
                  <a:cubicBezTo>
                    <a:pt x="4532" y="873"/>
                    <a:pt x="4406" y="826"/>
                    <a:pt x="4281" y="826"/>
                  </a:cubicBezTo>
                  <a:cubicBezTo>
                    <a:pt x="4155" y="826"/>
                    <a:pt x="4029" y="873"/>
                    <a:pt x="3931" y="969"/>
                  </a:cubicBezTo>
                  <a:cubicBezTo>
                    <a:pt x="3810" y="1090"/>
                    <a:pt x="3649" y="1150"/>
                    <a:pt x="3489" y="1150"/>
                  </a:cubicBezTo>
                  <a:cubicBezTo>
                    <a:pt x="3328" y="1150"/>
                    <a:pt x="3168" y="1090"/>
                    <a:pt x="3047" y="969"/>
                  </a:cubicBezTo>
                  <a:lnTo>
                    <a:pt x="2474" y="396"/>
                  </a:lnTo>
                  <a:cubicBezTo>
                    <a:pt x="2207" y="132"/>
                    <a:pt x="1859" y="0"/>
                    <a:pt x="151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7"/>
            <p:cNvSpPr/>
            <p:nvPr/>
          </p:nvSpPr>
          <p:spPr>
            <a:xfrm>
              <a:off x="8094075" y="2943058"/>
              <a:ext cx="111680" cy="108358"/>
            </a:xfrm>
            <a:custGeom>
              <a:rect b="b" l="l" r="r" t="t"/>
              <a:pathLst>
                <a:path extrusionOk="0" h="3425" w="3530">
                  <a:moveTo>
                    <a:pt x="2942" y="0"/>
                  </a:moveTo>
                  <a:cubicBezTo>
                    <a:pt x="2805" y="0"/>
                    <a:pt x="2668" y="53"/>
                    <a:pt x="2563" y="158"/>
                  </a:cubicBezTo>
                  <a:lnTo>
                    <a:pt x="210" y="2511"/>
                  </a:lnTo>
                  <a:cubicBezTo>
                    <a:pt x="0" y="2721"/>
                    <a:pt x="0" y="3058"/>
                    <a:pt x="210" y="3268"/>
                  </a:cubicBezTo>
                  <a:cubicBezTo>
                    <a:pt x="315" y="3372"/>
                    <a:pt x="452" y="3425"/>
                    <a:pt x="588" y="3425"/>
                  </a:cubicBezTo>
                  <a:cubicBezTo>
                    <a:pt x="725" y="3425"/>
                    <a:pt x="862" y="3372"/>
                    <a:pt x="967" y="3268"/>
                  </a:cubicBezTo>
                  <a:lnTo>
                    <a:pt x="3320" y="914"/>
                  </a:lnTo>
                  <a:cubicBezTo>
                    <a:pt x="3530" y="704"/>
                    <a:pt x="3530" y="367"/>
                    <a:pt x="3320" y="158"/>
                  </a:cubicBezTo>
                  <a:cubicBezTo>
                    <a:pt x="3215" y="53"/>
                    <a:pt x="3078" y="0"/>
                    <a:pt x="294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7"/>
            <p:cNvSpPr/>
            <p:nvPr/>
          </p:nvSpPr>
          <p:spPr>
            <a:xfrm>
              <a:off x="8093442" y="2758933"/>
              <a:ext cx="77101" cy="71754"/>
            </a:xfrm>
            <a:custGeom>
              <a:rect b="b" l="l" r="r" t="t"/>
              <a:pathLst>
                <a:path extrusionOk="0" h="2268" w="2437">
                  <a:moveTo>
                    <a:pt x="855" y="1"/>
                  </a:moveTo>
                  <a:cubicBezTo>
                    <a:pt x="696" y="1"/>
                    <a:pt x="548" y="128"/>
                    <a:pt x="548" y="311"/>
                  </a:cubicBezTo>
                  <a:lnTo>
                    <a:pt x="554" y="572"/>
                  </a:lnTo>
                  <a:cubicBezTo>
                    <a:pt x="554" y="673"/>
                    <a:pt x="503" y="769"/>
                    <a:pt x="421" y="826"/>
                  </a:cubicBezTo>
                  <a:lnTo>
                    <a:pt x="211" y="979"/>
                  </a:lnTo>
                  <a:cubicBezTo>
                    <a:pt x="1" y="1125"/>
                    <a:pt x="52" y="1449"/>
                    <a:pt x="293" y="1519"/>
                  </a:cubicBezTo>
                  <a:lnTo>
                    <a:pt x="548" y="1602"/>
                  </a:lnTo>
                  <a:cubicBezTo>
                    <a:pt x="643" y="1627"/>
                    <a:pt x="713" y="1704"/>
                    <a:pt x="745" y="1799"/>
                  </a:cubicBezTo>
                  <a:lnTo>
                    <a:pt x="821" y="2053"/>
                  </a:lnTo>
                  <a:cubicBezTo>
                    <a:pt x="865" y="2192"/>
                    <a:pt x="990" y="2268"/>
                    <a:pt x="1117" y="2268"/>
                  </a:cubicBezTo>
                  <a:cubicBezTo>
                    <a:pt x="1211" y="2268"/>
                    <a:pt x="1306" y="2226"/>
                    <a:pt x="1368" y="2136"/>
                  </a:cubicBezTo>
                  <a:lnTo>
                    <a:pt x="1521" y="1926"/>
                  </a:lnTo>
                  <a:cubicBezTo>
                    <a:pt x="1578" y="1844"/>
                    <a:pt x="1674" y="1793"/>
                    <a:pt x="1775" y="1793"/>
                  </a:cubicBezTo>
                  <a:lnTo>
                    <a:pt x="2036" y="1799"/>
                  </a:lnTo>
                  <a:cubicBezTo>
                    <a:pt x="2291" y="1799"/>
                    <a:pt x="2437" y="1513"/>
                    <a:pt x="2284" y="1309"/>
                  </a:cubicBezTo>
                  <a:lnTo>
                    <a:pt x="2132" y="1099"/>
                  </a:lnTo>
                  <a:cubicBezTo>
                    <a:pt x="2068" y="1017"/>
                    <a:pt x="2049" y="909"/>
                    <a:pt x="2087" y="813"/>
                  </a:cubicBezTo>
                  <a:lnTo>
                    <a:pt x="2170" y="572"/>
                  </a:lnTo>
                  <a:cubicBezTo>
                    <a:pt x="2236" y="362"/>
                    <a:pt x="2073" y="162"/>
                    <a:pt x="1871" y="162"/>
                  </a:cubicBezTo>
                  <a:cubicBezTo>
                    <a:pt x="1840" y="162"/>
                    <a:pt x="1808" y="167"/>
                    <a:pt x="1775" y="177"/>
                  </a:cubicBezTo>
                  <a:lnTo>
                    <a:pt x="1534" y="260"/>
                  </a:lnTo>
                  <a:cubicBezTo>
                    <a:pt x="1500" y="271"/>
                    <a:pt x="1466" y="277"/>
                    <a:pt x="1431" y="277"/>
                  </a:cubicBezTo>
                  <a:cubicBezTo>
                    <a:pt x="1366" y="277"/>
                    <a:pt x="1301" y="257"/>
                    <a:pt x="1247" y="215"/>
                  </a:cubicBezTo>
                  <a:lnTo>
                    <a:pt x="1038" y="63"/>
                  </a:lnTo>
                  <a:cubicBezTo>
                    <a:pt x="981" y="20"/>
                    <a:pt x="917" y="1"/>
                    <a:pt x="85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7"/>
            <p:cNvSpPr/>
            <p:nvPr/>
          </p:nvSpPr>
          <p:spPr>
            <a:xfrm>
              <a:off x="8313983" y="2979472"/>
              <a:ext cx="77101" cy="71754"/>
            </a:xfrm>
            <a:custGeom>
              <a:rect b="b" l="l" r="r" t="t"/>
              <a:pathLst>
                <a:path extrusionOk="0" h="2268" w="2437">
                  <a:moveTo>
                    <a:pt x="855" y="0"/>
                  </a:moveTo>
                  <a:cubicBezTo>
                    <a:pt x="696" y="0"/>
                    <a:pt x="547" y="127"/>
                    <a:pt x="547" y="310"/>
                  </a:cubicBezTo>
                  <a:lnTo>
                    <a:pt x="554" y="571"/>
                  </a:lnTo>
                  <a:cubicBezTo>
                    <a:pt x="554" y="673"/>
                    <a:pt x="503" y="768"/>
                    <a:pt x="420" y="825"/>
                  </a:cubicBezTo>
                  <a:lnTo>
                    <a:pt x="210" y="978"/>
                  </a:lnTo>
                  <a:cubicBezTo>
                    <a:pt x="1" y="1124"/>
                    <a:pt x="51" y="1449"/>
                    <a:pt x="293" y="1525"/>
                  </a:cubicBezTo>
                  <a:lnTo>
                    <a:pt x="541" y="1601"/>
                  </a:lnTo>
                  <a:cubicBezTo>
                    <a:pt x="643" y="1627"/>
                    <a:pt x="713" y="1703"/>
                    <a:pt x="745" y="1799"/>
                  </a:cubicBezTo>
                  <a:lnTo>
                    <a:pt x="821" y="2053"/>
                  </a:lnTo>
                  <a:cubicBezTo>
                    <a:pt x="865" y="2191"/>
                    <a:pt x="990" y="2267"/>
                    <a:pt x="1116" y="2267"/>
                  </a:cubicBezTo>
                  <a:cubicBezTo>
                    <a:pt x="1211" y="2267"/>
                    <a:pt x="1305" y="2225"/>
                    <a:pt x="1368" y="2136"/>
                  </a:cubicBezTo>
                  <a:lnTo>
                    <a:pt x="1521" y="1926"/>
                  </a:lnTo>
                  <a:cubicBezTo>
                    <a:pt x="1578" y="1843"/>
                    <a:pt x="1673" y="1792"/>
                    <a:pt x="1775" y="1792"/>
                  </a:cubicBezTo>
                  <a:lnTo>
                    <a:pt x="2036" y="1799"/>
                  </a:lnTo>
                  <a:cubicBezTo>
                    <a:pt x="2290" y="1799"/>
                    <a:pt x="2436" y="1512"/>
                    <a:pt x="2284" y="1309"/>
                  </a:cubicBezTo>
                  <a:lnTo>
                    <a:pt x="2125" y="1099"/>
                  </a:lnTo>
                  <a:cubicBezTo>
                    <a:pt x="2068" y="1016"/>
                    <a:pt x="2048" y="915"/>
                    <a:pt x="2087" y="819"/>
                  </a:cubicBezTo>
                  <a:lnTo>
                    <a:pt x="2169" y="571"/>
                  </a:lnTo>
                  <a:cubicBezTo>
                    <a:pt x="2241" y="362"/>
                    <a:pt x="2074" y="162"/>
                    <a:pt x="1871" y="162"/>
                  </a:cubicBezTo>
                  <a:cubicBezTo>
                    <a:pt x="1839" y="162"/>
                    <a:pt x="1807" y="167"/>
                    <a:pt x="1775" y="177"/>
                  </a:cubicBezTo>
                  <a:lnTo>
                    <a:pt x="1533" y="259"/>
                  </a:lnTo>
                  <a:cubicBezTo>
                    <a:pt x="1499" y="273"/>
                    <a:pt x="1464" y="279"/>
                    <a:pt x="1429" y="279"/>
                  </a:cubicBezTo>
                  <a:cubicBezTo>
                    <a:pt x="1364" y="279"/>
                    <a:pt x="1300" y="258"/>
                    <a:pt x="1247" y="221"/>
                  </a:cubicBezTo>
                  <a:lnTo>
                    <a:pt x="1037" y="62"/>
                  </a:lnTo>
                  <a:cubicBezTo>
                    <a:pt x="980" y="19"/>
                    <a:pt x="917" y="0"/>
                    <a:pt x="85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 name="Google Shape;481;p17"/>
          <p:cNvSpPr/>
          <p:nvPr/>
        </p:nvSpPr>
        <p:spPr>
          <a:xfrm flipH="1" rot="4621946">
            <a:off x="794010" y="4607808"/>
            <a:ext cx="585477" cy="409051"/>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 name="Google Shape;482;p17"/>
          <p:cNvGrpSpPr/>
          <p:nvPr/>
        </p:nvGrpSpPr>
        <p:grpSpPr>
          <a:xfrm>
            <a:off x="8041736" y="149489"/>
            <a:ext cx="446955" cy="446955"/>
            <a:chOff x="1264136" y="3850239"/>
            <a:chExt cx="446955" cy="446955"/>
          </a:xfrm>
        </p:grpSpPr>
        <p:sp>
          <p:nvSpPr>
            <p:cNvPr id="483" name="Google Shape;483;p17"/>
            <p:cNvSpPr/>
            <p:nvPr/>
          </p:nvSpPr>
          <p:spPr>
            <a:xfrm rot="2454053">
              <a:off x="1329186" y="3915288"/>
              <a:ext cx="316855"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7"/>
            <p:cNvSpPr/>
            <p:nvPr/>
          </p:nvSpPr>
          <p:spPr>
            <a:xfrm rot="2454053">
              <a:off x="1352469" y="3852851"/>
              <a:ext cx="126136" cy="316855"/>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7"/>
            <p:cNvSpPr/>
            <p:nvPr/>
          </p:nvSpPr>
          <p:spPr>
            <a:xfrm rot="2454053">
              <a:off x="1570077" y="404910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7"/>
            <p:cNvSpPr/>
            <p:nvPr/>
          </p:nvSpPr>
          <p:spPr>
            <a:xfrm rot="2454053">
              <a:off x="1478652" y="398667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7"/>
            <p:cNvSpPr/>
            <p:nvPr/>
          </p:nvSpPr>
          <p:spPr>
            <a:xfrm rot="2454053">
              <a:off x="1493877" y="413155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7"/>
            <p:cNvSpPr/>
            <p:nvPr/>
          </p:nvSpPr>
          <p:spPr>
            <a:xfrm rot="2454053">
              <a:off x="1402452" y="406912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 name="Google Shape;489;p17"/>
          <p:cNvSpPr txBox="1"/>
          <p:nvPr>
            <p:ph idx="9"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490" name="Shape 490"/>
        <p:cNvGrpSpPr/>
        <p:nvPr/>
      </p:nvGrpSpPr>
      <p:grpSpPr>
        <a:xfrm>
          <a:off x="0" y="0"/>
          <a:ext cx="0" cy="0"/>
          <a:chOff x="0" y="0"/>
          <a:chExt cx="0" cy="0"/>
        </a:xfrm>
      </p:grpSpPr>
      <p:pic>
        <p:nvPicPr>
          <p:cNvPr id="491" name="Google Shape;491;p18"/>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492" name="Google Shape;492;p18"/>
          <p:cNvSpPr txBox="1"/>
          <p:nvPr>
            <p:ph idx="1" type="body"/>
          </p:nvPr>
        </p:nvSpPr>
        <p:spPr>
          <a:xfrm>
            <a:off x="717475" y="1167250"/>
            <a:ext cx="5204100" cy="34413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chemeClr val="dk2"/>
              </a:buClr>
              <a:buSzPts val="800"/>
              <a:buFont typeface="Nunito Light"/>
              <a:buChar char="●"/>
              <a:defRPr/>
            </a:lvl1pPr>
            <a:lvl2pPr indent="-304800" lvl="1" marL="914400" rtl="0">
              <a:spcBef>
                <a:spcPts val="0"/>
              </a:spcBef>
              <a:spcAft>
                <a:spcPts val="0"/>
              </a:spcAft>
              <a:buSzPts val="1200"/>
              <a:buFont typeface="Nunito Light"/>
              <a:buChar char="○"/>
              <a:defRPr/>
            </a:lvl2pPr>
            <a:lvl3pPr indent="-304800" lvl="2" marL="1371600" rtl="0">
              <a:lnSpc>
                <a:spcPct val="115000"/>
              </a:lnSpc>
              <a:spcBef>
                <a:spcPts val="0"/>
              </a:spcBef>
              <a:spcAft>
                <a:spcPts val="0"/>
              </a:spcAft>
              <a:buClr>
                <a:srgbClr val="FFC800"/>
              </a:buClr>
              <a:buSzPts val="1200"/>
              <a:buFont typeface="Nunito Light"/>
              <a:buChar char="■"/>
              <a:defRPr/>
            </a:lvl3pPr>
            <a:lvl4pPr indent="-304800" lvl="3" marL="1828800" rtl="0">
              <a:lnSpc>
                <a:spcPct val="115000"/>
              </a:lnSpc>
              <a:spcBef>
                <a:spcPts val="1600"/>
              </a:spcBef>
              <a:spcAft>
                <a:spcPts val="0"/>
              </a:spcAft>
              <a:buClr>
                <a:srgbClr val="FFC800"/>
              </a:buClr>
              <a:buSzPts val="1200"/>
              <a:buFont typeface="Nunito Light"/>
              <a:buChar char="●"/>
              <a:defRPr/>
            </a:lvl4pPr>
            <a:lvl5pPr indent="-304800" lvl="4" marL="2286000" rtl="0">
              <a:lnSpc>
                <a:spcPct val="115000"/>
              </a:lnSpc>
              <a:spcBef>
                <a:spcPts val="1600"/>
              </a:spcBef>
              <a:spcAft>
                <a:spcPts val="0"/>
              </a:spcAft>
              <a:buClr>
                <a:srgbClr val="434343"/>
              </a:buClr>
              <a:buSzPts val="1200"/>
              <a:buFont typeface="Nunito Light"/>
              <a:buChar char="○"/>
              <a:defRPr/>
            </a:lvl5pPr>
            <a:lvl6pPr indent="-304800" lvl="5" marL="2743200" rtl="0">
              <a:lnSpc>
                <a:spcPct val="115000"/>
              </a:lnSpc>
              <a:spcBef>
                <a:spcPts val="1600"/>
              </a:spcBef>
              <a:spcAft>
                <a:spcPts val="0"/>
              </a:spcAft>
              <a:buClr>
                <a:srgbClr val="434343"/>
              </a:buClr>
              <a:buSzPts val="1200"/>
              <a:buFont typeface="Nunito Light"/>
              <a:buChar char="■"/>
              <a:defRPr/>
            </a:lvl6pPr>
            <a:lvl7pPr indent="-304800" lvl="6" marL="3200400" rtl="0">
              <a:lnSpc>
                <a:spcPct val="115000"/>
              </a:lnSpc>
              <a:spcBef>
                <a:spcPts val="1600"/>
              </a:spcBef>
              <a:spcAft>
                <a:spcPts val="0"/>
              </a:spcAft>
              <a:buClr>
                <a:srgbClr val="434343"/>
              </a:buClr>
              <a:buSzPts val="1200"/>
              <a:buFont typeface="Nunito Light"/>
              <a:buChar char="●"/>
              <a:defRPr/>
            </a:lvl7pPr>
            <a:lvl8pPr indent="-304800" lvl="7" marL="3657600" rtl="0">
              <a:lnSpc>
                <a:spcPct val="115000"/>
              </a:lnSpc>
              <a:spcBef>
                <a:spcPts val="1600"/>
              </a:spcBef>
              <a:spcAft>
                <a:spcPts val="0"/>
              </a:spcAft>
              <a:buClr>
                <a:srgbClr val="434343"/>
              </a:buClr>
              <a:buSzPts val="1200"/>
              <a:buFont typeface="Nunito Light"/>
              <a:buChar char="○"/>
              <a:defRPr/>
            </a:lvl8pPr>
            <a:lvl9pPr indent="-304800" lvl="8" marL="4114800" rtl="0">
              <a:lnSpc>
                <a:spcPct val="115000"/>
              </a:lnSpc>
              <a:spcBef>
                <a:spcPts val="1600"/>
              </a:spcBef>
              <a:spcAft>
                <a:spcPts val="1600"/>
              </a:spcAft>
              <a:buClr>
                <a:srgbClr val="434343"/>
              </a:buClr>
              <a:buSzPts val="1200"/>
              <a:buFont typeface="Nunito Light"/>
              <a:buChar char="■"/>
              <a:defRPr/>
            </a:lvl9pPr>
          </a:lstStyle>
          <a:p/>
        </p:txBody>
      </p:sp>
      <p:grpSp>
        <p:nvGrpSpPr>
          <p:cNvPr id="493" name="Google Shape;493;p18"/>
          <p:cNvGrpSpPr/>
          <p:nvPr/>
        </p:nvGrpSpPr>
        <p:grpSpPr>
          <a:xfrm rot="2545116">
            <a:off x="8457645" y="2332616"/>
            <a:ext cx="382454" cy="637484"/>
            <a:chOff x="3834143" y="4115408"/>
            <a:chExt cx="382421" cy="637429"/>
          </a:xfrm>
        </p:grpSpPr>
        <p:sp>
          <p:nvSpPr>
            <p:cNvPr id="494" name="Google Shape;494;p18"/>
            <p:cNvSpPr/>
            <p:nvPr/>
          </p:nvSpPr>
          <p:spPr>
            <a:xfrm>
              <a:off x="3834143" y="411540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8"/>
            <p:cNvSpPr/>
            <p:nvPr/>
          </p:nvSpPr>
          <p:spPr>
            <a:xfrm>
              <a:off x="4000419" y="456075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8"/>
            <p:cNvSpPr/>
            <p:nvPr/>
          </p:nvSpPr>
          <p:spPr>
            <a:xfrm>
              <a:off x="3872885" y="442804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8"/>
            <p:cNvSpPr/>
            <p:nvPr/>
          </p:nvSpPr>
          <p:spPr>
            <a:xfrm>
              <a:off x="4101904" y="463739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8"/>
            <p:cNvSpPr/>
            <p:nvPr/>
          </p:nvSpPr>
          <p:spPr>
            <a:xfrm>
              <a:off x="3892556" y="463739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8"/>
            <p:cNvSpPr/>
            <p:nvPr/>
          </p:nvSpPr>
          <p:spPr>
            <a:xfrm>
              <a:off x="4101904" y="450083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8"/>
            <p:cNvSpPr/>
            <p:nvPr/>
          </p:nvSpPr>
          <p:spPr>
            <a:xfrm>
              <a:off x="3892556" y="450083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8"/>
            <p:cNvSpPr/>
            <p:nvPr/>
          </p:nvSpPr>
          <p:spPr>
            <a:xfrm>
              <a:off x="4000419" y="423530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8"/>
            <p:cNvSpPr/>
            <p:nvPr/>
          </p:nvSpPr>
          <p:spPr>
            <a:xfrm>
              <a:off x="4101904" y="431037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8"/>
            <p:cNvSpPr/>
            <p:nvPr/>
          </p:nvSpPr>
          <p:spPr>
            <a:xfrm>
              <a:off x="3892556" y="431037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8"/>
            <p:cNvSpPr/>
            <p:nvPr/>
          </p:nvSpPr>
          <p:spPr>
            <a:xfrm>
              <a:off x="4101904" y="417382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8"/>
            <p:cNvSpPr/>
            <p:nvPr/>
          </p:nvSpPr>
          <p:spPr>
            <a:xfrm>
              <a:off x="3892556" y="417382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 name="Google Shape;506;p18"/>
          <p:cNvSpPr/>
          <p:nvPr/>
        </p:nvSpPr>
        <p:spPr>
          <a:xfrm rot="-1585880">
            <a:off x="8348951" y="1831292"/>
            <a:ext cx="599844" cy="581250"/>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 name="Google Shape;507;p18"/>
          <p:cNvGrpSpPr/>
          <p:nvPr/>
        </p:nvGrpSpPr>
        <p:grpSpPr>
          <a:xfrm rot="-2155399">
            <a:off x="-194004" y="1057062"/>
            <a:ext cx="637427" cy="382360"/>
            <a:chOff x="4215542" y="4377214"/>
            <a:chExt cx="637429" cy="382361"/>
          </a:xfrm>
        </p:grpSpPr>
        <p:sp>
          <p:nvSpPr>
            <p:cNvPr id="508" name="Google Shape;508;p18"/>
            <p:cNvSpPr/>
            <p:nvPr/>
          </p:nvSpPr>
          <p:spPr>
            <a:xfrm>
              <a:off x="4215542" y="437721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8"/>
            <p:cNvSpPr/>
            <p:nvPr/>
          </p:nvSpPr>
          <p:spPr>
            <a:xfrm>
              <a:off x="4528181" y="441571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8"/>
            <p:cNvSpPr/>
            <p:nvPr/>
          </p:nvSpPr>
          <p:spPr>
            <a:xfrm>
              <a:off x="4737529" y="443538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8"/>
            <p:cNvSpPr/>
            <p:nvPr/>
          </p:nvSpPr>
          <p:spPr>
            <a:xfrm>
              <a:off x="4737529" y="464473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8"/>
            <p:cNvSpPr/>
            <p:nvPr/>
          </p:nvSpPr>
          <p:spPr>
            <a:xfrm>
              <a:off x="4600791" y="443538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8"/>
            <p:cNvSpPr/>
            <p:nvPr/>
          </p:nvSpPr>
          <p:spPr>
            <a:xfrm>
              <a:off x="4600791" y="464473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8"/>
            <p:cNvSpPr/>
            <p:nvPr/>
          </p:nvSpPr>
          <p:spPr>
            <a:xfrm>
              <a:off x="4347889" y="455143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8"/>
            <p:cNvSpPr/>
            <p:nvPr/>
          </p:nvSpPr>
          <p:spPr>
            <a:xfrm>
              <a:off x="4276782" y="464876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8"/>
            <p:cNvSpPr/>
            <p:nvPr/>
          </p:nvSpPr>
          <p:spPr>
            <a:xfrm>
              <a:off x="4276782" y="443941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8"/>
            <p:cNvSpPr/>
            <p:nvPr/>
          </p:nvSpPr>
          <p:spPr>
            <a:xfrm>
              <a:off x="4413520" y="464876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8"/>
            <p:cNvSpPr/>
            <p:nvPr/>
          </p:nvSpPr>
          <p:spPr>
            <a:xfrm>
              <a:off x="4413520" y="443941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18"/>
          <p:cNvGrpSpPr/>
          <p:nvPr/>
        </p:nvGrpSpPr>
        <p:grpSpPr>
          <a:xfrm>
            <a:off x="8405841" y="199290"/>
            <a:ext cx="486078" cy="486078"/>
            <a:chOff x="7879273" y="4810679"/>
            <a:chExt cx="425228" cy="425228"/>
          </a:xfrm>
        </p:grpSpPr>
        <p:sp>
          <p:nvSpPr>
            <p:cNvPr id="520" name="Google Shape;520;p18"/>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8"/>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8"/>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 name="Google Shape;523;p18"/>
          <p:cNvSpPr txBox="1"/>
          <p:nvPr>
            <p:ph type="title"/>
          </p:nvPr>
        </p:nvSpPr>
        <p:spPr>
          <a:xfrm>
            <a:off x="713225" y="539500"/>
            <a:ext cx="5204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
    <p:spTree>
      <p:nvGrpSpPr>
        <p:cNvPr id="524" name="Shape 524"/>
        <p:cNvGrpSpPr/>
        <p:nvPr/>
      </p:nvGrpSpPr>
      <p:grpSpPr>
        <a:xfrm>
          <a:off x="0" y="0"/>
          <a:ext cx="0" cy="0"/>
          <a:chOff x="0" y="0"/>
          <a:chExt cx="0" cy="0"/>
        </a:xfrm>
      </p:grpSpPr>
      <p:pic>
        <p:nvPicPr>
          <p:cNvPr id="525" name="Google Shape;525;p19"/>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526" name="Google Shape;526;p19"/>
          <p:cNvSpPr txBox="1"/>
          <p:nvPr>
            <p:ph idx="1" type="body"/>
          </p:nvPr>
        </p:nvSpPr>
        <p:spPr>
          <a:xfrm>
            <a:off x="3837800" y="2214663"/>
            <a:ext cx="4579800" cy="18450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chemeClr val="dk2"/>
              </a:buClr>
              <a:buSzPts val="800"/>
              <a:buFont typeface="Nunito Light"/>
              <a:buChar char="●"/>
              <a:defRPr/>
            </a:lvl1pPr>
            <a:lvl2pPr indent="-304800" lvl="1" marL="914400" rtl="0">
              <a:spcBef>
                <a:spcPts val="0"/>
              </a:spcBef>
              <a:spcAft>
                <a:spcPts val="0"/>
              </a:spcAft>
              <a:buSzPts val="1200"/>
              <a:buFont typeface="Nunito Light"/>
              <a:buChar char="○"/>
              <a:defRPr/>
            </a:lvl2pPr>
            <a:lvl3pPr indent="-304800" lvl="2" marL="1371600" rtl="0">
              <a:lnSpc>
                <a:spcPct val="115000"/>
              </a:lnSpc>
              <a:spcBef>
                <a:spcPts val="0"/>
              </a:spcBef>
              <a:spcAft>
                <a:spcPts val="0"/>
              </a:spcAft>
              <a:buClr>
                <a:srgbClr val="FFC800"/>
              </a:buClr>
              <a:buSzPts val="1200"/>
              <a:buFont typeface="Nunito Light"/>
              <a:buChar char="■"/>
              <a:defRPr/>
            </a:lvl3pPr>
            <a:lvl4pPr indent="-304800" lvl="3" marL="1828800" rtl="0">
              <a:lnSpc>
                <a:spcPct val="115000"/>
              </a:lnSpc>
              <a:spcBef>
                <a:spcPts val="1600"/>
              </a:spcBef>
              <a:spcAft>
                <a:spcPts val="0"/>
              </a:spcAft>
              <a:buClr>
                <a:srgbClr val="FFC800"/>
              </a:buClr>
              <a:buSzPts val="1200"/>
              <a:buFont typeface="Nunito Light"/>
              <a:buChar char="●"/>
              <a:defRPr/>
            </a:lvl4pPr>
            <a:lvl5pPr indent="-304800" lvl="4" marL="2286000" rtl="0">
              <a:lnSpc>
                <a:spcPct val="115000"/>
              </a:lnSpc>
              <a:spcBef>
                <a:spcPts val="1600"/>
              </a:spcBef>
              <a:spcAft>
                <a:spcPts val="0"/>
              </a:spcAft>
              <a:buClr>
                <a:srgbClr val="434343"/>
              </a:buClr>
              <a:buSzPts val="1200"/>
              <a:buFont typeface="Nunito Light"/>
              <a:buChar char="○"/>
              <a:defRPr/>
            </a:lvl5pPr>
            <a:lvl6pPr indent="-304800" lvl="5" marL="2743200" rtl="0">
              <a:lnSpc>
                <a:spcPct val="115000"/>
              </a:lnSpc>
              <a:spcBef>
                <a:spcPts val="1600"/>
              </a:spcBef>
              <a:spcAft>
                <a:spcPts val="0"/>
              </a:spcAft>
              <a:buClr>
                <a:srgbClr val="434343"/>
              </a:buClr>
              <a:buSzPts val="1200"/>
              <a:buFont typeface="Nunito Light"/>
              <a:buChar char="■"/>
              <a:defRPr/>
            </a:lvl6pPr>
            <a:lvl7pPr indent="-304800" lvl="6" marL="3200400" rtl="0">
              <a:lnSpc>
                <a:spcPct val="115000"/>
              </a:lnSpc>
              <a:spcBef>
                <a:spcPts val="1600"/>
              </a:spcBef>
              <a:spcAft>
                <a:spcPts val="0"/>
              </a:spcAft>
              <a:buClr>
                <a:srgbClr val="434343"/>
              </a:buClr>
              <a:buSzPts val="1200"/>
              <a:buFont typeface="Nunito Light"/>
              <a:buChar char="●"/>
              <a:defRPr/>
            </a:lvl7pPr>
            <a:lvl8pPr indent="-304800" lvl="7" marL="3657600" rtl="0">
              <a:lnSpc>
                <a:spcPct val="115000"/>
              </a:lnSpc>
              <a:spcBef>
                <a:spcPts val="1600"/>
              </a:spcBef>
              <a:spcAft>
                <a:spcPts val="0"/>
              </a:spcAft>
              <a:buClr>
                <a:srgbClr val="434343"/>
              </a:buClr>
              <a:buSzPts val="1200"/>
              <a:buFont typeface="Nunito Light"/>
              <a:buChar char="○"/>
              <a:defRPr/>
            </a:lvl8pPr>
            <a:lvl9pPr indent="-304800" lvl="8" marL="4114800" rtl="0">
              <a:lnSpc>
                <a:spcPct val="115000"/>
              </a:lnSpc>
              <a:spcBef>
                <a:spcPts val="1600"/>
              </a:spcBef>
              <a:spcAft>
                <a:spcPts val="1600"/>
              </a:spcAft>
              <a:buClr>
                <a:srgbClr val="434343"/>
              </a:buClr>
              <a:buSzPts val="1200"/>
              <a:buFont typeface="Nunito Light"/>
              <a:buChar char="■"/>
              <a:defRPr/>
            </a:lvl9pPr>
          </a:lstStyle>
          <a:p/>
        </p:txBody>
      </p:sp>
      <p:sp>
        <p:nvSpPr>
          <p:cNvPr id="527" name="Google Shape;527;p19"/>
          <p:cNvSpPr txBox="1"/>
          <p:nvPr>
            <p:ph type="title"/>
          </p:nvPr>
        </p:nvSpPr>
        <p:spPr>
          <a:xfrm>
            <a:off x="3837809" y="1083838"/>
            <a:ext cx="4579800" cy="1045200"/>
          </a:xfrm>
          <a:prstGeom prst="rect">
            <a:avLst/>
          </a:prstGeom>
        </p:spPr>
        <p:txBody>
          <a:bodyPr anchorCtr="0" anchor="b" bIns="91425" lIns="91425" spcFirstLastPara="1" rIns="91425" wrap="square" tIns="91425">
            <a:noAutofit/>
          </a:bodyPr>
          <a:lstStyle>
            <a:lvl1pPr lvl="0" rtl="0" algn="l">
              <a:spcBef>
                <a:spcPts val="0"/>
              </a:spcBef>
              <a:spcAft>
                <a:spcPts val="0"/>
              </a:spcAft>
              <a:buClr>
                <a:schemeClr val="dk1"/>
              </a:buClr>
              <a:buSzPts val="3000"/>
              <a:buFont typeface="Heebo SemiBold"/>
              <a:buNone/>
              <a:defRPr sz="3000">
                <a:solidFill>
                  <a:schemeClr val="dk1"/>
                </a:solidFill>
              </a:defRPr>
            </a:lvl1pPr>
            <a:lvl2pPr lvl="1"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2pPr>
            <a:lvl3pPr lvl="2"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3pPr>
            <a:lvl4pPr lvl="3"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4pPr>
            <a:lvl5pPr lvl="4"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5pPr>
            <a:lvl6pPr lvl="5"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6pPr>
            <a:lvl7pPr lvl="6"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7pPr>
            <a:lvl8pPr lvl="7"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8pPr>
            <a:lvl9pPr lvl="8"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6_1_2">
    <p:spTree>
      <p:nvGrpSpPr>
        <p:cNvPr id="528" name="Shape 528"/>
        <p:cNvGrpSpPr/>
        <p:nvPr/>
      </p:nvGrpSpPr>
      <p:grpSpPr>
        <a:xfrm>
          <a:off x="0" y="0"/>
          <a:ext cx="0" cy="0"/>
          <a:chOff x="0" y="0"/>
          <a:chExt cx="0" cy="0"/>
        </a:xfrm>
      </p:grpSpPr>
      <p:pic>
        <p:nvPicPr>
          <p:cNvPr id="529" name="Google Shape;529;p20"/>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530" name="Google Shape;530;p20"/>
          <p:cNvSpPr txBox="1"/>
          <p:nvPr>
            <p:ph idx="1" type="body"/>
          </p:nvPr>
        </p:nvSpPr>
        <p:spPr>
          <a:xfrm>
            <a:off x="716050" y="2691705"/>
            <a:ext cx="3450000" cy="8982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chemeClr val="dk2"/>
              </a:buClr>
              <a:buSzPts val="800"/>
              <a:buFont typeface="Nunito Light"/>
              <a:buChar char="●"/>
              <a:defRPr/>
            </a:lvl1pPr>
            <a:lvl2pPr indent="-304800" lvl="1" marL="914400" rtl="0">
              <a:spcBef>
                <a:spcPts val="0"/>
              </a:spcBef>
              <a:spcAft>
                <a:spcPts val="0"/>
              </a:spcAft>
              <a:buSzPts val="1200"/>
              <a:buFont typeface="Nunito Light"/>
              <a:buChar char="○"/>
              <a:defRPr/>
            </a:lvl2pPr>
            <a:lvl3pPr indent="-304800" lvl="2" marL="1371600" rtl="0">
              <a:lnSpc>
                <a:spcPct val="115000"/>
              </a:lnSpc>
              <a:spcBef>
                <a:spcPts val="0"/>
              </a:spcBef>
              <a:spcAft>
                <a:spcPts val="0"/>
              </a:spcAft>
              <a:buClr>
                <a:srgbClr val="FFC800"/>
              </a:buClr>
              <a:buSzPts val="1200"/>
              <a:buFont typeface="Nunito Light"/>
              <a:buChar char="■"/>
              <a:defRPr/>
            </a:lvl3pPr>
            <a:lvl4pPr indent="-304800" lvl="3" marL="1828800" rtl="0">
              <a:lnSpc>
                <a:spcPct val="115000"/>
              </a:lnSpc>
              <a:spcBef>
                <a:spcPts val="1600"/>
              </a:spcBef>
              <a:spcAft>
                <a:spcPts val="0"/>
              </a:spcAft>
              <a:buClr>
                <a:srgbClr val="FFC800"/>
              </a:buClr>
              <a:buSzPts val="1200"/>
              <a:buFont typeface="Nunito Light"/>
              <a:buChar char="●"/>
              <a:defRPr/>
            </a:lvl4pPr>
            <a:lvl5pPr indent="-304800" lvl="4" marL="2286000" rtl="0">
              <a:lnSpc>
                <a:spcPct val="115000"/>
              </a:lnSpc>
              <a:spcBef>
                <a:spcPts val="1600"/>
              </a:spcBef>
              <a:spcAft>
                <a:spcPts val="0"/>
              </a:spcAft>
              <a:buClr>
                <a:srgbClr val="434343"/>
              </a:buClr>
              <a:buSzPts val="1200"/>
              <a:buFont typeface="Nunito Light"/>
              <a:buChar char="○"/>
              <a:defRPr/>
            </a:lvl5pPr>
            <a:lvl6pPr indent="-304800" lvl="5" marL="2743200" rtl="0">
              <a:lnSpc>
                <a:spcPct val="115000"/>
              </a:lnSpc>
              <a:spcBef>
                <a:spcPts val="1600"/>
              </a:spcBef>
              <a:spcAft>
                <a:spcPts val="0"/>
              </a:spcAft>
              <a:buClr>
                <a:srgbClr val="434343"/>
              </a:buClr>
              <a:buSzPts val="1200"/>
              <a:buFont typeface="Nunito Light"/>
              <a:buChar char="■"/>
              <a:defRPr/>
            </a:lvl6pPr>
            <a:lvl7pPr indent="-304800" lvl="6" marL="3200400" rtl="0">
              <a:lnSpc>
                <a:spcPct val="115000"/>
              </a:lnSpc>
              <a:spcBef>
                <a:spcPts val="1600"/>
              </a:spcBef>
              <a:spcAft>
                <a:spcPts val="0"/>
              </a:spcAft>
              <a:buClr>
                <a:srgbClr val="434343"/>
              </a:buClr>
              <a:buSzPts val="1200"/>
              <a:buFont typeface="Nunito Light"/>
              <a:buChar char="●"/>
              <a:defRPr/>
            </a:lvl7pPr>
            <a:lvl8pPr indent="-304800" lvl="7" marL="3657600" rtl="0">
              <a:lnSpc>
                <a:spcPct val="115000"/>
              </a:lnSpc>
              <a:spcBef>
                <a:spcPts val="1600"/>
              </a:spcBef>
              <a:spcAft>
                <a:spcPts val="0"/>
              </a:spcAft>
              <a:buClr>
                <a:srgbClr val="434343"/>
              </a:buClr>
              <a:buSzPts val="1200"/>
              <a:buFont typeface="Nunito Light"/>
              <a:buChar char="○"/>
              <a:defRPr/>
            </a:lvl8pPr>
            <a:lvl9pPr indent="-304800" lvl="8" marL="4114800" rtl="0">
              <a:lnSpc>
                <a:spcPct val="115000"/>
              </a:lnSpc>
              <a:spcBef>
                <a:spcPts val="1600"/>
              </a:spcBef>
              <a:spcAft>
                <a:spcPts val="1600"/>
              </a:spcAft>
              <a:buClr>
                <a:srgbClr val="434343"/>
              </a:buClr>
              <a:buSzPts val="1200"/>
              <a:buFont typeface="Nunito Light"/>
              <a:buChar char="■"/>
              <a:defRPr/>
            </a:lvl9pPr>
          </a:lstStyle>
          <a:p/>
        </p:txBody>
      </p:sp>
      <p:sp>
        <p:nvSpPr>
          <p:cNvPr id="531" name="Google Shape;531;p20"/>
          <p:cNvSpPr txBox="1"/>
          <p:nvPr>
            <p:ph type="title"/>
          </p:nvPr>
        </p:nvSpPr>
        <p:spPr>
          <a:xfrm>
            <a:off x="713225" y="1553595"/>
            <a:ext cx="3450000" cy="1121100"/>
          </a:xfrm>
          <a:prstGeom prst="rect">
            <a:avLst/>
          </a:prstGeom>
        </p:spPr>
        <p:txBody>
          <a:bodyPr anchorCtr="0" anchor="b" bIns="91425" lIns="91425" spcFirstLastPara="1" rIns="91425" wrap="square" tIns="91425">
            <a:noAutofit/>
          </a:bodyPr>
          <a:lstStyle>
            <a:lvl1pPr lvl="0" rtl="0" algn="l">
              <a:spcBef>
                <a:spcPts val="0"/>
              </a:spcBef>
              <a:spcAft>
                <a:spcPts val="0"/>
              </a:spcAft>
              <a:buClr>
                <a:schemeClr val="dk1"/>
              </a:buClr>
              <a:buSzPts val="3000"/>
              <a:buFont typeface="Heebo SemiBold"/>
              <a:buNone/>
              <a:defRPr>
                <a:solidFill>
                  <a:schemeClr val="dk1"/>
                </a:solidFill>
              </a:defRPr>
            </a:lvl1pPr>
            <a:lvl2pPr lvl="1"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2pPr>
            <a:lvl3pPr lvl="2"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3pPr>
            <a:lvl4pPr lvl="3"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4pPr>
            <a:lvl5pPr lvl="4"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5pPr>
            <a:lvl6pPr lvl="5"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6pPr>
            <a:lvl7pPr lvl="6"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7pPr>
            <a:lvl8pPr lvl="7"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8pPr>
            <a:lvl9pPr lvl="8"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9pPr>
          </a:lstStyle>
          <a:p/>
        </p:txBody>
      </p:sp>
      <p:grpSp>
        <p:nvGrpSpPr>
          <p:cNvPr id="532" name="Google Shape;532;p20"/>
          <p:cNvGrpSpPr/>
          <p:nvPr/>
        </p:nvGrpSpPr>
        <p:grpSpPr>
          <a:xfrm rot="-839590">
            <a:off x="8218577" y="4432775"/>
            <a:ext cx="613321" cy="613462"/>
            <a:chOff x="6566710" y="1071200"/>
            <a:chExt cx="613337" cy="613477"/>
          </a:xfrm>
        </p:grpSpPr>
        <p:sp>
          <p:nvSpPr>
            <p:cNvPr id="533" name="Google Shape;533;p20"/>
            <p:cNvSpPr/>
            <p:nvPr/>
          </p:nvSpPr>
          <p:spPr>
            <a:xfrm rot="-5400000">
              <a:off x="6566664" y="1377915"/>
              <a:ext cx="306809" cy="306715"/>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0"/>
            <p:cNvSpPr/>
            <p:nvPr/>
          </p:nvSpPr>
          <p:spPr>
            <a:xfrm rot="-5400000">
              <a:off x="6873309" y="1377939"/>
              <a:ext cx="306809" cy="30666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0"/>
            <p:cNvSpPr/>
            <p:nvPr/>
          </p:nvSpPr>
          <p:spPr>
            <a:xfrm rot="-5400000">
              <a:off x="6873355" y="1071224"/>
              <a:ext cx="306715" cy="30666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0"/>
            <p:cNvSpPr/>
            <p:nvPr/>
          </p:nvSpPr>
          <p:spPr>
            <a:xfrm rot="-5400000">
              <a:off x="6566710" y="1071200"/>
              <a:ext cx="306715" cy="306715"/>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 name="Google Shape;537;p20"/>
          <p:cNvSpPr/>
          <p:nvPr/>
        </p:nvSpPr>
        <p:spPr>
          <a:xfrm rot="848965">
            <a:off x="8355424" y="3859317"/>
            <a:ext cx="695989" cy="674415"/>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 name="Google Shape;538;p20"/>
          <p:cNvGrpSpPr/>
          <p:nvPr/>
        </p:nvGrpSpPr>
        <p:grpSpPr>
          <a:xfrm>
            <a:off x="75891" y="1049985"/>
            <a:ext cx="486063" cy="486063"/>
            <a:chOff x="1264136" y="3850239"/>
            <a:chExt cx="446955" cy="446955"/>
          </a:xfrm>
        </p:grpSpPr>
        <p:sp>
          <p:nvSpPr>
            <p:cNvPr id="539" name="Google Shape;539;p20"/>
            <p:cNvSpPr/>
            <p:nvPr/>
          </p:nvSpPr>
          <p:spPr>
            <a:xfrm rot="2454053">
              <a:off x="1329186" y="3915288"/>
              <a:ext cx="316855"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0"/>
            <p:cNvSpPr/>
            <p:nvPr/>
          </p:nvSpPr>
          <p:spPr>
            <a:xfrm rot="2454053">
              <a:off x="1352469" y="3852851"/>
              <a:ext cx="126136" cy="316855"/>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0"/>
            <p:cNvSpPr/>
            <p:nvPr/>
          </p:nvSpPr>
          <p:spPr>
            <a:xfrm rot="2454053">
              <a:off x="1570077" y="404910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0"/>
            <p:cNvSpPr/>
            <p:nvPr/>
          </p:nvSpPr>
          <p:spPr>
            <a:xfrm rot="2454053">
              <a:off x="1478652" y="398667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0"/>
            <p:cNvSpPr/>
            <p:nvPr/>
          </p:nvSpPr>
          <p:spPr>
            <a:xfrm rot="2454053">
              <a:off x="1493877" y="413155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0"/>
            <p:cNvSpPr/>
            <p:nvPr/>
          </p:nvSpPr>
          <p:spPr>
            <a:xfrm rot="2454053">
              <a:off x="1402452" y="406912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14" name="Google Shape;14;p3"/>
          <p:cNvSpPr txBox="1"/>
          <p:nvPr>
            <p:ph type="title"/>
          </p:nvPr>
        </p:nvSpPr>
        <p:spPr>
          <a:xfrm>
            <a:off x="713225" y="1984965"/>
            <a:ext cx="4310700" cy="16725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2040875" y="869451"/>
            <a:ext cx="1655400" cy="1066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6000"/>
              <a:buNone/>
              <a:defRPr sz="6000">
                <a:solidFill>
                  <a:schemeClr val="accent5"/>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txBox="1"/>
          <p:nvPr>
            <p:ph idx="1" type="subTitle"/>
          </p:nvPr>
        </p:nvSpPr>
        <p:spPr>
          <a:xfrm>
            <a:off x="713225" y="3828849"/>
            <a:ext cx="4310700" cy="445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400"/>
              <a:buNone/>
              <a:defRPr sz="1600">
                <a:solidFill>
                  <a:schemeClr val="dk1"/>
                </a:solidFill>
              </a:defRPr>
            </a:lvl1pPr>
            <a:lvl2pPr lvl="1" rtl="0" algn="ctr">
              <a:lnSpc>
                <a:spcPct val="100000"/>
              </a:lnSpc>
              <a:spcBef>
                <a:spcPts val="1600"/>
              </a:spcBef>
              <a:spcAft>
                <a:spcPts val="0"/>
              </a:spcAft>
              <a:buClr>
                <a:schemeClr val="dk1"/>
              </a:buClr>
              <a:buSzPts val="1400"/>
              <a:buNone/>
              <a:defRPr>
                <a:solidFill>
                  <a:schemeClr val="dk1"/>
                </a:solidFill>
              </a:defRPr>
            </a:lvl2pPr>
            <a:lvl3pPr lvl="2" rtl="0" algn="ctr">
              <a:lnSpc>
                <a:spcPct val="100000"/>
              </a:lnSpc>
              <a:spcBef>
                <a:spcPts val="1600"/>
              </a:spcBef>
              <a:spcAft>
                <a:spcPts val="0"/>
              </a:spcAft>
              <a:buClr>
                <a:schemeClr val="dk1"/>
              </a:buClr>
              <a:buSzPts val="1400"/>
              <a:buNone/>
              <a:defRPr>
                <a:solidFill>
                  <a:schemeClr val="dk1"/>
                </a:solidFill>
              </a:defRPr>
            </a:lvl3pPr>
            <a:lvl4pPr lvl="3" rtl="0" algn="ctr">
              <a:lnSpc>
                <a:spcPct val="100000"/>
              </a:lnSpc>
              <a:spcBef>
                <a:spcPts val="1600"/>
              </a:spcBef>
              <a:spcAft>
                <a:spcPts val="0"/>
              </a:spcAft>
              <a:buClr>
                <a:schemeClr val="dk1"/>
              </a:buClr>
              <a:buSzPts val="1400"/>
              <a:buNone/>
              <a:defRPr>
                <a:solidFill>
                  <a:schemeClr val="dk1"/>
                </a:solidFill>
              </a:defRPr>
            </a:lvl4pPr>
            <a:lvl5pPr lvl="4" rtl="0" algn="ctr">
              <a:lnSpc>
                <a:spcPct val="100000"/>
              </a:lnSpc>
              <a:spcBef>
                <a:spcPts val="1600"/>
              </a:spcBef>
              <a:spcAft>
                <a:spcPts val="0"/>
              </a:spcAft>
              <a:buClr>
                <a:schemeClr val="dk1"/>
              </a:buClr>
              <a:buSzPts val="1400"/>
              <a:buNone/>
              <a:defRPr>
                <a:solidFill>
                  <a:schemeClr val="dk1"/>
                </a:solidFill>
              </a:defRPr>
            </a:lvl5pPr>
            <a:lvl6pPr lvl="5" rtl="0" algn="ctr">
              <a:lnSpc>
                <a:spcPct val="100000"/>
              </a:lnSpc>
              <a:spcBef>
                <a:spcPts val="1600"/>
              </a:spcBef>
              <a:spcAft>
                <a:spcPts val="0"/>
              </a:spcAft>
              <a:buClr>
                <a:schemeClr val="dk1"/>
              </a:buClr>
              <a:buSzPts val="1400"/>
              <a:buNone/>
              <a:defRPr>
                <a:solidFill>
                  <a:schemeClr val="dk1"/>
                </a:solidFill>
              </a:defRPr>
            </a:lvl6pPr>
            <a:lvl7pPr lvl="6" rtl="0" algn="ctr">
              <a:lnSpc>
                <a:spcPct val="100000"/>
              </a:lnSpc>
              <a:spcBef>
                <a:spcPts val="1600"/>
              </a:spcBef>
              <a:spcAft>
                <a:spcPts val="0"/>
              </a:spcAft>
              <a:buClr>
                <a:schemeClr val="dk1"/>
              </a:buClr>
              <a:buSzPts val="1400"/>
              <a:buNone/>
              <a:defRPr>
                <a:solidFill>
                  <a:schemeClr val="dk1"/>
                </a:solidFill>
              </a:defRPr>
            </a:lvl7pPr>
            <a:lvl8pPr lvl="7" rtl="0" algn="ctr">
              <a:lnSpc>
                <a:spcPct val="100000"/>
              </a:lnSpc>
              <a:spcBef>
                <a:spcPts val="1600"/>
              </a:spcBef>
              <a:spcAft>
                <a:spcPts val="0"/>
              </a:spcAft>
              <a:buClr>
                <a:schemeClr val="dk1"/>
              </a:buClr>
              <a:buSzPts val="1400"/>
              <a:buNone/>
              <a:defRPr>
                <a:solidFill>
                  <a:schemeClr val="dk1"/>
                </a:solidFill>
              </a:defRPr>
            </a:lvl8pPr>
            <a:lvl9pPr lvl="8" rtl="0" algn="ctr">
              <a:lnSpc>
                <a:spcPct val="100000"/>
              </a:lnSpc>
              <a:spcBef>
                <a:spcPts val="1600"/>
              </a:spcBef>
              <a:spcAft>
                <a:spcPts val="1600"/>
              </a:spcAft>
              <a:buClr>
                <a:schemeClr val="dk1"/>
              </a:buClr>
              <a:buSzPts val="1400"/>
              <a:buNone/>
              <a:defRPr>
                <a:solidFill>
                  <a:schemeClr val="dk1"/>
                </a:solidFill>
              </a:defRPr>
            </a:lvl9pPr>
          </a:lstStyle>
          <a:p/>
        </p:txBody>
      </p:sp>
      <p:sp>
        <p:nvSpPr>
          <p:cNvPr id="17" name="Google Shape;17;p3"/>
          <p:cNvSpPr/>
          <p:nvPr/>
        </p:nvSpPr>
        <p:spPr>
          <a:xfrm flipH="1" rot="1319639">
            <a:off x="5516598" y="4571207"/>
            <a:ext cx="585460" cy="409040"/>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240250" y="4198663"/>
            <a:ext cx="846025" cy="819800"/>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3"/>
          <p:cNvGrpSpPr/>
          <p:nvPr/>
        </p:nvGrpSpPr>
        <p:grpSpPr>
          <a:xfrm rot="-963759">
            <a:off x="8770473" y="220766"/>
            <a:ext cx="382437" cy="637456"/>
            <a:chOff x="3834143" y="4115408"/>
            <a:chExt cx="382421" cy="637429"/>
          </a:xfrm>
        </p:grpSpPr>
        <p:sp>
          <p:nvSpPr>
            <p:cNvPr id="20" name="Google Shape;20;p3"/>
            <p:cNvSpPr/>
            <p:nvPr/>
          </p:nvSpPr>
          <p:spPr>
            <a:xfrm>
              <a:off x="3834143" y="411540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4000419" y="456075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3872885" y="442804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4101904" y="463739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3892556" y="463739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4101904" y="450083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3892556" y="450083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4000419" y="423530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101904" y="431037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3892556" y="431037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4101904" y="417382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3892556" y="417382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 name="Google Shape;32;p3"/>
          <p:cNvGrpSpPr/>
          <p:nvPr/>
        </p:nvGrpSpPr>
        <p:grpSpPr>
          <a:xfrm rot="-2155399">
            <a:off x="-236654" y="3494287"/>
            <a:ext cx="637427" cy="382360"/>
            <a:chOff x="4215542" y="4377214"/>
            <a:chExt cx="637429" cy="382361"/>
          </a:xfrm>
        </p:grpSpPr>
        <p:sp>
          <p:nvSpPr>
            <p:cNvPr id="33" name="Google Shape;33;p3"/>
            <p:cNvSpPr/>
            <p:nvPr/>
          </p:nvSpPr>
          <p:spPr>
            <a:xfrm>
              <a:off x="4215542" y="437721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4528181" y="441571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4737529" y="443538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4737529" y="464473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4600791" y="443538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4600791" y="464473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4347889" y="455143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276782" y="464876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4276782" y="443941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4413520" y="464876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4413520" y="443941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3"/>
          <p:cNvSpPr/>
          <p:nvPr/>
        </p:nvSpPr>
        <p:spPr>
          <a:xfrm rot="2205800">
            <a:off x="4988109" y="46729"/>
            <a:ext cx="585464" cy="409043"/>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3"/>
          <p:cNvGrpSpPr/>
          <p:nvPr/>
        </p:nvGrpSpPr>
        <p:grpSpPr>
          <a:xfrm>
            <a:off x="713223" y="4608579"/>
            <a:ext cx="425228" cy="425228"/>
            <a:chOff x="7879273" y="4810679"/>
            <a:chExt cx="425228" cy="425228"/>
          </a:xfrm>
        </p:grpSpPr>
        <p:sp>
          <p:nvSpPr>
            <p:cNvPr id="46" name="Google Shape;46;p3"/>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13">
    <p:spTree>
      <p:nvGrpSpPr>
        <p:cNvPr id="545" name="Shape 545"/>
        <p:cNvGrpSpPr/>
        <p:nvPr/>
      </p:nvGrpSpPr>
      <p:grpSpPr>
        <a:xfrm>
          <a:off x="0" y="0"/>
          <a:ext cx="0" cy="0"/>
          <a:chOff x="0" y="0"/>
          <a:chExt cx="0" cy="0"/>
        </a:xfrm>
      </p:grpSpPr>
      <p:pic>
        <p:nvPicPr>
          <p:cNvPr id="546" name="Google Shape;546;p21"/>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547" name="Google Shape;547;p21"/>
          <p:cNvSpPr txBox="1"/>
          <p:nvPr>
            <p:ph idx="1" type="body"/>
          </p:nvPr>
        </p:nvSpPr>
        <p:spPr>
          <a:xfrm>
            <a:off x="1202175" y="1290600"/>
            <a:ext cx="3218400" cy="31926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dk2"/>
              </a:buClr>
              <a:buSzPts val="1200"/>
              <a:buFont typeface="Nunito Light"/>
              <a:buChar char="●"/>
              <a:defRPr/>
            </a:lvl1pPr>
            <a:lvl2pPr indent="-304800" lvl="1" marL="914400" rtl="0">
              <a:spcBef>
                <a:spcPts val="0"/>
              </a:spcBef>
              <a:spcAft>
                <a:spcPts val="0"/>
              </a:spcAft>
              <a:buSzPts val="1200"/>
              <a:buFont typeface="Nunito Light"/>
              <a:buChar char="○"/>
              <a:defRPr/>
            </a:lvl2pPr>
            <a:lvl3pPr indent="-304800" lvl="2" marL="1371600" rtl="0">
              <a:lnSpc>
                <a:spcPct val="115000"/>
              </a:lnSpc>
              <a:spcBef>
                <a:spcPts val="0"/>
              </a:spcBef>
              <a:spcAft>
                <a:spcPts val="0"/>
              </a:spcAft>
              <a:buClr>
                <a:srgbClr val="FFC800"/>
              </a:buClr>
              <a:buSzPts val="1200"/>
              <a:buFont typeface="Nunito Light"/>
              <a:buChar char="■"/>
              <a:defRPr/>
            </a:lvl3pPr>
            <a:lvl4pPr indent="-304800" lvl="3" marL="1828800" rtl="0">
              <a:lnSpc>
                <a:spcPct val="115000"/>
              </a:lnSpc>
              <a:spcBef>
                <a:spcPts val="1600"/>
              </a:spcBef>
              <a:spcAft>
                <a:spcPts val="0"/>
              </a:spcAft>
              <a:buClr>
                <a:srgbClr val="FFC800"/>
              </a:buClr>
              <a:buSzPts val="1200"/>
              <a:buFont typeface="Nunito Light"/>
              <a:buChar char="●"/>
              <a:defRPr/>
            </a:lvl4pPr>
            <a:lvl5pPr indent="-304800" lvl="4" marL="2286000" rtl="0">
              <a:lnSpc>
                <a:spcPct val="115000"/>
              </a:lnSpc>
              <a:spcBef>
                <a:spcPts val="1600"/>
              </a:spcBef>
              <a:spcAft>
                <a:spcPts val="0"/>
              </a:spcAft>
              <a:buClr>
                <a:srgbClr val="434343"/>
              </a:buClr>
              <a:buSzPts val="1200"/>
              <a:buFont typeface="Nunito Light"/>
              <a:buChar char="○"/>
              <a:defRPr/>
            </a:lvl5pPr>
            <a:lvl6pPr indent="-304800" lvl="5" marL="2743200" rtl="0">
              <a:lnSpc>
                <a:spcPct val="115000"/>
              </a:lnSpc>
              <a:spcBef>
                <a:spcPts val="1600"/>
              </a:spcBef>
              <a:spcAft>
                <a:spcPts val="0"/>
              </a:spcAft>
              <a:buClr>
                <a:srgbClr val="434343"/>
              </a:buClr>
              <a:buSzPts val="1200"/>
              <a:buFont typeface="Nunito Light"/>
              <a:buChar char="■"/>
              <a:defRPr/>
            </a:lvl6pPr>
            <a:lvl7pPr indent="-304800" lvl="6" marL="3200400" rtl="0">
              <a:lnSpc>
                <a:spcPct val="115000"/>
              </a:lnSpc>
              <a:spcBef>
                <a:spcPts val="1600"/>
              </a:spcBef>
              <a:spcAft>
                <a:spcPts val="0"/>
              </a:spcAft>
              <a:buClr>
                <a:srgbClr val="434343"/>
              </a:buClr>
              <a:buSzPts val="1200"/>
              <a:buFont typeface="Nunito Light"/>
              <a:buChar char="●"/>
              <a:defRPr/>
            </a:lvl7pPr>
            <a:lvl8pPr indent="-304800" lvl="7" marL="3657600" rtl="0">
              <a:lnSpc>
                <a:spcPct val="115000"/>
              </a:lnSpc>
              <a:spcBef>
                <a:spcPts val="1600"/>
              </a:spcBef>
              <a:spcAft>
                <a:spcPts val="0"/>
              </a:spcAft>
              <a:buClr>
                <a:srgbClr val="434343"/>
              </a:buClr>
              <a:buSzPts val="1200"/>
              <a:buFont typeface="Nunito Light"/>
              <a:buChar char="○"/>
              <a:defRPr/>
            </a:lvl8pPr>
            <a:lvl9pPr indent="-304800" lvl="8" marL="4114800" rtl="0">
              <a:lnSpc>
                <a:spcPct val="115000"/>
              </a:lnSpc>
              <a:spcBef>
                <a:spcPts val="1600"/>
              </a:spcBef>
              <a:spcAft>
                <a:spcPts val="1600"/>
              </a:spcAft>
              <a:buClr>
                <a:srgbClr val="434343"/>
              </a:buClr>
              <a:buSzPts val="1200"/>
              <a:buFont typeface="Nunito Light"/>
              <a:buChar char="■"/>
              <a:defRPr/>
            </a:lvl9pPr>
          </a:lstStyle>
          <a:p/>
        </p:txBody>
      </p:sp>
      <p:sp>
        <p:nvSpPr>
          <p:cNvPr id="548" name="Google Shape;548;p21"/>
          <p:cNvSpPr txBox="1"/>
          <p:nvPr>
            <p:ph idx="2" type="body"/>
          </p:nvPr>
        </p:nvSpPr>
        <p:spPr>
          <a:xfrm>
            <a:off x="4723425" y="1290600"/>
            <a:ext cx="3218400" cy="3192600"/>
          </a:xfrm>
          <a:prstGeom prst="rect">
            <a:avLst/>
          </a:prstGeom>
        </p:spPr>
        <p:txBody>
          <a:bodyPr anchorCtr="0" anchor="t" bIns="91425" lIns="91425" spcFirstLastPara="1" rIns="91425" wrap="square" tIns="91425">
            <a:noAutofit/>
          </a:bodyPr>
          <a:lstStyle>
            <a:lvl1pPr indent="-279400" lvl="0" marL="457200" rtl="0">
              <a:spcBef>
                <a:spcPts val="300"/>
              </a:spcBef>
              <a:spcAft>
                <a:spcPts val="0"/>
              </a:spcAft>
              <a:buClr>
                <a:schemeClr val="dk2"/>
              </a:buClr>
              <a:buSzPts val="800"/>
              <a:buFont typeface="Nunito Light"/>
              <a:buChar char="●"/>
              <a:defRPr/>
            </a:lvl1pPr>
            <a:lvl2pPr indent="-304800" lvl="1" marL="914400" rtl="0">
              <a:spcBef>
                <a:spcPts val="0"/>
              </a:spcBef>
              <a:spcAft>
                <a:spcPts val="0"/>
              </a:spcAft>
              <a:buSzPts val="1200"/>
              <a:buFont typeface="Nunito Light"/>
              <a:buChar char="○"/>
              <a:defRPr/>
            </a:lvl2pPr>
            <a:lvl3pPr indent="-304800" lvl="2" marL="1371600" rtl="0">
              <a:lnSpc>
                <a:spcPct val="115000"/>
              </a:lnSpc>
              <a:spcBef>
                <a:spcPts val="0"/>
              </a:spcBef>
              <a:spcAft>
                <a:spcPts val="0"/>
              </a:spcAft>
              <a:buClr>
                <a:srgbClr val="FFC800"/>
              </a:buClr>
              <a:buSzPts val="1200"/>
              <a:buFont typeface="Nunito Light"/>
              <a:buChar char="■"/>
              <a:defRPr/>
            </a:lvl3pPr>
            <a:lvl4pPr indent="-304800" lvl="3" marL="1828800" rtl="0">
              <a:lnSpc>
                <a:spcPct val="115000"/>
              </a:lnSpc>
              <a:spcBef>
                <a:spcPts val="1600"/>
              </a:spcBef>
              <a:spcAft>
                <a:spcPts val="0"/>
              </a:spcAft>
              <a:buClr>
                <a:srgbClr val="FFC800"/>
              </a:buClr>
              <a:buSzPts val="1200"/>
              <a:buFont typeface="Nunito Light"/>
              <a:buChar char="●"/>
              <a:defRPr/>
            </a:lvl4pPr>
            <a:lvl5pPr indent="-304800" lvl="4" marL="2286000" rtl="0">
              <a:lnSpc>
                <a:spcPct val="115000"/>
              </a:lnSpc>
              <a:spcBef>
                <a:spcPts val="1600"/>
              </a:spcBef>
              <a:spcAft>
                <a:spcPts val="0"/>
              </a:spcAft>
              <a:buClr>
                <a:srgbClr val="434343"/>
              </a:buClr>
              <a:buSzPts val="1200"/>
              <a:buFont typeface="Nunito Light"/>
              <a:buChar char="○"/>
              <a:defRPr/>
            </a:lvl5pPr>
            <a:lvl6pPr indent="-304800" lvl="5" marL="2743200" rtl="0">
              <a:lnSpc>
                <a:spcPct val="115000"/>
              </a:lnSpc>
              <a:spcBef>
                <a:spcPts val="1600"/>
              </a:spcBef>
              <a:spcAft>
                <a:spcPts val="0"/>
              </a:spcAft>
              <a:buClr>
                <a:srgbClr val="434343"/>
              </a:buClr>
              <a:buSzPts val="1200"/>
              <a:buFont typeface="Nunito Light"/>
              <a:buChar char="■"/>
              <a:defRPr/>
            </a:lvl6pPr>
            <a:lvl7pPr indent="-304800" lvl="6" marL="3200400" rtl="0">
              <a:lnSpc>
                <a:spcPct val="115000"/>
              </a:lnSpc>
              <a:spcBef>
                <a:spcPts val="1600"/>
              </a:spcBef>
              <a:spcAft>
                <a:spcPts val="0"/>
              </a:spcAft>
              <a:buClr>
                <a:srgbClr val="434343"/>
              </a:buClr>
              <a:buSzPts val="1200"/>
              <a:buFont typeface="Nunito Light"/>
              <a:buChar char="●"/>
              <a:defRPr/>
            </a:lvl7pPr>
            <a:lvl8pPr indent="-304800" lvl="7" marL="3657600" rtl="0">
              <a:lnSpc>
                <a:spcPct val="115000"/>
              </a:lnSpc>
              <a:spcBef>
                <a:spcPts val="1600"/>
              </a:spcBef>
              <a:spcAft>
                <a:spcPts val="0"/>
              </a:spcAft>
              <a:buClr>
                <a:srgbClr val="434343"/>
              </a:buClr>
              <a:buSzPts val="1200"/>
              <a:buFont typeface="Nunito Light"/>
              <a:buChar char="○"/>
              <a:defRPr/>
            </a:lvl8pPr>
            <a:lvl9pPr indent="-304800" lvl="8" marL="4114800" rtl="0">
              <a:lnSpc>
                <a:spcPct val="115000"/>
              </a:lnSpc>
              <a:spcBef>
                <a:spcPts val="1600"/>
              </a:spcBef>
              <a:spcAft>
                <a:spcPts val="1600"/>
              </a:spcAft>
              <a:buClr>
                <a:srgbClr val="434343"/>
              </a:buClr>
              <a:buSzPts val="1200"/>
              <a:buFont typeface="Nunito Light"/>
              <a:buChar char="■"/>
              <a:defRPr/>
            </a:lvl9pPr>
          </a:lstStyle>
          <a:p/>
        </p:txBody>
      </p:sp>
      <p:grpSp>
        <p:nvGrpSpPr>
          <p:cNvPr id="549" name="Google Shape;549;p21"/>
          <p:cNvGrpSpPr/>
          <p:nvPr/>
        </p:nvGrpSpPr>
        <p:grpSpPr>
          <a:xfrm>
            <a:off x="8657916" y="3933665"/>
            <a:ext cx="486078" cy="486078"/>
            <a:chOff x="7879273" y="4810679"/>
            <a:chExt cx="425228" cy="425228"/>
          </a:xfrm>
        </p:grpSpPr>
        <p:sp>
          <p:nvSpPr>
            <p:cNvPr id="550" name="Google Shape;550;p21"/>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1"/>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1"/>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 name="Google Shape;553;p21"/>
          <p:cNvGrpSpPr/>
          <p:nvPr/>
        </p:nvGrpSpPr>
        <p:grpSpPr>
          <a:xfrm>
            <a:off x="8241936" y="4337128"/>
            <a:ext cx="542827" cy="542909"/>
            <a:chOff x="7805386" y="650678"/>
            <a:chExt cx="542827" cy="542909"/>
          </a:xfrm>
        </p:grpSpPr>
        <p:sp>
          <p:nvSpPr>
            <p:cNvPr id="554" name="Google Shape;554;p21"/>
            <p:cNvSpPr/>
            <p:nvPr/>
          </p:nvSpPr>
          <p:spPr>
            <a:xfrm rot="-6089834">
              <a:off x="7871862" y="942739"/>
              <a:ext cx="230253" cy="230183"/>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1"/>
            <p:cNvSpPr/>
            <p:nvPr/>
          </p:nvSpPr>
          <p:spPr>
            <a:xfrm rot="-6089834">
              <a:off x="8097375" y="896887"/>
              <a:ext cx="230253" cy="23014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1"/>
            <p:cNvSpPr/>
            <p:nvPr/>
          </p:nvSpPr>
          <p:spPr>
            <a:xfrm rot="-6089834">
              <a:off x="8051529" y="671323"/>
              <a:ext cx="230183" cy="23014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1"/>
            <p:cNvSpPr/>
            <p:nvPr/>
          </p:nvSpPr>
          <p:spPr>
            <a:xfrm rot="-6089834">
              <a:off x="7826017" y="717175"/>
              <a:ext cx="230183" cy="230183"/>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 name="Google Shape;558;p21"/>
          <p:cNvGrpSpPr/>
          <p:nvPr/>
        </p:nvGrpSpPr>
        <p:grpSpPr>
          <a:xfrm rot="-685271">
            <a:off x="8310050" y="3395535"/>
            <a:ext cx="581265" cy="746091"/>
            <a:chOff x="7266264" y="3920062"/>
            <a:chExt cx="293628" cy="376890"/>
          </a:xfrm>
        </p:grpSpPr>
        <p:sp>
          <p:nvSpPr>
            <p:cNvPr id="559" name="Google Shape;559;p21"/>
            <p:cNvSpPr/>
            <p:nvPr/>
          </p:nvSpPr>
          <p:spPr>
            <a:xfrm>
              <a:off x="7330677" y="3920062"/>
              <a:ext cx="164610" cy="97823"/>
            </a:xfrm>
            <a:custGeom>
              <a:rect b="b" l="l" r="r" t="t"/>
              <a:pathLst>
                <a:path extrusionOk="0" h="3092" w="5203">
                  <a:moveTo>
                    <a:pt x="871" y="1"/>
                  </a:moveTo>
                  <a:cubicBezTo>
                    <a:pt x="630" y="1"/>
                    <a:pt x="413" y="96"/>
                    <a:pt x="254" y="255"/>
                  </a:cubicBezTo>
                  <a:cubicBezTo>
                    <a:pt x="102" y="408"/>
                    <a:pt x="0" y="624"/>
                    <a:pt x="0" y="866"/>
                  </a:cubicBezTo>
                  <a:lnTo>
                    <a:pt x="0" y="2532"/>
                  </a:lnTo>
                  <a:lnTo>
                    <a:pt x="1736" y="3092"/>
                  </a:lnTo>
                  <a:lnTo>
                    <a:pt x="3473" y="3092"/>
                  </a:lnTo>
                  <a:lnTo>
                    <a:pt x="5203" y="2532"/>
                  </a:lnTo>
                  <a:lnTo>
                    <a:pt x="5203" y="866"/>
                  </a:lnTo>
                  <a:cubicBezTo>
                    <a:pt x="5203" y="389"/>
                    <a:pt x="4815" y="1"/>
                    <a:pt x="4338" y="1"/>
                  </a:cubicBezTo>
                  <a:cubicBezTo>
                    <a:pt x="3861" y="1"/>
                    <a:pt x="3466" y="389"/>
                    <a:pt x="3466" y="866"/>
                  </a:cubicBezTo>
                  <a:cubicBezTo>
                    <a:pt x="3466" y="389"/>
                    <a:pt x="3078" y="1"/>
                    <a:pt x="2601" y="1"/>
                  </a:cubicBezTo>
                  <a:cubicBezTo>
                    <a:pt x="2366" y="1"/>
                    <a:pt x="2150" y="96"/>
                    <a:pt x="1991" y="255"/>
                  </a:cubicBezTo>
                  <a:cubicBezTo>
                    <a:pt x="1832" y="408"/>
                    <a:pt x="1736" y="624"/>
                    <a:pt x="1736" y="866"/>
                  </a:cubicBezTo>
                  <a:cubicBezTo>
                    <a:pt x="1736" y="389"/>
                    <a:pt x="1348" y="1"/>
                    <a:pt x="871"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1"/>
            <p:cNvSpPr/>
            <p:nvPr/>
          </p:nvSpPr>
          <p:spPr>
            <a:xfrm>
              <a:off x="7309322" y="4029335"/>
              <a:ext cx="207289" cy="231428"/>
            </a:xfrm>
            <a:custGeom>
              <a:rect b="b" l="l" r="r" t="t"/>
              <a:pathLst>
                <a:path extrusionOk="0" h="7315" w="6552">
                  <a:moveTo>
                    <a:pt x="3715" y="0"/>
                  </a:moveTo>
                  <a:lnTo>
                    <a:pt x="840" y="929"/>
                  </a:lnTo>
                  <a:lnTo>
                    <a:pt x="1012" y="1425"/>
                  </a:lnTo>
                  <a:lnTo>
                    <a:pt x="1101" y="1698"/>
                  </a:lnTo>
                  <a:cubicBezTo>
                    <a:pt x="1177" y="1921"/>
                    <a:pt x="1216" y="2144"/>
                    <a:pt x="1216" y="2366"/>
                  </a:cubicBezTo>
                  <a:cubicBezTo>
                    <a:pt x="1216" y="2907"/>
                    <a:pt x="1006" y="3435"/>
                    <a:pt x="611" y="3829"/>
                  </a:cubicBezTo>
                  <a:cubicBezTo>
                    <a:pt x="223" y="4217"/>
                    <a:pt x="1" y="4745"/>
                    <a:pt x="1" y="5292"/>
                  </a:cubicBezTo>
                  <a:lnTo>
                    <a:pt x="1" y="6169"/>
                  </a:lnTo>
                  <a:lnTo>
                    <a:pt x="3715" y="7314"/>
                  </a:lnTo>
                  <a:lnTo>
                    <a:pt x="6552" y="6169"/>
                  </a:lnTo>
                  <a:lnTo>
                    <a:pt x="6552" y="5292"/>
                  </a:lnTo>
                  <a:cubicBezTo>
                    <a:pt x="6552" y="5018"/>
                    <a:pt x="6494" y="4751"/>
                    <a:pt x="6393" y="4503"/>
                  </a:cubicBezTo>
                  <a:cubicBezTo>
                    <a:pt x="6291" y="4255"/>
                    <a:pt x="6138" y="4026"/>
                    <a:pt x="5947" y="3829"/>
                  </a:cubicBezTo>
                  <a:cubicBezTo>
                    <a:pt x="5388" y="3269"/>
                    <a:pt x="5197" y="2449"/>
                    <a:pt x="5451" y="1698"/>
                  </a:cubicBezTo>
                  <a:lnTo>
                    <a:pt x="5547" y="1425"/>
                  </a:lnTo>
                  <a:lnTo>
                    <a:pt x="5712" y="929"/>
                  </a:lnTo>
                  <a:lnTo>
                    <a:pt x="3715"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1"/>
            <p:cNvSpPr/>
            <p:nvPr/>
          </p:nvSpPr>
          <p:spPr>
            <a:xfrm>
              <a:off x="7335897" y="4029335"/>
              <a:ext cx="154170" cy="45083"/>
            </a:xfrm>
            <a:custGeom>
              <a:rect b="b" l="l" r="r" t="t"/>
              <a:pathLst>
                <a:path extrusionOk="0" h="1425" w="4873">
                  <a:moveTo>
                    <a:pt x="2869" y="0"/>
                  </a:moveTo>
                  <a:lnTo>
                    <a:pt x="0" y="929"/>
                  </a:lnTo>
                  <a:lnTo>
                    <a:pt x="166" y="1425"/>
                  </a:lnTo>
                  <a:lnTo>
                    <a:pt x="4707" y="1425"/>
                  </a:lnTo>
                  <a:lnTo>
                    <a:pt x="4872" y="929"/>
                  </a:lnTo>
                  <a:lnTo>
                    <a:pt x="2869"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1"/>
            <p:cNvSpPr/>
            <p:nvPr/>
          </p:nvSpPr>
          <p:spPr>
            <a:xfrm>
              <a:off x="7303311" y="4000134"/>
              <a:ext cx="219533" cy="58593"/>
            </a:xfrm>
            <a:custGeom>
              <a:rect b="b" l="l" r="r" t="t"/>
              <a:pathLst>
                <a:path extrusionOk="0" h="1852" w="6939">
                  <a:moveTo>
                    <a:pt x="922" y="1"/>
                  </a:moveTo>
                  <a:cubicBezTo>
                    <a:pt x="413" y="1"/>
                    <a:pt x="0" y="414"/>
                    <a:pt x="0" y="923"/>
                  </a:cubicBezTo>
                  <a:cubicBezTo>
                    <a:pt x="0" y="1438"/>
                    <a:pt x="413" y="1852"/>
                    <a:pt x="922" y="1852"/>
                  </a:cubicBezTo>
                  <a:lnTo>
                    <a:pt x="6010" y="1852"/>
                  </a:lnTo>
                  <a:cubicBezTo>
                    <a:pt x="6525" y="1852"/>
                    <a:pt x="6939" y="1438"/>
                    <a:pt x="6939" y="923"/>
                  </a:cubicBezTo>
                  <a:cubicBezTo>
                    <a:pt x="6939" y="414"/>
                    <a:pt x="6525" y="1"/>
                    <a:pt x="601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1"/>
            <p:cNvSpPr/>
            <p:nvPr/>
          </p:nvSpPr>
          <p:spPr>
            <a:xfrm>
              <a:off x="7266264" y="4224501"/>
              <a:ext cx="293628" cy="72450"/>
            </a:xfrm>
            <a:custGeom>
              <a:rect b="b" l="l" r="r" t="t"/>
              <a:pathLst>
                <a:path extrusionOk="0" h="2290" w="9281">
                  <a:moveTo>
                    <a:pt x="1705" y="0"/>
                  </a:moveTo>
                  <a:cubicBezTo>
                    <a:pt x="764" y="0"/>
                    <a:pt x="1" y="764"/>
                    <a:pt x="1" y="1705"/>
                  </a:cubicBezTo>
                  <a:lnTo>
                    <a:pt x="1" y="2290"/>
                  </a:lnTo>
                  <a:lnTo>
                    <a:pt x="9280" y="2290"/>
                  </a:lnTo>
                  <a:lnTo>
                    <a:pt x="9280" y="1705"/>
                  </a:lnTo>
                  <a:cubicBezTo>
                    <a:pt x="9280" y="764"/>
                    <a:pt x="8517" y="0"/>
                    <a:pt x="7569"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21"/>
          <p:cNvGrpSpPr/>
          <p:nvPr/>
        </p:nvGrpSpPr>
        <p:grpSpPr>
          <a:xfrm>
            <a:off x="-647512" y="-5"/>
            <a:ext cx="1217644" cy="1307709"/>
            <a:chOff x="5611719" y="3310392"/>
            <a:chExt cx="351139" cy="377111"/>
          </a:xfrm>
        </p:grpSpPr>
        <p:sp>
          <p:nvSpPr>
            <p:cNvPr id="565" name="Google Shape;565;p21"/>
            <p:cNvSpPr/>
            <p:nvPr/>
          </p:nvSpPr>
          <p:spPr>
            <a:xfrm>
              <a:off x="5611719" y="3310392"/>
              <a:ext cx="347728" cy="347538"/>
            </a:xfrm>
            <a:custGeom>
              <a:rect b="b" l="l" r="r" t="t"/>
              <a:pathLst>
                <a:path extrusionOk="0" h="10985" w="10991">
                  <a:moveTo>
                    <a:pt x="5495" y="1"/>
                  </a:moveTo>
                  <a:cubicBezTo>
                    <a:pt x="4497" y="1"/>
                    <a:pt x="3556" y="274"/>
                    <a:pt x="2748" y="739"/>
                  </a:cubicBezTo>
                  <a:cubicBezTo>
                    <a:pt x="2442" y="917"/>
                    <a:pt x="2283" y="1502"/>
                    <a:pt x="2023" y="1737"/>
                  </a:cubicBezTo>
                  <a:cubicBezTo>
                    <a:pt x="1571" y="2125"/>
                    <a:pt x="1062" y="2201"/>
                    <a:pt x="763" y="2710"/>
                  </a:cubicBezTo>
                  <a:cubicBezTo>
                    <a:pt x="280" y="3524"/>
                    <a:pt x="0" y="4478"/>
                    <a:pt x="0" y="5496"/>
                  </a:cubicBezTo>
                  <a:cubicBezTo>
                    <a:pt x="0" y="5960"/>
                    <a:pt x="496" y="6202"/>
                    <a:pt x="604" y="6634"/>
                  </a:cubicBezTo>
                  <a:cubicBezTo>
                    <a:pt x="732" y="7130"/>
                    <a:pt x="490" y="7811"/>
                    <a:pt x="738" y="8243"/>
                  </a:cubicBezTo>
                  <a:cubicBezTo>
                    <a:pt x="1209" y="9064"/>
                    <a:pt x="1896" y="9751"/>
                    <a:pt x="2710" y="10234"/>
                  </a:cubicBezTo>
                  <a:cubicBezTo>
                    <a:pt x="2826" y="10302"/>
                    <a:pt x="2964" y="10324"/>
                    <a:pt x="3112" y="10324"/>
                  </a:cubicBezTo>
                  <a:cubicBezTo>
                    <a:pt x="3388" y="10324"/>
                    <a:pt x="3700" y="10247"/>
                    <a:pt x="3981" y="10247"/>
                  </a:cubicBezTo>
                  <a:cubicBezTo>
                    <a:pt x="4075" y="10247"/>
                    <a:pt x="4165" y="10256"/>
                    <a:pt x="4249" y="10279"/>
                  </a:cubicBezTo>
                  <a:cubicBezTo>
                    <a:pt x="4719" y="10406"/>
                    <a:pt x="4987" y="10985"/>
                    <a:pt x="5495" y="10985"/>
                  </a:cubicBezTo>
                  <a:cubicBezTo>
                    <a:pt x="6494" y="10985"/>
                    <a:pt x="7435" y="10717"/>
                    <a:pt x="8243" y="10253"/>
                  </a:cubicBezTo>
                  <a:cubicBezTo>
                    <a:pt x="8650" y="10012"/>
                    <a:pt x="8554" y="9445"/>
                    <a:pt x="8892" y="9115"/>
                  </a:cubicBezTo>
                  <a:cubicBezTo>
                    <a:pt x="9229" y="8784"/>
                    <a:pt x="9992" y="8689"/>
                    <a:pt x="10227" y="8282"/>
                  </a:cubicBezTo>
                  <a:cubicBezTo>
                    <a:pt x="10711" y="7461"/>
                    <a:pt x="10990" y="6514"/>
                    <a:pt x="10990" y="5496"/>
                  </a:cubicBezTo>
                  <a:cubicBezTo>
                    <a:pt x="10990" y="4949"/>
                    <a:pt x="10386" y="4669"/>
                    <a:pt x="10240" y="4173"/>
                  </a:cubicBezTo>
                  <a:cubicBezTo>
                    <a:pt x="10119" y="3760"/>
                    <a:pt x="10463" y="3117"/>
                    <a:pt x="10253" y="2748"/>
                  </a:cubicBezTo>
                  <a:cubicBezTo>
                    <a:pt x="9776" y="1928"/>
                    <a:pt x="9095" y="1241"/>
                    <a:pt x="8281" y="758"/>
                  </a:cubicBezTo>
                  <a:cubicBezTo>
                    <a:pt x="8148" y="681"/>
                    <a:pt x="7992" y="658"/>
                    <a:pt x="7826" y="658"/>
                  </a:cubicBezTo>
                  <a:cubicBezTo>
                    <a:pt x="7589" y="658"/>
                    <a:pt x="7331" y="704"/>
                    <a:pt x="7090" y="704"/>
                  </a:cubicBezTo>
                  <a:cubicBezTo>
                    <a:pt x="6982" y="704"/>
                    <a:pt x="6878" y="695"/>
                    <a:pt x="6780" y="669"/>
                  </a:cubicBezTo>
                  <a:cubicBezTo>
                    <a:pt x="6316" y="535"/>
                    <a:pt x="6004" y="1"/>
                    <a:pt x="549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1"/>
            <p:cNvSpPr/>
            <p:nvPr/>
          </p:nvSpPr>
          <p:spPr>
            <a:xfrm>
              <a:off x="5656169" y="3354873"/>
              <a:ext cx="258795" cy="258605"/>
            </a:xfrm>
            <a:custGeom>
              <a:rect b="b" l="l" r="r" t="t"/>
              <a:pathLst>
                <a:path extrusionOk="0" h="8174" w="8180">
                  <a:moveTo>
                    <a:pt x="4090" y="0"/>
                  </a:moveTo>
                  <a:cubicBezTo>
                    <a:pt x="1833" y="0"/>
                    <a:pt x="1" y="1832"/>
                    <a:pt x="1" y="4090"/>
                  </a:cubicBezTo>
                  <a:cubicBezTo>
                    <a:pt x="1" y="6348"/>
                    <a:pt x="1833" y="8173"/>
                    <a:pt x="4090" y="8173"/>
                  </a:cubicBezTo>
                  <a:cubicBezTo>
                    <a:pt x="6348" y="8173"/>
                    <a:pt x="8180" y="6348"/>
                    <a:pt x="8180" y="4090"/>
                  </a:cubicBezTo>
                  <a:cubicBezTo>
                    <a:pt x="8180" y="1832"/>
                    <a:pt x="6348" y="0"/>
                    <a:pt x="4090"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1"/>
            <p:cNvSpPr/>
            <p:nvPr/>
          </p:nvSpPr>
          <p:spPr>
            <a:xfrm>
              <a:off x="5785564" y="3349431"/>
              <a:ext cx="64825" cy="113579"/>
            </a:xfrm>
            <a:custGeom>
              <a:rect b="b" l="l" r="r" t="t"/>
              <a:pathLst>
                <a:path extrusionOk="0" h="3590" w="2049">
                  <a:moveTo>
                    <a:pt x="1103" y="1"/>
                  </a:moveTo>
                  <a:cubicBezTo>
                    <a:pt x="753" y="1"/>
                    <a:pt x="351" y="172"/>
                    <a:pt x="0" y="172"/>
                  </a:cubicBezTo>
                  <a:lnTo>
                    <a:pt x="0" y="3162"/>
                  </a:lnTo>
                  <a:cubicBezTo>
                    <a:pt x="102" y="3162"/>
                    <a:pt x="64" y="3562"/>
                    <a:pt x="159" y="3588"/>
                  </a:cubicBezTo>
                  <a:cubicBezTo>
                    <a:pt x="162" y="3589"/>
                    <a:pt x="166" y="3589"/>
                    <a:pt x="169" y="3589"/>
                  </a:cubicBezTo>
                  <a:cubicBezTo>
                    <a:pt x="258" y="3589"/>
                    <a:pt x="448" y="3304"/>
                    <a:pt x="532" y="3304"/>
                  </a:cubicBezTo>
                  <a:cubicBezTo>
                    <a:pt x="538" y="3304"/>
                    <a:pt x="543" y="3305"/>
                    <a:pt x="547" y="3308"/>
                  </a:cubicBezTo>
                  <a:lnTo>
                    <a:pt x="2048" y="719"/>
                  </a:lnTo>
                  <a:cubicBezTo>
                    <a:pt x="1794" y="573"/>
                    <a:pt x="1616" y="122"/>
                    <a:pt x="1336" y="33"/>
                  </a:cubicBezTo>
                  <a:cubicBezTo>
                    <a:pt x="1262" y="10"/>
                    <a:pt x="1184" y="1"/>
                    <a:pt x="110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1"/>
            <p:cNvSpPr/>
            <p:nvPr/>
          </p:nvSpPr>
          <p:spPr>
            <a:xfrm>
              <a:off x="5720962" y="3501920"/>
              <a:ext cx="64635" cy="121013"/>
            </a:xfrm>
            <a:custGeom>
              <a:rect b="b" l="l" r="r" t="t"/>
              <a:pathLst>
                <a:path extrusionOk="0" h="3825" w="2043">
                  <a:moveTo>
                    <a:pt x="1794" y="1"/>
                  </a:moveTo>
                  <a:cubicBezTo>
                    <a:pt x="1714" y="1"/>
                    <a:pt x="1583" y="393"/>
                    <a:pt x="1506" y="393"/>
                  </a:cubicBezTo>
                  <a:cubicBezTo>
                    <a:pt x="1503" y="393"/>
                    <a:pt x="1499" y="392"/>
                    <a:pt x="1495" y="390"/>
                  </a:cubicBezTo>
                  <a:lnTo>
                    <a:pt x="1" y="2978"/>
                  </a:lnTo>
                  <a:cubicBezTo>
                    <a:pt x="306" y="3163"/>
                    <a:pt x="421" y="3716"/>
                    <a:pt x="770" y="3811"/>
                  </a:cubicBezTo>
                  <a:cubicBezTo>
                    <a:pt x="806" y="3821"/>
                    <a:pt x="844" y="3825"/>
                    <a:pt x="885" y="3825"/>
                  </a:cubicBezTo>
                  <a:cubicBezTo>
                    <a:pt x="1226" y="3825"/>
                    <a:pt x="1718" y="3525"/>
                    <a:pt x="2042" y="3525"/>
                  </a:cubicBezTo>
                  <a:lnTo>
                    <a:pt x="2042" y="536"/>
                  </a:lnTo>
                  <a:cubicBezTo>
                    <a:pt x="1934" y="536"/>
                    <a:pt x="1902" y="33"/>
                    <a:pt x="1801" y="2"/>
                  </a:cubicBezTo>
                  <a:cubicBezTo>
                    <a:pt x="1798" y="1"/>
                    <a:pt x="1796" y="1"/>
                    <a:pt x="179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1"/>
            <p:cNvSpPr/>
            <p:nvPr/>
          </p:nvSpPr>
          <p:spPr>
            <a:xfrm>
              <a:off x="5698626" y="3596324"/>
              <a:ext cx="86971" cy="61598"/>
            </a:xfrm>
            <a:custGeom>
              <a:rect b="b" l="l" r="r" t="t"/>
              <a:pathLst>
                <a:path extrusionOk="0" h="1947" w="2749">
                  <a:moveTo>
                    <a:pt x="707" y="0"/>
                  </a:moveTo>
                  <a:lnTo>
                    <a:pt x="1" y="1215"/>
                  </a:lnTo>
                  <a:cubicBezTo>
                    <a:pt x="809" y="1679"/>
                    <a:pt x="1750" y="1947"/>
                    <a:pt x="2748" y="1947"/>
                  </a:cubicBezTo>
                  <a:lnTo>
                    <a:pt x="2748" y="547"/>
                  </a:lnTo>
                  <a:cubicBezTo>
                    <a:pt x="2004" y="547"/>
                    <a:pt x="1305" y="344"/>
                    <a:pt x="707"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1"/>
            <p:cNvSpPr/>
            <p:nvPr/>
          </p:nvSpPr>
          <p:spPr>
            <a:xfrm>
              <a:off x="5785564" y="3310392"/>
              <a:ext cx="86940" cy="61820"/>
            </a:xfrm>
            <a:custGeom>
              <a:rect b="b" l="l" r="r" t="t"/>
              <a:pathLst>
                <a:path extrusionOk="0" h="1954" w="2748">
                  <a:moveTo>
                    <a:pt x="0" y="1"/>
                  </a:moveTo>
                  <a:lnTo>
                    <a:pt x="0" y="1406"/>
                  </a:lnTo>
                  <a:cubicBezTo>
                    <a:pt x="744" y="1406"/>
                    <a:pt x="1444" y="1604"/>
                    <a:pt x="2048" y="1953"/>
                  </a:cubicBezTo>
                  <a:lnTo>
                    <a:pt x="2748" y="739"/>
                  </a:lnTo>
                  <a:cubicBezTo>
                    <a:pt x="1940" y="268"/>
                    <a:pt x="999" y="1"/>
                    <a:pt x="0"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1"/>
            <p:cNvSpPr/>
            <p:nvPr/>
          </p:nvSpPr>
          <p:spPr>
            <a:xfrm>
              <a:off x="5673475" y="3372178"/>
              <a:ext cx="98234" cy="97633"/>
            </a:xfrm>
            <a:custGeom>
              <a:rect b="b" l="l" r="r" t="t"/>
              <a:pathLst>
                <a:path extrusionOk="0" h="3086" w="3105">
                  <a:moveTo>
                    <a:pt x="1502" y="0"/>
                  </a:moveTo>
                  <a:cubicBezTo>
                    <a:pt x="1247" y="147"/>
                    <a:pt x="770" y="70"/>
                    <a:pt x="548" y="274"/>
                  </a:cubicBezTo>
                  <a:cubicBezTo>
                    <a:pt x="249" y="547"/>
                    <a:pt x="217" y="1126"/>
                    <a:pt x="1" y="1501"/>
                  </a:cubicBezTo>
                  <a:lnTo>
                    <a:pt x="2596" y="2996"/>
                  </a:lnTo>
                  <a:cubicBezTo>
                    <a:pt x="2604" y="2981"/>
                    <a:pt x="2620" y="2976"/>
                    <a:pt x="2640" y="2976"/>
                  </a:cubicBezTo>
                  <a:cubicBezTo>
                    <a:pt x="2729" y="2976"/>
                    <a:pt x="2911" y="3085"/>
                    <a:pt x="3001" y="3085"/>
                  </a:cubicBezTo>
                  <a:cubicBezTo>
                    <a:pt x="3018" y="3085"/>
                    <a:pt x="3032" y="3082"/>
                    <a:pt x="3041" y="3072"/>
                  </a:cubicBezTo>
                  <a:cubicBezTo>
                    <a:pt x="3104" y="3002"/>
                    <a:pt x="2914" y="2640"/>
                    <a:pt x="2996" y="2589"/>
                  </a:cubicBezTo>
                  <a:lnTo>
                    <a:pt x="15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1"/>
            <p:cNvSpPr/>
            <p:nvPr/>
          </p:nvSpPr>
          <p:spPr>
            <a:xfrm>
              <a:off x="5795213" y="3499294"/>
              <a:ext cx="102442" cy="97064"/>
            </a:xfrm>
            <a:custGeom>
              <a:rect b="b" l="l" r="r" t="t"/>
              <a:pathLst>
                <a:path extrusionOk="0" h="3068" w="3238">
                  <a:moveTo>
                    <a:pt x="116" y="0"/>
                  </a:moveTo>
                  <a:cubicBezTo>
                    <a:pt x="92" y="0"/>
                    <a:pt x="74" y="5"/>
                    <a:pt x="64" y="15"/>
                  </a:cubicBezTo>
                  <a:cubicBezTo>
                    <a:pt x="1" y="72"/>
                    <a:pt x="319" y="428"/>
                    <a:pt x="242" y="473"/>
                  </a:cubicBezTo>
                  <a:lnTo>
                    <a:pt x="1737" y="3061"/>
                  </a:lnTo>
                  <a:cubicBezTo>
                    <a:pt x="2049" y="2883"/>
                    <a:pt x="2589" y="3067"/>
                    <a:pt x="2844" y="2807"/>
                  </a:cubicBezTo>
                  <a:cubicBezTo>
                    <a:pt x="3085" y="2565"/>
                    <a:pt x="3053" y="1878"/>
                    <a:pt x="3238" y="1566"/>
                  </a:cubicBezTo>
                  <a:lnTo>
                    <a:pt x="643" y="72"/>
                  </a:lnTo>
                  <a:cubicBezTo>
                    <a:pt x="634" y="88"/>
                    <a:pt x="613" y="94"/>
                    <a:pt x="583" y="94"/>
                  </a:cubicBezTo>
                  <a:cubicBezTo>
                    <a:pt x="467" y="94"/>
                    <a:pt x="228" y="0"/>
                    <a:pt x="11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1"/>
            <p:cNvSpPr/>
            <p:nvPr/>
          </p:nvSpPr>
          <p:spPr>
            <a:xfrm>
              <a:off x="5850356" y="3548837"/>
              <a:ext cx="85738" cy="85959"/>
            </a:xfrm>
            <a:custGeom>
              <a:rect b="b" l="l" r="r" t="t"/>
              <a:pathLst>
                <a:path extrusionOk="0" h="2717" w="2710">
                  <a:moveTo>
                    <a:pt x="1495" y="0"/>
                  </a:moveTo>
                  <a:cubicBezTo>
                    <a:pt x="1120" y="649"/>
                    <a:pt x="598" y="1152"/>
                    <a:pt x="0" y="1501"/>
                  </a:cubicBezTo>
                  <a:lnTo>
                    <a:pt x="700" y="2716"/>
                  </a:lnTo>
                  <a:cubicBezTo>
                    <a:pt x="1508" y="2252"/>
                    <a:pt x="2207" y="1571"/>
                    <a:pt x="2710" y="706"/>
                  </a:cubicBezTo>
                  <a:lnTo>
                    <a:pt x="1495"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1"/>
            <p:cNvSpPr/>
            <p:nvPr/>
          </p:nvSpPr>
          <p:spPr>
            <a:xfrm>
              <a:off x="5635067" y="3333739"/>
              <a:ext cx="85927" cy="85738"/>
            </a:xfrm>
            <a:custGeom>
              <a:rect b="b" l="l" r="r" t="t"/>
              <a:pathLst>
                <a:path extrusionOk="0" h="2710" w="2716">
                  <a:moveTo>
                    <a:pt x="2010" y="1"/>
                  </a:moveTo>
                  <a:cubicBezTo>
                    <a:pt x="1202" y="465"/>
                    <a:pt x="502" y="1145"/>
                    <a:pt x="0" y="2010"/>
                  </a:cubicBezTo>
                  <a:lnTo>
                    <a:pt x="1215" y="2710"/>
                  </a:lnTo>
                  <a:cubicBezTo>
                    <a:pt x="1590" y="2068"/>
                    <a:pt x="2112" y="1565"/>
                    <a:pt x="2716" y="1215"/>
                  </a:cubicBezTo>
                  <a:lnTo>
                    <a:pt x="2010"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1"/>
            <p:cNvSpPr/>
            <p:nvPr/>
          </p:nvSpPr>
          <p:spPr>
            <a:xfrm>
              <a:off x="5646520" y="3484235"/>
              <a:ext cx="118957" cy="64635"/>
            </a:xfrm>
            <a:custGeom>
              <a:rect b="b" l="l" r="r" t="t"/>
              <a:pathLst>
                <a:path extrusionOk="0" h="2043" w="3760">
                  <a:moveTo>
                    <a:pt x="306" y="1"/>
                  </a:moveTo>
                  <a:cubicBezTo>
                    <a:pt x="306" y="293"/>
                    <a:pt x="1" y="669"/>
                    <a:pt x="70" y="961"/>
                  </a:cubicBezTo>
                  <a:cubicBezTo>
                    <a:pt x="153" y="1356"/>
                    <a:pt x="643" y="1667"/>
                    <a:pt x="853" y="2042"/>
                  </a:cubicBezTo>
                  <a:lnTo>
                    <a:pt x="3448" y="548"/>
                  </a:lnTo>
                  <a:cubicBezTo>
                    <a:pt x="3397" y="459"/>
                    <a:pt x="3759" y="293"/>
                    <a:pt x="3734" y="198"/>
                  </a:cubicBezTo>
                  <a:cubicBezTo>
                    <a:pt x="3715" y="109"/>
                    <a:pt x="3301" y="90"/>
                    <a:pt x="330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1"/>
            <p:cNvSpPr/>
            <p:nvPr/>
          </p:nvSpPr>
          <p:spPr>
            <a:xfrm>
              <a:off x="5804072" y="3419475"/>
              <a:ext cx="124367" cy="64794"/>
            </a:xfrm>
            <a:custGeom>
              <a:rect b="b" l="l" r="r" t="t"/>
              <a:pathLst>
                <a:path extrusionOk="0" h="2048" w="3931">
                  <a:moveTo>
                    <a:pt x="2958" y="0"/>
                  </a:moveTo>
                  <a:lnTo>
                    <a:pt x="363" y="1501"/>
                  </a:lnTo>
                  <a:cubicBezTo>
                    <a:pt x="420" y="1590"/>
                    <a:pt x="0" y="1876"/>
                    <a:pt x="26" y="1972"/>
                  </a:cubicBezTo>
                  <a:cubicBezTo>
                    <a:pt x="33" y="2005"/>
                    <a:pt x="102" y="2011"/>
                    <a:pt x="186" y="2011"/>
                  </a:cubicBezTo>
                  <a:cubicBezTo>
                    <a:pt x="245" y="2011"/>
                    <a:pt x="311" y="2008"/>
                    <a:pt x="368" y="2008"/>
                  </a:cubicBezTo>
                  <a:cubicBezTo>
                    <a:pt x="451" y="2008"/>
                    <a:pt x="516" y="2015"/>
                    <a:pt x="516" y="2048"/>
                  </a:cubicBezTo>
                  <a:lnTo>
                    <a:pt x="3505" y="2048"/>
                  </a:lnTo>
                  <a:cubicBezTo>
                    <a:pt x="3505" y="1685"/>
                    <a:pt x="3931" y="1317"/>
                    <a:pt x="3836" y="960"/>
                  </a:cubicBezTo>
                  <a:cubicBezTo>
                    <a:pt x="3746" y="630"/>
                    <a:pt x="3136" y="318"/>
                    <a:pt x="295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1"/>
            <p:cNvSpPr/>
            <p:nvPr/>
          </p:nvSpPr>
          <p:spPr>
            <a:xfrm>
              <a:off x="5897622" y="3397329"/>
              <a:ext cx="61820" cy="86940"/>
            </a:xfrm>
            <a:custGeom>
              <a:rect b="b" l="l" r="r" t="t"/>
              <a:pathLst>
                <a:path extrusionOk="0" h="2748" w="1954">
                  <a:moveTo>
                    <a:pt x="1216" y="0"/>
                  </a:moveTo>
                  <a:lnTo>
                    <a:pt x="1" y="700"/>
                  </a:lnTo>
                  <a:cubicBezTo>
                    <a:pt x="370" y="1349"/>
                    <a:pt x="548" y="2055"/>
                    <a:pt x="548" y="2748"/>
                  </a:cubicBezTo>
                  <a:lnTo>
                    <a:pt x="1953" y="2748"/>
                  </a:lnTo>
                  <a:cubicBezTo>
                    <a:pt x="1953" y="1813"/>
                    <a:pt x="1718" y="865"/>
                    <a:pt x="1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1"/>
            <p:cNvSpPr/>
            <p:nvPr/>
          </p:nvSpPr>
          <p:spPr>
            <a:xfrm>
              <a:off x="5611719" y="3484235"/>
              <a:ext cx="62010" cy="86971"/>
            </a:xfrm>
            <a:custGeom>
              <a:rect b="b" l="l" r="r" t="t"/>
              <a:pathLst>
                <a:path extrusionOk="0" h="2749" w="1960">
                  <a:moveTo>
                    <a:pt x="0" y="1"/>
                  </a:moveTo>
                  <a:cubicBezTo>
                    <a:pt x="0" y="936"/>
                    <a:pt x="236" y="1877"/>
                    <a:pt x="738" y="2748"/>
                  </a:cubicBezTo>
                  <a:lnTo>
                    <a:pt x="1959" y="2042"/>
                  </a:lnTo>
                  <a:cubicBezTo>
                    <a:pt x="1584" y="1400"/>
                    <a:pt x="1406" y="694"/>
                    <a:pt x="1406"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1"/>
            <p:cNvSpPr/>
            <p:nvPr/>
          </p:nvSpPr>
          <p:spPr>
            <a:xfrm>
              <a:off x="5750953" y="3449435"/>
              <a:ext cx="69444" cy="69444"/>
            </a:xfrm>
            <a:custGeom>
              <a:rect b="b" l="l" r="r" t="t"/>
              <a:pathLst>
                <a:path extrusionOk="0" h="2195" w="2195">
                  <a:moveTo>
                    <a:pt x="1094" y="1"/>
                  </a:moveTo>
                  <a:cubicBezTo>
                    <a:pt x="490" y="1"/>
                    <a:pt x="0" y="490"/>
                    <a:pt x="0" y="1101"/>
                  </a:cubicBezTo>
                  <a:cubicBezTo>
                    <a:pt x="0" y="1705"/>
                    <a:pt x="490" y="2195"/>
                    <a:pt x="1094" y="2195"/>
                  </a:cubicBezTo>
                  <a:cubicBezTo>
                    <a:pt x="1699" y="2195"/>
                    <a:pt x="2195" y="1705"/>
                    <a:pt x="2195" y="1101"/>
                  </a:cubicBezTo>
                  <a:cubicBezTo>
                    <a:pt x="2195" y="490"/>
                    <a:pt x="1699" y="1"/>
                    <a:pt x="109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1"/>
            <p:cNvSpPr/>
            <p:nvPr/>
          </p:nvSpPr>
          <p:spPr>
            <a:xfrm>
              <a:off x="5770252" y="3468954"/>
              <a:ext cx="30625" cy="30625"/>
            </a:xfrm>
            <a:custGeom>
              <a:rect b="b" l="l" r="r" t="t"/>
              <a:pathLst>
                <a:path extrusionOk="0" h="968" w="968">
                  <a:moveTo>
                    <a:pt x="484" y="1"/>
                  </a:moveTo>
                  <a:cubicBezTo>
                    <a:pt x="217" y="1"/>
                    <a:pt x="1" y="217"/>
                    <a:pt x="1" y="484"/>
                  </a:cubicBezTo>
                  <a:cubicBezTo>
                    <a:pt x="1" y="751"/>
                    <a:pt x="217" y="967"/>
                    <a:pt x="484" y="967"/>
                  </a:cubicBezTo>
                  <a:cubicBezTo>
                    <a:pt x="751" y="967"/>
                    <a:pt x="968" y="751"/>
                    <a:pt x="968" y="484"/>
                  </a:cubicBezTo>
                  <a:cubicBezTo>
                    <a:pt x="968" y="217"/>
                    <a:pt x="751" y="1"/>
                    <a:pt x="48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1"/>
            <p:cNvSpPr/>
            <p:nvPr/>
          </p:nvSpPr>
          <p:spPr>
            <a:xfrm>
              <a:off x="5847541" y="3598728"/>
              <a:ext cx="72450" cy="88775"/>
            </a:xfrm>
            <a:custGeom>
              <a:rect b="b" l="l" r="r" t="t"/>
              <a:pathLst>
                <a:path extrusionOk="0" h="2806" w="2290">
                  <a:moveTo>
                    <a:pt x="1438" y="1"/>
                  </a:moveTo>
                  <a:cubicBezTo>
                    <a:pt x="643" y="1"/>
                    <a:pt x="0" y="643"/>
                    <a:pt x="0" y="1438"/>
                  </a:cubicBezTo>
                  <a:lnTo>
                    <a:pt x="0" y="1890"/>
                  </a:lnTo>
                  <a:cubicBezTo>
                    <a:pt x="0" y="2144"/>
                    <a:pt x="102" y="2373"/>
                    <a:pt x="267" y="2538"/>
                  </a:cubicBezTo>
                  <a:cubicBezTo>
                    <a:pt x="426" y="2704"/>
                    <a:pt x="655" y="2806"/>
                    <a:pt x="910" y="2806"/>
                  </a:cubicBezTo>
                  <a:cubicBezTo>
                    <a:pt x="1412" y="2806"/>
                    <a:pt x="1819" y="2392"/>
                    <a:pt x="1819" y="1890"/>
                  </a:cubicBezTo>
                  <a:lnTo>
                    <a:pt x="2290" y="961"/>
                  </a:lnTo>
                  <a:lnTo>
                    <a:pt x="181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1"/>
            <p:cNvSpPr/>
            <p:nvPr/>
          </p:nvSpPr>
          <p:spPr>
            <a:xfrm>
              <a:off x="5905088" y="3598728"/>
              <a:ext cx="57770" cy="88775"/>
            </a:xfrm>
            <a:custGeom>
              <a:rect b="b" l="l" r="r" t="t"/>
              <a:pathLst>
                <a:path extrusionOk="0" h="2806" w="1826">
                  <a:moveTo>
                    <a:pt x="0" y="1"/>
                  </a:moveTo>
                  <a:lnTo>
                    <a:pt x="0" y="1890"/>
                  </a:lnTo>
                  <a:cubicBezTo>
                    <a:pt x="0" y="2144"/>
                    <a:pt x="102" y="2373"/>
                    <a:pt x="267" y="2538"/>
                  </a:cubicBezTo>
                  <a:cubicBezTo>
                    <a:pt x="433" y="2704"/>
                    <a:pt x="662" y="2806"/>
                    <a:pt x="910" y="2806"/>
                  </a:cubicBezTo>
                  <a:cubicBezTo>
                    <a:pt x="1418" y="2806"/>
                    <a:pt x="1826" y="2398"/>
                    <a:pt x="1826" y="1890"/>
                  </a:cubicBezTo>
                  <a:lnTo>
                    <a:pt x="1826" y="1444"/>
                  </a:lnTo>
                  <a:cubicBezTo>
                    <a:pt x="1826" y="643"/>
                    <a:pt x="1177" y="1"/>
                    <a:pt x="382"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1"/>
            <p:cNvSpPr/>
            <p:nvPr/>
          </p:nvSpPr>
          <p:spPr>
            <a:xfrm>
              <a:off x="5895819" y="3440387"/>
              <a:ext cx="18540" cy="52961"/>
            </a:xfrm>
            <a:custGeom>
              <a:rect b="b" l="l" r="r" t="t"/>
              <a:pathLst>
                <a:path extrusionOk="0" h="1674" w="586">
                  <a:moveTo>
                    <a:pt x="293" y="0"/>
                  </a:moveTo>
                  <a:cubicBezTo>
                    <a:pt x="134" y="0"/>
                    <a:pt x="1" y="128"/>
                    <a:pt x="1" y="293"/>
                  </a:cubicBezTo>
                  <a:lnTo>
                    <a:pt x="1" y="1673"/>
                  </a:lnTo>
                  <a:lnTo>
                    <a:pt x="586" y="1673"/>
                  </a:lnTo>
                  <a:lnTo>
                    <a:pt x="586" y="293"/>
                  </a:lnTo>
                  <a:cubicBezTo>
                    <a:pt x="586" y="128"/>
                    <a:pt x="459" y="0"/>
                    <a:pt x="29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1"/>
            <p:cNvSpPr/>
            <p:nvPr/>
          </p:nvSpPr>
          <p:spPr>
            <a:xfrm>
              <a:off x="5893003" y="3547224"/>
              <a:ext cx="24171" cy="94406"/>
            </a:xfrm>
            <a:custGeom>
              <a:rect b="b" l="l" r="r" t="t"/>
              <a:pathLst>
                <a:path extrusionOk="0" h="2984" w="764">
                  <a:moveTo>
                    <a:pt x="1" y="1"/>
                  </a:moveTo>
                  <a:lnTo>
                    <a:pt x="1" y="1629"/>
                  </a:lnTo>
                  <a:lnTo>
                    <a:pt x="382" y="2983"/>
                  </a:lnTo>
                  <a:lnTo>
                    <a:pt x="764" y="1629"/>
                  </a:lnTo>
                  <a:lnTo>
                    <a:pt x="76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1"/>
            <p:cNvSpPr/>
            <p:nvPr/>
          </p:nvSpPr>
          <p:spPr>
            <a:xfrm>
              <a:off x="5879937" y="3473795"/>
              <a:ext cx="50335" cy="96811"/>
            </a:xfrm>
            <a:custGeom>
              <a:rect b="b" l="l" r="r" t="t"/>
              <a:pathLst>
                <a:path extrusionOk="0" h="3060" w="1591">
                  <a:moveTo>
                    <a:pt x="795" y="0"/>
                  </a:moveTo>
                  <a:cubicBezTo>
                    <a:pt x="356" y="0"/>
                    <a:pt x="0" y="356"/>
                    <a:pt x="0" y="795"/>
                  </a:cubicBezTo>
                  <a:lnTo>
                    <a:pt x="0" y="2264"/>
                  </a:lnTo>
                  <a:cubicBezTo>
                    <a:pt x="0" y="2703"/>
                    <a:pt x="356" y="3059"/>
                    <a:pt x="795" y="3059"/>
                  </a:cubicBezTo>
                  <a:cubicBezTo>
                    <a:pt x="1234" y="3059"/>
                    <a:pt x="1590" y="2703"/>
                    <a:pt x="1590" y="2264"/>
                  </a:cubicBezTo>
                  <a:lnTo>
                    <a:pt x="1590" y="795"/>
                  </a:lnTo>
                  <a:cubicBezTo>
                    <a:pt x="1590" y="356"/>
                    <a:pt x="1234" y="0"/>
                    <a:pt x="795"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21"/>
          <p:cNvGrpSpPr/>
          <p:nvPr/>
        </p:nvGrpSpPr>
        <p:grpSpPr>
          <a:xfrm>
            <a:off x="84066" y="1173335"/>
            <a:ext cx="486063" cy="486063"/>
            <a:chOff x="1264136" y="3850239"/>
            <a:chExt cx="446955" cy="446955"/>
          </a:xfrm>
        </p:grpSpPr>
        <p:sp>
          <p:nvSpPr>
            <p:cNvPr id="587" name="Google Shape;587;p21"/>
            <p:cNvSpPr/>
            <p:nvPr/>
          </p:nvSpPr>
          <p:spPr>
            <a:xfrm rot="2454053">
              <a:off x="1329186" y="3915288"/>
              <a:ext cx="316855"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1"/>
            <p:cNvSpPr/>
            <p:nvPr/>
          </p:nvSpPr>
          <p:spPr>
            <a:xfrm rot="2454053">
              <a:off x="1352469" y="3852851"/>
              <a:ext cx="126136" cy="316855"/>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1"/>
            <p:cNvSpPr/>
            <p:nvPr/>
          </p:nvSpPr>
          <p:spPr>
            <a:xfrm rot="2454053">
              <a:off x="1570077" y="404910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1"/>
            <p:cNvSpPr/>
            <p:nvPr/>
          </p:nvSpPr>
          <p:spPr>
            <a:xfrm rot="2454053">
              <a:off x="1478652" y="398667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1"/>
            <p:cNvSpPr/>
            <p:nvPr/>
          </p:nvSpPr>
          <p:spPr>
            <a:xfrm rot="2454053">
              <a:off x="1493877" y="413155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1"/>
            <p:cNvSpPr/>
            <p:nvPr/>
          </p:nvSpPr>
          <p:spPr>
            <a:xfrm rot="2454053">
              <a:off x="1402452" y="406912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 name="Google Shape;593;p21"/>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_1_1">
    <p:spTree>
      <p:nvGrpSpPr>
        <p:cNvPr id="594" name="Shape 594"/>
        <p:cNvGrpSpPr/>
        <p:nvPr/>
      </p:nvGrpSpPr>
      <p:grpSpPr>
        <a:xfrm>
          <a:off x="0" y="0"/>
          <a:ext cx="0" cy="0"/>
          <a:chOff x="0" y="0"/>
          <a:chExt cx="0" cy="0"/>
        </a:xfrm>
      </p:grpSpPr>
      <p:pic>
        <p:nvPicPr>
          <p:cNvPr id="595" name="Google Shape;595;p22"/>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596" name="Google Shape;596;p22"/>
          <p:cNvSpPr txBox="1"/>
          <p:nvPr>
            <p:ph idx="1" type="subTitle"/>
          </p:nvPr>
        </p:nvSpPr>
        <p:spPr>
          <a:xfrm>
            <a:off x="5097699" y="1688975"/>
            <a:ext cx="3333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97" name="Google Shape;597;p22"/>
          <p:cNvSpPr txBox="1"/>
          <p:nvPr>
            <p:ph idx="2" type="subTitle"/>
          </p:nvPr>
        </p:nvSpPr>
        <p:spPr>
          <a:xfrm>
            <a:off x="5097699" y="2797536"/>
            <a:ext cx="33330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98" name="Google Shape;598;p22"/>
          <p:cNvSpPr txBox="1"/>
          <p:nvPr>
            <p:ph idx="3" type="subTitle"/>
          </p:nvPr>
        </p:nvSpPr>
        <p:spPr>
          <a:xfrm>
            <a:off x="5097699" y="3861097"/>
            <a:ext cx="33330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99" name="Google Shape;599;p22"/>
          <p:cNvSpPr txBox="1"/>
          <p:nvPr>
            <p:ph idx="4" type="subTitle"/>
          </p:nvPr>
        </p:nvSpPr>
        <p:spPr>
          <a:xfrm>
            <a:off x="5097695" y="1453175"/>
            <a:ext cx="33330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600" name="Google Shape;600;p22"/>
          <p:cNvSpPr txBox="1"/>
          <p:nvPr>
            <p:ph idx="5" type="subTitle"/>
          </p:nvPr>
        </p:nvSpPr>
        <p:spPr>
          <a:xfrm>
            <a:off x="5097695" y="2516736"/>
            <a:ext cx="33330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601" name="Google Shape;601;p22"/>
          <p:cNvSpPr txBox="1"/>
          <p:nvPr>
            <p:ph idx="6" type="subTitle"/>
          </p:nvPr>
        </p:nvSpPr>
        <p:spPr>
          <a:xfrm>
            <a:off x="5097695" y="3580397"/>
            <a:ext cx="33330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602" name="Google Shape;602;p22"/>
          <p:cNvSpPr/>
          <p:nvPr/>
        </p:nvSpPr>
        <p:spPr>
          <a:xfrm flipH="1" rot="8100000">
            <a:off x="2954319" y="4444299"/>
            <a:ext cx="585469" cy="409046"/>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2"/>
          <p:cNvSpPr/>
          <p:nvPr/>
        </p:nvSpPr>
        <p:spPr>
          <a:xfrm rot="2205800">
            <a:off x="284209" y="246029"/>
            <a:ext cx="585464" cy="409043"/>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 name="Google Shape;604;p22"/>
          <p:cNvGrpSpPr/>
          <p:nvPr/>
        </p:nvGrpSpPr>
        <p:grpSpPr>
          <a:xfrm rot="2545116">
            <a:off x="386533" y="835166"/>
            <a:ext cx="382454" cy="637484"/>
            <a:chOff x="3834143" y="4115408"/>
            <a:chExt cx="382421" cy="637429"/>
          </a:xfrm>
        </p:grpSpPr>
        <p:sp>
          <p:nvSpPr>
            <p:cNvPr id="605" name="Google Shape;605;p22"/>
            <p:cNvSpPr/>
            <p:nvPr/>
          </p:nvSpPr>
          <p:spPr>
            <a:xfrm>
              <a:off x="3834143" y="411540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2"/>
            <p:cNvSpPr/>
            <p:nvPr/>
          </p:nvSpPr>
          <p:spPr>
            <a:xfrm>
              <a:off x="4000419" y="456075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2"/>
            <p:cNvSpPr/>
            <p:nvPr/>
          </p:nvSpPr>
          <p:spPr>
            <a:xfrm>
              <a:off x="3872885" y="442804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2"/>
            <p:cNvSpPr/>
            <p:nvPr/>
          </p:nvSpPr>
          <p:spPr>
            <a:xfrm>
              <a:off x="4101904" y="463739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2"/>
            <p:cNvSpPr/>
            <p:nvPr/>
          </p:nvSpPr>
          <p:spPr>
            <a:xfrm>
              <a:off x="3892556" y="463739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2"/>
            <p:cNvSpPr/>
            <p:nvPr/>
          </p:nvSpPr>
          <p:spPr>
            <a:xfrm>
              <a:off x="4101904" y="450083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2"/>
            <p:cNvSpPr/>
            <p:nvPr/>
          </p:nvSpPr>
          <p:spPr>
            <a:xfrm>
              <a:off x="3892556" y="450083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2"/>
            <p:cNvSpPr/>
            <p:nvPr/>
          </p:nvSpPr>
          <p:spPr>
            <a:xfrm>
              <a:off x="4000419" y="423530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2"/>
            <p:cNvSpPr/>
            <p:nvPr/>
          </p:nvSpPr>
          <p:spPr>
            <a:xfrm>
              <a:off x="4101904" y="431037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2"/>
            <p:cNvSpPr/>
            <p:nvPr/>
          </p:nvSpPr>
          <p:spPr>
            <a:xfrm>
              <a:off x="3892556" y="431037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2"/>
            <p:cNvSpPr/>
            <p:nvPr/>
          </p:nvSpPr>
          <p:spPr>
            <a:xfrm>
              <a:off x="4101904" y="417382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2"/>
            <p:cNvSpPr/>
            <p:nvPr/>
          </p:nvSpPr>
          <p:spPr>
            <a:xfrm>
              <a:off x="3892556" y="417382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 name="Google Shape;617;p22"/>
          <p:cNvSpPr txBox="1"/>
          <p:nvPr>
            <p:ph type="title"/>
          </p:nvPr>
        </p:nvSpPr>
        <p:spPr>
          <a:xfrm>
            <a:off x="4053250" y="539500"/>
            <a:ext cx="4377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0">
    <p:spTree>
      <p:nvGrpSpPr>
        <p:cNvPr id="618" name="Shape 618"/>
        <p:cNvGrpSpPr/>
        <p:nvPr/>
      </p:nvGrpSpPr>
      <p:grpSpPr>
        <a:xfrm>
          <a:off x="0" y="0"/>
          <a:ext cx="0" cy="0"/>
          <a:chOff x="0" y="0"/>
          <a:chExt cx="0" cy="0"/>
        </a:xfrm>
      </p:grpSpPr>
      <p:pic>
        <p:nvPicPr>
          <p:cNvPr id="619" name="Google Shape;619;p23"/>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620" name="Google Shape;620;p23"/>
          <p:cNvSpPr txBox="1"/>
          <p:nvPr>
            <p:ph idx="1" type="subTitle"/>
          </p:nvPr>
        </p:nvSpPr>
        <p:spPr>
          <a:xfrm>
            <a:off x="1015225" y="2634310"/>
            <a:ext cx="2019600" cy="1176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21" name="Google Shape;621;p23"/>
          <p:cNvSpPr txBox="1"/>
          <p:nvPr>
            <p:ph idx="2" type="subTitle"/>
          </p:nvPr>
        </p:nvSpPr>
        <p:spPr>
          <a:xfrm>
            <a:off x="3562200" y="2634310"/>
            <a:ext cx="2019600" cy="1176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22" name="Google Shape;622;p23"/>
          <p:cNvSpPr txBox="1"/>
          <p:nvPr>
            <p:ph idx="3" type="subTitle"/>
          </p:nvPr>
        </p:nvSpPr>
        <p:spPr>
          <a:xfrm>
            <a:off x="6109175" y="2634310"/>
            <a:ext cx="2019600" cy="1176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23" name="Google Shape;623;p23"/>
          <p:cNvSpPr txBox="1"/>
          <p:nvPr>
            <p:ph idx="4" type="subTitle"/>
          </p:nvPr>
        </p:nvSpPr>
        <p:spPr>
          <a:xfrm>
            <a:off x="1015225" y="2315550"/>
            <a:ext cx="20196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624" name="Google Shape;624;p23"/>
          <p:cNvSpPr txBox="1"/>
          <p:nvPr>
            <p:ph idx="5" type="subTitle"/>
          </p:nvPr>
        </p:nvSpPr>
        <p:spPr>
          <a:xfrm>
            <a:off x="3562200" y="2315550"/>
            <a:ext cx="20196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625" name="Google Shape;625;p23"/>
          <p:cNvSpPr txBox="1"/>
          <p:nvPr>
            <p:ph idx="6" type="subTitle"/>
          </p:nvPr>
        </p:nvSpPr>
        <p:spPr>
          <a:xfrm>
            <a:off x="6109175" y="2315550"/>
            <a:ext cx="20196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grpSp>
        <p:nvGrpSpPr>
          <p:cNvPr id="626" name="Google Shape;626;p23"/>
          <p:cNvGrpSpPr/>
          <p:nvPr/>
        </p:nvGrpSpPr>
        <p:grpSpPr>
          <a:xfrm>
            <a:off x="98602" y="4126743"/>
            <a:ext cx="963533" cy="963651"/>
            <a:chOff x="3988826" y="1587388"/>
            <a:chExt cx="366181" cy="366212"/>
          </a:xfrm>
        </p:grpSpPr>
        <p:sp>
          <p:nvSpPr>
            <p:cNvPr id="627" name="Google Shape;627;p23"/>
            <p:cNvSpPr/>
            <p:nvPr/>
          </p:nvSpPr>
          <p:spPr>
            <a:xfrm>
              <a:off x="4032390" y="1709325"/>
              <a:ext cx="272017" cy="191708"/>
            </a:xfrm>
            <a:custGeom>
              <a:rect b="b" l="l" r="r" t="t"/>
              <a:pathLst>
                <a:path extrusionOk="0" h="6240" w="8854">
                  <a:moveTo>
                    <a:pt x="4542" y="0"/>
                  </a:moveTo>
                  <a:cubicBezTo>
                    <a:pt x="3823" y="0"/>
                    <a:pt x="3200" y="382"/>
                    <a:pt x="2850" y="948"/>
                  </a:cubicBezTo>
                  <a:lnTo>
                    <a:pt x="1253" y="948"/>
                  </a:lnTo>
                  <a:lnTo>
                    <a:pt x="1" y="1838"/>
                  </a:lnTo>
                  <a:lnTo>
                    <a:pt x="1253" y="2621"/>
                  </a:lnTo>
                  <a:lnTo>
                    <a:pt x="1775" y="2621"/>
                  </a:lnTo>
                  <a:cubicBezTo>
                    <a:pt x="2843" y="2621"/>
                    <a:pt x="3702" y="3486"/>
                    <a:pt x="3702" y="4548"/>
                  </a:cubicBezTo>
                  <a:lnTo>
                    <a:pt x="3702" y="5197"/>
                  </a:lnTo>
                  <a:lnTo>
                    <a:pt x="4643" y="6240"/>
                  </a:lnTo>
                  <a:lnTo>
                    <a:pt x="5375" y="5197"/>
                  </a:lnTo>
                  <a:lnTo>
                    <a:pt x="5375" y="4548"/>
                  </a:lnTo>
                  <a:cubicBezTo>
                    <a:pt x="5375" y="3486"/>
                    <a:pt x="6240" y="2621"/>
                    <a:pt x="7302" y="2621"/>
                  </a:cubicBezTo>
                  <a:lnTo>
                    <a:pt x="7823" y="2621"/>
                  </a:lnTo>
                  <a:lnTo>
                    <a:pt x="8854" y="1934"/>
                  </a:lnTo>
                  <a:lnTo>
                    <a:pt x="7823" y="948"/>
                  </a:lnTo>
                  <a:lnTo>
                    <a:pt x="6233" y="948"/>
                  </a:lnTo>
                  <a:cubicBezTo>
                    <a:pt x="5884" y="382"/>
                    <a:pt x="5254" y="0"/>
                    <a:pt x="454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3"/>
            <p:cNvSpPr/>
            <p:nvPr/>
          </p:nvSpPr>
          <p:spPr>
            <a:xfrm>
              <a:off x="4039026" y="1867792"/>
              <a:ext cx="262247" cy="85808"/>
            </a:xfrm>
            <a:custGeom>
              <a:rect b="b" l="l" r="r" t="t"/>
              <a:pathLst>
                <a:path extrusionOk="0" h="2793" w="8536">
                  <a:moveTo>
                    <a:pt x="1" y="0"/>
                  </a:moveTo>
                  <a:lnTo>
                    <a:pt x="109" y="1043"/>
                  </a:lnTo>
                  <a:cubicBezTo>
                    <a:pt x="1190" y="2125"/>
                    <a:pt x="2678" y="2792"/>
                    <a:pt x="4326" y="2792"/>
                  </a:cubicBezTo>
                  <a:cubicBezTo>
                    <a:pt x="5966" y="2792"/>
                    <a:pt x="7461" y="2125"/>
                    <a:pt x="8536" y="1043"/>
                  </a:cubicBezTo>
                  <a:lnTo>
                    <a:pt x="8097" y="121"/>
                  </a:lnTo>
                  <a:lnTo>
                    <a:pt x="7537" y="51"/>
                  </a:lnTo>
                  <a:cubicBezTo>
                    <a:pt x="7156" y="427"/>
                    <a:pt x="6711" y="745"/>
                    <a:pt x="6215" y="967"/>
                  </a:cubicBezTo>
                  <a:lnTo>
                    <a:pt x="6215" y="795"/>
                  </a:lnTo>
                  <a:cubicBezTo>
                    <a:pt x="6215" y="382"/>
                    <a:pt x="5877" y="39"/>
                    <a:pt x="5458" y="39"/>
                  </a:cubicBezTo>
                  <a:lnTo>
                    <a:pt x="3187" y="39"/>
                  </a:lnTo>
                  <a:cubicBezTo>
                    <a:pt x="2774" y="39"/>
                    <a:pt x="2437" y="382"/>
                    <a:pt x="2437" y="795"/>
                  </a:cubicBezTo>
                  <a:lnTo>
                    <a:pt x="2437" y="967"/>
                  </a:lnTo>
                  <a:cubicBezTo>
                    <a:pt x="2367" y="935"/>
                    <a:pt x="2297" y="904"/>
                    <a:pt x="2227" y="872"/>
                  </a:cubicBezTo>
                  <a:cubicBezTo>
                    <a:pt x="1813" y="655"/>
                    <a:pt x="1438" y="376"/>
                    <a:pt x="1107" y="51"/>
                  </a:cubicBezTo>
                  <a:lnTo>
                    <a:pt x="1"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3"/>
            <p:cNvSpPr/>
            <p:nvPr/>
          </p:nvSpPr>
          <p:spPr>
            <a:xfrm>
              <a:off x="4042344" y="1587388"/>
              <a:ext cx="258929" cy="87190"/>
            </a:xfrm>
            <a:custGeom>
              <a:rect b="b" l="l" r="r" t="t"/>
              <a:pathLst>
                <a:path extrusionOk="0" h="2838" w="8428">
                  <a:moveTo>
                    <a:pt x="4218" y="1"/>
                  </a:moveTo>
                  <a:cubicBezTo>
                    <a:pt x="2570" y="1"/>
                    <a:pt x="1082" y="669"/>
                    <a:pt x="1" y="1750"/>
                  </a:cubicBezTo>
                  <a:lnTo>
                    <a:pt x="84" y="2818"/>
                  </a:lnTo>
                  <a:lnTo>
                    <a:pt x="999" y="2748"/>
                  </a:lnTo>
                  <a:cubicBezTo>
                    <a:pt x="1826" y="1922"/>
                    <a:pt x="2958" y="1413"/>
                    <a:pt x="4218" y="1413"/>
                  </a:cubicBezTo>
                  <a:cubicBezTo>
                    <a:pt x="5471" y="1413"/>
                    <a:pt x="6609" y="1922"/>
                    <a:pt x="7429" y="2748"/>
                  </a:cubicBezTo>
                  <a:lnTo>
                    <a:pt x="8383" y="2837"/>
                  </a:lnTo>
                  <a:lnTo>
                    <a:pt x="8428" y="1750"/>
                  </a:lnTo>
                  <a:cubicBezTo>
                    <a:pt x="7353" y="669"/>
                    <a:pt x="5858" y="1"/>
                    <a:pt x="4218"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3"/>
            <p:cNvSpPr/>
            <p:nvPr/>
          </p:nvSpPr>
          <p:spPr>
            <a:xfrm>
              <a:off x="4270582" y="1641121"/>
              <a:ext cx="84425" cy="258745"/>
            </a:xfrm>
            <a:custGeom>
              <a:rect b="b" l="l" r="r" t="t"/>
              <a:pathLst>
                <a:path extrusionOk="0" h="8422" w="2748">
                  <a:moveTo>
                    <a:pt x="999" y="1"/>
                  </a:moveTo>
                  <a:lnTo>
                    <a:pt x="318" y="681"/>
                  </a:lnTo>
                  <a:lnTo>
                    <a:pt x="0" y="993"/>
                  </a:lnTo>
                  <a:cubicBezTo>
                    <a:pt x="7" y="999"/>
                    <a:pt x="13" y="1006"/>
                    <a:pt x="13" y="1006"/>
                  </a:cubicBezTo>
                  <a:cubicBezTo>
                    <a:pt x="388" y="1387"/>
                    <a:pt x="700" y="1832"/>
                    <a:pt x="923" y="2322"/>
                  </a:cubicBezTo>
                  <a:lnTo>
                    <a:pt x="827" y="2322"/>
                  </a:lnTo>
                  <a:cubicBezTo>
                    <a:pt x="407" y="2322"/>
                    <a:pt x="70" y="2659"/>
                    <a:pt x="70" y="3079"/>
                  </a:cubicBezTo>
                  <a:lnTo>
                    <a:pt x="70" y="5343"/>
                  </a:lnTo>
                  <a:cubicBezTo>
                    <a:pt x="70" y="5763"/>
                    <a:pt x="407" y="6100"/>
                    <a:pt x="827" y="6100"/>
                  </a:cubicBezTo>
                  <a:lnTo>
                    <a:pt x="923" y="6100"/>
                  </a:lnTo>
                  <a:cubicBezTo>
                    <a:pt x="700" y="6590"/>
                    <a:pt x="388" y="7035"/>
                    <a:pt x="13" y="7410"/>
                  </a:cubicBezTo>
                  <a:cubicBezTo>
                    <a:pt x="13" y="7417"/>
                    <a:pt x="7" y="7423"/>
                    <a:pt x="0" y="7429"/>
                  </a:cubicBezTo>
                  <a:lnTo>
                    <a:pt x="999" y="8421"/>
                  </a:lnTo>
                  <a:cubicBezTo>
                    <a:pt x="2080" y="7347"/>
                    <a:pt x="2748" y="5858"/>
                    <a:pt x="2748" y="4211"/>
                  </a:cubicBezTo>
                  <a:cubicBezTo>
                    <a:pt x="2748" y="2564"/>
                    <a:pt x="2080" y="1076"/>
                    <a:pt x="99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3"/>
            <p:cNvSpPr/>
            <p:nvPr/>
          </p:nvSpPr>
          <p:spPr>
            <a:xfrm>
              <a:off x="3988826" y="1641121"/>
              <a:ext cx="84241" cy="258929"/>
            </a:xfrm>
            <a:custGeom>
              <a:rect b="b" l="l" r="r" t="t"/>
              <a:pathLst>
                <a:path extrusionOk="0" h="8428" w="2742">
                  <a:moveTo>
                    <a:pt x="1743" y="1"/>
                  </a:moveTo>
                  <a:cubicBezTo>
                    <a:pt x="668" y="1076"/>
                    <a:pt x="0" y="2570"/>
                    <a:pt x="0" y="4211"/>
                  </a:cubicBezTo>
                  <a:cubicBezTo>
                    <a:pt x="0" y="5858"/>
                    <a:pt x="668" y="7347"/>
                    <a:pt x="1743" y="8428"/>
                  </a:cubicBezTo>
                  <a:lnTo>
                    <a:pt x="2137" y="8033"/>
                  </a:lnTo>
                  <a:lnTo>
                    <a:pt x="2741" y="7429"/>
                  </a:lnTo>
                  <a:cubicBezTo>
                    <a:pt x="2360" y="7048"/>
                    <a:pt x="2048" y="6596"/>
                    <a:pt x="1819" y="6100"/>
                  </a:cubicBezTo>
                  <a:lnTo>
                    <a:pt x="1915" y="6100"/>
                  </a:lnTo>
                  <a:cubicBezTo>
                    <a:pt x="2334" y="6100"/>
                    <a:pt x="2671" y="5763"/>
                    <a:pt x="2671" y="5343"/>
                  </a:cubicBezTo>
                  <a:lnTo>
                    <a:pt x="2671" y="3079"/>
                  </a:lnTo>
                  <a:cubicBezTo>
                    <a:pt x="2671" y="2659"/>
                    <a:pt x="2334" y="2322"/>
                    <a:pt x="1915" y="2322"/>
                  </a:cubicBezTo>
                  <a:lnTo>
                    <a:pt x="1819" y="2322"/>
                  </a:lnTo>
                  <a:cubicBezTo>
                    <a:pt x="2048" y="1826"/>
                    <a:pt x="2360" y="1381"/>
                    <a:pt x="2741" y="999"/>
                  </a:cubicBezTo>
                  <a:lnTo>
                    <a:pt x="1743"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3"/>
            <p:cNvSpPr/>
            <p:nvPr/>
          </p:nvSpPr>
          <p:spPr>
            <a:xfrm>
              <a:off x="4135157" y="1733750"/>
              <a:ext cx="73519" cy="73488"/>
            </a:xfrm>
            <a:custGeom>
              <a:rect b="b" l="l" r="r" t="t"/>
              <a:pathLst>
                <a:path extrusionOk="0" h="2392" w="2393">
                  <a:moveTo>
                    <a:pt x="1197" y="0"/>
                  </a:moveTo>
                  <a:cubicBezTo>
                    <a:pt x="535" y="0"/>
                    <a:pt x="1" y="535"/>
                    <a:pt x="1" y="1196"/>
                  </a:cubicBezTo>
                  <a:cubicBezTo>
                    <a:pt x="1" y="1858"/>
                    <a:pt x="535" y="2392"/>
                    <a:pt x="1197" y="2392"/>
                  </a:cubicBezTo>
                  <a:cubicBezTo>
                    <a:pt x="1858" y="2392"/>
                    <a:pt x="2392" y="1858"/>
                    <a:pt x="2392" y="1196"/>
                  </a:cubicBezTo>
                  <a:cubicBezTo>
                    <a:pt x="2392" y="535"/>
                    <a:pt x="1858" y="0"/>
                    <a:pt x="119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3"/>
            <p:cNvSpPr/>
            <p:nvPr/>
          </p:nvSpPr>
          <p:spPr>
            <a:xfrm>
              <a:off x="4086892" y="1752890"/>
              <a:ext cx="22120" cy="22120"/>
            </a:xfrm>
            <a:custGeom>
              <a:rect b="b" l="l" r="r" t="t"/>
              <a:pathLst>
                <a:path extrusionOk="0" h="720" w="720">
                  <a:moveTo>
                    <a:pt x="357" y="1"/>
                  </a:moveTo>
                  <a:cubicBezTo>
                    <a:pt x="160" y="1"/>
                    <a:pt x="1" y="160"/>
                    <a:pt x="1" y="357"/>
                  </a:cubicBezTo>
                  <a:cubicBezTo>
                    <a:pt x="1" y="554"/>
                    <a:pt x="160" y="719"/>
                    <a:pt x="357" y="719"/>
                  </a:cubicBezTo>
                  <a:cubicBezTo>
                    <a:pt x="561" y="719"/>
                    <a:pt x="720" y="554"/>
                    <a:pt x="720" y="357"/>
                  </a:cubicBezTo>
                  <a:cubicBezTo>
                    <a:pt x="720" y="160"/>
                    <a:pt x="561" y="1"/>
                    <a:pt x="357"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3"/>
            <p:cNvSpPr/>
            <p:nvPr/>
          </p:nvSpPr>
          <p:spPr>
            <a:xfrm>
              <a:off x="4031991" y="1738819"/>
              <a:ext cx="22120" cy="22120"/>
            </a:xfrm>
            <a:custGeom>
              <a:rect b="b" l="l" r="r" t="t"/>
              <a:pathLst>
                <a:path extrusionOk="0" h="720" w="720">
                  <a:moveTo>
                    <a:pt x="363" y="1"/>
                  </a:moveTo>
                  <a:cubicBezTo>
                    <a:pt x="166" y="1"/>
                    <a:pt x="1" y="166"/>
                    <a:pt x="1" y="363"/>
                  </a:cubicBezTo>
                  <a:cubicBezTo>
                    <a:pt x="1" y="560"/>
                    <a:pt x="166" y="719"/>
                    <a:pt x="363" y="719"/>
                  </a:cubicBezTo>
                  <a:cubicBezTo>
                    <a:pt x="560" y="719"/>
                    <a:pt x="719" y="560"/>
                    <a:pt x="719" y="363"/>
                  </a:cubicBezTo>
                  <a:cubicBezTo>
                    <a:pt x="719" y="166"/>
                    <a:pt x="560" y="1"/>
                    <a:pt x="363"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3"/>
            <p:cNvSpPr/>
            <p:nvPr/>
          </p:nvSpPr>
          <p:spPr>
            <a:xfrm>
              <a:off x="4031991" y="1778697"/>
              <a:ext cx="22120" cy="21905"/>
            </a:xfrm>
            <a:custGeom>
              <a:rect b="b" l="l" r="r" t="t"/>
              <a:pathLst>
                <a:path extrusionOk="0" h="713" w="720">
                  <a:moveTo>
                    <a:pt x="363" y="0"/>
                  </a:moveTo>
                  <a:cubicBezTo>
                    <a:pt x="166" y="0"/>
                    <a:pt x="1" y="159"/>
                    <a:pt x="1" y="356"/>
                  </a:cubicBezTo>
                  <a:cubicBezTo>
                    <a:pt x="1" y="554"/>
                    <a:pt x="166" y="713"/>
                    <a:pt x="363" y="713"/>
                  </a:cubicBezTo>
                  <a:cubicBezTo>
                    <a:pt x="560" y="713"/>
                    <a:pt x="719" y="554"/>
                    <a:pt x="719" y="356"/>
                  </a:cubicBezTo>
                  <a:cubicBezTo>
                    <a:pt x="719" y="159"/>
                    <a:pt x="560" y="0"/>
                    <a:pt x="363" y="0"/>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3"/>
            <p:cNvSpPr/>
            <p:nvPr/>
          </p:nvSpPr>
          <p:spPr>
            <a:xfrm>
              <a:off x="4289537" y="1738819"/>
              <a:ext cx="22120" cy="22120"/>
            </a:xfrm>
            <a:custGeom>
              <a:rect b="b" l="l" r="r" t="t"/>
              <a:pathLst>
                <a:path extrusionOk="0" h="720" w="720">
                  <a:moveTo>
                    <a:pt x="363" y="1"/>
                  </a:moveTo>
                  <a:cubicBezTo>
                    <a:pt x="159" y="1"/>
                    <a:pt x="0" y="166"/>
                    <a:pt x="0" y="363"/>
                  </a:cubicBezTo>
                  <a:cubicBezTo>
                    <a:pt x="0" y="560"/>
                    <a:pt x="159" y="719"/>
                    <a:pt x="363" y="719"/>
                  </a:cubicBezTo>
                  <a:cubicBezTo>
                    <a:pt x="560" y="719"/>
                    <a:pt x="719" y="560"/>
                    <a:pt x="719" y="363"/>
                  </a:cubicBezTo>
                  <a:cubicBezTo>
                    <a:pt x="719" y="166"/>
                    <a:pt x="560" y="1"/>
                    <a:pt x="363"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3"/>
            <p:cNvSpPr/>
            <p:nvPr/>
          </p:nvSpPr>
          <p:spPr>
            <a:xfrm>
              <a:off x="4289537" y="1778697"/>
              <a:ext cx="22120" cy="21905"/>
            </a:xfrm>
            <a:custGeom>
              <a:rect b="b" l="l" r="r" t="t"/>
              <a:pathLst>
                <a:path extrusionOk="0" h="713" w="720">
                  <a:moveTo>
                    <a:pt x="363" y="0"/>
                  </a:moveTo>
                  <a:cubicBezTo>
                    <a:pt x="159" y="0"/>
                    <a:pt x="0" y="159"/>
                    <a:pt x="0" y="356"/>
                  </a:cubicBezTo>
                  <a:cubicBezTo>
                    <a:pt x="0" y="554"/>
                    <a:pt x="159" y="713"/>
                    <a:pt x="363" y="713"/>
                  </a:cubicBezTo>
                  <a:cubicBezTo>
                    <a:pt x="560" y="713"/>
                    <a:pt x="719" y="554"/>
                    <a:pt x="719" y="356"/>
                  </a:cubicBezTo>
                  <a:cubicBezTo>
                    <a:pt x="719" y="159"/>
                    <a:pt x="560" y="0"/>
                    <a:pt x="363" y="0"/>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3"/>
            <p:cNvSpPr/>
            <p:nvPr/>
          </p:nvSpPr>
          <p:spPr>
            <a:xfrm>
              <a:off x="4234821" y="1752890"/>
              <a:ext cx="22120" cy="22120"/>
            </a:xfrm>
            <a:custGeom>
              <a:rect b="b" l="l" r="r" t="t"/>
              <a:pathLst>
                <a:path extrusionOk="0" h="720" w="720">
                  <a:moveTo>
                    <a:pt x="357" y="1"/>
                  </a:moveTo>
                  <a:cubicBezTo>
                    <a:pt x="160" y="1"/>
                    <a:pt x="1" y="160"/>
                    <a:pt x="1" y="357"/>
                  </a:cubicBezTo>
                  <a:cubicBezTo>
                    <a:pt x="1" y="554"/>
                    <a:pt x="160" y="719"/>
                    <a:pt x="357" y="719"/>
                  </a:cubicBezTo>
                  <a:cubicBezTo>
                    <a:pt x="554" y="719"/>
                    <a:pt x="719" y="554"/>
                    <a:pt x="719" y="357"/>
                  </a:cubicBezTo>
                  <a:cubicBezTo>
                    <a:pt x="719" y="160"/>
                    <a:pt x="554" y="1"/>
                    <a:pt x="357"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23"/>
          <p:cNvGrpSpPr/>
          <p:nvPr/>
        </p:nvGrpSpPr>
        <p:grpSpPr>
          <a:xfrm rot="-3713294">
            <a:off x="944986" y="4483458"/>
            <a:ext cx="771013" cy="756973"/>
            <a:chOff x="8043139" y="2727043"/>
            <a:chExt cx="383953" cy="376961"/>
          </a:xfrm>
        </p:grpSpPr>
        <p:sp>
          <p:nvSpPr>
            <p:cNvPr id="640" name="Google Shape;640;p23"/>
            <p:cNvSpPr/>
            <p:nvPr/>
          </p:nvSpPr>
          <p:spPr>
            <a:xfrm>
              <a:off x="8154027" y="2740014"/>
              <a:ext cx="70457" cy="69223"/>
            </a:xfrm>
            <a:custGeom>
              <a:rect b="b" l="l" r="r" t="t"/>
              <a:pathLst>
                <a:path extrusionOk="0" h="2188" w="2227">
                  <a:moveTo>
                    <a:pt x="1781" y="1"/>
                  </a:moveTo>
                  <a:cubicBezTo>
                    <a:pt x="1678" y="1"/>
                    <a:pt x="1574" y="41"/>
                    <a:pt x="1495" y="120"/>
                  </a:cubicBezTo>
                  <a:lnTo>
                    <a:pt x="0" y="1615"/>
                  </a:lnTo>
                  <a:lnTo>
                    <a:pt x="573" y="2187"/>
                  </a:lnTo>
                  <a:lnTo>
                    <a:pt x="2067" y="692"/>
                  </a:lnTo>
                  <a:cubicBezTo>
                    <a:pt x="2226" y="533"/>
                    <a:pt x="2226" y="279"/>
                    <a:pt x="2067" y="120"/>
                  </a:cubicBezTo>
                  <a:cubicBezTo>
                    <a:pt x="1988" y="41"/>
                    <a:pt x="1884" y="1"/>
                    <a:pt x="1781"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3"/>
            <p:cNvSpPr/>
            <p:nvPr/>
          </p:nvSpPr>
          <p:spPr>
            <a:xfrm>
              <a:off x="8337932" y="2923918"/>
              <a:ext cx="70457" cy="69223"/>
            </a:xfrm>
            <a:custGeom>
              <a:rect b="b" l="l" r="r" t="t"/>
              <a:pathLst>
                <a:path extrusionOk="0" h="2188" w="2227">
                  <a:moveTo>
                    <a:pt x="1782" y="1"/>
                  </a:moveTo>
                  <a:cubicBezTo>
                    <a:pt x="1679" y="1"/>
                    <a:pt x="1578" y="41"/>
                    <a:pt x="1501" y="120"/>
                  </a:cubicBezTo>
                  <a:lnTo>
                    <a:pt x="0" y="1615"/>
                  </a:lnTo>
                  <a:lnTo>
                    <a:pt x="573" y="2187"/>
                  </a:lnTo>
                  <a:lnTo>
                    <a:pt x="2067" y="693"/>
                  </a:lnTo>
                  <a:cubicBezTo>
                    <a:pt x="2226" y="534"/>
                    <a:pt x="2226" y="279"/>
                    <a:pt x="2067" y="120"/>
                  </a:cubicBezTo>
                  <a:cubicBezTo>
                    <a:pt x="1988" y="41"/>
                    <a:pt x="1885" y="1"/>
                    <a:pt x="1782"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3"/>
            <p:cNvSpPr/>
            <p:nvPr/>
          </p:nvSpPr>
          <p:spPr>
            <a:xfrm>
              <a:off x="8043139" y="2727043"/>
              <a:ext cx="383953" cy="376961"/>
            </a:xfrm>
            <a:custGeom>
              <a:rect b="b" l="l" r="r" t="t"/>
              <a:pathLst>
                <a:path extrusionOk="0" h="11915" w="12136">
                  <a:moveTo>
                    <a:pt x="2513" y="1"/>
                  </a:moveTo>
                  <a:cubicBezTo>
                    <a:pt x="1936" y="1"/>
                    <a:pt x="1359" y="222"/>
                    <a:pt x="917" y="664"/>
                  </a:cubicBezTo>
                  <a:lnTo>
                    <a:pt x="1" y="1580"/>
                  </a:lnTo>
                  <a:lnTo>
                    <a:pt x="3289" y="4861"/>
                  </a:lnTo>
                  <a:lnTo>
                    <a:pt x="7054" y="8633"/>
                  </a:lnTo>
                  <a:lnTo>
                    <a:pt x="10342" y="11915"/>
                  </a:lnTo>
                  <a:lnTo>
                    <a:pt x="11258" y="10999"/>
                  </a:lnTo>
                  <a:cubicBezTo>
                    <a:pt x="12136" y="10121"/>
                    <a:pt x="12136" y="8690"/>
                    <a:pt x="11258" y="7806"/>
                  </a:cubicBezTo>
                  <a:lnTo>
                    <a:pt x="10304" y="6858"/>
                  </a:lnTo>
                  <a:cubicBezTo>
                    <a:pt x="9897" y="6451"/>
                    <a:pt x="9897" y="5790"/>
                    <a:pt x="10304" y="5383"/>
                  </a:cubicBezTo>
                  <a:cubicBezTo>
                    <a:pt x="10622" y="5065"/>
                    <a:pt x="10622" y="4543"/>
                    <a:pt x="10304" y="4225"/>
                  </a:cubicBezTo>
                  <a:cubicBezTo>
                    <a:pt x="10145" y="4066"/>
                    <a:pt x="9935" y="3987"/>
                    <a:pt x="9725" y="3987"/>
                  </a:cubicBezTo>
                  <a:cubicBezTo>
                    <a:pt x="9517" y="3987"/>
                    <a:pt x="9308" y="4065"/>
                    <a:pt x="9149" y="4223"/>
                  </a:cubicBezTo>
                  <a:lnTo>
                    <a:pt x="9149" y="4223"/>
                  </a:lnTo>
                  <a:lnTo>
                    <a:pt x="10654" y="2724"/>
                  </a:lnTo>
                  <a:cubicBezTo>
                    <a:pt x="11055" y="2317"/>
                    <a:pt x="11055" y="1669"/>
                    <a:pt x="10654" y="1261"/>
                  </a:cubicBezTo>
                  <a:cubicBezTo>
                    <a:pt x="10450" y="1061"/>
                    <a:pt x="10187" y="961"/>
                    <a:pt x="9923" y="961"/>
                  </a:cubicBezTo>
                  <a:cubicBezTo>
                    <a:pt x="9660" y="961"/>
                    <a:pt x="9398" y="1061"/>
                    <a:pt x="9198" y="1261"/>
                  </a:cubicBezTo>
                  <a:lnTo>
                    <a:pt x="7690" y="2769"/>
                  </a:lnTo>
                  <a:cubicBezTo>
                    <a:pt x="8008" y="2451"/>
                    <a:pt x="8008" y="1929"/>
                    <a:pt x="7690" y="1611"/>
                  </a:cubicBezTo>
                  <a:cubicBezTo>
                    <a:pt x="7531" y="1452"/>
                    <a:pt x="7321" y="1373"/>
                    <a:pt x="7111" y="1373"/>
                  </a:cubicBezTo>
                  <a:cubicBezTo>
                    <a:pt x="6902" y="1373"/>
                    <a:pt x="6692" y="1452"/>
                    <a:pt x="6533" y="1611"/>
                  </a:cubicBezTo>
                  <a:cubicBezTo>
                    <a:pt x="6329" y="1815"/>
                    <a:pt x="6062" y="1917"/>
                    <a:pt x="5795" y="1917"/>
                  </a:cubicBezTo>
                  <a:cubicBezTo>
                    <a:pt x="5528" y="1917"/>
                    <a:pt x="5261" y="1815"/>
                    <a:pt x="5057" y="1611"/>
                  </a:cubicBezTo>
                  <a:lnTo>
                    <a:pt x="4109" y="664"/>
                  </a:lnTo>
                  <a:cubicBezTo>
                    <a:pt x="3667" y="222"/>
                    <a:pt x="3090" y="1"/>
                    <a:pt x="251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3"/>
            <p:cNvSpPr/>
            <p:nvPr/>
          </p:nvSpPr>
          <p:spPr>
            <a:xfrm>
              <a:off x="8206124" y="2844576"/>
              <a:ext cx="92382" cy="89218"/>
            </a:xfrm>
            <a:custGeom>
              <a:rect b="b" l="l" r="r" t="t"/>
              <a:pathLst>
                <a:path extrusionOk="0" h="2820" w="2920">
                  <a:moveTo>
                    <a:pt x="1788" y="0"/>
                  </a:moveTo>
                  <a:cubicBezTo>
                    <a:pt x="1525" y="0"/>
                    <a:pt x="1263" y="100"/>
                    <a:pt x="1062" y="301"/>
                  </a:cubicBezTo>
                  <a:lnTo>
                    <a:pt x="0" y="1363"/>
                  </a:lnTo>
                  <a:lnTo>
                    <a:pt x="1457" y="2819"/>
                  </a:lnTo>
                  <a:lnTo>
                    <a:pt x="2519" y="1757"/>
                  </a:lnTo>
                  <a:cubicBezTo>
                    <a:pt x="2920" y="1356"/>
                    <a:pt x="2920" y="708"/>
                    <a:pt x="2519" y="301"/>
                  </a:cubicBezTo>
                  <a:cubicBezTo>
                    <a:pt x="2315" y="100"/>
                    <a:pt x="2051" y="0"/>
                    <a:pt x="1788"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3"/>
            <p:cNvSpPr/>
            <p:nvPr/>
          </p:nvSpPr>
          <p:spPr>
            <a:xfrm>
              <a:off x="8059053" y="2889023"/>
              <a:ext cx="203239" cy="199095"/>
            </a:xfrm>
            <a:custGeom>
              <a:rect b="b" l="l" r="r" t="t"/>
              <a:pathLst>
                <a:path extrusionOk="0" h="6293" w="6424">
                  <a:moveTo>
                    <a:pt x="1512" y="0"/>
                  </a:moveTo>
                  <a:cubicBezTo>
                    <a:pt x="1164" y="0"/>
                    <a:pt x="818" y="132"/>
                    <a:pt x="554" y="396"/>
                  </a:cubicBezTo>
                  <a:lnTo>
                    <a:pt x="0" y="943"/>
                  </a:lnTo>
                  <a:lnTo>
                    <a:pt x="1978" y="2921"/>
                  </a:lnTo>
                  <a:lnTo>
                    <a:pt x="2004" y="2947"/>
                  </a:lnTo>
                  <a:lnTo>
                    <a:pt x="2672" y="3621"/>
                  </a:lnTo>
                  <a:lnTo>
                    <a:pt x="3346" y="4289"/>
                  </a:lnTo>
                  <a:lnTo>
                    <a:pt x="3371" y="4314"/>
                  </a:lnTo>
                  <a:lnTo>
                    <a:pt x="5349" y="6292"/>
                  </a:lnTo>
                  <a:lnTo>
                    <a:pt x="5896" y="5739"/>
                  </a:lnTo>
                  <a:cubicBezTo>
                    <a:pt x="6424" y="5211"/>
                    <a:pt x="6424" y="4352"/>
                    <a:pt x="5896" y="3818"/>
                  </a:cubicBezTo>
                  <a:lnTo>
                    <a:pt x="5324" y="3246"/>
                  </a:lnTo>
                  <a:cubicBezTo>
                    <a:pt x="5082" y="3004"/>
                    <a:pt x="5082" y="2603"/>
                    <a:pt x="5324" y="2362"/>
                  </a:cubicBezTo>
                  <a:cubicBezTo>
                    <a:pt x="5515" y="2164"/>
                    <a:pt x="5515" y="1859"/>
                    <a:pt x="5324" y="1662"/>
                  </a:cubicBezTo>
                  <a:lnTo>
                    <a:pt x="4630" y="969"/>
                  </a:lnTo>
                  <a:cubicBezTo>
                    <a:pt x="4532" y="873"/>
                    <a:pt x="4406" y="826"/>
                    <a:pt x="4281" y="826"/>
                  </a:cubicBezTo>
                  <a:cubicBezTo>
                    <a:pt x="4155" y="826"/>
                    <a:pt x="4029" y="873"/>
                    <a:pt x="3931" y="969"/>
                  </a:cubicBezTo>
                  <a:cubicBezTo>
                    <a:pt x="3810" y="1090"/>
                    <a:pt x="3649" y="1150"/>
                    <a:pt x="3489" y="1150"/>
                  </a:cubicBezTo>
                  <a:cubicBezTo>
                    <a:pt x="3328" y="1150"/>
                    <a:pt x="3168" y="1090"/>
                    <a:pt x="3047" y="969"/>
                  </a:cubicBezTo>
                  <a:lnTo>
                    <a:pt x="2474" y="396"/>
                  </a:lnTo>
                  <a:cubicBezTo>
                    <a:pt x="2207" y="132"/>
                    <a:pt x="1859" y="0"/>
                    <a:pt x="151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3"/>
            <p:cNvSpPr/>
            <p:nvPr/>
          </p:nvSpPr>
          <p:spPr>
            <a:xfrm>
              <a:off x="8094075" y="2943058"/>
              <a:ext cx="111680" cy="108358"/>
            </a:xfrm>
            <a:custGeom>
              <a:rect b="b" l="l" r="r" t="t"/>
              <a:pathLst>
                <a:path extrusionOk="0" h="3425" w="3530">
                  <a:moveTo>
                    <a:pt x="2942" y="0"/>
                  </a:moveTo>
                  <a:cubicBezTo>
                    <a:pt x="2805" y="0"/>
                    <a:pt x="2668" y="53"/>
                    <a:pt x="2563" y="158"/>
                  </a:cubicBezTo>
                  <a:lnTo>
                    <a:pt x="210" y="2511"/>
                  </a:lnTo>
                  <a:cubicBezTo>
                    <a:pt x="0" y="2721"/>
                    <a:pt x="0" y="3058"/>
                    <a:pt x="210" y="3268"/>
                  </a:cubicBezTo>
                  <a:cubicBezTo>
                    <a:pt x="315" y="3372"/>
                    <a:pt x="452" y="3425"/>
                    <a:pt x="588" y="3425"/>
                  </a:cubicBezTo>
                  <a:cubicBezTo>
                    <a:pt x="725" y="3425"/>
                    <a:pt x="862" y="3372"/>
                    <a:pt x="967" y="3268"/>
                  </a:cubicBezTo>
                  <a:lnTo>
                    <a:pt x="3320" y="914"/>
                  </a:lnTo>
                  <a:cubicBezTo>
                    <a:pt x="3530" y="704"/>
                    <a:pt x="3530" y="367"/>
                    <a:pt x="3320" y="158"/>
                  </a:cubicBezTo>
                  <a:cubicBezTo>
                    <a:pt x="3215" y="53"/>
                    <a:pt x="3078" y="0"/>
                    <a:pt x="294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3"/>
            <p:cNvSpPr/>
            <p:nvPr/>
          </p:nvSpPr>
          <p:spPr>
            <a:xfrm>
              <a:off x="8093442" y="2758933"/>
              <a:ext cx="77101" cy="71754"/>
            </a:xfrm>
            <a:custGeom>
              <a:rect b="b" l="l" r="r" t="t"/>
              <a:pathLst>
                <a:path extrusionOk="0" h="2268" w="2437">
                  <a:moveTo>
                    <a:pt x="855" y="1"/>
                  </a:moveTo>
                  <a:cubicBezTo>
                    <a:pt x="696" y="1"/>
                    <a:pt x="548" y="128"/>
                    <a:pt x="548" y="311"/>
                  </a:cubicBezTo>
                  <a:lnTo>
                    <a:pt x="554" y="572"/>
                  </a:lnTo>
                  <a:cubicBezTo>
                    <a:pt x="554" y="673"/>
                    <a:pt x="503" y="769"/>
                    <a:pt x="421" y="826"/>
                  </a:cubicBezTo>
                  <a:lnTo>
                    <a:pt x="211" y="979"/>
                  </a:lnTo>
                  <a:cubicBezTo>
                    <a:pt x="1" y="1125"/>
                    <a:pt x="52" y="1449"/>
                    <a:pt x="293" y="1519"/>
                  </a:cubicBezTo>
                  <a:lnTo>
                    <a:pt x="548" y="1602"/>
                  </a:lnTo>
                  <a:cubicBezTo>
                    <a:pt x="643" y="1627"/>
                    <a:pt x="713" y="1704"/>
                    <a:pt x="745" y="1799"/>
                  </a:cubicBezTo>
                  <a:lnTo>
                    <a:pt x="821" y="2053"/>
                  </a:lnTo>
                  <a:cubicBezTo>
                    <a:pt x="865" y="2192"/>
                    <a:pt x="990" y="2268"/>
                    <a:pt x="1117" y="2268"/>
                  </a:cubicBezTo>
                  <a:cubicBezTo>
                    <a:pt x="1211" y="2268"/>
                    <a:pt x="1306" y="2226"/>
                    <a:pt x="1368" y="2136"/>
                  </a:cubicBezTo>
                  <a:lnTo>
                    <a:pt x="1521" y="1926"/>
                  </a:lnTo>
                  <a:cubicBezTo>
                    <a:pt x="1578" y="1844"/>
                    <a:pt x="1674" y="1793"/>
                    <a:pt x="1775" y="1793"/>
                  </a:cubicBezTo>
                  <a:lnTo>
                    <a:pt x="2036" y="1799"/>
                  </a:lnTo>
                  <a:cubicBezTo>
                    <a:pt x="2291" y="1799"/>
                    <a:pt x="2437" y="1513"/>
                    <a:pt x="2284" y="1309"/>
                  </a:cubicBezTo>
                  <a:lnTo>
                    <a:pt x="2132" y="1099"/>
                  </a:lnTo>
                  <a:cubicBezTo>
                    <a:pt x="2068" y="1017"/>
                    <a:pt x="2049" y="909"/>
                    <a:pt x="2087" y="813"/>
                  </a:cubicBezTo>
                  <a:lnTo>
                    <a:pt x="2170" y="572"/>
                  </a:lnTo>
                  <a:cubicBezTo>
                    <a:pt x="2236" y="362"/>
                    <a:pt x="2073" y="162"/>
                    <a:pt x="1871" y="162"/>
                  </a:cubicBezTo>
                  <a:cubicBezTo>
                    <a:pt x="1840" y="162"/>
                    <a:pt x="1808" y="167"/>
                    <a:pt x="1775" y="177"/>
                  </a:cubicBezTo>
                  <a:lnTo>
                    <a:pt x="1534" y="260"/>
                  </a:lnTo>
                  <a:cubicBezTo>
                    <a:pt x="1500" y="271"/>
                    <a:pt x="1466" y="277"/>
                    <a:pt x="1431" y="277"/>
                  </a:cubicBezTo>
                  <a:cubicBezTo>
                    <a:pt x="1366" y="277"/>
                    <a:pt x="1301" y="257"/>
                    <a:pt x="1247" y="215"/>
                  </a:cubicBezTo>
                  <a:lnTo>
                    <a:pt x="1038" y="63"/>
                  </a:lnTo>
                  <a:cubicBezTo>
                    <a:pt x="981" y="20"/>
                    <a:pt x="917" y="1"/>
                    <a:pt x="85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3"/>
            <p:cNvSpPr/>
            <p:nvPr/>
          </p:nvSpPr>
          <p:spPr>
            <a:xfrm>
              <a:off x="8313983" y="2979472"/>
              <a:ext cx="77101" cy="71754"/>
            </a:xfrm>
            <a:custGeom>
              <a:rect b="b" l="l" r="r" t="t"/>
              <a:pathLst>
                <a:path extrusionOk="0" h="2268" w="2437">
                  <a:moveTo>
                    <a:pt x="855" y="0"/>
                  </a:moveTo>
                  <a:cubicBezTo>
                    <a:pt x="696" y="0"/>
                    <a:pt x="547" y="127"/>
                    <a:pt x="547" y="310"/>
                  </a:cubicBezTo>
                  <a:lnTo>
                    <a:pt x="554" y="571"/>
                  </a:lnTo>
                  <a:cubicBezTo>
                    <a:pt x="554" y="673"/>
                    <a:pt x="503" y="768"/>
                    <a:pt x="420" y="825"/>
                  </a:cubicBezTo>
                  <a:lnTo>
                    <a:pt x="210" y="978"/>
                  </a:lnTo>
                  <a:cubicBezTo>
                    <a:pt x="1" y="1124"/>
                    <a:pt x="51" y="1449"/>
                    <a:pt x="293" y="1525"/>
                  </a:cubicBezTo>
                  <a:lnTo>
                    <a:pt x="541" y="1601"/>
                  </a:lnTo>
                  <a:cubicBezTo>
                    <a:pt x="643" y="1627"/>
                    <a:pt x="713" y="1703"/>
                    <a:pt x="745" y="1799"/>
                  </a:cubicBezTo>
                  <a:lnTo>
                    <a:pt x="821" y="2053"/>
                  </a:lnTo>
                  <a:cubicBezTo>
                    <a:pt x="865" y="2191"/>
                    <a:pt x="990" y="2267"/>
                    <a:pt x="1116" y="2267"/>
                  </a:cubicBezTo>
                  <a:cubicBezTo>
                    <a:pt x="1211" y="2267"/>
                    <a:pt x="1305" y="2225"/>
                    <a:pt x="1368" y="2136"/>
                  </a:cubicBezTo>
                  <a:lnTo>
                    <a:pt x="1521" y="1926"/>
                  </a:lnTo>
                  <a:cubicBezTo>
                    <a:pt x="1578" y="1843"/>
                    <a:pt x="1673" y="1792"/>
                    <a:pt x="1775" y="1792"/>
                  </a:cubicBezTo>
                  <a:lnTo>
                    <a:pt x="2036" y="1799"/>
                  </a:lnTo>
                  <a:cubicBezTo>
                    <a:pt x="2290" y="1799"/>
                    <a:pt x="2436" y="1512"/>
                    <a:pt x="2284" y="1309"/>
                  </a:cubicBezTo>
                  <a:lnTo>
                    <a:pt x="2125" y="1099"/>
                  </a:lnTo>
                  <a:cubicBezTo>
                    <a:pt x="2068" y="1016"/>
                    <a:pt x="2048" y="915"/>
                    <a:pt x="2087" y="819"/>
                  </a:cubicBezTo>
                  <a:lnTo>
                    <a:pt x="2169" y="571"/>
                  </a:lnTo>
                  <a:cubicBezTo>
                    <a:pt x="2241" y="362"/>
                    <a:pt x="2074" y="162"/>
                    <a:pt x="1871" y="162"/>
                  </a:cubicBezTo>
                  <a:cubicBezTo>
                    <a:pt x="1839" y="162"/>
                    <a:pt x="1807" y="167"/>
                    <a:pt x="1775" y="177"/>
                  </a:cubicBezTo>
                  <a:lnTo>
                    <a:pt x="1533" y="259"/>
                  </a:lnTo>
                  <a:cubicBezTo>
                    <a:pt x="1499" y="273"/>
                    <a:pt x="1464" y="279"/>
                    <a:pt x="1429" y="279"/>
                  </a:cubicBezTo>
                  <a:cubicBezTo>
                    <a:pt x="1364" y="279"/>
                    <a:pt x="1300" y="258"/>
                    <a:pt x="1247" y="221"/>
                  </a:cubicBezTo>
                  <a:lnTo>
                    <a:pt x="1037" y="62"/>
                  </a:lnTo>
                  <a:cubicBezTo>
                    <a:pt x="980" y="19"/>
                    <a:pt x="917" y="0"/>
                    <a:pt x="85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23"/>
          <p:cNvGrpSpPr/>
          <p:nvPr/>
        </p:nvGrpSpPr>
        <p:grpSpPr>
          <a:xfrm rot="-3915580">
            <a:off x="179792" y="3773441"/>
            <a:ext cx="637419" cy="382355"/>
            <a:chOff x="4215542" y="4377214"/>
            <a:chExt cx="637429" cy="382361"/>
          </a:xfrm>
        </p:grpSpPr>
        <p:sp>
          <p:nvSpPr>
            <p:cNvPr id="649" name="Google Shape;649;p23"/>
            <p:cNvSpPr/>
            <p:nvPr/>
          </p:nvSpPr>
          <p:spPr>
            <a:xfrm>
              <a:off x="4215542" y="437721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3"/>
            <p:cNvSpPr/>
            <p:nvPr/>
          </p:nvSpPr>
          <p:spPr>
            <a:xfrm>
              <a:off x="4528181" y="441571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3"/>
            <p:cNvSpPr/>
            <p:nvPr/>
          </p:nvSpPr>
          <p:spPr>
            <a:xfrm>
              <a:off x="4737529" y="443538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3"/>
            <p:cNvSpPr/>
            <p:nvPr/>
          </p:nvSpPr>
          <p:spPr>
            <a:xfrm>
              <a:off x="4737529" y="464473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3"/>
            <p:cNvSpPr/>
            <p:nvPr/>
          </p:nvSpPr>
          <p:spPr>
            <a:xfrm>
              <a:off x="4600791" y="443538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3"/>
            <p:cNvSpPr/>
            <p:nvPr/>
          </p:nvSpPr>
          <p:spPr>
            <a:xfrm>
              <a:off x="4600791" y="464473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3"/>
            <p:cNvSpPr/>
            <p:nvPr/>
          </p:nvSpPr>
          <p:spPr>
            <a:xfrm>
              <a:off x="4347889" y="455143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3"/>
            <p:cNvSpPr/>
            <p:nvPr/>
          </p:nvSpPr>
          <p:spPr>
            <a:xfrm>
              <a:off x="4276782" y="464876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3"/>
            <p:cNvSpPr/>
            <p:nvPr/>
          </p:nvSpPr>
          <p:spPr>
            <a:xfrm>
              <a:off x="4276782" y="443941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3"/>
            <p:cNvSpPr/>
            <p:nvPr/>
          </p:nvSpPr>
          <p:spPr>
            <a:xfrm>
              <a:off x="4413520" y="464876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3"/>
            <p:cNvSpPr/>
            <p:nvPr/>
          </p:nvSpPr>
          <p:spPr>
            <a:xfrm>
              <a:off x="4413520" y="443941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23"/>
          <p:cNvGrpSpPr/>
          <p:nvPr/>
        </p:nvGrpSpPr>
        <p:grpSpPr>
          <a:xfrm rot="4705627">
            <a:off x="7780751" y="244564"/>
            <a:ext cx="941686" cy="589863"/>
            <a:chOff x="1737000" y="4313625"/>
            <a:chExt cx="941754" cy="589906"/>
          </a:xfrm>
        </p:grpSpPr>
        <p:sp>
          <p:nvSpPr>
            <p:cNvPr id="661" name="Google Shape;661;p23"/>
            <p:cNvSpPr/>
            <p:nvPr/>
          </p:nvSpPr>
          <p:spPr>
            <a:xfrm>
              <a:off x="1737000" y="4313625"/>
              <a:ext cx="354077" cy="589906"/>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3"/>
            <p:cNvSpPr/>
            <p:nvPr/>
          </p:nvSpPr>
          <p:spPr>
            <a:xfrm>
              <a:off x="1772853" y="4602952"/>
              <a:ext cx="282371" cy="11246"/>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3"/>
            <p:cNvSpPr/>
            <p:nvPr/>
          </p:nvSpPr>
          <p:spPr>
            <a:xfrm>
              <a:off x="1984797" y="4796691"/>
              <a:ext cx="52276" cy="52276"/>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3"/>
            <p:cNvSpPr/>
            <p:nvPr/>
          </p:nvSpPr>
          <p:spPr>
            <a:xfrm>
              <a:off x="1791002" y="4796691"/>
              <a:ext cx="52276" cy="52276"/>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3"/>
            <p:cNvSpPr/>
            <p:nvPr/>
          </p:nvSpPr>
          <p:spPr>
            <a:xfrm>
              <a:off x="1984797" y="4670315"/>
              <a:ext cx="52276" cy="52109"/>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3"/>
            <p:cNvSpPr/>
            <p:nvPr/>
          </p:nvSpPr>
          <p:spPr>
            <a:xfrm>
              <a:off x="1791002" y="4670315"/>
              <a:ext cx="52276" cy="52109"/>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3"/>
            <p:cNvSpPr/>
            <p:nvPr/>
          </p:nvSpPr>
          <p:spPr>
            <a:xfrm>
              <a:off x="1967316" y="4388504"/>
              <a:ext cx="59570" cy="52276"/>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3"/>
            <p:cNvSpPr/>
            <p:nvPr/>
          </p:nvSpPr>
          <p:spPr>
            <a:xfrm>
              <a:off x="1801190" y="4488212"/>
              <a:ext cx="59570" cy="52276"/>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3"/>
            <p:cNvSpPr/>
            <p:nvPr/>
          </p:nvSpPr>
          <p:spPr>
            <a:xfrm>
              <a:off x="2088848" y="4317188"/>
              <a:ext cx="589906" cy="353910"/>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3"/>
            <p:cNvSpPr/>
            <p:nvPr/>
          </p:nvSpPr>
          <p:spPr>
            <a:xfrm>
              <a:off x="2378176" y="4352818"/>
              <a:ext cx="11302" cy="282427"/>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3"/>
            <p:cNvSpPr/>
            <p:nvPr/>
          </p:nvSpPr>
          <p:spPr>
            <a:xfrm>
              <a:off x="2572138" y="4371023"/>
              <a:ext cx="52276" cy="52276"/>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3"/>
            <p:cNvSpPr/>
            <p:nvPr/>
          </p:nvSpPr>
          <p:spPr>
            <a:xfrm>
              <a:off x="2572138" y="4564761"/>
              <a:ext cx="52276" cy="52276"/>
            </a:xfrm>
            <a:custGeom>
              <a:rect b="b" l="l" r="r" t="t"/>
              <a:pathLst>
                <a:path extrusionOk="0" h="939" w="939">
                  <a:moveTo>
                    <a:pt x="468" y="1"/>
                  </a:moveTo>
                  <a:cubicBezTo>
                    <a:pt x="208" y="1"/>
                    <a:pt x="0" y="212"/>
                    <a:pt x="0" y="471"/>
                  </a:cubicBezTo>
                  <a:cubicBezTo>
                    <a:pt x="0" y="731"/>
                    <a:pt x="208" y="939"/>
                    <a:pt x="468" y="939"/>
                  </a:cubicBezTo>
                  <a:cubicBezTo>
                    <a:pt x="727" y="939"/>
                    <a:pt x="938" y="731"/>
                    <a:pt x="938" y="471"/>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3"/>
            <p:cNvSpPr/>
            <p:nvPr/>
          </p:nvSpPr>
          <p:spPr>
            <a:xfrm>
              <a:off x="2422547" y="4371023"/>
              <a:ext cx="52109" cy="52276"/>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3"/>
            <p:cNvSpPr/>
            <p:nvPr/>
          </p:nvSpPr>
          <p:spPr>
            <a:xfrm>
              <a:off x="2422547" y="4564761"/>
              <a:ext cx="52109" cy="52276"/>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3"/>
            <p:cNvSpPr/>
            <p:nvPr/>
          </p:nvSpPr>
          <p:spPr>
            <a:xfrm>
              <a:off x="2502603" y="4371023"/>
              <a:ext cx="52276" cy="52276"/>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3"/>
            <p:cNvSpPr/>
            <p:nvPr/>
          </p:nvSpPr>
          <p:spPr>
            <a:xfrm>
              <a:off x="2502603" y="4564761"/>
              <a:ext cx="52276" cy="52276"/>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3"/>
            <p:cNvSpPr/>
            <p:nvPr/>
          </p:nvSpPr>
          <p:spPr>
            <a:xfrm>
              <a:off x="2160164" y="4384941"/>
              <a:ext cx="59625" cy="52276"/>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3"/>
            <p:cNvSpPr/>
            <p:nvPr/>
          </p:nvSpPr>
          <p:spPr>
            <a:xfrm>
              <a:off x="2259817" y="4551066"/>
              <a:ext cx="59792" cy="52221"/>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 name="Google Shape;679;p23"/>
          <p:cNvSpPr/>
          <p:nvPr/>
        </p:nvSpPr>
        <p:spPr>
          <a:xfrm rot="6493068">
            <a:off x="8401971" y="366770"/>
            <a:ext cx="742542" cy="518787"/>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 name="Google Shape;680;p23"/>
          <p:cNvGrpSpPr/>
          <p:nvPr/>
        </p:nvGrpSpPr>
        <p:grpSpPr>
          <a:xfrm rot="760789">
            <a:off x="8650080" y="1203035"/>
            <a:ext cx="316868" cy="316851"/>
            <a:chOff x="291850" y="2324188"/>
            <a:chExt cx="316871" cy="316855"/>
          </a:xfrm>
        </p:grpSpPr>
        <p:sp>
          <p:nvSpPr>
            <p:cNvPr id="681" name="Google Shape;681;p23"/>
            <p:cNvSpPr/>
            <p:nvPr/>
          </p:nvSpPr>
          <p:spPr>
            <a:xfrm>
              <a:off x="291850" y="2324188"/>
              <a:ext cx="316871" cy="316855"/>
            </a:xfrm>
            <a:custGeom>
              <a:rect b="b" l="l" r="r" t="t"/>
              <a:pathLst>
                <a:path extrusionOk="0" h="6584" w="6584">
                  <a:moveTo>
                    <a:pt x="1614" y="1"/>
                  </a:moveTo>
                  <a:cubicBezTo>
                    <a:pt x="724" y="1"/>
                    <a:pt x="1" y="724"/>
                    <a:pt x="1" y="1614"/>
                  </a:cubicBezTo>
                  <a:lnTo>
                    <a:pt x="1" y="4973"/>
                  </a:lnTo>
                  <a:cubicBezTo>
                    <a:pt x="1" y="5863"/>
                    <a:pt x="724" y="6584"/>
                    <a:pt x="1614" y="6584"/>
                  </a:cubicBezTo>
                  <a:lnTo>
                    <a:pt x="4970" y="6584"/>
                  </a:lnTo>
                  <a:cubicBezTo>
                    <a:pt x="5863" y="6584"/>
                    <a:pt x="6584" y="5863"/>
                    <a:pt x="6584" y="4973"/>
                  </a:cubicBezTo>
                  <a:lnTo>
                    <a:pt x="6584" y="1614"/>
                  </a:lnTo>
                  <a:cubicBezTo>
                    <a:pt x="6584" y="724"/>
                    <a:pt x="5863"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3"/>
            <p:cNvSpPr/>
            <p:nvPr/>
          </p:nvSpPr>
          <p:spPr>
            <a:xfrm>
              <a:off x="291850" y="2324188"/>
              <a:ext cx="126287" cy="316855"/>
            </a:xfrm>
            <a:custGeom>
              <a:rect b="b" l="l" r="r" t="t"/>
              <a:pathLst>
                <a:path extrusionOk="0" h="6584" w="2624">
                  <a:moveTo>
                    <a:pt x="1614" y="1"/>
                  </a:moveTo>
                  <a:cubicBezTo>
                    <a:pt x="724" y="1"/>
                    <a:pt x="1" y="724"/>
                    <a:pt x="1" y="1614"/>
                  </a:cubicBezTo>
                  <a:lnTo>
                    <a:pt x="1" y="4973"/>
                  </a:lnTo>
                  <a:cubicBezTo>
                    <a:pt x="1" y="5863"/>
                    <a:pt x="724" y="6584"/>
                    <a:pt x="1614" y="6584"/>
                  </a:cubicBezTo>
                  <a:lnTo>
                    <a:pt x="2623" y="6584"/>
                  </a:lnTo>
                  <a:cubicBezTo>
                    <a:pt x="1733" y="6584"/>
                    <a:pt x="1009" y="5863"/>
                    <a:pt x="1009" y="4973"/>
                  </a:cubicBezTo>
                  <a:lnTo>
                    <a:pt x="1009" y="1614"/>
                  </a:lnTo>
                  <a:cubicBezTo>
                    <a:pt x="1009" y="724"/>
                    <a:pt x="1733" y="1"/>
                    <a:pt x="262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3"/>
            <p:cNvSpPr/>
            <p:nvPr/>
          </p:nvSpPr>
          <p:spPr>
            <a:xfrm>
              <a:off x="450281" y="2457160"/>
              <a:ext cx="47646" cy="49376"/>
            </a:xfrm>
            <a:custGeom>
              <a:rect b="b" l="l" r="r" t="t"/>
              <a:pathLst>
                <a:path extrusionOk="0" h="1026" w="990">
                  <a:moveTo>
                    <a:pt x="493" y="1"/>
                  </a:moveTo>
                  <a:cubicBezTo>
                    <a:pt x="221" y="1"/>
                    <a:pt x="0" y="225"/>
                    <a:pt x="0" y="497"/>
                  </a:cubicBezTo>
                  <a:lnTo>
                    <a:pt x="0" y="529"/>
                  </a:lnTo>
                  <a:cubicBezTo>
                    <a:pt x="0" y="801"/>
                    <a:pt x="221" y="1025"/>
                    <a:pt x="493" y="1025"/>
                  </a:cubicBezTo>
                  <a:cubicBezTo>
                    <a:pt x="765" y="1025"/>
                    <a:pt x="990" y="801"/>
                    <a:pt x="990" y="529"/>
                  </a:cubicBezTo>
                  <a:lnTo>
                    <a:pt x="990" y="497"/>
                  </a:lnTo>
                  <a:cubicBezTo>
                    <a:pt x="990" y="225"/>
                    <a:pt x="765" y="1"/>
                    <a:pt x="4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3"/>
            <p:cNvSpPr/>
            <p:nvPr/>
          </p:nvSpPr>
          <p:spPr>
            <a:xfrm>
              <a:off x="523914" y="2383527"/>
              <a:ext cx="47646" cy="49184"/>
            </a:xfrm>
            <a:custGeom>
              <a:rect b="b" l="l" r="r" t="t"/>
              <a:pathLst>
                <a:path extrusionOk="0" h="1022" w="990">
                  <a:moveTo>
                    <a:pt x="497" y="0"/>
                  </a:moveTo>
                  <a:cubicBezTo>
                    <a:pt x="225" y="0"/>
                    <a:pt x="1" y="221"/>
                    <a:pt x="1" y="493"/>
                  </a:cubicBezTo>
                  <a:lnTo>
                    <a:pt x="1" y="525"/>
                  </a:lnTo>
                  <a:cubicBezTo>
                    <a:pt x="1" y="801"/>
                    <a:pt x="225" y="1022"/>
                    <a:pt x="497" y="1022"/>
                  </a:cubicBezTo>
                  <a:cubicBezTo>
                    <a:pt x="769" y="1022"/>
                    <a:pt x="990" y="798"/>
                    <a:pt x="990" y="525"/>
                  </a:cubicBezTo>
                  <a:lnTo>
                    <a:pt x="990" y="493"/>
                  </a:lnTo>
                  <a:cubicBezTo>
                    <a:pt x="990" y="221"/>
                    <a:pt x="769" y="0"/>
                    <a:pt x="4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3"/>
            <p:cNvSpPr/>
            <p:nvPr/>
          </p:nvSpPr>
          <p:spPr>
            <a:xfrm>
              <a:off x="376455" y="2530985"/>
              <a:ext cx="47646" cy="49184"/>
            </a:xfrm>
            <a:custGeom>
              <a:rect b="b" l="l" r="r" t="t"/>
              <a:pathLst>
                <a:path extrusionOk="0" h="1022" w="990">
                  <a:moveTo>
                    <a:pt x="494" y="0"/>
                  </a:moveTo>
                  <a:cubicBezTo>
                    <a:pt x="221" y="0"/>
                    <a:pt x="0" y="225"/>
                    <a:pt x="0" y="497"/>
                  </a:cubicBezTo>
                  <a:lnTo>
                    <a:pt x="0" y="529"/>
                  </a:lnTo>
                  <a:cubicBezTo>
                    <a:pt x="0" y="801"/>
                    <a:pt x="221" y="1022"/>
                    <a:pt x="494" y="1022"/>
                  </a:cubicBezTo>
                  <a:cubicBezTo>
                    <a:pt x="769" y="1022"/>
                    <a:pt x="990" y="801"/>
                    <a:pt x="990" y="529"/>
                  </a:cubicBezTo>
                  <a:lnTo>
                    <a:pt x="990" y="497"/>
                  </a:lnTo>
                  <a:cubicBezTo>
                    <a:pt x="990" y="221"/>
                    <a:pt x="769" y="0"/>
                    <a:pt x="4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 name="Google Shape;686;p23"/>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687" name="Shape 687"/>
        <p:cNvGrpSpPr/>
        <p:nvPr/>
      </p:nvGrpSpPr>
      <p:grpSpPr>
        <a:xfrm>
          <a:off x="0" y="0"/>
          <a:ext cx="0" cy="0"/>
          <a:chOff x="0" y="0"/>
          <a:chExt cx="0" cy="0"/>
        </a:xfrm>
      </p:grpSpPr>
      <p:pic>
        <p:nvPicPr>
          <p:cNvPr id="688" name="Google Shape;688;p24"/>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689" name="Google Shape;689;p24"/>
          <p:cNvSpPr txBox="1"/>
          <p:nvPr>
            <p:ph idx="1" type="subTitle"/>
          </p:nvPr>
        </p:nvSpPr>
        <p:spPr>
          <a:xfrm>
            <a:off x="713225" y="2230759"/>
            <a:ext cx="2326500" cy="62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90" name="Google Shape;690;p24"/>
          <p:cNvSpPr txBox="1"/>
          <p:nvPr>
            <p:ph idx="2" type="subTitle"/>
          </p:nvPr>
        </p:nvSpPr>
        <p:spPr>
          <a:xfrm>
            <a:off x="3437225" y="2230759"/>
            <a:ext cx="2326500" cy="62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91" name="Google Shape;691;p24"/>
          <p:cNvSpPr txBox="1"/>
          <p:nvPr>
            <p:ph idx="3" type="subTitle"/>
          </p:nvPr>
        </p:nvSpPr>
        <p:spPr>
          <a:xfrm>
            <a:off x="713225" y="1907484"/>
            <a:ext cx="23265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692" name="Google Shape;692;p24"/>
          <p:cNvSpPr txBox="1"/>
          <p:nvPr>
            <p:ph idx="4" type="subTitle"/>
          </p:nvPr>
        </p:nvSpPr>
        <p:spPr>
          <a:xfrm>
            <a:off x="3437225" y="1907484"/>
            <a:ext cx="23265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693" name="Google Shape;693;p24"/>
          <p:cNvSpPr txBox="1"/>
          <p:nvPr>
            <p:ph idx="5" type="subTitle"/>
          </p:nvPr>
        </p:nvSpPr>
        <p:spPr>
          <a:xfrm>
            <a:off x="713225" y="3954305"/>
            <a:ext cx="2326500" cy="62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94" name="Google Shape;694;p24"/>
          <p:cNvSpPr txBox="1"/>
          <p:nvPr>
            <p:ph idx="6" type="subTitle"/>
          </p:nvPr>
        </p:nvSpPr>
        <p:spPr>
          <a:xfrm>
            <a:off x="3437227" y="3954305"/>
            <a:ext cx="2326500" cy="62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95" name="Google Shape;695;p24"/>
          <p:cNvSpPr txBox="1"/>
          <p:nvPr>
            <p:ph idx="7" type="subTitle"/>
          </p:nvPr>
        </p:nvSpPr>
        <p:spPr>
          <a:xfrm>
            <a:off x="713225" y="3631030"/>
            <a:ext cx="23265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696" name="Google Shape;696;p24"/>
          <p:cNvSpPr txBox="1"/>
          <p:nvPr>
            <p:ph idx="8" type="subTitle"/>
          </p:nvPr>
        </p:nvSpPr>
        <p:spPr>
          <a:xfrm>
            <a:off x="3437227" y="3631030"/>
            <a:ext cx="23265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grpSp>
        <p:nvGrpSpPr>
          <p:cNvPr id="697" name="Google Shape;697;p24"/>
          <p:cNvGrpSpPr/>
          <p:nvPr/>
        </p:nvGrpSpPr>
        <p:grpSpPr>
          <a:xfrm>
            <a:off x="7692416" y="4446115"/>
            <a:ext cx="486078" cy="486078"/>
            <a:chOff x="7879273" y="4810679"/>
            <a:chExt cx="425228" cy="425228"/>
          </a:xfrm>
        </p:grpSpPr>
        <p:sp>
          <p:nvSpPr>
            <p:cNvPr id="698" name="Google Shape;698;p24"/>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4"/>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4"/>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 name="Google Shape;701;p24"/>
          <p:cNvGrpSpPr/>
          <p:nvPr/>
        </p:nvGrpSpPr>
        <p:grpSpPr>
          <a:xfrm>
            <a:off x="6745816" y="148460"/>
            <a:ext cx="486063" cy="486063"/>
            <a:chOff x="1264136" y="3850239"/>
            <a:chExt cx="446955" cy="446955"/>
          </a:xfrm>
        </p:grpSpPr>
        <p:sp>
          <p:nvSpPr>
            <p:cNvPr id="702" name="Google Shape;702;p24"/>
            <p:cNvSpPr/>
            <p:nvPr/>
          </p:nvSpPr>
          <p:spPr>
            <a:xfrm rot="2454053">
              <a:off x="1329186" y="3915288"/>
              <a:ext cx="316855"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4"/>
            <p:cNvSpPr/>
            <p:nvPr/>
          </p:nvSpPr>
          <p:spPr>
            <a:xfrm rot="2454053">
              <a:off x="1352469" y="3852851"/>
              <a:ext cx="126136" cy="316855"/>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4"/>
            <p:cNvSpPr/>
            <p:nvPr/>
          </p:nvSpPr>
          <p:spPr>
            <a:xfrm rot="2454053">
              <a:off x="1570077" y="404910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4"/>
            <p:cNvSpPr/>
            <p:nvPr/>
          </p:nvSpPr>
          <p:spPr>
            <a:xfrm rot="2454053">
              <a:off x="1478652" y="398667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4"/>
            <p:cNvSpPr/>
            <p:nvPr/>
          </p:nvSpPr>
          <p:spPr>
            <a:xfrm rot="2454053">
              <a:off x="1493877" y="413155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4"/>
            <p:cNvSpPr/>
            <p:nvPr/>
          </p:nvSpPr>
          <p:spPr>
            <a:xfrm rot="2454053">
              <a:off x="1402452" y="406912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 name="Google Shape;708;p24"/>
          <p:cNvSpPr txBox="1"/>
          <p:nvPr>
            <p:ph type="title"/>
          </p:nvPr>
        </p:nvSpPr>
        <p:spPr>
          <a:xfrm>
            <a:off x="713225" y="539500"/>
            <a:ext cx="5050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spTree>
      <p:nvGrpSpPr>
        <p:cNvPr id="709" name="Shape 709"/>
        <p:cNvGrpSpPr/>
        <p:nvPr/>
      </p:nvGrpSpPr>
      <p:grpSpPr>
        <a:xfrm>
          <a:off x="0" y="0"/>
          <a:ext cx="0" cy="0"/>
          <a:chOff x="0" y="0"/>
          <a:chExt cx="0" cy="0"/>
        </a:xfrm>
      </p:grpSpPr>
      <p:pic>
        <p:nvPicPr>
          <p:cNvPr id="710" name="Google Shape;710;p25"/>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711" name="Google Shape;711;p25"/>
          <p:cNvSpPr txBox="1"/>
          <p:nvPr>
            <p:ph idx="1" type="subTitle"/>
          </p:nvPr>
        </p:nvSpPr>
        <p:spPr>
          <a:xfrm>
            <a:off x="937626" y="2192800"/>
            <a:ext cx="2175300" cy="62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12" name="Google Shape;712;p25"/>
          <p:cNvSpPr txBox="1"/>
          <p:nvPr>
            <p:ph idx="2" type="subTitle"/>
          </p:nvPr>
        </p:nvSpPr>
        <p:spPr>
          <a:xfrm>
            <a:off x="3484347" y="2192800"/>
            <a:ext cx="2175300" cy="62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13" name="Google Shape;713;p25"/>
          <p:cNvSpPr txBox="1"/>
          <p:nvPr>
            <p:ph idx="3" type="subTitle"/>
          </p:nvPr>
        </p:nvSpPr>
        <p:spPr>
          <a:xfrm>
            <a:off x="6031074" y="2192800"/>
            <a:ext cx="2175300" cy="62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14" name="Google Shape;714;p25"/>
          <p:cNvSpPr txBox="1"/>
          <p:nvPr>
            <p:ph idx="4" type="subTitle"/>
          </p:nvPr>
        </p:nvSpPr>
        <p:spPr>
          <a:xfrm>
            <a:off x="937626" y="1869525"/>
            <a:ext cx="21753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715" name="Google Shape;715;p25"/>
          <p:cNvSpPr txBox="1"/>
          <p:nvPr>
            <p:ph idx="5" type="subTitle"/>
          </p:nvPr>
        </p:nvSpPr>
        <p:spPr>
          <a:xfrm>
            <a:off x="3484347" y="1869525"/>
            <a:ext cx="21753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716" name="Google Shape;716;p25"/>
          <p:cNvSpPr txBox="1"/>
          <p:nvPr>
            <p:ph idx="6" type="subTitle"/>
          </p:nvPr>
        </p:nvSpPr>
        <p:spPr>
          <a:xfrm>
            <a:off x="6031074" y="1869525"/>
            <a:ext cx="21753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717" name="Google Shape;717;p25"/>
          <p:cNvSpPr txBox="1"/>
          <p:nvPr>
            <p:ph idx="7" type="subTitle"/>
          </p:nvPr>
        </p:nvSpPr>
        <p:spPr>
          <a:xfrm>
            <a:off x="937626" y="3982775"/>
            <a:ext cx="2175300" cy="62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18" name="Google Shape;718;p25"/>
          <p:cNvSpPr txBox="1"/>
          <p:nvPr>
            <p:ph idx="8" type="subTitle"/>
          </p:nvPr>
        </p:nvSpPr>
        <p:spPr>
          <a:xfrm>
            <a:off x="3484347" y="3982775"/>
            <a:ext cx="2175300" cy="62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19" name="Google Shape;719;p25"/>
          <p:cNvSpPr txBox="1"/>
          <p:nvPr>
            <p:ph idx="9" type="subTitle"/>
          </p:nvPr>
        </p:nvSpPr>
        <p:spPr>
          <a:xfrm>
            <a:off x="6031074" y="3982775"/>
            <a:ext cx="2175300" cy="62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20" name="Google Shape;720;p25"/>
          <p:cNvSpPr txBox="1"/>
          <p:nvPr>
            <p:ph idx="13" type="subTitle"/>
          </p:nvPr>
        </p:nvSpPr>
        <p:spPr>
          <a:xfrm>
            <a:off x="937626" y="3659500"/>
            <a:ext cx="21753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721" name="Google Shape;721;p25"/>
          <p:cNvSpPr txBox="1"/>
          <p:nvPr>
            <p:ph idx="14" type="subTitle"/>
          </p:nvPr>
        </p:nvSpPr>
        <p:spPr>
          <a:xfrm>
            <a:off x="3484347" y="3659500"/>
            <a:ext cx="21753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722" name="Google Shape;722;p25"/>
          <p:cNvSpPr txBox="1"/>
          <p:nvPr>
            <p:ph idx="15" type="subTitle"/>
          </p:nvPr>
        </p:nvSpPr>
        <p:spPr>
          <a:xfrm>
            <a:off x="6031074" y="3659500"/>
            <a:ext cx="2175300" cy="46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solidFill>
                  <a:schemeClr val="dk1"/>
                </a:solidFill>
                <a:latin typeface="Dela Gothic One"/>
                <a:ea typeface="Dela Gothic One"/>
                <a:cs typeface="Dela Gothic One"/>
                <a:sym typeface="Dela Gothic One"/>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grpSp>
        <p:nvGrpSpPr>
          <p:cNvPr id="723" name="Google Shape;723;p25"/>
          <p:cNvGrpSpPr/>
          <p:nvPr/>
        </p:nvGrpSpPr>
        <p:grpSpPr>
          <a:xfrm rot="-6208258">
            <a:off x="319474" y="47320"/>
            <a:ext cx="460385" cy="460279"/>
            <a:chOff x="8054400" y="3195525"/>
            <a:chExt cx="327975" cy="327900"/>
          </a:xfrm>
        </p:grpSpPr>
        <p:sp>
          <p:nvSpPr>
            <p:cNvPr id="724" name="Google Shape;724;p25"/>
            <p:cNvSpPr/>
            <p:nvPr/>
          </p:nvSpPr>
          <p:spPr>
            <a:xfrm>
              <a:off x="8054400" y="3195525"/>
              <a:ext cx="164025" cy="163975"/>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5"/>
            <p:cNvSpPr/>
            <p:nvPr/>
          </p:nvSpPr>
          <p:spPr>
            <a:xfrm>
              <a:off x="8054400" y="3359475"/>
              <a:ext cx="164025" cy="163950"/>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5"/>
            <p:cNvSpPr/>
            <p:nvPr/>
          </p:nvSpPr>
          <p:spPr>
            <a:xfrm>
              <a:off x="8218400" y="3359475"/>
              <a:ext cx="163975" cy="163950"/>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5"/>
            <p:cNvSpPr/>
            <p:nvPr/>
          </p:nvSpPr>
          <p:spPr>
            <a:xfrm>
              <a:off x="8218400" y="3195525"/>
              <a:ext cx="163975" cy="163975"/>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25"/>
          <p:cNvGrpSpPr/>
          <p:nvPr/>
        </p:nvGrpSpPr>
        <p:grpSpPr>
          <a:xfrm rot="376122">
            <a:off x="8611454" y="4001738"/>
            <a:ext cx="382452" cy="637480"/>
            <a:chOff x="3834143" y="4115408"/>
            <a:chExt cx="382421" cy="637429"/>
          </a:xfrm>
        </p:grpSpPr>
        <p:sp>
          <p:nvSpPr>
            <p:cNvPr id="729" name="Google Shape;729;p25"/>
            <p:cNvSpPr/>
            <p:nvPr/>
          </p:nvSpPr>
          <p:spPr>
            <a:xfrm>
              <a:off x="3834143" y="411540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5"/>
            <p:cNvSpPr/>
            <p:nvPr/>
          </p:nvSpPr>
          <p:spPr>
            <a:xfrm>
              <a:off x="4000419" y="456075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5"/>
            <p:cNvSpPr/>
            <p:nvPr/>
          </p:nvSpPr>
          <p:spPr>
            <a:xfrm>
              <a:off x="3872885" y="442804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5"/>
            <p:cNvSpPr/>
            <p:nvPr/>
          </p:nvSpPr>
          <p:spPr>
            <a:xfrm>
              <a:off x="4101904" y="463739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5"/>
            <p:cNvSpPr/>
            <p:nvPr/>
          </p:nvSpPr>
          <p:spPr>
            <a:xfrm>
              <a:off x="3892556" y="463739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5"/>
            <p:cNvSpPr/>
            <p:nvPr/>
          </p:nvSpPr>
          <p:spPr>
            <a:xfrm>
              <a:off x="4101904" y="450083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5"/>
            <p:cNvSpPr/>
            <p:nvPr/>
          </p:nvSpPr>
          <p:spPr>
            <a:xfrm>
              <a:off x="3892556" y="450083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5"/>
            <p:cNvSpPr/>
            <p:nvPr/>
          </p:nvSpPr>
          <p:spPr>
            <a:xfrm>
              <a:off x="4000419" y="423530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5"/>
            <p:cNvSpPr/>
            <p:nvPr/>
          </p:nvSpPr>
          <p:spPr>
            <a:xfrm>
              <a:off x="4101904" y="431037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5"/>
            <p:cNvSpPr/>
            <p:nvPr/>
          </p:nvSpPr>
          <p:spPr>
            <a:xfrm>
              <a:off x="3892556" y="431037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5"/>
            <p:cNvSpPr/>
            <p:nvPr/>
          </p:nvSpPr>
          <p:spPr>
            <a:xfrm>
              <a:off x="4101904" y="417382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5"/>
            <p:cNvSpPr/>
            <p:nvPr/>
          </p:nvSpPr>
          <p:spPr>
            <a:xfrm>
              <a:off x="3892556" y="417382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 name="Google Shape;741;p25"/>
          <p:cNvSpPr/>
          <p:nvPr/>
        </p:nvSpPr>
        <p:spPr>
          <a:xfrm rot="-2396919">
            <a:off x="8215467" y="4588124"/>
            <a:ext cx="663434" cy="463517"/>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 name="Google Shape;742;p25"/>
          <p:cNvGrpSpPr/>
          <p:nvPr/>
        </p:nvGrpSpPr>
        <p:grpSpPr>
          <a:xfrm rot="1927574">
            <a:off x="-43295" y="269543"/>
            <a:ext cx="382431" cy="637445"/>
            <a:chOff x="3834143" y="4115408"/>
            <a:chExt cx="382421" cy="637429"/>
          </a:xfrm>
        </p:grpSpPr>
        <p:sp>
          <p:nvSpPr>
            <p:cNvPr id="743" name="Google Shape;743;p25"/>
            <p:cNvSpPr/>
            <p:nvPr/>
          </p:nvSpPr>
          <p:spPr>
            <a:xfrm>
              <a:off x="3834143" y="411540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5"/>
            <p:cNvSpPr/>
            <p:nvPr/>
          </p:nvSpPr>
          <p:spPr>
            <a:xfrm>
              <a:off x="4000419" y="456075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5"/>
            <p:cNvSpPr/>
            <p:nvPr/>
          </p:nvSpPr>
          <p:spPr>
            <a:xfrm>
              <a:off x="3872885" y="442804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5"/>
            <p:cNvSpPr/>
            <p:nvPr/>
          </p:nvSpPr>
          <p:spPr>
            <a:xfrm>
              <a:off x="4101904" y="463739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5"/>
            <p:cNvSpPr/>
            <p:nvPr/>
          </p:nvSpPr>
          <p:spPr>
            <a:xfrm>
              <a:off x="3892556" y="463739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5"/>
            <p:cNvSpPr/>
            <p:nvPr/>
          </p:nvSpPr>
          <p:spPr>
            <a:xfrm>
              <a:off x="4101904" y="450083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5"/>
            <p:cNvSpPr/>
            <p:nvPr/>
          </p:nvSpPr>
          <p:spPr>
            <a:xfrm>
              <a:off x="3892556" y="450083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5"/>
            <p:cNvSpPr/>
            <p:nvPr/>
          </p:nvSpPr>
          <p:spPr>
            <a:xfrm>
              <a:off x="4000419" y="423530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5"/>
            <p:cNvSpPr/>
            <p:nvPr/>
          </p:nvSpPr>
          <p:spPr>
            <a:xfrm>
              <a:off x="4101904" y="431037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5"/>
            <p:cNvSpPr/>
            <p:nvPr/>
          </p:nvSpPr>
          <p:spPr>
            <a:xfrm>
              <a:off x="3892556" y="431037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5"/>
            <p:cNvSpPr/>
            <p:nvPr/>
          </p:nvSpPr>
          <p:spPr>
            <a:xfrm>
              <a:off x="4101904" y="417382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5"/>
            <p:cNvSpPr/>
            <p:nvPr/>
          </p:nvSpPr>
          <p:spPr>
            <a:xfrm>
              <a:off x="3892556" y="417382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 name="Google Shape;755;p25"/>
          <p:cNvGrpSpPr/>
          <p:nvPr/>
        </p:nvGrpSpPr>
        <p:grpSpPr>
          <a:xfrm rot="5199809">
            <a:off x="-42055" y="914573"/>
            <a:ext cx="595141" cy="727049"/>
            <a:chOff x="8793025" y="2271766"/>
            <a:chExt cx="595144" cy="727053"/>
          </a:xfrm>
        </p:grpSpPr>
        <p:sp>
          <p:nvSpPr>
            <p:cNvPr id="756" name="Google Shape;756;p25"/>
            <p:cNvSpPr/>
            <p:nvPr/>
          </p:nvSpPr>
          <p:spPr>
            <a:xfrm rot="-4133846">
              <a:off x="8958567" y="2734962"/>
              <a:ext cx="230143" cy="230143"/>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5"/>
            <p:cNvSpPr/>
            <p:nvPr/>
          </p:nvSpPr>
          <p:spPr>
            <a:xfrm rot="-4133846">
              <a:off x="9041381" y="2520237"/>
              <a:ext cx="230248" cy="230143"/>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5"/>
            <p:cNvSpPr/>
            <p:nvPr/>
          </p:nvSpPr>
          <p:spPr>
            <a:xfrm rot="-4133846">
              <a:off x="8826705" y="2437389"/>
              <a:ext cx="230248" cy="230143"/>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5"/>
            <p:cNvSpPr/>
            <p:nvPr/>
          </p:nvSpPr>
          <p:spPr>
            <a:xfrm rot="-4133846">
              <a:off x="9124289" y="2305495"/>
              <a:ext cx="230178" cy="230143"/>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 name="Google Shape;760;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761" name="Shape 761"/>
        <p:cNvGrpSpPr/>
        <p:nvPr/>
      </p:nvGrpSpPr>
      <p:grpSpPr>
        <a:xfrm>
          <a:off x="0" y="0"/>
          <a:ext cx="0" cy="0"/>
          <a:chOff x="0" y="0"/>
          <a:chExt cx="0" cy="0"/>
        </a:xfrm>
      </p:grpSpPr>
      <p:pic>
        <p:nvPicPr>
          <p:cNvPr id="762" name="Google Shape;762;p26"/>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763" name="Google Shape;763;p26"/>
          <p:cNvSpPr txBox="1"/>
          <p:nvPr>
            <p:ph type="title"/>
          </p:nvPr>
        </p:nvSpPr>
        <p:spPr>
          <a:xfrm>
            <a:off x="713225" y="540000"/>
            <a:ext cx="52086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7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64" name="Google Shape;764;p26"/>
          <p:cNvSpPr txBox="1"/>
          <p:nvPr>
            <p:ph idx="1" type="subTitle"/>
          </p:nvPr>
        </p:nvSpPr>
        <p:spPr>
          <a:xfrm>
            <a:off x="713225" y="1876850"/>
            <a:ext cx="5208600" cy="94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65" name="Google Shape;765;p26"/>
          <p:cNvSpPr txBox="1"/>
          <p:nvPr/>
        </p:nvSpPr>
        <p:spPr>
          <a:xfrm>
            <a:off x="713225" y="3645600"/>
            <a:ext cx="5208600" cy="55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300"/>
              </a:spcBef>
              <a:spcAft>
                <a:spcPts val="0"/>
              </a:spcAft>
              <a:buNone/>
            </a:pPr>
            <a:r>
              <a:rPr lang="en" sz="1200">
                <a:solidFill>
                  <a:schemeClr val="accent5"/>
                </a:solidFill>
                <a:latin typeface="Heebo"/>
                <a:ea typeface="Heebo"/>
                <a:cs typeface="Heebo"/>
                <a:sym typeface="Heebo"/>
              </a:rPr>
              <a:t>CREDITS: This presentation template was created by </a:t>
            </a:r>
            <a:r>
              <a:rPr lang="en" sz="1200" u="sng">
                <a:solidFill>
                  <a:schemeClr val="accent5"/>
                </a:solidFill>
                <a:latin typeface="Heebo"/>
                <a:ea typeface="Heebo"/>
                <a:cs typeface="Heebo"/>
                <a:sym typeface="Heebo"/>
                <a:hlinkClick r:id="rId3">
                  <a:extLst>
                    <a:ext uri="{A12FA001-AC4F-418D-AE19-62706E023703}">
                      <ahyp:hlinkClr val="tx"/>
                    </a:ext>
                  </a:extLst>
                </a:hlinkClick>
              </a:rPr>
              <a:t>Slidesgo</a:t>
            </a:r>
            <a:r>
              <a:rPr lang="en" sz="1200">
                <a:solidFill>
                  <a:schemeClr val="accent5"/>
                </a:solidFill>
                <a:latin typeface="Heebo"/>
                <a:ea typeface="Heebo"/>
                <a:cs typeface="Heebo"/>
                <a:sym typeface="Heebo"/>
              </a:rPr>
              <a:t>, and includes icons by </a:t>
            </a:r>
            <a:r>
              <a:rPr lang="en" sz="1200" u="sng">
                <a:solidFill>
                  <a:schemeClr val="accent5"/>
                </a:solidFill>
                <a:latin typeface="Heebo"/>
                <a:ea typeface="Heebo"/>
                <a:cs typeface="Heebo"/>
                <a:sym typeface="Heebo"/>
                <a:hlinkClick r:id="rId4">
                  <a:extLst>
                    <a:ext uri="{A12FA001-AC4F-418D-AE19-62706E023703}">
                      <ahyp:hlinkClr val="tx"/>
                    </a:ext>
                  </a:extLst>
                </a:hlinkClick>
              </a:rPr>
              <a:t>Flaticon</a:t>
            </a:r>
            <a:r>
              <a:rPr lang="en" sz="1200">
                <a:solidFill>
                  <a:schemeClr val="accent5"/>
                </a:solidFill>
                <a:latin typeface="Heebo"/>
                <a:ea typeface="Heebo"/>
                <a:cs typeface="Heebo"/>
                <a:sym typeface="Heebo"/>
              </a:rPr>
              <a:t>, and infographics &amp; images by </a:t>
            </a:r>
            <a:r>
              <a:rPr lang="en" sz="1200" u="sng">
                <a:solidFill>
                  <a:schemeClr val="accent5"/>
                </a:solidFill>
                <a:latin typeface="Heebo"/>
                <a:ea typeface="Heebo"/>
                <a:cs typeface="Heebo"/>
                <a:sym typeface="Heebo"/>
                <a:hlinkClick r:id="rId5">
                  <a:extLst>
                    <a:ext uri="{A12FA001-AC4F-418D-AE19-62706E023703}">
                      <ahyp:hlinkClr val="tx"/>
                    </a:ext>
                  </a:extLst>
                </a:hlinkClick>
              </a:rPr>
              <a:t>Freepik</a:t>
            </a:r>
            <a:r>
              <a:rPr lang="en" sz="1200" u="sng">
                <a:solidFill>
                  <a:schemeClr val="accent5"/>
                </a:solidFill>
                <a:latin typeface="Heebo"/>
                <a:ea typeface="Heebo"/>
                <a:cs typeface="Heebo"/>
                <a:sym typeface="Heebo"/>
              </a:rPr>
              <a:t> </a:t>
            </a:r>
            <a:endParaRPr sz="1200" u="sng">
              <a:solidFill>
                <a:schemeClr val="accent5"/>
              </a:solidFill>
              <a:latin typeface="Heebo"/>
              <a:ea typeface="Heebo"/>
              <a:cs typeface="Heebo"/>
              <a:sym typeface="Heebo"/>
            </a:endParaRPr>
          </a:p>
        </p:txBody>
      </p:sp>
      <p:grpSp>
        <p:nvGrpSpPr>
          <p:cNvPr id="766" name="Google Shape;766;p26"/>
          <p:cNvGrpSpPr/>
          <p:nvPr/>
        </p:nvGrpSpPr>
        <p:grpSpPr>
          <a:xfrm>
            <a:off x="8164651" y="61923"/>
            <a:ext cx="906052" cy="1173659"/>
            <a:chOff x="8164651" y="61923"/>
            <a:chExt cx="906052" cy="1173659"/>
          </a:xfrm>
        </p:grpSpPr>
        <p:sp>
          <p:nvSpPr>
            <p:cNvPr id="767" name="Google Shape;767;p26"/>
            <p:cNvSpPr/>
            <p:nvPr/>
          </p:nvSpPr>
          <p:spPr>
            <a:xfrm rot="-6089834">
              <a:off x="8819927" y="984807"/>
              <a:ext cx="230148" cy="23014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6"/>
            <p:cNvSpPr/>
            <p:nvPr/>
          </p:nvSpPr>
          <p:spPr>
            <a:xfrm rot="-6089834">
              <a:off x="8773998" y="759260"/>
              <a:ext cx="230253" cy="23014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6"/>
            <p:cNvSpPr/>
            <p:nvPr/>
          </p:nvSpPr>
          <p:spPr>
            <a:xfrm rot="-6089834">
              <a:off x="8548503" y="805126"/>
              <a:ext cx="230253" cy="230148"/>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6"/>
            <p:cNvSpPr/>
            <p:nvPr/>
          </p:nvSpPr>
          <p:spPr>
            <a:xfrm rot="-6089834">
              <a:off x="8728153" y="533696"/>
              <a:ext cx="230183" cy="23014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6"/>
            <p:cNvSpPr/>
            <p:nvPr/>
          </p:nvSpPr>
          <p:spPr>
            <a:xfrm rot="-6089834">
              <a:off x="8682301" y="308184"/>
              <a:ext cx="230148" cy="23014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8" y="6055"/>
                    <a:pt x="6558" y="5434"/>
                  </a:cubicBezTo>
                  <a:lnTo>
                    <a:pt x="6558"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6"/>
            <p:cNvSpPr/>
            <p:nvPr/>
          </p:nvSpPr>
          <p:spPr>
            <a:xfrm rot="-6089834">
              <a:off x="8636350" y="82620"/>
              <a:ext cx="230288" cy="230148"/>
            </a:xfrm>
            <a:custGeom>
              <a:rect b="b" l="l" r="r" t="t"/>
              <a:pathLst>
                <a:path extrusionOk="0" h="6558" w="6562">
                  <a:moveTo>
                    <a:pt x="1128" y="0"/>
                  </a:moveTo>
                  <a:cubicBezTo>
                    <a:pt x="507" y="0"/>
                    <a:pt x="1" y="503"/>
                    <a:pt x="1" y="1124"/>
                  </a:cubicBezTo>
                  <a:lnTo>
                    <a:pt x="1" y="5434"/>
                  </a:lnTo>
                  <a:cubicBezTo>
                    <a:pt x="1" y="6055"/>
                    <a:pt x="503" y="6558"/>
                    <a:pt x="1128"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6"/>
            <p:cNvSpPr/>
            <p:nvPr/>
          </p:nvSpPr>
          <p:spPr>
            <a:xfrm rot="-6089834">
              <a:off x="8410855" y="128486"/>
              <a:ext cx="230288" cy="230148"/>
            </a:xfrm>
            <a:custGeom>
              <a:rect b="b" l="l" r="r" t="t"/>
              <a:pathLst>
                <a:path extrusionOk="0" h="6558" w="6562">
                  <a:moveTo>
                    <a:pt x="1128" y="0"/>
                  </a:moveTo>
                  <a:cubicBezTo>
                    <a:pt x="507" y="0"/>
                    <a:pt x="1" y="503"/>
                    <a:pt x="1" y="1124"/>
                  </a:cubicBezTo>
                  <a:lnTo>
                    <a:pt x="1" y="5434"/>
                  </a:lnTo>
                  <a:cubicBezTo>
                    <a:pt x="1" y="6055"/>
                    <a:pt x="503" y="6557"/>
                    <a:pt x="1128" y="6557"/>
                  </a:cubicBezTo>
                  <a:lnTo>
                    <a:pt x="5434" y="6557"/>
                  </a:lnTo>
                  <a:cubicBezTo>
                    <a:pt x="6055" y="6557"/>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6"/>
            <p:cNvSpPr/>
            <p:nvPr/>
          </p:nvSpPr>
          <p:spPr>
            <a:xfrm rot="-6089834">
              <a:off x="8185291" y="174296"/>
              <a:ext cx="230288" cy="230288"/>
            </a:xfrm>
            <a:custGeom>
              <a:rect b="b" l="l" r="r" t="t"/>
              <a:pathLst>
                <a:path extrusionOk="0" h="6562" w="6562">
                  <a:moveTo>
                    <a:pt x="1128" y="1"/>
                  </a:moveTo>
                  <a:cubicBezTo>
                    <a:pt x="507" y="1"/>
                    <a:pt x="1" y="506"/>
                    <a:pt x="1" y="1128"/>
                  </a:cubicBezTo>
                  <a:lnTo>
                    <a:pt x="1" y="5434"/>
                  </a:lnTo>
                  <a:cubicBezTo>
                    <a:pt x="1" y="6055"/>
                    <a:pt x="503" y="6561"/>
                    <a:pt x="1128" y="6561"/>
                  </a:cubicBezTo>
                  <a:lnTo>
                    <a:pt x="5434" y="6561"/>
                  </a:lnTo>
                  <a:cubicBezTo>
                    <a:pt x="6055" y="6561"/>
                    <a:pt x="6561" y="6055"/>
                    <a:pt x="6561" y="5434"/>
                  </a:cubicBezTo>
                  <a:lnTo>
                    <a:pt x="6561" y="1128"/>
                  </a:lnTo>
                  <a:cubicBezTo>
                    <a:pt x="6558" y="506"/>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26"/>
          <p:cNvGrpSpPr/>
          <p:nvPr/>
        </p:nvGrpSpPr>
        <p:grpSpPr>
          <a:xfrm rot="-3915580">
            <a:off x="8184432" y="3643006"/>
            <a:ext cx="637419" cy="382355"/>
            <a:chOff x="4215542" y="4377214"/>
            <a:chExt cx="637429" cy="382361"/>
          </a:xfrm>
        </p:grpSpPr>
        <p:sp>
          <p:nvSpPr>
            <p:cNvPr id="776" name="Google Shape;776;p26"/>
            <p:cNvSpPr/>
            <p:nvPr/>
          </p:nvSpPr>
          <p:spPr>
            <a:xfrm>
              <a:off x="4215542" y="437721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6"/>
            <p:cNvSpPr/>
            <p:nvPr/>
          </p:nvSpPr>
          <p:spPr>
            <a:xfrm>
              <a:off x="4528181" y="441571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6"/>
            <p:cNvSpPr/>
            <p:nvPr/>
          </p:nvSpPr>
          <p:spPr>
            <a:xfrm>
              <a:off x="4737529" y="443538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6"/>
            <p:cNvSpPr/>
            <p:nvPr/>
          </p:nvSpPr>
          <p:spPr>
            <a:xfrm>
              <a:off x="4737529" y="464473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6"/>
            <p:cNvSpPr/>
            <p:nvPr/>
          </p:nvSpPr>
          <p:spPr>
            <a:xfrm>
              <a:off x="4600791" y="443538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6"/>
            <p:cNvSpPr/>
            <p:nvPr/>
          </p:nvSpPr>
          <p:spPr>
            <a:xfrm>
              <a:off x="4600791" y="464473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6"/>
            <p:cNvSpPr/>
            <p:nvPr/>
          </p:nvSpPr>
          <p:spPr>
            <a:xfrm>
              <a:off x="4347889" y="455143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6"/>
            <p:cNvSpPr/>
            <p:nvPr/>
          </p:nvSpPr>
          <p:spPr>
            <a:xfrm>
              <a:off x="4276782" y="464876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6"/>
            <p:cNvSpPr/>
            <p:nvPr/>
          </p:nvSpPr>
          <p:spPr>
            <a:xfrm>
              <a:off x="4276782" y="443941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6"/>
            <p:cNvSpPr/>
            <p:nvPr/>
          </p:nvSpPr>
          <p:spPr>
            <a:xfrm>
              <a:off x="4413520" y="464876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6"/>
            <p:cNvSpPr/>
            <p:nvPr/>
          </p:nvSpPr>
          <p:spPr>
            <a:xfrm>
              <a:off x="4413520" y="443941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 name="Google Shape;787;p26"/>
          <p:cNvGrpSpPr/>
          <p:nvPr/>
        </p:nvGrpSpPr>
        <p:grpSpPr>
          <a:xfrm rot="760789">
            <a:off x="6946405" y="192235"/>
            <a:ext cx="316868" cy="316851"/>
            <a:chOff x="291850" y="2324188"/>
            <a:chExt cx="316871" cy="316855"/>
          </a:xfrm>
        </p:grpSpPr>
        <p:sp>
          <p:nvSpPr>
            <p:cNvPr id="788" name="Google Shape;788;p26"/>
            <p:cNvSpPr/>
            <p:nvPr/>
          </p:nvSpPr>
          <p:spPr>
            <a:xfrm>
              <a:off x="291850" y="2324188"/>
              <a:ext cx="316871" cy="316855"/>
            </a:xfrm>
            <a:custGeom>
              <a:rect b="b" l="l" r="r" t="t"/>
              <a:pathLst>
                <a:path extrusionOk="0" h="6584" w="6584">
                  <a:moveTo>
                    <a:pt x="1614" y="1"/>
                  </a:moveTo>
                  <a:cubicBezTo>
                    <a:pt x="724" y="1"/>
                    <a:pt x="1" y="724"/>
                    <a:pt x="1" y="1614"/>
                  </a:cubicBezTo>
                  <a:lnTo>
                    <a:pt x="1" y="4973"/>
                  </a:lnTo>
                  <a:cubicBezTo>
                    <a:pt x="1" y="5863"/>
                    <a:pt x="724" y="6584"/>
                    <a:pt x="1614" y="6584"/>
                  </a:cubicBezTo>
                  <a:lnTo>
                    <a:pt x="4970" y="6584"/>
                  </a:lnTo>
                  <a:cubicBezTo>
                    <a:pt x="5863" y="6584"/>
                    <a:pt x="6584" y="5863"/>
                    <a:pt x="6584" y="4973"/>
                  </a:cubicBezTo>
                  <a:lnTo>
                    <a:pt x="6584" y="1614"/>
                  </a:lnTo>
                  <a:cubicBezTo>
                    <a:pt x="6584" y="724"/>
                    <a:pt x="5863"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6"/>
            <p:cNvSpPr/>
            <p:nvPr/>
          </p:nvSpPr>
          <p:spPr>
            <a:xfrm>
              <a:off x="291850" y="2324188"/>
              <a:ext cx="126287" cy="316855"/>
            </a:xfrm>
            <a:custGeom>
              <a:rect b="b" l="l" r="r" t="t"/>
              <a:pathLst>
                <a:path extrusionOk="0" h="6584" w="2624">
                  <a:moveTo>
                    <a:pt x="1614" y="1"/>
                  </a:moveTo>
                  <a:cubicBezTo>
                    <a:pt x="724" y="1"/>
                    <a:pt x="1" y="724"/>
                    <a:pt x="1" y="1614"/>
                  </a:cubicBezTo>
                  <a:lnTo>
                    <a:pt x="1" y="4973"/>
                  </a:lnTo>
                  <a:cubicBezTo>
                    <a:pt x="1" y="5863"/>
                    <a:pt x="724" y="6584"/>
                    <a:pt x="1614" y="6584"/>
                  </a:cubicBezTo>
                  <a:lnTo>
                    <a:pt x="2623" y="6584"/>
                  </a:lnTo>
                  <a:cubicBezTo>
                    <a:pt x="1733" y="6584"/>
                    <a:pt x="1009" y="5863"/>
                    <a:pt x="1009" y="4973"/>
                  </a:cubicBezTo>
                  <a:lnTo>
                    <a:pt x="1009" y="1614"/>
                  </a:lnTo>
                  <a:cubicBezTo>
                    <a:pt x="1009" y="724"/>
                    <a:pt x="1733" y="1"/>
                    <a:pt x="262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6"/>
            <p:cNvSpPr/>
            <p:nvPr/>
          </p:nvSpPr>
          <p:spPr>
            <a:xfrm>
              <a:off x="450281" y="2457160"/>
              <a:ext cx="47646" cy="49376"/>
            </a:xfrm>
            <a:custGeom>
              <a:rect b="b" l="l" r="r" t="t"/>
              <a:pathLst>
                <a:path extrusionOk="0" h="1026" w="990">
                  <a:moveTo>
                    <a:pt x="493" y="1"/>
                  </a:moveTo>
                  <a:cubicBezTo>
                    <a:pt x="221" y="1"/>
                    <a:pt x="0" y="225"/>
                    <a:pt x="0" y="497"/>
                  </a:cubicBezTo>
                  <a:lnTo>
                    <a:pt x="0" y="529"/>
                  </a:lnTo>
                  <a:cubicBezTo>
                    <a:pt x="0" y="801"/>
                    <a:pt x="221" y="1025"/>
                    <a:pt x="493" y="1025"/>
                  </a:cubicBezTo>
                  <a:cubicBezTo>
                    <a:pt x="765" y="1025"/>
                    <a:pt x="990" y="801"/>
                    <a:pt x="990" y="529"/>
                  </a:cubicBezTo>
                  <a:lnTo>
                    <a:pt x="990" y="497"/>
                  </a:lnTo>
                  <a:cubicBezTo>
                    <a:pt x="990" y="225"/>
                    <a:pt x="765" y="1"/>
                    <a:pt x="4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6"/>
            <p:cNvSpPr/>
            <p:nvPr/>
          </p:nvSpPr>
          <p:spPr>
            <a:xfrm>
              <a:off x="523914" y="2383527"/>
              <a:ext cx="47646" cy="49184"/>
            </a:xfrm>
            <a:custGeom>
              <a:rect b="b" l="l" r="r" t="t"/>
              <a:pathLst>
                <a:path extrusionOk="0" h="1022" w="990">
                  <a:moveTo>
                    <a:pt x="497" y="0"/>
                  </a:moveTo>
                  <a:cubicBezTo>
                    <a:pt x="225" y="0"/>
                    <a:pt x="1" y="221"/>
                    <a:pt x="1" y="493"/>
                  </a:cubicBezTo>
                  <a:lnTo>
                    <a:pt x="1" y="525"/>
                  </a:lnTo>
                  <a:cubicBezTo>
                    <a:pt x="1" y="801"/>
                    <a:pt x="225" y="1022"/>
                    <a:pt x="497" y="1022"/>
                  </a:cubicBezTo>
                  <a:cubicBezTo>
                    <a:pt x="769" y="1022"/>
                    <a:pt x="990" y="798"/>
                    <a:pt x="990" y="525"/>
                  </a:cubicBezTo>
                  <a:lnTo>
                    <a:pt x="990" y="493"/>
                  </a:lnTo>
                  <a:cubicBezTo>
                    <a:pt x="990" y="221"/>
                    <a:pt x="769" y="0"/>
                    <a:pt x="4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6"/>
            <p:cNvSpPr/>
            <p:nvPr/>
          </p:nvSpPr>
          <p:spPr>
            <a:xfrm>
              <a:off x="376455" y="2530985"/>
              <a:ext cx="47646" cy="49184"/>
            </a:xfrm>
            <a:custGeom>
              <a:rect b="b" l="l" r="r" t="t"/>
              <a:pathLst>
                <a:path extrusionOk="0" h="1022" w="990">
                  <a:moveTo>
                    <a:pt x="494" y="0"/>
                  </a:moveTo>
                  <a:cubicBezTo>
                    <a:pt x="221" y="0"/>
                    <a:pt x="0" y="225"/>
                    <a:pt x="0" y="497"/>
                  </a:cubicBezTo>
                  <a:lnTo>
                    <a:pt x="0" y="529"/>
                  </a:lnTo>
                  <a:cubicBezTo>
                    <a:pt x="0" y="801"/>
                    <a:pt x="221" y="1022"/>
                    <a:pt x="494" y="1022"/>
                  </a:cubicBezTo>
                  <a:cubicBezTo>
                    <a:pt x="769" y="1022"/>
                    <a:pt x="990" y="801"/>
                    <a:pt x="990" y="529"/>
                  </a:cubicBezTo>
                  <a:lnTo>
                    <a:pt x="990" y="497"/>
                  </a:lnTo>
                  <a:cubicBezTo>
                    <a:pt x="990" y="221"/>
                    <a:pt x="769" y="0"/>
                    <a:pt x="4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793" name="Shape 793"/>
        <p:cNvGrpSpPr/>
        <p:nvPr/>
      </p:nvGrpSpPr>
      <p:grpSpPr>
        <a:xfrm>
          <a:off x="0" y="0"/>
          <a:ext cx="0" cy="0"/>
          <a:chOff x="0" y="0"/>
          <a:chExt cx="0" cy="0"/>
        </a:xfrm>
      </p:grpSpPr>
      <p:pic>
        <p:nvPicPr>
          <p:cNvPr id="794" name="Google Shape;794;p27"/>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grpSp>
        <p:nvGrpSpPr>
          <p:cNvPr id="795" name="Google Shape;795;p27"/>
          <p:cNvGrpSpPr/>
          <p:nvPr/>
        </p:nvGrpSpPr>
        <p:grpSpPr>
          <a:xfrm>
            <a:off x="57690" y="4071824"/>
            <a:ext cx="1073594" cy="1073495"/>
            <a:chOff x="7890475" y="3195525"/>
            <a:chExt cx="819850" cy="819775"/>
          </a:xfrm>
        </p:grpSpPr>
        <p:sp>
          <p:nvSpPr>
            <p:cNvPr id="796" name="Google Shape;796;p27"/>
            <p:cNvSpPr/>
            <p:nvPr/>
          </p:nvSpPr>
          <p:spPr>
            <a:xfrm>
              <a:off x="7890475" y="3851350"/>
              <a:ext cx="163950" cy="163950"/>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7"/>
            <p:cNvSpPr/>
            <p:nvPr/>
          </p:nvSpPr>
          <p:spPr>
            <a:xfrm>
              <a:off x="8054400" y="3851350"/>
              <a:ext cx="164025" cy="163950"/>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7"/>
            <p:cNvSpPr/>
            <p:nvPr/>
          </p:nvSpPr>
          <p:spPr>
            <a:xfrm>
              <a:off x="8054400" y="3687425"/>
              <a:ext cx="164025" cy="163950"/>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7"/>
            <p:cNvSpPr/>
            <p:nvPr/>
          </p:nvSpPr>
          <p:spPr>
            <a:xfrm>
              <a:off x="8218400" y="3851350"/>
              <a:ext cx="163975" cy="163950"/>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7"/>
            <p:cNvSpPr/>
            <p:nvPr/>
          </p:nvSpPr>
          <p:spPr>
            <a:xfrm>
              <a:off x="8382350" y="3851350"/>
              <a:ext cx="163950" cy="163950"/>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8" y="6055"/>
                    <a:pt x="6558" y="5434"/>
                  </a:cubicBezTo>
                  <a:lnTo>
                    <a:pt x="6558"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7"/>
            <p:cNvSpPr/>
            <p:nvPr/>
          </p:nvSpPr>
          <p:spPr>
            <a:xfrm>
              <a:off x="8546275" y="3851350"/>
              <a:ext cx="164050" cy="163950"/>
            </a:xfrm>
            <a:custGeom>
              <a:rect b="b" l="l" r="r" t="t"/>
              <a:pathLst>
                <a:path extrusionOk="0" h="6558" w="6562">
                  <a:moveTo>
                    <a:pt x="1128" y="0"/>
                  </a:moveTo>
                  <a:cubicBezTo>
                    <a:pt x="507" y="0"/>
                    <a:pt x="1" y="503"/>
                    <a:pt x="1" y="1124"/>
                  </a:cubicBezTo>
                  <a:lnTo>
                    <a:pt x="1" y="5434"/>
                  </a:lnTo>
                  <a:cubicBezTo>
                    <a:pt x="1" y="6055"/>
                    <a:pt x="503" y="6558"/>
                    <a:pt x="1128"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7"/>
            <p:cNvSpPr/>
            <p:nvPr/>
          </p:nvSpPr>
          <p:spPr>
            <a:xfrm>
              <a:off x="8546275" y="3687425"/>
              <a:ext cx="164050" cy="163950"/>
            </a:xfrm>
            <a:custGeom>
              <a:rect b="b" l="l" r="r" t="t"/>
              <a:pathLst>
                <a:path extrusionOk="0" h="6558" w="6562">
                  <a:moveTo>
                    <a:pt x="1128" y="0"/>
                  </a:moveTo>
                  <a:cubicBezTo>
                    <a:pt x="507" y="0"/>
                    <a:pt x="1" y="503"/>
                    <a:pt x="1" y="1124"/>
                  </a:cubicBezTo>
                  <a:lnTo>
                    <a:pt x="1" y="5434"/>
                  </a:lnTo>
                  <a:cubicBezTo>
                    <a:pt x="1" y="6055"/>
                    <a:pt x="503" y="6557"/>
                    <a:pt x="1128" y="6557"/>
                  </a:cubicBezTo>
                  <a:lnTo>
                    <a:pt x="5434" y="6557"/>
                  </a:lnTo>
                  <a:cubicBezTo>
                    <a:pt x="6055" y="6557"/>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7"/>
            <p:cNvSpPr/>
            <p:nvPr/>
          </p:nvSpPr>
          <p:spPr>
            <a:xfrm>
              <a:off x="8546275" y="3523400"/>
              <a:ext cx="164050" cy="164050"/>
            </a:xfrm>
            <a:custGeom>
              <a:rect b="b" l="l" r="r" t="t"/>
              <a:pathLst>
                <a:path extrusionOk="0" h="6562" w="6562">
                  <a:moveTo>
                    <a:pt x="1128" y="1"/>
                  </a:moveTo>
                  <a:cubicBezTo>
                    <a:pt x="507" y="1"/>
                    <a:pt x="1" y="506"/>
                    <a:pt x="1" y="1128"/>
                  </a:cubicBezTo>
                  <a:lnTo>
                    <a:pt x="1" y="5434"/>
                  </a:lnTo>
                  <a:cubicBezTo>
                    <a:pt x="1" y="6055"/>
                    <a:pt x="503" y="6561"/>
                    <a:pt x="1128" y="6561"/>
                  </a:cubicBezTo>
                  <a:lnTo>
                    <a:pt x="5434" y="6561"/>
                  </a:lnTo>
                  <a:cubicBezTo>
                    <a:pt x="6055" y="6561"/>
                    <a:pt x="6561" y="6055"/>
                    <a:pt x="6561" y="5434"/>
                  </a:cubicBezTo>
                  <a:lnTo>
                    <a:pt x="6561" y="1128"/>
                  </a:lnTo>
                  <a:cubicBezTo>
                    <a:pt x="6558" y="506"/>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7"/>
            <p:cNvSpPr/>
            <p:nvPr/>
          </p:nvSpPr>
          <p:spPr>
            <a:xfrm>
              <a:off x="8054400" y="3195525"/>
              <a:ext cx="164025" cy="163975"/>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7"/>
            <p:cNvSpPr/>
            <p:nvPr/>
          </p:nvSpPr>
          <p:spPr>
            <a:xfrm>
              <a:off x="8054400" y="3359475"/>
              <a:ext cx="164025" cy="163950"/>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7"/>
            <p:cNvSpPr/>
            <p:nvPr/>
          </p:nvSpPr>
          <p:spPr>
            <a:xfrm>
              <a:off x="8218400" y="3359475"/>
              <a:ext cx="163975" cy="163950"/>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7"/>
            <p:cNvSpPr/>
            <p:nvPr/>
          </p:nvSpPr>
          <p:spPr>
            <a:xfrm>
              <a:off x="8218400" y="3195525"/>
              <a:ext cx="163975" cy="163975"/>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27"/>
          <p:cNvGrpSpPr/>
          <p:nvPr/>
        </p:nvGrpSpPr>
        <p:grpSpPr>
          <a:xfrm rot="760789">
            <a:off x="88605" y="3724060"/>
            <a:ext cx="316868" cy="316851"/>
            <a:chOff x="291850" y="2324188"/>
            <a:chExt cx="316871" cy="316855"/>
          </a:xfrm>
        </p:grpSpPr>
        <p:sp>
          <p:nvSpPr>
            <p:cNvPr id="809" name="Google Shape;809;p27"/>
            <p:cNvSpPr/>
            <p:nvPr/>
          </p:nvSpPr>
          <p:spPr>
            <a:xfrm>
              <a:off x="291850" y="2324188"/>
              <a:ext cx="316871" cy="316855"/>
            </a:xfrm>
            <a:custGeom>
              <a:rect b="b" l="l" r="r" t="t"/>
              <a:pathLst>
                <a:path extrusionOk="0" h="6584" w="6584">
                  <a:moveTo>
                    <a:pt x="1614" y="1"/>
                  </a:moveTo>
                  <a:cubicBezTo>
                    <a:pt x="724" y="1"/>
                    <a:pt x="1" y="724"/>
                    <a:pt x="1" y="1614"/>
                  </a:cubicBezTo>
                  <a:lnTo>
                    <a:pt x="1" y="4973"/>
                  </a:lnTo>
                  <a:cubicBezTo>
                    <a:pt x="1" y="5863"/>
                    <a:pt x="724" y="6584"/>
                    <a:pt x="1614" y="6584"/>
                  </a:cubicBezTo>
                  <a:lnTo>
                    <a:pt x="4970" y="6584"/>
                  </a:lnTo>
                  <a:cubicBezTo>
                    <a:pt x="5863" y="6584"/>
                    <a:pt x="6584" y="5863"/>
                    <a:pt x="6584" y="4973"/>
                  </a:cubicBezTo>
                  <a:lnTo>
                    <a:pt x="6584" y="1614"/>
                  </a:lnTo>
                  <a:cubicBezTo>
                    <a:pt x="6584" y="724"/>
                    <a:pt x="5863"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7"/>
            <p:cNvSpPr/>
            <p:nvPr/>
          </p:nvSpPr>
          <p:spPr>
            <a:xfrm>
              <a:off x="291850" y="2324188"/>
              <a:ext cx="126287" cy="316855"/>
            </a:xfrm>
            <a:custGeom>
              <a:rect b="b" l="l" r="r" t="t"/>
              <a:pathLst>
                <a:path extrusionOk="0" h="6584" w="2624">
                  <a:moveTo>
                    <a:pt x="1614" y="1"/>
                  </a:moveTo>
                  <a:cubicBezTo>
                    <a:pt x="724" y="1"/>
                    <a:pt x="1" y="724"/>
                    <a:pt x="1" y="1614"/>
                  </a:cubicBezTo>
                  <a:lnTo>
                    <a:pt x="1" y="4973"/>
                  </a:lnTo>
                  <a:cubicBezTo>
                    <a:pt x="1" y="5863"/>
                    <a:pt x="724" y="6584"/>
                    <a:pt x="1614" y="6584"/>
                  </a:cubicBezTo>
                  <a:lnTo>
                    <a:pt x="2623" y="6584"/>
                  </a:lnTo>
                  <a:cubicBezTo>
                    <a:pt x="1733" y="6584"/>
                    <a:pt x="1009" y="5863"/>
                    <a:pt x="1009" y="4973"/>
                  </a:cubicBezTo>
                  <a:lnTo>
                    <a:pt x="1009" y="1614"/>
                  </a:lnTo>
                  <a:cubicBezTo>
                    <a:pt x="1009" y="724"/>
                    <a:pt x="1733" y="1"/>
                    <a:pt x="262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7"/>
            <p:cNvSpPr/>
            <p:nvPr/>
          </p:nvSpPr>
          <p:spPr>
            <a:xfrm>
              <a:off x="450281" y="2457160"/>
              <a:ext cx="47646" cy="49376"/>
            </a:xfrm>
            <a:custGeom>
              <a:rect b="b" l="l" r="r" t="t"/>
              <a:pathLst>
                <a:path extrusionOk="0" h="1026" w="990">
                  <a:moveTo>
                    <a:pt x="493" y="1"/>
                  </a:moveTo>
                  <a:cubicBezTo>
                    <a:pt x="221" y="1"/>
                    <a:pt x="0" y="225"/>
                    <a:pt x="0" y="497"/>
                  </a:cubicBezTo>
                  <a:lnTo>
                    <a:pt x="0" y="529"/>
                  </a:lnTo>
                  <a:cubicBezTo>
                    <a:pt x="0" y="801"/>
                    <a:pt x="221" y="1025"/>
                    <a:pt x="493" y="1025"/>
                  </a:cubicBezTo>
                  <a:cubicBezTo>
                    <a:pt x="765" y="1025"/>
                    <a:pt x="990" y="801"/>
                    <a:pt x="990" y="529"/>
                  </a:cubicBezTo>
                  <a:lnTo>
                    <a:pt x="990" y="497"/>
                  </a:lnTo>
                  <a:cubicBezTo>
                    <a:pt x="990" y="225"/>
                    <a:pt x="765" y="1"/>
                    <a:pt x="4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7"/>
            <p:cNvSpPr/>
            <p:nvPr/>
          </p:nvSpPr>
          <p:spPr>
            <a:xfrm>
              <a:off x="523914" y="2383527"/>
              <a:ext cx="47646" cy="49184"/>
            </a:xfrm>
            <a:custGeom>
              <a:rect b="b" l="l" r="r" t="t"/>
              <a:pathLst>
                <a:path extrusionOk="0" h="1022" w="990">
                  <a:moveTo>
                    <a:pt x="497" y="0"/>
                  </a:moveTo>
                  <a:cubicBezTo>
                    <a:pt x="225" y="0"/>
                    <a:pt x="1" y="221"/>
                    <a:pt x="1" y="493"/>
                  </a:cubicBezTo>
                  <a:lnTo>
                    <a:pt x="1" y="525"/>
                  </a:lnTo>
                  <a:cubicBezTo>
                    <a:pt x="1" y="801"/>
                    <a:pt x="225" y="1022"/>
                    <a:pt x="497" y="1022"/>
                  </a:cubicBezTo>
                  <a:cubicBezTo>
                    <a:pt x="769" y="1022"/>
                    <a:pt x="990" y="798"/>
                    <a:pt x="990" y="525"/>
                  </a:cubicBezTo>
                  <a:lnTo>
                    <a:pt x="990" y="493"/>
                  </a:lnTo>
                  <a:cubicBezTo>
                    <a:pt x="990" y="221"/>
                    <a:pt x="769" y="0"/>
                    <a:pt x="4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7"/>
            <p:cNvSpPr/>
            <p:nvPr/>
          </p:nvSpPr>
          <p:spPr>
            <a:xfrm>
              <a:off x="376455" y="2530985"/>
              <a:ext cx="47646" cy="49184"/>
            </a:xfrm>
            <a:custGeom>
              <a:rect b="b" l="l" r="r" t="t"/>
              <a:pathLst>
                <a:path extrusionOk="0" h="1022" w="990">
                  <a:moveTo>
                    <a:pt x="494" y="0"/>
                  </a:moveTo>
                  <a:cubicBezTo>
                    <a:pt x="221" y="0"/>
                    <a:pt x="0" y="225"/>
                    <a:pt x="0" y="497"/>
                  </a:cubicBezTo>
                  <a:lnTo>
                    <a:pt x="0" y="529"/>
                  </a:lnTo>
                  <a:cubicBezTo>
                    <a:pt x="0" y="801"/>
                    <a:pt x="221" y="1022"/>
                    <a:pt x="494" y="1022"/>
                  </a:cubicBezTo>
                  <a:cubicBezTo>
                    <a:pt x="769" y="1022"/>
                    <a:pt x="990" y="801"/>
                    <a:pt x="990" y="529"/>
                  </a:cubicBezTo>
                  <a:lnTo>
                    <a:pt x="990" y="497"/>
                  </a:lnTo>
                  <a:cubicBezTo>
                    <a:pt x="990" y="221"/>
                    <a:pt x="769" y="0"/>
                    <a:pt x="4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 name="Google Shape;814;p27"/>
          <p:cNvSpPr/>
          <p:nvPr/>
        </p:nvSpPr>
        <p:spPr>
          <a:xfrm rot="1341525">
            <a:off x="8615122" y="3825102"/>
            <a:ext cx="393657" cy="556450"/>
          </a:xfrm>
          <a:custGeom>
            <a:rect b="b" l="l" r="r" t="t"/>
            <a:pathLst>
              <a:path extrusionOk="0" h="23134" w="16366">
                <a:moveTo>
                  <a:pt x="8182" y="0"/>
                </a:moveTo>
                <a:cubicBezTo>
                  <a:pt x="6781" y="0"/>
                  <a:pt x="5646" y="1136"/>
                  <a:pt x="5646" y="2539"/>
                </a:cubicBezTo>
                <a:cubicBezTo>
                  <a:pt x="5646" y="3320"/>
                  <a:pt x="5998" y="4021"/>
                  <a:pt x="6555" y="4486"/>
                </a:cubicBezTo>
                <a:cubicBezTo>
                  <a:pt x="6686" y="4595"/>
                  <a:pt x="6773" y="4751"/>
                  <a:pt x="6773" y="4921"/>
                </a:cubicBezTo>
                <a:lnTo>
                  <a:pt x="6773" y="6224"/>
                </a:lnTo>
                <a:cubicBezTo>
                  <a:pt x="6773" y="6525"/>
                  <a:pt x="6526" y="6772"/>
                  <a:pt x="6225" y="6772"/>
                </a:cubicBezTo>
                <a:lnTo>
                  <a:pt x="1131" y="6772"/>
                </a:lnTo>
                <a:cubicBezTo>
                  <a:pt x="507" y="6772"/>
                  <a:pt x="1" y="7275"/>
                  <a:pt x="1" y="7899"/>
                </a:cubicBezTo>
                <a:lnTo>
                  <a:pt x="1" y="22003"/>
                </a:lnTo>
                <a:cubicBezTo>
                  <a:pt x="1" y="22627"/>
                  <a:pt x="507" y="23133"/>
                  <a:pt x="1131" y="23133"/>
                </a:cubicBezTo>
                <a:lnTo>
                  <a:pt x="15235" y="23133"/>
                </a:lnTo>
                <a:cubicBezTo>
                  <a:pt x="15859" y="23133"/>
                  <a:pt x="16365" y="22627"/>
                  <a:pt x="16365" y="22003"/>
                </a:cubicBezTo>
                <a:lnTo>
                  <a:pt x="16365" y="16909"/>
                </a:lnTo>
                <a:cubicBezTo>
                  <a:pt x="16365" y="16608"/>
                  <a:pt x="16119" y="16361"/>
                  <a:pt x="15818" y="16361"/>
                </a:cubicBezTo>
                <a:lnTo>
                  <a:pt x="14515" y="16361"/>
                </a:lnTo>
                <a:cubicBezTo>
                  <a:pt x="14342" y="16361"/>
                  <a:pt x="14188" y="16448"/>
                  <a:pt x="14079" y="16579"/>
                </a:cubicBezTo>
                <a:cubicBezTo>
                  <a:pt x="13612" y="17136"/>
                  <a:pt x="12914" y="17488"/>
                  <a:pt x="12133" y="17488"/>
                </a:cubicBezTo>
                <a:cubicBezTo>
                  <a:pt x="10551" y="17488"/>
                  <a:pt x="9309" y="16044"/>
                  <a:pt x="9651" y="14405"/>
                </a:cubicBezTo>
                <a:cubicBezTo>
                  <a:pt x="9859" y="13406"/>
                  <a:pt x="10692" y="12615"/>
                  <a:pt x="11697" y="12449"/>
                </a:cubicBezTo>
                <a:cubicBezTo>
                  <a:pt x="11845" y="12424"/>
                  <a:pt x="11992" y="12412"/>
                  <a:pt x="12135" y="12412"/>
                </a:cubicBezTo>
                <a:cubicBezTo>
                  <a:pt x="12916" y="12412"/>
                  <a:pt x="13614" y="12766"/>
                  <a:pt x="14079" y="13323"/>
                </a:cubicBezTo>
                <a:cubicBezTo>
                  <a:pt x="14188" y="13454"/>
                  <a:pt x="14342" y="13540"/>
                  <a:pt x="14515" y="13540"/>
                </a:cubicBezTo>
                <a:lnTo>
                  <a:pt x="15818" y="13540"/>
                </a:lnTo>
                <a:cubicBezTo>
                  <a:pt x="16119" y="13540"/>
                  <a:pt x="16365" y="13294"/>
                  <a:pt x="16365" y="12993"/>
                </a:cubicBezTo>
                <a:lnTo>
                  <a:pt x="16365" y="6769"/>
                </a:lnTo>
                <a:lnTo>
                  <a:pt x="10141" y="6772"/>
                </a:lnTo>
                <a:cubicBezTo>
                  <a:pt x="9840" y="6772"/>
                  <a:pt x="9593" y="6525"/>
                  <a:pt x="9593" y="6224"/>
                </a:cubicBezTo>
                <a:lnTo>
                  <a:pt x="9593" y="4921"/>
                </a:lnTo>
                <a:cubicBezTo>
                  <a:pt x="9593" y="4748"/>
                  <a:pt x="9680" y="4595"/>
                  <a:pt x="9811" y="4486"/>
                </a:cubicBezTo>
                <a:cubicBezTo>
                  <a:pt x="10471" y="3935"/>
                  <a:pt x="10845" y="3058"/>
                  <a:pt x="10689" y="2104"/>
                </a:cubicBezTo>
                <a:cubicBezTo>
                  <a:pt x="10519" y="1098"/>
                  <a:pt x="9728" y="266"/>
                  <a:pt x="8729" y="58"/>
                </a:cubicBezTo>
                <a:cubicBezTo>
                  <a:pt x="8544" y="19"/>
                  <a:pt x="8361" y="0"/>
                  <a:pt x="8182"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7"/>
          <p:cNvSpPr/>
          <p:nvPr/>
        </p:nvSpPr>
        <p:spPr>
          <a:xfrm rot="-1683544">
            <a:off x="8502690" y="4511290"/>
            <a:ext cx="425187" cy="412007"/>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 name="Google Shape;816;p27"/>
          <p:cNvGrpSpPr/>
          <p:nvPr/>
        </p:nvGrpSpPr>
        <p:grpSpPr>
          <a:xfrm>
            <a:off x="8383291" y="3585760"/>
            <a:ext cx="486063" cy="486063"/>
            <a:chOff x="1264136" y="3850239"/>
            <a:chExt cx="446955" cy="446955"/>
          </a:xfrm>
        </p:grpSpPr>
        <p:sp>
          <p:nvSpPr>
            <p:cNvPr id="817" name="Google Shape;817;p27"/>
            <p:cNvSpPr/>
            <p:nvPr/>
          </p:nvSpPr>
          <p:spPr>
            <a:xfrm rot="2454053">
              <a:off x="1329186" y="3915288"/>
              <a:ext cx="316855"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7"/>
            <p:cNvSpPr/>
            <p:nvPr/>
          </p:nvSpPr>
          <p:spPr>
            <a:xfrm rot="2454053">
              <a:off x="1352469" y="3852851"/>
              <a:ext cx="126136" cy="316855"/>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7"/>
            <p:cNvSpPr/>
            <p:nvPr/>
          </p:nvSpPr>
          <p:spPr>
            <a:xfrm rot="2454053">
              <a:off x="1570077" y="404910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7"/>
            <p:cNvSpPr/>
            <p:nvPr/>
          </p:nvSpPr>
          <p:spPr>
            <a:xfrm rot="2454053">
              <a:off x="1478652" y="398667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7"/>
            <p:cNvSpPr/>
            <p:nvPr/>
          </p:nvSpPr>
          <p:spPr>
            <a:xfrm rot="2454053">
              <a:off x="1493877" y="413155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7"/>
            <p:cNvSpPr/>
            <p:nvPr/>
          </p:nvSpPr>
          <p:spPr>
            <a:xfrm rot="2454053">
              <a:off x="1402452" y="406912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823" name="Shape 823"/>
        <p:cNvGrpSpPr/>
        <p:nvPr/>
      </p:nvGrpSpPr>
      <p:grpSpPr>
        <a:xfrm>
          <a:off x="0" y="0"/>
          <a:ext cx="0" cy="0"/>
          <a:chOff x="0" y="0"/>
          <a:chExt cx="0" cy="0"/>
        </a:xfrm>
      </p:grpSpPr>
      <p:pic>
        <p:nvPicPr>
          <p:cNvPr id="824" name="Google Shape;824;p28"/>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grpSp>
        <p:nvGrpSpPr>
          <p:cNvPr id="825" name="Google Shape;825;p28"/>
          <p:cNvGrpSpPr/>
          <p:nvPr/>
        </p:nvGrpSpPr>
        <p:grpSpPr>
          <a:xfrm rot="787227">
            <a:off x="8523046" y="3628857"/>
            <a:ext cx="781029" cy="902855"/>
            <a:chOff x="159100" y="4149425"/>
            <a:chExt cx="781025" cy="902850"/>
          </a:xfrm>
        </p:grpSpPr>
        <p:sp>
          <p:nvSpPr>
            <p:cNvPr id="826" name="Google Shape;826;p28"/>
            <p:cNvSpPr/>
            <p:nvPr/>
          </p:nvSpPr>
          <p:spPr>
            <a:xfrm>
              <a:off x="159100" y="4149425"/>
              <a:ext cx="781025" cy="902850"/>
            </a:xfrm>
            <a:custGeom>
              <a:rect b="b" l="l" r="r" t="t"/>
              <a:pathLst>
                <a:path extrusionOk="0" h="36114" w="31241">
                  <a:moveTo>
                    <a:pt x="1" y="1"/>
                  </a:moveTo>
                  <a:lnTo>
                    <a:pt x="1" y="36114"/>
                  </a:lnTo>
                  <a:lnTo>
                    <a:pt x="31241" y="36114"/>
                  </a:lnTo>
                  <a:lnTo>
                    <a:pt x="31241"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8"/>
            <p:cNvSpPr/>
            <p:nvPr/>
          </p:nvSpPr>
          <p:spPr>
            <a:xfrm>
              <a:off x="202825" y="4197525"/>
              <a:ext cx="693525" cy="806725"/>
            </a:xfrm>
            <a:custGeom>
              <a:rect b="b" l="l" r="r" t="t"/>
              <a:pathLst>
                <a:path extrusionOk="0" h="32269" w="27741">
                  <a:moveTo>
                    <a:pt x="0" y="1"/>
                  </a:moveTo>
                  <a:lnTo>
                    <a:pt x="0" y="32269"/>
                  </a:lnTo>
                  <a:lnTo>
                    <a:pt x="27741" y="32269"/>
                  </a:lnTo>
                  <a:lnTo>
                    <a:pt x="27741"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8"/>
            <p:cNvSpPr/>
            <p:nvPr/>
          </p:nvSpPr>
          <p:spPr>
            <a:xfrm>
              <a:off x="307100" y="4233000"/>
              <a:ext cx="86175" cy="101750"/>
            </a:xfrm>
            <a:custGeom>
              <a:rect b="b" l="l" r="r" t="t"/>
              <a:pathLst>
                <a:path extrusionOk="0" h="4070" w="3447">
                  <a:moveTo>
                    <a:pt x="1800" y="756"/>
                  </a:moveTo>
                  <a:cubicBezTo>
                    <a:pt x="1957" y="756"/>
                    <a:pt x="2076" y="794"/>
                    <a:pt x="2156" y="871"/>
                  </a:cubicBezTo>
                  <a:cubicBezTo>
                    <a:pt x="2236" y="948"/>
                    <a:pt x="2277" y="1054"/>
                    <a:pt x="2277" y="1179"/>
                  </a:cubicBezTo>
                  <a:cubicBezTo>
                    <a:pt x="2277" y="1313"/>
                    <a:pt x="2236" y="1415"/>
                    <a:pt x="2156" y="1495"/>
                  </a:cubicBezTo>
                  <a:cubicBezTo>
                    <a:pt x="2073" y="1576"/>
                    <a:pt x="1957" y="1617"/>
                    <a:pt x="1800" y="1617"/>
                  </a:cubicBezTo>
                  <a:lnTo>
                    <a:pt x="1045" y="1617"/>
                  </a:lnTo>
                  <a:lnTo>
                    <a:pt x="1045" y="756"/>
                  </a:lnTo>
                  <a:close/>
                  <a:moveTo>
                    <a:pt x="1852" y="2354"/>
                  </a:moveTo>
                  <a:cubicBezTo>
                    <a:pt x="2012" y="2354"/>
                    <a:pt x="2137" y="2398"/>
                    <a:pt x="2226" y="2491"/>
                  </a:cubicBezTo>
                  <a:cubicBezTo>
                    <a:pt x="2316" y="2581"/>
                    <a:pt x="2358" y="2696"/>
                    <a:pt x="2358" y="2837"/>
                  </a:cubicBezTo>
                  <a:cubicBezTo>
                    <a:pt x="2358" y="2968"/>
                    <a:pt x="2313" y="3080"/>
                    <a:pt x="2226" y="3173"/>
                  </a:cubicBezTo>
                  <a:cubicBezTo>
                    <a:pt x="2137" y="3266"/>
                    <a:pt x="2012" y="3311"/>
                    <a:pt x="1852" y="3311"/>
                  </a:cubicBezTo>
                  <a:lnTo>
                    <a:pt x="1045" y="3311"/>
                  </a:lnTo>
                  <a:lnTo>
                    <a:pt x="1045" y="2354"/>
                  </a:lnTo>
                  <a:close/>
                  <a:moveTo>
                    <a:pt x="145" y="0"/>
                  </a:moveTo>
                  <a:cubicBezTo>
                    <a:pt x="107" y="0"/>
                    <a:pt x="71" y="13"/>
                    <a:pt x="43" y="42"/>
                  </a:cubicBezTo>
                  <a:cubicBezTo>
                    <a:pt x="14" y="67"/>
                    <a:pt x="1" y="103"/>
                    <a:pt x="1" y="144"/>
                  </a:cubicBezTo>
                  <a:lnTo>
                    <a:pt x="1" y="3922"/>
                  </a:lnTo>
                  <a:cubicBezTo>
                    <a:pt x="1" y="3961"/>
                    <a:pt x="14" y="3996"/>
                    <a:pt x="43" y="4025"/>
                  </a:cubicBezTo>
                  <a:cubicBezTo>
                    <a:pt x="71" y="4054"/>
                    <a:pt x="107" y="4067"/>
                    <a:pt x="145" y="4070"/>
                  </a:cubicBezTo>
                  <a:lnTo>
                    <a:pt x="1970" y="4070"/>
                  </a:lnTo>
                  <a:cubicBezTo>
                    <a:pt x="2441" y="4070"/>
                    <a:pt x="2806" y="3961"/>
                    <a:pt x="3062" y="3743"/>
                  </a:cubicBezTo>
                  <a:cubicBezTo>
                    <a:pt x="3318" y="3525"/>
                    <a:pt x="3446" y="3224"/>
                    <a:pt x="3446" y="2837"/>
                  </a:cubicBezTo>
                  <a:cubicBezTo>
                    <a:pt x="3446" y="2635"/>
                    <a:pt x="3392" y="2453"/>
                    <a:pt x="3283" y="2290"/>
                  </a:cubicBezTo>
                  <a:cubicBezTo>
                    <a:pt x="3174" y="2126"/>
                    <a:pt x="3040" y="2008"/>
                    <a:pt x="2883" y="1934"/>
                  </a:cubicBezTo>
                  <a:cubicBezTo>
                    <a:pt x="3007" y="1873"/>
                    <a:pt x="3116" y="1777"/>
                    <a:pt x="3216" y="1643"/>
                  </a:cubicBezTo>
                  <a:cubicBezTo>
                    <a:pt x="3315" y="1508"/>
                    <a:pt x="3363" y="1345"/>
                    <a:pt x="3363" y="1150"/>
                  </a:cubicBezTo>
                  <a:cubicBezTo>
                    <a:pt x="3363" y="785"/>
                    <a:pt x="3244" y="500"/>
                    <a:pt x="3007" y="301"/>
                  </a:cubicBezTo>
                  <a:cubicBezTo>
                    <a:pt x="2767" y="99"/>
                    <a:pt x="2406" y="0"/>
                    <a:pt x="191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8"/>
            <p:cNvSpPr/>
            <p:nvPr/>
          </p:nvSpPr>
          <p:spPr>
            <a:xfrm>
              <a:off x="418050" y="4233000"/>
              <a:ext cx="26925" cy="101675"/>
            </a:xfrm>
            <a:custGeom>
              <a:rect b="b" l="l" r="r" t="t"/>
              <a:pathLst>
                <a:path extrusionOk="0" h="4067" w="1077">
                  <a:moveTo>
                    <a:pt x="148" y="0"/>
                  </a:moveTo>
                  <a:cubicBezTo>
                    <a:pt x="106" y="0"/>
                    <a:pt x="74" y="13"/>
                    <a:pt x="46" y="42"/>
                  </a:cubicBezTo>
                  <a:cubicBezTo>
                    <a:pt x="17" y="67"/>
                    <a:pt x="1" y="103"/>
                    <a:pt x="1" y="144"/>
                  </a:cubicBezTo>
                  <a:lnTo>
                    <a:pt x="1" y="3922"/>
                  </a:lnTo>
                  <a:cubicBezTo>
                    <a:pt x="1" y="3961"/>
                    <a:pt x="17" y="3996"/>
                    <a:pt x="46" y="4025"/>
                  </a:cubicBezTo>
                  <a:cubicBezTo>
                    <a:pt x="74" y="4054"/>
                    <a:pt x="106" y="4067"/>
                    <a:pt x="148" y="4067"/>
                  </a:cubicBezTo>
                  <a:lnTo>
                    <a:pt x="926" y="4067"/>
                  </a:lnTo>
                  <a:cubicBezTo>
                    <a:pt x="968" y="4067"/>
                    <a:pt x="1003" y="4054"/>
                    <a:pt x="1032" y="4028"/>
                  </a:cubicBezTo>
                  <a:cubicBezTo>
                    <a:pt x="1061" y="3999"/>
                    <a:pt x="1077" y="3964"/>
                    <a:pt x="1077" y="3922"/>
                  </a:cubicBezTo>
                  <a:lnTo>
                    <a:pt x="1077" y="144"/>
                  </a:lnTo>
                  <a:cubicBezTo>
                    <a:pt x="1077" y="103"/>
                    <a:pt x="1061" y="67"/>
                    <a:pt x="1032" y="42"/>
                  </a:cubicBezTo>
                  <a:cubicBezTo>
                    <a:pt x="1003" y="13"/>
                    <a:pt x="968" y="0"/>
                    <a:pt x="926"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8"/>
            <p:cNvSpPr/>
            <p:nvPr/>
          </p:nvSpPr>
          <p:spPr>
            <a:xfrm>
              <a:off x="473850" y="4233000"/>
              <a:ext cx="84150" cy="101750"/>
            </a:xfrm>
            <a:custGeom>
              <a:rect b="b" l="l" r="r" t="t"/>
              <a:pathLst>
                <a:path extrusionOk="0" h="4070" w="3366">
                  <a:moveTo>
                    <a:pt x="144" y="0"/>
                  </a:moveTo>
                  <a:cubicBezTo>
                    <a:pt x="106" y="0"/>
                    <a:pt x="74" y="13"/>
                    <a:pt x="45" y="42"/>
                  </a:cubicBezTo>
                  <a:cubicBezTo>
                    <a:pt x="16" y="67"/>
                    <a:pt x="0" y="103"/>
                    <a:pt x="0" y="144"/>
                  </a:cubicBezTo>
                  <a:lnTo>
                    <a:pt x="0" y="3922"/>
                  </a:lnTo>
                  <a:cubicBezTo>
                    <a:pt x="0" y="3961"/>
                    <a:pt x="16" y="3996"/>
                    <a:pt x="45" y="4025"/>
                  </a:cubicBezTo>
                  <a:cubicBezTo>
                    <a:pt x="74" y="4054"/>
                    <a:pt x="106" y="4067"/>
                    <a:pt x="148" y="4070"/>
                  </a:cubicBezTo>
                  <a:lnTo>
                    <a:pt x="842" y="4070"/>
                  </a:lnTo>
                  <a:cubicBezTo>
                    <a:pt x="887" y="4070"/>
                    <a:pt x="919" y="4054"/>
                    <a:pt x="948" y="4025"/>
                  </a:cubicBezTo>
                  <a:cubicBezTo>
                    <a:pt x="974" y="3996"/>
                    <a:pt x="990" y="3961"/>
                    <a:pt x="990" y="3922"/>
                  </a:cubicBezTo>
                  <a:lnTo>
                    <a:pt x="990" y="1809"/>
                  </a:lnTo>
                  <a:lnTo>
                    <a:pt x="2408" y="3958"/>
                  </a:lnTo>
                  <a:cubicBezTo>
                    <a:pt x="2450" y="4031"/>
                    <a:pt x="2514" y="4070"/>
                    <a:pt x="2597" y="4070"/>
                  </a:cubicBezTo>
                  <a:lnTo>
                    <a:pt x="3221" y="4070"/>
                  </a:lnTo>
                  <a:cubicBezTo>
                    <a:pt x="3263" y="4070"/>
                    <a:pt x="3298" y="4054"/>
                    <a:pt x="3324" y="4025"/>
                  </a:cubicBezTo>
                  <a:cubicBezTo>
                    <a:pt x="3353" y="3996"/>
                    <a:pt x="3365" y="3961"/>
                    <a:pt x="3365" y="3916"/>
                  </a:cubicBezTo>
                  <a:lnTo>
                    <a:pt x="3365" y="144"/>
                  </a:lnTo>
                  <a:cubicBezTo>
                    <a:pt x="3365" y="103"/>
                    <a:pt x="3353" y="67"/>
                    <a:pt x="3324" y="42"/>
                  </a:cubicBezTo>
                  <a:cubicBezTo>
                    <a:pt x="3298" y="13"/>
                    <a:pt x="3263" y="0"/>
                    <a:pt x="3221" y="0"/>
                  </a:cubicBezTo>
                  <a:lnTo>
                    <a:pt x="2523" y="0"/>
                  </a:lnTo>
                  <a:cubicBezTo>
                    <a:pt x="2485" y="0"/>
                    <a:pt x="2450" y="13"/>
                    <a:pt x="2421" y="42"/>
                  </a:cubicBezTo>
                  <a:cubicBezTo>
                    <a:pt x="2392" y="67"/>
                    <a:pt x="2376" y="103"/>
                    <a:pt x="2376" y="144"/>
                  </a:cubicBezTo>
                  <a:lnTo>
                    <a:pt x="2376" y="2341"/>
                  </a:lnTo>
                  <a:lnTo>
                    <a:pt x="961" y="112"/>
                  </a:lnTo>
                  <a:cubicBezTo>
                    <a:pt x="926" y="39"/>
                    <a:pt x="858" y="0"/>
                    <a:pt x="76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8"/>
            <p:cNvSpPr/>
            <p:nvPr/>
          </p:nvSpPr>
          <p:spPr>
            <a:xfrm>
              <a:off x="583675" y="4231550"/>
              <a:ext cx="91275" cy="104575"/>
            </a:xfrm>
            <a:custGeom>
              <a:rect b="b" l="l" r="r" t="t"/>
              <a:pathLst>
                <a:path extrusionOk="0" h="4183" w="3651">
                  <a:moveTo>
                    <a:pt x="1813" y="1"/>
                  </a:moveTo>
                  <a:cubicBezTo>
                    <a:pt x="1268" y="1"/>
                    <a:pt x="836" y="132"/>
                    <a:pt x="516" y="401"/>
                  </a:cubicBezTo>
                  <a:cubicBezTo>
                    <a:pt x="196" y="667"/>
                    <a:pt x="26" y="1048"/>
                    <a:pt x="7" y="1541"/>
                  </a:cubicBezTo>
                  <a:cubicBezTo>
                    <a:pt x="3" y="1653"/>
                    <a:pt x="0" y="1829"/>
                    <a:pt x="0" y="2075"/>
                  </a:cubicBezTo>
                  <a:cubicBezTo>
                    <a:pt x="0" y="2319"/>
                    <a:pt x="3" y="2498"/>
                    <a:pt x="7" y="2610"/>
                  </a:cubicBezTo>
                  <a:cubicBezTo>
                    <a:pt x="26" y="3113"/>
                    <a:pt x="192" y="3500"/>
                    <a:pt x="506" y="3776"/>
                  </a:cubicBezTo>
                  <a:cubicBezTo>
                    <a:pt x="816" y="4045"/>
                    <a:pt x="1246" y="4182"/>
                    <a:pt x="1794" y="4182"/>
                  </a:cubicBezTo>
                  <a:cubicBezTo>
                    <a:pt x="1800" y="4182"/>
                    <a:pt x="1806" y="4182"/>
                    <a:pt x="1813" y="4182"/>
                  </a:cubicBezTo>
                  <a:cubicBezTo>
                    <a:pt x="2181" y="4182"/>
                    <a:pt x="2504" y="4118"/>
                    <a:pt x="2783" y="3993"/>
                  </a:cubicBezTo>
                  <a:cubicBezTo>
                    <a:pt x="3058" y="3868"/>
                    <a:pt x="3273" y="3686"/>
                    <a:pt x="3423" y="3446"/>
                  </a:cubicBezTo>
                  <a:cubicBezTo>
                    <a:pt x="3574" y="3209"/>
                    <a:pt x="3650" y="2924"/>
                    <a:pt x="3650" y="2597"/>
                  </a:cubicBezTo>
                  <a:lnTo>
                    <a:pt x="3650" y="1934"/>
                  </a:lnTo>
                  <a:cubicBezTo>
                    <a:pt x="3650" y="1890"/>
                    <a:pt x="3638" y="1854"/>
                    <a:pt x="3609" y="1826"/>
                  </a:cubicBezTo>
                  <a:cubicBezTo>
                    <a:pt x="3583" y="1797"/>
                    <a:pt x="3548" y="1781"/>
                    <a:pt x="3503" y="1781"/>
                  </a:cubicBezTo>
                  <a:lnTo>
                    <a:pt x="2040" y="1781"/>
                  </a:lnTo>
                  <a:cubicBezTo>
                    <a:pt x="1998" y="1781"/>
                    <a:pt x="1963" y="1797"/>
                    <a:pt x="1934" y="1826"/>
                  </a:cubicBezTo>
                  <a:cubicBezTo>
                    <a:pt x="1909" y="1854"/>
                    <a:pt x="1896" y="1890"/>
                    <a:pt x="1896" y="1934"/>
                  </a:cubicBezTo>
                  <a:lnTo>
                    <a:pt x="1896" y="2364"/>
                  </a:lnTo>
                  <a:cubicBezTo>
                    <a:pt x="1896" y="2405"/>
                    <a:pt x="1909" y="2440"/>
                    <a:pt x="1934" y="2472"/>
                  </a:cubicBezTo>
                  <a:cubicBezTo>
                    <a:pt x="1963" y="2501"/>
                    <a:pt x="1998" y="2514"/>
                    <a:pt x="2040" y="2514"/>
                  </a:cubicBezTo>
                  <a:lnTo>
                    <a:pt x="2587" y="2514"/>
                  </a:lnTo>
                  <a:lnTo>
                    <a:pt x="2587" y="2626"/>
                  </a:lnTo>
                  <a:cubicBezTo>
                    <a:pt x="2587" y="2869"/>
                    <a:pt x="2517" y="3049"/>
                    <a:pt x="2379" y="3167"/>
                  </a:cubicBezTo>
                  <a:cubicBezTo>
                    <a:pt x="2242" y="3286"/>
                    <a:pt x="2059" y="3346"/>
                    <a:pt x="1832" y="3346"/>
                  </a:cubicBezTo>
                  <a:cubicBezTo>
                    <a:pt x="1358" y="3346"/>
                    <a:pt x="1111" y="3090"/>
                    <a:pt x="1089" y="2578"/>
                  </a:cubicBezTo>
                  <a:cubicBezTo>
                    <a:pt x="1082" y="2466"/>
                    <a:pt x="1082" y="2300"/>
                    <a:pt x="1082" y="2072"/>
                  </a:cubicBezTo>
                  <a:cubicBezTo>
                    <a:pt x="1082" y="1845"/>
                    <a:pt x="1082" y="1675"/>
                    <a:pt x="1089" y="1566"/>
                  </a:cubicBezTo>
                  <a:cubicBezTo>
                    <a:pt x="1111" y="1080"/>
                    <a:pt x="1351" y="836"/>
                    <a:pt x="1813" y="836"/>
                  </a:cubicBezTo>
                  <a:cubicBezTo>
                    <a:pt x="2008" y="836"/>
                    <a:pt x="2158" y="878"/>
                    <a:pt x="2267" y="961"/>
                  </a:cubicBezTo>
                  <a:cubicBezTo>
                    <a:pt x="2376" y="1044"/>
                    <a:pt x="2456" y="1140"/>
                    <a:pt x="2504" y="1253"/>
                  </a:cubicBezTo>
                  <a:cubicBezTo>
                    <a:pt x="2520" y="1285"/>
                    <a:pt x="2539" y="1307"/>
                    <a:pt x="2562" y="1317"/>
                  </a:cubicBezTo>
                  <a:cubicBezTo>
                    <a:pt x="2587" y="1329"/>
                    <a:pt x="2616" y="1336"/>
                    <a:pt x="2655" y="1336"/>
                  </a:cubicBezTo>
                  <a:lnTo>
                    <a:pt x="3503" y="1336"/>
                  </a:lnTo>
                  <a:cubicBezTo>
                    <a:pt x="3538" y="1336"/>
                    <a:pt x="3570" y="1323"/>
                    <a:pt x="3596" y="1301"/>
                  </a:cubicBezTo>
                  <a:cubicBezTo>
                    <a:pt x="3618" y="1278"/>
                    <a:pt x="3631" y="1249"/>
                    <a:pt x="3631" y="1214"/>
                  </a:cubicBezTo>
                  <a:cubicBezTo>
                    <a:pt x="3625" y="1016"/>
                    <a:pt x="3548" y="823"/>
                    <a:pt x="3404" y="638"/>
                  </a:cubicBezTo>
                  <a:cubicBezTo>
                    <a:pt x="3257" y="452"/>
                    <a:pt x="3048" y="298"/>
                    <a:pt x="2776" y="180"/>
                  </a:cubicBezTo>
                  <a:cubicBezTo>
                    <a:pt x="2501" y="58"/>
                    <a:pt x="2181" y="1"/>
                    <a:pt x="181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8"/>
            <p:cNvSpPr/>
            <p:nvPr/>
          </p:nvSpPr>
          <p:spPr>
            <a:xfrm>
              <a:off x="696925" y="4231550"/>
              <a:ext cx="90000" cy="104650"/>
            </a:xfrm>
            <a:custGeom>
              <a:rect b="b" l="l" r="r" t="t"/>
              <a:pathLst>
                <a:path extrusionOk="0" h="4186" w="3600">
                  <a:moveTo>
                    <a:pt x="1797" y="836"/>
                  </a:moveTo>
                  <a:cubicBezTo>
                    <a:pt x="2008" y="836"/>
                    <a:pt x="2175" y="900"/>
                    <a:pt x="2303" y="1028"/>
                  </a:cubicBezTo>
                  <a:cubicBezTo>
                    <a:pt x="2431" y="1156"/>
                    <a:pt x="2498" y="1352"/>
                    <a:pt x="2508" y="1614"/>
                  </a:cubicBezTo>
                  <a:cubicBezTo>
                    <a:pt x="2514" y="1832"/>
                    <a:pt x="2517" y="1992"/>
                    <a:pt x="2517" y="2091"/>
                  </a:cubicBezTo>
                  <a:cubicBezTo>
                    <a:pt x="2517" y="2184"/>
                    <a:pt x="2514" y="2344"/>
                    <a:pt x="2508" y="2568"/>
                  </a:cubicBezTo>
                  <a:cubicBezTo>
                    <a:pt x="2498" y="2831"/>
                    <a:pt x="2431" y="3026"/>
                    <a:pt x="2306" y="3154"/>
                  </a:cubicBezTo>
                  <a:cubicBezTo>
                    <a:pt x="2181" y="3282"/>
                    <a:pt x="2012" y="3346"/>
                    <a:pt x="1797" y="3346"/>
                  </a:cubicBezTo>
                  <a:cubicBezTo>
                    <a:pt x="1586" y="3346"/>
                    <a:pt x="1416" y="3282"/>
                    <a:pt x="1291" y="3154"/>
                  </a:cubicBezTo>
                  <a:cubicBezTo>
                    <a:pt x="1170" y="3026"/>
                    <a:pt x="1102" y="2831"/>
                    <a:pt x="1089" y="2568"/>
                  </a:cubicBezTo>
                  <a:cubicBezTo>
                    <a:pt x="1086" y="2456"/>
                    <a:pt x="1083" y="2296"/>
                    <a:pt x="1083" y="2091"/>
                  </a:cubicBezTo>
                  <a:cubicBezTo>
                    <a:pt x="1083" y="1883"/>
                    <a:pt x="1086" y="1723"/>
                    <a:pt x="1089" y="1614"/>
                  </a:cubicBezTo>
                  <a:cubicBezTo>
                    <a:pt x="1099" y="1352"/>
                    <a:pt x="1170" y="1156"/>
                    <a:pt x="1294" y="1028"/>
                  </a:cubicBezTo>
                  <a:cubicBezTo>
                    <a:pt x="1422" y="900"/>
                    <a:pt x="1589" y="836"/>
                    <a:pt x="1797" y="836"/>
                  </a:cubicBezTo>
                  <a:close/>
                  <a:moveTo>
                    <a:pt x="1797" y="1"/>
                  </a:moveTo>
                  <a:cubicBezTo>
                    <a:pt x="1262" y="1"/>
                    <a:pt x="837" y="138"/>
                    <a:pt x="516" y="417"/>
                  </a:cubicBezTo>
                  <a:cubicBezTo>
                    <a:pt x="196" y="692"/>
                    <a:pt x="26" y="1086"/>
                    <a:pt x="7" y="1598"/>
                  </a:cubicBezTo>
                  <a:cubicBezTo>
                    <a:pt x="4" y="1710"/>
                    <a:pt x="1" y="1880"/>
                    <a:pt x="1" y="2104"/>
                  </a:cubicBezTo>
                  <a:cubicBezTo>
                    <a:pt x="1" y="2325"/>
                    <a:pt x="4" y="2492"/>
                    <a:pt x="7" y="2604"/>
                  </a:cubicBezTo>
                  <a:cubicBezTo>
                    <a:pt x="26" y="3122"/>
                    <a:pt x="193" y="3516"/>
                    <a:pt x="507" y="3782"/>
                  </a:cubicBezTo>
                  <a:cubicBezTo>
                    <a:pt x="821" y="4051"/>
                    <a:pt x="1253" y="4185"/>
                    <a:pt x="1797" y="4185"/>
                  </a:cubicBezTo>
                  <a:cubicBezTo>
                    <a:pt x="2345" y="4185"/>
                    <a:pt x="2774" y="4051"/>
                    <a:pt x="3087" y="3782"/>
                  </a:cubicBezTo>
                  <a:cubicBezTo>
                    <a:pt x="3401" y="3516"/>
                    <a:pt x="3568" y="3122"/>
                    <a:pt x="3587" y="2604"/>
                  </a:cubicBezTo>
                  <a:cubicBezTo>
                    <a:pt x="3597" y="2380"/>
                    <a:pt x="3600" y="2213"/>
                    <a:pt x="3600" y="2104"/>
                  </a:cubicBezTo>
                  <a:cubicBezTo>
                    <a:pt x="3600" y="1992"/>
                    <a:pt x="3597" y="1822"/>
                    <a:pt x="3587" y="1598"/>
                  </a:cubicBezTo>
                  <a:cubicBezTo>
                    <a:pt x="3571" y="1086"/>
                    <a:pt x="3404" y="692"/>
                    <a:pt x="3081" y="417"/>
                  </a:cubicBezTo>
                  <a:cubicBezTo>
                    <a:pt x="2761" y="138"/>
                    <a:pt x="2332" y="1"/>
                    <a:pt x="1797"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8"/>
            <p:cNvSpPr/>
            <p:nvPr/>
          </p:nvSpPr>
          <p:spPr>
            <a:xfrm>
              <a:off x="259075" y="4397975"/>
              <a:ext cx="87450" cy="87425"/>
            </a:xfrm>
            <a:custGeom>
              <a:rect b="b" l="l" r="r" t="t"/>
              <a:pathLst>
                <a:path extrusionOk="0" h="3497" w="3498">
                  <a:moveTo>
                    <a:pt x="1" y="0"/>
                  </a:moveTo>
                  <a:lnTo>
                    <a:pt x="1" y="3497"/>
                  </a:lnTo>
                  <a:lnTo>
                    <a:pt x="3497" y="3497"/>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8"/>
            <p:cNvSpPr/>
            <p:nvPr/>
          </p:nvSpPr>
          <p:spPr>
            <a:xfrm>
              <a:off x="380925" y="4397975"/>
              <a:ext cx="87425" cy="87425"/>
            </a:xfrm>
            <a:custGeom>
              <a:rect b="b" l="l" r="r" t="t"/>
              <a:pathLst>
                <a:path extrusionOk="0" h="3497" w="3497">
                  <a:moveTo>
                    <a:pt x="0" y="0"/>
                  </a:moveTo>
                  <a:lnTo>
                    <a:pt x="0" y="3497"/>
                  </a:lnTo>
                  <a:lnTo>
                    <a:pt x="3496" y="3497"/>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a:off x="502750"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a:off x="624575"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a:off x="746400" y="4397975"/>
              <a:ext cx="87525" cy="87425"/>
            </a:xfrm>
            <a:custGeom>
              <a:rect b="b" l="l" r="r" t="t"/>
              <a:pathLst>
                <a:path extrusionOk="0" h="3497" w="3501">
                  <a:moveTo>
                    <a:pt x="1" y="0"/>
                  </a:moveTo>
                  <a:lnTo>
                    <a:pt x="1"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a:off x="259075" y="4514350"/>
              <a:ext cx="87450" cy="87425"/>
            </a:xfrm>
            <a:custGeom>
              <a:rect b="b" l="l" r="r" t="t"/>
              <a:pathLst>
                <a:path extrusionOk="0" h="3497" w="3498">
                  <a:moveTo>
                    <a:pt x="1" y="1"/>
                  </a:moveTo>
                  <a:lnTo>
                    <a:pt x="1" y="3497"/>
                  </a:lnTo>
                  <a:lnTo>
                    <a:pt x="3497" y="3497"/>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a:off x="380925" y="4514350"/>
              <a:ext cx="87425" cy="87425"/>
            </a:xfrm>
            <a:custGeom>
              <a:rect b="b" l="l" r="r" t="t"/>
              <a:pathLst>
                <a:path extrusionOk="0" h="3497" w="3497">
                  <a:moveTo>
                    <a:pt x="0" y="1"/>
                  </a:moveTo>
                  <a:lnTo>
                    <a:pt x="0" y="3497"/>
                  </a:lnTo>
                  <a:lnTo>
                    <a:pt x="3496" y="3497"/>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a:off x="502750"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a:off x="624575"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a:off x="746400" y="4514350"/>
              <a:ext cx="87525" cy="87425"/>
            </a:xfrm>
            <a:custGeom>
              <a:rect b="b" l="l" r="r" t="t"/>
              <a:pathLst>
                <a:path extrusionOk="0" h="3497" w="3501">
                  <a:moveTo>
                    <a:pt x="1" y="1"/>
                  </a:moveTo>
                  <a:lnTo>
                    <a:pt x="1"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a:off x="259075" y="4630650"/>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a:off x="380925" y="4630650"/>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a:off x="502750"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a:off x="624575"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a:off x="746400" y="4630650"/>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a:off x="259075" y="4863425"/>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a:off x="380925" y="4863425"/>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8"/>
            <p:cNvSpPr/>
            <p:nvPr/>
          </p:nvSpPr>
          <p:spPr>
            <a:xfrm>
              <a:off x="502750"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8"/>
            <p:cNvSpPr/>
            <p:nvPr/>
          </p:nvSpPr>
          <p:spPr>
            <a:xfrm>
              <a:off x="624575"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8"/>
            <p:cNvSpPr/>
            <p:nvPr/>
          </p:nvSpPr>
          <p:spPr>
            <a:xfrm>
              <a:off x="746400" y="4863425"/>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8"/>
            <p:cNvSpPr/>
            <p:nvPr/>
          </p:nvSpPr>
          <p:spPr>
            <a:xfrm>
              <a:off x="259075" y="4747050"/>
              <a:ext cx="87450" cy="87500"/>
            </a:xfrm>
            <a:custGeom>
              <a:rect b="b" l="l" r="r" t="t"/>
              <a:pathLst>
                <a:path extrusionOk="0" h="3500" w="3498">
                  <a:moveTo>
                    <a:pt x="1" y="0"/>
                  </a:moveTo>
                  <a:lnTo>
                    <a:pt x="1" y="3500"/>
                  </a:lnTo>
                  <a:lnTo>
                    <a:pt x="3497" y="3500"/>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8"/>
            <p:cNvSpPr/>
            <p:nvPr/>
          </p:nvSpPr>
          <p:spPr>
            <a:xfrm>
              <a:off x="380925" y="4747050"/>
              <a:ext cx="87425" cy="87500"/>
            </a:xfrm>
            <a:custGeom>
              <a:rect b="b" l="l" r="r" t="t"/>
              <a:pathLst>
                <a:path extrusionOk="0" h="3500" w="3497">
                  <a:moveTo>
                    <a:pt x="0" y="0"/>
                  </a:moveTo>
                  <a:lnTo>
                    <a:pt x="0" y="3500"/>
                  </a:lnTo>
                  <a:lnTo>
                    <a:pt x="3496" y="3500"/>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8"/>
            <p:cNvSpPr/>
            <p:nvPr/>
          </p:nvSpPr>
          <p:spPr>
            <a:xfrm>
              <a:off x="502750"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8"/>
            <p:cNvSpPr/>
            <p:nvPr/>
          </p:nvSpPr>
          <p:spPr>
            <a:xfrm>
              <a:off x="624575"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8"/>
            <p:cNvSpPr/>
            <p:nvPr/>
          </p:nvSpPr>
          <p:spPr>
            <a:xfrm>
              <a:off x="746400" y="4747050"/>
              <a:ext cx="87525" cy="87500"/>
            </a:xfrm>
            <a:custGeom>
              <a:rect b="b" l="l" r="r" t="t"/>
              <a:pathLst>
                <a:path extrusionOk="0" h="3500" w="3501">
                  <a:moveTo>
                    <a:pt x="1" y="0"/>
                  </a:moveTo>
                  <a:lnTo>
                    <a:pt x="1"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28"/>
          <p:cNvGrpSpPr/>
          <p:nvPr/>
        </p:nvGrpSpPr>
        <p:grpSpPr>
          <a:xfrm>
            <a:off x="8212345" y="4369339"/>
            <a:ext cx="696020" cy="774160"/>
            <a:chOff x="7449275" y="4263850"/>
            <a:chExt cx="759350" cy="844600"/>
          </a:xfrm>
        </p:grpSpPr>
        <p:sp>
          <p:nvSpPr>
            <p:cNvPr id="859" name="Google Shape;859;p28"/>
            <p:cNvSpPr/>
            <p:nvPr/>
          </p:nvSpPr>
          <p:spPr>
            <a:xfrm>
              <a:off x="7449275" y="4669625"/>
              <a:ext cx="214550" cy="347625"/>
            </a:xfrm>
            <a:custGeom>
              <a:rect b="b" l="l" r="r" t="t"/>
              <a:pathLst>
                <a:path extrusionOk="0" h="13905" w="8582">
                  <a:moveTo>
                    <a:pt x="664" y="1"/>
                  </a:moveTo>
                  <a:cubicBezTo>
                    <a:pt x="318" y="1"/>
                    <a:pt x="1" y="276"/>
                    <a:pt x="1" y="663"/>
                  </a:cubicBezTo>
                  <a:lnTo>
                    <a:pt x="1" y="7025"/>
                  </a:lnTo>
                  <a:cubicBezTo>
                    <a:pt x="4" y="8507"/>
                    <a:pt x="798" y="9890"/>
                    <a:pt x="2082" y="10633"/>
                  </a:cubicBezTo>
                  <a:lnTo>
                    <a:pt x="7596" y="13816"/>
                  </a:lnTo>
                  <a:cubicBezTo>
                    <a:pt x="7701" y="13877"/>
                    <a:pt x="7814" y="13905"/>
                    <a:pt x="7923" y="13905"/>
                  </a:cubicBezTo>
                  <a:cubicBezTo>
                    <a:pt x="8267" y="13905"/>
                    <a:pt x="8582" y="13630"/>
                    <a:pt x="8582" y="13246"/>
                  </a:cubicBezTo>
                  <a:lnTo>
                    <a:pt x="8582" y="5613"/>
                  </a:lnTo>
                  <a:cubicBezTo>
                    <a:pt x="8582" y="4908"/>
                    <a:pt x="8204" y="4255"/>
                    <a:pt x="7592" y="3903"/>
                  </a:cubicBezTo>
                  <a:lnTo>
                    <a:pt x="993" y="90"/>
                  </a:lnTo>
                  <a:cubicBezTo>
                    <a:pt x="887" y="29"/>
                    <a:pt x="774" y="1"/>
                    <a:pt x="664"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8"/>
            <p:cNvSpPr/>
            <p:nvPr/>
          </p:nvSpPr>
          <p:spPr>
            <a:xfrm>
              <a:off x="7449275" y="4462700"/>
              <a:ext cx="214725" cy="335425"/>
            </a:xfrm>
            <a:custGeom>
              <a:rect b="b" l="l" r="r" t="t"/>
              <a:pathLst>
                <a:path extrusionOk="0" h="13417" w="8589">
                  <a:moveTo>
                    <a:pt x="1426" y="1"/>
                  </a:moveTo>
                  <a:cubicBezTo>
                    <a:pt x="1083" y="1"/>
                    <a:pt x="750" y="179"/>
                    <a:pt x="568" y="496"/>
                  </a:cubicBezTo>
                  <a:cubicBezTo>
                    <a:pt x="206" y="1121"/>
                    <a:pt x="7" y="1832"/>
                    <a:pt x="4" y="2574"/>
                  </a:cubicBezTo>
                  <a:lnTo>
                    <a:pt x="1" y="8940"/>
                  </a:lnTo>
                  <a:lnTo>
                    <a:pt x="7596" y="13326"/>
                  </a:lnTo>
                  <a:cubicBezTo>
                    <a:pt x="7702" y="13388"/>
                    <a:pt x="7815" y="13417"/>
                    <a:pt x="7926" y="13417"/>
                  </a:cubicBezTo>
                  <a:cubicBezTo>
                    <a:pt x="8269" y="13417"/>
                    <a:pt x="8585" y="13142"/>
                    <a:pt x="8585" y="12756"/>
                  </a:cubicBezTo>
                  <a:lnTo>
                    <a:pt x="8588" y="5126"/>
                  </a:lnTo>
                  <a:cubicBezTo>
                    <a:pt x="8588" y="4422"/>
                    <a:pt x="8210" y="3769"/>
                    <a:pt x="7599" y="3413"/>
                  </a:cubicBezTo>
                  <a:lnTo>
                    <a:pt x="1922" y="135"/>
                  </a:lnTo>
                  <a:cubicBezTo>
                    <a:pt x="1766" y="44"/>
                    <a:pt x="1595" y="1"/>
                    <a:pt x="1426"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8"/>
            <p:cNvSpPr/>
            <p:nvPr/>
          </p:nvSpPr>
          <p:spPr>
            <a:xfrm>
              <a:off x="7994150" y="4669625"/>
              <a:ext cx="214475" cy="347625"/>
            </a:xfrm>
            <a:custGeom>
              <a:rect b="b" l="l" r="r" t="t"/>
              <a:pathLst>
                <a:path extrusionOk="0" h="13905" w="8579">
                  <a:moveTo>
                    <a:pt x="7918" y="1"/>
                  </a:moveTo>
                  <a:cubicBezTo>
                    <a:pt x="7808" y="1"/>
                    <a:pt x="7696" y="28"/>
                    <a:pt x="7589" y="90"/>
                  </a:cubicBezTo>
                  <a:lnTo>
                    <a:pt x="990" y="3900"/>
                  </a:lnTo>
                  <a:cubicBezTo>
                    <a:pt x="379" y="4255"/>
                    <a:pt x="1" y="4905"/>
                    <a:pt x="1" y="5613"/>
                  </a:cubicBezTo>
                  <a:lnTo>
                    <a:pt x="1" y="13246"/>
                  </a:lnTo>
                  <a:cubicBezTo>
                    <a:pt x="1" y="13630"/>
                    <a:pt x="316" y="13905"/>
                    <a:pt x="659" y="13905"/>
                  </a:cubicBezTo>
                  <a:cubicBezTo>
                    <a:pt x="769" y="13905"/>
                    <a:pt x="881" y="13877"/>
                    <a:pt x="987" y="13816"/>
                  </a:cubicBezTo>
                  <a:lnTo>
                    <a:pt x="6500" y="10633"/>
                  </a:lnTo>
                  <a:cubicBezTo>
                    <a:pt x="7781" y="9887"/>
                    <a:pt x="8578" y="8507"/>
                    <a:pt x="8578" y="7025"/>
                  </a:cubicBezTo>
                  <a:lnTo>
                    <a:pt x="8578" y="659"/>
                  </a:lnTo>
                  <a:cubicBezTo>
                    <a:pt x="8578" y="276"/>
                    <a:pt x="8263" y="1"/>
                    <a:pt x="791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8"/>
            <p:cNvSpPr/>
            <p:nvPr/>
          </p:nvSpPr>
          <p:spPr>
            <a:xfrm>
              <a:off x="7994000" y="4462675"/>
              <a:ext cx="214625" cy="335425"/>
            </a:xfrm>
            <a:custGeom>
              <a:rect b="b" l="l" r="r" t="t"/>
              <a:pathLst>
                <a:path extrusionOk="0" h="13417" w="8585">
                  <a:moveTo>
                    <a:pt x="7158" y="1"/>
                  </a:moveTo>
                  <a:cubicBezTo>
                    <a:pt x="6990" y="1"/>
                    <a:pt x="6820" y="43"/>
                    <a:pt x="6663" y="132"/>
                  </a:cubicBezTo>
                  <a:lnTo>
                    <a:pt x="986" y="3414"/>
                  </a:lnTo>
                  <a:cubicBezTo>
                    <a:pt x="375" y="3770"/>
                    <a:pt x="0" y="4423"/>
                    <a:pt x="0" y="5127"/>
                  </a:cubicBezTo>
                  <a:lnTo>
                    <a:pt x="3" y="12757"/>
                  </a:lnTo>
                  <a:cubicBezTo>
                    <a:pt x="3" y="13141"/>
                    <a:pt x="320" y="13416"/>
                    <a:pt x="665" y="13416"/>
                  </a:cubicBezTo>
                  <a:cubicBezTo>
                    <a:pt x="775" y="13416"/>
                    <a:pt x="887" y="13388"/>
                    <a:pt x="993" y="13327"/>
                  </a:cubicBezTo>
                  <a:lnTo>
                    <a:pt x="8584" y="8937"/>
                  </a:lnTo>
                  <a:lnTo>
                    <a:pt x="8584" y="2575"/>
                  </a:lnTo>
                  <a:cubicBezTo>
                    <a:pt x="8581" y="1833"/>
                    <a:pt x="8383" y="1119"/>
                    <a:pt x="8021" y="497"/>
                  </a:cubicBezTo>
                  <a:cubicBezTo>
                    <a:pt x="7836" y="179"/>
                    <a:pt x="7502" y="1"/>
                    <a:pt x="715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8"/>
            <p:cNvSpPr/>
            <p:nvPr/>
          </p:nvSpPr>
          <p:spPr>
            <a:xfrm>
              <a:off x="7639075" y="4779200"/>
              <a:ext cx="214700" cy="329175"/>
            </a:xfrm>
            <a:custGeom>
              <a:rect b="b" l="l" r="r" t="t"/>
              <a:pathLst>
                <a:path extrusionOk="0" h="13167" w="8588">
                  <a:moveTo>
                    <a:pt x="662" y="1"/>
                  </a:moveTo>
                  <a:cubicBezTo>
                    <a:pt x="317" y="1"/>
                    <a:pt x="0" y="277"/>
                    <a:pt x="0" y="663"/>
                  </a:cubicBezTo>
                  <a:lnTo>
                    <a:pt x="4" y="9433"/>
                  </a:lnTo>
                  <a:lnTo>
                    <a:pt x="5514" y="12615"/>
                  </a:lnTo>
                  <a:cubicBezTo>
                    <a:pt x="6152" y="12980"/>
                    <a:pt x="6863" y="13166"/>
                    <a:pt x="7577" y="13166"/>
                  </a:cubicBezTo>
                  <a:cubicBezTo>
                    <a:pt x="7583" y="13166"/>
                    <a:pt x="7589" y="13166"/>
                    <a:pt x="7595" y="13166"/>
                  </a:cubicBezTo>
                  <a:cubicBezTo>
                    <a:pt x="8143" y="13166"/>
                    <a:pt x="8588" y="12721"/>
                    <a:pt x="8588" y="12173"/>
                  </a:cubicBezTo>
                  <a:lnTo>
                    <a:pt x="8588" y="5616"/>
                  </a:lnTo>
                  <a:cubicBezTo>
                    <a:pt x="8588" y="4912"/>
                    <a:pt x="8210" y="4259"/>
                    <a:pt x="7598" y="3903"/>
                  </a:cubicBezTo>
                  <a:lnTo>
                    <a:pt x="990" y="90"/>
                  </a:lnTo>
                  <a:cubicBezTo>
                    <a:pt x="884" y="29"/>
                    <a:pt x="772" y="1"/>
                    <a:pt x="662"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8"/>
            <p:cNvSpPr/>
            <p:nvPr/>
          </p:nvSpPr>
          <p:spPr>
            <a:xfrm>
              <a:off x="7639075" y="4560125"/>
              <a:ext cx="214775" cy="347875"/>
            </a:xfrm>
            <a:custGeom>
              <a:rect b="b" l="l" r="r" t="t"/>
              <a:pathLst>
                <a:path extrusionOk="0" h="13915" w="8591">
                  <a:moveTo>
                    <a:pt x="662" y="1"/>
                  </a:moveTo>
                  <a:cubicBezTo>
                    <a:pt x="317" y="1"/>
                    <a:pt x="0" y="276"/>
                    <a:pt x="0" y="663"/>
                  </a:cubicBezTo>
                  <a:lnTo>
                    <a:pt x="0" y="9426"/>
                  </a:lnTo>
                  <a:lnTo>
                    <a:pt x="7595" y="13825"/>
                  </a:lnTo>
                  <a:cubicBezTo>
                    <a:pt x="7702" y="13886"/>
                    <a:pt x="7815" y="13914"/>
                    <a:pt x="7924" y="13914"/>
                  </a:cubicBezTo>
                  <a:cubicBezTo>
                    <a:pt x="8270" y="13914"/>
                    <a:pt x="8585" y="13639"/>
                    <a:pt x="8588" y="13255"/>
                  </a:cubicBezTo>
                  <a:lnTo>
                    <a:pt x="8591" y="5625"/>
                  </a:lnTo>
                  <a:cubicBezTo>
                    <a:pt x="8591" y="4918"/>
                    <a:pt x="8213" y="4265"/>
                    <a:pt x="7602" y="3912"/>
                  </a:cubicBezTo>
                  <a:lnTo>
                    <a:pt x="990" y="89"/>
                  </a:lnTo>
                  <a:cubicBezTo>
                    <a:pt x="884" y="28"/>
                    <a:pt x="772" y="1"/>
                    <a:pt x="662"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a:off x="7828850" y="4779450"/>
              <a:ext cx="189975" cy="329000"/>
            </a:xfrm>
            <a:custGeom>
              <a:rect b="b" l="l" r="r" t="t"/>
              <a:pathLst>
                <a:path extrusionOk="0" h="13160" w="7599">
                  <a:moveTo>
                    <a:pt x="6935" y="0"/>
                  </a:moveTo>
                  <a:cubicBezTo>
                    <a:pt x="6826" y="0"/>
                    <a:pt x="6713" y="28"/>
                    <a:pt x="6606" y="89"/>
                  </a:cubicBezTo>
                  <a:lnTo>
                    <a:pt x="990" y="3326"/>
                  </a:lnTo>
                  <a:cubicBezTo>
                    <a:pt x="379" y="3682"/>
                    <a:pt x="1" y="4335"/>
                    <a:pt x="1" y="5039"/>
                  </a:cubicBezTo>
                  <a:lnTo>
                    <a:pt x="4" y="13159"/>
                  </a:lnTo>
                  <a:cubicBezTo>
                    <a:pt x="725" y="13159"/>
                    <a:pt x="1445" y="12974"/>
                    <a:pt x="2089" y="12602"/>
                  </a:cubicBezTo>
                  <a:lnTo>
                    <a:pt x="7599" y="9423"/>
                  </a:lnTo>
                  <a:lnTo>
                    <a:pt x="7599" y="656"/>
                  </a:lnTo>
                  <a:lnTo>
                    <a:pt x="7596" y="656"/>
                  </a:lnTo>
                  <a:cubicBezTo>
                    <a:pt x="7593" y="273"/>
                    <a:pt x="7279" y="0"/>
                    <a:pt x="6935"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8"/>
            <p:cNvSpPr/>
            <p:nvPr/>
          </p:nvSpPr>
          <p:spPr>
            <a:xfrm>
              <a:off x="7828950" y="4560100"/>
              <a:ext cx="189975" cy="345675"/>
            </a:xfrm>
            <a:custGeom>
              <a:rect b="b" l="l" r="r" t="t"/>
              <a:pathLst>
                <a:path extrusionOk="0" h="13827" w="7599">
                  <a:moveTo>
                    <a:pt x="6938" y="0"/>
                  </a:moveTo>
                  <a:cubicBezTo>
                    <a:pt x="6828" y="0"/>
                    <a:pt x="6715" y="28"/>
                    <a:pt x="6609" y="90"/>
                  </a:cubicBezTo>
                  <a:lnTo>
                    <a:pt x="989" y="3328"/>
                  </a:lnTo>
                  <a:cubicBezTo>
                    <a:pt x="378" y="3680"/>
                    <a:pt x="0" y="4333"/>
                    <a:pt x="3" y="5040"/>
                  </a:cubicBezTo>
                  <a:lnTo>
                    <a:pt x="3" y="13826"/>
                  </a:lnTo>
                  <a:lnTo>
                    <a:pt x="7595" y="9430"/>
                  </a:lnTo>
                  <a:lnTo>
                    <a:pt x="7598" y="660"/>
                  </a:lnTo>
                  <a:cubicBezTo>
                    <a:pt x="7598" y="277"/>
                    <a:pt x="7282" y="0"/>
                    <a:pt x="6938"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8"/>
            <p:cNvSpPr/>
            <p:nvPr/>
          </p:nvSpPr>
          <p:spPr>
            <a:xfrm>
              <a:off x="7628100" y="4263850"/>
              <a:ext cx="401700" cy="224000"/>
            </a:xfrm>
            <a:custGeom>
              <a:rect b="b" l="l" r="r" t="t"/>
              <a:pathLst>
                <a:path extrusionOk="0" h="8960" w="16068">
                  <a:moveTo>
                    <a:pt x="8034" y="0"/>
                  </a:moveTo>
                  <a:cubicBezTo>
                    <a:pt x="7314" y="0"/>
                    <a:pt x="6593" y="185"/>
                    <a:pt x="5950" y="555"/>
                  </a:cubicBezTo>
                  <a:lnTo>
                    <a:pt x="439" y="3744"/>
                  </a:lnTo>
                  <a:cubicBezTo>
                    <a:pt x="1" y="3997"/>
                    <a:pt x="4" y="4628"/>
                    <a:pt x="443" y="4884"/>
                  </a:cubicBezTo>
                  <a:lnTo>
                    <a:pt x="7051" y="8694"/>
                  </a:lnTo>
                  <a:cubicBezTo>
                    <a:pt x="7358" y="8871"/>
                    <a:pt x="7699" y="8959"/>
                    <a:pt x="8039" y="8959"/>
                  </a:cubicBezTo>
                  <a:cubicBezTo>
                    <a:pt x="8382" y="8959"/>
                    <a:pt x="8723" y="8870"/>
                    <a:pt x="9030" y="8694"/>
                  </a:cubicBezTo>
                  <a:lnTo>
                    <a:pt x="15629" y="4877"/>
                  </a:lnTo>
                  <a:cubicBezTo>
                    <a:pt x="16068" y="4624"/>
                    <a:pt x="16068" y="3987"/>
                    <a:pt x="15629" y="3734"/>
                  </a:cubicBezTo>
                  <a:lnTo>
                    <a:pt x="10115" y="555"/>
                  </a:lnTo>
                  <a:cubicBezTo>
                    <a:pt x="9473" y="185"/>
                    <a:pt x="8754" y="0"/>
                    <a:pt x="80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8"/>
            <p:cNvSpPr/>
            <p:nvPr/>
          </p:nvSpPr>
          <p:spPr>
            <a:xfrm>
              <a:off x="7829025" y="4263850"/>
              <a:ext cx="200775" cy="224000"/>
            </a:xfrm>
            <a:custGeom>
              <a:rect b="b" l="l" r="r" t="t"/>
              <a:pathLst>
                <a:path extrusionOk="0" h="8960" w="8031">
                  <a:moveTo>
                    <a:pt x="0" y="1"/>
                  </a:moveTo>
                  <a:lnTo>
                    <a:pt x="0" y="8960"/>
                  </a:lnTo>
                  <a:cubicBezTo>
                    <a:pt x="343" y="8960"/>
                    <a:pt x="686" y="8870"/>
                    <a:pt x="993" y="8691"/>
                  </a:cubicBezTo>
                  <a:lnTo>
                    <a:pt x="7592" y="4877"/>
                  </a:lnTo>
                  <a:cubicBezTo>
                    <a:pt x="8031" y="4624"/>
                    <a:pt x="8031" y="3987"/>
                    <a:pt x="7592" y="3734"/>
                  </a:cubicBezTo>
                  <a:lnTo>
                    <a:pt x="2078" y="555"/>
                  </a:lnTo>
                  <a:cubicBezTo>
                    <a:pt x="1438" y="187"/>
                    <a:pt x="718" y="1"/>
                    <a:pt x="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8"/>
            <p:cNvSpPr/>
            <p:nvPr/>
          </p:nvSpPr>
          <p:spPr>
            <a:xfrm>
              <a:off x="7463375" y="4357275"/>
              <a:ext cx="376725" cy="225975"/>
            </a:xfrm>
            <a:custGeom>
              <a:rect b="b" l="l" r="r" t="t"/>
              <a:pathLst>
                <a:path extrusionOk="0" h="9039" w="15069">
                  <a:moveTo>
                    <a:pt x="7035" y="0"/>
                  </a:moveTo>
                  <a:lnTo>
                    <a:pt x="1524" y="3183"/>
                  </a:lnTo>
                  <a:cubicBezTo>
                    <a:pt x="881" y="3554"/>
                    <a:pt x="359" y="4083"/>
                    <a:pt x="0" y="4707"/>
                  </a:cubicBezTo>
                  <a:lnTo>
                    <a:pt x="7028" y="8777"/>
                  </a:lnTo>
                  <a:cubicBezTo>
                    <a:pt x="7335" y="8952"/>
                    <a:pt x="7676" y="9039"/>
                    <a:pt x="8017" y="9039"/>
                  </a:cubicBezTo>
                  <a:cubicBezTo>
                    <a:pt x="8362" y="9039"/>
                    <a:pt x="8707" y="8949"/>
                    <a:pt x="9017" y="8770"/>
                  </a:cubicBezTo>
                  <a:lnTo>
                    <a:pt x="14623" y="5533"/>
                  </a:lnTo>
                  <a:cubicBezTo>
                    <a:pt x="15065" y="5280"/>
                    <a:pt x="15068" y="4637"/>
                    <a:pt x="14623" y="4384"/>
                  </a:cubicBezTo>
                  <a:lnTo>
                    <a:pt x="7035"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8"/>
            <p:cNvSpPr/>
            <p:nvPr/>
          </p:nvSpPr>
          <p:spPr>
            <a:xfrm>
              <a:off x="7817975" y="4357200"/>
              <a:ext cx="376725" cy="225975"/>
            </a:xfrm>
            <a:custGeom>
              <a:rect b="b" l="l" r="r" t="t"/>
              <a:pathLst>
                <a:path extrusionOk="0" h="9039" w="15069">
                  <a:moveTo>
                    <a:pt x="8034" y="0"/>
                  </a:moveTo>
                  <a:lnTo>
                    <a:pt x="442" y="4384"/>
                  </a:lnTo>
                  <a:cubicBezTo>
                    <a:pt x="0" y="4640"/>
                    <a:pt x="0" y="5280"/>
                    <a:pt x="442" y="5536"/>
                  </a:cubicBezTo>
                  <a:lnTo>
                    <a:pt x="6049" y="8770"/>
                  </a:lnTo>
                  <a:cubicBezTo>
                    <a:pt x="6358" y="8949"/>
                    <a:pt x="6704" y="9039"/>
                    <a:pt x="7050" y="9039"/>
                  </a:cubicBezTo>
                  <a:cubicBezTo>
                    <a:pt x="7392" y="9039"/>
                    <a:pt x="7733" y="8951"/>
                    <a:pt x="8040" y="8776"/>
                  </a:cubicBezTo>
                  <a:lnTo>
                    <a:pt x="15068" y="4710"/>
                  </a:lnTo>
                  <a:cubicBezTo>
                    <a:pt x="14706" y="4086"/>
                    <a:pt x="14185" y="3554"/>
                    <a:pt x="13544" y="3183"/>
                  </a:cubicBezTo>
                  <a:lnTo>
                    <a:pt x="8034"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8"/>
            <p:cNvSpPr/>
            <p:nvPr/>
          </p:nvSpPr>
          <p:spPr>
            <a:xfrm>
              <a:off x="7639075" y="4466850"/>
              <a:ext cx="379750" cy="219275"/>
            </a:xfrm>
            <a:custGeom>
              <a:rect b="b" l="l" r="r" t="t"/>
              <a:pathLst>
                <a:path extrusionOk="0" h="8771" w="15190">
                  <a:moveTo>
                    <a:pt x="7598" y="1"/>
                  </a:moveTo>
                  <a:lnTo>
                    <a:pt x="0" y="4384"/>
                  </a:lnTo>
                  <a:lnTo>
                    <a:pt x="7595" y="8770"/>
                  </a:lnTo>
                  <a:lnTo>
                    <a:pt x="15190" y="4384"/>
                  </a:lnTo>
                  <a:lnTo>
                    <a:pt x="7598"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8"/>
            <p:cNvSpPr/>
            <p:nvPr/>
          </p:nvSpPr>
          <p:spPr>
            <a:xfrm>
              <a:off x="7829025" y="4466850"/>
              <a:ext cx="189900" cy="219275"/>
            </a:xfrm>
            <a:custGeom>
              <a:rect b="b" l="l" r="r" t="t"/>
              <a:pathLst>
                <a:path extrusionOk="0" h="8771" w="7596">
                  <a:moveTo>
                    <a:pt x="0" y="1"/>
                  </a:moveTo>
                  <a:lnTo>
                    <a:pt x="0" y="8770"/>
                  </a:lnTo>
                  <a:lnTo>
                    <a:pt x="7595" y="4384"/>
                  </a:lnTo>
                  <a:lnTo>
                    <a:pt x="0"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28"/>
          <p:cNvGrpSpPr/>
          <p:nvPr/>
        </p:nvGrpSpPr>
        <p:grpSpPr>
          <a:xfrm>
            <a:off x="-250298" y="657868"/>
            <a:ext cx="963533" cy="963651"/>
            <a:chOff x="3988826" y="1587388"/>
            <a:chExt cx="366181" cy="366212"/>
          </a:xfrm>
        </p:grpSpPr>
        <p:sp>
          <p:nvSpPr>
            <p:cNvPr id="874" name="Google Shape;874;p28"/>
            <p:cNvSpPr/>
            <p:nvPr/>
          </p:nvSpPr>
          <p:spPr>
            <a:xfrm>
              <a:off x="4032390" y="1709325"/>
              <a:ext cx="272017" cy="191708"/>
            </a:xfrm>
            <a:custGeom>
              <a:rect b="b" l="l" r="r" t="t"/>
              <a:pathLst>
                <a:path extrusionOk="0" h="6240" w="8854">
                  <a:moveTo>
                    <a:pt x="4542" y="0"/>
                  </a:moveTo>
                  <a:cubicBezTo>
                    <a:pt x="3823" y="0"/>
                    <a:pt x="3200" y="382"/>
                    <a:pt x="2850" y="948"/>
                  </a:cubicBezTo>
                  <a:lnTo>
                    <a:pt x="1253" y="948"/>
                  </a:lnTo>
                  <a:lnTo>
                    <a:pt x="1" y="1838"/>
                  </a:lnTo>
                  <a:lnTo>
                    <a:pt x="1253" y="2621"/>
                  </a:lnTo>
                  <a:lnTo>
                    <a:pt x="1775" y="2621"/>
                  </a:lnTo>
                  <a:cubicBezTo>
                    <a:pt x="2843" y="2621"/>
                    <a:pt x="3702" y="3486"/>
                    <a:pt x="3702" y="4548"/>
                  </a:cubicBezTo>
                  <a:lnTo>
                    <a:pt x="3702" y="5197"/>
                  </a:lnTo>
                  <a:lnTo>
                    <a:pt x="4643" y="6240"/>
                  </a:lnTo>
                  <a:lnTo>
                    <a:pt x="5375" y="5197"/>
                  </a:lnTo>
                  <a:lnTo>
                    <a:pt x="5375" y="4548"/>
                  </a:lnTo>
                  <a:cubicBezTo>
                    <a:pt x="5375" y="3486"/>
                    <a:pt x="6240" y="2621"/>
                    <a:pt x="7302" y="2621"/>
                  </a:cubicBezTo>
                  <a:lnTo>
                    <a:pt x="7823" y="2621"/>
                  </a:lnTo>
                  <a:lnTo>
                    <a:pt x="8854" y="1934"/>
                  </a:lnTo>
                  <a:lnTo>
                    <a:pt x="7823" y="948"/>
                  </a:lnTo>
                  <a:lnTo>
                    <a:pt x="6233" y="948"/>
                  </a:lnTo>
                  <a:cubicBezTo>
                    <a:pt x="5884" y="382"/>
                    <a:pt x="5254" y="0"/>
                    <a:pt x="454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8"/>
            <p:cNvSpPr/>
            <p:nvPr/>
          </p:nvSpPr>
          <p:spPr>
            <a:xfrm>
              <a:off x="4039026" y="1867792"/>
              <a:ext cx="262247" cy="85808"/>
            </a:xfrm>
            <a:custGeom>
              <a:rect b="b" l="l" r="r" t="t"/>
              <a:pathLst>
                <a:path extrusionOk="0" h="2793" w="8536">
                  <a:moveTo>
                    <a:pt x="1" y="0"/>
                  </a:moveTo>
                  <a:lnTo>
                    <a:pt x="109" y="1043"/>
                  </a:lnTo>
                  <a:cubicBezTo>
                    <a:pt x="1190" y="2125"/>
                    <a:pt x="2678" y="2792"/>
                    <a:pt x="4326" y="2792"/>
                  </a:cubicBezTo>
                  <a:cubicBezTo>
                    <a:pt x="5966" y="2792"/>
                    <a:pt x="7461" y="2125"/>
                    <a:pt x="8536" y="1043"/>
                  </a:cubicBezTo>
                  <a:lnTo>
                    <a:pt x="8097" y="121"/>
                  </a:lnTo>
                  <a:lnTo>
                    <a:pt x="7537" y="51"/>
                  </a:lnTo>
                  <a:cubicBezTo>
                    <a:pt x="7156" y="427"/>
                    <a:pt x="6711" y="745"/>
                    <a:pt x="6215" y="967"/>
                  </a:cubicBezTo>
                  <a:lnTo>
                    <a:pt x="6215" y="795"/>
                  </a:lnTo>
                  <a:cubicBezTo>
                    <a:pt x="6215" y="382"/>
                    <a:pt x="5877" y="39"/>
                    <a:pt x="5458" y="39"/>
                  </a:cubicBezTo>
                  <a:lnTo>
                    <a:pt x="3187" y="39"/>
                  </a:lnTo>
                  <a:cubicBezTo>
                    <a:pt x="2774" y="39"/>
                    <a:pt x="2437" y="382"/>
                    <a:pt x="2437" y="795"/>
                  </a:cubicBezTo>
                  <a:lnTo>
                    <a:pt x="2437" y="967"/>
                  </a:lnTo>
                  <a:cubicBezTo>
                    <a:pt x="2367" y="935"/>
                    <a:pt x="2297" y="904"/>
                    <a:pt x="2227" y="872"/>
                  </a:cubicBezTo>
                  <a:cubicBezTo>
                    <a:pt x="1813" y="655"/>
                    <a:pt x="1438" y="376"/>
                    <a:pt x="1107" y="51"/>
                  </a:cubicBezTo>
                  <a:lnTo>
                    <a:pt x="1"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8"/>
            <p:cNvSpPr/>
            <p:nvPr/>
          </p:nvSpPr>
          <p:spPr>
            <a:xfrm>
              <a:off x="4042344" y="1587388"/>
              <a:ext cx="258929" cy="87190"/>
            </a:xfrm>
            <a:custGeom>
              <a:rect b="b" l="l" r="r" t="t"/>
              <a:pathLst>
                <a:path extrusionOk="0" h="2838" w="8428">
                  <a:moveTo>
                    <a:pt x="4218" y="1"/>
                  </a:moveTo>
                  <a:cubicBezTo>
                    <a:pt x="2570" y="1"/>
                    <a:pt x="1082" y="669"/>
                    <a:pt x="1" y="1750"/>
                  </a:cubicBezTo>
                  <a:lnTo>
                    <a:pt x="84" y="2818"/>
                  </a:lnTo>
                  <a:lnTo>
                    <a:pt x="999" y="2748"/>
                  </a:lnTo>
                  <a:cubicBezTo>
                    <a:pt x="1826" y="1922"/>
                    <a:pt x="2958" y="1413"/>
                    <a:pt x="4218" y="1413"/>
                  </a:cubicBezTo>
                  <a:cubicBezTo>
                    <a:pt x="5471" y="1413"/>
                    <a:pt x="6609" y="1922"/>
                    <a:pt x="7429" y="2748"/>
                  </a:cubicBezTo>
                  <a:lnTo>
                    <a:pt x="8383" y="2837"/>
                  </a:lnTo>
                  <a:lnTo>
                    <a:pt x="8428" y="1750"/>
                  </a:lnTo>
                  <a:cubicBezTo>
                    <a:pt x="7353" y="669"/>
                    <a:pt x="5858" y="1"/>
                    <a:pt x="4218"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8"/>
            <p:cNvSpPr/>
            <p:nvPr/>
          </p:nvSpPr>
          <p:spPr>
            <a:xfrm>
              <a:off x="4270582" y="1641121"/>
              <a:ext cx="84425" cy="258745"/>
            </a:xfrm>
            <a:custGeom>
              <a:rect b="b" l="l" r="r" t="t"/>
              <a:pathLst>
                <a:path extrusionOk="0" h="8422" w="2748">
                  <a:moveTo>
                    <a:pt x="999" y="1"/>
                  </a:moveTo>
                  <a:lnTo>
                    <a:pt x="318" y="681"/>
                  </a:lnTo>
                  <a:lnTo>
                    <a:pt x="0" y="993"/>
                  </a:lnTo>
                  <a:cubicBezTo>
                    <a:pt x="7" y="999"/>
                    <a:pt x="13" y="1006"/>
                    <a:pt x="13" y="1006"/>
                  </a:cubicBezTo>
                  <a:cubicBezTo>
                    <a:pt x="388" y="1387"/>
                    <a:pt x="700" y="1832"/>
                    <a:pt x="923" y="2322"/>
                  </a:cubicBezTo>
                  <a:lnTo>
                    <a:pt x="827" y="2322"/>
                  </a:lnTo>
                  <a:cubicBezTo>
                    <a:pt x="407" y="2322"/>
                    <a:pt x="70" y="2659"/>
                    <a:pt x="70" y="3079"/>
                  </a:cubicBezTo>
                  <a:lnTo>
                    <a:pt x="70" y="5343"/>
                  </a:lnTo>
                  <a:cubicBezTo>
                    <a:pt x="70" y="5763"/>
                    <a:pt x="407" y="6100"/>
                    <a:pt x="827" y="6100"/>
                  </a:cubicBezTo>
                  <a:lnTo>
                    <a:pt x="923" y="6100"/>
                  </a:lnTo>
                  <a:cubicBezTo>
                    <a:pt x="700" y="6590"/>
                    <a:pt x="388" y="7035"/>
                    <a:pt x="13" y="7410"/>
                  </a:cubicBezTo>
                  <a:cubicBezTo>
                    <a:pt x="13" y="7417"/>
                    <a:pt x="7" y="7423"/>
                    <a:pt x="0" y="7429"/>
                  </a:cubicBezTo>
                  <a:lnTo>
                    <a:pt x="999" y="8421"/>
                  </a:lnTo>
                  <a:cubicBezTo>
                    <a:pt x="2080" y="7347"/>
                    <a:pt x="2748" y="5858"/>
                    <a:pt x="2748" y="4211"/>
                  </a:cubicBezTo>
                  <a:cubicBezTo>
                    <a:pt x="2748" y="2564"/>
                    <a:pt x="2080" y="1076"/>
                    <a:pt x="99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8"/>
            <p:cNvSpPr/>
            <p:nvPr/>
          </p:nvSpPr>
          <p:spPr>
            <a:xfrm>
              <a:off x="3988826" y="1641121"/>
              <a:ext cx="84241" cy="258929"/>
            </a:xfrm>
            <a:custGeom>
              <a:rect b="b" l="l" r="r" t="t"/>
              <a:pathLst>
                <a:path extrusionOk="0" h="8428" w="2742">
                  <a:moveTo>
                    <a:pt x="1743" y="1"/>
                  </a:moveTo>
                  <a:cubicBezTo>
                    <a:pt x="668" y="1076"/>
                    <a:pt x="0" y="2570"/>
                    <a:pt x="0" y="4211"/>
                  </a:cubicBezTo>
                  <a:cubicBezTo>
                    <a:pt x="0" y="5858"/>
                    <a:pt x="668" y="7347"/>
                    <a:pt x="1743" y="8428"/>
                  </a:cubicBezTo>
                  <a:lnTo>
                    <a:pt x="2137" y="8033"/>
                  </a:lnTo>
                  <a:lnTo>
                    <a:pt x="2741" y="7429"/>
                  </a:lnTo>
                  <a:cubicBezTo>
                    <a:pt x="2360" y="7048"/>
                    <a:pt x="2048" y="6596"/>
                    <a:pt x="1819" y="6100"/>
                  </a:cubicBezTo>
                  <a:lnTo>
                    <a:pt x="1915" y="6100"/>
                  </a:lnTo>
                  <a:cubicBezTo>
                    <a:pt x="2334" y="6100"/>
                    <a:pt x="2671" y="5763"/>
                    <a:pt x="2671" y="5343"/>
                  </a:cubicBezTo>
                  <a:lnTo>
                    <a:pt x="2671" y="3079"/>
                  </a:lnTo>
                  <a:cubicBezTo>
                    <a:pt x="2671" y="2659"/>
                    <a:pt x="2334" y="2322"/>
                    <a:pt x="1915" y="2322"/>
                  </a:cubicBezTo>
                  <a:lnTo>
                    <a:pt x="1819" y="2322"/>
                  </a:lnTo>
                  <a:cubicBezTo>
                    <a:pt x="2048" y="1826"/>
                    <a:pt x="2360" y="1381"/>
                    <a:pt x="2741" y="999"/>
                  </a:cubicBezTo>
                  <a:lnTo>
                    <a:pt x="1743"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8"/>
            <p:cNvSpPr/>
            <p:nvPr/>
          </p:nvSpPr>
          <p:spPr>
            <a:xfrm>
              <a:off x="4135157" y="1733750"/>
              <a:ext cx="73519" cy="73488"/>
            </a:xfrm>
            <a:custGeom>
              <a:rect b="b" l="l" r="r" t="t"/>
              <a:pathLst>
                <a:path extrusionOk="0" h="2392" w="2393">
                  <a:moveTo>
                    <a:pt x="1197" y="0"/>
                  </a:moveTo>
                  <a:cubicBezTo>
                    <a:pt x="535" y="0"/>
                    <a:pt x="1" y="535"/>
                    <a:pt x="1" y="1196"/>
                  </a:cubicBezTo>
                  <a:cubicBezTo>
                    <a:pt x="1" y="1858"/>
                    <a:pt x="535" y="2392"/>
                    <a:pt x="1197" y="2392"/>
                  </a:cubicBezTo>
                  <a:cubicBezTo>
                    <a:pt x="1858" y="2392"/>
                    <a:pt x="2392" y="1858"/>
                    <a:pt x="2392" y="1196"/>
                  </a:cubicBezTo>
                  <a:cubicBezTo>
                    <a:pt x="2392" y="535"/>
                    <a:pt x="1858" y="0"/>
                    <a:pt x="119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8"/>
            <p:cNvSpPr/>
            <p:nvPr/>
          </p:nvSpPr>
          <p:spPr>
            <a:xfrm>
              <a:off x="4086892" y="1752890"/>
              <a:ext cx="22120" cy="22120"/>
            </a:xfrm>
            <a:custGeom>
              <a:rect b="b" l="l" r="r" t="t"/>
              <a:pathLst>
                <a:path extrusionOk="0" h="720" w="720">
                  <a:moveTo>
                    <a:pt x="357" y="1"/>
                  </a:moveTo>
                  <a:cubicBezTo>
                    <a:pt x="160" y="1"/>
                    <a:pt x="1" y="160"/>
                    <a:pt x="1" y="357"/>
                  </a:cubicBezTo>
                  <a:cubicBezTo>
                    <a:pt x="1" y="554"/>
                    <a:pt x="160" y="719"/>
                    <a:pt x="357" y="719"/>
                  </a:cubicBezTo>
                  <a:cubicBezTo>
                    <a:pt x="561" y="719"/>
                    <a:pt x="720" y="554"/>
                    <a:pt x="720" y="357"/>
                  </a:cubicBezTo>
                  <a:cubicBezTo>
                    <a:pt x="720" y="160"/>
                    <a:pt x="561" y="1"/>
                    <a:pt x="357"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8"/>
            <p:cNvSpPr/>
            <p:nvPr/>
          </p:nvSpPr>
          <p:spPr>
            <a:xfrm>
              <a:off x="4031991" y="1738819"/>
              <a:ext cx="22120" cy="22120"/>
            </a:xfrm>
            <a:custGeom>
              <a:rect b="b" l="l" r="r" t="t"/>
              <a:pathLst>
                <a:path extrusionOk="0" h="720" w="720">
                  <a:moveTo>
                    <a:pt x="363" y="1"/>
                  </a:moveTo>
                  <a:cubicBezTo>
                    <a:pt x="166" y="1"/>
                    <a:pt x="1" y="166"/>
                    <a:pt x="1" y="363"/>
                  </a:cubicBezTo>
                  <a:cubicBezTo>
                    <a:pt x="1" y="560"/>
                    <a:pt x="166" y="719"/>
                    <a:pt x="363" y="719"/>
                  </a:cubicBezTo>
                  <a:cubicBezTo>
                    <a:pt x="560" y="719"/>
                    <a:pt x="719" y="560"/>
                    <a:pt x="719" y="363"/>
                  </a:cubicBezTo>
                  <a:cubicBezTo>
                    <a:pt x="719" y="166"/>
                    <a:pt x="560" y="1"/>
                    <a:pt x="363"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8"/>
            <p:cNvSpPr/>
            <p:nvPr/>
          </p:nvSpPr>
          <p:spPr>
            <a:xfrm>
              <a:off x="4031991" y="1778697"/>
              <a:ext cx="22120" cy="21905"/>
            </a:xfrm>
            <a:custGeom>
              <a:rect b="b" l="l" r="r" t="t"/>
              <a:pathLst>
                <a:path extrusionOk="0" h="713" w="720">
                  <a:moveTo>
                    <a:pt x="363" y="0"/>
                  </a:moveTo>
                  <a:cubicBezTo>
                    <a:pt x="166" y="0"/>
                    <a:pt x="1" y="159"/>
                    <a:pt x="1" y="356"/>
                  </a:cubicBezTo>
                  <a:cubicBezTo>
                    <a:pt x="1" y="554"/>
                    <a:pt x="166" y="713"/>
                    <a:pt x="363" y="713"/>
                  </a:cubicBezTo>
                  <a:cubicBezTo>
                    <a:pt x="560" y="713"/>
                    <a:pt x="719" y="554"/>
                    <a:pt x="719" y="356"/>
                  </a:cubicBezTo>
                  <a:cubicBezTo>
                    <a:pt x="719" y="159"/>
                    <a:pt x="560" y="0"/>
                    <a:pt x="363" y="0"/>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8"/>
            <p:cNvSpPr/>
            <p:nvPr/>
          </p:nvSpPr>
          <p:spPr>
            <a:xfrm>
              <a:off x="4289537" y="1738819"/>
              <a:ext cx="22120" cy="22120"/>
            </a:xfrm>
            <a:custGeom>
              <a:rect b="b" l="l" r="r" t="t"/>
              <a:pathLst>
                <a:path extrusionOk="0" h="720" w="720">
                  <a:moveTo>
                    <a:pt x="363" y="1"/>
                  </a:moveTo>
                  <a:cubicBezTo>
                    <a:pt x="159" y="1"/>
                    <a:pt x="0" y="166"/>
                    <a:pt x="0" y="363"/>
                  </a:cubicBezTo>
                  <a:cubicBezTo>
                    <a:pt x="0" y="560"/>
                    <a:pt x="159" y="719"/>
                    <a:pt x="363" y="719"/>
                  </a:cubicBezTo>
                  <a:cubicBezTo>
                    <a:pt x="560" y="719"/>
                    <a:pt x="719" y="560"/>
                    <a:pt x="719" y="363"/>
                  </a:cubicBezTo>
                  <a:cubicBezTo>
                    <a:pt x="719" y="166"/>
                    <a:pt x="560" y="1"/>
                    <a:pt x="363"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p:nvPr/>
          </p:nvSpPr>
          <p:spPr>
            <a:xfrm>
              <a:off x="4289537" y="1778697"/>
              <a:ext cx="22120" cy="21905"/>
            </a:xfrm>
            <a:custGeom>
              <a:rect b="b" l="l" r="r" t="t"/>
              <a:pathLst>
                <a:path extrusionOk="0" h="713" w="720">
                  <a:moveTo>
                    <a:pt x="363" y="0"/>
                  </a:moveTo>
                  <a:cubicBezTo>
                    <a:pt x="159" y="0"/>
                    <a:pt x="0" y="159"/>
                    <a:pt x="0" y="356"/>
                  </a:cubicBezTo>
                  <a:cubicBezTo>
                    <a:pt x="0" y="554"/>
                    <a:pt x="159" y="713"/>
                    <a:pt x="363" y="713"/>
                  </a:cubicBezTo>
                  <a:cubicBezTo>
                    <a:pt x="560" y="713"/>
                    <a:pt x="719" y="554"/>
                    <a:pt x="719" y="356"/>
                  </a:cubicBezTo>
                  <a:cubicBezTo>
                    <a:pt x="719" y="159"/>
                    <a:pt x="560" y="0"/>
                    <a:pt x="363" y="0"/>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8"/>
            <p:cNvSpPr/>
            <p:nvPr/>
          </p:nvSpPr>
          <p:spPr>
            <a:xfrm>
              <a:off x="4234821" y="1752890"/>
              <a:ext cx="22120" cy="22120"/>
            </a:xfrm>
            <a:custGeom>
              <a:rect b="b" l="l" r="r" t="t"/>
              <a:pathLst>
                <a:path extrusionOk="0" h="720" w="720">
                  <a:moveTo>
                    <a:pt x="357" y="1"/>
                  </a:moveTo>
                  <a:cubicBezTo>
                    <a:pt x="160" y="1"/>
                    <a:pt x="1" y="160"/>
                    <a:pt x="1" y="357"/>
                  </a:cubicBezTo>
                  <a:cubicBezTo>
                    <a:pt x="1" y="554"/>
                    <a:pt x="160" y="719"/>
                    <a:pt x="357" y="719"/>
                  </a:cubicBezTo>
                  <a:cubicBezTo>
                    <a:pt x="554" y="719"/>
                    <a:pt x="719" y="554"/>
                    <a:pt x="719" y="357"/>
                  </a:cubicBezTo>
                  <a:cubicBezTo>
                    <a:pt x="719" y="160"/>
                    <a:pt x="554" y="1"/>
                    <a:pt x="357"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 name="Google Shape;886;p28"/>
          <p:cNvSpPr/>
          <p:nvPr/>
        </p:nvSpPr>
        <p:spPr>
          <a:xfrm rot="6493068">
            <a:off x="-8804" y="240232"/>
            <a:ext cx="742542" cy="518787"/>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90" name="Shape 890"/>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891" name="Shape 891"/>
        <p:cNvGrpSpPr/>
        <p:nvPr/>
      </p:nvGrpSpPr>
      <p:grpSpPr>
        <a:xfrm>
          <a:off x="0" y="0"/>
          <a:ext cx="0" cy="0"/>
          <a:chOff x="0" y="0"/>
          <a:chExt cx="0" cy="0"/>
        </a:xfrm>
      </p:grpSpPr>
      <p:sp>
        <p:nvSpPr>
          <p:cNvPr id="892" name="Google Shape;892;p31"/>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pic>
        <p:nvPicPr>
          <p:cNvPr id="50" name="Google Shape;50;p4"/>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51" name="Google Shape;51;p4"/>
          <p:cNvSpPr txBox="1"/>
          <p:nvPr>
            <p:ph idx="1" type="body"/>
          </p:nvPr>
        </p:nvSpPr>
        <p:spPr>
          <a:xfrm>
            <a:off x="720000" y="1215750"/>
            <a:ext cx="7704000" cy="397500"/>
          </a:xfrm>
          <a:prstGeom prst="rect">
            <a:avLst/>
          </a:prstGeom>
        </p:spPr>
        <p:txBody>
          <a:bodyPr anchorCtr="0" anchor="t" bIns="91425" lIns="91425" spcFirstLastPara="1" rIns="91425" wrap="square" tIns="91425">
            <a:noAutofit/>
          </a:bodyPr>
          <a:lstStyle>
            <a:lvl1pPr indent="-279400" lvl="0" marL="457200" rtl="0" algn="ctr">
              <a:spcBef>
                <a:spcPts val="0"/>
              </a:spcBef>
              <a:spcAft>
                <a:spcPts val="0"/>
              </a:spcAft>
              <a:buSzPts val="800"/>
              <a:buFont typeface="Nunito Light"/>
              <a:buChar char="●"/>
              <a:defRPr/>
            </a:lvl1pPr>
            <a:lvl2pPr indent="-304800" lvl="1" marL="914400" rtl="0">
              <a:spcBef>
                <a:spcPts val="0"/>
              </a:spcBef>
              <a:spcAft>
                <a:spcPts val="0"/>
              </a:spcAft>
              <a:buSzPts val="1200"/>
              <a:buFont typeface="Nunito Light"/>
              <a:buChar char="○"/>
              <a:defRPr/>
            </a:lvl2pPr>
            <a:lvl3pPr indent="-304800" lvl="2" marL="1371600" rtl="0">
              <a:lnSpc>
                <a:spcPct val="115000"/>
              </a:lnSpc>
              <a:spcBef>
                <a:spcPts val="0"/>
              </a:spcBef>
              <a:spcAft>
                <a:spcPts val="0"/>
              </a:spcAft>
              <a:buClr>
                <a:srgbClr val="FFC800"/>
              </a:buClr>
              <a:buSzPts val="1200"/>
              <a:buFont typeface="Nunito Light"/>
              <a:buChar char="■"/>
              <a:defRPr/>
            </a:lvl3pPr>
            <a:lvl4pPr indent="-304800" lvl="3" marL="1828800" rtl="0">
              <a:lnSpc>
                <a:spcPct val="115000"/>
              </a:lnSpc>
              <a:spcBef>
                <a:spcPts val="1600"/>
              </a:spcBef>
              <a:spcAft>
                <a:spcPts val="0"/>
              </a:spcAft>
              <a:buClr>
                <a:srgbClr val="FFC800"/>
              </a:buClr>
              <a:buSzPts val="1200"/>
              <a:buFont typeface="Nunito Light"/>
              <a:buChar char="●"/>
              <a:defRPr/>
            </a:lvl4pPr>
            <a:lvl5pPr indent="-304800" lvl="4" marL="2286000" rtl="0">
              <a:lnSpc>
                <a:spcPct val="115000"/>
              </a:lnSpc>
              <a:spcBef>
                <a:spcPts val="1600"/>
              </a:spcBef>
              <a:spcAft>
                <a:spcPts val="0"/>
              </a:spcAft>
              <a:buClr>
                <a:srgbClr val="434343"/>
              </a:buClr>
              <a:buSzPts val="1200"/>
              <a:buFont typeface="Nunito Light"/>
              <a:buChar char="○"/>
              <a:defRPr/>
            </a:lvl5pPr>
            <a:lvl6pPr indent="-304800" lvl="5" marL="2743200" rtl="0">
              <a:lnSpc>
                <a:spcPct val="115000"/>
              </a:lnSpc>
              <a:spcBef>
                <a:spcPts val="1600"/>
              </a:spcBef>
              <a:spcAft>
                <a:spcPts val="0"/>
              </a:spcAft>
              <a:buClr>
                <a:srgbClr val="434343"/>
              </a:buClr>
              <a:buSzPts val="1200"/>
              <a:buFont typeface="Nunito Light"/>
              <a:buChar char="■"/>
              <a:defRPr/>
            </a:lvl6pPr>
            <a:lvl7pPr indent="-304800" lvl="6" marL="3200400" rtl="0">
              <a:lnSpc>
                <a:spcPct val="115000"/>
              </a:lnSpc>
              <a:spcBef>
                <a:spcPts val="1600"/>
              </a:spcBef>
              <a:spcAft>
                <a:spcPts val="0"/>
              </a:spcAft>
              <a:buClr>
                <a:srgbClr val="434343"/>
              </a:buClr>
              <a:buSzPts val="1200"/>
              <a:buFont typeface="Nunito Light"/>
              <a:buChar char="●"/>
              <a:defRPr/>
            </a:lvl7pPr>
            <a:lvl8pPr indent="-304800" lvl="7" marL="3657600" rtl="0">
              <a:lnSpc>
                <a:spcPct val="115000"/>
              </a:lnSpc>
              <a:spcBef>
                <a:spcPts val="1600"/>
              </a:spcBef>
              <a:spcAft>
                <a:spcPts val="0"/>
              </a:spcAft>
              <a:buClr>
                <a:srgbClr val="434343"/>
              </a:buClr>
              <a:buSzPts val="1200"/>
              <a:buFont typeface="Nunito Light"/>
              <a:buChar char="○"/>
              <a:defRPr/>
            </a:lvl8pPr>
            <a:lvl9pPr indent="-304800" lvl="8" marL="4114800" rtl="0">
              <a:lnSpc>
                <a:spcPct val="115000"/>
              </a:lnSpc>
              <a:spcBef>
                <a:spcPts val="1600"/>
              </a:spcBef>
              <a:spcAft>
                <a:spcPts val="1600"/>
              </a:spcAft>
              <a:buClr>
                <a:srgbClr val="434343"/>
              </a:buClr>
              <a:buSzPts val="1200"/>
              <a:buFont typeface="Nunito Light"/>
              <a:buChar char="■"/>
              <a:defRPr/>
            </a:lvl9pPr>
          </a:lstStyle>
          <a:p/>
        </p:txBody>
      </p:sp>
      <p:grpSp>
        <p:nvGrpSpPr>
          <p:cNvPr id="52" name="Google Shape;52;p4"/>
          <p:cNvGrpSpPr/>
          <p:nvPr/>
        </p:nvGrpSpPr>
        <p:grpSpPr>
          <a:xfrm rot="-5400000">
            <a:off x="946604" y="-24371"/>
            <a:ext cx="460379" cy="460273"/>
            <a:chOff x="8054400" y="3195525"/>
            <a:chExt cx="327975" cy="327900"/>
          </a:xfrm>
        </p:grpSpPr>
        <p:sp>
          <p:nvSpPr>
            <p:cNvPr id="53" name="Google Shape;53;p4"/>
            <p:cNvSpPr/>
            <p:nvPr/>
          </p:nvSpPr>
          <p:spPr>
            <a:xfrm>
              <a:off x="8054400" y="3195525"/>
              <a:ext cx="164025" cy="163975"/>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8054400" y="3359475"/>
              <a:ext cx="164025" cy="163950"/>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8218400" y="3359475"/>
              <a:ext cx="163975" cy="163950"/>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8218400" y="3195525"/>
              <a:ext cx="163975" cy="163975"/>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 name="Google Shape;57;p4"/>
          <p:cNvGrpSpPr/>
          <p:nvPr/>
        </p:nvGrpSpPr>
        <p:grpSpPr>
          <a:xfrm>
            <a:off x="-75425" y="28488"/>
            <a:ext cx="1022064" cy="1022013"/>
            <a:chOff x="38575" y="132850"/>
            <a:chExt cx="1022064" cy="1022013"/>
          </a:xfrm>
        </p:grpSpPr>
        <p:sp>
          <p:nvSpPr>
            <p:cNvPr id="58" name="Google Shape;58;p4"/>
            <p:cNvSpPr/>
            <p:nvPr/>
          </p:nvSpPr>
          <p:spPr>
            <a:xfrm>
              <a:off x="38575" y="132850"/>
              <a:ext cx="1022064" cy="1022013"/>
            </a:xfrm>
            <a:custGeom>
              <a:rect b="b" l="l" r="r" t="t"/>
              <a:pathLst>
                <a:path extrusionOk="0" h="32791" w="32790">
                  <a:moveTo>
                    <a:pt x="16397" y="1"/>
                  </a:moveTo>
                  <a:cubicBezTo>
                    <a:pt x="12045" y="1"/>
                    <a:pt x="7877" y="1726"/>
                    <a:pt x="4800" y="4800"/>
                  </a:cubicBezTo>
                  <a:cubicBezTo>
                    <a:pt x="1726" y="7877"/>
                    <a:pt x="0" y="12046"/>
                    <a:pt x="0" y="16397"/>
                  </a:cubicBezTo>
                  <a:cubicBezTo>
                    <a:pt x="0" y="20745"/>
                    <a:pt x="1726" y="24914"/>
                    <a:pt x="4800" y="27991"/>
                  </a:cubicBezTo>
                  <a:cubicBezTo>
                    <a:pt x="7877" y="31065"/>
                    <a:pt x="12045" y="32790"/>
                    <a:pt x="16397" y="32790"/>
                  </a:cubicBezTo>
                  <a:cubicBezTo>
                    <a:pt x="20745" y="32790"/>
                    <a:pt x="24913" y="31065"/>
                    <a:pt x="27990" y="27991"/>
                  </a:cubicBezTo>
                  <a:cubicBezTo>
                    <a:pt x="31064" y="24914"/>
                    <a:pt x="32790" y="20745"/>
                    <a:pt x="32790" y="16397"/>
                  </a:cubicBezTo>
                  <a:cubicBezTo>
                    <a:pt x="32790" y="12046"/>
                    <a:pt x="31064" y="7877"/>
                    <a:pt x="27990" y="4800"/>
                  </a:cubicBezTo>
                  <a:cubicBezTo>
                    <a:pt x="24913" y="1726"/>
                    <a:pt x="20745" y="1"/>
                    <a:pt x="16397"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38575" y="132850"/>
              <a:ext cx="534347" cy="1022013"/>
            </a:xfrm>
            <a:custGeom>
              <a:rect b="b" l="l" r="r" t="t"/>
              <a:pathLst>
                <a:path extrusionOk="0" h="32791" w="17143">
                  <a:moveTo>
                    <a:pt x="16397" y="1"/>
                  </a:moveTo>
                  <a:cubicBezTo>
                    <a:pt x="7339" y="1"/>
                    <a:pt x="0" y="7339"/>
                    <a:pt x="0" y="16397"/>
                  </a:cubicBezTo>
                  <a:cubicBezTo>
                    <a:pt x="0" y="25452"/>
                    <a:pt x="7339" y="32790"/>
                    <a:pt x="16397" y="32790"/>
                  </a:cubicBezTo>
                  <a:cubicBezTo>
                    <a:pt x="16646" y="32790"/>
                    <a:pt x="16893" y="32787"/>
                    <a:pt x="17143" y="32774"/>
                  </a:cubicBezTo>
                  <a:cubicBezTo>
                    <a:pt x="8434" y="32384"/>
                    <a:pt x="1492" y="25202"/>
                    <a:pt x="1492" y="16397"/>
                  </a:cubicBezTo>
                  <a:cubicBezTo>
                    <a:pt x="1492" y="7592"/>
                    <a:pt x="8431" y="407"/>
                    <a:pt x="17143" y="17"/>
                  </a:cubicBezTo>
                  <a:cubicBezTo>
                    <a:pt x="16893" y="4"/>
                    <a:pt x="16646" y="1"/>
                    <a:pt x="1639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117713" y="211894"/>
              <a:ext cx="863908" cy="863932"/>
            </a:xfrm>
            <a:custGeom>
              <a:rect b="b" l="l" r="r" t="t"/>
              <a:pathLst>
                <a:path extrusionOk="0" h="27719" w="27716">
                  <a:moveTo>
                    <a:pt x="13858" y="0"/>
                  </a:moveTo>
                  <a:cubicBezTo>
                    <a:pt x="12907" y="0"/>
                    <a:pt x="11978" y="1829"/>
                    <a:pt x="11082" y="2011"/>
                  </a:cubicBezTo>
                  <a:cubicBezTo>
                    <a:pt x="10909" y="2046"/>
                    <a:pt x="10737" y="2061"/>
                    <a:pt x="10567" y="2061"/>
                  </a:cubicBezTo>
                  <a:cubicBezTo>
                    <a:pt x="9629" y="2061"/>
                    <a:pt x="8729" y="1613"/>
                    <a:pt x="7877" y="1613"/>
                  </a:cubicBezTo>
                  <a:cubicBezTo>
                    <a:pt x="7553" y="1613"/>
                    <a:pt x="7235" y="1678"/>
                    <a:pt x="6926" y="1857"/>
                  </a:cubicBezTo>
                  <a:cubicBezTo>
                    <a:pt x="4825" y="3074"/>
                    <a:pt x="3071" y="4826"/>
                    <a:pt x="1854" y="6929"/>
                  </a:cubicBezTo>
                  <a:cubicBezTo>
                    <a:pt x="1306" y="7874"/>
                    <a:pt x="2504" y="9721"/>
                    <a:pt x="2190" y="10787"/>
                  </a:cubicBezTo>
                  <a:cubicBezTo>
                    <a:pt x="1825" y="12026"/>
                    <a:pt x="0" y="12504"/>
                    <a:pt x="0" y="13861"/>
                  </a:cubicBezTo>
                  <a:cubicBezTo>
                    <a:pt x="0" y="16384"/>
                    <a:pt x="673" y="18750"/>
                    <a:pt x="1854" y="20790"/>
                  </a:cubicBezTo>
                  <a:cubicBezTo>
                    <a:pt x="2568" y="22026"/>
                    <a:pt x="4300" y="21504"/>
                    <a:pt x="5350" y="22461"/>
                  </a:cubicBezTo>
                  <a:cubicBezTo>
                    <a:pt x="6084" y="23130"/>
                    <a:pt x="6061" y="25362"/>
                    <a:pt x="6926" y="25861"/>
                  </a:cubicBezTo>
                  <a:cubicBezTo>
                    <a:pt x="8965" y="27043"/>
                    <a:pt x="11331" y="27719"/>
                    <a:pt x="13858" y="27719"/>
                  </a:cubicBezTo>
                  <a:cubicBezTo>
                    <a:pt x="15500" y="27719"/>
                    <a:pt x="15279" y="25634"/>
                    <a:pt x="16742" y="25109"/>
                  </a:cubicBezTo>
                  <a:cubicBezTo>
                    <a:pt x="16813" y="25084"/>
                    <a:pt x="16898" y="25072"/>
                    <a:pt x="16994" y="25072"/>
                  </a:cubicBezTo>
                  <a:cubicBezTo>
                    <a:pt x="17835" y="25072"/>
                    <a:pt x="19560" y="25936"/>
                    <a:pt x="20436" y="25936"/>
                  </a:cubicBezTo>
                  <a:cubicBezTo>
                    <a:pt x="20577" y="25936"/>
                    <a:pt x="20697" y="25914"/>
                    <a:pt x="20786" y="25861"/>
                  </a:cubicBezTo>
                  <a:cubicBezTo>
                    <a:pt x="22890" y="24645"/>
                    <a:pt x="24645" y="22893"/>
                    <a:pt x="25861" y="20790"/>
                  </a:cubicBezTo>
                  <a:cubicBezTo>
                    <a:pt x="26450" y="19772"/>
                    <a:pt x="24955" y="18004"/>
                    <a:pt x="25272" y="16842"/>
                  </a:cubicBezTo>
                  <a:cubicBezTo>
                    <a:pt x="25589" y="15680"/>
                    <a:pt x="27715" y="15123"/>
                    <a:pt x="27715" y="13861"/>
                  </a:cubicBezTo>
                  <a:cubicBezTo>
                    <a:pt x="27715" y="11335"/>
                    <a:pt x="27040" y="8969"/>
                    <a:pt x="25861" y="6929"/>
                  </a:cubicBezTo>
                  <a:cubicBezTo>
                    <a:pt x="25253" y="5879"/>
                    <a:pt x="22832" y="6593"/>
                    <a:pt x="21977" y="5738"/>
                  </a:cubicBezTo>
                  <a:cubicBezTo>
                    <a:pt x="21126" y="4886"/>
                    <a:pt x="21837" y="2466"/>
                    <a:pt x="20786" y="1857"/>
                  </a:cubicBezTo>
                  <a:cubicBezTo>
                    <a:pt x="18747" y="676"/>
                    <a:pt x="16381" y="0"/>
                    <a:pt x="13858"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333557" y="211894"/>
              <a:ext cx="216102" cy="432044"/>
            </a:xfrm>
            <a:custGeom>
              <a:rect b="b" l="l" r="r" t="t"/>
              <a:pathLst>
                <a:path extrusionOk="0" h="13862" w="6933">
                  <a:moveTo>
                    <a:pt x="6933" y="0"/>
                  </a:moveTo>
                  <a:cubicBezTo>
                    <a:pt x="4406" y="0"/>
                    <a:pt x="2040" y="676"/>
                    <a:pt x="1" y="1857"/>
                  </a:cubicBezTo>
                  <a:lnTo>
                    <a:pt x="1557" y="4553"/>
                  </a:lnTo>
                  <a:lnTo>
                    <a:pt x="6929" y="13861"/>
                  </a:lnTo>
                  <a:lnTo>
                    <a:pt x="6933" y="13861"/>
                  </a:lnTo>
                  <a:lnTo>
                    <a:pt x="6933"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549619" y="269774"/>
              <a:ext cx="374102" cy="374166"/>
            </a:xfrm>
            <a:custGeom>
              <a:rect b="b" l="l" r="r" t="t"/>
              <a:pathLst>
                <a:path extrusionOk="0" h="12005" w="12002">
                  <a:moveTo>
                    <a:pt x="6929" y="0"/>
                  </a:moveTo>
                  <a:lnTo>
                    <a:pt x="5373" y="2693"/>
                  </a:lnTo>
                  <a:lnTo>
                    <a:pt x="1" y="12001"/>
                  </a:lnTo>
                  <a:lnTo>
                    <a:pt x="1" y="12004"/>
                  </a:lnTo>
                  <a:lnTo>
                    <a:pt x="9308" y="6628"/>
                  </a:lnTo>
                  <a:lnTo>
                    <a:pt x="12001" y="5072"/>
                  </a:lnTo>
                  <a:cubicBezTo>
                    <a:pt x="10788" y="2969"/>
                    <a:pt x="9033" y="1217"/>
                    <a:pt x="69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549619" y="643922"/>
              <a:ext cx="431985" cy="215960"/>
            </a:xfrm>
            <a:custGeom>
              <a:rect b="b" l="l" r="r" t="t"/>
              <a:pathLst>
                <a:path extrusionOk="0" h="6929" w="13859">
                  <a:moveTo>
                    <a:pt x="1" y="0"/>
                  </a:moveTo>
                  <a:lnTo>
                    <a:pt x="9308" y="5373"/>
                  </a:lnTo>
                  <a:lnTo>
                    <a:pt x="12001" y="6929"/>
                  </a:lnTo>
                  <a:cubicBezTo>
                    <a:pt x="13183" y="4889"/>
                    <a:pt x="13858" y="2523"/>
                    <a:pt x="1385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549619" y="643922"/>
              <a:ext cx="216008" cy="431919"/>
            </a:xfrm>
            <a:custGeom>
              <a:rect b="b" l="l" r="r" t="t"/>
              <a:pathLst>
                <a:path extrusionOk="0" h="13858" w="6930">
                  <a:moveTo>
                    <a:pt x="1" y="0"/>
                  </a:moveTo>
                  <a:lnTo>
                    <a:pt x="1" y="13858"/>
                  </a:lnTo>
                  <a:cubicBezTo>
                    <a:pt x="2524" y="13858"/>
                    <a:pt x="4890" y="13182"/>
                    <a:pt x="6929" y="12000"/>
                  </a:cubicBezTo>
                  <a:lnTo>
                    <a:pt x="5373" y="9308"/>
                  </a:lnTo>
                  <a:lnTo>
                    <a:pt x="1"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175500" y="643922"/>
              <a:ext cx="374071" cy="374041"/>
            </a:xfrm>
            <a:custGeom>
              <a:rect b="b" l="l" r="r" t="t"/>
              <a:pathLst>
                <a:path extrusionOk="0" h="12001" w="12001">
                  <a:moveTo>
                    <a:pt x="12000" y="0"/>
                  </a:moveTo>
                  <a:lnTo>
                    <a:pt x="2696" y="5373"/>
                  </a:lnTo>
                  <a:lnTo>
                    <a:pt x="0" y="6929"/>
                  </a:lnTo>
                  <a:cubicBezTo>
                    <a:pt x="1217" y="9032"/>
                    <a:pt x="2971" y="10784"/>
                    <a:pt x="5072" y="12000"/>
                  </a:cubicBezTo>
                  <a:lnTo>
                    <a:pt x="6628" y="9308"/>
                  </a:lnTo>
                  <a:lnTo>
                    <a:pt x="1200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117588" y="427861"/>
              <a:ext cx="431985" cy="216084"/>
            </a:xfrm>
            <a:custGeom>
              <a:rect b="b" l="l" r="r" t="t"/>
              <a:pathLst>
                <a:path extrusionOk="0" h="6933" w="13859">
                  <a:moveTo>
                    <a:pt x="1858" y="0"/>
                  </a:moveTo>
                  <a:cubicBezTo>
                    <a:pt x="677" y="2040"/>
                    <a:pt x="1" y="4406"/>
                    <a:pt x="1" y="6932"/>
                  </a:cubicBezTo>
                  <a:lnTo>
                    <a:pt x="13858" y="6932"/>
                  </a:lnTo>
                  <a:lnTo>
                    <a:pt x="4551" y="1556"/>
                  </a:lnTo>
                  <a:lnTo>
                    <a:pt x="1858"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250429" y="344734"/>
              <a:ext cx="598339" cy="598260"/>
            </a:xfrm>
            <a:custGeom>
              <a:rect b="b" l="l" r="r" t="t"/>
              <a:pathLst>
                <a:path extrusionOk="0" h="19195" w="19196">
                  <a:moveTo>
                    <a:pt x="9600" y="0"/>
                  </a:moveTo>
                  <a:cubicBezTo>
                    <a:pt x="4297" y="0"/>
                    <a:pt x="1" y="4297"/>
                    <a:pt x="1" y="9599"/>
                  </a:cubicBezTo>
                  <a:cubicBezTo>
                    <a:pt x="1" y="14898"/>
                    <a:pt x="4297" y="19195"/>
                    <a:pt x="9600" y="19195"/>
                  </a:cubicBezTo>
                  <a:cubicBezTo>
                    <a:pt x="14899" y="19195"/>
                    <a:pt x="19196" y="14898"/>
                    <a:pt x="19196" y="9599"/>
                  </a:cubicBezTo>
                  <a:cubicBezTo>
                    <a:pt x="19196" y="4297"/>
                    <a:pt x="14899" y="0"/>
                    <a:pt x="9600"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250523" y="344734"/>
              <a:ext cx="325103" cy="598260"/>
            </a:xfrm>
            <a:custGeom>
              <a:rect b="b" l="l" r="r" t="t"/>
              <a:pathLst>
                <a:path extrusionOk="0" h="19195" w="10430">
                  <a:moveTo>
                    <a:pt x="9597" y="0"/>
                  </a:moveTo>
                  <a:cubicBezTo>
                    <a:pt x="4298" y="0"/>
                    <a:pt x="1" y="4297"/>
                    <a:pt x="1" y="9599"/>
                  </a:cubicBezTo>
                  <a:cubicBezTo>
                    <a:pt x="1" y="14898"/>
                    <a:pt x="4298" y="19195"/>
                    <a:pt x="9597" y="19195"/>
                  </a:cubicBezTo>
                  <a:cubicBezTo>
                    <a:pt x="9875" y="19195"/>
                    <a:pt x="10154" y="19182"/>
                    <a:pt x="10429" y="19156"/>
                  </a:cubicBezTo>
                  <a:cubicBezTo>
                    <a:pt x="5521" y="18737"/>
                    <a:pt x="1666" y="14616"/>
                    <a:pt x="1666" y="9599"/>
                  </a:cubicBezTo>
                  <a:cubicBezTo>
                    <a:pt x="1666" y="4579"/>
                    <a:pt x="5521" y="458"/>
                    <a:pt x="10429" y="38"/>
                  </a:cubicBezTo>
                  <a:cubicBezTo>
                    <a:pt x="10154" y="13"/>
                    <a:pt x="9875" y="0"/>
                    <a:pt x="959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501619" y="416578"/>
              <a:ext cx="95941" cy="454578"/>
            </a:xfrm>
            <a:custGeom>
              <a:rect b="b" l="l" r="r" t="t"/>
              <a:pathLst>
                <a:path extrusionOk="0" h="14585" w="3078">
                  <a:moveTo>
                    <a:pt x="1541" y="0"/>
                  </a:moveTo>
                  <a:cubicBezTo>
                    <a:pt x="689" y="0"/>
                    <a:pt x="1" y="689"/>
                    <a:pt x="1" y="1540"/>
                  </a:cubicBezTo>
                  <a:cubicBezTo>
                    <a:pt x="1" y="2117"/>
                    <a:pt x="318" y="2619"/>
                    <a:pt x="785" y="2882"/>
                  </a:cubicBezTo>
                  <a:lnTo>
                    <a:pt x="785" y="11703"/>
                  </a:lnTo>
                  <a:cubicBezTo>
                    <a:pt x="318" y="11966"/>
                    <a:pt x="1" y="12468"/>
                    <a:pt x="1" y="13045"/>
                  </a:cubicBezTo>
                  <a:cubicBezTo>
                    <a:pt x="1" y="13896"/>
                    <a:pt x="689" y="14585"/>
                    <a:pt x="1541" y="14585"/>
                  </a:cubicBezTo>
                  <a:cubicBezTo>
                    <a:pt x="2389" y="14585"/>
                    <a:pt x="3078" y="13896"/>
                    <a:pt x="3078" y="13045"/>
                  </a:cubicBezTo>
                  <a:cubicBezTo>
                    <a:pt x="3078" y="12468"/>
                    <a:pt x="2761" y="11966"/>
                    <a:pt x="2293" y="11703"/>
                  </a:cubicBezTo>
                  <a:lnTo>
                    <a:pt x="2293" y="2882"/>
                  </a:lnTo>
                  <a:cubicBezTo>
                    <a:pt x="2761" y="2619"/>
                    <a:pt x="3078" y="2117"/>
                    <a:pt x="3078" y="1540"/>
                  </a:cubicBezTo>
                  <a:cubicBezTo>
                    <a:pt x="3078" y="689"/>
                    <a:pt x="2389" y="0"/>
                    <a:pt x="15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322273" y="595922"/>
              <a:ext cx="454646" cy="95902"/>
            </a:xfrm>
            <a:custGeom>
              <a:rect b="b" l="l" r="r" t="t"/>
              <a:pathLst>
                <a:path extrusionOk="0" h="3077" w="14586">
                  <a:moveTo>
                    <a:pt x="1541" y="0"/>
                  </a:moveTo>
                  <a:cubicBezTo>
                    <a:pt x="689" y="0"/>
                    <a:pt x="1" y="688"/>
                    <a:pt x="1" y="1540"/>
                  </a:cubicBezTo>
                  <a:cubicBezTo>
                    <a:pt x="1" y="2389"/>
                    <a:pt x="689" y="3077"/>
                    <a:pt x="1541" y="3077"/>
                  </a:cubicBezTo>
                  <a:cubicBezTo>
                    <a:pt x="2117" y="3077"/>
                    <a:pt x="2620" y="2760"/>
                    <a:pt x="2883" y="2293"/>
                  </a:cubicBezTo>
                  <a:lnTo>
                    <a:pt x="11704" y="2293"/>
                  </a:lnTo>
                  <a:cubicBezTo>
                    <a:pt x="11969" y="2760"/>
                    <a:pt x="12469" y="3077"/>
                    <a:pt x="13045" y="3077"/>
                  </a:cubicBezTo>
                  <a:cubicBezTo>
                    <a:pt x="13897" y="3077"/>
                    <a:pt x="14585" y="2389"/>
                    <a:pt x="14585" y="1540"/>
                  </a:cubicBezTo>
                  <a:cubicBezTo>
                    <a:pt x="14585" y="688"/>
                    <a:pt x="13897" y="0"/>
                    <a:pt x="13045" y="0"/>
                  </a:cubicBezTo>
                  <a:cubicBezTo>
                    <a:pt x="12469" y="0"/>
                    <a:pt x="11969" y="317"/>
                    <a:pt x="11704" y="784"/>
                  </a:cubicBezTo>
                  <a:lnTo>
                    <a:pt x="2883" y="784"/>
                  </a:lnTo>
                  <a:cubicBezTo>
                    <a:pt x="2620" y="317"/>
                    <a:pt x="2117" y="0"/>
                    <a:pt x="15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480362" y="574665"/>
              <a:ext cx="138457" cy="138415"/>
            </a:xfrm>
            <a:custGeom>
              <a:rect b="b" l="l" r="r" t="t"/>
              <a:pathLst>
                <a:path extrusionOk="0" h="4441" w="4442">
                  <a:moveTo>
                    <a:pt x="2223" y="0"/>
                  </a:moveTo>
                  <a:cubicBezTo>
                    <a:pt x="993" y="0"/>
                    <a:pt x="1" y="993"/>
                    <a:pt x="1" y="2222"/>
                  </a:cubicBezTo>
                  <a:cubicBezTo>
                    <a:pt x="1" y="3448"/>
                    <a:pt x="993" y="4441"/>
                    <a:pt x="2223" y="4441"/>
                  </a:cubicBezTo>
                  <a:cubicBezTo>
                    <a:pt x="3449" y="4441"/>
                    <a:pt x="4442" y="3448"/>
                    <a:pt x="4442" y="2222"/>
                  </a:cubicBezTo>
                  <a:cubicBezTo>
                    <a:pt x="4442" y="993"/>
                    <a:pt x="3449" y="0"/>
                    <a:pt x="222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 name="Google Shape;72;p4"/>
          <p:cNvGrpSpPr/>
          <p:nvPr/>
        </p:nvGrpSpPr>
        <p:grpSpPr>
          <a:xfrm rot="787227">
            <a:off x="-153304" y="963082"/>
            <a:ext cx="781029" cy="902855"/>
            <a:chOff x="159100" y="4149425"/>
            <a:chExt cx="781025" cy="902850"/>
          </a:xfrm>
        </p:grpSpPr>
        <p:sp>
          <p:nvSpPr>
            <p:cNvPr id="73" name="Google Shape;73;p4"/>
            <p:cNvSpPr/>
            <p:nvPr/>
          </p:nvSpPr>
          <p:spPr>
            <a:xfrm>
              <a:off x="159100" y="4149425"/>
              <a:ext cx="781025" cy="902850"/>
            </a:xfrm>
            <a:custGeom>
              <a:rect b="b" l="l" r="r" t="t"/>
              <a:pathLst>
                <a:path extrusionOk="0" h="36114" w="31241">
                  <a:moveTo>
                    <a:pt x="1" y="1"/>
                  </a:moveTo>
                  <a:lnTo>
                    <a:pt x="1" y="36114"/>
                  </a:lnTo>
                  <a:lnTo>
                    <a:pt x="31241" y="36114"/>
                  </a:lnTo>
                  <a:lnTo>
                    <a:pt x="31241"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202825" y="4197525"/>
              <a:ext cx="693525" cy="806725"/>
            </a:xfrm>
            <a:custGeom>
              <a:rect b="b" l="l" r="r" t="t"/>
              <a:pathLst>
                <a:path extrusionOk="0" h="32269" w="27741">
                  <a:moveTo>
                    <a:pt x="0" y="1"/>
                  </a:moveTo>
                  <a:lnTo>
                    <a:pt x="0" y="32269"/>
                  </a:lnTo>
                  <a:lnTo>
                    <a:pt x="27741" y="32269"/>
                  </a:lnTo>
                  <a:lnTo>
                    <a:pt x="27741"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307100" y="4233000"/>
              <a:ext cx="86175" cy="101750"/>
            </a:xfrm>
            <a:custGeom>
              <a:rect b="b" l="l" r="r" t="t"/>
              <a:pathLst>
                <a:path extrusionOk="0" h="4070" w="3447">
                  <a:moveTo>
                    <a:pt x="1800" y="756"/>
                  </a:moveTo>
                  <a:cubicBezTo>
                    <a:pt x="1957" y="756"/>
                    <a:pt x="2076" y="794"/>
                    <a:pt x="2156" y="871"/>
                  </a:cubicBezTo>
                  <a:cubicBezTo>
                    <a:pt x="2236" y="948"/>
                    <a:pt x="2277" y="1054"/>
                    <a:pt x="2277" y="1179"/>
                  </a:cubicBezTo>
                  <a:cubicBezTo>
                    <a:pt x="2277" y="1313"/>
                    <a:pt x="2236" y="1415"/>
                    <a:pt x="2156" y="1495"/>
                  </a:cubicBezTo>
                  <a:cubicBezTo>
                    <a:pt x="2073" y="1576"/>
                    <a:pt x="1957" y="1617"/>
                    <a:pt x="1800" y="1617"/>
                  </a:cubicBezTo>
                  <a:lnTo>
                    <a:pt x="1045" y="1617"/>
                  </a:lnTo>
                  <a:lnTo>
                    <a:pt x="1045" y="756"/>
                  </a:lnTo>
                  <a:close/>
                  <a:moveTo>
                    <a:pt x="1852" y="2354"/>
                  </a:moveTo>
                  <a:cubicBezTo>
                    <a:pt x="2012" y="2354"/>
                    <a:pt x="2137" y="2398"/>
                    <a:pt x="2226" y="2491"/>
                  </a:cubicBezTo>
                  <a:cubicBezTo>
                    <a:pt x="2316" y="2581"/>
                    <a:pt x="2358" y="2696"/>
                    <a:pt x="2358" y="2837"/>
                  </a:cubicBezTo>
                  <a:cubicBezTo>
                    <a:pt x="2358" y="2968"/>
                    <a:pt x="2313" y="3080"/>
                    <a:pt x="2226" y="3173"/>
                  </a:cubicBezTo>
                  <a:cubicBezTo>
                    <a:pt x="2137" y="3266"/>
                    <a:pt x="2012" y="3311"/>
                    <a:pt x="1852" y="3311"/>
                  </a:cubicBezTo>
                  <a:lnTo>
                    <a:pt x="1045" y="3311"/>
                  </a:lnTo>
                  <a:lnTo>
                    <a:pt x="1045" y="2354"/>
                  </a:lnTo>
                  <a:close/>
                  <a:moveTo>
                    <a:pt x="145" y="0"/>
                  </a:moveTo>
                  <a:cubicBezTo>
                    <a:pt x="107" y="0"/>
                    <a:pt x="71" y="13"/>
                    <a:pt x="43" y="42"/>
                  </a:cubicBezTo>
                  <a:cubicBezTo>
                    <a:pt x="14" y="67"/>
                    <a:pt x="1" y="103"/>
                    <a:pt x="1" y="144"/>
                  </a:cubicBezTo>
                  <a:lnTo>
                    <a:pt x="1" y="3922"/>
                  </a:lnTo>
                  <a:cubicBezTo>
                    <a:pt x="1" y="3961"/>
                    <a:pt x="14" y="3996"/>
                    <a:pt x="43" y="4025"/>
                  </a:cubicBezTo>
                  <a:cubicBezTo>
                    <a:pt x="71" y="4054"/>
                    <a:pt x="107" y="4067"/>
                    <a:pt x="145" y="4070"/>
                  </a:cubicBezTo>
                  <a:lnTo>
                    <a:pt x="1970" y="4070"/>
                  </a:lnTo>
                  <a:cubicBezTo>
                    <a:pt x="2441" y="4070"/>
                    <a:pt x="2806" y="3961"/>
                    <a:pt x="3062" y="3743"/>
                  </a:cubicBezTo>
                  <a:cubicBezTo>
                    <a:pt x="3318" y="3525"/>
                    <a:pt x="3446" y="3224"/>
                    <a:pt x="3446" y="2837"/>
                  </a:cubicBezTo>
                  <a:cubicBezTo>
                    <a:pt x="3446" y="2635"/>
                    <a:pt x="3392" y="2453"/>
                    <a:pt x="3283" y="2290"/>
                  </a:cubicBezTo>
                  <a:cubicBezTo>
                    <a:pt x="3174" y="2126"/>
                    <a:pt x="3040" y="2008"/>
                    <a:pt x="2883" y="1934"/>
                  </a:cubicBezTo>
                  <a:cubicBezTo>
                    <a:pt x="3007" y="1873"/>
                    <a:pt x="3116" y="1777"/>
                    <a:pt x="3216" y="1643"/>
                  </a:cubicBezTo>
                  <a:cubicBezTo>
                    <a:pt x="3315" y="1508"/>
                    <a:pt x="3363" y="1345"/>
                    <a:pt x="3363" y="1150"/>
                  </a:cubicBezTo>
                  <a:cubicBezTo>
                    <a:pt x="3363" y="785"/>
                    <a:pt x="3244" y="500"/>
                    <a:pt x="3007" y="301"/>
                  </a:cubicBezTo>
                  <a:cubicBezTo>
                    <a:pt x="2767" y="99"/>
                    <a:pt x="2406" y="0"/>
                    <a:pt x="191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418050" y="4233000"/>
              <a:ext cx="26925" cy="101675"/>
            </a:xfrm>
            <a:custGeom>
              <a:rect b="b" l="l" r="r" t="t"/>
              <a:pathLst>
                <a:path extrusionOk="0" h="4067" w="1077">
                  <a:moveTo>
                    <a:pt x="148" y="0"/>
                  </a:moveTo>
                  <a:cubicBezTo>
                    <a:pt x="106" y="0"/>
                    <a:pt x="74" y="13"/>
                    <a:pt x="46" y="42"/>
                  </a:cubicBezTo>
                  <a:cubicBezTo>
                    <a:pt x="17" y="67"/>
                    <a:pt x="1" y="103"/>
                    <a:pt x="1" y="144"/>
                  </a:cubicBezTo>
                  <a:lnTo>
                    <a:pt x="1" y="3922"/>
                  </a:lnTo>
                  <a:cubicBezTo>
                    <a:pt x="1" y="3961"/>
                    <a:pt x="17" y="3996"/>
                    <a:pt x="46" y="4025"/>
                  </a:cubicBezTo>
                  <a:cubicBezTo>
                    <a:pt x="74" y="4054"/>
                    <a:pt x="106" y="4067"/>
                    <a:pt x="148" y="4067"/>
                  </a:cubicBezTo>
                  <a:lnTo>
                    <a:pt x="926" y="4067"/>
                  </a:lnTo>
                  <a:cubicBezTo>
                    <a:pt x="968" y="4067"/>
                    <a:pt x="1003" y="4054"/>
                    <a:pt x="1032" y="4028"/>
                  </a:cubicBezTo>
                  <a:cubicBezTo>
                    <a:pt x="1061" y="3999"/>
                    <a:pt x="1077" y="3964"/>
                    <a:pt x="1077" y="3922"/>
                  </a:cubicBezTo>
                  <a:lnTo>
                    <a:pt x="1077" y="144"/>
                  </a:lnTo>
                  <a:cubicBezTo>
                    <a:pt x="1077" y="103"/>
                    <a:pt x="1061" y="67"/>
                    <a:pt x="1032" y="42"/>
                  </a:cubicBezTo>
                  <a:cubicBezTo>
                    <a:pt x="1003" y="13"/>
                    <a:pt x="968" y="0"/>
                    <a:pt x="926"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473850" y="4233000"/>
              <a:ext cx="84150" cy="101750"/>
            </a:xfrm>
            <a:custGeom>
              <a:rect b="b" l="l" r="r" t="t"/>
              <a:pathLst>
                <a:path extrusionOk="0" h="4070" w="3366">
                  <a:moveTo>
                    <a:pt x="144" y="0"/>
                  </a:moveTo>
                  <a:cubicBezTo>
                    <a:pt x="106" y="0"/>
                    <a:pt x="74" y="13"/>
                    <a:pt x="45" y="42"/>
                  </a:cubicBezTo>
                  <a:cubicBezTo>
                    <a:pt x="16" y="67"/>
                    <a:pt x="0" y="103"/>
                    <a:pt x="0" y="144"/>
                  </a:cubicBezTo>
                  <a:lnTo>
                    <a:pt x="0" y="3922"/>
                  </a:lnTo>
                  <a:cubicBezTo>
                    <a:pt x="0" y="3961"/>
                    <a:pt x="16" y="3996"/>
                    <a:pt x="45" y="4025"/>
                  </a:cubicBezTo>
                  <a:cubicBezTo>
                    <a:pt x="74" y="4054"/>
                    <a:pt x="106" y="4067"/>
                    <a:pt x="148" y="4070"/>
                  </a:cubicBezTo>
                  <a:lnTo>
                    <a:pt x="842" y="4070"/>
                  </a:lnTo>
                  <a:cubicBezTo>
                    <a:pt x="887" y="4070"/>
                    <a:pt x="919" y="4054"/>
                    <a:pt x="948" y="4025"/>
                  </a:cubicBezTo>
                  <a:cubicBezTo>
                    <a:pt x="974" y="3996"/>
                    <a:pt x="990" y="3961"/>
                    <a:pt x="990" y="3922"/>
                  </a:cubicBezTo>
                  <a:lnTo>
                    <a:pt x="990" y="1809"/>
                  </a:lnTo>
                  <a:lnTo>
                    <a:pt x="2408" y="3958"/>
                  </a:lnTo>
                  <a:cubicBezTo>
                    <a:pt x="2450" y="4031"/>
                    <a:pt x="2514" y="4070"/>
                    <a:pt x="2597" y="4070"/>
                  </a:cubicBezTo>
                  <a:lnTo>
                    <a:pt x="3221" y="4070"/>
                  </a:lnTo>
                  <a:cubicBezTo>
                    <a:pt x="3263" y="4070"/>
                    <a:pt x="3298" y="4054"/>
                    <a:pt x="3324" y="4025"/>
                  </a:cubicBezTo>
                  <a:cubicBezTo>
                    <a:pt x="3353" y="3996"/>
                    <a:pt x="3365" y="3961"/>
                    <a:pt x="3365" y="3916"/>
                  </a:cubicBezTo>
                  <a:lnTo>
                    <a:pt x="3365" y="144"/>
                  </a:lnTo>
                  <a:cubicBezTo>
                    <a:pt x="3365" y="103"/>
                    <a:pt x="3353" y="67"/>
                    <a:pt x="3324" y="42"/>
                  </a:cubicBezTo>
                  <a:cubicBezTo>
                    <a:pt x="3298" y="13"/>
                    <a:pt x="3263" y="0"/>
                    <a:pt x="3221" y="0"/>
                  </a:cubicBezTo>
                  <a:lnTo>
                    <a:pt x="2523" y="0"/>
                  </a:lnTo>
                  <a:cubicBezTo>
                    <a:pt x="2485" y="0"/>
                    <a:pt x="2450" y="13"/>
                    <a:pt x="2421" y="42"/>
                  </a:cubicBezTo>
                  <a:cubicBezTo>
                    <a:pt x="2392" y="67"/>
                    <a:pt x="2376" y="103"/>
                    <a:pt x="2376" y="144"/>
                  </a:cubicBezTo>
                  <a:lnTo>
                    <a:pt x="2376" y="2341"/>
                  </a:lnTo>
                  <a:lnTo>
                    <a:pt x="961" y="112"/>
                  </a:lnTo>
                  <a:cubicBezTo>
                    <a:pt x="926" y="39"/>
                    <a:pt x="858" y="0"/>
                    <a:pt x="76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583675" y="4231550"/>
              <a:ext cx="91275" cy="104575"/>
            </a:xfrm>
            <a:custGeom>
              <a:rect b="b" l="l" r="r" t="t"/>
              <a:pathLst>
                <a:path extrusionOk="0" h="4183" w="3651">
                  <a:moveTo>
                    <a:pt x="1813" y="1"/>
                  </a:moveTo>
                  <a:cubicBezTo>
                    <a:pt x="1268" y="1"/>
                    <a:pt x="836" y="132"/>
                    <a:pt x="516" y="401"/>
                  </a:cubicBezTo>
                  <a:cubicBezTo>
                    <a:pt x="196" y="667"/>
                    <a:pt x="26" y="1048"/>
                    <a:pt x="7" y="1541"/>
                  </a:cubicBezTo>
                  <a:cubicBezTo>
                    <a:pt x="3" y="1653"/>
                    <a:pt x="0" y="1829"/>
                    <a:pt x="0" y="2075"/>
                  </a:cubicBezTo>
                  <a:cubicBezTo>
                    <a:pt x="0" y="2319"/>
                    <a:pt x="3" y="2498"/>
                    <a:pt x="7" y="2610"/>
                  </a:cubicBezTo>
                  <a:cubicBezTo>
                    <a:pt x="26" y="3113"/>
                    <a:pt x="192" y="3500"/>
                    <a:pt x="506" y="3776"/>
                  </a:cubicBezTo>
                  <a:cubicBezTo>
                    <a:pt x="816" y="4045"/>
                    <a:pt x="1246" y="4182"/>
                    <a:pt x="1794" y="4182"/>
                  </a:cubicBezTo>
                  <a:cubicBezTo>
                    <a:pt x="1800" y="4182"/>
                    <a:pt x="1806" y="4182"/>
                    <a:pt x="1813" y="4182"/>
                  </a:cubicBezTo>
                  <a:cubicBezTo>
                    <a:pt x="2181" y="4182"/>
                    <a:pt x="2504" y="4118"/>
                    <a:pt x="2783" y="3993"/>
                  </a:cubicBezTo>
                  <a:cubicBezTo>
                    <a:pt x="3058" y="3868"/>
                    <a:pt x="3273" y="3686"/>
                    <a:pt x="3423" y="3446"/>
                  </a:cubicBezTo>
                  <a:cubicBezTo>
                    <a:pt x="3574" y="3209"/>
                    <a:pt x="3650" y="2924"/>
                    <a:pt x="3650" y="2597"/>
                  </a:cubicBezTo>
                  <a:lnTo>
                    <a:pt x="3650" y="1934"/>
                  </a:lnTo>
                  <a:cubicBezTo>
                    <a:pt x="3650" y="1890"/>
                    <a:pt x="3638" y="1854"/>
                    <a:pt x="3609" y="1826"/>
                  </a:cubicBezTo>
                  <a:cubicBezTo>
                    <a:pt x="3583" y="1797"/>
                    <a:pt x="3548" y="1781"/>
                    <a:pt x="3503" y="1781"/>
                  </a:cubicBezTo>
                  <a:lnTo>
                    <a:pt x="2040" y="1781"/>
                  </a:lnTo>
                  <a:cubicBezTo>
                    <a:pt x="1998" y="1781"/>
                    <a:pt x="1963" y="1797"/>
                    <a:pt x="1934" y="1826"/>
                  </a:cubicBezTo>
                  <a:cubicBezTo>
                    <a:pt x="1909" y="1854"/>
                    <a:pt x="1896" y="1890"/>
                    <a:pt x="1896" y="1934"/>
                  </a:cubicBezTo>
                  <a:lnTo>
                    <a:pt x="1896" y="2364"/>
                  </a:lnTo>
                  <a:cubicBezTo>
                    <a:pt x="1896" y="2405"/>
                    <a:pt x="1909" y="2440"/>
                    <a:pt x="1934" y="2472"/>
                  </a:cubicBezTo>
                  <a:cubicBezTo>
                    <a:pt x="1963" y="2501"/>
                    <a:pt x="1998" y="2514"/>
                    <a:pt x="2040" y="2514"/>
                  </a:cubicBezTo>
                  <a:lnTo>
                    <a:pt x="2587" y="2514"/>
                  </a:lnTo>
                  <a:lnTo>
                    <a:pt x="2587" y="2626"/>
                  </a:lnTo>
                  <a:cubicBezTo>
                    <a:pt x="2587" y="2869"/>
                    <a:pt x="2517" y="3049"/>
                    <a:pt x="2379" y="3167"/>
                  </a:cubicBezTo>
                  <a:cubicBezTo>
                    <a:pt x="2242" y="3286"/>
                    <a:pt x="2059" y="3346"/>
                    <a:pt x="1832" y="3346"/>
                  </a:cubicBezTo>
                  <a:cubicBezTo>
                    <a:pt x="1358" y="3346"/>
                    <a:pt x="1111" y="3090"/>
                    <a:pt x="1089" y="2578"/>
                  </a:cubicBezTo>
                  <a:cubicBezTo>
                    <a:pt x="1082" y="2466"/>
                    <a:pt x="1082" y="2300"/>
                    <a:pt x="1082" y="2072"/>
                  </a:cubicBezTo>
                  <a:cubicBezTo>
                    <a:pt x="1082" y="1845"/>
                    <a:pt x="1082" y="1675"/>
                    <a:pt x="1089" y="1566"/>
                  </a:cubicBezTo>
                  <a:cubicBezTo>
                    <a:pt x="1111" y="1080"/>
                    <a:pt x="1351" y="836"/>
                    <a:pt x="1813" y="836"/>
                  </a:cubicBezTo>
                  <a:cubicBezTo>
                    <a:pt x="2008" y="836"/>
                    <a:pt x="2158" y="878"/>
                    <a:pt x="2267" y="961"/>
                  </a:cubicBezTo>
                  <a:cubicBezTo>
                    <a:pt x="2376" y="1044"/>
                    <a:pt x="2456" y="1140"/>
                    <a:pt x="2504" y="1253"/>
                  </a:cubicBezTo>
                  <a:cubicBezTo>
                    <a:pt x="2520" y="1285"/>
                    <a:pt x="2539" y="1307"/>
                    <a:pt x="2562" y="1317"/>
                  </a:cubicBezTo>
                  <a:cubicBezTo>
                    <a:pt x="2587" y="1329"/>
                    <a:pt x="2616" y="1336"/>
                    <a:pt x="2655" y="1336"/>
                  </a:cubicBezTo>
                  <a:lnTo>
                    <a:pt x="3503" y="1336"/>
                  </a:lnTo>
                  <a:cubicBezTo>
                    <a:pt x="3538" y="1336"/>
                    <a:pt x="3570" y="1323"/>
                    <a:pt x="3596" y="1301"/>
                  </a:cubicBezTo>
                  <a:cubicBezTo>
                    <a:pt x="3618" y="1278"/>
                    <a:pt x="3631" y="1249"/>
                    <a:pt x="3631" y="1214"/>
                  </a:cubicBezTo>
                  <a:cubicBezTo>
                    <a:pt x="3625" y="1016"/>
                    <a:pt x="3548" y="823"/>
                    <a:pt x="3404" y="638"/>
                  </a:cubicBezTo>
                  <a:cubicBezTo>
                    <a:pt x="3257" y="452"/>
                    <a:pt x="3048" y="298"/>
                    <a:pt x="2776" y="180"/>
                  </a:cubicBezTo>
                  <a:cubicBezTo>
                    <a:pt x="2501" y="58"/>
                    <a:pt x="2181" y="1"/>
                    <a:pt x="181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696925" y="4231550"/>
              <a:ext cx="90000" cy="104650"/>
            </a:xfrm>
            <a:custGeom>
              <a:rect b="b" l="l" r="r" t="t"/>
              <a:pathLst>
                <a:path extrusionOk="0" h="4186" w="3600">
                  <a:moveTo>
                    <a:pt x="1797" y="836"/>
                  </a:moveTo>
                  <a:cubicBezTo>
                    <a:pt x="2008" y="836"/>
                    <a:pt x="2175" y="900"/>
                    <a:pt x="2303" y="1028"/>
                  </a:cubicBezTo>
                  <a:cubicBezTo>
                    <a:pt x="2431" y="1156"/>
                    <a:pt x="2498" y="1352"/>
                    <a:pt x="2508" y="1614"/>
                  </a:cubicBezTo>
                  <a:cubicBezTo>
                    <a:pt x="2514" y="1832"/>
                    <a:pt x="2517" y="1992"/>
                    <a:pt x="2517" y="2091"/>
                  </a:cubicBezTo>
                  <a:cubicBezTo>
                    <a:pt x="2517" y="2184"/>
                    <a:pt x="2514" y="2344"/>
                    <a:pt x="2508" y="2568"/>
                  </a:cubicBezTo>
                  <a:cubicBezTo>
                    <a:pt x="2498" y="2831"/>
                    <a:pt x="2431" y="3026"/>
                    <a:pt x="2306" y="3154"/>
                  </a:cubicBezTo>
                  <a:cubicBezTo>
                    <a:pt x="2181" y="3282"/>
                    <a:pt x="2012" y="3346"/>
                    <a:pt x="1797" y="3346"/>
                  </a:cubicBezTo>
                  <a:cubicBezTo>
                    <a:pt x="1586" y="3346"/>
                    <a:pt x="1416" y="3282"/>
                    <a:pt x="1291" y="3154"/>
                  </a:cubicBezTo>
                  <a:cubicBezTo>
                    <a:pt x="1170" y="3026"/>
                    <a:pt x="1102" y="2831"/>
                    <a:pt x="1089" y="2568"/>
                  </a:cubicBezTo>
                  <a:cubicBezTo>
                    <a:pt x="1086" y="2456"/>
                    <a:pt x="1083" y="2296"/>
                    <a:pt x="1083" y="2091"/>
                  </a:cubicBezTo>
                  <a:cubicBezTo>
                    <a:pt x="1083" y="1883"/>
                    <a:pt x="1086" y="1723"/>
                    <a:pt x="1089" y="1614"/>
                  </a:cubicBezTo>
                  <a:cubicBezTo>
                    <a:pt x="1099" y="1352"/>
                    <a:pt x="1170" y="1156"/>
                    <a:pt x="1294" y="1028"/>
                  </a:cubicBezTo>
                  <a:cubicBezTo>
                    <a:pt x="1422" y="900"/>
                    <a:pt x="1589" y="836"/>
                    <a:pt x="1797" y="836"/>
                  </a:cubicBezTo>
                  <a:close/>
                  <a:moveTo>
                    <a:pt x="1797" y="1"/>
                  </a:moveTo>
                  <a:cubicBezTo>
                    <a:pt x="1262" y="1"/>
                    <a:pt x="837" y="138"/>
                    <a:pt x="516" y="417"/>
                  </a:cubicBezTo>
                  <a:cubicBezTo>
                    <a:pt x="196" y="692"/>
                    <a:pt x="26" y="1086"/>
                    <a:pt x="7" y="1598"/>
                  </a:cubicBezTo>
                  <a:cubicBezTo>
                    <a:pt x="4" y="1710"/>
                    <a:pt x="1" y="1880"/>
                    <a:pt x="1" y="2104"/>
                  </a:cubicBezTo>
                  <a:cubicBezTo>
                    <a:pt x="1" y="2325"/>
                    <a:pt x="4" y="2492"/>
                    <a:pt x="7" y="2604"/>
                  </a:cubicBezTo>
                  <a:cubicBezTo>
                    <a:pt x="26" y="3122"/>
                    <a:pt x="193" y="3516"/>
                    <a:pt x="507" y="3782"/>
                  </a:cubicBezTo>
                  <a:cubicBezTo>
                    <a:pt x="821" y="4051"/>
                    <a:pt x="1253" y="4185"/>
                    <a:pt x="1797" y="4185"/>
                  </a:cubicBezTo>
                  <a:cubicBezTo>
                    <a:pt x="2345" y="4185"/>
                    <a:pt x="2774" y="4051"/>
                    <a:pt x="3087" y="3782"/>
                  </a:cubicBezTo>
                  <a:cubicBezTo>
                    <a:pt x="3401" y="3516"/>
                    <a:pt x="3568" y="3122"/>
                    <a:pt x="3587" y="2604"/>
                  </a:cubicBezTo>
                  <a:cubicBezTo>
                    <a:pt x="3597" y="2380"/>
                    <a:pt x="3600" y="2213"/>
                    <a:pt x="3600" y="2104"/>
                  </a:cubicBezTo>
                  <a:cubicBezTo>
                    <a:pt x="3600" y="1992"/>
                    <a:pt x="3597" y="1822"/>
                    <a:pt x="3587" y="1598"/>
                  </a:cubicBezTo>
                  <a:cubicBezTo>
                    <a:pt x="3571" y="1086"/>
                    <a:pt x="3404" y="692"/>
                    <a:pt x="3081" y="417"/>
                  </a:cubicBezTo>
                  <a:cubicBezTo>
                    <a:pt x="2761" y="138"/>
                    <a:pt x="2332" y="1"/>
                    <a:pt x="1797"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259075" y="4397975"/>
              <a:ext cx="87450" cy="87425"/>
            </a:xfrm>
            <a:custGeom>
              <a:rect b="b" l="l" r="r" t="t"/>
              <a:pathLst>
                <a:path extrusionOk="0" h="3497" w="3498">
                  <a:moveTo>
                    <a:pt x="1" y="0"/>
                  </a:moveTo>
                  <a:lnTo>
                    <a:pt x="1" y="3497"/>
                  </a:lnTo>
                  <a:lnTo>
                    <a:pt x="3497" y="3497"/>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380925" y="4397975"/>
              <a:ext cx="87425" cy="87425"/>
            </a:xfrm>
            <a:custGeom>
              <a:rect b="b" l="l" r="r" t="t"/>
              <a:pathLst>
                <a:path extrusionOk="0" h="3497" w="3497">
                  <a:moveTo>
                    <a:pt x="0" y="0"/>
                  </a:moveTo>
                  <a:lnTo>
                    <a:pt x="0" y="3497"/>
                  </a:lnTo>
                  <a:lnTo>
                    <a:pt x="3496" y="3497"/>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502750"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624575"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746400" y="4397975"/>
              <a:ext cx="87525" cy="87425"/>
            </a:xfrm>
            <a:custGeom>
              <a:rect b="b" l="l" r="r" t="t"/>
              <a:pathLst>
                <a:path extrusionOk="0" h="3497" w="3501">
                  <a:moveTo>
                    <a:pt x="1" y="0"/>
                  </a:moveTo>
                  <a:lnTo>
                    <a:pt x="1"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259075" y="4514350"/>
              <a:ext cx="87450" cy="87425"/>
            </a:xfrm>
            <a:custGeom>
              <a:rect b="b" l="l" r="r" t="t"/>
              <a:pathLst>
                <a:path extrusionOk="0" h="3497" w="3498">
                  <a:moveTo>
                    <a:pt x="1" y="1"/>
                  </a:moveTo>
                  <a:lnTo>
                    <a:pt x="1" y="3497"/>
                  </a:lnTo>
                  <a:lnTo>
                    <a:pt x="3497" y="3497"/>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380925" y="4514350"/>
              <a:ext cx="87425" cy="87425"/>
            </a:xfrm>
            <a:custGeom>
              <a:rect b="b" l="l" r="r" t="t"/>
              <a:pathLst>
                <a:path extrusionOk="0" h="3497" w="3497">
                  <a:moveTo>
                    <a:pt x="0" y="1"/>
                  </a:moveTo>
                  <a:lnTo>
                    <a:pt x="0" y="3497"/>
                  </a:lnTo>
                  <a:lnTo>
                    <a:pt x="3496" y="3497"/>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502750"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624575"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746400" y="4514350"/>
              <a:ext cx="87525" cy="87425"/>
            </a:xfrm>
            <a:custGeom>
              <a:rect b="b" l="l" r="r" t="t"/>
              <a:pathLst>
                <a:path extrusionOk="0" h="3497" w="3501">
                  <a:moveTo>
                    <a:pt x="1" y="1"/>
                  </a:moveTo>
                  <a:lnTo>
                    <a:pt x="1"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259075" y="4630650"/>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380925" y="4630650"/>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502750"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624575"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746400" y="4630650"/>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59075" y="4863425"/>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380925" y="4863425"/>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502750"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624575"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746400" y="4863425"/>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259075" y="4747050"/>
              <a:ext cx="87450" cy="87500"/>
            </a:xfrm>
            <a:custGeom>
              <a:rect b="b" l="l" r="r" t="t"/>
              <a:pathLst>
                <a:path extrusionOk="0" h="3500" w="3498">
                  <a:moveTo>
                    <a:pt x="1" y="0"/>
                  </a:moveTo>
                  <a:lnTo>
                    <a:pt x="1" y="3500"/>
                  </a:lnTo>
                  <a:lnTo>
                    <a:pt x="3497" y="3500"/>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380925" y="4747050"/>
              <a:ext cx="87425" cy="87500"/>
            </a:xfrm>
            <a:custGeom>
              <a:rect b="b" l="l" r="r" t="t"/>
              <a:pathLst>
                <a:path extrusionOk="0" h="3500" w="3497">
                  <a:moveTo>
                    <a:pt x="0" y="0"/>
                  </a:moveTo>
                  <a:lnTo>
                    <a:pt x="0" y="3500"/>
                  </a:lnTo>
                  <a:lnTo>
                    <a:pt x="3496" y="3500"/>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502750"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624575"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746400" y="4747050"/>
              <a:ext cx="87525" cy="87500"/>
            </a:xfrm>
            <a:custGeom>
              <a:rect b="b" l="l" r="r" t="t"/>
              <a:pathLst>
                <a:path extrusionOk="0" h="3500" w="3501">
                  <a:moveTo>
                    <a:pt x="1" y="0"/>
                  </a:moveTo>
                  <a:lnTo>
                    <a:pt x="1"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4"/>
          <p:cNvSpPr/>
          <p:nvPr/>
        </p:nvSpPr>
        <p:spPr>
          <a:xfrm rot="-637200">
            <a:off x="8424007" y="4323677"/>
            <a:ext cx="846050" cy="819824"/>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flipH="1" rot="1319639">
            <a:off x="8629273" y="3819907"/>
            <a:ext cx="585460" cy="409040"/>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 name="Shape 108"/>
        <p:cNvGrpSpPr/>
        <p:nvPr/>
      </p:nvGrpSpPr>
      <p:grpSpPr>
        <a:xfrm>
          <a:off x="0" y="0"/>
          <a:ext cx="0" cy="0"/>
          <a:chOff x="0" y="0"/>
          <a:chExt cx="0" cy="0"/>
        </a:xfrm>
      </p:grpSpPr>
      <p:pic>
        <p:nvPicPr>
          <p:cNvPr id="109" name="Google Shape;109;p5"/>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110" name="Google Shape;110;p5"/>
          <p:cNvSpPr txBox="1"/>
          <p:nvPr>
            <p:ph idx="1" type="subTitle"/>
          </p:nvPr>
        </p:nvSpPr>
        <p:spPr>
          <a:xfrm>
            <a:off x="1358692" y="3020977"/>
            <a:ext cx="2809200" cy="102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11" name="Google Shape;111;p5"/>
          <p:cNvSpPr txBox="1"/>
          <p:nvPr>
            <p:ph idx="2" type="subTitle"/>
          </p:nvPr>
        </p:nvSpPr>
        <p:spPr>
          <a:xfrm>
            <a:off x="4976108" y="3020977"/>
            <a:ext cx="2809200" cy="1016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12" name="Google Shape;112;p5"/>
          <p:cNvSpPr txBox="1"/>
          <p:nvPr>
            <p:ph idx="3" type="subTitle"/>
          </p:nvPr>
        </p:nvSpPr>
        <p:spPr>
          <a:xfrm>
            <a:off x="1358692" y="2314500"/>
            <a:ext cx="2809200" cy="84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3" name="Google Shape;113;p5"/>
          <p:cNvSpPr txBox="1"/>
          <p:nvPr>
            <p:ph idx="4" type="subTitle"/>
          </p:nvPr>
        </p:nvSpPr>
        <p:spPr>
          <a:xfrm>
            <a:off x="4976108" y="2314500"/>
            <a:ext cx="2809200" cy="84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grpSp>
        <p:nvGrpSpPr>
          <p:cNvPr id="114" name="Google Shape;114;p5"/>
          <p:cNvGrpSpPr/>
          <p:nvPr/>
        </p:nvGrpSpPr>
        <p:grpSpPr>
          <a:xfrm>
            <a:off x="8078078" y="-10"/>
            <a:ext cx="486078" cy="486078"/>
            <a:chOff x="7879273" y="4810679"/>
            <a:chExt cx="425228" cy="425228"/>
          </a:xfrm>
        </p:grpSpPr>
        <p:sp>
          <p:nvSpPr>
            <p:cNvPr id="115" name="Google Shape;115;p5"/>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5"/>
          <p:cNvSpPr/>
          <p:nvPr/>
        </p:nvSpPr>
        <p:spPr>
          <a:xfrm rot="-2396919">
            <a:off x="108267" y="4767474"/>
            <a:ext cx="663434" cy="463517"/>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5"/>
          <p:cNvGrpSpPr/>
          <p:nvPr/>
        </p:nvGrpSpPr>
        <p:grpSpPr>
          <a:xfrm>
            <a:off x="8377126" y="237059"/>
            <a:ext cx="1269710" cy="1269647"/>
            <a:chOff x="38575" y="132850"/>
            <a:chExt cx="1022064" cy="1022013"/>
          </a:xfrm>
        </p:grpSpPr>
        <p:sp>
          <p:nvSpPr>
            <p:cNvPr id="120" name="Google Shape;120;p5"/>
            <p:cNvSpPr/>
            <p:nvPr/>
          </p:nvSpPr>
          <p:spPr>
            <a:xfrm>
              <a:off x="38575" y="132850"/>
              <a:ext cx="1022064" cy="1022013"/>
            </a:xfrm>
            <a:custGeom>
              <a:rect b="b" l="l" r="r" t="t"/>
              <a:pathLst>
                <a:path extrusionOk="0" h="32791" w="32790">
                  <a:moveTo>
                    <a:pt x="16397" y="1"/>
                  </a:moveTo>
                  <a:cubicBezTo>
                    <a:pt x="12045" y="1"/>
                    <a:pt x="7877" y="1726"/>
                    <a:pt x="4800" y="4800"/>
                  </a:cubicBezTo>
                  <a:cubicBezTo>
                    <a:pt x="1726" y="7877"/>
                    <a:pt x="0" y="12046"/>
                    <a:pt x="0" y="16397"/>
                  </a:cubicBezTo>
                  <a:cubicBezTo>
                    <a:pt x="0" y="20745"/>
                    <a:pt x="1726" y="24914"/>
                    <a:pt x="4800" y="27991"/>
                  </a:cubicBezTo>
                  <a:cubicBezTo>
                    <a:pt x="7877" y="31065"/>
                    <a:pt x="12045" y="32790"/>
                    <a:pt x="16397" y="32790"/>
                  </a:cubicBezTo>
                  <a:cubicBezTo>
                    <a:pt x="20745" y="32790"/>
                    <a:pt x="24913" y="31065"/>
                    <a:pt x="27990" y="27991"/>
                  </a:cubicBezTo>
                  <a:cubicBezTo>
                    <a:pt x="31064" y="24914"/>
                    <a:pt x="32790" y="20745"/>
                    <a:pt x="32790" y="16397"/>
                  </a:cubicBezTo>
                  <a:cubicBezTo>
                    <a:pt x="32790" y="12046"/>
                    <a:pt x="31064" y="7877"/>
                    <a:pt x="27990" y="4800"/>
                  </a:cubicBezTo>
                  <a:cubicBezTo>
                    <a:pt x="24913" y="1726"/>
                    <a:pt x="20745" y="1"/>
                    <a:pt x="16397"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38575" y="132850"/>
              <a:ext cx="534347" cy="1022013"/>
            </a:xfrm>
            <a:custGeom>
              <a:rect b="b" l="l" r="r" t="t"/>
              <a:pathLst>
                <a:path extrusionOk="0" h="32791" w="17143">
                  <a:moveTo>
                    <a:pt x="16397" y="1"/>
                  </a:moveTo>
                  <a:cubicBezTo>
                    <a:pt x="7339" y="1"/>
                    <a:pt x="0" y="7339"/>
                    <a:pt x="0" y="16397"/>
                  </a:cubicBezTo>
                  <a:cubicBezTo>
                    <a:pt x="0" y="25452"/>
                    <a:pt x="7339" y="32790"/>
                    <a:pt x="16397" y="32790"/>
                  </a:cubicBezTo>
                  <a:cubicBezTo>
                    <a:pt x="16646" y="32790"/>
                    <a:pt x="16893" y="32787"/>
                    <a:pt x="17143" y="32774"/>
                  </a:cubicBezTo>
                  <a:cubicBezTo>
                    <a:pt x="8434" y="32384"/>
                    <a:pt x="1492" y="25202"/>
                    <a:pt x="1492" y="16397"/>
                  </a:cubicBezTo>
                  <a:cubicBezTo>
                    <a:pt x="1492" y="7592"/>
                    <a:pt x="8431" y="407"/>
                    <a:pt x="17143" y="17"/>
                  </a:cubicBezTo>
                  <a:cubicBezTo>
                    <a:pt x="16893" y="4"/>
                    <a:pt x="16646" y="1"/>
                    <a:pt x="1639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a:off x="117713" y="211894"/>
              <a:ext cx="863908" cy="863932"/>
            </a:xfrm>
            <a:custGeom>
              <a:rect b="b" l="l" r="r" t="t"/>
              <a:pathLst>
                <a:path extrusionOk="0" h="27719" w="27716">
                  <a:moveTo>
                    <a:pt x="13858" y="0"/>
                  </a:moveTo>
                  <a:cubicBezTo>
                    <a:pt x="12907" y="0"/>
                    <a:pt x="11978" y="1829"/>
                    <a:pt x="11082" y="2011"/>
                  </a:cubicBezTo>
                  <a:cubicBezTo>
                    <a:pt x="10909" y="2046"/>
                    <a:pt x="10737" y="2061"/>
                    <a:pt x="10567" y="2061"/>
                  </a:cubicBezTo>
                  <a:cubicBezTo>
                    <a:pt x="9629" y="2061"/>
                    <a:pt x="8729" y="1613"/>
                    <a:pt x="7877" y="1613"/>
                  </a:cubicBezTo>
                  <a:cubicBezTo>
                    <a:pt x="7553" y="1613"/>
                    <a:pt x="7235" y="1678"/>
                    <a:pt x="6926" y="1857"/>
                  </a:cubicBezTo>
                  <a:cubicBezTo>
                    <a:pt x="4825" y="3074"/>
                    <a:pt x="3071" y="4826"/>
                    <a:pt x="1854" y="6929"/>
                  </a:cubicBezTo>
                  <a:cubicBezTo>
                    <a:pt x="1306" y="7874"/>
                    <a:pt x="2504" y="9721"/>
                    <a:pt x="2190" y="10787"/>
                  </a:cubicBezTo>
                  <a:cubicBezTo>
                    <a:pt x="1825" y="12026"/>
                    <a:pt x="0" y="12504"/>
                    <a:pt x="0" y="13861"/>
                  </a:cubicBezTo>
                  <a:cubicBezTo>
                    <a:pt x="0" y="16384"/>
                    <a:pt x="673" y="18750"/>
                    <a:pt x="1854" y="20790"/>
                  </a:cubicBezTo>
                  <a:cubicBezTo>
                    <a:pt x="2568" y="22026"/>
                    <a:pt x="4300" y="21504"/>
                    <a:pt x="5350" y="22461"/>
                  </a:cubicBezTo>
                  <a:cubicBezTo>
                    <a:pt x="6084" y="23130"/>
                    <a:pt x="6061" y="25362"/>
                    <a:pt x="6926" y="25861"/>
                  </a:cubicBezTo>
                  <a:cubicBezTo>
                    <a:pt x="8965" y="27043"/>
                    <a:pt x="11331" y="27719"/>
                    <a:pt x="13858" y="27719"/>
                  </a:cubicBezTo>
                  <a:cubicBezTo>
                    <a:pt x="15500" y="27719"/>
                    <a:pt x="15279" y="25634"/>
                    <a:pt x="16742" y="25109"/>
                  </a:cubicBezTo>
                  <a:cubicBezTo>
                    <a:pt x="16813" y="25084"/>
                    <a:pt x="16898" y="25072"/>
                    <a:pt x="16994" y="25072"/>
                  </a:cubicBezTo>
                  <a:cubicBezTo>
                    <a:pt x="17835" y="25072"/>
                    <a:pt x="19560" y="25936"/>
                    <a:pt x="20436" y="25936"/>
                  </a:cubicBezTo>
                  <a:cubicBezTo>
                    <a:pt x="20577" y="25936"/>
                    <a:pt x="20697" y="25914"/>
                    <a:pt x="20786" y="25861"/>
                  </a:cubicBezTo>
                  <a:cubicBezTo>
                    <a:pt x="22890" y="24645"/>
                    <a:pt x="24645" y="22893"/>
                    <a:pt x="25861" y="20790"/>
                  </a:cubicBezTo>
                  <a:cubicBezTo>
                    <a:pt x="26450" y="19772"/>
                    <a:pt x="24955" y="18004"/>
                    <a:pt x="25272" y="16842"/>
                  </a:cubicBezTo>
                  <a:cubicBezTo>
                    <a:pt x="25589" y="15680"/>
                    <a:pt x="27715" y="15123"/>
                    <a:pt x="27715" y="13861"/>
                  </a:cubicBezTo>
                  <a:cubicBezTo>
                    <a:pt x="27715" y="11335"/>
                    <a:pt x="27040" y="8969"/>
                    <a:pt x="25861" y="6929"/>
                  </a:cubicBezTo>
                  <a:cubicBezTo>
                    <a:pt x="25253" y="5879"/>
                    <a:pt x="22832" y="6593"/>
                    <a:pt x="21977" y="5738"/>
                  </a:cubicBezTo>
                  <a:cubicBezTo>
                    <a:pt x="21126" y="4886"/>
                    <a:pt x="21837" y="2466"/>
                    <a:pt x="20786" y="1857"/>
                  </a:cubicBezTo>
                  <a:cubicBezTo>
                    <a:pt x="18747" y="676"/>
                    <a:pt x="16381" y="0"/>
                    <a:pt x="13858"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a:off x="333557" y="211894"/>
              <a:ext cx="216102" cy="432044"/>
            </a:xfrm>
            <a:custGeom>
              <a:rect b="b" l="l" r="r" t="t"/>
              <a:pathLst>
                <a:path extrusionOk="0" h="13862" w="6933">
                  <a:moveTo>
                    <a:pt x="6933" y="0"/>
                  </a:moveTo>
                  <a:cubicBezTo>
                    <a:pt x="4406" y="0"/>
                    <a:pt x="2040" y="676"/>
                    <a:pt x="1" y="1857"/>
                  </a:cubicBezTo>
                  <a:lnTo>
                    <a:pt x="1557" y="4553"/>
                  </a:lnTo>
                  <a:lnTo>
                    <a:pt x="6929" y="13861"/>
                  </a:lnTo>
                  <a:lnTo>
                    <a:pt x="6933" y="13861"/>
                  </a:lnTo>
                  <a:lnTo>
                    <a:pt x="6933"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5"/>
            <p:cNvSpPr/>
            <p:nvPr/>
          </p:nvSpPr>
          <p:spPr>
            <a:xfrm>
              <a:off x="549619" y="269774"/>
              <a:ext cx="374102" cy="374166"/>
            </a:xfrm>
            <a:custGeom>
              <a:rect b="b" l="l" r="r" t="t"/>
              <a:pathLst>
                <a:path extrusionOk="0" h="12005" w="12002">
                  <a:moveTo>
                    <a:pt x="6929" y="0"/>
                  </a:moveTo>
                  <a:lnTo>
                    <a:pt x="5373" y="2693"/>
                  </a:lnTo>
                  <a:lnTo>
                    <a:pt x="1" y="12001"/>
                  </a:lnTo>
                  <a:lnTo>
                    <a:pt x="1" y="12004"/>
                  </a:lnTo>
                  <a:lnTo>
                    <a:pt x="9308" y="6628"/>
                  </a:lnTo>
                  <a:lnTo>
                    <a:pt x="12001" y="5072"/>
                  </a:lnTo>
                  <a:cubicBezTo>
                    <a:pt x="10788" y="2969"/>
                    <a:pt x="9033" y="1217"/>
                    <a:pt x="69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549619" y="643922"/>
              <a:ext cx="431985" cy="215960"/>
            </a:xfrm>
            <a:custGeom>
              <a:rect b="b" l="l" r="r" t="t"/>
              <a:pathLst>
                <a:path extrusionOk="0" h="6929" w="13859">
                  <a:moveTo>
                    <a:pt x="1" y="0"/>
                  </a:moveTo>
                  <a:lnTo>
                    <a:pt x="9308" y="5373"/>
                  </a:lnTo>
                  <a:lnTo>
                    <a:pt x="12001" y="6929"/>
                  </a:lnTo>
                  <a:cubicBezTo>
                    <a:pt x="13183" y="4889"/>
                    <a:pt x="13858" y="2523"/>
                    <a:pt x="1385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549619" y="643922"/>
              <a:ext cx="216008" cy="431919"/>
            </a:xfrm>
            <a:custGeom>
              <a:rect b="b" l="l" r="r" t="t"/>
              <a:pathLst>
                <a:path extrusionOk="0" h="13858" w="6930">
                  <a:moveTo>
                    <a:pt x="1" y="0"/>
                  </a:moveTo>
                  <a:lnTo>
                    <a:pt x="1" y="13858"/>
                  </a:lnTo>
                  <a:cubicBezTo>
                    <a:pt x="2524" y="13858"/>
                    <a:pt x="4890" y="13182"/>
                    <a:pt x="6929" y="12000"/>
                  </a:cubicBezTo>
                  <a:lnTo>
                    <a:pt x="5373" y="9308"/>
                  </a:lnTo>
                  <a:lnTo>
                    <a:pt x="1"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175500" y="643922"/>
              <a:ext cx="374071" cy="374041"/>
            </a:xfrm>
            <a:custGeom>
              <a:rect b="b" l="l" r="r" t="t"/>
              <a:pathLst>
                <a:path extrusionOk="0" h="12001" w="12001">
                  <a:moveTo>
                    <a:pt x="12000" y="0"/>
                  </a:moveTo>
                  <a:lnTo>
                    <a:pt x="2696" y="5373"/>
                  </a:lnTo>
                  <a:lnTo>
                    <a:pt x="0" y="6929"/>
                  </a:lnTo>
                  <a:cubicBezTo>
                    <a:pt x="1217" y="9032"/>
                    <a:pt x="2971" y="10784"/>
                    <a:pt x="5072" y="12000"/>
                  </a:cubicBezTo>
                  <a:lnTo>
                    <a:pt x="6628" y="9308"/>
                  </a:lnTo>
                  <a:lnTo>
                    <a:pt x="1200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117588" y="427861"/>
              <a:ext cx="431985" cy="216084"/>
            </a:xfrm>
            <a:custGeom>
              <a:rect b="b" l="l" r="r" t="t"/>
              <a:pathLst>
                <a:path extrusionOk="0" h="6933" w="13859">
                  <a:moveTo>
                    <a:pt x="1858" y="0"/>
                  </a:moveTo>
                  <a:cubicBezTo>
                    <a:pt x="677" y="2040"/>
                    <a:pt x="1" y="4406"/>
                    <a:pt x="1" y="6932"/>
                  </a:cubicBezTo>
                  <a:lnTo>
                    <a:pt x="13858" y="6932"/>
                  </a:lnTo>
                  <a:lnTo>
                    <a:pt x="4551" y="1556"/>
                  </a:lnTo>
                  <a:lnTo>
                    <a:pt x="1858"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250429" y="344734"/>
              <a:ext cx="598339" cy="598260"/>
            </a:xfrm>
            <a:custGeom>
              <a:rect b="b" l="l" r="r" t="t"/>
              <a:pathLst>
                <a:path extrusionOk="0" h="19195" w="19196">
                  <a:moveTo>
                    <a:pt x="9600" y="0"/>
                  </a:moveTo>
                  <a:cubicBezTo>
                    <a:pt x="4297" y="0"/>
                    <a:pt x="1" y="4297"/>
                    <a:pt x="1" y="9599"/>
                  </a:cubicBezTo>
                  <a:cubicBezTo>
                    <a:pt x="1" y="14898"/>
                    <a:pt x="4297" y="19195"/>
                    <a:pt x="9600" y="19195"/>
                  </a:cubicBezTo>
                  <a:cubicBezTo>
                    <a:pt x="14899" y="19195"/>
                    <a:pt x="19196" y="14898"/>
                    <a:pt x="19196" y="9599"/>
                  </a:cubicBezTo>
                  <a:cubicBezTo>
                    <a:pt x="19196" y="4297"/>
                    <a:pt x="14899" y="0"/>
                    <a:pt x="9600"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250523" y="344734"/>
              <a:ext cx="325103" cy="598260"/>
            </a:xfrm>
            <a:custGeom>
              <a:rect b="b" l="l" r="r" t="t"/>
              <a:pathLst>
                <a:path extrusionOk="0" h="19195" w="10430">
                  <a:moveTo>
                    <a:pt x="9597" y="0"/>
                  </a:moveTo>
                  <a:cubicBezTo>
                    <a:pt x="4298" y="0"/>
                    <a:pt x="1" y="4297"/>
                    <a:pt x="1" y="9599"/>
                  </a:cubicBezTo>
                  <a:cubicBezTo>
                    <a:pt x="1" y="14898"/>
                    <a:pt x="4298" y="19195"/>
                    <a:pt x="9597" y="19195"/>
                  </a:cubicBezTo>
                  <a:cubicBezTo>
                    <a:pt x="9875" y="19195"/>
                    <a:pt x="10154" y="19182"/>
                    <a:pt x="10429" y="19156"/>
                  </a:cubicBezTo>
                  <a:cubicBezTo>
                    <a:pt x="5521" y="18737"/>
                    <a:pt x="1666" y="14616"/>
                    <a:pt x="1666" y="9599"/>
                  </a:cubicBezTo>
                  <a:cubicBezTo>
                    <a:pt x="1666" y="4579"/>
                    <a:pt x="5521" y="458"/>
                    <a:pt x="10429" y="38"/>
                  </a:cubicBezTo>
                  <a:cubicBezTo>
                    <a:pt x="10154" y="13"/>
                    <a:pt x="9875" y="0"/>
                    <a:pt x="959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501619" y="416578"/>
              <a:ext cx="95941" cy="454578"/>
            </a:xfrm>
            <a:custGeom>
              <a:rect b="b" l="l" r="r" t="t"/>
              <a:pathLst>
                <a:path extrusionOk="0" h="14585" w="3078">
                  <a:moveTo>
                    <a:pt x="1541" y="0"/>
                  </a:moveTo>
                  <a:cubicBezTo>
                    <a:pt x="689" y="0"/>
                    <a:pt x="1" y="689"/>
                    <a:pt x="1" y="1540"/>
                  </a:cubicBezTo>
                  <a:cubicBezTo>
                    <a:pt x="1" y="2117"/>
                    <a:pt x="318" y="2619"/>
                    <a:pt x="785" y="2882"/>
                  </a:cubicBezTo>
                  <a:lnTo>
                    <a:pt x="785" y="11703"/>
                  </a:lnTo>
                  <a:cubicBezTo>
                    <a:pt x="318" y="11966"/>
                    <a:pt x="1" y="12468"/>
                    <a:pt x="1" y="13045"/>
                  </a:cubicBezTo>
                  <a:cubicBezTo>
                    <a:pt x="1" y="13896"/>
                    <a:pt x="689" y="14585"/>
                    <a:pt x="1541" y="14585"/>
                  </a:cubicBezTo>
                  <a:cubicBezTo>
                    <a:pt x="2389" y="14585"/>
                    <a:pt x="3078" y="13896"/>
                    <a:pt x="3078" y="13045"/>
                  </a:cubicBezTo>
                  <a:cubicBezTo>
                    <a:pt x="3078" y="12468"/>
                    <a:pt x="2761" y="11966"/>
                    <a:pt x="2293" y="11703"/>
                  </a:cubicBezTo>
                  <a:lnTo>
                    <a:pt x="2293" y="2882"/>
                  </a:lnTo>
                  <a:cubicBezTo>
                    <a:pt x="2761" y="2619"/>
                    <a:pt x="3078" y="2117"/>
                    <a:pt x="3078" y="1540"/>
                  </a:cubicBezTo>
                  <a:cubicBezTo>
                    <a:pt x="3078" y="689"/>
                    <a:pt x="2389" y="0"/>
                    <a:pt x="15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322273" y="595922"/>
              <a:ext cx="454646" cy="95902"/>
            </a:xfrm>
            <a:custGeom>
              <a:rect b="b" l="l" r="r" t="t"/>
              <a:pathLst>
                <a:path extrusionOk="0" h="3077" w="14586">
                  <a:moveTo>
                    <a:pt x="1541" y="0"/>
                  </a:moveTo>
                  <a:cubicBezTo>
                    <a:pt x="689" y="0"/>
                    <a:pt x="1" y="688"/>
                    <a:pt x="1" y="1540"/>
                  </a:cubicBezTo>
                  <a:cubicBezTo>
                    <a:pt x="1" y="2389"/>
                    <a:pt x="689" y="3077"/>
                    <a:pt x="1541" y="3077"/>
                  </a:cubicBezTo>
                  <a:cubicBezTo>
                    <a:pt x="2117" y="3077"/>
                    <a:pt x="2620" y="2760"/>
                    <a:pt x="2883" y="2293"/>
                  </a:cubicBezTo>
                  <a:lnTo>
                    <a:pt x="11704" y="2293"/>
                  </a:lnTo>
                  <a:cubicBezTo>
                    <a:pt x="11969" y="2760"/>
                    <a:pt x="12469" y="3077"/>
                    <a:pt x="13045" y="3077"/>
                  </a:cubicBezTo>
                  <a:cubicBezTo>
                    <a:pt x="13897" y="3077"/>
                    <a:pt x="14585" y="2389"/>
                    <a:pt x="14585" y="1540"/>
                  </a:cubicBezTo>
                  <a:cubicBezTo>
                    <a:pt x="14585" y="688"/>
                    <a:pt x="13897" y="0"/>
                    <a:pt x="13045" y="0"/>
                  </a:cubicBezTo>
                  <a:cubicBezTo>
                    <a:pt x="12469" y="0"/>
                    <a:pt x="11969" y="317"/>
                    <a:pt x="11704" y="784"/>
                  </a:cubicBezTo>
                  <a:lnTo>
                    <a:pt x="2883" y="784"/>
                  </a:lnTo>
                  <a:cubicBezTo>
                    <a:pt x="2620" y="317"/>
                    <a:pt x="2117" y="0"/>
                    <a:pt x="15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480362" y="574665"/>
              <a:ext cx="138457" cy="138415"/>
            </a:xfrm>
            <a:custGeom>
              <a:rect b="b" l="l" r="r" t="t"/>
              <a:pathLst>
                <a:path extrusionOk="0" h="4441" w="4442">
                  <a:moveTo>
                    <a:pt x="2223" y="0"/>
                  </a:moveTo>
                  <a:cubicBezTo>
                    <a:pt x="993" y="0"/>
                    <a:pt x="1" y="993"/>
                    <a:pt x="1" y="2222"/>
                  </a:cubicBezTo>
                  <a:cubicBezTo>
                    <a:pt x="1" y="3448"/>
                    <a:pt x="993" y="4441"/>
                    <a:pt x="2223" y="4441"/>
                  </a:cubicBezTo>
                  <a:cubicBezTo>
                    <a:pt x="3449" y="4441"/>
                    <a:pt x="4442" y="3448"/>
                    <a:pt x="4442" y="2222"/>
                  </a:cubicBezTo>
                  <a:cubicBezTo>
                    <a:pt x="4442" y="993"/>
                    <a:pt x="3449" y="0"/>
                    <a:pt x="222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 name="Google Shape;134;p5"/>
          <p:cNvGrpSpPr/>
          <p:nvPr/>
        </p:nvGrpSpPr>
        <p:grpSpPr>
          <a:xfrm rot="-6208258">
            <a:off x="8482649" y="1336020"/>
            <a:ext cx="460385" cy="460279"/>
            <a:chOff x="8054400" y="3195525"/>
            <a:chExt cx="327975" cy="327900"/>
          </a:xfrm>
        </p:grpSpPr>
        <p:sp>
          <p:nvSpPr>
            <p:cNvPr id="135" name="Google Shape;135;p5"/>
            <p:cNvSpPr/>
            <p:nvPr/>
          </p:nvSpPr>
          <p:spPr>
            <a:xfrm>
              <a:off x="8054400" y="3195525"/>
              <a:ext cx="164025" cy="163975"/>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8054400" y="3359475"/>
              <a:ext cx="164025" cy="163950"/>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8218400" y="3359475"/>
              <a:ext cx="163975" cy="163950"/>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8218400" y="3195525"/>
              <a:ext cx="163975" cy="163975"/>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5"/>
          <p:cNvSpPr/>
          <p:nvPr/>
        </p:nvSpPr>
        <p:spPr>
          <a:xfrm flipH="1" rot="1319639">
            <a:off x="8572110" y="1938382"/>
            <a:ext cx="585460" cy="409040"/>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1" name="Shape 141"/>
        <p:cNvGrpSpPr/>
        <p:nvPr/>
      </p:nvGrpSpPr>
      <p:grpSpPr>
        <a:xfrm>
          <a:off x="0" y="0"/>
          <a:ext cx="0" cy="0"/>
          <a:chOff x="0" y="0"/>
          <a:chExt cx="0" cy="0"/>
        </a:xfrm>
      </p:grpSpPr>
      <p:pic>
        <p:nvPicPr>
          <p:cNvPr id="142" name="Google Shape;142;p6"/>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143" name="Google Shape;143;p6"/>
          <p:cNvSpPr/>
          <p:nvPr/>
        </p:nvSpPr>
        <p:spPr>
          <a:xfrm rot="2193207">
            <a:off x="210916" y="4464784"/>
            <a:ext cx="621906" cy="602628"/>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 name="Google Shape;144;p6"/>
          <p:cNvGrpSpPr/>
          <p:nvPr/>
        </p:nvGrpSpPr>
        <p:grpSpPr>
          <a:xfrm rot="-3380336">
            <a:off x="8431634" y="15428"/>
            <a:ext cx="733594" cy="440046"/>
            <a:chOff x="4215542" y="4377214"/>
            <a:chExt cx="637429" cy="382361"/>
          </a:xfrm>
        </p:grpSpPr>
        <p:sp>
          <p:nvSpPr>
            <p:cNvPr id="145" name="Google Shape;145;p6"/>
            <p:cNvSpPr/>
            <p:nvPr/>
          </p:nvSpPr>
          <p:spPr>
            <a:xfrm>
              <a:off x="4215542" y="437721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a:off x="4528181" y="441571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a:off x="4737529" y="443538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4737529" y="464473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
            <p:cNvSpPr/>
            <p:nvPr/>
          </p:nvSpPr>
          <p:spPr>
            <a:xfrm>
              <a:off x="4600791" y="443538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p:nvPr/>
          </p:nvSpPr>
          <p:spPr>
            <a:xfrm>
              <a:off x="4600791" y="464473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p:nvPr/>
          </p:nvSpPr>
          <p:spPr>
            <a:xfrm>
              <a:off x="4347889" y="455143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6"/>
            <p:cNvSpPr/>
            <p:nvPr/>
          </p:nvSpPr>
          <p:spPr>
            <a:xfrm>
              <a:off x="4276782" y="464876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6"/>
            <p:cNvSpPr/>
            <p:nvPr/>
          </p:nvSpPr>
          <p:spPr>
            <a:xfrm>
              <a:off x="4276782" y="443941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6"/>
            <p:cNvSpPr/>
            <p:nvPr/>
          </p:nvSpPr>
          <p:spPr>
            <a:xfrm>
              <a:off x="4413520" y="464876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6"/>
            <p:cNvSpPr/>
            <p:nvPr/>
          </p:nvSpPr>
          <p:spPr>
            <a:xfrm>
              <a:off x="4413520" y="443941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6"/>
          <p:cNvGrpSpPr/>
          <p:nvPr/>
        </p:nvGrpSpPr>
        <p:grpSpPr>
          <a:xfrm>
            <a:off x="8547814" y="627717"/>
            <a:ext cx="843766" cy="661108"/>
            <a:chOff x="1529931" y="3960841"/>
            <a:chExt cx="377119" cy="295494"/>
          </a:xfrm>
        </p:grpSpPr>
        <p:sp>
          <p:nvSpPr>
            <p:cNvPr id="157" name="Google Shape;157;p6"/>
            <p:cNvSpPr/>
            <p:nvPr/>
          </p:nvSpPr>
          <p:spPr>
            <a:xfrm>
              <a:off x="1590104" y="3960841"/>
              <a:ext cx="85548" cy="62484"/>
            </a:xfrm>
            <a:custGeom>
              <a:rect b="b" l="l" r="r" t="t"/>
              <a:pathLst>
                <a:path extrusionOk="0" h="1975" w="2704">
                  <a:moveTo>
                    <a:pt x="559" y="0"/>
                  </a:moveTo>
                  <a:cubicBezTo>
                    <a:pt x="257" y="0"/>
                    <a:pt x="0" y="246"/>
                    <a:pt x="0" y="562"/>
                  </a:cubicBezTo>
                  <a:lnTo>
                    <a:pt x="0" y="1974"/>
                  </a:lnTo>
                  <a:lnTo>
                    <a:pt x="2703" y="1974"/>
                  </a:lnTo>
                  <a:lnTo>
                    <a:pt x="2703" y="995"/>
                  </a:lnTo>
                  <a:cubicBezTo>
                    <a:pt x="2697" y="741"/>
                    <a:pt x="2532" y="518"/>
                    <a:pt x="2283" y="448"/>
                  </a:cubicBezTo>
                  <a:lnTo>
                    <a:pt x="713" y="22"/>
                  </a:lnTo>
                  <a:cubicBezTo>
                    <a:pt x="661" y="7"/>
                    <a:pt x="609" y="0"/>
                    <a:pt x="559"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a:off x="1761323" y="3960841"/>
              <a:ext cx="85548" cy="62484"/>
            </a:xfrm>
            <a:custGeom>
              <a:rect b="b" l="l" r="r" t="t"/>
              <a:pathLst>
                <a:path extrusionOk="0" h="1975" w="2704">
                  <a:moveTo>
                    <a:pt x="2143" y="0"/>
                  </a:moveTo>
                  <a:cubicBezTo>
                    <a:pt x="2093" y="0"/>
                    <a:pt x="2042" y="7"/>
                    <a:pt x="1991" y="22"/>
                  </a:cubicBezTo>
                  <a:lnTo>
                    <a:pt x="420" y="448"/>
                  </a:lnTo>
                  <a:cubicBezTo>
                    <a:pt x="172" y="518"/>
                    <a:pt x="1" y="741"/>
                    <a:pt x="1" y="995"/>
                  </a:cubicBezTo>
                  <a:lnTo>
                    <a:pt x="1" y="1974"/>
                  </a:lnTo>
                  <a:lnTo>
                    <a:pt x="2704" y="1974"/>
                  </a:lnTo>
                  <a:lnTo>
                    <a:pt x="2704" y="562"/>
                  </a:lnTo>
                  <a:cubicBezTo>
                    <a:pt x="2704" y="246"/>
                    <a:pt x="2442" y="0"/>
                    <a:pt x="2143"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1529931" y="3984854"/>
              <a:ext cx="377119" cy="271481"/>
            </a:xfrm>
            <a:custGeom>
              <a:rect b="b" l="l" r="r" t="t"/>
              <a:pathLst>
                <a:path extrusionOk="0" h="8581" w="11920">
                  <a:moveTo>
                    <a:pt x="2341" y="1"/>
                  </a:moveTo>
                  <a:cubicBezTo>
                    <a:pt x="1050" y="1"/>
                    <a:pt x="1" y="1050"/>
                    <a:pt x="1" y="2347"/>
                  </a:cubicBezTo>
                  <a:lnTo>
                    <a:pt x="1" y="6233"/>
                  </a:lnTo>
                  <a:cubicBezTo>
                    <a:pt x="1" y="7531"/>
                    <a:pt x="1050" y="8580"/>
                    <a:pt x="2341" y="8580"/>
                  </a:cubicBezTo>
                  <a:cubicBezTo>
                    <a:pt x="3639" y="8580"/>
                    <a:pt x="4688" y="7531"/>
                    <a:pt x="4688" y="6233"/>
                  </a:cubicBezTo>
                  <a:lnTo>
                    <a:pt x="4688" y="6144"/>
                  </a:lnTo>
                  <a:cubicBezTo>
                    <a:pt x="4688" y="5438"/>
                    <a:pt x="5254" y="4872"/>
                    <a:pt x="5960" y="4872"/>
                  </a:cubicBezTo>
                  <a:cubicBezTo>
                    <a:pt x="6660" y="4872"/>
                    <a:pt x="7232" y="5438"/>
                    <a:pt x="7232" y="6144"/>
                  </a:cubicBezTo>
                  <a:lnTo>
                    <a:pt x="7232" y="6233"/>
                  </a:lnTo>
                  <a:cubicBezTo>
                    <a:pt x="7232" y="7531"/>
                    <a:pt x="8281" y="8580"/>
                    <a:pt x="9572" y="8580"/>
                  </a:cubicBezTo>
                  <a:cubicBezTo>
                    <a:pt x="10870" y="8580"/>
                    <a:pt x="11919" y="7531"/>
                    <a:pt x="11919" y="6233"/>
                  </a:cubicBezTo>
                  <a:lnTo>
                    <a:pt x="11919" y="2347"/>
                  </a:lnTo>
                  <a:cubicBezTo>
                    <a:pt x="11919" y="1050"/>
                    <a:pt x="10870" y="1"/>
                    <a:pt x="9572" y="1"/>
                  </a:cubicBezTo>
                  <a:cubicBezTo>
                    <a:pt x="8917" y="1"/>
                    <a:pt x="8326" y="274"/>
                    <a:pt x="7900" y="707"/>
                  </a:cubicBezTo>
                  <a:lnTo>
                    <a:pt x="4020" y="707"/>
                  </a:lnTo>
                  <a:cubicBezTo>
                    <a:pt x="3594" y="274"/>
                    <a:pt x="3003" y="1"/>
                    <a:pt x="2341"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a:off x="1549641" y="4029113"/>
              <a:ext cx="110098" cy="110320"/>
            </a:xfrm>
            <a:custGeom>
              <a:rect b="b" l="l" r="r" t="t"/>
              <a:pathLst>
                <a:path extrusionOk="0" h="3487" w="3480">
                  <a:moveTo>
                    <a:pt x="1744" y="1"/>
                  </a:moveTo>
                  <a:cubicBezTo>
                    <a:pt x="1375" y="1"/>
                    <a:pt x="1076" y="300"/>
                    <a:pt x="1076" y="669"/>
                  </a:cubicBezTo>
                  <a:lnTo>
                    <a:pt x="1076" y="1076"/>
                  </a:lnTo>
                  <a:lnTo>
                    <a:pt x="662" y="1076"/>
                  </a:lnTo>
                  <a:cubicBezTo>
                    <a:pt x="300" y="1076"/>
                    <a:pt x="1" y="1375"/>
                    <a:pt x="1" y="1743"/>
                  </a:cubicBezTo>
                  <a:cubicBezTo>
                    <a:pt x="1" y="2112"/>
                    <a:pt x="300" y="2411"/>
                    <a:pt x="662" y="2411"/>
                  </a:cubicBezTo>
                  <a:lnTo>
                    <a:pt x="1076" y="2411"/>
                  </a:lnTo>
                  <a:lnTo>
                    <a:pt x="1076" y="2818"/>
                  </a:lnTo>
                  <a:cubicBezTo>
                    <a:pt x="1076" y="3187"/>
                    <a:pt x="1375" y="3486"/>
                    <a:pt x="1744" y="3486"/>
                  </a:cubicBezTo>
                  <a:cubicBezTo>
                    <a:pt x="2106" y="3486"/>
                    <a:pt x="2405" y="3187"/>
                    <a:pt x="2405" y="2818"/>
                  </a:cubicBezTo>
                  <a:lnTo>
                    <a:pt x="2405" y="2411"/>
                  </a:lnTo>
                  <a:lnTo>
                    <a:pt x="2818" y="2411"/>
                  </a:lnTo>
                  <a:cubicBezTo>
                    <a:pt x="3181" y="2411"/>
                    <a:pt x="3480" y="2112"/>
                    <a:pt x="3480" y="1743"/>
                  </a:cubicBezTo>
                  <a:cubicBezTo>
                    <a:pt x="3480" y="1375"/>
                    <a:pt x="3181" y="1076"/>
                    <a:pt x="2818" y="1076"/>
                  </a:cubicBezTo>
                  <a:lnTo>
                    <a:pt x="2405" y="1076"/>
                  </a:lnTo>
                  <a:lnTo>
                    <a:pt x="2405" y="669"/>
                  </a:lnTo>
                  <a:cubicBezTo>
                    <a:pt x="2405" y="300"/>
                    <a:pt x="2106" y="1"/>
                    <a:pt x="1744"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a:off x="1810012" y="4102162"/>
              <a:ext cx="39484" cy="39262"/>
            </a:xfrm>
            <a:custGeom>
              <a:rect b="b" l="l" r="r" t="t"/>
              <a:pathLst>
                <a:path extrusionOk="0" h="1241" w="1248">
                  <a:moveTo>
                    <a:pt x="624" y="1"/>
                  </a:moveTo>
                  <a:cubicBezTo>
                    <a:pt x="281" y="1"/>
                    <a:pt x="1" y="280"/>
                    <a:pt x="1" y="624"/>
                  </a:cubicBezTo>
                  <a:cubicBezTo>
                    <a:pt x="1" y="967"/>
                    <a:pt x="281" y="1241"/>
                    <a:pt x="624" y="1241"/>
                  </a:cubicBezTo>
                  <a:cubicBezTo>
                    <a:pt x="967" y="1241"/>
                    <a:pt x="1247" y="967"/>
                    <a:pt x="1247" y="624"/>
                  </a:cubicBezTo>
                  <a:cubicBezTo>
                    <a:pt x="1247" y="280"/>
                    <a:pt x="967" y="1"/>
                    <a:pt x="624"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1772586" y="4064546"/>
              <a:ext cx="39262" cy="39452"/>
            </a:xfrm>
            <a:custGeom>
              <a:rect b="b" l="l" r="r" t="t"/>
              <a:pathLst>
                <a:path extrusionOk="0" h="1247" w="1241">
                  <a:moveTo>
                    <a:pt x="618" y="0"/>
                  </a:moveTo>
                  <a:cubicBezTo>
                    <a:pt x="274" y="0"/>
                    <a:pt x="1" y="280"/>
                    <a:pt x="1" y="623"/>
                  </a:cubicBezTo>
                  <a:cubicBezTo>
                    <a:pt x="1" y="967"/>
                    <a:pt x="274" y="1247"/>
                    <a:pt x="618" y="1247"/>
                  </a:cubicBezTo>
                  <a:cubicBezTo>
                    <a:pt x="961" y="1247"/>
                    <a:pt x="1241" y="967"/>
                    <a:pt x="1241" y="623"/>
                  </a:cubicBezTo>
                  <a:cubicBezTo>
                    <a:pt x="1241" y="280"/>
                    <a:pt x="961" y="0"/>
                    <a:pt x="618"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1810012" y="4027120"/>
              <a:ext cx="39484" cy="39262"/>
            </a:xfrm>
            <a:custGeom>
              <a:rect b="b" l="l" r="r" t="t"/>
              <a:pathLst>
                <a:path extrusionOk="0" h="1241" w="1248">
                  <a:moveTo>
                    <a:pt x="624" y="0"/>
                  </a:moveTo>
                  <a:cubicBezTo>
                    <a:pt x="281" y="0"/>
                    <a:pt x="1" y="280"/>
                    <a:pt x="1" y="624"/>
                  </a:cubicBezTo>
                  <a:cubicBezTo>
                    <a:pt x="1" y="967"/>
                    <a:pt x="281" y="1240"/>
                    <a:pt x="624" y="1240"/>
                  </a:cubicBezTo>
                  <a:cubicBezTo>
                    <a:pt x="967" y="1240"/>
                    <a:pt x="1247" y="967"/>
                    <a:pt x="1247" y="624"/>
                  </a:cubicBezTo>
                  <a:cubicBezTo>
                    <a:pt x="1247" y="280"/>
                    <a:pt x="967" y="0"/>
                    <a:pt x="624"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1847438" y="4064546"/>
              <a:ext cx="39484" cy="39452"/>
            </a:xfrm>
            <a:custGeom>
              <a:rect b="b" l="l" r="r" t="t"/>
              <a:pathLst>
                <a:path extrusionOk="0" h="1247" w="1248">
                  <a:moveTo>
                    <a:pt x="624" y="0"/>
                  </a:moveTo>
                  <a:cubicBezTo>
                    <a:pt x="281" y="0"/>
                    <a:pt x="1" y="280"/>
                    <a:pt x="1" y="623"/>
                  </a:cubicBezTo>
                  <a:cubicBezTo>
                    <a:pt x="1" y="967"/>
                    <a:pt x="281" y="1247"/>
                    <a:pt x="624" y="1247"/>
                  </a:cubicBezTo>
                  <a:cubicBezTo>
                    <a:pt x="967" y="1247"/>
                    <a:pt x="1247" y="967"/>
                    <a:pt x="1247" y="623"/>
                  </a:cubicBezTo>
                  <a:cubicBezTo>
                    <a:pt x="1247" y="280"/>
                    <a:pt x="967" y="0"/>
                    <a:pt x="624"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1691500" y="4066350"/>
              <a:ext cx="53752" cy="22368"/>
            </a:xfrm>
            <a:custGeom>
              <a:rect b="b" l="l" r="r" t="t"/>
              <a:pathLst>
                <a:path extrusionOk="0" h="707" w="1699">
                  <a:moveTo>
                    <a:pt x="357" y="0"/>
                  </a:moveTo>
                  <a:cubicBezTo>
                    <a:pt x="160" y="0"/>
                    <a:pt x="1" y="159"/>
                    <a:pt x="1" y="357"/>
                  </a:cubicBezTo>
                  <a:cubicBezTo>
                    <a:pt x="1" y="547"/>
                    <a:pt x="160" y="706"/>
                    <a:pt x="357" y="706"/>
                  </a:cubicBezTo>
                  <a:lnTo>
                    <a:pt x="1349" y="706"/>
                  </a:lnTo>
                  <a:cubicBezTo>
                    <a:pt x="1540" y="706"/>
                    <a:pt x="1699" y="547"/>
                    <a:pt x="1699" y="357"/>
                  </a:cubicBezTo>
                  <a:cubicBezTo>
                    <a:pt x="1699" y="159"/>
                    <a:pt x="1540" y="0"/>
                    <a:pt x="134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6"/>
            <p:cNvSpPr/>
            <p:nvPr/>
          </p:nvSpPr>
          <p:spPr>
            <a:xfrm>
              <a:off x="1643602" y="4121682"/>
              <a:ext cx="63022" cy="62800"/>
            </a:xfrm>
            <a:custGeom>
              <a:rect b="b" l="l" r="r" t="t"/>
              <a:pathLst>
                <a:path extrusionOk="0" h="1985" w="1992">
                  <a:moveTo>
                    <a:pt x="993" y="0"/>
                  </a:moveTo>
                  <a:cubicBezTo>
                    <a:pt x="446" y="0"/>
                    <a:pt x="1" y="439"/>
                    <a:pt x="1" y="993"/>
                  </a:cubicBezTo>
                  <a:cubicBezTo>
                    <a:pt x="1" y="1540"/>
                    <a:pt x="446" y="1985"/>
                    <a:pt x="993" y="1985"/>
                  </a:cubicBezTo>
                  <a:cubicBezTo>
                    <a:pt x="1546" y="1985"/>
                    <a:pt x="1992" y="1540"/>
                    <a:pt x="1992" y="993"/>
                  </a:cubicBezTo>
                  <a:cubicBezTo>
                    <a:pt x="1992" y="439"/>
                    <a:pt x="1546" y="0"/>
                    <a:pt x="993"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6"/>
            <p:cNvSpPr/>
            <p:nvPr/>
          </p:nvSpPr>
          <p:spPr>
            <a:xfrm>
              <a:off x="1730350" y="4121682"/>
              <a:ext cx="62800" cy="62800"/>
            </a:xfrm>
            <a:custGeom>
              <a:rect b="b" l="l" r="r" t="t"/>
              <a:pathLst>
                <a:path extrusionOk="0" h="1985" w="1985">
                  <a:moveTo>
                    <a:pt x="992" y="0"/>
                  </a:moveTo>
                  <a:cubicBezTo>
                    <a:pt x="445" y="0"/>
                    <a:pt x="0" y="439"/>
                    <a:pt x="0" y="993"/>
                  </a:cubicBezTo>
                  <a:cubicBezTo>
                    <a:pt x="0" y="1540"/>
                    <a:pt x="445" y="1985"/>
                    <a:pt x="992" y="1985"/>
                  </a:cubicBezTo>
                  <a:cubicBezTo>
                    <a:pt x="1539" y="1985"/>
                    <a:pt x="1985" y="1540"/>
                    <a:pt x="1985" y="993"/>
                  </a:cubicBezTo>
                  <a:cubicBezTo>
                    <a:pt x="1985" y="439"/>
                    <a:pt x="1539" y="0"/>
                    <a:pt x="992"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 name="Google Shape;168;p6"/>
          <p:cNvGrpSpPr/>
          <p:nvPr/>
        </p:nvGrpSpPr>
        <p:grpSpPr>
          <a:xfrm rot="760836">
            <a:off x="80756" y="4148677"/>
            <a:ext cx="419049" cy="419027"/>
            <a:chOff x="291850" y="2324188"/>
            <a:chExt cx="316871" cy="316855"/>
          </a:xfrm>
        </p:grpSpPr>
        <p:sp>
          <p:nvSpPr>
            <p:cNvPr id="169" name="Google Shape;169;p6"/>
            <p:cNvSpPr/>
            <p:nvPr/>
          </p:nvSpPr>
          <p:spPr>
            <a:xfrm>
              <a:off x="291850" y="2324188"/>
              <a:ext cx="316871" cy="316855"/>
            </a:xfrm>
            <a:custGeom>
              <a:rect b="b" l="l" r="r" t="t"/>
              <a:pathLst>
                <a:path extrusionOk="0" h="6584" w="6584">
                  <a:moveTo>
                    <a:pt x="1614" y="1"/>
                  </a:moveTo>
                  <a:cubicBezTo>
                    <a:pt x="724" y="1"/>
                    <a:pt x="1" y="724"/>
                    <a:pt x="1" y="1614"/>
                  </a:cubicBezTo>
                  <a:lnTo>
                    <a:pt x="1" y="4973"/>
                  </a:lnTo>
                  <a:cubicBezTo>
                    <a:pt x="1" y="5863"/>
                    <a:pt x="724" y="6584"/>
                    <a:pt x="1614" y="6584"/>
                  </a:cubicBezTo>
                  <a:lnTo>
                    <a:pt x="4970" y="6584"/>
                  </a:lnTo>
                  <a:cubicBezTo>
                    <a:pt x="5863" y="6584"/>
                    <a:pt x="6584" y="5863"/>
                    <a:pt x="6584" y="4973"/>
                  </a:cubicBezTo>
                  <a:lnTo>
                    <a:pt x="6584" y="1614"/>
                  </a:lnTo>
                  <a:cubicBezTo>
                    <a:pt x="6584" y="724"/>
                    <a:pt x="5863"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6"/>
            <p:cNvSpPr/>
            <p:nvPr/>
          </p:nvSpPr>
          <p:spPr>
            <a:xfrm>
              <a:off x="291850" y="2324188"/>
              <a:ext cx="126287" cy="316855"/>
            </a:xfrm>
            <a:custGeom>
              <a:rect b="b" l="l" r="r" t="t"/>
              <a:pathLst>
                <a:path extrusionOk="0" h="6584" w="2624">
                  <a:moveTo>
                    <a:pt x="1614" y="1"/>
                  </a:moveTo>
                  <a:cubicBezTo>
                    <a:pt x="724" y="1"/>
                    <a:pt x="1" y="724"/>
                    <a:pt x="1" y="1614"/>
                  </a:cubicBezTo>
                  <a:lnTo>
                    <a:pt x="1" y="4973"/>
                  </a:lnTo>
                  <a:cubicBezTo>
                    <a:pt x="1" y="5863"/>
                    <a:pt x="724" y="6584"/>
                    <a:pt x="1614" y="6584"/>
                  </a:cubicBezTo>
                  <a:lnTo>
                    <a:pt x="2623" y="6584"/>
                  </a:lnTo>
                  <a:cubicBezTo>
                    <a:pt x="1733" y="6584"/>
                    <a:pt x="1009" y="5863"/>
                    <a:pt x="1009" y="4973"/>
                  </a:cubicBezTo>
                  <a:lnTo>
                    <a:pt x="1009" y="1614"/>
                  </a:lnTo>
                  <a:cubicBezTo>
                    <a:pt x="1009" y="724"/>
                    <a:pt x="1733" y="1"/>
                    <a:pt x="262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
            <p:cNvSpPr/>
            <p:nvPr/>
          </p:nvSpPr>
          <p:spPr>
            <a:xfrm>
              <a:off x="450281" y="2457160"/>
              <a:ext cx="47646" cy="49376"/>
            </a:xfrm>
            <a:custGeom>
              <a:rect b="b" l="l" r="r" t="t"/>
              <a:pathLst>
                <a:path extrusionOk="0" h="1026" w="990">
                  <a:moveTo>
                    <a:pt x="493" y="1"/>
                  </a:moveTo>
                  <a:cubicBezTo>
                    <a:pt x="221" y="1"/>
                    <a:pt x="0" y="225"/>
                    <a:pt x="0" y="497"/>
                  </a:cubicBezTo>
                  <a:lnTo>
                    <a:pt x="0" y="529"/>
                  </a:lnTo>
                  <a:cubicBezTo>
                    <a:pt x="0" y="801"/>
                    <a:pt x="221" y="1025"/>
                    <a:pt x="493" y="1025"/>
                  </a:cubicBezTo>
                  <a:cubicBezTo>
                    <a:pt x="765" y="1025"/>
                    <a:pt x="990" y="801"/>
                    <a:pt x="990" y="529"/>
                  </a:cubicBezTo>
                  <a:lnTo>
                    <a:pt x="990" y="497"/>
                  </a:lnTo>
                  <a:cubicBezTo>
                    <a:pt x="990" y="225"/>
                    <a:pt x="765" y="1"/>
                    <a:pt x="4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523914" y="2383527"/>
              <a:ext cx="47646" cy="49184"/>
            </a:xfrm>
            <a:custGeom>
              <a:rect b="b" l="l" r="r" t="t"/>
              <a:pathLst>
                <a:path extrusionOk="0" h="1022" w="990">
                  <a:moveTo>
                    <a:pt x="497" y="0"/>
                  </a:moveTo>
                  <a:cubicBezTo>
                    <a:pt x="225" y="0"/>
                    <a:pt x="1" y="221"/>
                    <a:pt x="1" y="493"/>
                  </a:cubicBezTo>
                  <a:lnTo>
                    <a:pt x="1" y="525"/>
                  </a:lnTo>
                  <a:cubicBezTo>
                    <a:pt x="1" y="801"/>
                    <a:pt x="225" y="1022"/>
                    <a:pt x="497" y="1022"/>
                  </a:cubicBezTo>
                  <a:cubicBezTo>
                    <a:pt x="769" y="1022"/>
                    <a:pt x="990" y="798"/>
                    <a:pt x="990" y="525"/>
                  </a:cubicBezTo>
                  <a:lnTo>
                    <a:pt x="990" y="493"/>
                  </a:lnTo>
                  <a:cubicBezTo>
                    <a:pt x="990" y="221"/>
                    <a:pt x="769" y="0"/>
                    <a:pt x="4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376455" y="2530985"/>
              <a:ext cx="47646" cy="49184"/>
            </a:xfrm>
            <a:custGeom>
              <a:rect b="b" l="l" r="r" t="t"/>
              <a:pathLst>
                <a:path extrusionOk="0" h="1022" w="990">
                  <a:moveTo>
                    <a:pt x="494" y="0"/>
                  </a:moveTo>
                  <a:cubicBezTo>
                    <a:pt x="221" y="0"/>
                    <a:pt x="0" y="225"/>
                    <a:pt x="0" y="497"/>
                  </a:cubicBezTo>
                  <a:lnTo>
                    <a:pt x="0" y="529"/>
                  </a:lnTo>
                  <a:cubicBezTo>
                    <a:pt x="0" y="801"/>
                    <a:pt x="221" y="1022"/>
                    <a:pt x="494" y="1022"/>
                  </a:cubicBezTo>
                  <a:cubicBezTo>
                    <a:pt x="769" y="1022"/>
                    <a:pt x="990" y="801"/>
                    <a:pt x="990" y="529"/>
                  </a:cubicBezTo>
                  <a:lnTo>
                    <a:pt x="990" y="497"/>
                  </a:lnTo>
                  <a:cubicBezTo>
                    <a:pt x="990" y="221"/>
                    <a:pt x="769" y="0"/>
                    <a:pt x="4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5" name="Shape 175"/>
        <p:cNvGrpSpPr/>
        <p:nvPr/>
      </p:nvGrpSpPr>
      <p:grpSpPr>
        <a:xfrm>
          <a:off x="0" y="0"/>
          <a:ext cx="0" cy="0"/>
          <a:chOff x="0" y="0"/>
          <a:chExt cx="0" cy="0"/>
        </a:xfrm>
      </p:grpSpPr>
      <p:pic>
        <p:nvPicPr>
          <p:cNvPr id="176" name="Google Shape;176;p7"/>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177" name="Google Shape;177;p7"/>
          <p:cNvSpPr txBox="1"/>
          <p:nvPr>
            <p:ph idx="1" type="subTitle"/>
          </p:nvPr>
        </p:nvSpPr>
        <p:spPr>
          <a:xfrm>
            <a:off x="4473475" y="2838249"/>
            <a:ext cx="3957300" cy="945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178" name="Google Shape;178;p7"/>
          <p:cNvSpPr txBox="1"/>
          <p:nvPr>
            <p:ph type="title"/>
          </p:nvPr>
        </p:nvSpPr>
        <p:spPr>
          <a:xfrm>
            <a:off x="4468575" y="1270857"/>
            <a:ext cx="3957300" cy="1633800"/>
          </a:xfrm>
          <a:prstGeom prst="rect">
            <a:avLst/>
          </a:prstGeom>
        </p:spPr>
        <p:txBody>
          <a:bodyPr anchorCtr="0" anchor="t" bIns="91425" lIns="91425" spcFirstLastPara="1" rIns="91425" wrap="square" tIns="91425">
            <a:noAutofit/>
          </a:bodyPr>
          <a:lstStyle>
            <a:lvl1pPr lvl="0" rtl="0" algn="l">
              <a:spcBef>
                <a:spcPts val="0"/>
              </a:spcBef>
              <a:spcAft>
                <a:spcPts val="0"/>
              </a:spcAft>
              <a:buClr>
                <a:schemeClr val="dk1"/>
              </a:buClr>
              <a:buSzPts val="3000"/>
              <a:buFont typeface="Heebo SemiBold"/>
              <a:buNone/>
              <a:defRPr sz="3000">
                <a:solidFill>
                  <a:schemeClr val="dk1"/>
                </a:solidFill>
              </a:defRPr>
            </a:lvl1pPr>
            <a:lvl2pPr lvl="1"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2pPr>
            <a:lvl3pPr lvl="2"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3pPr>
            <a:lvl4pPr lvl="3"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4pPr>
            <a:lvl5pPr lvl="4"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5pPr>
            <a:lvl6pPr lvl="5"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6pPr>
            <a:lvl7pPr lvl="6"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7pPr>
            <a:lvl8pPr lvl="7"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8pPr>
            <a:lvl9pPr lvl="8" rtl="0">
              <a:spcBef>
                <a:spcPts val="0"/>
              </a:spcBef>
              <a:spcAft>
                <a:spcPts val="0"/>
              </a:spcAft>
              <a:buClr>
                <a:schemeClr val="dk1"/>
              </a:buClr>
              <a:buSzPts val="3000"/>
              <a:buFont typeface="Heebo SemiBold"/>
              <a:buNone/>
              <a:defRPr sz="3000">
                <a:solidFill>
                  <a:schemeClr val="dk1"/>
                </a:solidFill>
                <a:latin typeface="Heebo SemiBold"/>
                <a:ea typeface="Heebo SemiBold"/>
                <a:cs typeface="Heebo SemiBold"/>
                <a:sym typeface="Heebo SemiBold"/>
              </a:defRPr>
            </a:lvl9pPr>
          </a:lstStyle>
          <a:p/>
        </p:txBody>
      </p:sp>
      <p:sp>
        <p:nvSpPr>
          <p:cNvPr id="179" name="Google Shape;179;p7"/>
          <p:cNvSpPr/>
          <p:nvPr>
            <p:ph idx="2" type="pic"/>
          </p:nvPr>
        </p:nvSpPr>
        <p:spPr>
          <a:xfrm>
            <a:off x="717215" y="528300"/>
            <a:ext cx="3389100" cy="4080300"/>
          </a:xfrm>
          <a:prstGeom prst="rect">
            <a:avLst/>
          </a:prstGeom>
          <a:noFill/>
          <a:ln>
            <a:noFill/>
          </a:ln>
        </p:spPr>
      </p:sp>
      <p:grpSp>
        <p:nvGrpSpPr>
          <p:cNvPr id="180" name="Google Shape;180;p7"/>
          <p:cNvGrpSpPr/>
          <p:nvPr/>
        </p:nvGrpSpPr>
        <p:grpSpPr>
          <a:xfrm rot="-5400000">
            <a:off x="8457132" y="3133756"/>
            <a:ext cx="1675485" cy="1459925"/>
            <a:chOff x="5088650" y="2517125"/>
            <a:chExt cx="1919446" cy="1672500"/>
          </a:xfrm>
        </p:grpSpPr>
        <p:sp>
          <p:nvSpPr>
            <p:cNvPr id="181" name="Google Shape;181;p7"/>
            <p:cNvSpPr/>
            <p:nvPr/>
          </p:nvSpPr>
          <p:spPr>
            <a:xfrm>
              <a:off x="5990472" y="2517125"/>
              <a:ext cx="382602" cy="637429"/>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7"/>
            <p:cNvSpPr/>
            <p:nvPr/>
          </p:nvSpPr>
          <p:spPr>
            <a:xfrm>
              <a:off x="6029213" y="2829764"/>
              <a:ext cx="305119" cy="12152"/>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6258233" y="3039112"/>
              <a:ext cx="56488" cy="56488"/>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7"/>
            <p:cNvSpPr/>
            <p:nvPr/>
          </p:nvSpPr>
          <p:spPr>
            <a:xfrm>
              <a:off x="6048825" y="3039112"/>
              <a:ext cx="56488" cy="56488"/>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7"/>
            <p:cNvSpPr/>
            <p:nvPr/>
          </p:nvSpPr>
          <p:spPr>
            <a:xfrm>
              <a:off x="6258233" y="2902554"/>
              <a:ext cx="56488" cy="56307"/>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
            <p:cNvSpPr/>
            <p:nvPr/>
          </p:nvSpPr>
          <p:spPr>
            <a:xfrm>
              <a:off x="6048825" y="2902554"/>
              <a:ext cx="56488" cy="56307"/>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6239343" y="2598037"/>
              <a:ext cx="64369" cy="56488"/>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
            <p:cNvSpPr/>
            <p:nvPr/>
          </p:nvSpPr>
          <p:spPr>
            <a:xfrm>
              <a:off x="6059833" y="2705779"/>
              <a:ext cx="64369" cy="56488"/>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7"/>
            <p:cNvSpPr/>
            <p:nvPr/>
          </p:nvSpPr>
          <p:spPr>
            <a:xfrm>
              <a:off x="6370667" y="2520975"/>
              <a:ext cx="637429" cy="382421"/>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
            <p:cNvSpPr/>
            <p:nvPr/>
          </p:nvSpPr>
          <p:spPr>
            <a:xfrm>
              <a:off x="6683306" y="2559476"/>
              <a:ext cx="12212" cy="305179"/>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6731252" y="257914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7"/>
            <p:cNvSpPr/>
            <p:nvPr/>
          </p:nvSpPr>
          <p:spPr>
            <a:xfrm>
              <a:off x="6731252" y="2788496"/>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
            <p:cNvSpPr/>
            <p:nvPr/>
          </p:nvSpPr>
          <p:spPr>
            <a:xfrm>
              <a:off x="6817758" y="2579147"/>
              <a:ext cx="56488" cy="56488"/>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6817758" y="2788496"/>
              <a:ext cx="56488" cy="56488"/>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a:off x="6447729" y="2594187"/>
              <a:ext cx="64429" cy="56488"/>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a:off x="6555411" y="2773697"/>
              <a:ext cx="64609" cy="56428"/>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729689" y="3157201"/>
              <a:ext cx="637429" cy="382361"/>
            </a:xfrm>
            <a:custGeom>
              <a:rect b="b" l="l" r="r" t="t"/>
              <a:pathLst>
                <a:path extrusionOk="0" h="6356" w="10596">
                  <a:moveTo>
                    <a:pt x="455" y="0"/>
                  </a:moveTo>
                  <a:cubicBezTo>
                    <a:pt x="202" y="0"/>
                    <a:pt x="0" y="202"/>
                    <a:pt x="0" y="455"/>
                  </a:cubicBezTo>
                  <a:lnTo>
                    <a:pt x="0" y="5901"/>
                  </a:lnTo>
                  <a:cubicBezTo>
                    <a:pt x="0" y="6151"/>
                    <a:pt x="205" y="6356"/>
                    <a:pt x="455" y="6356"/>
                  </a:cubicBezTo>
                  <a:lnTo>
                    <a:pt x="10140" y="6356"/>
                  </a:lnTo>
                  <a:cubicBezTo>
                    <a:pt x="10390" y="6356"/>
                    <a:pt x="10595" y="6151"/>
                    <a:pt x="10595" y="5901"/>
                  </a:cubicBezTo>
                  <a:lnTo>
                    <a:pt x="10595" y="455"/>
                  </a:lnTo>
                  <a:cubicBezTo>
                    <a:pt x="10595" y="202"/>
                    <a:pt x="10390" y="0"/>
                    <a:pt x="1014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a:off x="6042267" y="3195883"/>
              <a:ext cx="12212" cy="304999"/>
            </a:xfrm>
            <a:custGeom>
              <a:rect b="b" l="l" r="r" t="t"/>
              <a:pathLst>
                <a:path extrusionOk="0" h="5070" w="203">
                  <a:moveTo>
                    <a:pt x="100" y="1"/>
                  </a:moveTo>
                  <a:cubicBezTo>
                    <a:pt x="46" y="1"/>
                    <a:pt x="1" y="45"/>
                    <a:pt x="1" y="100"/>
                  </a:cubicBezTo>
                  <a:lnTo>
                    <a:pt x="1" y="4970"/>
                  </a:lnTo>
                  <a:cubicBezTo>
                    <a:pt x="1" y="5024"/>
                    <a:pt x="46" y="5069"/>
                    <a:pt x="100" y="5069"/>
                  </a:cubicBezTo>
                  <a:cubicBezTo>
                    <a:pt x="158" y="5069"/>
                    <a:pt x="203" y="5024"/>
                    <a:pt x="203" y="4970"/>
                  </a:cubicBezTo>
                  <a:lnTo>
                    <a:pt x="203" y="100"/>
                  </a:lnTo>
                  <a:cubicBezTo>
                    <a:pt x="203" y="45"/>
                    <a:pt x="158" y="1"/>
                    <a:pt x="1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a:off x="6251676" y="3215374"/>
              <a:ext cx="56488" cy="56488"/>
            </a:xfrm>
            <a:custGeom>
              <a:rect b="b" l="l" r="r" t="t"/>
              <a:pathLst>
                <a:path extrusionOk="0" h="939" w="939">
                  <a:moveTo>
                    <a:pt x="471" y="0"/>
                  </a:moveTo>
                  <a:cubicBezTo>
                    <a:pt x="212" y="0"/>
                    <a:pt x="0" y="211"/>
                    <a:pt x="0" y="471"/>
                  </a:cubicBezTo>
                  <a:cubicBezTo>
                    <a:pt x="0" y="730"/>
                    <a:pt x="212"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6251676" y="3424722"/>
              <a:ext cx="56488" cy="56488"/>
            </a:xfrm>
            <a:custGeom>
              <a:rect b="b" l="l" r="r" t="t"/>
              <a:pathLst>
                <a:path extrusionOk="0" h="939" w="939">
                  <a:moveTo>
                    <a:pt x="471" y="0"/>
                  </a:moveTo>
                  <a:cubicBezTo>
                    <a:pt x="212" y="0"/>
                    <a:pt x="0" y="212"/>
                    <a:pt x="0" y="471"/>
                  </a:cubicBezTo>
                  <a:cubicBezTo>
                    <a:pt x="0" y="730"/>
                    <a:pt x="212" y="939"/>
                    <a:pt x="471" y="939"/>
                  </a:cubicBezTo>
                  <a:cubicBezTo>
                    <a:pt x="730" y="939"/>
                    <a:pt x="938" y="730"/>
                    <a:pt x="938" y="471"/>
                  </a:cubicBezTo>
                  <a:cubicBezTo>
                    <a:pt x="938" y="212"/>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7"/>
            <p:cNvSpPr/>
            <p:nvPr/>
          </p:nvSpPr>
          <p:spPr>
            <a:xfrm>
              <a:off x="6110666" y="3215193"/>
              <a:ext cx="64188" cy="56428"/>
            </a:xfrm>
            <a:custGeom>
              <a:rect b="b" l="l" r="r" t="t"/>
              <a:pathLst>
                <a:path extrusionOk="0" h="938" w="1067">
                  <a:moveTo>
                    <a:pt x="535" y="0"/>
                  </a:moveTo>
                  <a:cubicBezTo>
                    <a:pt x="474" y="0"/>
                    <a:pt x="412" y="12"/>
                    <a:pt x="353" y="38"/>
                  </a:cubicBezTo>
                  <a:cubicBezTo>
                    <a:pt x="113" y="138"/>
                    <a:pt x="1" y="413"/>
                    <a:pt x="103" y="650"/>
                  </a:cubicBezTo>
                  <a:cubicBezTo>
                    <a:pt x="177" y="830"/>
                    <a:pt x="350" y="938"/>
                    <a:pt x="533" y="938"/>
                  </a:cubicBezTo>
                  <a:cubicBezTo>
                    <a:pt x="595" y="938"/>
                    <a:pt x="657" y="925"/>
                    <a:pt x="718" y="900"/>
                  </a:cubicBezTo>
                  <a:cubicBezTo>
                    <a:pt x="955" y="800"/>
                    <a:pt x="1067" y="525"/>
                    <a:pt x="967" y="288"/>
                  </a:cubicBezTo>
                  <a:cubicBezTo>
                    <a:pt x="891" y="108"/>
                    <a:pt x="717"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7"/>
            <p:cNvSpPr/>
            <p:nvPr/>
          </p:nvSpPr>
          <p:spPr>
            <a:xfrm>
              <a:off x="6115118" y="3424722"/>
              <a:ext cx="56488" cy="56488"/>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5806510" y="3230353"/>
              <a:ext cx="64609" cy="56548"/>
            </a:xfrm>
            <a:custGeom>
              <a:rect b="b" l="l" r="r" t="t"/>
              <a:pathLst>
                <a:path extrusionOk="0" h="940" w="1074">
                  <a:moveTo>
                    <a:pt x="535" y="1"/>
                  </a:moveTo>
                  <a:cubicBezTo>
                    <a:pt x="453" y="1"/>
                    <a:pt x="371" y="22"/>
                    <a:pt x="295" y="68"/>
                  </a:cubicBezTo>
                  <a:cubicBezTo>
                    <a:pt x="74" y="203"/>
                    <a:pt x="1" y="487"/>
                    <a:pt x="135" y="712"/>
                  </a:cubicBezTo>
                  <a:cubicBezTo>
                    <a:pt x="224" y="857"/>
                    <a:pt x="378" y="939"/>
                    <a:pt x="537" y="939"/>
                  </a:cubicBezTo>
                  <a:cubicBezTo>
                    <a:pt x="619" y="939"/>
                    <a:pt x="703" y="917"/>
                    <a:pt x="779" y="872"/>
                  </a:cubicBezTo>
                  <a:cubicBezTo>
                    <a:pt x="1000" y="737"/>
                    <a:pt x="1073" y="449"/>
                    <a:pt x="939" y="228"/>
                  </a:cubicBezTo>
                  <a:cubicBezTo>
                    <a:pt x="850"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a:off x="5914372" y="3409863"/>
              <a:ext cx="64429" cy="56428"/>
            </a:xfrm>
            <a:custGeom>
              <a:rect b="b" l="l" r="r" t="t"/>
              <a:pathLst>
                <a:path extrusionOk="0" h="938" w="1071">
                  <a:moveTo>
                    <a:pt x="535" y="1"/>
                  </a:moveTo>
                  <a:cubicBezTo>
                    <a:pt x="453" y="1"/>
                    <a:pt x="371" y="22"/>
                    <a:pt x="295" y="68"/>
                  </a:cubicBezTo>
                  <a:cubicBezTo>
                    <a:pt x="71" y="199"/>
                    <a:pt x="1" y="488"/>
                    <a:pt x="132" y="712"/>
                  </a:cubicBezTo>
                  <a:cubicBezTo>
                    <a:pt x="221" y="857"/>
                    <a:pt x="377" y="938"/>
                    <a:pt x="536" y="938"/>
                  </a:cubicBezTo>
                  <a:cubicBezTo>
                    <a:pt x="618" y="938"/>
                    <a:pt x="701" y="916"/>
                    <a:pt x="776" y="872"/>
                  </a:cubicBezTo>
                  <a:cubicBezTo>
                    <a:pt x="1000" y="737"/>
                    <a:pt x="1070" y="449"/>
                    <a:pt x="936" y="228"/>
                  </a:cubicBezTo>
                  <a:cubicBezTo>
                    <a:pt x="849"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7"/>
            <p:cNvSpPr/>
            <p:nvPr/>
          </p:nvSpPr>
          <p:spPr>
            <a:xfrm>
              <a:off x="5864502" y="3324560"/>
              <a:ext cx="56488" cy="56307"/>
            </a:xfrm>
            <a:custGeom>
              <a:rect b="b" l="l" r="r" t="t"/>
              <a:pathLst>
                <a:path extrusionOk="0" h="936" w="939">
                  <a:moveTo>
                    <a:pt x="468" y="0"/>
                  </a:moveTo>
                  <a:cubicBezTo>
                    <a:pt x="209" y="0"/>
                    <a:pt x="1" y="209"/>
                    <a:pt x="1" y="468"/>
                  </a:cubicBezTo>
                  <a:cubicBezTo>
                    <a:pt x="1" y="727"/>
                    <a:pt x="209" y="935"/>
                    <a:pt x="468" y="935"/>
                  </a:cubicBezTo>
                  <a:cubicBezTo>
                    <a:pt x="727" y="935"/>
                    <a:pt x="939" y="727"/>
                    <a:pt x="939" y="468"/>
                  </a:cubicBezTo>
                  <a:cubicBezTo>
                    <a:pt x="939" y="209"/>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a:off x="5095568" y="354545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5261844" y="399080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5134310" y="385809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5363329" y="406744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5153981" y="406744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5363329" y="393088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5153981" y="393088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a:off x="5261844" y="366535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a:off x="5363329" y="374042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a:off x="5153981" y="374042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a:off x="5363329" y="360387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7"/>
            <p:cNvSpPr/>
            <p:nvPr/>
          </p:nvSpPr>
          <p:spPr>
            <a:xfrm>
              <a:off x="5153981" y="360387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a:off x="5088650" y="3158705"/>
              <a:ext cx="637248" cy="382602"/>
            </a:xfrm>
            <a:custGeom>
              <a:rect b="b" l="l" r="r" t="t"/>
              <a:pathLst>
                <a:path extrusionOk="0" h="6360" w="10593">
                  <a:moveTo>
                    <a:pt x="452" y="1"/>
                  </a:moveTo>
                  <a:cubicBezTo>
                    <a:pt x="202" y="1"/>
                    <a:pt x="1" y="206"/>
                    <a:pt x="1" y="455"/>
                  </a:cubicBezTo>
                  <a:lnTo>
                    <a:pt x="1" y="5905"/>
                  </a:lnTo>
                  <a:cubicBezTo>
                    <a:pt x="1" y="6155"/>
                    <a:pt x="202" y="6356"/>
                    <a:pt x="452" y="6360"/>
                  </a:cubicBezTo>
                  <a:lnTo>
                    <a:pt x="10138" y="6360"/>
                  </a:lnTo>
                  <a:cubicBezTo>
                    <a:pt x="10391" y="6360"/>
                    <a:pt x="10592" y="6155"/>
                    <a:pt x="10592" y="5905"/>
                  </a:cubicBezTo>
                  <a:lnTo>
                    <a:pt x="10592" y="455"/>
                  </a:lnTo>
                  <a:cubicBezTo>
                    <a:pt x="10592" y="206"/>
                    <a:pt x="10391" y="1"/>
                    <a:pt x="1013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a:off x="5401048" y="3197447"/>
              <a:ext cx="12212" cy="305119"/>
            </a:xfrm>
            <a:custGeom>
              <a:rect b="b" l="l" r="r" t="t"/>
              <a:pathLst>
                <a:path extrusionOk="0" h="5072" w="203">
                  <a:moveTo>
                    <a:pt x="103" y="0"/>
                  </a:moveTo>
                  <a:cubicBezTo>
                    <a:pt x="49" y="0"/>
                    <a:pt x="1" y="45"/>
                    <a:pt x="1" y="100"/>
                  </a:cubicBezTo>
                  <a:lnTo>
                    <a:pt x="1" y="4969"/>
                  </a:lnTo>
                  <a:cubicBezTo>
                    <a:pt x="1" y="5027"/>
                    <a:pt x="49" y="5072"/>
                    <a:pt x="103" y="5072"/>
                  </a:cubicBezTo>
                  <a:cubicBezTo>
                    <a:pt x="158" y="5072"/>
                    <a:pt x="203" y="5027"/>
                    <a:pt x="203" y="4969"/>
                  </a:cubicBezTo>
                  <a:lnTo>
                    <a:pt x="203" y="100"/>
                  </a:lnTo>
                  <a:cubicBezTo>
                    <a:pt x="203" y="45"/>
                    <a:pt x="158"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a:off x="5542238" y="3324560"/>
              <a:ext cx="56548" cy="56307"/>
            </a:xfrm>
            <a:custGeom>
              <a:rect b="b" l="l" r="r" t="t"/>
              <a:pathLst>
                <a:path extrusionOk="0" h="936" w="940">
                  <a:moveTo>
                    <a:pt x="472" y="0"/>
                  </a:moveTo>
                  <a:cubicBezTo>
                    <a:pt x="212" y="0"/>
                    <a:pt x="1" y="209"/>
                    <a:pt x="1" y="468"/>
                  </a:cubicBezTo>
                  <a:cubicBezTo>
                    <a:pt x="1" y="727"/>
                    <a:pt x="212" y="935"/>
                    <a:pt x="472" y="935"/>
                  </a:cubicBezTo>
                  <a:cubicBezTo>
                    <a:pt x="728" y="935"/>
                    <a:pt x="939" y="727"/>
                    <a:pt x="939" y="468"/>
                  </a:cubicBezTo>
                  <a:cubicBezTo>
                    <a:pt x="939" y="209"/>
                    <a:pt x="728" y="0"/>
                    <a:pt x="4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a:off x="5610637" y="3426466"/>
              <a:ext cx="56488" cy="56488"/>
            </a:xfrm>
            <a:custGeom>
              <a:rect b="b" l="l" r="r" t="t"/>
              <a:pathLst>
                <a:path extrusionOk="0" h="939" w="939">
                  <a:moveTo>
                    <a:pt x="468" y="0"/>
                  </a:moveTo>
                  <a:cubicBezTo>
                    <a:pt x="209" y="0"/>
                    <a:pt x="1" y="208"/>
                    <a:pt x="1" y="468"/>
                  </a:cubicBezTo>
                  <a:cubicBezTo>
                    <a:pt x="1" y="727"/>
                    <a:pt x="209" y="938"/>
                    <a:pt x="468" y="938"/>
                  </a:cubicBezTo>
                  <a:cubicBezTo>
                    <a:pt x="727" y="938"/>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a:off x="5473899" y="3217058"/>
              <a:ext cx="56488" cy="56488"/>
            </a:xfrm>
            <a:custGeom>
              <a:rect b="b" l="l" r="r" t="t"/>
              <a:pathLst>
                <a:path extrusionOk="0" h="939" w="939">
                  <a:moveTo>
                    <a:pt x="471" y="1"/>
                  </a:moveTo>
                  <a:cubicBezTo>
                    <a:pt x="212" y="1"/>
                    <a:pt x="0" y="212"/>
                    <a:pt x="0" y="468"/>
                  </a:cubicBezTo>
                  <a:cubicBezTo>
                    <a:pt x="0" y="728"/>
                    <a:pt x="212" y="939"/>
                    <a:pt x="471" y="939"/>
                  </a:cubicBezTo>
                  <a:cubicBezTo>
                    <a:pt x="727" y="939"/>
                    <a:pt x="938" y="728"/>
                    <a:pt x="938" y="468"/>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a:off x="5233509" y="3326304"/>
              <a:ext cx="64369" cy="56488"/>
            </a:xfrm>
            <a:custGeom>
              <a:rect b="b" l="l" r="r" t="t"/>
              <a:pathLst>
                <a:path extrusionOk="0" h="939" w="1070">
                  <a:moveTo>
                    <a:pt x="535" y="0"/>
                  </a:moveTo>
                  <a:cubicBezTo>
                    <a:pt x="453" y="0"/>
                    <a:pt x="370" y="22"/>
                    <a:pt x="295" y="68"/>
                  </a:cubicBezTo>
                  <a:cubicBezTo>
                    <a:pt x="71" y="199"/>
                    <a:pt x="0" y="487"/>
                    <a:pt x="132" y="711"/>
                  </a:cubicBezTo>
                  <a:cubicBezTo>
                    <a:pt x="220" y="857"/>
                    <a:pt x="376" y="939"/>
                    <a:pt x="535" y="939"/>
                  </a:cubicBezTo>
                  <a:cubicBezTo>
                    <a:pt x="617" y="939"/>
                    <a:pt x="700" y="917"/>
                    <a:pt x="775" y="871"/>
                  </a:cubicBezTo>
                  <a:cubicBezTo>
                    <a:pt x="999" y="737"/>
                    <a:pt x="1070" y="449"/>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5162223" y="3423759"/>
              <a:ext cx="56488" cy="56488"/>
            </a:xfrm>
            <a:custGeom>
              <a:rect b="b" l="l" r="r" t="t"/>
              <a:pathLst>
                <a:path extrusionOk="0" h="939" w="939">
                  <a:moveTo>
                    <a:pt x="471" y="0"/>
                  </a:moveTo>
                  <a:cubicBezTo>
                    <a:pt x="212" y="0"/>
                    <a:pt x="1" y="209"/>
                    <a:pt x="1" y="468"/>
                  </a:cubicBezTo>
                  <a:cubicBezTo>
                    <a:pt x="1" y="727"/>
                    <a:pt x="212" y="939"/>
                    <a:pt x="471" y="939"/>
                  </a:cubicBezTo>
                  <a:cubicBezTo>
                    <a:pt x="731" y="939"/>
                    <a:pt x="939" y="727"/>
                    <a:pt x="939" y="468"/>
                  </a:cubicBezTo>
                  <a:cubicBezTo>
                    <a:pt x="939" y="209"/>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a:off x="5162223" y="3214411"/>
              <a:ext cx="56488" cy="56488"/>
            </a:xfrm>
            <a:custGeom>
              <a:rect b="b" l="l" r="r" t="t"/>
              <a:pathLst>
                <a:path extrusionOk="0" h="939" w="939">
                  <a:moveTo>
                    <a:pt x="471" y="0"/>
                  </a:moveTo>
                  <a:cubicBezTo>
                    <a:pt x="212" y="0"/>
                    <a:pt x="1" y="208"/>
                    <a:pt x="1" y="468"/>
                  </a:cubicBezTo>
                  <a:cubicBezTo>
                    <a:pt x="1" y="727"/>
                    <a:pt x="212" y="938"/>
                    <a:pt x="471" y="938"/>
                  </a:cubicBezTo>
                  <a:cubicBezTo>
                    <a:pt x="731" y="938"/>
                    <a:pt x="939" y="727"/>
                    <a:pt x="939" y="468"/>
                  </a:cubicBezTo>
                  <a:cubicBezTo>
                    <a:pt x="939" y="208"/>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7"/>
            <p:cNvSpPr/>
            <p:nvPr/>
          </p:nvSpPr>
          <p:spPr>
            <a:xfrm>
              <a:off x="5299021" y="3423759"/>
              <a:ext cx="56488" cy="56488"/>
            </a:xfrm>
            <a:custGeom>
              <a:rect b="b" l="l" r="r" t="t"/>
              <a:pathLst>
                <a:path extrusionOk="0" h="939" w="939">
                  <a:moveTo>
                    <a:pt x="467" y="0"/>
                  </a:moveTo>
                  <a:cubicBezTo>
                    <a:pt x="211" y="0"/>
                    <a:pt x="0" y="209"/>
                    <a:pt x="0" y="468"/>
                  </a:cubicBezTo>
                  <a:cubicBezTo>
                    <a:pt x="0" y="727"/>
                    <a:pt x="211" y="939"/>
                    <a:pt x="467" y="939"/>
                  </a:cubicBezTo>
                  <a:cubicBezTo>
                    <a:pt x="727" y="939"/>
                    <a:pt x="938" y="727"/>
                    <a:pt x="938" y="468"/>
                  </a:cubicBezTo>
                  <a:cubicBezTo>
                    <a:pt x="938" y="209"/>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7"/>
            <p:cNvSpPr/>
            <p:nvPr/>
          </p:nvSpPr>
          <p:spPr>
            <a:xfrm>
              <a:off x="5299021" y="3214411"/>
              <a:ext cx="56488" cy="56488"/>
            </a:xfrm>
            <a:custGeom>
              <a:rect b="b" l="l" r="r" t="t"/>
              <a:pathLst>
                <a:path extrusionOk="0" h="939" w="939">
                  <a:moveTo>
                    <a:pt x="467" y="0"/>
                  </a:moveTo>
                  <a:cubicBezTo>
                    <a:pt x="211" y="0"/>
                    <a:pt x="0" y="208"/>
                    <a:pt x="0" y="468"/>
                  </a:cubicBezTo>
                  <a:cubicBezTo>
                    <a:pt x="0" y="727"/>
                    <a:pt x="211" y="938"/>
                    <a:pt x="467" y="938"/>
                  </a:cubicBezTo>
                  <a:cubicBezTo>
                    <a:pt x="727" y="938"/>
                    <a:pt x="938" y="727"/>
                    <a:pt x="938" y="468"/>
                  </a:cubicBezTo>
                  <a:cubicBezTo>
                    <a:pt x="938" y="208"/>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7"/>
            <p:cNvSpPr/>
            <p:nvPr/>
          </p:nvSpPr>
          <p:spPr>
            <a:xfrm>
              <a:off x="5476967" y="380726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
            <p:cNvSpPr/>
            <p:nvPr/>
          </p:nvSpPr>
          <p:spPr>
            <a:xfrm>
              <a:off x="5789606" y="384576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a:off x="5998954" y="386543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a:off x="5998954" y="407478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a:off x="5862216" y="386543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a:off x="5862216" y="407478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a:off x="5609314" y="398148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7"/>
            <p:cNvSpPr/>
            <p:nvPr/>
          </p:nvSpPr>
          <p:spPr>
            <a:xfrm>
              <a:off x="5538207" y="407881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7"/>
            <p:cNvSpPr/>
            <p:nvPr/>
          </p:nvSpPr>
          <p:spPr>
            <a:xfrm>
              <a:off x="5538207" y="386946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a:off x="5674945" y="407881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7"/>
            <p:cNvSpPr/>
            <p:nvPr/>
          </p:nvSpPr>
          <p:spPr>
            <a:xfrm>
              <a:off x="5674945" y="386946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7"/>
          <p:cNvGrpSpPr/>
          <p:nvPr/>
        </p:nvGrpSpPr>
        <p:grpSpPr>
          <a:xfrm>
            <a:off x="216786" y="168239"/>
            <a:ext cx="446955" cy="446955"/>
            <a:chOff x="1264136" y="3850239"/>
            <a:chExt cx="446955" cy="446955"/>
          </a:xfrm>
        </p:grpSpPr>
        <p:sp>
          <p:nvSpPr>
            <p:cNvPr id="240" name="Google Shape;240;p7"/>
            <p:cNvSpPr/>
            <p:nvPr/>
          </p:nvSpPr>
          <p:spPr>
            <a:xfrm rot="2454053">
              <a:off x="1329186" y="3915288"/>
              <a:ext cx="316855"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7"/>
            <p:cNvSpPr/>
            <p:nvPr/>
          </p:nvSpPr>
          <p:spPr>
            <a:xfrm rot="2454053">
              <a:off x="1352469" y="3852851"/>
              <a:ext cx="126136" cy="316855"/>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7"/>
            <p:cNvSpPr/>
            <p:nvPr/>
          </p:nvSpPr>
          <p:spPr>
            <a:xfrm rot="2454053">
              <a:off x="1570077" y="404910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7"/>
            <p:cNvSpPr/>
            <p:nvPr/>
          </p:nvSpPr>
          <p:spPr>
            <a:xfrm rot="2454053">
              <a:off x="1478652" y="398667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7"/>
            <p:cNvSpPr/>
            <p:nvPr/>
          </p:nvSpPr>
          <p:spPr>
            <a:xfrm rot="2454053">
              <a:off x="1493877" y="413155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7"/>
            <p:cNvSpPr/>
            <p:nvPr/>
          </p:nvSpPr>
          <p:spPr>
            <a:xfrm rot="2454053">
              <a:off x="1402452" y="406912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 name="Google Shape;246;p7"/>
          <p:cNvSpPr/>
          <p:nvPr/>
        </p:nvSpPr>
        <p:spPr>
          <a:xfrm rot="-1585880">
            <a:off x="6991151" y="4459117"/>
            <a:ext cx="599844" cy="581250"/>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47" name="Shape 247"/>
        <p:cNvGrpSpPr/>
        <p:nvPr/>
      </p:nvGrpSpPr>
      <p:grpSpPr>
        <a:xfrm>
          <a:off x="0" y="0"/>
          <a:ext cx="0" cy="0"/>
          <a:chOff x="0" y="0"/>
          <a:chExt cx="0" cy="0"/>
        </a:xfrm>
      </p:grpSpPr>
      <p:pic>
        <p:nvPicPr>
          <p:cNvPr id="248" name="Google Shape;248;p8"/>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249" name="Google Shape;249;p8"/>
          <p:cNvSpPr txBox="1"/>
          <p:nvPr>
            <p:ph type="title"/>
          </p:nvPr>
        </p:nvSpPr>
        <p:spPr>
          <a:xfrm>
            <a:off x="3017925" y="1559850"/>
            <a:ext cx="5412900" cy="20238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250" name="Google Shape;250;p8"/>
          <p:cNvGrpSpPr/>
          <p:nvPr/>
        </p:nvGrpSpPr>
        <p:grpSpPr>
          <a:xfrm rot="1009989">
            <a:off x="246674" y="4464322"/>
            <a:ext cx="382440" cy="637461"/>
            <a:chOff x="3834143" y="4115408"/>
            <a:chExt cx="382421" cy="637429"/>
          </a:xfrm>
        </p:grpSpPr>
        <p:sp>
          <p:nvSpPr>
            <p:cNvPr id="251" name="Google Shape;251;p8"/>
            <p:cNvSpPr/>
            <p:nvPr/>
          </p:nvSpPr>
          <p:spPr>
            <a:xfrm>
              <a:off x="3834143" y="411540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8"/>
            <p:cNvSpPr/>
            <p:nvPr/>
          </p:nvSpPr>
          <p:spPr>
            <a:xfrm>
              <a:off x="4000419" y="456075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8"/>
            <p:cNvSpPr/>
            <p:nvPr/>
          </p:nvSpPr>
          <p:spPr>
            <a:xfrm>
              <a:off x="3872885" y="442804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8"/>
            <p:cNvSpPr/>
            <p:nvPr/>
          </p:nvSpPr>
          <p:spPr>
            <a:xfrm>
              <a:off x="4101904" y="463739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8"/>
            <p:cNvSpPr/>
            <p:nvPr/>
          </p:nvSpPr>
          <p:spPr>
            <a:xfrm>
              <a:off x="3892556" y="463739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8"/>
            <p:cNvSpPr/>
            <p:nvPr/>
          </p:nvSpPr>
          <p:spPr>
            <a:xfrm>
              <a:off x="4101904" y="450083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8"/>
            <p:cNvSpPr/>
            <p:nvPr/>
          </p:nvSpPr>
          <p:spPr>
            <a:xfrm>
              <a:off x="3892556" y="450083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4000419" y="423530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
            <p:cNvSpPr/>
            <p:nvPr/>
          </p:nvSpPr>
          <p:spPr>
            <a:xfrm>
              <a:off x="4101904" y="431037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8"/>
            <p:cNvSpPr/>
            <p:nvPr/>
          </p:nvSpPr>
          <p:spPr>
            <a:xfrm>
              <a:off x="3892556" y="431037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4101904" y="417382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8"/>
            <p:cNvSpPr/>
            <p:nvPr/>
          </p:nvSpPr>
          <p:spPr>
            <a:xfrm>
              <a:off x="3892556" y="417382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8"/>
          <p:cNvGrpSpPr/>
          <p:nvPr/>
        </p:nvGrpSpPr>
        <p:grpSpPr>
          <a:xfrm>
            <a:off x="225286" y="422704"/>
            <a:ext cx="425228" cy="425228"/>
            <a:chOff x="7879273" y="4810679"/>
            <a:chExt cx="425228" cy="425228"/>
          </a:xfrm>
        </p:grpSpPr>
        <p:sp>
          <p:nvSpPr>
            <p:cNvPr id="264" name="Google Shape;264;p8"/>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 name="Google Shape;267;p8"/>
          <p:cNvSpPr/>
          <p:nvPr/>
        </p:nvSpPr>
        <p:spPr>
          <a:xfrm rot="2205800">
            <a:off x="8494971" y="4487754"/>
            <a:ext cx="585464" cy="409043"/>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rot="-9661288">
            <a:off x="7444783" y="4692658"/>
            <a:ext cx="585450" cy="409032"/>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 name="Google Shape;269;p8"/>
          <p:cNvGrpSpPr/>
          <p:nvPr/>
        </p:nvGrpSpPr>
        <p:grpSpPr>
          <a:xfrm>
            <a:off x="8490461" y="4018766"/>
            <a:ext cx="425228" cy="425228"/>
            <a:chOff x="7879273" y="4810679"/>
            <a:chExt cx="425228" cy="425228"/>
          </a:xfrm>
        </p:grpSpPr>
        <p:sp>
          <p:nvSpPr>
            <p:cNvPr id="270" name="Google Shape;270;p8"/>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8"/>
          <p:cNvGrpSpPr/>
          <p:nvPr/>
        </p:nvGrpSpPr>
        <p:grpSpPr>
          <a:xfrm>
            <a:off x="7958521" y="-48356"/>
            <a:ext cx="795864" cy="838640"/>
            <a:chOff x="4810674" y="2108957"/>
            <a:chExt cx="357820" cy="377019"/>
          </a:xfrm>
        </p:grpSpPr>
        <p:sp>
          <p:nvSpPr>
            <p:cNvPr id="274" name="Google Shape;274;p8"/>
            <p:cNvSpPr/>
            <p:nvPr/>
          </p:nvSpPr>
          <p:spPr>
            <a:xfrm>
              <a:off x="4810674" y="2108957"/>
              <a:ext cx="357820" cy="341527"/>
            </a:xfrm>
            <a:custGeom>
              <a:rect b="b" l="l" r="r" t="t"/>
              <a:pathLst>
                <a:path extrusionOk="0" h="10795" w="11310">
                  <a:moveTo>
                    <a:pt x="8643" y="1"/>
                  </a:moveTo>
                  <a:cubicBezTo>
                    <a:pt x="6498" y="1"/>
                    <a:pt x="4354" y="819"/>
                    <a:pt x="2717" y="2456"/>
                  </a:cubicBezTo>
                  <a:cubicBezTo>
                    <a:pt x="796" y="4371"/>
                    <a:pt x="1" y="6985"/>
                    <a:pt x="332" y="9478"/>
                  </a:cubicBezTo>
                  <a:cubicBezTo>
                    <a:pt x="414" y="10126"/>
                    <a:pt x="930" y="10642"/>
                    <a:pt x="1578" y="10724"/>
                  </a:cubicBezTo>
                  <a:cubicBezTo>
                    <a:pt x="1939" y="10771"/>
                    <a:pt x="2303" y="10795"/>
                    <a:pt x="2667" y="10795"/>
                  </a:cubicBezTo>
                  <a:cubicBezTo>
                    <a:pt x="4812" y="10795"/>
                    <a:pt x="6956" y="9976"/>
                    <a:pt x="8593" y="8339"/>
                  </a:cubicBezTo>
                  <a:cubicBezTo>
                    <a:pt x="10514" y="6425"/>
                    <a:pt x="11309" y="3811"/>
                    <a:pt x="10978" y="1318"/>
                  </a:cubicBezTo>
                  <a:cubicBezTo>
                    <a:pt x="10896" y="669"/>
                    <a:pt x="10381" y="160"/>
                    <a:pt x="9732" y="71"/>
                  </a:cubicBezTo>
                  <a:cubicBezTo>
                    <a:pt x="9371" y="24"/>
                    <a:pt x="9007" y="1"/>
                    <a:pt x="864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4810674" y="2108957"/>
              <a:ext cx="334472" cy="326214"/>
            </a:xfrm>
            <a:custGeom>
              <a:rect b="b" l="l" r="r" t="t"/>
              <a:pathLst>
                <a:path extrusionOk="0" h="10311" w="10572">
                  <a:moveTo>
                    <a:pt x="8643" y="1"/>
                  </a:moveTo>
                  <a:cubicBezTo>
                    <a:pt x="6496" y="1"/>
                    <a:pt x="4347" y="819"/>
                    <a:pt x="2710" y="2456"/>
                  </a:cubicBezTo>
                  <a:cubicBezTo>
                    <a:pt x="796" y="4371"/>
                    <a:pt x="1" y="6985"/>
                    <a:pt x="332" y="9478"/>
                  </a:cubicBezTo>
                  <a:cubicBezTo>
                    <a:pt x="370" y="9802"/>
                    <a:pt x="522" y="10095"/>
                    <a:pt x="739" y="10311"/>
                  </a:cubicBezTo>
                  <a:cubicBezTo>
                    <a:pt x="656" y="10228"/>
                    <a:pt x="643" y="10076"/>
                    <a:pt x="713" y="9859"/>
                  </a:cubicBezTo>
                  <a:cubicBezTo>
                    <a:pt x="1254" y="8237"/>
                    <a:pt x="2609" y="6183"/>
                    <a:pt x="4523" y="4269"/>
                  </a:cubicBezTo>
                  <a:cubicBezTo>
                    <a:pt x="6437" y="2348"/>
                    <a:pt x="8492" y="1000"/>
                    <a:pt x="10120" y="459"/>
                  </a:cubicBezTo>
                  <a:cubicBezTo>
                    <a:pt x="10212" y="429"/>
                    <a:pt x="10293" y="414"/>
                    <a:pt x="10362" y="414"/>
                  </a:cubicBezTo>
                  <a:cubicBezTo>
                    <a:pt x="10451" y="414"/>
                    <a:pt x="10521" y="438"/>
                    <a:pt x="10571" y="485"/>
                  </a:cubicBezTo>
                  <a:cubicBezTo>
                    <a:pt x="10349" y="268"/>
                    <a:pt x="10056" y="116"/>
                    <a:pt x="9732" y="71"/>
                  </a:cubicBezTo>
                  <a:cubicBezTo>
                    <a:pt x="9371" y="24"/>
                    <a:pt x="9007" y="1"/>
                    <a:pt x="864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4884926" y="2176976"/>
              <a:ext cx="151765" cy="147937"/>
            </a:xfrm>
            <a:custGeom>
              <a:rect b="b" l="l" r="r" t="t"/>
              <a:pathLst>
                <a:path extrusionOk="0" h="4676" w="4797">
                  <a:moveTo>
                    <a:pt x="4090" y="1"/>
                  </a:moveTo>
                  <a:cubicBezTo>
                    <a:pt x="3925" y="1"/>
                    <a:pt x="3760" y="65"/>
                    <a:pt x="3632" y="192"/>
                  </a:cubicBezTo>
                  <a:lnTo>
                    <a:pt x="249" y="3575"/>
                  </a:lnTo>
                  <a:cubicBezTo>
                    <a:pt x="1" y="3830"/>
                    <a:pt x="1" y="4237"/>
                    <a:pt x="249" y="4485"/>
                  </a:cubicBezTo>
                  <a:cubicBezTo>
                    <a:pt x="376" y="4612"/>
                    <a:pt x="541" y="4676"/>
                    <a:pt x="706" y="4676"/>
                  </a:cubicBezTo>
                  <a:cubicBezTo>
                    <a:pt x="871" y="4676"/>
                    <a:pt x="1034" y="4612"/>
                    <a:pt x="1158" y="4485"/>
                  </a:cubicBezTo>
                  <a:lnTo>
                    <a:pt x="4542" y="1101"/>
                  </a:lnTo>
                  <a:cubicBezTo>
                    <a:pt x="4796" y="847"/>
                    <a:pt x="4796" y="446"/>
                    <a:pt x="4542" y="192"/>
                  </a:cubicBezTo>
                  <a:cubicBezTo>
                    <a:pt x="4418" y="65"/>
                    <a:pt x="4254" y="1"/>
                    <a:pt x="4090"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4887140" y="2254265"/>
              <a:ext cx="71469" cy="69286"/>
            </a:xfrm>
            <a:custGeom>
              <a:rect b="b" l="l" r="r" t="t"/>
              <a:pathLst>
                <a:path extrusionOk="0" h="2190" w="2259">
                  <a:moveTo>
                    <a:pt x="414" y="0"/>
                  </a:moveTo>
                  <a:cubicBezTo>
                    <a:pt x="317" y="0"/>
                    <a:pt x="220" y="38"/>
                    <a:pt x="147" y="115"/>
                  </a:cubicBezTo>
                  <a:cubicBezTo>
                    <a:pt x="1" y="261"/>
                    <a:pt x="1" y="496"/>
                    <a:pt x="147" y="643"/>
                  </a:cubicBezTo>
                  <a:lnTo>
                    <a:pt x="1578" y="2080"/>
                  </a:lnTo>
                  <a:cubicBezTo>
                    <a:pt x="1651" y="2153"/>
                    <a:pt x="1748" y="2190"/>
                    <a:pt x="1845" y="2190"/>
                  </a:cubicBezTo>
                  <a:cubicBezTo>
                    <a:pt x="1942" y="2190"/>
                    <a:pt x="2039" y="2153"/>
                    <a:pt x="2112" y="2080"/>
                  </a:cubicBezTo>
                  <a:cubicBezTo>
                    <a:pt x="2259" y="1927"/>
                    <a:pt x="2259" y="1692"/>
                    <a:pt x="2112" y="1546"/>
                  </a:cubicBezTo>
                  <a:lnTo>
                    <a:pt x="681" y="115"/>
                  </a:lnTo>
                  <a:cubicBezTo>
                    <a:pt x="608" y="38"/>
                    <a:pt x="511" y="0"/>
                    <a:pt x="41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p:nvPr/>
          </p:nvSpPr>
          <p:spPr>
            <a:xfrm>
              <a:off x="4924978" y="2216364"/>
              <a:ext cx="71659" cy="69160"/>
            </a:xfrm>
            <a:custGeom>
              <a:rect b="b" l="l" r="r" t="t"/>
              <a:pathLst>
                <a:path extrusionOk="0" h="2186" w="2265">
                  <a:moveTo>
                    <a:pt x="416" y="1"/>
                  </a:moveTo>
                  <a:cubicBezTo>
                    <a:pt x="320" y="1"/>
                    <a:pt x="223" y="38"/>
                    <a:pt x="147" y="111"/>
                  </a:cubicBezTo>
                  <a:cubicBezTo>
                    <a:pt x="0" y="257"/>
                    <a:pt x="0" y="499"/>
                    <a:pt x="147" y="645"/>
                  </a:cubicBezTo>
                  <a:lnTo>
                    <a:pt x="1584" y="2076"/>
                  </a:lnTo>
                  <a:cubicBezTo>
                    <a:pt x="1657" y="2149"/>
                    <a:pt x="1753" y="2186"/>
                    <a:pt x="1848" y="2186"/>
                  </a:cubicBezTo>
                  <a:cubicBezTo>
                    <a:pt x="1943" y="2186"/>
                    <a:pt x="2039" y="2149"/>
                    <a:pt x="2112" y="2076"/>
                  </a:cubicBezTo>
                  <a:cubicBezTo>
                    <a:pt x="2265" y="1930"/>
                    <a:pt x="2265" y="1688"/>
                    <a:pt x="2112" y="1542"/>
                  </a:cubicBezTo>
                  <a:lnTo>
                    <a:pt x="681" y="111"/>
                  </a:lnTo>
                  <a:cubicBezTo>
                    <a:pt x="608" y="38"/>
                    <a:pt x="512" y="1"/>
                    <a:pt x="416"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8"/>
            <p:cNvSpPr/>
            <p:nvPr/>
          </p:nvSpPr>
          <p:spPr>
            <a:xfrm>
              <a:off x="4963005" y="2178400"/>
              <a:ext cx="71469" cy="69286"/>
            </a:xfrm>
            <a:custGeom>
              <a:rect b="b" l="l" r="r" t="t"/>
              <a:pathLst>
                <a:path extrusionOk="0" h="2190" w="2259">
                  <a:moveTo>
                    <a:pt x="414" y="0"/>
                  </a:moveTo>
                  <a:cubicBezTo>
                    <a:pt x="317" y="0"/>
                    <a:pt x="220" y="39"/>
                    <a:pt x="147" y="115"/>
                  </a:cubicBezTo>
                  <a:cubicBezTo>
                    <a:pt x="0" y="261"/>
                    <a:pt x="0" y="497"/>
                    <a:pt x="147" y="649"/>
                  </a:cubicBezTo>
                  <a:lnTo>
                    <a:pt x="1578" y="2080"/>
                  </a:lnTo>
                  <a:cubicBezTo>
                    <a:pt x="1651" y="2153"/>
                    <a:pt x="1748" y="2190"/>
                    <a:pt x="1845" y="2190"/>
                  </a:cubicBezTo>
                  <a:cubicBezTo>
                    <a:pt x="1942" y="2190"/>
                    <a:pt x="2039" y="2153"/>
                    <a:pt x="2112" y="2080"/>
                  </a:cubicBezTo>
                  <a:cubicBezTo>
                    <a:pt x="2258" y="1934"/>
                    <a:pt x="2258" y="1692"/>
                    <a:pt x="2112" y="1546"/>
                  </a:cubicBezTo>
                  <a:lnTo>
                    <a:pt x="681" y="115"/>
                  </a:lnTo>
                  <a:cubicBezTo>
                    <a:pt x="608" y="39"/>
                    <a:pt x="511" y="0"/>
                    <a:pt x="41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p:nvPr/>
          </p:nvSpPr>
          <p:spPr>
            <a:xfrm>
              <a:off x="4978096" y="2318740"/>
              <a:ext cx="181916" cy="167236"/>
            </a:xfrm>
            <a:custGeom>
              <a:rect b="b" l="l" r="r" t="t"/>
              <a:pathLst>
                <a:path extrusionOk="0" h="5286" w="5750">
                  <a:moveTo>
                    <a:pt x="2904" y="1"/>
                  </a:moveTo>
                  <a:cubicBezTo>
                    <a:pt x="2228" y="1"/>
                    <a:pt x="1552" y="258"/>
                    <a:pt x="1037" y="773"/>
                  </a:cubicBezTo>
                  <a:cubicBezTo>
                    <a:pt x="0" y="1810"/>
                    <a:pt x="0" y="3483"/>
                    <a:pt x="1037" y="4513"/>
                  </a:cubicBezTo>
                  <a:cubicBezTo>
                    <a:pt x="1552" y="5028"/>
                    <a:pt x="2228" y="5286"/>
                    <a:pt x="2903" y="5286"/>
                  </a:cubicBezTo>
                  <a:cubicBezTo>
                    <a:pt x="3278" y="5286"/>
                    <a:pt x="3653" y="5206"/>
                    <a:pt x="4001" y="5047"/>
                  </a:cubicBezTo>
                  <a:cubicBezTo>
                    <a:pt x="4115" y="4996"/>
                    <a:pt x="4224" y="4933"/>
                    <a:pt x="4332" y="4869"/>
                  </a:cubicBezTo>
                  <a:cubicBezTo>
                    <a:pt x="4484" y="4767"/>
                    <a:pt x="4637" y="4647"/>
                    <a:pt x="4771" y="4513"/>
                  </a:cubicBezTo>
                  <a:cubicBezTo>
                    <a:pt x="4904" y="4379"/>
                    <a:pt x="5025" y="4227"/>
                    <a:pt x="5127" y="4074"/>
                  </a:cubicBezTo>
                  <a:cubicBezTo>
                    <a:pt x="5197" y="3966"/>
                    <a:pt x="5254" y="3858"/>
                    <a:pt x="5305" y="3743"/>
                  </a:cubicBezTo>
                  <a:cubicBezTo>
                    <a:pt x="5750" y="2764"/>
                    <a:pt x="5572" y="1581"/>
                    <a:pt x="4771" y="773"/>
                  </a:cubicBezTo>
                  <a:cubicBezTo>
                    <a:pt x="4255" y="258"/>
                    <a:pt x="3580" y="1"/>
                    <a:pt x="2904"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8"/>
            <p:cNvSpPr/>
            <p:nvPr/>
          </p:nvSpPr>
          <p:spPr>
            <a:xfrm>
              <a:off x="5004038" y="2342594"/>
              <a:ext cx="141894" cy="135851"/>
            </a:xfrm>
            <a:custGeom>
              <a:rect b="b" l="l" r="r" t="t"/>
              <a:pathLst>
                <a:path extrusionOk="0" h="4294" w="4485">
                  <a:moveTo>
                    <a:pt x="2098" y="0"/>
                  </a:moveTo>
                  <a:cubicBezTo>
                    <a:pt x="2090" y="0"/>
                    <a:pt x="2082" y="0"/>
                    <a:pt x="2074" y="0"/>
                  </a:cubicBezTo>
                  <a:cubicBezTo>
                    <a:pt x="1566" y="0"/>
                    <a:pt x="1089" y="197"/>
                    <a:pt x="732" y="560"/>
                  </a:cubicBezTo>
                  <a:cubicBezTo>
                    <a:pt x="1" y="1298"/>
                    <a:pt x="7" y="2500"/>
                    <a:pt x="739" y="3231"/>
                  </a:cubicBezTo>
                  <a:cubicBezTo>
                    <a:pt x="1063" y="3555"/>
                    <a:pt x="1489" y="3753"/>
                    <a:pt x="1947" y="3784"/>
                  </a:cubicBezTo>
                  <a:cubicBezTo>
                    <a:pt x="2399" y="3816"/>
                    <a:pt x="2838" y="3994"/>
                    <a:pt x="3181" y="4293"/>
                  </a:cubicBezTo>
                  <a:cubicBezTo>
                    <a:pt x="3295" y="4242"/>
                    <a:pt x="3404" y="4185"/>
                    <a:pt x="3512" y="4115"/>
                  </a:cubicBezTo>
                  <a:lnTo>
                    <a:pt x="3480" y="4083"/>
                  </a:lnTo>
                  <a:cubicBezTo>
                    <a:pt x="3480" y="4077"/>
                    <a:pt x="3474" y="4077"/>
                    <a:pt x="3474" y="4077"/>
                  </a:cubicBezTo>
                  <a:cubicBezTo>
                    <a:pt x="3060" y="3695"/>
                    <a:pt x="2526" y="3466"/>
                    <a:pt x="1973" y="3422"/>
                  </a:cubicBezTo>
                  <a:cubicBezTo>
                    <a:pt x="1604" y="3396"/>
                    <a:pt x="1254" y="3237"/>
                    <a:pt x="993" y="2977"/>
                  </a:cubicBezTo>
                  <a:cubicBezTo>
                    <a:pt x="402" y="2385"/>
                    <a:pt x="395" y="1412"/>
                    <a:pt x="987" y="814"/>
                  </a:cubicBezTo>
                  <a:cubicBezTo>
                    <a:pt x="1279" y="515"/>
                    <a:pt x="1661" y="356"/>
                    <a:pt x="2074" y="356"/>
                  </a:cubicBezTo>
                  <a:cubicBezTo>
                    <a:pt x="2488" y="356"/>
                    <a:pt x="2876" y="515"/>
                    <a:pt x="3168" y="802"/>
                  </a:cubicBezTo>
                  <a:cubicBezTo>
                    <a:pt x="3429" y="1069"/>
                    <a:pt x="3588" y="1419"/>
                    <a:pt x="3613" y="1787"/>
                  </a:cubicBezTo>
                  <a:cubicBezTo>
                    <a:pt x="3652" y="2334"/>
                    <a:pt x="3881" y="2862"/>
                    <a:pt x="4269" y="3282"/>
                  </a:cubicBezTo>
                  <a:lnTo>
                    <a:pt x="4275" y="3288"/>
                  </a:lnTo>
                  <a:lnTo>
                    <a:pt x="4307" y="3320"/>
                  </a:lnTo>
                  <a:cubicBezTo>
                    <a:pt x="4377" y="3212"/>
                    <a:pt x="4434" y="3104"/>
                    <a:pt x="4485" y="2989"/>
                  </a:cubicBezTo>
                  <a:cubicBezTo>
                    <a:pt x="4186" y="2640"/>
                    <a:pt x="4001" y="2207"/>
                    <a:pt x="3976" y="1762"/>
                  </a:cubicBezTo>
                  <a:cubicBezTo>
                    <a:pt x="3944" y="1304"/>
                    <a:pt x="3747" y="878"/>
                    <a:pt x="3423" y="554"/>
                  </a:cubicBezTo>
                  <a:cubicBezTo>
                    <a:pt x="3072" y="197"/>
                    <a:pt x="2598" y="0"/>
                    <a:pt x="209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82" name="Shape 282"/>
        <p:cNvGrpSpPr/>
        <p:nvPr/>
      </p:nvGrpSpPr>
      <p:grpSpPr>
        <a:xfrm>
          <a:off x="0" y="0"/>
          <a:ext cx="0" cy="0"/>
          <a:chOff x="0" y="0"/>
          <a:chExt cx="0" cy="0"/>
        </a:xfrm>
      </p:grpSpPr>
      <p:pic>
        <p:nvPicPr>
          <p:cNvPr id="283" name="Google Shape;283;p9"/>
          <p:cNvPicPr preferRelativeResize="0"/>
          <p:nvPr/>
        </p:nvPicPr>
        <p:blipFill rotWithShape="1">
          <a:blip r:embed="rId2">
            <a:alphaModFix amt="46000"/>
          </a:blip>
          <a:srcRect b="0" l="1854" r="0" t="0"/>
          <a:stretch/>
        </p:blipFill>
        <p:spPr>
          <a:xfrm>
            <a:off x="-25" y="0"/>
            <a:ext cx="9144001" cy="5143500"/>
          </a:xfrm>
          <a:prstGeom prst="rect">
            <a:avLst/>
          </a:prstGeom>
          <a:noFill/>
          <a:ln>
            <a:noFill/>
          </a:ln>
        </p:spPr>
      </p:pic>
      <p:sp>
        <p:nvSpPr>
          <p:cNvPr id="284" name="Google Shape;284;p9"/>
          <p:cNvSpPr txBox="1"/>
          <p:nvPr>
            <p:ph type="title"/>
          </p:nvPr>
        </p:nvSpPr>
        <p:spPr>
          <a:xfrm>
            <a:off x="4135975" y="1642235"/>
            <a:ext cx="4294800" cy="653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5" name="Google Shape;285;p9"/>
          <p:cNvSpPr txBox="1"/>
          <p:nvPr>
            <p:ph idx="1" type="subTitle"/>
          </p:nvPr>
        </p:nvSpPr>
        <p:spPr>
          <a:xfrm>
            <a:off x="4135975" y="2333965"/>
            <a:ext cx="4294800" cy="1167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6" name="Google Shape;286;p9"/>
          <p:cNvSpPr/>
          <p:nvPr/>
        </p:nvSpPr>
        <p:spPr>
          <a:xfrm rot="2700000">
            <a:off x="95196" y="1474616"/>
            <a:ext cx="485284" cy="470241"/>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9"/>
          <p:cNvGrpSpPr/>
          <p:nvPr/>
        </p:nvGrpSpPr>
        <p:grpSpPr>
          <a:xfrm rot="760789">
            <a:off x="1243655" y="4639497"/>
            <a:ext cx="316868" cy="316851"/>
            <a:chOff x="291850" y="2324188"/>
            <a:chExt cx="316871" cy="316855"/>
          </a:xfrm>
        </p:grpSpPr>
        <p:sp>
          <p:nvSpPr>
            <p:cNvPr id="288" name="Google Shape;288;p9"/>
            <p:cNvSpPr/>
            <p:nvPr/>
          </p:nvSpPr>
          <p:spPr>
            <a:xfrm>
              <a:off x="291850" y="2324188"/>
              <a:ext cx="316871" cy="316855"/>
            </a:xfrm>
            <a:custGeom>
              <a:rect b="b" l="l" r="r" t="t"/>
              <a:pathLst>
                <a:path extrusionOk="0" h="6584" w="6584">
                  <a:moveTo>
                    <a:pt x="1614" y="1"/>
                  </a:moveTo>
                  <a:cubicBezTo>
                    <a:pt x="724" y="1"/>
                    <a:pt x="1" y="724"/>
                    <a:pt x="1" y="1614"/>
                  </a:cubicBezTo>
                  <a:lnTo>
                    <a:pt x="1" y="4973"/>
                  </a:lnTo>
                  <a:cubicBezTo>
                    <a:pt x="1" y="5863"/>
                    <a:pt x="724" y="6584"/>
                    <a:pt x="1614" y="6584"/>
                  </a:cubicBezTo>
                  <a:lnTo>
                    <a:pt x="4970" y="6584"/>
                  </a:lnTo>
                  <a:cubicBezTo>
                    <a:pt x="5863" y="6584"/>
                    <a:pt x="6584" y="5863"/>
                    <a:pt x="6584" y="4973"/>
                  </a:cubicBezTo>
                  <a:lnTo>
                    <a:pt x="6584" y="1614"/>
                  </a:lnTo>
                  <a:cubicBezTo>
                    <a:pt x="6584" y="724"/>
                    <a:pt x="5863"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9"/>
            <p:cNvSpPr/>
            <p:nvPr/>
          </p:nvSpPr>
          <p:spPr>
            <a:xfrm>
              <a:off x="291850" y="2324188"/>
              <a:ext cx="126287" cy="316855"/>
            </a:xfrm>
            <a:custGeom>
              <a:rect b="b" l="l" r="r" t="t"/>
              <a:pathLst>
                <a:path extrusionOk="0" h="6584" w="2624">
                  <a:moveTo>
                    <a:pt x="1614" y="1"/>
                  </a:moveTo>
                  <a:cubicBezTo>
                    <a:pt x="724" y="1"/>
                    <a:pt x="1" y="724"/>
                    <a:pt x="1" y="1614"/>
                  </a:cubicBezTo>
                  <a:lnTo>
                    <a:pt x="1" y="4973"/>
                  </a:lnTo>
                  <a:cubicBezTo>
                    <a:pt x="1" y="5863"/>
                    <a:pt x="724" y="6584"/>
                    <a:pt x="1614" y="6584"/>
                  </a:cubicBezTo>
                  <a:lnTo>
                    <a:pt x="2623" y="6584"/>
                  </a:lnTo>
                  <a:cubicBezTo>
                    <a:pt x="1733" y="6584"/>
                    <a:pt x="1009" y="5863"/>
                    <a:pt x="1009" y="4973"/>
                  </a:cubicBezTo>
                  <a:lnTo>
                    <a:pt x="1009" y="1614"/>
                  </a:lnTo>
                  <a:cubicBezTo>
                    <a:pt x="1009" y="724"/>
                    <a:pt x="1733" y="1"/>
                    <a:pt x="262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9"/>
            <p:cNvSpPr/>
            <p:nvPr/>
          </p:nvSpPr>
          <p:spPr>
            <a:xfrm>
              <a:off x="450281" y="2457160"/>
              <a:ext cx="47646" cy="49376"/>
            </a:xfrm>
            <a:custGeom>
              <a:rect b="b" l="l" r="r" t="t"/>
              <a:pathLst>
                <a:path extrusionOk="0" h="1026" w="990">
                  <a:moveTo>
                    <a:pt x="493" y="1"/>
                  </a:moveTo>
                  <a:cubicBezTo>
                    <a:pt x="221" y="1"/>
                    <a:pt x="0" y="225"/>
                    <a:pt x="0" y="497"/>
                  </a:cubicBezTo>
                  <a:lnTo>
                    <a:pt x="0" y="529"/>
                  </a:lnTo>
                  <a:cubicBezTo>
                    <a:pt x="0" y="801"/>
                    <a:pt x="221" y="1025"/>
                    <a:pt x="493" y="1025"/>
                  </a:cubicBezTo>
                  <a:cubicBezTo>
                    <a:pt x="765" y="1025"/>
                    <a:pt x="990" y="801"/>
                    <a:pt x="990" y="529"/>
                  </a:cubicBezTo>
                  <a:lnTo>
                    <a:pt x="990" y="497"/>
                  </a:lnTo>
                  <a:cubicBezTo>
                    <a:pt x="990" y="225"/>
                    <a:pt x="765" y="1"/>
                    <a:pt x="4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9"/>
            <p:cNvSpPr/>
            <p:nvPr/>
          </p:nvSpPr>
          <p:spPr>
            <a:xfrm>
              <a:off x="523914" y="2383527"/>
              <a:ext cx="47646" cy="49184"/>
            </a:xfrm>
            <a:custGeom>
              <a:rect b="b" l="l" r="r" t="t"/>
              <a:pathLst>
                <a:path extrusionOk="0" h="1022" w="990">
                  <a:moveTo>
                    <a:pt x="497" y="0"/>
                  </a:moveTo>
                  <a:cubicBezTo>
                    <a:pt x="225" y="0"/>
                    <a:pt x="1" y="221"/>
                    <a:pt x="1" y="493"/>
                  </a:cubicBezTo>
                  <a:lnTo>
                    <a:pt x="1" y="525"/>
                  </a:lnTo>
                  <a:cubicBezTo>
                    <a:pt x="1" y="801"/>
                    <a:pt x="225" y="1022"/>
                    <a:pt x="497" y="1022"/>
                  </a:cubicBezTo>
                  <a:cubicBezTo>
                    <a:pt x="769" y="1022"/>
                    <a:pt x="990" y="798"/>
                    <a:pt x="990" y="525"/>
                  </a:cubicBezTo>
                  <a:lnTo>
                    <a:pt x="990" y="493"/>
                  </a:lnTo>
                  <a:cubicBezTo>
                    <a:pt x="990" y="221"/>
                    <a:pt x="769" y="0"/>
                    <a:pt x="4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9"/>
            <p:cNvSpPr/>
            <p:nvPr/>
          </p:nvSpPr>
          <p:spPr>
            <a:xfrm>
              <a:off x="376455" y="2530985"/>
              <a:ext cx="47646" cy="49184"/>
            </a:xfrm>
            <a:custGeom>
              <a:rect b="b" l="l" r="r" t="t"/>
              <a:pathLst>
                <a:path extrusionOk="0" h="1022" w="990">
                  <a:moveTo>
                    <a:pt x="494" y="0"/>
                  </a:moveTo>
                  <a:cubicBezTo>
                    <a:pt x="221" y="0"/>
                    <a:pt x="0" y="225"/>
                    <a:pt x="0" y="497"/>
                  </a:cubicBezTo>
                  <a:lnTo>
                    <a:pt x="0" y="529"/>
                  </a:lnTo>
                  <a:cubicBezTo>
                    <a:pt x="0" y="801"/>
                    <a:pt x="221" y="1022"/>
                    <a:pt x="494" y="1022"/>
                  </a:cubicBezTo>
                  <a:cubicBezTo>
                    <a:pt x="769" y="1022"/>
                    <a:pt x="990" y="801"/>
                    <a:pt x="990" y="529"/>
                  </a:cubicBezTo>
                  <a:lnTo>
                    <a:pt x="990" y="497"/>
                  </a:lnTo>
                  <a:cubicBezTo>
                    <a:pt x="990" y="221"/>
                    <a:pt x="769" y="0"/>
                    <a:pt x="4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9"/>
          <p:cNvSpPr/>
          <p:nvPr/>
        </p:nvSpPr>
        <p:spPr>
          <a:xfrm flipH="1" rot="7856699">
            <a:off x="2154563" y="4646591"/>
            <a:ext cx="585445" cy="409029"/>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4" name="Shape 294"/>
        <p:cNvGrpSpPr/>
        <p:nvPr/>
      </p:nvGrpSpPr>
      <p:grpSpPr>
        <a:xfrm>
          <a:off x="0" y="0"/>
          <a:ext cx="0" cy="0"/>
          <a:chOff x="0" y="0"/>
          <a:chExt cx="0" cy="0"/>
        </a:xfrm>
      </p:grpSpPr>
      <p:sp>
        <p:nvSpPr>
          <p:cNvPr id="295" name="Google Shape;295;p10"/>
          <p:cNvSpPr txBox="1"/>
          <p:nvPr>
            <p:ph type="title"/>
          </p:nvPr>
        </p:nvSpPr>
        <p:spPr>
          <a:xfrm>
            <a:off x="1112400" y="3492275"/>
            <a:ext cx="6919200" cy="11163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1pPr>
            <a:lvl2pPr lvl="1"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2pPr>
            <a:lvl3pPr lvl="2"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3pPr>
            <a:lvl4pPr lvl="3"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4pPr>
            <a:lvl5pPr lvl="4"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5pPr>
            <a:lvl6pPr lvl="5"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6pPr>
            <a:lvl7pPr lvl="6"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7pPr>
            <a:lvl8pPr lvl="7"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8pPr>
            <a:lvl9pPr lvl="8" rtl="0" algn="ctr">
              <a:spcBef>
                <a:spcPts val="0"/>
              </a:spcBef>
              <a:spcAft>
                <a:spcPts val="0"/>
              </a:spcAft>
              <a:buClr>
                <a:schemeClr val="dk1"/>
              </a:buClr>
              <a:buSzPts val="3000"/>
              <a:buFont typeface="Dela Gothic One"/>
              <a:buNone/>
              <a:defRPr sz="3000">
                <a:solidFill>
                  <a:schemeClr val="dk1"/>
                </a:solidFill>
                <a:latin typeface="Dela Gothic One"/>
                <a:ea typeface="Dela Gothic One"/>
                <a:cs typeface="Dela Gothic One"/>
                <a:sym typeface="Dela Gothic One"/>
              </a:defRPr>
            </a:lvl9pPr>
          </a:lstStyle>
          <a:p/>
        </p:txBody>
      </p:sp>
      <p:sp>
        <p:nvSpPr>
          <p:cNvPr id="7" name="Google Shape;7;p1"/>
          <p:cNvSpPr txBox="1"/>
          <p:nvPr>
            <p:ph idx="1" type="body"/>
          </p:nvPr>
        </p:nvSpPr>
        <p:spPr>
          <a:xfrm>
            <a:off x="71340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accent5"/>
              </a:buClr>
              <a:buSzPts val="1400"/>
              <a:buFont typeface="Heebo"/>
              <a:buChar char="●"/>
              <a:defRPr>
                <a:solidFill>
                  <a:schemeClr val="accent5"/>
                </a:solidFill>
                <a:latin typeface="Heebo"/>
                <a:ea typeface="Heebo"/>
                <a:cs typeface="Heebo"/>
                <a:sym typeface="Heebo"/>
              </a:defRPr>
            </a:lvl1pPr>
            <a:lvl2pPr indent="-317500" lvl="1" marL="914400">
              <a:lnSpc>
                <a:spcPct val="115000"/>
              </a:lnSpc>
              <a:spcBef>
                <a:spcPts val="1600"/>
              </a:spcBef>
              <a:spcAft>
                <a:spcPts val="0"/>
              </a:spcAft>
              <a:buClr>
                <a:schemeClr val="accent5"/>
              </a:buClr>
              <a:buSzPts val="1400"/>
              <a:buFont typeface="Heebo"/>
              <a:buChar char="○"/>
              <a:defRPr>
                <a:solidFill>
                  <a:schemeClr val="accent5"/>
                </a:solidFill>
                <a:latin typeface="Heebo"/>
                <a:ea typeface="Heebo"/>
                <a:cs typeface="Heebo"/>
                <a:sym typeface="Heebo"/>
              </a:defRPr>
            </a:lvl2pPr>
            <a:lvl3pPr indent="-317500" lvl="2" marL="1371600">
              <a:lnSpc>
                <a:spcPct val="115000"/>
              </a:lnSpc>
              <a:spcBef>
                <a:spcPts val="1600"/>
              </a:spcBef>
              <a:spcAft>
                <a:spcPts val="0"/>
              </a:spcAft>
              <a:buClr>
                <a:schemeClr val="accent5"/>
              </a:buClr>
              <a:buSzPts val="1400"/>
              <a:buFont typeface="Heebo"/>
              <a:buChar char="■"/>
              <a:defRPr>
                <a:solidFill>
                  <a:schemeClr val="accent5"/>
                </a:solidFill>
                <a:latin typeface="Heebo"/>
                <a:ea typeface="Heebo"/>
                <a:cs typeface="Heebo"/>
                <a:sym typeface="Heebo"/>
              </a:defRPr>
            </a:lvl3pPr>
            <a:lvl4pPr indent="-317500" lvl="3" marL="1828800">
              <a:lnSpc>
                <a:spcPct val="115000"/>
              </a:lnSpc>
              <a:spcBef>
                <a:spcPts val="1600"/>
              </a:spcBef>
              <a:spcAft>
                <a:spcPts val="0"/>
              </a:spcAft>
              <a:buClr>
                <a:schemeClr val="accent5"/>
              </a:buClr>
              <a:buSzPts val="1400"/>
              <a:buFont typeface="Heebo"/>
              <a:buChar char="●"/>
              <a:defRPr>
                <a:solidFill>
                  <a:schemeClr val="accent5"/>
                </a:solidFill>
                <a:latin typeface="Heebo"/>
                <a:ea typeface="Heebo"/>
                <a:cs typeface="Heebo"/>
                <a:sym typeface="Heebo"/>
              </a:defRPr>
            </a:lvl4pPr>
            <a:lvl5pPr indent="-317500" lvl="4" marL="2286000">
              <a:lnSpc>
                <a:spcPct val="115000"/>
              </a:lnSpc>
              <a:spcBef>
                <a:spcPts val="1600"/>
              </a:spcBef>
              <a:spcAft>
                <a:spcPts val="0"/>
              </a:spcAft>
              <a:buClr>
                <a:schemeClr val="accent5"/>
              </a:buClr>
              <a:buSzPts val="1400"/>
              <a:buFont typeface="Heebo"/>
              <a:buChar char="○"/>
              <a:defRPr>
                <a:solidFill>
                  <a:schemeClr val="accent5"/>
                </a:solidFill>
                <a:latin typeface="Heebo"/>
                <a:ea typeface="Heebo"/>
                <a:cs typeface="Heebo"/>
                <a:sym typeface="Heebo"/>
              </a:defRPr>
            </a:lvl5pPr>
            <a:lvl6pPr indent="-317500" lvl="5" marL="2743200">
              <a:lnSpc>
                <a:spcPct val="115000"/>
              </a:lnSpc>
              <a:spcBef>
                <a:spcPts val="1600"/>
              </a:spcBef>
              <a:spcAft>
                <a:spcPts val="0"/>
              </a:spcAft>
              <a:buClr>
                <a:schemeClr val="accent5"/>
              </a:buClr>
              <a:buSzPts val="1400"/>
              <a:buFont typeface="Heebo"/>
              <a:buChar char="■"/>
              <a:defRPr>
                <a:solidFill>
                  <a:schemeClr val="accent5"/>
                </a:solidFill>
                <a:latin typeface="Heebo"/>
                <a:ea typeface="Heebo"/>
                <a:cs typeface="Heebo"/>
                <a:sym typeface="Heebo"/>
              </a:defRPr>
            </a:lvl6pPr>
            <a:lvl7pPr indent="-317500" lvl="6" marL="3200400">
              <a:lnSpc>
                <a:spcPct val="115000"/>
              </a:lnSpc>
              <a:spcBef>
                <a:spcPts val="1600"/>
              </a:spcBef>
              <a:spcAft>
                <a:spcPts val="0"/>
              </a:spcAft>
              <a:buClr>
                <a:schemeClr val="accent5"/>
              </a:buClr>
              <a:buSzPts val="1400"/>
              <a:buFont typeface="Heebo"/>
              <a:buChar char="●"/>
              <a:defRPr>
                <a:solidFill>
                  <a:schemeClr val="accent5"/>
                </a:solidFill>
                <a:latin typeface="Heebo"/>
                <a:ea typeface="Heebo"/>
                <a:cs typeface="Heebo"/>
                <a:sym typeface="Heebo"/>
              </a:defRPr>
            </a:lvl7pPr>
            <a:lvl8pPr indent="-317500" lvl="7" marL="3657600">
              <a:lnSpc>
                <a:spcPct val="115000"/>
              </a:lnSpc>
              <a:spcBef>
                <a:spcPts val="1600"/>
              </a:spcBef>
              <a:spcAft>
                <a:spcPts val="0"/>
              </a:spcAft>
              <a:buClr>
                <a:schemeClr val="accent5"/>
              </a:buClr>
              <a:buSzPts val="1400"/>
              <a:buFont typeface="Heebo"/>
              <a:buChar char="○"/>
              <a:defRPr>
                <a:solidFill>
                  <a:schemeClr val="accent5"/>
                </a:solidFill>
                <a:latin typeface="Heebo"/>
                <a:ea typeface="Heebo"/>
                <a:cs typeface="Heebo"/>
                <a:sym typeface="Heebo"/>
              </a:defRPr>
            </a:lvl8pPr>
            <a:lvl9pPr indent="-317500" lvl="8" marL="4114800">
              <a:lnSpc>
                <a:spcPct val="115000"/>
              </a:lnSpc>
              <a:spcBef>
                <a:spcPts val="1600"/>
              </a:spcBef>
              <a:spcAft>
                <a:spcPts val="1600"/>
              </a:spcAft>
              <a:buClr>
                <a:schemeClr val="accent5"/>
              </a:buClr>
              <a:buSzPts val="1400"/>
              <a:buFont typeface="Heebo"/>
              <a:buChar char="■"/>
              <a:defRPr>
                <a:solidFill>
                  <a:schemeClr val="accent5"/>
                </a:solidFill>
                <a:latin typeface="Heebo"/>
                <a:ea typeface="Heebo"/>
                <a:cs typeface="Heebo"/>
                <a:sym typeface="Heeb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887" name="Shape 887"/>
        <p:cNvGrpSpPr/>
        <p:nvPr/>
      </p:nvGrpSpPr>
      <p:grpSpPr>
        <a:xfrm>
          <a:off x="0" y="0"/>
          <a:ext cx="0" cy="0"/>
          <a:chOff x="0" y="0"/>
          <a:chExt cx="0" cy="0"/>
        </a:xfrm>
      </p:grpSpPr>
      <p:sp>
        <p:nvSpPr>
          <p:cNvPr id="888" name="Google Shape;888;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889" name="Google Shape;889;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ww.flaticon.com/?utm_source=slidesgo_template&amp;utm_medium=referral-link&amp;utm_campaign=promo-slide&amp;utm_term=slidesgo&amp;utm_content=flaticon" TargetMode="External"/><Relationship Id="rId22"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storyset.com/?utm_source=slidesgo_template&amp;utm_medium=referral-link&amp;utm_campaign=promo-slide&amp;utm_term=slidesgo&amp;utm_content=storyset" TargetMode="External"/><Relationship Id="rId24" Type="http://schemas.openxmlformats.org/officeDocument/2006/relationships/hyperlink" Target="https://www.videvo.net/?utm_source=slidesgo_template&amp;utm_medium=referral-link&amp;utm_campaign=sg_resources&amp;utm_content=videvo" TargetMode="External"/><Relationship Id="rId23"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3.xml"/><Relationship Id="rId4" Type="http://schemas.openxmlformats.org/officeDocument/2006/relationships/slide" Target="/ppt/slides/slide30.xml"/><Relationship Id="rId9" Type="http://schemas.openxmlformats.org/officeDocument/2006/relationships/slide" Target="/ppt/slides/slide33.xml"/><Relationship Id="rId5" Type="http://schemas.openxmlformats.org/officeDocument/2006/relationships/slide" Target="/ppt/slides/slide30.xml"/><Relationship Id="rId6" Type="http://schemas.openxmlformats.org/officeDocument/2006/relationships/slide" Target="/ppt/slides/slide29.xml"/><Relationship Id="rId7" Type="http://schemas.openxmlformats.org/officeDocument/2006/relationships/slide" Target="/ppt/slides/slide27.xml"/><Relationship Id="rId8" Type="http://schemas.openxmlformats.org/officeDocument/2006/relationships/slide" Target="/ppt/slides/slide27.xml"/><Relationship Id="rId11" Type="http://schemas.openxmlformats.org/officeDocument/2006/relationships/slide" Target="/ppt/slides/slide41.xml"/><Relationship Id="rId10" Type="http://schemas.openxmlformats.org/officeDocument/2006/relationships/slide" Target="/ppt/slides/slide33.xml"/><Relationship Id="rId13" Type="http://schemas.openxmlformats.org/officeDocument/2006/relationships/slide" Target="/ppt/slides/slide35.xml"/><Relationship Id="rId12" Type="http://schemas.openxmlformats.org/officeDocument/2006/relationships/slide" Target="/ppt/slides/slide41.xml"/><Relationship Id="rId15" Type="http://schemas.openxmlformats.org/officeDocument/2006/relationships/hyperlink" Target="https://bit.ly/3A1uf1Q" TargetMode="External"/><Relationship Id="rId14"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7" Type="http://schemas.openxmlformats.org/officeDocument/2006/relationships/hyperlink" Target="http://bit.ly/30B07Gq" TargetMode="External"/><Relationship Id="rId16" Type="http://schemas.openxmlformats.org/officeDocument/2006/relationships/hyperlink" Target="https://bit.ly/3A1uf1Q" TargetMode="External"/><Relationship Id="rId19" Type="http://schemas.openxmlformats.org/officeDocument/2006/relationships/hyperlink" Target="https://www.freepik.com/?utm_source=slidesgo_template&amp;utm_medium=referral-link&amp;utm_campaign=promo-slide&amp;utm_term=slidesgo&amp;utm_content=freepik" TargetMode="External"/><Relationship Id="rId18" Type="http://schemas.openxmlformats.org/officeDocument/2006/relationships/hyperlink" Target="http://bit.ly/33VAFh3"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ysAg8quQ1A_DQVNpO4Btx70XMX3mnGGLD-owO1CRzYw/copy" TargetMode="External"/><Relationship Id="rId5"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 Id="rId3" Type="http://schemas.openxmlformats.org/officeDocument/2006/relationships/hyperlink" Target="https://www.freepik.com/free-vector/board-game-illustrations-pack_10491138.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 Id="rId3" Type="http://schemas.openxmlformats.org/officeDocument/2006/relationships/hyperlink" Target="https://www.freepik.com/free-vector/board-game-collection_10258859.htm/?utm_source=slidesgo_template&amp;utm_medium=referral-link&amp;utm_campaign=sg_resources&amp;utm_content=freepik" TargetMode="External"/><Relationship Id="rId4" Type="http://schemas.openxmlformats.org/officeDocument/2006/relationships/hyperlink" Target="https://www.freepik.com/free-vector/board-game-collection_10331183.htm/?utm_source=slidesgo_template&amp;utm_medium=referral-link&amp;utm_campaign=sg_resources&amp;utm_content=freepik" TargetMode="External"/><Relationship Id="rId9" Type="http://schemas.openxmlformats.org/officeDocument/2006/relationships/hyperlink" Target="https://www.flaticon.com/free-icon/jigsaw_2194259/?utm_source=slidesgo_template&amp;utm_medium=referral-link&amp;utm_campaign=sg_resources&amp;utm_content=flaticon" TargetMode="External"/><Relationship Id="rId5" Type="http://schemas.openxmlformats.org/officeDocument/2006/relationships/hyperlink" Target="https://www.freepik.com/free-photo/still-life-map-with-dices_24749893.htm/?utm_source=slidesgo_template&amp;utm_medium=referral-link&amp;utm_campaign=sg_resources&amp;utm_content=freepik" TargetMode="External"/><Relationship Id="rId6" Type="http://schemas.openxmlformats.org/officeDocument/2006/relationships/hyperlink" Target="https://www.freepik.com/free-photo/still-life-map-with-dices_24749895.htm/?utm_source=slidesgo_template&amp;utm_medium=referral-link&amp;utm_campaign=sg_resources&amp;utm_content=freepik" TargetMode="External"/><Relationship Id="rId7" Type="http://schemas.openxmlformats.org/officeDocument/2006/relationships/hyperlink" Target="https://www.flaticon.com/packs/gaming-107/?utm_source=slidesgo_template&amp;utm_medium=referral-link&amp;utm_campaign=sg_resources&amp;utm_content=flaticon" TargetMode="External"/><Relationship Id="rId8" Type="http://schemas.openxmlformats.org/officeDocument/2006/relationships/hyperlink" Target="https://www.flaticon.com/free-icon/spade_1055885/?utm_source=slidesgo_template&amp;utm_medium=referral-link&amp;utm_campaign=sg_resources&amp;utm_content=flaticon" TargetMode="External"/><Relationship Id="rId11" Type="http://schemas.openxmlformats.org/officeDocument/2006/relationships/hyperlink" Target="https://www.flaticon.com/free-icon/rubik_2157113/?utm_source=slidesgo_template&amp;utm_medium=referral-link&amp;utm_campaign=sg_resources&amp;utm_content=flaticon" TargetMode="External"/><Relationship Id="rId10" Type="http://schemas.openxmlformats.org/officeDocument/2006/relationships/hyperlink" Target="https://www.flaticon.com/free-icon/board-game_5190878/?utm_source=slidesgo_template&amp;utm_medium=referral-link&amp;utm_campaign=sg_resources&amp;utm_content=flaticon"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 Id="rId3" Type="http://schemas.openxmlformats.org/officeDocument/2006/relationships/hyperlink" Target="http://bit.ly/2PfT4lq" TargetMode="External"/><Relationship Id="rId4" Type="http://schemas.openxmlformats.org/officeDocument/2006/relationships/slide" Target="/ppt/slides/slide2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 Id="rId3" Type="http://schemas.openxmlformats.org/officeDocument/2006/relationships/hyperlink" Target="https://fonts.google.com/specimen/Dela+Gothic+One" TargetMode="External"/><Relationship Id="rId4" Type="http://schemas.openxmlformats.org/officeDocument/2006/relationships/hyperlink" Target="https://fonts.google.com/specimen/Dela+Gothic+One" TargetMode="External"/><Relationship Id="rId5" Type="http://schemas.openxmlformats.org/officeDocument/2006/relationships/hyperlink" Target="https://fonts.google.com/specimen/Dela+Gothic+One" TargetMode="External"/><Relationship Id="rId6" Type="http://schemas.openxmlformats.org/officeDocument/2006/relationships/hyperlink" Target="https://fonts.google.com/specimen/Heebo" TargetMode="External"/><Relationship Id="rId7" Type="http://schemas.openxmlformats.org/officeDocument/2006/relationships/hyperlink" Target="https://fonts.google.com/specimen/Heebo"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8.png"/><Relationship Id="rId17" Type="http://schemas.openxmlformats.org/officeDocument/2006/relationships/image" Target="../media/image6.png"/><Relationship Id="rId16" Type="http://schemas.openxmlformats.org/officeDocument/2006/relationships/image" Target="../media/image9.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 Id="rId3" Type="http://schemas.openxmlformats.org/officeDocument/2006/relationships/hyperlink" Target="https://workspace.google.com/marketplace/app/icons_for_slides_docs/381578326502"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grpSp>
        <p:nvGrpSpPr>
          <p:cNvPr id="897" name="Google Shape;897;p32"/>
          <p:cNvGrpSpPr/>
          <p:nvPr/>
        </p:nvGrpSpPr>
        <p:grpSpPr>
          <a:xfrm rot="688216">
            <a:off x="5233387" y="288349"/>
            <a:ext cx="1533458" cy="1683461"/>
            <a:chOff x="6688125" y="661290"/>
            <a:chExt cx="1376094" cy="1510704"/>
          </a:xfrm>
        </p:grpSpPr>
        <p:sp>
          <p:nvSpPr>
            <p:cNvPr id="898" name="Google Shape;898;p32"/>
            <p:cNvSpPr/>
            <p:nvPr/>
          </p:nvSpPr>
          <p:spPr>
            <a:xfrm>
              <a:off x="6688125" y="795900"/>
              <a:ext cx="1376094" cy="1376094"/>
            </a:xfrm>
            <a:custGeom>
              <a:rect b="b" l="l" r="r" t="t"/>
              <a:pathLst>
                <a:path extrusionOk="0" h="34308" w="34308">
                  <a:moveTo>
                    <a:pt x="378" y="0"/>
                  </a:moveTo>
                  <a:cubicBezTo>
                    <a:pt x="170" y="0"/>
                    <a:pt x="0" y="170"/>
                    <a:pt x="0" y="378"/>
                  </a:cubicBezTo>
                  <a:lnTo>
                    <a:pt x="0" y="33930"/>
                  </a:lnTo>
                  <a:cubicBezTo>
                    <a:pt x="0" y="34141"/>
                    <a:pt x="170" y="34308"/>
                    <a:pt x="378" y="34308"/>
                  </a:cubicBezTo>
                  <a:lnTo>
                    <a:pt x="33930" y="34308"/>
                  </a:lnTo>
                  <a:cubicBezTo>
                    <a:pt x="34138" y="34308"/>
                    <a:pt x="34308" y="34141"/>
                    <a:pt x="34308" y="33930"/>
                  </a:cubicBezTo>
                  <a:lnTo>
                    <a:pt x="34308" y="378"/>
                  </a:lnTo>
                  <a:cubicBezTo>
                    <a:pt x="34308" y="170"/>
                    <a:pt x="34138" y="0"/>
                    <a:pt x="33930" y="0"/>
                  </a:cubicBezTo>
                  <a:lnTo>
                    <a:pt x="8770" y="0"/>
                  </a:lnTo>
                  <a:cubicBezTo>
                    <a:pt x="8405" y="397"/>
                    <a:pt x="7883" y="644"/>
                    <a:pt x="7303" y="644"/>
                  </a:cubicBezTo>
                  <a:cubicBezTo>
                    <a:pt x="6724" y="644"/>
                    <a:pt x="6199" y="397"/>
                    <a:pt x="58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2"/>
            <p:cNvSpPr/>
            <p:nvPr/>
          </p:nvSpPr>
          <p:spPr>
            <a:xfrm>
              <a:off x="6786355" y="894130"/>
              <a:ext cx="1179635" cy="1179635"/>
            </a:xfrm>
            <a:custGeom>
              <a:rect b="b" l="l" r="r" t="t"/>
              <a:pathLst>
                <a:path extrusionOk="0" h="29410" w="29410">
                  <a:moveTo>
                    <a:pt x="0" y="1"/>
                  </a:moveTo>
                  <a:lnTo>
                    <a:pt x="0" y="12859"/>
                  </a:lnTo>
                  <a:cubicBezTo>
                    <a:pt x="314" y="12677"/>
                    <a:pt x="676" y="12574"/>
                    <a:pt x="1063" y="12574"/>
                  </a:cubicBezTo>
                  <a:cubicBezTo>
                    <a:pt x="2235" y="12574"/>
                    <a:pt x="3186" y="13525"/>
                    <a:pt x="3186" y="14697"/>
                  </a:cubicBezTo>
                  <a:cubicBezTo>
                    <a:pt x="3186" y="15869"/>
                    <a:pt x="2235" y="16817"/>
                    <a:pt x="1063" y="16817"/>
                  </a:cubicBezTo>
                  <a:cubicBezTo>
                    <a:pt x="676" y="16817"/>
                    <a:pt x="314" y="16714"/>
                    <a:pt x="0" y="16532"/>
                  </a:cubicBezTo>
                  <a:lnTo>
                    <a:pt x="0" y="29409"/>
                  </a:lnTo>
                  <a:lnTo>
                    <a:pt x="12846" y="29409"/>
                  </a:lnTo>
                  <a:cubicBezTo>
                    <a:pt x="12632" y="29080"/>
                    <a:pt x="12507" y="28683"/>
                    <a:pt x="12507" y="28260"/>
                  </a:cubicBezTo>
                  <a:cubicBezTo>
                    <a:pt x="12507" y="27088"/>
                    <a:pt x="13458" y="26137"/>
                    <a:pt x="14630" y="26137"/>
                  </a:cubicBezTo>
                  <a:cubicBezTo>
                    <a:pt x="15801" y="26137"/>
                    <a:pt x="16752" y="27088"/>
                    <a:pt x="16752" y="28260"/>
                  </a:cubicBezTo>
                  <a:cubicBezTo>
                    <a:pt x="16752" y="28683"/>
                    <a:pt x="16628" y="29080"/>
                    <a:pt x="16413" y="29409"/>
                  </a:cubicBezTo>
                  <a:lnTo>
                    <a:pt x="29409" y="29409"/>
                  </a:lnTo>
                  <a:lnTo>
                    <a:pt x="29409" y="4877"/>
                  </a:lnTo>
                  <a:cubicBezTo>
                    <a:pt x="28775" y="5700"/>
                    <a:pt x="27776" y="6232"/>
                    <a:pt x="26656" y="6232"/>
                  </a:cubicBezTo>
                  <a:cubicBezTo>
                    <a:pt x="24735" y="6232"/>
                    <a:pt x="23178" y="4675"/>
                    <a:pt x="23178" y="2758"/>
                  </a:cubicBezTo>
                  <a:cubicBezTo>
                    <a:pt x="23178" y="1634"/>
                    <a:pt x="23710" y="638"/>
                    <a:pt x="24536" y="4"/>
                  </a:cubicBezTo>
                  <a:lnTo>
                    <a:pt x="6548" y="4"/>
                  </a:lnTo>
                  <a:lnTo>
                    <a:pt x="7355" y="1890"/>
                  </a:lnTo>
                  <a:lnTo>
                    <a:pt x="2354" y="1890"/>
                  </a:lnTo>
                  <a:lnTo>
                    <a:pt x="3161"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2"/>
            <p:cNvSpPr/>
            <p:nvPr/>
          </p:nvSpPr>
          <p:spPr>
            <a:xfrm>
              <a:off x="7069132" y="1583905"/>
              <a:ext cx="167780" cy="170227"/>
            </a:xfrm>
            <a:custGeom>
              <a:rect b="b" l="l" r="r" t="t"/>
              <a:pathLst>
                <a:path extrusionOk="0" h="4244" w="4183">
                  <a:moveTo>
                    <a:pt x="2124" y="1"/>
                  </a:moveTo>
                  <a:cubicBezTo>
                    <a:pt x="952" y="1"/>
                    <a:pt x="1" y="948"/>
                    <a:pt x="1" y="2120"/>
                  </a:cubicBezTo>
                  <a:cubicBezTo>
                    <a:pt x="1" y="3292"/>
                    <a:pt x="952" y="4243"/>
                    <a:pt x="2124" y="4243"/>
                  </a:cubicBezTo>
                  <a:cubicBezTo>
                    <a:pt x="3116" y="4243"/>
                    <a:pt x="3952" y="3558"/>
                    <a:pt x="4182" y="2636"/>
                  </a:cubicBezTo>
                  <a:lnTo>
                    <a:pt x="3312" y="2636"/>
                  </a:lnTo>
                  <a:cubicBezTo>
                    <a:pt x="3071" y="2636"/>
                    <a:pt x="2876" y="2441"/>
                    <a:pt x="2876" y="2200"/>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2"/>
            <p:cNvSpPr/>
            <p:nvPr/>
          </p:nvSpPr>
          <p:spPr>
            <a:xfrm>
              <a:off x="7069132" y="1583905"/>
              <a:ext cx="121654" cy="170227"/>
            </a:xfrm>
            <a:custGeom>
              <a:rect b="b" l="l" r="r" t="t"/>
              <a:pathLst>
                <a:path extrusionOk="0" h="4244" w="3033">
                  <a:moveTo>
                    <a:pt x="2124" y="1"/>
                  </a:moveTo>
                  <a:cubicBezTo>
                    <a:pt x="952" y="1"/>
                    <a:pt x="1" y="948"/>
                    <a:pt x="1" y="2120"/>
                  </a:cubicBezTo>
                  <a:cubicBezTo>
                    <a:pt x="1" y="3292"/>
                    <a:pt x="952" y="4243"/>
                    <a:pt x="2124" y="4243"/>
                  </a:cubicBezTo>
                  <a:cubicBezTo>
                    <a:pt x="2447" y="4243"/>
                    <a:pt x="2758" y="4170"/>
                    <a:pt x="3033" y="4038"/>
                  </a:cubicBezTo>
                  <a:cubicBezTo>
                    <a:pt x="2316" y="3699"/>
                    <a:pt x="1819" y="2969"/>
                    <a:pt x="1819" y="2120"/>
                  </a:cubicBezTo>
                  <a:cubicBezTo>
                    <a:pt x="1819" y="1339"/>
                    <a:pt x="2245" y="654"/>
                    <a:pt x="2876" y="289"/>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2"/>
            <p:cNvSpPr/>
            <p:nvPr/>
          </p:nvSpPr>
          <p:spPr>
            <a:xfrm>
              <a:off x="6786355" y="894130"/>
              <a:ext cx="196659" cy="196659"/>
            </a:xfrm>
            <a:custGeom>
              <a:rect b="b" l="l" r="r" t="t"/>
              <a:pathLst>
                <a:path extrusionOk="0" h="4903" w="4903">
                  <a:moveTo>
                    <a:pt x="0" y="1"/>
                  </a:moveTo>
                  <a:lnTo>
                    <a:pt x="0" y="4903"/>
                  </a:lnTo>
                  <a:lnTo>
                    <a:pt x="4902" y="4903"/>
                  </a:lnTo>
                  <a:lnTo>
                    <a:pt x="4902" y="1890"/>
                  </a:lnTo>
                  <a:lnTo>
                    <a:pt x="2354" y="1890"/>
                  </a:lnTo>
                  <a:lnTo>
                    <a:pt x="3161"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2"/>
            <p:cNvSpPr/>
            <p:nvPr/>
          </p:nvSpPr>
          <p:spPr>
            <a:xfrm>
              <a:off x="6982975" y="894130"/>
              <a:ext cx="196659" cy="196659"/>
            </a:xfrm>
            <a:custGeom>
              <a:rect b="b" l="l" r="r" t="t"/>
              <a:pathLst>
                <a:path extrusionOk="0" h="4903" w="4903">
                  <a:moveTo>
                    <a:pt x="1646" y="1"/>
                  </a:moveTo>
                  <a:lnTo>
                    <a:pt x="2453" y="1890"/>
                  </a:lnTo>
                  <a:lnTo>
                    <a:pt x="0" y="1890"/>
                  </a:lnTo>
                  <a:lnTo>
                    <a:pt x="0" y="4903"/>
                  </a:lnTo>
                  <a:lnTo>
                    <a:pt x="4902" y="4903"/>
                  </a:lnTo>
                  <a:lnTo>
                    <a:pt x="4902"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2"/>
            <p:cNvSpPr/>
            <p:nvPr/>
          </p:nvSpPr>
          <p:spPr>
            <a:xfrm>
              <a:off x="7179595" y="89413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2"/>
            <p:cNvSpPr/>
            <p:nvPr/>
          </p:nvSpPr>
          <p:spPr>
            <a:xfrm>
              <a:off x="7376215" y="894130"/>
              <a:ext cx="196539" cy="196659"/>
            </a:xfrm>
            <a:custGeom>
              <a:rect b="b" l="l" r="r" t="t"/>
              <a:pathLst>
                <a:path extrusionOk="0" h="4903" w="4900">
                  <a:moveTo>
                    <a:pt x="0" y="1"/>
                  </a:moveTo>
                  <a:lnTo>
                    <a:pt x="0" y="4903"/>
                  </a:lnTo>
                  <a:lnTo>
                    <a:pt x="4899" y="4903"/>
                  </a:lnTo>
                  <a:lnTo>
                    <a:pt x="489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2"/>
            <p:cNvSpPr/>
            <p:nvPr/>
          </p:nvSpPr>
          <p:spPr>
            <a:xfrm>
              <a:off x="7572835" y="894130"/>
              <a:ext cx="196539" cy="196659"/>
            </a:xfrm>
            <a:custGeom>
              <a:rect b="b" l="l" r="r" t="t"/>
              <a:pathLst>
                <a:path extrusionOk="0" h="4903" w="4900">
                  <a:moveTo>
                    <a:pt x="0" y="1"/>
                  </a:moveTo>
                  <a:lnTo>
                    <a:pt x="0" y="4903"/>
                  </a:lnTo>
                  <a:lnTo>
                    <a:pt x="4313" y="4903"/>
                  </a:lnTo>
                  <a:cubicBezTo>
                    <a:pt x="3849" y="4314"/>
                    <a:pt x="3570" y="3568"/>
                    <a:pt x="3570" y="2758"/>
                  </a:cubicBezTo>
                  <a:cubicBezTo>
                    <a:pt x="3570" y="1647"/>
                    <a:pt x="4092" y="660"/>
                    <a:pt x="4899" y="23"/>
                  </a:cubicBezTo>
                  <a:lnTo>
                    <a:pt x="489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2"/>
            <p:cNvSpPr/>
            <p:nvPr/>
          </p:nvSpPr>
          <p:spPr>
            <a:xfrm>
              <a:off x="6786355" y="109075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2"/>
            <p:cNvSpPr/>
            <p:nvPr/>
          </p:nvSpPr>
          <p:spPr>
            <a:xfrm>
              <a:off x="7769335" y="1090750"/>
              <a:ext cx="196659" cy="196659"/>
            </a:xfrm>
            <a:custGeom>
              <a:rect b="b" l="l" r="r" t="t"/>
              <a:pathLst>
                <a:path extrusionOk="0" h="4903" w="4903">
                  <a:moveTo>
                    <a:pt x="4880" y="1"/>
                  </a:moveTo>
                  <a:cubicBezTo>
                    <a:pt x="4243" y="811"/>
                    <a:pt x="3256" y="1330"/>
                    <a:pt x="2149" y="1330"/>
                  </a:cubicBezTo>
                  <a:cubicBezTo>
                    <a:pt x="1339" y="1330"/>
                    <a:pt x="593" y="1054"/>
                    <a:pt x="0" y="587"/>
                  </a:cubicBez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2"/>
            <p:cNvSpPr/>
            <p:nvPr/>
          </p:nvSpPr>
          <p:spPr>
            <a:xfrm>
              <a:off x="6786355" y="1287370"/>
              <a:ext cx="196659" cy="196659"/>
            </a:xfrm>
            <a:custGeom>
              <a:rect b="b" l="l" r="r" t="t"/>
              <a:pathLst>
                <a:path extrusionOk="0" h="4903" w="4903">
                  <a:moveTo>
                    <a:pt x="0" y="1"/>
                  </a:moveTo>
                  <a:lnTo>
                    <a:pt x="0" y="3055"/>
                  </a:lnTo>
                  <a:cubicBezTo>
                    <a:pt x="314" y="2876"/>
                    <a:pt x="676" y="2770"/>
                    <a:pt x="1063" y="2770"/>
                  </a:cubicBezTo>
                  <a:cubicBezTo>
                    <a:pt x="2235" y="2770"/>
                    <a:pt x="3186" y="3721"/>
                    <a:pt x="3186" y="4893"/>
                  </a:cubicBezTo>
                  <a:cubicBezTo>
                    <a:pt x="3186" y="4896"/>
                    <a:pt x="3186" y="4900"/>
                    <a:pt x="3186" y="4903"/>
                  </a:cubicBez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2"/>
            <p:cNvSpPr/>
            <p:nvPr/>
          </p:nvSpPr>
          <p:spPr>
            <a:xfrm>
              <a:off x="7769335" y="128737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2"/>
            <p:cNvSpPr/>
            <p:nvPr/>
          </p:nvSpPr>
          <p:spPr>
            <a:xfrm>
              <a:off x="6786355" y="1483990"/>
              <a:ext cx="196659" cy="196659"/>
            </a:xfrm>
            <a:custGeom>
              <a:rect b="b" l="l" r="r" t="t"/>
              <a:pathLst>
                <a:path extrusionOk="0" h="4903" w="4903">
                  <a:moveTo>
                    <a:pt x="3186" y="1"/>
                  </a:moveTo>
                  <a:cubicBezTo>
                    <a:pt x="3180" y="1166"/>
                    <a:pt x="2232" y="2111"/>
                    <a:pt x="1063" y="2111"/>
                  </a:cubicBezTo>
                  <a:cubicBezTo>
                    <a:pt x="676" y="2111"/>
                    <a:pt x="314" y="2008"/>
                    <a:pt x="0" y="1826"/>
                  </a:cubicBez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2"/>
            <p:cNvSpPr/>
            <p:nvPr/>
          </p:nvSpPr>
          <p:spPr>
            <a:xfrm>
              <a:off x="7769335" y="148399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2"/>
            <p:cNvSpPr/>
            <p:nvPr/>
          </p:nvSpPr>
          <p:spPr>
            <a:xfrm>
              <a:off x="6786355" y="1680610"/>
              <a:ext cx="196659" cy="196539"/>
            </a:xfrm>
            <a:custGeom>
              <a:rect b="b" l="l" r="r" t="t"/>
              <a:pathLst>
                <a:path extrusionOk="0" h="4900" w="4903">
                  <a:moveTo>
                    <a:pt x="0" y="1"/>
                  </a:moveTo>
                  <a:lnTo>
                    <a:pt x="0" y="4899"/>
                  </a:lnTo>
                  <a:lnTo>
                    <a:pt x="4902" y="4899"/>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2"/>
            <p:cNvSpPr/>
            <p:nvPr/>
          </p:nvSpPr>
          <p:spPr>
            <a:xfrm>
              <a:off x="7769335" y="1680610"/>
              <a:ext cx="196659" cy="196539"/>
            </a:xfrm>
            <a:custGeom>
              <a:rect b="b" l="l" r="r" t="t"/>
              <a:pathLst>
                <a:path extrusionOk="0" h="4900" w="4903">
                  <a:moveTo>
                    <a:pt x="0" y="1"/>
                  </a:moveTo>
                  <a:lnTo>
                    <a:pt x="0" y="4899"/>
                  </a:lnTo>
                  <a:lnTo>
                    <a:pt x="4902" y="4899"/>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2"/>
            <p:cNvSpPr/>
            <p:nvPr/>
          </p:nvSpPr>
          <p:spPr>
            <a:xfrm>
              <a:off x="6786355" y="1877110"/>
              <a:ext cx="196659" cy="196659"/>
            </a:xfrm>
            <a:custGeom>
              <a:rect b="b" l="l" r="r" t="t"/>
              <a:pathLst>
                <a:path extrusionOk="0" h="4903" w="4903">
                  <a:moveTo>
                    <a:pt x="0" y="0"/>
                  </a:moveTo>
                  <a:lnTo>
                    <a:pt x="0" y="4902"/>
                  </a:lnTo>
                  <a:lnTo>
                    <a:pt x="4902" y="4902"/>
                  </a:lnTo>
                  <a:lnTo>
                    <a:pt x="4902" y="0"/>
                  </a:lnTo>
                  <a:close/>
                </a:path>
              </a:pathLst>
            </a:custGeom>
            <a:solidFill>
              <a:srgbClr val="FD475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2"/>
            <p:cNvSpPr/>
            <p:nvPr/>
          </p:nvSpPr>
          <p:spPr>
            <a:xfrm>
              <a:off x="698297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2"/>
            <p:cNvSpPr/>
            <p:nvPr/>
          </p:nvSpPr>
          <p:spPr>
            <a:xfrm>
              <a:off x="7179595" y="1877110"/>
              <a:ext cx="196659" cy="196659"/>
            </a:xfrm>
            <a:custGeom>
              <a:rect b="b" l="l" r="r" t="t"/>
              <a:pathLst>
                <a:path extrusionOk="0" h="4903" w="4903">
                  <a:moveTo>
                    <a:pt x="0" y="0"/>
                  </a:moveTo>
                  <a:lnTo>
                    <a:pt x="0" y="4902"/>
                  </a:lnTo>
                  <a:lnTo>
                    <a:pt x="3042" y="4902"/>
                  </a:lnTo>
                  <a:cubicBezTo>
                    <a:pt x="2828" y="4573"/>
                    <a:pt x="2703" y="4176"/>
                    <a:pt x="2703" y="3753"/>
                  </a:cubicBezTo>
                  <a:cubicBezTo>
                    <a:pt x="2703" y="2581"/>
                    <a:pt x="3654" y="1630"/>
                    <a:pt x="4826" y="1630"/>
                  </a:cubicBezTo>
                  <a:cubicBezTo>
                    <a:pt x="4851" y="1630"/>
                    <a:pt x="4877" y="1633"/>
                    <a:pt x="4902" y="1633"/>
                  </a:cubicBezTo>
                  <a:lnTo>
                    <a:pt x="490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2"/>
            <p:cNvSpPr/>
            <p:nvPr/>
          </p:nvSpPr>
          <p:spPr>
            <a:xfrm>
              <a:off x="7376215" y="1877110"/>
              <a:ext cx="196539" cy="196659"/>
            </a:xfrm>
            <a:custGeom>
              <a:rect b="b" l="l" r="r" t="t"/>
              <a:pathLst>
                <a:path extrusionOk="0" h="4903" w="4900">
                  <a:moveTo>
                    <a:pt x="0" y="0"/>
                  </a:moveTo>
                  <a:lnTo>
                    <a:pt x="0" y="1633"/>
                  </a:lnTo>
                  <a:cubicBezTo>
                    <a:pt x="1137" y="1675"/>
                    <a:pt x="2046" y="2607"/>
                    <a:pt x="2046" y="3753"/>
                  </a:cubicBezTo>
                  <a:cubicBezTo>
                    <a:pt x="2046" y="4176"/>
                    <a:pt x="1922" y="4573"/>
                    <a:pt x="1707" y="4902"/>
                  </a:cubicBezTo>
                  <a:lnTo>
                    <a:pt x="4899" y="4902"/>
                  </a:lnTo>
                  <a:lnTo>
                    <a:pt x="4899"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2"/>
            <p:cNvSpPr/>
            <p:nvPr/>
          </p:nvSpPr>
          <p:spPr>
            <a:xfrm>
              <a:off x="7572835" y="1877110"/>
              <a:ext cx="196539" cy="196659"/>
            </a:xfrm>
            <a:custGeom>
              <a:rect b="b" l="l" r="r" t="t"/>
              <a:pathLst>
                <a:path extrusionOk="0" h="4903" w="4900">
                  <a:moveTo>
                    <a:pt x="0" y="0"/>
                  </a:moveTo>
                  <a:lnTo>
                    <a:pt x="0" y="4902"/>
                  </a:lnTo>
                  <a:lnTo>
                    <a:pt x="4899" y="4902"/>
                  </a:lnTo>
                  <a:lnTo>
                    <a:pt x="4899"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2"/>
            <p:cNvSpPr/>
            <p:nvPr/>
          </p:nvSpPr>
          <p:spPr>
            <a:xfrm>
              <a:off x="776933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2"/>
            <p:cNvSpPr/>
            <p:nvPr/>
          </p:nvSpPr>
          <p:spPr>
            <a:xfrm>
              <a:off x="7069412" y="1177187"/>
              <a:ext cx="341657" cy="181377"/>
            </a:xfrm>
            <a:custGeom>
              <a:rect b="b" l="l" r="r" t="t"/>
              <a:pathLst>
                <a:path extrusionOk="0" h="4522" w="8518">
                  <a:moveTo>
                    <a:pt x="228" y="1"/>
                  </a:moveTo>
                  <a:cubicBezTo>
                    <a:pt x="103" y="1"/>
                    <a:pt x="0" y="103"/>
                    <a:pt x="0" y="228"/>
                  </a:cubicBezTo>
                  <a:lnTo>
                    <a:pt x="0" y="4294"/>
                  </a:lnTo>
                  <a:cubicBezTo>
                    <a:pt x="0" y="4419"/>
                    <a:pt x="103" y="4522"/>
                    <a:pt x="228" y="4522"/>
                  </a:cubicBezTo>
                  <a:lnTo>
                    <a:pt x="8290" y="4522"/>
                  </a:lnTo>
                  <a:cubicBezTo>
                    <a:pt x="8415" y="4522"/>
                    <a:pt x="8517" y="4419"/>
                    <a:pt x="8517" y="4294"/>
                  </a:cubicBezTo>
                  <a:lnTo>
                    <a:pt x="8517" y="228"/>
                  </a:lnTo>
                  <a:cubicBezTo>
                    <a:pt x="8517" y="103"/>
                    <a:pt x="8415" y="1"/>
                    <a:pt x="8290"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2"/>
            <p:cNvSpPr/>
            <p:nvPr/>
          </p:nvSpPr>
          <p:spPr>
            <a:xfrm>
              <a:off x="7069412" y="1177187"/>
              <a:ext cx="112268" cy="181377"/>
            </a:xfrm>
            <a:custGeom>
              <a:rect b="b" l="l" r="r" t="t"/>
              <a:pathLst>
                <a:path extrusionOk="0" h="4522" w="2799">
                  <a:moveTo>
                    <a:pt x="228" y="1"/>
                  </a:moveTo>
                  <a:cubicBezTo>
                    <a:pt x="103" y="1"/>
                    <a:pt x="0" y="103"/>
                    <a:pt x="0" y="228"/>
                  </a:cubicBezTo>
                  <a:lnTo>
                    <a:pt x="0" y="4294"/>
                  </a:lnTo>
                  <a:cubicBezTo>
                    <a:pt x="0" y="4419"/>
                    <a:pt x="103" y="4522"/>
                    <a:pt x="228" y="4522"/>
                  </a:cubicBezTo>
                  <a:lnTo>
                    <a:pt x="2799" y="4522"/>
                  </a:lnTo>
                  <a:cubicBezTo>
                    <a:pt x="2674" y="4522"/>
                    <a:pt x="2571" y="4419"/>
                    <a:pt x="2571" y="4294"/>
                  </a:cubicBezTo>
                  <a:lnTo>
                    <a:pt x="2571" y="228"/>
                  </a:lnTo>
                  <a:cubicBezTo>
                    <a:pt x="2571" y="103"/>
                    <a:pt x="2674" y="1"/>
                    <a:pt x="279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2"/>
            <p:cNvSpPr/>
            <p:nvPr/>
          </p:nvSpPr>
          <p:spPr>
            <a:xfrm>
              <a:off x="7341279" y="1609455"/>
              <a:ext cx="341657" cy="181257"/>
            </a:xfrm>
            <a:custGeom>
              <a:rect b="b" l="l" r="r" t="t"/>
              <a:pathLst>
                <a:path extrusionOk="0" h="4519" w="8518">
                  <a:moveTo>
                    <a:pt x="1739" y="1"/>
                  </a:moveTo>
                  <a:lnTo>
                    <a:pt x="1739" y="1563"/>
                  </a:lnTo>
                  <a:cubicBezTo>
                    <a:pt x="1739" y="1804"/>
                    <a:pt x="1544" y="1999"/>
                    <a:pt x="1304" y="1999"/>
                  </a:cubicBezTo>
                  <a:lnTo>
                    <a:pt x="1" y="1999"/>
                  </a:lnTo>
                  <a:lnTo>
                    <a:pt x="1" y="4291"/>
                  </a:lnTo>
                  <a:cubicBezTo>
                    <a:pt x="1" y="4416"/>
                    <a:pt x="103" y="4519"/>
                    <a:pt x="228" y="4519"/>
                  </a:cubicBezTo>
                  <a:lnTo>
                    <a:pt x="8290" y="4519"/>
                  </a:lnTo>
                  <a:cubicBezTo>
                    <a:pt x="8415" y="4519"/>
                    <a:pt x="8517" y="4416"/>
                    <a:pt x="8517" y="4291"/>
                  </a:cubicBezTo>
                  <a:lnTo>
                    <a:pt x="8517" y="228"/>
                  </a:lnTo>
                  <a:cubicBezTo>
                    <a:pt x="8517" y="103"/>
                    <a:pt x="8415" y="1"/>
                    <a:pt x="829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2"/>
            <p:cNvSpPr/>
            <p:nvPr/>
          </p:nvSpPr>
          <p:spPr>
            <a:xfrm>
              <a:off x="7341279" y="1609455"/>
              <a:ext cx="137056" cy="181257"/>
            </a:xfrm>
            <a:custGeom>
              <a:rect b="b" l="l" r="r" t="t"/>
              <a:pathLst>
                <a:path extrusionOk="0" h="4519" w="3417">
                  <a:moveTo>
                    <a:pt x="1739" y="1"/>
                  </a:moveTo>
                  <a:lnTo>
                    <a:pt x="1739" y="1563"/>
                  </a:lnTo>
                  <a:cubicBezTo>
                    <a:pt x="1739" y="1804"/>
                    <a:pt x="1544" y="1999"/>
                    <a:pt x="1304" y="1999"/>
                  </a:cubicBezTo>
                  <a:lnTo>
                    <a:pt x="1" y="1999"/>
                  </a:lnTo>
                  <a:lnTo>
                    <a:pt x="1" y="4291"/>
                  </a:lnTo>
                  <a:cubicBezTo>
                    <a:pt x="1" y="4416"/>
                    <a:pt x="103" y="4519"/>
                    <a:pt x="228" y="4519"/>
                  </a:cubicBezTo>
                  <a:lnTo>
                    <a:pt x="3417" y="4519"/>
                  </a:lnTo>
                  <a:cubicBezTo>
                    <a:pt x="3292" y="4519"/>
                    <a:pt x="3190" y="4416"/>
                    <a:pt x="3190" y="4291"/>
                  </a:cubicBezTo>
                  <a:lnTo>
                    <a:pt x="3190" y="228"/>
                  </a:lnTo>
                  <a:cubicBezTo>
                    <a:pt x="3190" y="103"/>
                    <a:pt x="3292" y="1"/>
                    <a:pt x="341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2"/>
            <p:cNvSpPr/>
            <p:nvPr/>
          </p:nvSpPr>
          <p:spPr>
            <a:xfrm>
              <a:off x="7716029" y="865250"/>
              <a:ext cx="278845" cy="278845"/>
            </a:xfrm>
            <a:custGeom>
              <a:rect b="b" l="l" r="r" t="t"/>
              <a:pathLst>
                <a:path extrusionOk="0" h="6952" w="6952">
                  <a:moveTo>
                    <a:pt x="3478" y="0"/>
                  </a:moveTo>
                  <a:cubicBezTo>
                    <a:pt x="1557" y="0"/>
                    <a:pt x="0" y="1556"/>
                    <a:pt x="0" y="3478"/>
                  </a:cubicBezTo>
                  <a:cubicBezTo>
                    <a:pt x="0" y="5395"/>
                    <a:pt x="1557" y="6952"/>
                    <a:pt x="3478" y="6952"/>
                  </a:cubicBezTo>
                  <a:cubicBezTo>
                    <a:pt x="5396" y="6952"/>
                    <a:pt x="6952" y="5395"/>
                    <a:pt x="6952" y="3478"/>
                  </a:cubicBezTo>
                  <a:cubicBezTo>
                    <a:pt x="6952" y="1556"/>
                    <a:pt x="5396"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2"/>
            <p:cNvSpPr/>
            <p:nvPr/>
          </p:nvSpPr>
          <p:spPr>
            <a:xfrm>
              <a:off x="7716029" y="865250"/>
              <a:ext cx="190362" cy="278845"/>
            </a:xfrm>
            <a:custGeom>
              <a:rect b="b" l="l" r="r" t="t"/>
              <a:pathLst>
                <a:path extrusionOk="0" h="6952" w="4746">
                  <a:moveTo>
                    <a:pt x="3478" y="0"/>
                  </a:moveTo>
                  <a:cubicBezTo>
                    <a:pt x="1557" y="0"/>
                    <a:pt x="0" y="1556"/>
                    <a:pt x="0" y="3478"/>
                  </a:cubicBezTo>
                  <a:cubicBezTo>
                    <a:pt x="0" y="5395"/>
                    <a:pt x="1557" y="6952"/>
                    <a:pt x="3478" y="6952"/>
                  </a:cubicBezTo>
                  <a:cubicBezTo>
                    <a:pt x="3923" y="6952"/>
                    <a:pt x="4352" y="6868"/>
                    <a:pt x="4746" y="6715"/>
                  </a:cubicBezTo>
                  <a:cubicBezTo>
                    <a:pt x="3452" y="6206"/>
                    <a:pt x="2536" y="4950"/>
                    <a:pt x="2536" y="3478"/>
                  </a:cubicBezTo>
                  <a:cubicBezTo>
                    <a:pt x="2536" y="2005"/>
                    <a:pt x="3452" y="746"/>
                    <a:pt x="4746" y="241"/>
                  </a:cubicBezTo>
                  <a:cubicBezTo>
                    <a:pt x="4352" y="87"/>
                    <a:pt x="3923"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2"/>
            <p:cNvSpPr/>
            <p:nvPr/>
          </p:nvSpPr>
          <p:spPr>
            <a:xfrm>
              <a:off x="7803108" y="952450"/>
              <a:ext cx="104687" cy="104567"/>
            </a:xfrm>
            <a:custGeom>
              <a:rect b="b" l="l" r="r" t="t"/>
              <a:pathLst>
                <a:path extrusionOk="0" h="2607" w="2610">
                  <a:moveTo>
                    <a:pt x="1307" y="0"/>
                  </a:moveTo>
                  <a:cubicBezTo>
                    <a:pt x="586" y="0"/>
                    <a:pt x="0" y="583"/>
                    <a:pt x="0" y="1304"/>
                  </a:cubicBezTo>
                  <a:cubicBezTo>
                    <a:pt x="0" y="2024"/>
                    <a:pt x="586" y="2607"/>
                    <a:pt x="1307" y="2607"/>
                  </a:cubicBezTo>
                  <a:cubicBezTo>
                    <a:pt x="2024" y="2607"/>
                    <a:pt x="2610" y="2024"/>
                    <a:pt x="2610" y="1304"/>
                  </a:cubicBezTo>
                  <a:cubicBezTo>
                    <a:pt x="2610" y="583"/>
                    <a:pt x="2024" y="0"/>
                    <a:pt x="130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2"/>
            <p:cNvSpPr/>
            <p:nvPr/>
          </p:nvSpPr>
          <p:spPr>
            <a:xfrm>
              <a:off x="7184488" y="1463053"/>
              <a:ext cx="226581" cy="226581"/>
            </a:xfrm>
            <a:custGeom>
              <a:rect b="b" l="l" r="r" t="t"/>
              <a:pathLst>
                <a:path extrusionOk="0" h="5649" w="5649">
                  <a:moveTo>
                    <a:pt x="436" y="1"/>
                  </a:moveTo>
                  <a:cubicBezTo>
                    <a:pt x="195" y="1"/>
                    <a:pt x="0" y="196"/>
                    <a:pt x="0" y="436"/>
                  </a:cubicBezTo>
                  <a:lnTo>
                    <a:pt x="0" y="5213"/>
                  </a:lnTo>
                  <a:cubicBezTo>
                    <a:pt x="0" y="5454"/>
                    <a:pt x="195" y="5649"/>
                    <a:pt x="436" y="5649"/>
                  </a:cubicBezTo>
                  <a:lnTo>
                    <a:pt x="5213" y="5649"/>
                  </a:lnTo>
                  <a:cubicBezTo>
                    <a:pt x="5453" y="5649"/>
                    <a:pt x="5648" y="5454"/>
                    <a:pt x="5648" y="5213"/>
                  </a:cubicBezTo>
                  <a:lnTo>
                    <a:pt x="5648" y="436"/>
                  </a:lnTo>
                  <a:cubicBezTo>
                    <a:pt x="5648" y="196"/>
                    <a:pt x="5453" y="1"/>
                    <a:pt x="521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2"/>
            <p:cNvSpPr/>
            <p:nvPr/>
          </p:nvSpPr>
          <p:spPr>
            <a:xfrm>
              <a:off x="7184488" y="1463053"/>
              <a:ext cx="93657" cy="226581"/>
            </a:xfrm>
            <a:custGeom>
              <a:rect b="b" l="l" r="r" t="t"/>
              <a:pathLst>
                <a:path extrusionOk="0" h="5649" w="2335">
                  <a:moveTo>
                    <a:pt x="436" y="1"/>
                  </a:moveTo>
                  <a:cubicBezTo>
                    <a:pt x="195" y="1"/>
                    <a:pt x="0" y="196"/>
                    <a:pt x="0" y="436"/>
                  </a:cubicBezTo>
                  <a:lnTo>
                    <a:pt x="0" y="5213"/>
                  </a:lnTo>
                  <a:cubicBezTo>
                    <a:pt x="0" y="5454"/>
                    <a:pt x="195" y="5649"/>
                    <a:pt x="436" y="5649"/>
                  </a:cubicBezTo>
                  <a:lnTo>
                    <a:pt x="2334" y="5649"/>
                  </a:lnTo>
                  <a:cubicBezTo>
                    <a:pt x="2094" y="5649"/>
                    <a:pt x="1899" y="5454"/>
                    <a:pt x="1899" y="5213"/>
                  </a:cubicBezTo>
                  <a:lnTo>
                    <a:pt x="1899" y="436"/>
                  </a:lnTo>
                  <a:cubicBezTo>
                    <a:pt x="1899" y="196"/>
                    <a:pt x="2094" y="1"/>
                    <a:pt x="233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2"/>
            <p:cNvSpPr/>
            <p:nvPr/>
          </p:nvSpPr>
          <p:spPr>
            <a:xfrm>
              <a:off x="7501800" y="1320381"/>
              <a:ext cx="153902" cy="152217"/>
            </a:xfrm>
            <a:custGeom>
              <a:rect b="b" l="l" r="r" t="t"/>
              <a:pathLst>
                <a:path extrusionOk="0" h="3795" w="3837">
                  <a:moveTo>
                    <a:pt x="1463" y="1"/>
                  </a:moveTo>
                  <a:cubicBezTo>
                    <a:pt x="1405" y="1"/>
                    <a:pt x="1347" y="23"/>
                    <a:pt x="1304" y="68"/>
                  </a:cubicBezTo>
                  <a:lnTo>
                    <a:pt x="87" y="1281"/>
                  </a:lnTo>
                  <a:cubicBezTo>
                    <a:pt x="1" y="1371"/>
                    <a:pt x="1" y="1515"/>
                    <a:pt x="87" y="1605"/>
                  </a:cubicBezTo>
                  <a:lnTo>
                    <a:pt x="2210" y="3728"/>
                  </a:lnTo>
                  <a:cubicBezTo>
                    <a:pt x="2255" y="3772"/>
                    <a:pt x="2313" y="3795"/>
                    <a:pt x="2372" y="3795"/>
                  </a:cubicBezTo>
                  <a:cubicBezTo>
                    <a:pt x="2430" y="3795"/>
                    <a:pt x="2489" y="3772"/>
                    <a:pt x="2533" y="3728"/>
                  </a:cubicBezTo>
                  <a:lnTo>
                    <a:pt x="3747" y="2511"/>
                  </a:lnTo>
                  <a:cubicBezTo>
                    <a:pt x="3837" y="2424"/>
                    <a:pt x="3837" y="2280"/>
                    <a:pt x="3747" y="2191"/>
                  </a:cubicBezTo>
                  <a:lnTo>
                    <a:pt x="1624" y="68"/>
                  </a:lnTo>
                  <a:cubicBezTo>
                    <a:pt x="1579" y="23"/>
                    <a:pt x="1521" y="1"/>
                    <a:pt x="146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2"/>
            <p:cNvSpPr/>
            <p:nvPr/>
          </p:nvSpPr>
          <p:spPr>
            <a:xfrm>
              <a:off x="7287973" y="1942490"/>
              <a:ext cx="170347" cy="170307"/>
            </a:xfrm>
            <a:custGeom>
              <a:rect b="b" l="l" r="r" t="t"/>
              <a:pathLst>
                <a:path extrusionOk="0" h="4246" w="4247">
                  <a:moveTo>
                    <a:pt x="2124" y="0"/>
                  </a:moveTo>
                  <a:cubicBezTo>
                    <a:pt x="952" y="0"/>
                    <a:pt x="1" y="951"/>
                    <a:pt x="1" y="2123"/>
                  </a:cubicBezTo>
                  <a:cubicBezTo>
                    <a:pt x="1" y="3295"/>
                    <a:pt x="952" y="4246"/>
                    <a:pt x="2124" y="4246"/>
                  </a:cubicBezTo>
                  <a:cubicBezTo>
                    <a:pt x="3295" y="4246"/>
                    <a:pt x="4246" y="3295"/>
                    <a:pt x="4246" y="2123"/>
                  </a:cubicBezTo>
                  <a:cubicBezTo>
                    <a:pt x="4246" y="951"/>
                    <a:pt x="3295"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2"/>
            <p:cNvSpPr/>
            <p:nvPr/>
          </p:nvSpPr>
          <p:spPr>
            <a:xfrm>
              <a:off x="7287973" y="1942490"/>
              <a:ext cx="121654" cy="170307"/>
            </a:xfrm>
            <a:custGeom>
              <a:rect b="b" l="l" r="r" t="t"/>
              <a:pathLst>
                <a:path extrusionOk="0" h="4246" w="3033">
                  <a:moveTo>
                    <a:pt x="2124" y="0"/>
                  </a:moveTo>
                  <a:cubicBezTo>
                    <a:pt x="952" y="0"/>
                    <a:pt x="1" y="951"/>
                    <a:pt x="1" y="2123"/>
                  </a:cubicBezTo>
                  <a:cubicBezTo>
                    <a:pt x="1" y="3295"/>
                    <a:pt x="952" y="4246"/>
                    <a:pt x="2124" y="4246"/>
                  </a:cubicBezTo>
                  <a:cubicBezTo>
                    <a:pt x="2450" y="4246"/>
                    <a:pt x="2758" y="4172"/>
                    <a:pt x="3033" y="4041"/>
                  </a:cubicBezTo>
                  <a:cubicBezTo>
                    <a:pt x="2316" y="3701"/>
                    <a:pt x="1819" y="2971"/>
                    <a:pt x="1819" y="2123"/>
                  </a:cubicBezTo>
                  <a:cubicBezTo>
                    <a:pt x="1819" y="1278"/>
                    <a:pt x="2316" y="548"/>
                    <a:pt x="3033" y="205"/>
                  </a:cubicBezTo>
                  <a:cubicBezTo>
                    <a:pt x="2758" y="74"/>
                    <a:pt x="2450"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2"/>
            <p:cNvSpPr/>
            <p:nvPr/>
          </p:nvSpPr>
          <p:spPr>
            <a:xfrm>
              <a:off x="6743958" y="1398475"/>
              <a:ext cx="170227" cy="170187"/>
            </a:xfrm>
            <a:custGeom>
              <a:rect b="b" l="l" r="r" t="t"/>
              <a:pathLst>
                <a:path extrusionOk="0" h="4243" w="4244">
                  <a:moveTo>
                    <a:pt x="2120" y="0"/>
                  </a:moveTo>
                  <a:cubicBezTo>
                    <a:pt x="949" y="0"/>
                    <a:pt x="1" y="948"/>
                    <a:pt x="1" y="2123"/>
                  </a:cubicBezTo>
                  <a:cubicBezTo>
                    <a:pt x="1" y="3295"/>
                    <a:pt x="949" y="4243"/>
                    <a:pt x="2120" y="4243"/>
                  </a:cubicBezTo>
                  <a:cubicBezTo>
                    <a:pt x="3292" y="4243"/>
                    <a:pt x="4243" y="3295"/>
                    <a:pt x="4243" y="2123"/>
                  </a:cubicBezTo>
                  <a:cubicBezTo>
                    <a:pt x="4243" y="948"/>
                    <a:pt x="3292" y="0"/>
                    <a:pt x="2120"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2"/>
            <p:cNvSpPr/>
            <p:nvPr/>
          </p:nvSpPr>
          <p:spPr>
            <a:xfrm>
              <a:off x="6743958" y="1398475"/>
              <a:ext cx="121654" cy="170187"/>
            </a:xfrm>
            <a:custGeom>
              <a:rect b="b" l="l" r="r" t="t"/>
              <a:pathLst>
                <a:path extrusionOk="0" h="4243" w="3033">
                  <a:moveTo>
                    <a:pt x="2124" y="0"/>
                  </a:moveTo>
                  <a:cubicBezTo>
                    <a:pt x="952" y="0"/>
                    <a:pt x="1" y="951"/>
                    <a:pt x="1" y="2123"/>
                  </a:cubicBezTo>
                  <a:cubicBezTo>
                    <a:pt x="1" y="3295"/>
                    <a:pt x="952" y="4243"/>
                    <a:pt x="2124" y="4243"/>
                  </a:cubicBezTo>
                  <a:cubicBezTo>
                    <a:pt x="2447" y="4243"/>
                    <a:pt x="2754" y="4169"/>
                    <a:pt x="3033" y="4038"/>
                  </a:cubicBezTo>
                  <a:cubicBezTo>
                    <a:pt x="2316" y="3698"/>
                    <a:pt x="1819" y="2968"/>
                    <a:pt x="1819" y="2123"/>
                  </a:cubicBezTo>
                  <a:cubicBezTo>
                    <a:pt x="1819" y="1275"/>
                    <a:pt x="2316" y="545"/>
                    <a:pt x="3033" y="205"/>
                  </a:cubicBezTo>
                  <a:cubicBezTo>
                    <a:pt x="2754" y="74"/>
                    <a:pt x="2447" y="0"/>
                    <a:pt x="21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2"/>
            <p:cNvSpPr/>
            <p:nvPr/>
          </p:nvSpPr>
          <p:spPr>
            <a:xfrm>
              <a:off x="6880734" y="814270"/>
              <a:ext cx="200670" cy="155667"/>
            </a:xfrm>
            <a:custGeom>
              <a:rect b="b" l="l" r="r" t="t"/>
              <a:pathLst>
                <a:path extrusionOk="0" h="3881" w="5003">
                  <a:moveTo>
                    <a:pt x="1659" y="0"/>
                  </a:moveTo>
                  <a:lnTo>
                    <a:pt x="1" y="3881"/>
                  </a:lnTo>
                  <a:lnTo>
                    <a:pt x="5002" y="3881"/>
                  </a:lnTo>
                  <a:lnTo>
                    <a:pt x="3340" y="0"/>
                  </a:lnTo>
                  <a:cubicBezTo>
                    <a:pt x="3087" y="119"/>
                    <a:pt x="2802"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2"/>
            <p:cNvSpPr/>
            <p:nvPr/>
          </p:nvSpPr>
          <p:spPr>
            <a:xfrm>
              <a:off x="6880734" y="814270"/>
              <a:ext cx="126026" cy="155667"/>
            </a:xfrm>
            <a:custGeom>
              <a:rect b="b" l="l" r="r" t="t"/>
              <a:pathLst>
                <a:path extrusionOk="0" h="3881" w="3142">
                  <a:moveTo>
                    <a:pt x="1659" y="0"/>
                  </a:moveTo>
                  <a:lnTo>
                    <a:pt x="1" y="3881"/>
                  </a:lnTo>
                  <a:lnTo>
                    <a:pt x="1515" y="3881"/>
                  </a:lnTo>
                  <a:lnTo>
                    <a:pt x="3142" y="80"/>
                  </a:lnTo>
                  <a:lnTo>
                    <a:pt x="3142" y="80"/>
                  </a:lnTo>
                  <a:cubicBezTo>
                    <a:pt x="2940" y="148"/>
                    <a:pt x="2726"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2"/>
            <p:cNvSpPr/>
            <p:nvPr/>
          </p:nvSpPr>
          <p:spPr>
            <a:xfrm>
              <a:off x="6900909" y="661290"/>
              <a:ext cx="160320" cy="160440"/>
            </a:xfrm>
            <a:custGeom>
              <a:rect b="b" l="l" r="r" t="t"/>
              <a:pathLst>
                <a:path extrusionOk="0" h="4000" w="3997">
                  <a:moveTo>
                    <a:pt x="1998" y="1"/>
                  </a:moveTo>
                  <a:cubicBezTo>
                    <a:pt x="894" y="1"/>
                    <a:pt x="0" y="897"/>
                    <a:pt x="0" y="2002"/>
                  </a:cubicBezTo>
                  <a:cubicBezTo>
                    <a:pt x="0" y="3103"/>
                    <a:pt x="894" y="4000"/>
                    <a:pt x="1998" y="4000"/>
                  </a:cubicBezTo>
                  <a:cubicBezTo>
                    <a:pt x="3103" y="4000"/>
                    <a:pt x="3996" y="3103"/>
                    <a:pt x="3996" y="2002"/>
                  </a:cubicBezTo>
                  <a:cubicBezTo>
                    <a:pt x="3996" y="897"/>
                    <a:pt x="3103"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2"/>
            <p:cNvSpPr/>
            <p:nvPr/>
          </p:nvSpPr>
          <p:spPr>
            <a:xfrm>
              <a:off x="6900909" y="661290"/>
              <a:ext cx="118685" cy="160440"/>
            </a:xfrm>
            <a:custGeom>
              <a:rect b="b" l="l" r="r" t="t"/>
              <a:pathLst>
                <a:path extrusionOk="0" h="4000" w="2959">
                  <a:moveTo>
                    <a:pt x="1998" y="1"/>
                  </a:moveTo>
                  <a:cubicBezTo>
                    <a:pt x="894" y="1"/>
                    <a:pt x="0" y="897"/>
                    <a:pt x="0" y="2002"/>
                  </a:cubicBezTo>
                  <a:cubicBezTo>
                    <a:pt x="0" y="3103"/>
                    <a:pt x="894" y="4000"/>
                    <a:pt x="1998" y="4000"/>
                  </a:cubicBezTo>
                  <a:cubicBezTo>
                    <a:pt x="2347" y="4000"/>
                    <a:pt x="2674" y="3910"/>
                    <a:pt x="2959" y="3753"/>
                  </a:cubicBezTo>
                  <a:cubicBezTo>
                    <a:pt x="2341" y="3414"/>
                    <a:pt x="1922" y="2754"/>
                    <a:pt x="1922" y="2002"/>
                  </a:cubicBezTo>
                  <a:cubicBezTo>
                    <a:pt x="1922" y="1246"/>
                    <a:pt x="2341" y="587"/>
                    <a:pt x="2959" y="247"/>
                  </a:cubicBezTo>
                  <a:cubicBezTo>
                    <a:pt x="2674" y="91"/>
                    <a:pt x="2347"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 name="Google Shape;939;p32"/>
          <p:cNvGrpSpPr/>
          <p:nvPr/>
        </p:nvGrpSpPr>
        <p:grpSpPr>
          <a:xfrm>
            <a:off x="6573752" y="2921251"/>
            <a:ext cx="1778679" cy="1778679"/>
            <a:chOff x="1233725" y="3010438"/>
            <a:chExt cx="1436736" cy="1436736"/>
          </a:xfrm>
        </p:grpSpPr>
        <p:sp>
          <p:nvSpPr>
            <p:cNvPr id="940" name="Google Shape;940;p32"/>
            <p:cNvSpPr/>
            <p:nvPr/>
          </p:nvSpPr>
          <p:spPr>
            <a:xfrm>
              <a:off x="1233725" y="3010438"/>
              <a:ext cx="1436736" cy="1436736"/>
            </a:xfrm>
            <a:custGeom>
              <a:rect b="b" l="l" r="r" t="t"/>
              <a:pathLst>
                <a:path extrusionOk="0" h="41247" w="41247">
                  <a:moveTo>
                    <a:pt x="1" y="1"/>
                  </a:moveTo>
                  <a:lnTo>
                    <a:pt x="1" y="41246"/>
                  </a:lnTo>
                  <a:lnTo>
                    <a:pt x="41247" y="41246"/>
                  </a:lnTo>
                  <a:lnTo>
                    <a:pt x="41247"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2"/>
            <p:cNvSpPr/>
            <p:nvPr/>
          </p:nvSpPr>
          <p:spPr>
            <a:xfrm>
              <a:off x="1295307" y="3072020"/>
              <a:ext cx="1313708" cy="1313708"/>
            </a:xfrm>
            <a:custGeom>
              <a:rect b="b" l="l" r="r" t="t"/>
              <a:pathLst>
                <a:path extrusionOk="0" h="37715" w="37715">
                  <a:moveTo>
                    <a:pt x="0" y="0"/>
                  </a:moveTo>
                  <a:lnTo>
                    <a:pt x="0" y="37714"/>
                  </a:lnTo>
                  <a:lnTo>
                    <a:pt x="37715" y="37714"/>
                  </a:lnTo>
                  <a:lnTo>
                    <a:pt x="3771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2"/>
            <p:cNvSpPr/>
            <p:nvPr/>
          </p:nvSpPr>
          <p:spPr>
            <a:xfrm>
              <a:off x="1317600" y="3094312"/>
              <a:ext cx="1269122" cy="1268983"/>
            </a:xfrm>
            <a:custGeom>
              <a:rect b="b" l="l" r="r" t="t"/>
              <a:pathLst>
                <a:path extrusionOk="0" h="36431" w="36435">
                  <a:moveTo>
                    <a:pt x="1" y="0"/>
                  </a:moveTo>
                  <a:lnTo>
                    <a:pt x="1" y="36431"/>
                  </a:lnTo>
                  <a:lnTo>
                    <a:pt x="36434" y="36431"/>
                  </a:lnTo>
                  <a:lnTo>
                    <a:pt x="36434"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2"/>
            <p:cNvSpPr/>
            <p:nvPr/>
          </p:nvSpPr>
          <p:spPr>
            <a:xfrm>
              <a:off x="2428276" y="3101766"/>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2"/>
            <p:cNvSpPr/>
            <p:nvPr/>
          </p:nvSpPr>
          <p:spPr>
            <a:xfrm>
              <a:off x="2110890"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2"/>
            <p:cNvSpPr/>
            <p:nvPr/>
          </p:nvSpPr>
          <p:spPr>
            <a:xfrm>
              <a:off x="1793609"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2"/>
            <p:cNvSpPr/>
            <p:nvPr/>
          </p:nvSpPr>
          <p:spPr>
            <a:xfrm>
              <a:off x="1476292" y="3101766"/>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2"/>
            <p:cNvSpPr/>
            <p:nvPr/>
          </p:nvSpPr>
          <p:spPr>
            <a:xfrm>
              <a:off x="2269583"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2"/>
            <p:cNvSpPr/>
            <p:nvPr/>
          </p:nvSpPr>
          <p:spPr>
            <a:xfrm>
              <a:off x="1952301" y="3258265"/>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2"/>
            <p:cNvSpPr/>
            <p:nvPr/>
          </p:nvSpPr>
          <p:spPr>
            <a:xfrm>
              <a:off x="1635020" y="3258265"/>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2"/>
            <p:cNvSpPr/>
            <p:nvPr/>
          </p:nvSpPr>
          <p:spPr>
            <a:xfrm>
              <a:off x="1317600"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2"/>
            <p:cNvSpPr/>
            <p:nvPr/>
          </p:nvSpPr>
          <p:spPr>
            <a:xfrm>
              <a:off x="2428276" y="3414833"/>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2"/>
            <p:cNvSpPr/>
            <p:nvPr/>
          </p:nvSpPr>
          <p:spPr>
            <a:xfrm>
              <a:off x="2110890"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2"/>
            <p:cNvSpPr/>
            <p:nvPr/>
          </p:nvSpPr>
          <p:spPr>
            <a:xfrm>
              <a:off x="1793609"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2"/>
            <p:cNvSpPr/>
            <p:nvPr/>
          </p:nvSpPr>
          <p:spPr>
            <a:xfrm>
              <a:off x="1476292" y="3414833"/>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2"/>
            <p:cNvSpPr/>
            <p:nvPr/>
          </p:nvSpPr>
          <p:spPr>
            <a:xfrm>
              <a:off x="2269583"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2"/>
            <p:cNvSpPr/>
            <p:nvPr/>
          </p:nvSpPr>
          <p:spPr>
            <a:xfrm>
              <a:off x="1952301" y="3571296"/>
              <a:ext cx="158383" cy="158418"/>
            </a:xfrm>
            <a:custGeom>
              <a:rect b="b" l="l" r="r" t="t"/>
              <a:pathLst>
                <a:path extrusionOk="0" h="4548" w="4547">
                  <a:moveTo>
                    <a:pt x="0" y="1"/>
                  </a:moveTo>
                  <a:lnTo>
                    <a:pt x="0"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2"/>
            <p:cNvSpPr/>
            <p:nvPr/>
          </p:nvSpPr>
          <p:spPr>
            <a:xfrm>
              <a:off x="1635020" y="3571296"/>
              <a:ext cx="158279" cy="158418"/>
            </a:xfrm>
            <a:custGeom>
              <a:rect b="b" l="l" r="r" t="t"/>
              <a:pathLst>
                <a:path extrusionOk="0" h="4548" w="4544">
                  <a:moveTo>
                    <a:pt x="0" y="1"/>
                  </a:moveTo>
                  <a:lnTo>
                    <a:pt x="0" y="4547"/>
                  </a:lnTo>
                  <a:lnTo>
                    <a:pt x="4544" y="4547"/>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2"/>
            <p:cNvSpPr/>
            <p:nvPr/>
          </p:nvSpPr>
          <p:spPr>
            <a:xfrm>
              <a:off x="1317600"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2"/>
            <p:cNvSpPr/>
            <p:nvPr/>
          </p:nvSpPr>
          <p:spPr>
            <a:xfrm>
              <a:off x="2428276" y="3727864"/>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2"/>
            <p:cNvSpPr/>
            <p:nvPr/>
          </p:nvSpPr>
          <p:spPr>
            <a:xfrm>
              <a:off x="2110890"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2"/>
            <p:cNvSpPr/>
            <p:nvPr/>
          </p:nvSpPr>
          <p:spPr>
            <a:xfrm>
              <a:off x="1793609"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2"/>
            <p:cNvSpPr/>
            <p:nvPr/>
          </p:nvSpPr>
          <p:spPr>
            <a:xfrm>
              <a:off x="1476292" y="3727864"/>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2"/>
            <p:cNvSpPr/>
            <p:nvPr/>
          </p:nvSpPr>
          <p:spPr>
            <a:xfrm>
              <a:off x="2269583"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2"/>
            <p:cNvSpPr/>
            <p:nvPr/>
          </p:nvSpPr>
          <p:spPr>
            <a:xfrm>
              <a:off x="1952301" y="3884363"/>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2"/>
            <p:cNvSpPr/>
            <p:nvPr/>
          </p:nvSpPr>
          <p:spPr>
            <a:xfrm>
              <a:off x="1635020" y="3884363"/>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2"/>
            <p:cNvSpPr/>
            <p:nvPr/>
          </p:nvSpPr>
          <p:spPr>
            <a:xfrm>
              <a:off x="1317600"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2"/>
            <p:cNvSpPr/>
            <p:nvPr/>
          </p:nvSpPr>
          <p:spPr>
            <a:xfrm>
              <a:off x="2428276" y="4040931"/>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2"/>
            <p:cNvSpPr/>
            <p:nvPr/>
          </p:nvSpPr>
          <p:spPr>
            <a:xfrm>
              <a:off x="2110890"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2"/>
            <p:cNvSpPr/>
            <p:nvPr/>
          </p:nvSpPr>
          <p:spPr>
            <a:xfrm>
              <a:off x="1793609"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2"/>
            <p:cNvSpPr/>
            <p:nvPr/>
          </p:nvSpPr>
          <p:spPr>
            <a:xfrm>
              <a:off x="1476292" y="4040931"/>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2"/>
            <p:cNvSpPr/>
            <p:nvPr/>
          </p:nvSpPr>
          <p:spPr>
            <a:xfrm>
              <a:off x="2269583"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2"/>
            <p:cNvSpPr/>
            <p:nvPr/>
          </p:nvSpPr>
          <p:spPr>
            <a:xfrm>
              <a:off x="1952301" y="4197499"/>
              <a:ext cx="158383" cy="158314"/>
            </a:xfrm>
            <a:custGeom>
              <a:rect b="b" l="l" r="r" t="t"/>
              <a:pathLst>
                <a:path extrusionOk="0" h="4545" w="4547">
                  <a:moveTo>
                    <a:pt x="0" y="1"/>
                  </a:moveTo>
                  <a:lnTo>
                    <a:pt x="0"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2"/>
            <p:cNvSpPr/>
            <p:nvPr/>
          </p:nvSpPr>
          <p:spPr>
            <a:xfrm>
              <a:off x="1635020" y="4197499"/>
              <a:ext cx="158279" cy="158314"/>
            </a:xfrm>
            <a:custGeom>
              <a:rect b="b" l="l" r="r" t="t"/>
              <a:pathLst>
                <a:path extrusionOk="0" h="4545" w="4544">
                  <a:moveTo>
                    <a:pt x="0" y="1"/>
                  </a:moveTo>
                  <a:lnTo>
                    <a:pt x="0" y="4544"/>
                  </a:lnTo>
                  <a:lnTo>
                    <a:pt x="4544" y="4544"/>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2"/>
            <p:cNvSpPr/>
            <p:nvPr/>
          </p:nvSpPr>
          <p:spPr>
            <a:xfrm>
              <a:off x="1317600"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32"/>
          <p:cNvGrpSpPr/>
          <p:nvPr/>
        </p:nvGrpSpPr>
        <p:grpSpPr>
          <a:xfrm rot="336529">
            <a:off x="5660679" y="3852249"/>
            <a:ext cx="1014997" cy="1014997"/>
            <a:chOff x="410325" y="170950"/>
            <a:chExt cx="819850" cy="819850"/>
          </a:xfrm>
        </p:grpSpPr>
        <p:sp>
          <p:nvSpPr>
            <p:cNvPr id="976" name="Google Shape;976;p32"/>
            <p:cNvSpPr/>
            <p:nvPr/>
          </p:nvSpPr>
          <p:spPr>
            <a:xfrm>
              <a:off x="643175" y="170950"/>
              <a:ext cx="587000" cy="468050"/>
            </a:xfrm>
            <a:custGeom>
              <a:rect b="b" l="l" r="r" t="t"/>
              <a:pathLst>
                <a:path extrusionOk="0" h="18722" w="23480">
                  <a:moveTo>
                    <a:pt x="7080" y="0"/>
                  </a:moveTo>
                  <a:lnTo>
                    <a:pt x="7080" y="5447"/>
                  </a:lnTo>
                  <a:lnTo>
                    <a:pt x="2594" y="5447"/>
                  </a:lnTo>
                  <a:cubicBezTo>
                    <a:pt x="1163" y="5447"/>
                    <a:pt x="0" y="6609"/>
                    <a:pt x="0" y="8043"/>
                  </a:cubicBezTo>
                  <a:cubicBezTo>
                    <a:pt x="0" y="9474"/>
                    <a:pt x="1163" y="10637"/>
                    <a:pt x="2594" y="10637"/>
                  </a:cubicBezTo>
                  <a:lnTo>
                    <a:pt x="7080" y="10637"/>
                  </a:lnTo>
                  <a:lnTo>
                    <a:pt x="7080" y="16397"/>
                  </a:lnTo>
                  <a:lnTo>
                    <a:pt x="12843" y="18721"/>
                  </a:lnTo>
                  <a:lnTo>
                    <a:pt x="18033" y="18721"/>
                  </a:lnTo>
                  <a:lnTo>
                    <a:pt x="23479" y="16397"/>
                  </a:lnTo>
                  <a:lnTo>
                    <a:pt x="23479" y="4047"/>
                  </a:lnTo>
                  <a:cubicBezTo>
                    <a:pt x="23479" y="1813"/>
                    <a:pt x="21667" y="0"/>
                    <a:pt x="194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2"/>
            <p:cNvSpPr/>
            <p:nvPr/>
          </p:nvSpPr>
          <p:spPr>
            <a:xfrm>
              <a:off x="643175" y="307100"/>
              <a:ext cx="95675" cy="129775"/>
            </a:xfrm>
            <a:custGeom>
              <a:rect b="b" l="l" r="r" t="t"/>
              <a:pathLst>
                <a:path extrusionOk="0" h="5191" w="3827">
                  <a:moveTo>
                    <a:pt x="2594" y="1"/>
                  </a:moveTo>
                  <a:cubicBezTo>
                    <a:pt x="1163" y="1"/>
                    <a:pt x="0" y="1163"/>
                    <a:pt x="0" y="2597"/>
                  </a:cubicBezTo>
                  <a:cubicBezTo>
                    <a:pt x="0" y="4028"/>
                    <a:pt x="1163" y="5191"/>
                    <a:pt x="2594" y="5191"/>
                  </a:cubicBezTo>
                  <a:lnTo>
                    <a:pt x="3827" y="5191"/>
                  </a:lnTo>
                  <a:cubicBezTo>
                    <a:pt x="2392" y="5191"/>
                    <a:pt x="1233" y="4028"/>
                    <a:pt x="1233" y="2597"/>
                  </a:cubicBezTo>
                  <a:cubicBezTo>
                    <a:pt x="1233" y="1163"/>
                    <a:pt x="2392" y="1"/>
                    <a:pt x="3827"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2"/>
            <p:cNvSpPr/>
            <p:nvPr/>
          </p:nvSpPr>
          <p:spPr>
            <a:xfrm>
              <a:off x="820225" y="170950"/>
              <a:ext cx="30775" cy="136175"/>
            </a:xfrm>
            <a:custGeom>
              <a:rect b="b" l="l" r="r" t="t"/>
              <a:pathLst>
                <a:path extrusionOk="0" h="5447" w="1231">
                  <a:moveTo>
                    <a:pt x="1" y="0"/>
                  </a:moveTo>
                  <a:lnTo>
                    <a:pt x="1" y="5447"/>
                  </a:lnTo>
                  <a:lnTo>
                    <a:pt x="1230" y="5447"/>
                  </a:lnTo>
                  <a:lnTo>
                    <a:pt x="123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2"/>
            <p:cNvSpPr/>
            <p:nvPr/>
          </p:nvSpPr>
          <p:spPr>
            <a:xfrm>
              <a:off x="820225" y="436850"/>
              <a:ext cx="174775" cy="202075"/>
            </a:xfrm>
            <a:custGeom>
              <a:rect b="b" l="l" r="r" t="t"/>
              <a:pathLst>
                <a:path extrusionOk="0" h="8083" w="6991">
                  <a:moveTo>
                    <a:pt x="1" y="1"/>
                  </a:moveTo>
                  <a:lnTo>
                    <a:pt x="1" y="5761"/>
                  </a:lnTo>
                  <a:lnTo>
                    <a:pt x="5761" y="8082"/>
                  </a:lnTo>
                  <a:lnTo>
                    <a:pt x="6990" y="8082"/>
                  </a:lnTo>
                  <a:lnTo>
                    <a:pt x="1230" y="5761"/>
                  </a:lnTo>
                  <a:lnTo>
                    <a:pt x="1230"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2"/>
            <p:cNvSpPr/>
            <p:nvPr/>
          </p:nvSpPr>
          <p:spPr>
            <a:xfrm>
              <a:off x="410325" y="580850"/>
              <a:ext cx="672875" cy="409950"/>
            </a:xfrm>
            <a:custGeom>
              <a:rect b="b" l="l" r="r" t="t"/>
              <a:pathLst>
                <a:path extrusionOk="0" h="16398" w="26915">
                  <a:moveTo>
                    <a:pt x="0" y="1"/>
                  </a:moveTo>
                  <a:lnTo>
                    <a:pt x="0" y="12350"/>
                  </a:lnTo>
                  <a:cubicBezTo>
                    <a:pt x="0" y="14585"/>
                    <a:pt x="1813" y="16397"/>
                    <a:pt x="4047" y="16397"/>
                  </a:cubicBezTo>
                  <a:lnTo>
                    <a:pt x="16397" y="16397"/>
                  </a:lnTo>
                  <a:cubicBezTo>
                    <a:pt x="16397" y="16397"/>
                    <a:pt x="26915" y="9789"/>
                    <a:pt x="26915" y="8358"/>
                  </a:cubicBezTo>
                  <a:cubicBezTo>
                    <a:pt x="26915" y="6923"/>
                    <a:pt x="16397" y="1"/>
                    <a:pt x="16394" y="1"/>
                  </a:cubicBezTo>
                  <a:lnTo>
                    <a:pt x="10634" y="1"/>
                  </a:lnTo>
                  <a:lnTo>
                    <a:pt x="10634" y="4490"/>
                  </a:lnTo>
                  <a:cubicBezTo>
                    <a:pt x="10634" y="5921"/>
                    <a:pt x="9471" y="7083"/>
                    <a:pt x="8040" y="7083"/>
                  </a:cubicBezTo>
                  <a:cubicBezTo>
                    <a:pt x="6606" y="7083"/>
                    <a:pt x="5443" y="5921"/>
                    <a:pt x="5443" y="4490"/>
                  </a:cubicBezTo>
                  <a:lnTo>
                    <a:pt x="5443"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2"/>
            <p:cNvSpPr/>
            <p:nvPr/>
          </p:nvSpPr>
          <p:spPr>
            <a:xfrm>
              <a:off x="410325" y="580850"/>
              <a:ext cx="136350" cy="409950"/>
            </a:xfrm>
            <a:custGeom>
              <a:rect b="b" l="l" r="r" t="t"/>
              <a:pathLst>
                <a:path extrusionOk="0" h="16398" w="5454">
                  <a:moveTo>
                    <a:pt x="0" y="1"/>
                  </a:moveTo>
                  <a:lnTo>
                    <a:pt x="0" y="12350"/>
                  </a:lnTo>
                  <a:cubicBezTo>
                    <a:pt x="0" y="14585"/>
                    <a:pt x="1813" y="16397"/>
                    <a:pt x="4047" y="16397"/>
                  </a:cubicBezTo>
                  <a:lnTo>
                    <a:pt x="5453" y="16397"/>
                  </a:lnTo>
                  <a:cubicBezTo>
                    <a:pt x="3218" y="16397"/>
                    <a:pt x="1406" y="14585"/>
                    <a:pt x="1406" y="12350"/>
                  </a:cubicBezTo>
                  <a:lnTo>
                    <a:pt x="1406"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2"/>
            <p:cNvSpPr/>
            <p:nvPr/>
          </p:nvSpPr>
          <p:spPr>
            <a:xfrm>
              <a:off x="820225" y="403800"/>
              <a:ext cx="409950" cy="587000"/>
            </a:xfrm>
            <a:custGeom>
              <a:rect b="b" l="l" r="r" t="t"/>
              <a:pathLst>
                <a:path extrusionOk="0" h="23480" w="16398">
                  <a:moveTo>
                    <a:pt x="8354" y="0"/>
                  </a:moveTo>
                  <a:cubicBezTo>
                    <a:pt x="6923" y="0"/>
                    <a:pt x="5761" y="1163"/>
                    <a:pt x="5761" y="2597"/>
                  </a:cubicBezTo>
                  <a:lnTo>
                    <a:pt x="5761" y="7083"/>
                  </a:lnTo>
                  <a:lnTo>
                    <a:pt x="1" y="7083"/>
                  </a:lnTo>
                  <a:lnTo>
                    <a:pt x="1" y="12846"/>
                  </a:lnTo>
                  <a:lnTo>
                    <a:pt x="4487" y="12846"/>
                  </a:lnTo>
                  <a:cubicBezTo>
                    <a:pt x="5918" y="12846"/>
                    <a:pt x="7080" y="14005"/>
                    <a:pt x="7080" y="15440"/>
                  </a:cubicBezTo>
                  <a:cubicBezTo>
                    <a:pt x="7080" y="16871"/>
                    <a:pt x="5918" y="18033"/>
                    <a:pt x="4487" y="18033"/>
                  </a:cubicBezTo>
                  <a:lnTo>
                    <a:pt x="1" y="18033"/>
                  </a:lnTo>
                  <a:lnTo>
                    <a:pt x="1" y="23479"/>
                  </a:lnTo>
                  <a:lnTo>
                    <a:pt x="12347" y="23479"/>
                  </a:lnTo>
                  <a:cubicBezTo>
                    <a:pt x="14582" y="23479"/>
                    <a:pt x="16397" y="21667"/>
                    <a:pt x="16397" y="19432"/>
                  </a:cubicBezTo>
                  <a:lnTo>
                    <a:pt x="16397" y="7083"/>
                  </a:lnTo>
                  <a:lnTo>
                    <a:pt x="10951" y="7083"/>
                  </a:lnTo>
                  <a:lnTo>
                    <a:pt x="10951" y="2597"/>
                  </a:lnTo>
                  <a:cubicBezTo>
                    <a:pt x="10951" y="1163"/>
                    <a:pt x="9789" y="0"/>
                    <a:pt x="835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2"/>
            <p:cNvSpPr/>
            <p:nvPr/>
          </p:nvSpPr>
          <p:spPr>
            <a:xfrm>
              <a:off x="964225" y="403800"/>
              <a:ext cx="80250" cy="177075"/>
            </a:xfrm>
            <a:custGeom>
              <a:rect b="b" l="l" r="r" t="t"/>
              <a:pathLst>
                <a:path extrusionOk="0" h="7083" w="3210">
                  <a:moveTo>
                    <a:pt x="2594" y="0"/>
                  </a:moveTo>
                  <a:cubicBezTo>
                    <a:pt x="1163" y="0"/>
                    <a:pt x="1" y="1163"/>
                    <a:pt x="1" y="2597"/>
                  </a:cubicBezTo>
                  <a:lnTo>
                    <a:pt x="1" y="7083"/>
                  </a:lnTo>
                  <a:lnTo>
                    <a:pt x="1227" y="7083"/>
                  </a:lnTo>
                  <a:lnTo>
                    <a:pt x="1227" y="2597"/>
                  </a:lnTo>
                  <a:cubicBezTo>
                    <a:pt x="1227" y="1374"/>
                    <a:pt x="2073" y="353"/>
                    <a:pt x="3209" y="74"/>
                  </a:cubicBezTo>
                  <a:cubicBezTo>
                    <a:pt x="3011" y="29"/>
                    <a:pt x="2806" y="0"/>
                    <a:pt x="259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2"/>
            <p:cNvSpPr/>
            <p:nvPr/>
          </p:nvSpPr>
          <p:spPr>
            <a:xfrm>
              <a:off x="932375" y="724950"/>
              <a:ext cx="95525" cy="129700"/>
            </a:xfrm>
            <a:custGeom>
              <a:rect b="b" l="l" r="r" t="t"/>
              <a:pathLst>
                <a:path extrusionOk="0" h="5188" w="3821">
                  <a:moveTo>
                    <a:pt x="1" y="0"/>
                  </a:moveTo>
                  <a:cubicBezTo>
                    <a:pt x="1432" y="0"/>
                    <a:pt x="2594" y="1159"/>
                    <a:pt x="2594" y="2594"/>
                  </a:cubicBezTo>
                  <a:cubicBezTo>
                    <a:pt x="2594" y="4025"/>
                    <a:pt x="1432" y="5187"/>
                    <a:pt x="1" y="5187"/>
                  </a:cubicBezTo>
                  <a:lnTo>
                    <a:pt x="1227" y="5187"/>
                  </a:lnTo>
                  <a:cubicBezTo>
                    <a:pt x="2658" y="5187"/>
                    <a:pt x="3820" y="4025"/>
                    <a:pt x="3820" y="2594"/>
                  </a:cubicBezTo>
                  <a:cubicBezTo>
                    <a:pt x="3820" y="1159"/>
                    <a:pt x="2658" y="0"/>
                    <a:pt x="122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2"/>
            <p:cNvSpPr/>
            <p:nvPr/>
          </p:nvSpPr>
          <p:spPr>
            <a:xfrm>
              <a:off x="820225" y="580850"/>
              <a:ext cx="30600" cy="144025"/>
            </a:xfrm>
            <a:custGeom>
              <a:rect b="b" l="l" r="r" t="t"/>
              <a:pathLst>
                <a:path extrusionOk="0" h="5761" w="1224">
                  <a:moveTo>
                    <a:pt x="1" y="1"/>
                  </a:moveTo>
                  <a:lnTo>
                    <a:pt x="1" y="5761"/>
                  </a:lnTo>
                  <a:lnTo>
                    <a:pt x="1224" y="5761"/>
                  </a:lnTo>
                  <a:lnTo>
                    <a:pt x="122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2"/>
            <p:cNvSpPr/>
            <p:nvPr/>
          </p:nvSpPr>
          <p:spPr>
            <a:xfrm>
              <a:off x="820225" y="854625"/>
              <a:ext cx="30600" cy="136175"/>
            </a:xfrm>
            <a:custGeom>
              <a:rect b="b" l="l" r="r" t="t"/>
              <a:pathLst>
                <a:path extrusionOk="0" h="5447" w="1224">
                  <a:moveTo>
                    <a:pt x="1" y="0"/>
                  </a:moveTo>
                  <a:lnTo>
                    <a:pt x="1" y="5446"/>
                  </a:lnTo>
                  <a:lnTo>
                    <a:pt x="1224" y="5446"/>
                  </a:lnTo>
                  <a:lnTo>
                    <a:pt x="1224"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 name="Google Shape;987;p32"/>
          <p:cNvSpPr txBox="1"/>
          <p:nvPr>
            <p:ph type="ctrTitle"/>
          </p:nvPr>
        </p:nvSpPr>
        <p:spPr>
          <a:xfrm>
            <a:off x="713225" y="761638"/>
            <a:ext cx="4503900" cy="30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2"/>
                </a:solidFill>
              </a:rPr>
              <a:t>History and Influence </a:t>
            </a:r>
            <a:r>
              <a:rPr lang="en"/>
              <a:t>of Board Games</a:t>
            </a:r>
            <a:r>
              <a:rPr lang="en">
                <a:solidFill>
                  <a:schemeClr val="dk2"/>
                </a:solidFill>
              </a:rPr>
              <a:t> - </a:t>
            </a:r>
            <a:r>
              <a:rPr lang="en">
                <a:solidFill>
                  <a:schemeClr val="accent5"/>
                </a:solidFill>
              </a:rPr>
              <a:t>Thesis</a:t>
            </a:r>
            <a:endParaRPr>
              <a:solidFill>
                <a:schemeClr val="accent5"/>
              </a:solidFill>
            </a:endParaRPr>
          </a:p>
        </p:txBody>
      </p:sp>
      <p:sp>
        <p:nvSpPr>
          <p:cNvPr id="988" name="Google Shape;988;p32"/>
          <p:cNvSpPr txBox="1"/>
          <p:nvPr>
            <p:ph idx="1" type="subTitle"/>
          </p:nvPr>
        </p:nvSpPr>
        <p:spPr>
          <a:xfrm>
            <a:off x="713225" y="3906063"/>
            <a:ext cx="45039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989" name="Google Shape;989;p32"/>
          <p:cNvGrpSpPr/>
          <p:nvPr/>
        </p:nvGrpSpPr>
        <p:grpSpPr>
          <a:xfrm>
            <a:off x="7260525" y="523045"/>
            <a:ext cx="920099" cy="1533529"/>
            <a:chOff x="7180000" y="457770"/>
            <a:chExt cx="920099" cy="1533529"/>
          </a:xfrm>
        </p:grpSpPr>
        <p:sp>
          <p:nvSpPr>
            <p:cNvPr id="990" name="Google Shape;990;p32"/>
            <p:cNvSpPr/>
            <p:nvPr/>
          </p:nvSpPr>
          <p:spPr>
            <a:xfrm rot="-5400000">
              <a:off x="7793431" y="1684631"/>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2"/>
            <p:cNvSpPr/>
            <p:nvPr/>
          </p:nvSpPr>
          <p:spPr>
            <a:xfrm rot="-5400000">
              <a:off x="7793361" y="1377939"/>
              <a:ext cx="306809" cy="30666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2"/>
            <p:cNvSpPr/>
            <p:nvPr/>
          </p:nvSpPr>
          <p:spPr>
            <a:xfrm rot="-5400000">
              <a:off x="7486739" y="1377939"/>
              <a:ext cx="306809" cy="306668"/>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2"/>
            <p:cNvSpPr/>
            <p:nvPr/>
          </p:nvSpPr>
          <p:spPr>
            <a:xfrm rot="-5400000">
              <a:off x="7793408" y="1071224"/>
              <a:ext cx="306715" cy="30666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2"/>
            <p:cNvSpPr/>
            <p:nvPr/>
          </p:nvSpPr>
          <p:spPr>
            <a:xfrm rot="-5400000">
              <a:off x="7793431" y="764579"/>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8" y="6055"/>
                    <a:pt x="6558" y="5434"/>
                  </a:cubicBezTo>
                  <a:lnTo>
                    <a:pt x="6558"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2"/>
            <p:cNvSpPr/>
            <p:nvPr/>
          </p:nvSpPr>
          <p:spPr>
            <a:xfrm rot="-5400000">
              <a:off x="7793337" y="457863"/>
              <a:ext cx="306856" cy="306668"/>
            </a:xfrm>
            <a:custGeom>
              <a:rect b="b" l="l" r="r" t="t"/>
              <a:pathLst>
                <a:path extrusionOk="0" h="6558" w="6562">
                  <a:moveTo>
                    <a:pt x="1128" y="0"/>
                  </a:moveTo>
                  <a:cubicBezTo>
                    <a:pt x="507" y="0"/>
                    <a:pt x="1" y="503"/>
                    <a:pt x="1" y="1124"/>
                  </a:cubicBezTo>
                  <a:lnTo>
                    <a:pt x="1" y="5434"/>
                  </a:lnTo>
                  <a:cubicBezTo>
                    <a:pt x="1" y="6055"/>
                    <a:pt x="503" y="6558"/>
                    <a:pt x="1128"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2"/>
            <p:cNvSpPr/>
            <p:nvPr/>
          </p:nvSpPr>
          <p:spPr>
            <a:xfrm rot="-5400000">
              <a:off x="7486716" y="457863"/>
              <a:ext cx="306856" cy="306668"/>
            </a:xfrm>
            <a:custGeom>
              <a:rect b="b" l="l" r="r" t="t"/>
              <a:pathLst>
                <a:path extrusionOk="0" h="6558" w="6562">
                  <a:moveTo>
                    <a:pt x="1128" y="0"/>
                  </a:moveTo>
                  <a:cubicBezTo>
                    <a:pt x="507" y="0"/>
                    <a:pt x="1" y="503"/>
                    <a:pt x="1" y="1124"/>
                  </a:cubicBezTo>
                  <a:lnTo>
                    <a:pt x="1" y="5434"/>
                  </a:lnTo>
                  <a:cubicBezTo>
                    <a:pt x="1" y="6055"/>
                    <a:pt x="503" y="6557"/>
                    <a:pt x="1128" y="6557"/>
                  </a:cubicBezTo>
                  <a:lnTo>
                    <a:pt x="5434" y="6557"/>
                  </a:lnTo>
                  <a:cubicBezTo>
                    <a:pt x="6055" y="6557"/>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2"/>
            <p:cNvSpPr/>
            <p:nvPr/>
          </p:nvSpPr>
          <p:spPr>
            <a:xfrm rot="-5400000">
              <a:off x="7180000" y="457770"/>
              <a:ext cx="306856" cy="306856"/>
            </a:xfrm>
            <a:custGeom>
              <a:rect b="b" l="l" r="r" t="t"/>
              <a:pathLst>
                <a:path extrusionOk="0" h="6562" w="6562">
                  <a:moveTo>
                    <a:pt x="1128" y="1"/>
                  </a:moveTo>
                  <a:cubicBezTo>
                    <a:pt x="507" y="1"/>
                    <a:pt x="1" y="506"/>
                    <a:pt x="1" y="1128"/>
                  </a:cubicBezTo>
                  <a:lnTo>
                    <a:pt x="1" y="5434"/>
                  </a:lnTo>
                  <a:cubicBezTo>
                    <a:pt x="1" y="6055"/>
                    <a:pt x="503" y="6561"/>
                    <a:pt x="1128" y="6561"/>
                  </a:cubicBezTo>
                  <a:lnTo>
                    <a:pt x="5434" y="6561"/>
                  </a:lnTo>
                  <a:cubicBezTo>
                    <a:pt x="6055" y="6561"/>
                    <a:pt x="6561" y="6055"/>
                    <a:pt x="6561" y="5434"/>
                  </a:cubicBezTo>
                  <a:lnTo>
                    <a:pt x="6561" y="1128"/>
                  </a:lnTo>
                  <a:cubicBezTo>
                    <a:pt x="6558" y="506"/>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32"/>
          <p:cNvGrpSpPr/>
          <p:nvPr/>
        </p:nvGrpSpPr>
        <p:grpSpPr>
          <a:xfrm rot="-352659">
            <a:off x="6885852" y="1002129"/>
            <a:ext cx="613311" cy="613451"/>
            <a:chOff x="6566710" y="1071200"/>
            <a:chExt cx="613337" cy="613477"/>
          </a:xfrm>
        </p:grpSpPr>
        <p:sp>
          <p:nvSpPr>
            <p:cNvPr id="999" name="Google Shape;999;p32"/>
            <p:cNvSpPr/>
            <p:nvPr/>
          </p:nvSpPr>
          <p:spPr>
            <a:xfrm rot="-5400000">
              <a:off x="6566664" y="1377915"/>
              <a:ext cx="306809" cy="306715"/>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2"/>
            <p:cNvSpPr/>
            <p:nvPr/>
          </p:nvSpPr>
          <p:spPr>
            <a:xfrm rot="-5400000">
              <a:off x="6873309" y="1377939"/>
              <a:ext cx="306809" cy="30666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2"/>
            <p:cNvSpPr/>
            <p:nvPr/>
          </p:nvSpPr>
          <p:spPr>
            <a:xfrm rot="-5400000">
              <a:off x="6873355" y="1071224"/>
              <a:ext cx="306715" cy="30666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2"/>
            <p:cNvSpPr/>
            <p:nvPr/>
          </p:nvSpPr>
          <p:spPr>
            <a:xfrm rot="-5400000">
              <a:off x="6566710" y="1071200"/>
              <a:ext cx="306715" cy="306715"/>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32"/>
          <p:cNvGrpSpPr/>
          <p:nvPr/>
        </p:nvGrpSpPr>
        <p:grpSpPr>
          <a:xfrm>
            <a:off x="6256875" y="1435763"/>
            <a:ext cx="316871" cy="316855"/>
            <a:chOff x="291850" y="2324188"/>
            <a:chExt cx="316871" cy="316855"/>
          </a:xfrm>
        </p:grpSpPr>
        <p:sp>
          <p:nvSpPr>
            <p:cNvPr id="1004" name="Google Shape;1004;p32"/>
            <p:cNvSpPr/>
            <p:nvPr/>
          </p:nvSpPr>
          <p:spPr>
            <a:xfrm>
              <a:off x="291850" y="2324188"/>
              <a:ext cx="316871" cy="316855"/>
            </a:xfrm>
            <a:custGeom>
              <a:rect b="b" l="l" r="r" t="t"/>
              <a:pathLst>
                <a:path extrusionOk="0" h="6584" w="6584">
                  <a:moveTo>
                    <a:pt x="1614" y="1"/>
                  </a:moveTo>
                  <a:cubicBezTo>
                    <a:pt x="724" y="1"/>
                    <a:pt x="1" y="724"/>
                    <a:pt x="1" y="1614"/>
                  </a:cubicBezTo>
                  <a:lnTo>
                    <a:pt x="1" y="4973"/>
                  </a:lnTo>
                  <a:cubicBezTo>
                    <a:pt x="1" y="5863"/>
                    <a:pt x="724" y="6584"/>
                    <a:pt x="1614" y="6584"/>
                  </a:cubicBezTo>
                  <a:lnTo>
                    <a:pt x="4970" y="6584"/>
                  </a:lnTo>
                  <a:cubicBezTo>
                    <a:pt x="5863" y="6584"/>
                    <a:pt x="6584" y="5863"/>
                    <a:pt x="6584" y="4973"/>
                  </a:cubicBezTo>
                  <a:lnTo>
                    <a:pt x="6584" y="1614"/>
                  </a:lnTo>
                  <a:cubicBezTo>
                    <a:pt x="6584" y="724"/>
                    <a:pt x="5863"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2"/>
            <p:cNvSpPr/>
            <p:nvPr/>
          </p:nvSpPr>
          <p:spPr>
            <a:xfrm>
              <a:off x="291850" y="2324188"/>
              <a:ext cx="126287" cy="316855"/>
            </a:xfrm>
            <a:custGeom>
              <a:rect b="b" l="l" r="r" t="t"/>
              <a:pathLst>
                <a:path extrusionOk="0" h="6584" w="2624">
                  <a:moveTo>
                    <a:pt x="1614" y="1"/>
                  </a:moveTo>
                  <a:cubicBezTo>
                    <a:pt x="724" y="1"/>
                    <a:pt x="1" y="724"/>
                    <a:pt x="1" y="1614"/>
                  </a:cubicBezTo>
                  <a:lnTo>
                    <a:pt x="1" y="4973"/>
                  </a:lnTo>
                  <a:cubicBezTo>
                    <a:pt x="1" y="5863"/>
                    <a:pt x="724" y="6584"/>
                    <a:pt x="1614" y="6584"/>
                  </a:cubicBezTo>
                  <a:lnTo>
                    <a:pt x="2623" y="6584"/>
                  </a:lnTo>
                  <a:cubicBezTo>
                    <a:pt x="1733" y="6584"/>
                    <a:pt x="1009" y="5863"/>
                    <a:pt x="1009" y="4973"/>
                  </a:cubicBezTo>
                  <a:lnTo>
                    <a:pt x="1009" y="1614"/>
                  </a:lnTo>
                  <a:cubicBezTo>
                    <a:pt x="1009" y="724"/>
                    <a:pt x="1733" y="1"/>
                    <a:pt x="262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2"/>
            <p:cNvSpPr/>
            <p:nvPr/>
          </p:nvSpPr>
          <p:spPr>
            <a:xfrm>
              <a:off x="450281" y="2457160"/>
              <a:ext cx="47646" cy="49376"/>
            </a:xfrm>
            <a:custGeom>
              <a:rect b="b" l="l" r="r" t="t"/>
              <a:pathLst>
                <a:path extrusionOk="0" h="1026" w="990">
                  <a:moveTo>
                    <a:pt x="493" y="1"/>
                  </a:moveTo>
                  <a:cubicBezTo>
                    <a:pt x="221" y="1"/>
                    <a:pt x="0" y="225"/>
                    <a:pt x="0" y="497"/>
                  </a:cubicBezTo>
                  <a:lnTo>
                    <a:pt x="0" y="529"/>
                  </a:lnTo>
                  <a:cubicBezTo>
                    <a:pt x="0" y="801"/>
                    <a:pt x="221" y="1025"/>
                    <a:pt x="493" y="1025"/>
                  </a:cubicBezTo>
                  <a:cubicBezTo>
                    <a:pt x="765" y="1025"/>
                    <a:pt x="990" y="801"/>
                    <a:pt x="990" y="529"/>
                  </a:cubicBezTo>
                  <a:lnTo>
                    <a:pt x="990" y="497"/>
                  </a:lnTo>
                  <a:cubicBezTo>
                    <a:pt x="990" y="225"/>
                    <a:pt x="765" y="1"/>
                    <a:pt x="4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2"/>
            <p:cNvSpPr/>
            <p:nvPr/>
          </p:nvSpPr>
          <p:spPr>
            <a:xfrm>
              <a:off x="523914" y="2383527"/>
              <a:ext cx="47646" cy="49184"/>
            </a:xfrm>
            <a:custGeom>
              <a:rect b="b" l="l" r="r" t="t"/>
              <a:pathLst>
                <a:path extrusionOk="0" h="1022" w="990">
                  <a:moveTo>
                    <a:pt x="497" y="0"/>
                  </a:moveTo>
                  <a:cubicBezTo>
                    <a:pt x="225" y="0"/>
                    <a:pt x="1" y="221"/>
                    <a:pt x="1" y="493"/>
                  </a:cubicBezTo>
                  <a:lnTo>
                    <a:pt x="1" y="525"/>
                  </a:lnTo>
                  <a:cubicBezTo>
                    <a:pt x="1" y="801"/>
                    <a:pt x="225" y="1022"/>
                    <a:pt x="497" y="1022"/>
                  </a:cubicBezTo>
                  <a:cubicBezTo>
                    <a:pt x="769" y="1022"/>
                    <a:pt x="990" y="798"/>
                    <a:pt x="990" y="525"/>
                  </a:cubicBezTo>
                  <a:lnTo>
                    <a:pt x="990" y="493"/>
                  </a:lnTo>
                  <a:cubicBezTo>
                    <a:pt x="990" y="221"/>
                    <a:pt x="769" y="0"/>
                    <a:pt x="4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2"/>
            <p:cNvSpPr/>
            <p:nvPr/>
          </p:nvSpPr>
          <p:spPr>
            <a:xfrm>
              <a:off x="376455" y="2530985"/>
              <a:ext cx="47646" cy="49184"/>
            </a:xfrm>
            <a:custGeom>
              <a:rect b="b" l="l" r="r" t="t"/>
              <a:pathLst>
                <a:path extrusionOk="0" h="1022" w="990">
                  <a:moveTo>
                    <a:pt x="494" y="0"/>
                  </a:moveTo>
                  <a:cubicBezTo>
                    <a:pt x="221" y="0"/>
                    <a:pt x="0" y="225"/>
                    <a:pt x="0" y="497"/>
                  </a:cubicBezTo>
                  <a:lnTo>
                    <a:pt x="0" y="529"/>
                  </a:lnTo>
                  <a:cubicBezTo>
                    <a:pt x="0" y="801"/>
                    <a:pt x="221" y="1022"/>
                    <a:pt x="494" y="1022"/>
                  </a:cubicBezTo>
                  <a:cubicBezTo>
                    <a:pt x="769" y="1022"/>
                    <a:pt x="990" y="801"/>
                    <a:pt x="990" y="529"/>
                  </a:cubicBezTo>
                  <a:lnTo>
                    <a:pt x="990" y="497"/>
                  </a:lnTo>
                  <a:cubicBezTo>
                    <a:pt x="990" y="221"/>
                    <a:pt x="769" y="0"/>
                    <a:pt x="4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 name="Google Shape;1009;p32"/>
          <p:cNvSpPr/>
          <p:nvPr/>
        </p:nvSpPr>
        <p:spPr>
          <a:xfrm rot="-1732458">
            <a:off x="6981301" y="2738029"/>
            <a:ext cx="585488" cy="409059"/>
          </a:xfrm>
          <a:custGeom>
            <a:rect b="b" l="l" r="r" t="t"/>
            <a:pathLst>
              <a:path extrusionOk="0" h="16362" w="23419">
                <a:moveTo>
                  <a:pt x="7057" y="1"/>
                </a:moveTo>
                <a:lnTo>
                  <a:pt x="7057" y="6222"/>
                </a:lnTo>
                <a:cubicBezTo>
                  <a:pt x="7057" y="6526"/>
                  <a:pt x="6811" y="6772"/>
                  <a:pt x="6510" y="6772"/>
                </a:cubicBezTo>
                <a:lnTo>
                  <a:pt x="5207" y="6772"/>
                </a:lnTo>
                <a:cubicBezTo>
                  <a:pt x="5037" y="6772"/>
                  <a:pt x="4883" y="6686"/>
                  <a:pt x="4771" y="6555"/>
                </a:cubicBezTo>
                <a:cubicBezTo>
                  <a:pt x="4305" y="5996"/>
                  <a:pt x="3606" y="5642"/>
                  <a:pt x="2824" y="5642"/>
                </a:cubicBezTo>
                <a:cubicBezTo>
                  <a:pt x="2682" y="5642"/>
                  <a:pt x="2538" y="5653"/>
                  <a:pt x="2392" y="5677"/>
                </a:cubicBezTo>
                <a:cubicBezTo>
                  <a:pt x="1384" y="5847"/>
                  <a:pt x="551" y="6638"/>
                  <a:pt x="343" y="7634"/>
                </a:cubicBezTo>
                <a:cubicBezTo>
                  <a:pt x="1" y="9276"/>
                  <a:pt x="1243" y="10720"/>
                  <a:pt x="2825" y="10720"/>
                </a:cubicBezTo>
                <a:cubicBezTo>
                  <a:pt x="3609" y="10720"/>
                  <a:pt x="4307" y="10368"/>
                  <a:pt x="4771" y="9811"/>
                </a:cubicBezTo>
                <a:cubicBezTo>
                  <a:pt x="4883" y="9680"/>
                  <a:pt x="5037" y="9593"/>
                  <a:pt x="5207" y="9593"/>
                </a:cubicBezTo>
                <a:lnTo>
                  <a:pt x="6510" y="9593"/>
                </a:lnTo>
                <a:cubicBezTo>
                  <a:pt x="6811" y="9593"/>
                  <a:pt x="7057" y="9837"/>
                  <a:pt x="7057" y="10141"/>
                </a:cubicBezTo>
                <a:lnTo>
                  <a:pt x="7057" y="15235"/>
                </a:lnTo>
                <a:cubicBezTo>
                  <a:pt x="7057" y="15859"/>
                  <a:pt x="7563" y="16362"/>
                  <a:pt x="8184" y="16362"/>
                </a:cubicBezTo>
                <a:lnTo>
                  <a:pt x="22292" y="16362"/>
                </a:lnTo>
                <a:cubicBezTo>
                  <a:pt x="22913" y="16362"/>
                  <a:pt x="23419" y="15859"/>
                  <a:pt x="23419" y="15235"/>
                </a:cubicBezTo>
                <a:lnTo>
                  <a:pt x="23419" y="1131"/>
                </a:lnTo>
                <a:cubicBezTo>
                  <a:pt x="23419" y="507"/>
                  <a:pt x="22913" y="1"/>
                  <a:pt x="22292" y="1"/>
                </a:cubicBezTo>
                <a:lnTo>
                  <a:pt x="17194" y="1"/>
                </a:lnTo>
                <a:cubicBezTo>
                  <a:pt x="16893" y="1"/>
                  <a:pt x="16647" y="247"/>
                  <a:pt x="16647" y="548"/>
                </a:cubicBezTo>
                <a:lnTo>
                  <a:pt x="16647" y="1851"/>
                </a:lnTo>
                <a:cubicBezTo>
                  <a:pt x="16647" y="2021"/>
                  <a:pt x="16733" y="2178"/>
                  <a:pt x="16865" y="2287"/>
                </a:cubicBezTo>
                <a:cubicBezTo>
                  <a:pt x="17422" y="2751"/>
                  <a:pt x="17777" y="3452"/>
                  <a:pt x="17777" y="4233"/>
                </a:cubicBezTo>
                <a:cubicBezTo>
                  <a:pt x="17777" y="5636"/>
                  <a:pt x="16641" y="6772"/>
                  <a:pt x="15238" y="6772"/>
                </a:cubicBezTo>
                <a:cubicBezTo>
                  <a:pt x="15060" y="6772"/>
                  <a:pt x="14876" y="6754"/>
                  <a:pt x="14690" y="6715"/>
                </a:cubicBezTo>
                <a:cubicBezTo>
                  <a:pt x="13692" y="6507"/>
                  <a:pt x="12901" y="5674"/>
                  <a:pt x="12734" y="4669"/>
                </a:cubicBezTo>
                <a:cubicBezTo>
                  <a:pt x="12577" y="3712"/>
                  <a:pt x="12952" y="2837"/>
                  <a:pt x="13608" y="2287"/>
                </a:cubicBezTo>
                <a:cubicBezTo>
                  <a:pt x="13740" y="2178"/>
                  <a:pt x="13826" y="2021"/>
                  <a:pt x="13826" y="1851"/>
                </a:cubicBezTo>
                <a:lnTo>
                  <a:pt x="13826" y="548"/>
                </a:lnTo>
                <a:cubicBezTo>
                  <a:pt x="13826" y="247"/>
                  <a:pt x="13583" y="1"/>
                  <a:pt x="1327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2"/>
          <p:cNvSpPr/>
          <p:nvPr/>
        </p:nvSpPr>
        <p:spPr>
          <a:xfrm rot="2276730">
            <a:off x="6273602" y="3115324"/>
            <a:ext cx="393639" cy="556424"/>
          </a:xfrm>
          <a:custGeom>
            <a:rect b="b" l="l" r="r" t="t"/>
            <a:pathLst>
              <a:path extrusionOk="0" h="23134" w="16366">
                <a:moveTo>
                  <a:pt x="8182" y="0"/>
                </a:moveTo>
                <a:cubicBezTo>
                  <a:pt x="6781" y="0"/>
                  <a:pt x="5646" y="1136"/>
                  <a:pt x="5646" y="2539"/>
                </a:cubicBezTo>
                <a:cubicBezTo>
                  <a:pt x="5646" y="3320"/>
                  <a:pt x="5998" y="4021"/>
                  <a:pt x="6555" y="4486"/>
                </a:cubicBezTo>
                <a:cubicBezTo>
                  <a:pt x="6686" y="4595"/>
                  <a:pt x="6773" y="4751"/>
                  <a:pt x="6773" y="4921"/>
                </a:cubicBezTo>
                <a:lnTo>
                  <a:pt x="6773" y="6224"/>
                </a:lnTo>
                <a:cubicBezTo>
                  <a:pt x="6773" y="6525"/>
                  <a:pt x="6526" y="6772"/>
                  <a:pt x="6225" y="6772"/>
                </a:cubicBezTo>
                <a:lnTo>
                  <a:pt x="1131" y="6772"/>
                </a:lnTo>
                <a:cubicBezTo>
                  <a:pt x="507" y="6772"/>
                  <a:pt x="1" y="7275"/>
                  <a:pt x="1" y="7899"/>
                </a:cubicBezTo>
                <a:lnTo>
                  <a:pt x="1" y="22003"/>
                </a:lnTo>
                <a:cubicBezTo>
                  <a:pt x="1" y="22627"/>
                  <a:pt x="507" y="23133"/>
                  <a:pt x="1131" y="23133"/>
                </a:cubicBezTo>
                <a:lnTo>
                  <a:pt x="15235" y="23133"/>
                </a:lnTo>
                <a:cubicBezTo>
                  <a:pt x="15859" y="23133"/>
                  <a:pt x="16365" y="22627"/>
                  <a:pt x="16365" y="22003"/>
                </a:cubicBezTo>
                <a:lnTo>
                  <a:pt x="16365" y="16909"/>
                </a:lnTo>
                <a:cubicBezTo>
                  <a:pt x="16365" y="16608"/>
                  <a:pt x="16119" y="16361"/>
                  <a:pt x="15818" y="16361"/>
                </a:cubicBezTo>
                <a:lnTo>
                  <a:pt x="14515" y="16361"/>
                </a:lnTo>
                <a:cubicBezTo>
                  <a:pt x="14342" y="16361"/>
                  <a:pt x="14188" y="16448"/>
                  <a:pt x="14079" y="16579"/>
                </a:cubicBezTo>
                <a:cubicBezTo>
                  <a:pt x="13612" y="17136"/>
                  <a:pt x="12914" y="17488"/>
                  <a:pt x="12133" y="17488"/>
                </a:cubicBezTo>
                <a:cubicBezTo>
                  <a:pt x="10551" y="17488"/>
                  <a:pt x="9309" y="16044"/>
                  <a:pt x="9651" y="14405"/>
                </a:cubicBezTo>
                <a:cubicBezTo>
                  <a:pt x="9859" y="13406"/>
                  <a:pt x="10692" y="12615"/>
                  <a:pt x="11697" y="12449"/>
                </a:cubicBezTo>
                <a:cubicBezTo>
                  <a:pt x="11845" y="12424"/>
                  <a:pt x="11992" y="12412"/>
                  <a:pt x="12135" y="12412"/>
                </a:cubicBezTo>
                <a:cubicBezTo>
                  <a:pt x="12916" y="12412"/>
                  <a:pt x="13614" y="12766"/>
                  <a:pt x="14079" y="13323"/>
                </a:cubicBezTo>
                <a:cubicBezTo>
                  <a:pt x="14188" y="13454"/>
                  <a:pt x="14342" y="13540"/>
                  <a:pt x="14515" y="13540"/>
                </a:cubicBezTo>
                <a:lnTo>
                  <a:pt x="15818" y="13540"/>
                </a:lnTo>
                <a:cubicBezTo>
                  <a:pt x="16119" y="13540"/>
                  <a:pt x="16365" y="13294"/>
                  <a:pt x="16365" y="12993"/>
                </a:cubicBezTo>
                <a:lnTo>
                  <a:pt x="16365" y="6769"/>
                </a:lnTo>
                <a:lnTo>
                  <a:pt x="10141" y="6772"/>
                </a:lnTo>
                <a:cubicBezTo>
                  <a:pt x="9840" y="6772"/>
                  <a:pt x="9593" y="6525"/>
                  <a:pt x="9593" y="6224"/>
                </a:cubicBezTo>
                <a:lnTo>
                  <a:pt x="9593" y="4921"/>
                </a:lnTo>
                <a:cubicBezTo>
                  <a:pt x="9593" y="4748"/>
                  <a:pt x="9680" y="4595"/>
                  <a:pt x="9811" y="4486"/>
                </a:cubicBezTo>
                <a:cubicBezTo>
                  <a:pt x="10471" y="3935"/>
                  <a:pt x="10845" y="3058"/>
                  <a:pt x="10689" y="2104"/>
                </a:cubicBezTo>
                <a:cubicBezTo>
                  <a:pt x="10519" y="1098"/>
                  <a:pt x="9728" y="266"/>
                  <a:pt x="8729" y="58"/>
                </a:cubicBezTo>
                <a:cubicBezTo>
                  <a:pt x="8544" y="19"/>
                  <a:pt x="8361" y="0"/>
                  <a:pt x="8182"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 name="Google Shape;1011;p32"/>
          <p:cNvGrpSpPr/>
          <p:nvPr/>
        </p:nvGrpSpPr>
        <p:grpSpPr>
          <a:xfrm>
            <a:off x="8110371" y="2509093"/>
            <a:ext cx="544036" cy="544036"/>
            <a:chOff x="7879273" y="4810679"/>
            <a:chExt cx="425228" cy="425228"/>
          </a:xfrm>
        </p:grpSpPr>
        <p:sp>
          <p:nvSpPr>
            <p:cNvPr id="1012" name="Google Shape;1012;p32"/>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2"/>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2"/>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32"/>
          <p:cNvGrpSpPr/>
          <p:nvPr/>
        </p:nvGrpSpPr>
        <p:grpSpPr>
          <a:xfrm rot="-1459496">
            <a:off x="6285215" y="2224344"/>
            <a:ext cx="941729" cy="589890"/>
            <a:chOff x="1737000" y="4313625"/>
            <a:chExt cx="941754" cy="589906"/>
          </a:xfrm>
        </p:grpSpPr>
        <p:sp>
          <p:nvSpPr>
            <p:cNvPr id="1016" name="Google Shape;1016;p32"/>
            <p:cNvSpPr/>
            <p:nvPr/>
          </p:nvSpPr>
          <p:spPr>
            <a:xfrm>
              <a:off x="1737000" y="4313625"/>
              <a:ext cx="354077" cy="589906"/>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2"/>
            <p:cNvSpPr/>
            <p:nvPr/>
          </p:nvSpPr>
          <p:spPr>
            <a:xfrm>
              <a:off x="1772853" y="4602952"/>
              <a:ext cx="282371" cy="11246"/>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2"/>
            <p:cNvSpPr/>
            <p:nvPr/>
          </p:nvSpPr>
          <p:spPr>
            <a:xfrm>
              <a:off x="1984797" y="4796691"/>
              <a:ext cx="52276" cy="52276"/>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2"/>
            <p:cNvSpPr/>
            <p:nvPr/>
          </p:nvSpPr>
          <p:spPr>
            <a:xfrm>
              <a:off x="1791002" y="4796691"/>
              <a:ext cx="52276" cy="52276"/>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2"/>
            <p:cNvSpPr/>
            <p:nvPr/>
          </p:nvSpPr>
          <p:spPr>
            <a:xfrm>
              <a:off x="1984797" y="4670315"/>
              <a:ext cx="52276" cy="52109"/>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2"/>
            <p:cNvSpPr/>
            <p:nvPr/>
          </p:nvSpPr>
          <p:spPr>
            <a:xfrm>
              <a:off x="1791002" y="4670315"/>
              <a:ext cx="52276" cy="52109"/>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2"/>
            <p:cNvSpPr/>
            <p:nvPr/>
          </p:nvSpPr>
          <p:spPr>
            <a:xfrm>
              <a:off x="1967316" y="4388504"/>
              <a:ext cx="59570" cy="52276"/>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2"/>
            <p:cNvSpPr/>
            <p:nvPr/>
          </p:nvSpPr>
          <p:spPr>
            <a:xfrm>
              <a:off x="1801190" y="4488212"/>
              <a:ext cx="59570" cy="52276"/>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2"/>
            <p:cNvSpPr/>
            <p:nvPr/>
          </p:nvSpPr>
          <p:spPr>
            <a:xfrm>
              <a:off x="2088848" y="4317188"/>
              <a:ext cx="589906" cy="353910"/>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2"/>
            <p:cNvSpPr/>
            <p:nvPr/>
          </p:nvSpPr>
          <p:spPr>
            <a:xfrm>
              <a:off x="2378176" y="4352818"/>
              <a:ext cx="11302" cy="282427"/>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2"/>
            <p:cNvSpPr/>
            <p:nvPr/>
          </p:nvSpPr>
          <p:spPr>
            <a:xfrm>
              <a:off x="2572138" y="4371023"/>
              <a:ext cx="52276" cy="52276"/>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2"/>
            <p:cNvSpPr/>
            <p:nvPr/>
          </p:nvSpPr>
          <p:spPr>
            <a:xfrm>
              <a:off x="2572138" y="4564761"/>
              <a:ext cx="52276" cy="52276"/>
            </a:xfrm>
            <a:custGeom>
              <a:rect b="b" l="l" r="r" t="t"/>
              <a:pathLst>
                <a:path extrusionOk="0" h="939" w="939">
                  <a:moveTo>
                    <a:pt x="468" y="1"/>
                  </a:moveTo>
                  <a:cubicBezTo>
                    <a:pt x="208" y="1"/>
                    <a:pt x="0" y="212"/>
                    <a:pt x="0" y="471"/>
                  </a:cubicBezTo>
                  <a:cubicBezTo>
                    <a:pt x="0" y="731"/>
                    <a:pt x="208" y="939"/>
                    <a:pt x="468" y="939"/>
                  </a:cubicBezTo>
                  <a:cubicBezTo>
                    <a:pt x="727" y="939"/>
                    <a:pt x="938" y="731"/>
                    <a:pt x="938" y="471"/>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2"/>
            <p:cNvSpPr/>
            <p:nvPr/>
          </p:nvSpPr>
          <p:spPr>
            <a:xfrm>
              <a:off x="2422547" y="4371023"/>
              <a:ext cx="52109" cy="52276"/>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2"/>
            <p:cNvSpPr/>
            <p:nvPr/>
          </p:nvSpPr>
          <p:spPr>
            <a:xfrm>
              <a:off x="2422547" y="4564761"/>
              <a:ext cx="52109" cy="52276"/>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2"/>
            <p:cNvSpPr/>
            <p:nvPr/>
          </p:nvSpPr>
          <p:spPr>
            <a:xfrm>
              <a:off x="2502603" y="4371023"/>
              <a:ext cx="52276" cy="52276"/>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2"/>
            <p:cNvSpPr/>
            <p:nvPr/>
          </p:nvSpPr>
          <p:spPr>
            <a:xfrm>
              <a:off x="2502603" y="4564761"/>
              <a:ext cx="52276" cy="52276"/>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2"/>
            <p:cNvSpPr/>
            <p:nvPr/>
          </p:nvSpPr>
          <p:spPr>
            <a:xfrm>
              <a:off x="2160164" y="4384941"/>
              <a:ext cx="59625" cy="52276"/>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2"/>
            <p:cNvSpPr/>
            <p:nvPr/>
          </p:nvSpPr>
          <p:spPr>
            <a:xfrm>
              <a:off x="2259817" y="4551066"/>
              <a:ext cx="59792" cy="52221"/>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 name="Google Shape;1034;p32"/>
          <p:cNvSpPr/>
          <p:nvPr/>
        </p:nvSpPr>
        <p:spPr>
          <a:xfrm rot="-854944">
            <a:off x="7183811" y="1872351"/>
            <a:ext cx="696034" cy="674458"/>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2"/>
          <p:cNvSpPr/>
          <p:nvPr/>
        </p:nvSpPr>
        <p:spPr>
          <a:xfrm rot="-2396976">
            <a:off x="5615212" y="2285336"/>
            <a:ext cx="742565" cy="518803"/>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 name="Google Shape;1036;p32"/>
          <p:cNvGrpSpPr/>
          <p:nvPr/>
        </p:nvGrpSpPr>
        <p:grpSpPr>
          <a:xfrm rot="2009215">
            <a:off x="6456285" y="410613"/>
            <a:ext cx="470931" cy="470907"/>
            <a:chOff x="8595035" y="4689376"/>
            <a:chExt cx="316871" cy="316855"/>
          </a:xfrm>
        </p:grpSpPr>
        <p:sp>
          <p:nvSpPr>
            <p:cNvPr id="1037" name="Google Shape;1037;p32"/>
            <p:cNvSpPr/>
            <p:nvPr/>
          </p:nvSpPr>
          <p:spPr>
            <a:xfrm>
              <a:off x="8595035" y="4689376"/>
              <a:ext cx="316871"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2"/>
            <p:cNvSpPr/>
            <p:nvPr/>
          </p:nvSpPr>
          <p:spPr>
            <a:xfrm>
              <a:off x="8595035" y="4689376"/>
              <a:ext cx="126142" cy="316855"/>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2"/>
            <p:cNvSpPr/>
            <p:nvPr/>
          </p:nvSpPr>
          <p:spPr>
            <a:xfrm>
              <a:off x="8748576" y="4822348"/>
              <a:ext cx="47646"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2"/>
            <p:cNvSpPr/>
            <p:nvPr/>
          </p:nvSpPr>
          <p:spPr>
            <a:xfrm>
              <a:off x="8822354" y="4748571"/>
              <a:ext cx="47694" cy="49184"/>
            </a:xfrm>
            <a:custGeom>
              <a:rect b="b" l="l" r="r" t="t"/>
              <a:pathLst>
                <a:path extrusionOk="0" h="1022" w="991">
                  <a:moveTo>
                    <a:pt x="494" y="0"/>
                  </a:moveTo>
                  <a:cubicBezTo>
                    <a:pt x="222" y="0"/>
                    <a:pt x="1" y="221"/>
                    <a:pt x="1" y="496"/>
                  </a:cubicBezTo>
                  <a:lnTo>
                    <a:pt x="1" y="529"/>
                  </a:lnTo>
                  <a:cubicBezTo>
                    <a:pt x="1" y="801"/>
                    <a:pt x="222" y="1022"/>
                    <a:pt x="494" y="1022"/>
                  </a:cubicBezTo>
                  <a:cubicBezTo>
                    <a:pt x="769" y="1022"/>
                    <a:pt x="990" y="801"/>
                    <a:pt x="990" y="529"/>
                  </a:cubicBezTo>
                  <a:lnTo>
                    <a:pt x="990" y="496"/>
                  </a:lnTo>
                  <a:cubicBezTo>
                    <a:pt x="990" y="221"/>
                    <a:pt x="769" y="0"/>
                    <a:pt x="494" y="0"/>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2"/>
            <p:cNvSpPr/>
            <p:nvPr/>
          </p:nvSpPr>
          <p:spPr>
            <a:xfrm>
              <a:off x="8674750" y="4896173"/>
              <a:ext cx="47646" cy="49184"/>
            </a:xfrm>
            <a:custGeom>
              <a:rect b="b" l="l" r="r" t="t"/>
              <a:pathLst>
                <a:path extrusionOk="0" h="1022" w="990">
                  <a:moveTo>
                    <a:pt x="497" y="1"/>
                  </a:moveTo>
                  <a:cubicBezTo>
                    <a:pt x="221" y="1"/>
                    <a:pt x="0" y="221"/>
                    <a:pt x="0" y="494"/>
                  </a:cubicBezTo>
                  <a:lnTo>
                    <a:pt x="0" y="526"/>
                  </a:lnTo>
                  <a:cubicBezTo>
                    <a:pt x="0" y="801"/>
                    <a:pt x="221" y="1022"/>
                    <a:pt x="497" y="1022"/>
                  </a:cubicBezTo>
                  <a:cubicBezTo>
                    <a:pt x="769" y="1022"/>
                    <a:pt x="990" y="801"/>
                    <a:pt x="990" y="526"/>
                  </a:cubicBezTo>
                  <a:lnTo>
                    <a:pt x="990" y="494"/>
                  </a:lnTo>
                  <a:cubicBezTo>
                    <a:pt x="990" y="221"/>
                    <a:pt x="769" y="1"/>
                    <a:pt x="497" y="1"/>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2"/>
            <p:cNvSpPr/>
            <p:nvPr/>
          </p:nvSpPr>
          <p:spPr>
            <a:xfrm>
              <a:off x="8673980" y="4749341"/>
              <a:ext cx="49186" cy="47644"/>
            </a:xfrm>
            <a:custGeom>
              <a:rect b="b" l="l" r="r" t="t"/>
              <a:pathLst>
                <a:path extrusionOk="0" h="990" w="1022">
                  <a:moveTo>
                    <a:pt x="497" y="0"/>
                  </a:moveTo>
                  <a:cubicBezTo>
                    <a:pt x="221" y="0"/>
                    <a:pt x="0" y="221"/>
                    <a:pt x="0" y="496"/>
                  </a:cubicBezTo>
                  <a:cubicBezTo>
                    <a:pt x="0" y="769"/>
                    <a:pt x="221" y="990"/>
                    <a:pt x="497" y="990"/>
                  </a:cubicBezTo>
                  <a:lnTo>
                    <a:pt x="529" y="990"/>
                  </a:lnTo>
                  <a:cubicBezTo>
                    <a:pt x="801" y="990"/>
                    <a:pt x="1022" y="769"/>
                    <a:pt x="1022" y="496"/>
                  </a:cubicBezTo>
                  <a:cubicBezTo>
                    <a:pt x="1022" y="221"/>
                    <a:pt x="801" y="0"/>
                    <a:pt x="529" y="0"/>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2"/>
            <p:cNvSpPr/>
            <p:nvPr/>
          </p:nvSpPr>
          <p:spPr>
            <a:xfrm>
              <a:off x="8822375" y="4896173"/>
              <a:ext cx="47646" cy="49184"/>
            </a:xfrm>
            <a:custGeom>
              <a:rect b="b" l="l" r="r" t="t"/>
              <a:pathLst>
                <a:path extrusionOk="0" h="1022" w="990">
                  <a:moveTo>
                    <a:pt x="497" y="1"/>
                  </a:moveTo>
                  <a:cubicBezTo>
                    <a:pt x="221" y="1"/>
                    <a:pt x="0" y="221"/>
                    <a:pt x="0" y="494"/>
                  </a:cubicBezTo>
                  <a:lnTo>
                    <a:pt x="0" y="526"/>
                  </a:lnTo>
                  <a:cubicBezTo>
                    <a:pt x="0" y="801"/>
                    <a:pt x="221" y="1022"/>
                    <a:pt x="497" y="1022"/>
                  </a:cubicBezTo>
                  <a:cubicBezTo>
                    <a:pt x="769" y="1022"/>
                    <a:pt x="990" y="801"/>
                    <a:pt x="990" y="526"/>
                  </a:cubicBezTo>
                  <a:lnTo>
                    <a:pt x="990" y="494"/>
                  </a:lnTo>
                  <a:cubicBezTo>
                    <a:pt x="990" y="221"/>
                    <a:pt x="769" y="1"/>
                    <a:pt x="497" y="1"/>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8" name="Shape 1958"/>
        <p:cNvGrpSpPr/>
        <p:nvPr/>
      </p:nvGrpSpPr>
      <p:grpSpPr>
        <a:xfrm>
          <a:off x="0" y="0"/>
          <a:ext cx="0" cy="0"/>
          <a:chOff x="0" y="0"/>
          <a:chExt cx="0" cy="0"/>
        </a:xfrm>
      </p:grpSpPr>
      <p:sp>
        <p:nvSpPr>
          <p:cNvPr id="1959" name="Google Shape;1959;p41"/>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S</a:t>
            </a:r>
            <a:r>
              <a:rPr lang="en">
                <a:solidFill>
                  <a:schemeClr val="dk2"/>
                </a:solidFill>
              </a:rPr>
              <a:t>tudy</a:t>
            </a:r>
            <a:r>
              <a:rPr lang="en"/>
              <a:t> objectives</a:t>
            </a:r>
            <a:endParaRPr/>
          </a:p>
        </p:txBody>
      </p:sp>
      <p:sp>
        <p:nvSpPr>
          <p:cNvPr id="1960" name="Google Shape;1960;p41"/>
          <p:cNvSpPr txBox="1"/>
          <p:nvPr>
            <p:ph idx="1" type="subTitle"/>
          </p:nvPr>
        </p:nvSpPr>
        <p:spPr>
          <a:xfrm>
            <a:off x="937626" y="2192800"/>
            <a:ext cx="2175300" cy="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a:t>
            </a:r>
            <a:endParaRPr/>
          </a:p>
        </p:txBody>
      </p:sp>
      <p:sp>
        <p:nvSpPr>
          <p:cNvPr id="1961" name="Google Shape;1961;p41"/>
          <p:cNvSpPr txBox="1"/>
          <p:nvPr>
            <p:ph idx="2" type="subTitle"/>
          </p:nvPr>
        </p:nvSpPr>
        <p:spPr>
          <a:xfrm>
            <a:off x="3484347" y="2192800"/>
            <a:ext cx="2175300" cy="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962" name="Google Shape;1962;p41"/>
          <p:cNvSpPr txBox="1"/>
          <p:nvPr>
            <p:ph idx="3" type="subTitle"/>
          </p:nvPr>
        </p:nvSpPr>
        <p:spPr>
          <a:xfrm>
            <a:off x="6031074" y="2192800"/>
            <a:ext cx="2175300" cy="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963" name="Google Shape;1963;p41"/>
          <p:cNvSpPr txBox="1"/>
          <p:nvPr>
            <p:ph idx="4" type="subTitle"/>
          </p:nvPr>
        </p:nvSpPr>
        <p:spPr>
          <a:xfrm>
            <a:off x="937626" y="1869525"/>
            <a:ext cx="21753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964" name="Google Shape;1964;p41"/>
          <p:cNvSpPr txBox="1"/>
          <p:nvPr>
            <p:ph idx="5" type="subTitle"/>
          </p:nvPr>
        </p:nvSpPr>
        <p:spPr>
          <a:xfrm>
            <a:off x="3484347" y="1869525"/>
            <a:ext cx="21753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965" name="Google Shape;1965;p41"/>
          <p:cNvSpPr txBox="1"/>
          <p:nvPr>
            <p:ph idx="6" type="subTitle"/>
          </p:nvPr>
        </p:nvSpPr>
        <p:spPr>
          <a:xfrm>
            <a:off x="6031074" y="1869525"/>
            <a:ext cx="21753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966" name="Google Shape;1966;p41"/>
          <p:cNvSpPr/>
          <p:nvPr/>
        </p:nvSpPr>
        <p:spPr>
          <a:xfrm>
            <a:off x="1032524" y="1292575"/>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1"/>
          <p:cNvSpPr/>
          <p:nvPr/>
        </p:nvSpPr>
        <p:spPr>
          <a:xfrm>
            <a:off x="3579245" y="1292575"/>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1"/>
          <p:cNvSpPr/>
          <p:nvPr/>
        </p:nvSpPr>
        <p:spPr>
          <a:xfrm>
            <a:off x="6125973" y="1292575"/>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1"/>
          <p:cNvSpPr txBox="1"/>
          <p:nvPr>
            <p:ph idx="7" type="subTitle"/>
          </p:nvPr>
        </p:nvSpPr>
        <p:spPr>
          <a:xfrm>
            <a:off x="937626" y="3982775"/>
            <a:ext cx="2175300" cy="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970" name="Google Shape;1970;p41"/>
          <p:cNvSpPr txBox="1"/>
          <p:nvPr>
            <p:ph idx="8" type="subTitle"/>
          </p:nvPr>
        </p:nvSpPr>
        <p:spPr>
          <a:xfrm>
            <a:off x="3484347" y="3982775"/>
            <a:ext cx="2175300" cy="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composed of hydrogen and helium</a:t>
            </a:r>
            <a:endParaRPr/>
          </a:p>
        </p:txBody>
      </p:sp>
      <p:sp>
        <p:nvSpPr>
          <p:cNvPr id="1971" name="Google Shape;1971;p41"/>
          <p:cNvSpPr txBox="1"/>
          <p:nvPr>
            <p:ph idx="9" type="subTitle"/>
          </p:nvPr>
        </p:nvSpPr>
        <p:spPr>
          <a:xfrm>
            <a:off x="6031074" y="3982775"/>
            <a:ext cx="2175300" cy="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1972" name="Google Shape;1972;p41"/>
          <p:cNvSpPr txBox="1"/>
          <p:nvPr>
            <p:ph idx="13" type="subTitle"/>
          </p:nvPr>
        </p:nvSpPr>
        <p:spPr>
          <a:xfrm>
            <a:off x="937626" y="3659500"/>
            <a:ext cx="21753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973" name="Google Shape;1973;p41"/>
          <p:cNvSpPr txBox="1"/>
          <p:nvPr>
            <p:ph idx="14" type="subTitle"/>
          </p:nvPr>
        </p:nvSpPr>
        <p:spPr>
          <a:xfrm>
            <a:off x="3484347" y="3659500"/>
            <a:ext cx="21753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974" name="Google Shape;1974;p41"/>
          <p:cNvSpPr txBox="1"/>
          <p:nvPr>
            <p:ph idx="15" type="subTitle"/>
          </p:nvPr>
        </p:nvSpPr>
        <p:spPr>
          <a:xfrm>
            <a:off x="6031074" y="3659500"/>
            <a:ext cx="21753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975" name="Google Shape;1975;p41"/>
          <p:cNvSpPr/>
          <p:nvPr/>
        </p:nvSpPr>
        <p:spPr>
          <a:xfrm>
            <a:off x="1032524" y="3087350"/>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1"/>
          <p:cNvSpPr/>
          <p:nvPr/>
        </p:nvSpPr>
        <p:spPr>
          <a:xfrm>
            <a:off x="3579245" y="3087350"/>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1"/>
          <p:cNvSpPr/>
          <p:nvPr/>
        </p:nvSpPr>
        <p:spPr>
          <a:xfrm>
            <a:off x="6125973" y="3087350"/>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8" name="Google Shape;1978;p41"/>
          <p:cNvGrpSpPr/>
          <p:nvPr/>
        </p:nvGrpSpPr>
        <p:grpSpPr>
          <a:xfrm>
            <a:off x="3834533" y="3163553"/>
            <a:ext cx="377125" cy="377094"/>
            <a:chOff x="7942842" y="2172221"/>
            <a:chExt cx="366212" cy="366181"/>
          </a:xfrm>
        </p:grpSpPr>
        <p:sp>
          <p:nvSpPr>
            <p:cNvPr id="1979" name="Google Shape;1979;p41"/>
            <p:cNvSpPr/>
            <p:nvPr/>
          </p:nvSpPr>
          <p:spPr>
            <a:xfrm>
              <a:off x="7942842" y="2172221"/>
              <a:ext cx="366028" cy="366181"/>
            </a:xfrm>
            <a:custGeom>
              <a:rect b="b" l="l" r="r" t="t"/>
              <a:pathLst>
                <a:path extrusionOk="0" h="11919" w="11914">
                  <a:moveTo>
                    <a:pt x="1101" y="0"/>
                  </a:moveTo>
                  <a:cubicBezTo>
                    <a:pt x="491" y="0"/>
                    <a:pt x="1" y="496"/>
                    <a:pt x="1" y="1101"/>
                  </a:cubicBezTo>
                  <a:lnTo>
                    <a:pt x="1" y="2385"/>
                  </a:lnTo>
                  <a:lnTo>
                    <a:pt x="1508" y="5915"/>
                  </a:lnTo>
                  <a:lnTo>
                    <a:pt x="1" y="9534"/>
                  </a:lnTo>
                  <a:lnTo>
                    <a:pt x="1" y="10819"/>
                  </a:lnTo>
                  <a:cubicBezTo>
                    <a:pt x="1" y="11423"/>
                    <a:pt x="491" y="11919"/>
                    <a:pt x="1101" y="11919"/>
                  </a:cubicBezTo>
                  <a:lnTo>
                    <a:pt x="2386" y="11919"/>
                  </a:lnTo>
                  <a:lnTo>
                    <a:pt x="6024" y="10768"/>
                  </a:lnTo>
                  <a:lnTo>
                    <a:pt x="9535" y="11919"/>
                  </a:lnTo>
                  <a:lnTo>
                    <a:pt x="10813" y="11919"/>
                  </a:lnTo>
                  <a:cubicBezTo>
                    <a:pt x="11424" y="11919"/>
                    <a:pt x="11913" y="11423"/>
                    <a:pt x="11913" y="10819"/>
                  </a:cubicBezTo>
                  <a:lnTo>
                    <a:pt x="11913" y="9534"/>
                  </a:lnTo>
                  <a:lnTo>
                    <a:pt x="10838" y="5985"/>
                  </a:lnTo>
                  <a:lnTo>
                    <a:pt x="11913" y="2385"/>
                  </a:lnTo>
                  <a:lnTo>
                    <a:pt x="11913" y="1101"/>
                  </a:lnTo>
                  <a:cubicBezTo>
                    <a:pt x="11913" y="496"/>
                    <a:pt x="11424" y="0"/>
                    <a:pt x="10813" y="0"/>
                  </a:cubicBezTo>
                  <a:lnTo>
                    <a:pt x="9535" y="0"/>
                  </a:lnTo>
                  <a:lnTo>
                    <a:pt x="6119" y="1075"/>
                  </a:lnTo>
                  <a:lnTo>
                    <a:pt x="2386"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1"/>
            <p:cNvSpPr/>
            <p:nvPr/>
          </p:nvSpPr>
          <p:spPr>
            <a:xfrm>
              <a:off x="8216026" y="2301163"/>
              <a:ext cx="93028" cy="110816"/>
            </a:xfrm>
            <a:custGeom>
              <a:rect b="b" l="l" r="r" t="t"/>
              <a:pathLst>
                <a:path extrusionOk="0" h="3607" w="3028">
                  <a:moveTo>
                    <a:pt x="1946" y="1"/>
                  </a:moveTo>
                  <a:lnTo>
                    <a:pt x="643" y="573"/>
                  </a:lnTo>
                  <a:lnTo>
                    <a:pt x="0" y="1686"/>
                  </a:lnTo>
                  <a:lnTo>
                    <a:pt x="643" y="2952"/>
                  </a:lnTo>
                  <a:lnTo>
                    <a:pt x="1883" y="3607"/>
                  </a:lnTo>
                  <a:lnTo>
                    <a:pt x="3028" y="2952"/>
                  </a:lnTo>
                  <a:lnTo>
                    <a:pt x="3028" y="573"/>
                  </a:lnTo>
                  <a:lnTo>
                    <a:pt x="1946"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1"/>
            <p:cNvSpPr/>
            <p:nvPr/>
          </p:nvSpPr>
          <p:spPr>
            <a:xfrm>
              <a:off x="8216026" y="2245494"/>
              <a:ext cx="93028" cy="73304"/>
            </a:xfrm>
            <a:custGeom>
              <a:rect b="b" l="l" r="r" t="t"/>
              <a:pathLst>
                <a:path extrusionOk="0" h="2386" w="3028">
                  <a:moveTo>
                    <a:pt x="643" y="0"/>
                  </a:moveTo>
                  <a:lnTo>
                    <a:pt x="0" y="1113"/>
                  </a:lnTo>
                  <a:lnTo>
                    <a:pt x="643" y="2385"/>
                  </a:lnTo>
                  <a:lnTo>
                    <a:pt x="3028" y="2385"/>
                  </a:lnTo>
                  <a:lnTo>
                    <a:pt x="3028"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1"/>
            <p:cNvSpPr/>
            <p:nvPr/>
          </p:nvSpPr>
          <p:spPr>
            <a:xfrm>
              <a:off x="8216026" y="2391825"/>
              <a:ext cx="93028" cy="73304"/>
            </a:xfrm>
            <a:custGeom>
              <a:rect b="b" l="l" r="r" t="t"/>
              <a:pathLst>
                <a:path extrusionOk="0" h="2386" w="3028">
                  <a:moveTo>
                    <a:pt x="643" y="1"/>
                  </a:moveTo>
                  <a:lnTo>
                    <a:pt x="0" y="1114"/>
                  </a:lnTo>
                  <a:lnTo>
                    <a:pt x="643" y="2386"/>
                  </a:lnTo>
                  <a:lnTo>
                    <a:pt x="3028" y="2386"/>
                  </a:lnTo>
                  <a:lnTo>
                    <a:pt x="3028"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1"/>
            <p:cNvSpPr/>
            <p:nvPr/>
          </p:nvSpPr>
          <p:spPr>
            <a:xfrm>
              <a:off x="7942842" y="2298644"/>
              <a:ext cx="92843" cy="110601"/>
            </a:xfrm>
            <a:custGeom>
              <a:rect b="b" l="l" r="r" t="t"/>
              <a:pathLst>
                <a:path extrusionOk="0" h="3600" w="3022">
                  <a:moveTo>
                    <a:pt x="1139" y="0"/>
                  </a:moveTo>
                  <a:lnTo>
                    <a:pt x="1" y="649"/>
                  </a:lnTo>
                  <a:lnTo>
                    <a:pt x="1" y="3034"/>
                  </a:lnTo>
                  <a:lnTo>
                    <a:pt x="1076" y="3600"/>
                  </a:lnTo>
                  <a:lnTo>
                    <a:pt x="2386" y="3034"/>
                  </a:lnTo>
                  <a:lnTo>
                    <a:pt x="3022" y="1921"/>
                  </a:lnTo>
                  <a:lnTo>
                    <a:pt x="2386" y="649"/>
                  </a:lnTo>
                  <a:lnTo>
                    <a:pt x="1139"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1"/>
            <p:cNvSpPr/>
            <p:nvPr/>
          </p:nvSpPr>
          <p:spPr>
            <a:xfrm>
              <a:off x="7942842" y="2391825"/>
              <a:ext cx="92843" cy="73304"/>
            </a:xfrm>
            <a:custGeom>
              <a:rect b="b" l="l" r="r" t="t"/>
              <a:pathLst>
                <a:path extrusionOk="0" h="2386" w="3022">
                  <a:moveTo>
                    <a:pt x="1" y="1"/>
                  </a:moveTo>
                  <a:lnTo>
                    <a:pt x="1" y="2386"/>
                  </a:lnTo>
                  <a:lnTo>
                    <a:pt x="2386" y="2386"/>
                  </a:lnTo>
                  <a:lnTo>
                    <a:pt x="3022" y="1273"/>
                  </a:lnTo>
                  <a:lnTo>
                    <a:pt x="2386"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1"/>
            <p:cNvSpPr/>
            <p:nvPr/>
          </p:nvSpPr>
          <p:spPr>
            <a:xfrm>
              <a:off x="7942842" y="2245494"/>
              <a:ext cx="92843" cy="73304"/>
            </a:xfrm>
            <a:custGeom>
              <a:rect b="b" l="l" r="r" t="t"/>
              <a:pathLst>
                <a:path extrusionOk="0" h="2386" w="3022">
                  <a:moveTo>
                    <a:pt x="1" y="0"/>
                  </a:moveTo>
                  <a:lnTo>
                    <a:pt x="1" y="2385"/>
                  </a:lnTo>
                  <a:lnTo>
                    <a:pt x="2386" y="2385"/>
                  </a:lnTo>
                  <a:lnTo>
                    <a:pt x="3022" y="1266"/>
                  </a:lnTo>
                  <a:lnTo>
                    <a:pt x="2386"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1"/>
            <p:cNvSpPr/>
            <p:nvPr/>
          </p:nvSpPr>
          <p:spPr>
            <a:xfrm>
              <a:off x="8069265" y="2445375"/>
              <a:ext cx="110632" cy="93028"/>
            </a:xfrm>
            <a:custGeom>
              <a:rect b="b" l="l" r="r" t="t"/>
              <a:pathLst>
                <a:path extrusionOk="0" h="3028" w="3601">
                  <a:moveTo>
                    <a:pt x="1922" y="1"/>
                  </a:moveTo>
                  <a:lnTo>
                    <a:pt x="650" y="643"/>
                  </a:lnTo>
                  <a:lnTo>
                    <a:pt x="1" y="1883"/>
                  </a:lnTo>
                  <a:lnTo>
                    <a:pt x="650" y="3028"/>
                  </a:lnTo>
                  <a:lnTo>
                    <a:pt x="3035" y="3028"/>
                  </a:lnTo>
                  <a:lnTo>
                    <a:pt x="3601" y="1947"/>
                  </a:lnTo>
                  <a:lnTo>
                    <a:pt x="3035" y="643"/>
                  </a:lnTo>
                  <a:lnTo>
                    <a:pt x="1922"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1"/>
            <p:cNvSpPr/>
            <p:nvPr/>
          </p:nvSpPr>
          <p:spPr>
            <a:xfrm>
              <a:off x="8162477" y="2445375"/>
              <a:ext cx="73304" cy="93028"/>
            </a:xfrm>
            <a:custGeom>
              <a:rect b="b" l="l" r="r" t="t"/>
              <a:pathLst>
                <a:path extrusionOk="0" h="3028" w="2386">
                  <a:moveTo>
                    <a:pt x="1273" y="1"/>
                  </a:moveTo>
                  <a:lnTo>
                    <a:pt x="1" y="643"/>
                  </a:lnTo>
                  <a:lnTo>
                    <a:pt x="1" y="3028"/>
                  </a:lnTo>
                  <a:lnTo>
                    <a:pt x="2386" y="3028"/>
                  </a:lnTo>
                  <a:lnTo>
                    <a:pt x="2386" y="643"/>
                  </a:lnTo>
                  <a:lnTo>
                    <a:pt x="1273"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1"/>
            <p:cNvSpPr/>
            <p:nvPr/>
          </p:nvSpPr>
          <p:spPr>
            <a:xfrm>
              <a:off x="8016115" y="2445375"/>
              <a:ext cx="73120" cy="93028"/>
            </a:xfrm>
            <a:custGeom>
              <a:rect b="b" l="l" r="r" t="t"/>
              <a:pathLst>
                <a:path extrusionOk="0" h="3028" w="2380">
                  <a:moveTo>
                    <a:pt x="1267" y="1"/>
                  </a:moveTo>
                  <a:lnTo>
                    <a:pt x="1" y="643"/>
                  </a:lnTo>
                  <a:lnTo>
                    <a:pt x="1" y="3028"/>
                  </a:lnTo>
                  <a:lnTo>
                    <a:pt x="2380" y="3028"/>
                  </a:lnTo>
                  <a:lnTo>
                    <a:pt x="2380" y="643"/>
                  </a:lnTo>
                  <a:lnTo>
                    <a:pt x="1267"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1"/>
            <p:cNvSpPr/>
            <p:nvPr/>
          </p:nvSpPr>
          <p:spPr>
            <a:xfrm>
              <a:off x="8071815" y="2172221"/>
              <a:ext cx="110816" cy="92843"/>
            </a:xfrm>
            <a:custGeom>
              <a:rect b="b" l="l" r="r" t="t"/>
              <a:pathLst>
                <a:path extrusionOk="0" h="3022" w="3607">
                  <a:moveTo>
                    <a:pt x="567" y="0"/>
                  </a:moveTo>
                  <a:lnTo>
                    <a:pt x="1" y="1081"/>
                  </a:lnTo>
                  <a:lnTo>
                    <a:pt x="567" y="2385"/>
                  </a:lnTo>
                  <a:lnTo>
                    <a:pt x="1686" y="3021"/>
                  </a:lnTo>
                  <a:lnTo>
                    <a:pt x="2952" y="2385"/>
                  </a:lnTo>
                  <a:lnTo>
                    <a:pt x="3607" y="1145"/>
                  </a:lnTo>
                  <a:lnTo>
                    <a:pt x="295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1"/>
            <p:cNvSpPr/>
            <p:nvPr/>
          </p:nvSpPr>
          <p:spPr>
            <a:xfrm>
              <a:off x="8016115" y="2172221"/>
              <a:ext cx="73120" cy="93028"/>
            </a:xfrm>
            <a:custGeom>
              <a:rect b="b" l="l" r="r" t="t"/>
              <a:pathLst>
                <a:path extrusionOk="0" h="3028" w="2380">
                  <a:moveTo>
                    <a:pt x="1" y="0"/>
                  </a:moveTo>
                  <a:lnTo>
                    <a:pt x="1" y="2385"/>
                  </a:lnTo>
                  <a:lnTo>
                    <a:pt x="1114" y="3028"/>
                  </a:lnTo>
                  <a:lnTo>
                    <a:pt x="2380" y="2385"/>
                  </a:lnTo>
                  <a:lnTo>
                    <a:pt x="2380"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1"/>
            <p:cNvSpPr/>
            <p:nvPr/>
          </p:nvSpPr>
          <p:spPr>
            <a:xfrm>
              <a:off x="8162477" y="2172221"/>
              <a:ext cx="73304" cy="93028"/>
            </a:xfrm>
            <a:custGeom>
              <a:rect b="b" l="l" r="r" t="t"/>
              <a:pathLst>
                <a:path extrusionOk="0" h="3028" w="2386">
                  <a:moveTo>
                    <a:pt x="1" y="0"/>
                  </a:moveTo>
                  <a:lnTo>
                    <a:pt x="1" y="2385"/>
                  </a:lnTo>
                  <a:lnTo>
                    <a:pt x="1114" y="3028"/>
                  </a:lnTo>
                  <a:lnTo>
                    <a:pt x="2386" y="2385"/>
                  </a:lnTo>
                  <a:lnTo>
                    <a:pt x="2386"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1"/>
            <p:cNvSpPr/>
            <p:nvPr/>
          </p:nvSpPr>
          <p:spPr>
            <a:xfrm>
              <a:off x="8016115" y="2245494"/>
              <a:ext cx="219666" cy="219635"/>
            </a:xfrm>
            <a:custGeom>
              <a:rect b="b" l="l" r="r" t="t"/>
              <a:pathLst>
                <a:path extrusionOk="0" h="7149" w="7150">
                  <a:moveTo>
                    <a:pt x="1" y="0"/>
                  </a:moveTo>
                  <a:lnTo>
                    <a:pt x="1" y="7149"/>
                  </a:lnTo>
                  <a:lnTo>
                    <a:pt x="7150" y="7149"/>
                  </a:lnTo>
                  <a:lnTo>
                    <a:pt x="7150"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1"/>
            <p:cNvSpPr/>
            <p:nvPr/>
          </p:nvSpPr>
          <p:spPr>
            <a:xfrm>
              <a:off x="8046223" y="2281839"/>
              <a:ext cx="73488" cy="73488"/>
            </a:xfrm>
            <a:custGeom>
              <a:rect b="b" l="l" r="r" t="t"/>
              <a:pathLst>
                <a:path extrusionOk="0" h="2392" w="2392">
                  <a:moveTo>
                    <a:pt x="585" y="0"/>
                  </a:moveTo>
                  <a:cubicBezTo>
                    <a:pt x="261" y="0"/>
                    <a:pt x="0" y="261"/>
                    <a:pt x="0" y="585"/>
                  </a:cubicBezTo>
                  <a:lnTo>
                    <a:pt x="0" y="1806"/>
                  </a:lnTo>
                  <a:cubicBezTo>
                    <a:pt x="0" y="2131"/>
                    <a:pt x="261" y="2392"/>
                    <a:pt x="585" y="2392"/>
                  </a:cubicBezTo>
                  <a:lnTo>
                    <a:pt x="1807" y="2392"/>
                  </a:lnTo>
                  <a:cubicBezTo>
                    <a:pt x="2131" y="2392"/>
                    <a:pt x="2392" y="2131"/>
                    <a:pt x="2392" y="1806"/>
                  </a:cubicBezTo>
                  <a:lnTo>
                    <a:pt x="2392" y="585"/>
                  </a:lnTo>
                  <a:cubicBezTo>
                    <a:pt x="2392" y="261"/>
                    <a:pt x="2131" y="0"/>
                    <a:pt x="180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1"/>
            <p:cNvSpPr/>
            <p:nvPr/>
          </p:nvSpPr>
          <p:spPr>
            <a:xfrm>
              <a:off x="8077468" y="2312715"/>
              <a:ext cx="11183" cy="11552"/>
            </a:xfrm>
            <a:custGeom>
              <a:rect b="b" l="l" r="r" t="t"/>
              <a:pathLst>
                <a:path extrusionOk="0" h="376" w="364">
                  <a:moveTo>
                    <a:pt x="179" y="0"/>
                  </a:moveTo>
                  <a:cubicBezTo>
                    <a:pt x="84" y="0"/>
                    <a:pt x="1" y="83"/>
                    <a:pt x="1" y="178"/>
                  </a:cubicBezTo>
                  <a:lnTo>
                    <a:pt x="1" y="191"/>
                  </a:lnTo>
                  <a:cubicBezTo>
                    <a:pt x="1" y="293"/>
                    <a:pt x="84" y="375"/>
                    <a:pt x="179" y="375"/>
                  </a:cubicBezTo>
                  <a:cubicBezTo>
                    <a:pt x="281" y="375"/>
                    <a:pt x="363" y="293"/>
                    <a:pt x="363" y="191"/>
                  </a:cubicBezTo>
                  <a:lnTo>
                    <a:pt x="363" y="178"/>
                  </a:lnTo>
                  <a:cubicBezTo>
                    <a:pt x="363" y="83"/>
                    <a:pt x="281" y="0"/>
                    <a:pt x="1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1"/>
            <p:cNvSpPr/>
            <p:nvPr/>
          </p:nvSpPr>
          <p:spPr>
            <a:xfrm>
              <a:off x="8094673" y="2295695"/>
              <a:ext cx="10968" cy="11367"/>
            </a:xfrm>
            <a:custGeom>
              <a:rect b="b" l="l" r="r" t="t"/>
              <a:pathLst>
                <a:path extrusionOk="0" h="370" w="357">
                  <a:moveTo>
                    <a:pt x="179" y="1"/>
                  </a:moveTo>
                  <a:cubicBezTo>
                    <a:pt x="77" y="1"/>
                    <a:pt x="1" y="77"/>
                    <a:pt x="1" y="179"/>
                  </a:cubicBezTo>
                  <a:lnTo>
                    <a:pt x="1" y="192"/>
                  </a:lnTo>
                  <a:cubicBezTo>
                    <a:pt x="1" y="287"/>
                    <a:pt x="77" y="370"/>
                    <a:pt x="179" y="370"/>
                  </a:cubicBezTo>
                  <a:cubicBezTo>
                    <a:pt x="281" y="370"/>
                    <a:pt x="357" y="287"/>
                    <a:pt x="357" y="192"/>
                  </a:cubicBezTo>
                  <a:lnTo>
                    <a:pt x="357" y="179"/>
                  </a:lnTo>
                  <a:cubicBezTo>
                    <a:pt x="357" y="77"/>
                    <a:pt x="281" y="1"/>
                    <a:pt x="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1"/>
            <p:cNvSpPr/>
            <p:nvPr/>
          </p:nvSpPr>
          <p:spPr>
            <a:xfrm>
              <a:off x="8060294" y="2329889"/>
              <a:ext cx="11152" cy="11367"/>
            </a:xfrm>
            <a:custGeom>
              <a:rect b="b" l="l" r="r" t="t"/>
              <a:pathLst>
                <a:path extrusionOk="0" h="370" w="363">
                  <a:moveTo>
                    <a:pt x="185" y="1"/>
                  </a:moveTo>
                  <a:cubicBezTo>
                    <a:pt x="83" y="1"/>
                    <a:pt x="0" y="77"/>
                    <a:pt x="0" y="179"/>
                  </a:cubicBezTo>
                  <a:lnTo>
                    <a:pt x="0" y="192"/>
                  </a:lnTo>
                  <a:cubicBezTo>
                    <a:pt x="0" y="293"/>
                    <a:pt x="83" y="370"/>
                    <a:pt x="185" y="370"/>
                  </a:cubicBezTo>
                  <a:cubicBezTo>
                    <a:pt x="280" y="370"/>
                    <a:pt x="363" y="293"/>
                    <a:pt x="363" y="192"/>
                  </a:cubicBezTo>
                  <a:lnTo>
                    <a:pt x="363" y="179"/>
                  </a:lnTo>
                  <a:cubicBezTo>
                    <a:pt x="363" y="77"/>
                    <a:pt x="280" y="1"/>
                    <a:pt x="1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1"/>
            <p:cNvSpPr/>
            <p:nvPr/>
          </p:nvSpPr>
          <p:spPr>
            <a:xfrm>
              <a:off x="8132000" y="2355296"/>
              <a:ext cx="73488" cy="73488"/>
            </a:xfrm>
            <a:custGeom>
              <a:rect b="b" l="l" r="r" t="t"/>
              <a:pathLst>
                <a:path extrusionOk="0" h="2392" w="2392">
                  <a:moveTo>
                    <a:pt x="586" y="1"/>
                  </a:moveTo>
                  <a:cubicBezTo>
                    <a:pt x="261" y="1"/>
                    <a:pt x="0" y="261"/>
                    <a:pt x="0" y="586"/>
                  </a:cubicBezTo>
                  <a:lnTo>
                    <a:pt x="0" y="1807"/>
                  </a:lnTo>
                  <a:cubicBezTo>
                    <a:pt x="0" y="2125"/>
                    <a:pt x="261" y="2392"/>
                    <a:pt x="586" y="2392"/>
                  </a:cubicBezTo>
                  <a:lnTo>
                    <a:pt x="1807" y="2392"/>
                  </a:lnTo>
                  <a:cubicBezTo>
                    <a:pt x="2131" y="2392"/>
                    <a:pt x="2392" y="2125"/>
                    <a:pt x="2392" y="1807"/>
                  </a:cubicBezTo>
                  <a:lnTo>
                    <a:pt x="2392" y="586"/>
                  </a:lnTo>
                  <a:cubicBezTo>
                    <a:pt x="2392" y="261"/>
                    <a:pt x="2131" y="1"/>
                    <a:pt x="180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1"/>
            <p:cNvSpPr/>
            <p:nvPr/>
          </p:nvSpPr>
          <p:spPr>
            <a:xfrm>
              <a:off x="8163276" y="2385988"/>
              <a:ext cx="10968" cy="11552"/>
            </a:xfrm>
            <a:custGeom>
              <a:rect b="b" l="l" r="r" t="t"/>
              <a:pathLst>
                <a:path extrusionOk="0" h="376" w="357">
                  <a:moveTo>
                    <a:pt x="178" y="0"/>
                  </a:moveTo>
                  <a:cubicBezTo>
                    <a:pt x="76" y="0"/>
                    <a:pt x="0" y="83"/>
                    <a:pt x="0" y="185"/>
                  </a:cubicBezTo>
                  <a:lnTo>
                    <a:pt x="0" y="197"/>
                  </a:lnTo>
                  <a:cubicBezTo>
                    <a:pt x="0" y="293"/>
                    <a:pt x="76" y="375"/>
                    <a:pt x="178" y="375"/>
                  </a:cubicBezTo>
                  <a:cubicBezTo>
                    <a:pt x="280" y="375"/>
                    <a:pt x="356" y="293"/>
                    <a:pt x="356" y="197"/>
                  </a:cubicBezTo>
                  <a:lnTo>
                    <a:pt x="356" y="185"/>
                  </a:lnTo>
                  <a:cubicBezTo>
                    <a:pt x="356" y="83"/>
                    <a:pt x="280" y="0"/>
                    <a:pt x="1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1"/>
            <p:cNvSpPr/>
            <p:nvPr/>
          </p:nvSpPr>
          <p:spPr>
            <a:xfrm>
              <a:off x="8180265" y="2368968"/>
              <a:ext cx="11152" cy="11367"/>
            </a:xfrm>
            <a:custGeom>
              <a:rect b="b" l="l" r="r" t="t"/>
              <a:pathLst>
                <a:path extrusionOk="0" h="370" w="363">
                  <a:moveTo>
                    <a:pt x="185" y="1"/>
                  </a:moveTo>
                  <a:cubicBezTo>
                    <a:pt x="83" y="1"/>
                    <a:pt x="0" y="83"/>
                    <a:pt x="0" y="179"/>
                  </a:cubicBezTo>
                  <a:lnTo>
                    <a:pt x="0" y="192"/>
                  </a:lnTo>
                  <a:cubicBezTo>
                    <a:pt x="0" y="293"/>
                    <a:pt x="83" y="370"/>
                    <a:pt x="185" y="370"/>
                  </a:cubicBezTo>
                  <a:cubicBezTo>
                    <a:pt x="280" y="370"/>
                    <a:pt x="363" y="287"/>
                    <a:pt x="363" y="192"/>
                  </a:cubicBezTo>
                  <a:lnTo>
                    <a:pt x="363" y="179"/>
                  </a:lnTo>
                  <a:cubicBezTo>
                    <a:pt x="363" y="83"/>
                    <a:pt x="280" y="1"/>
                    <a:pt x="1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1"/>
            <p:cNvSpPr/>
            <p:nvPr/>
          </p:nvSpPr>
          <p:spPr>
            <a:xfrm>
              <a:off x="8146071" y="2403162"/>
              <a:ext cx="11152" cy="11367"/>
            </a:xfrm>
            <a:custGeom>
              <a:rect b="b" l="l" r="r" t="t"/>
              <a:pathLst>
                <a:path extrusionOk="0" h="370" w="363">
                  <a:moveTo>
                    <a:pt x="178" y="1"/>
                  </a:moveTo>
                  <a:cubicBezTo>
                    <a:pt x="83" y="1"/>
                    <a:pt x="0" y="83"/>
                    <a:pt x="0" y="179"/>
                  </a:cubicBezTo>
                  <a:lnTo>
                    <a:pt x="0" y="192"/>
                  </a:lnTo>
                  <a:cubicBezTo>
                    <a:pt x="0" y="293"/>
                    <a:pt x="83" y="370"/>
                    <a:pt x="178" y="370"/>
                  </a:cubicBezTo>
                  <a:cubicBezTo>
                    <a:pt x="280" y="370"/>
                    <a:pt x="363" y="293"/>
                    <a:pt x="363" y="192"/>
                  </a:cubicBezTo>
                  <a:lnTo>
                    <a:pt x="363" y="179"/>
                  </a:lnTo>
                  <a:cubicBezTo>
                    <a:pt x="363" y="83"/>
                    <a:pt x="280" y="1"/>
                    <a:pt x="1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1"/>
            <p:cNvSpPr/>
            <p:nvPr/>
          </p:nvSpPr>
          <p:spPr>
            <a:xfrm>
              <a:off x="8180050" y="2403377"/>
              <a:ext cx="11582" cy="11152"/>
            </a:xfrm>
            <a:custGeom>
              <a:rect b="b" l="l" r="r" t="t"/>
              <a:pathLst>
                <a:path extrusionOk="0" h="363" w="377">
                  <a:moveTo>
                    <a:pt x="185" y="0"/>
                  </a:moveTo>
                  <a:cubicBezTo>
                    <a:pt x="84" y="0"/>
                    <a:pt x="1" y="83"/>
                    <a:pt x="1" y="178"/>
                  </a:cubicBezTo>
                  <a:cubicBezTo>
                    <a:pt x="1" y="280"/>
                    <a:pt x="84" y="363"/>
                    <a:pt x="185" y="363"/>
                  </a:cubicBezTo>
                  <a:lnTo>
                    <a:pt x="198" y="363"/>
                  </a:lnTo>
                  <a:cubicBezTo>
                    <a:pt x="294" y="363"/>
                    <a:pt x="376" y="280"/>
                    <a:pt x="376" y="178"/>
                  </a:cubicBezTo>
                  <a:cubicBezTo>
                    <a:pt x="376" y="83"/>
                    <a:pt x="294" y="0"/>
                    <a:pt x="1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1"/>
            <p:cNvSpPr/>
            <p:nvPr/>
          </p:nvSpPr>
          <p:spPr>
            <a:xfrm>
              <a:off x="8145856" y="2369183"/>
              <a:ext cx="11582" cy="10968"/>
            </a:xfrm>
            <a:custGeom>
              <a:rect b="b" l="l" r="r" t="t"/>
              <a:pathLst>
                <a:path extrusionOk="0" h="357" w="377">
                  <a:moveTo>
                    <a:pt x="179" y="0"/>
                  </a:moveTo>
                  <a:cubicBezTo>
                    <a:pt x="84" y="0"/>
                    <a:pt x="1" y="76"/>
                    <a:pt x="1" y="178"/>
                  </a:cubicBezTo>
                  <a:cubicBezTo>
                    <a:pt x="1" y="280"/>
                    <a:pt x="84" y="356"/>
                    <a:pt x="179" y="356"/>
                  </a:cubicBezTo>
                  <a:lnTo>
                    <a:pt x="192" y="356"/>
                  </a:lnTo>
                  <a:cubicBezTo>
                    <a:pt x="294" y="356"/>
                    <a:pt x="376" y="280"/>
                    <a:pt x="376" y="178"/>
                  </a:cubicBezTo>
                  <a:cubicBezTo>
                    <a:pt x="376" y="76"/>
                    <a:pt x="294" y="0"/>
                    <a:pt x="1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1"/>
            <p:cNvSpPr/>
            <p:nvPr/>
          </p:nvSpPr>
          <p:spPr>
            <a:xfrm>
              <a:off x="8254522" y="2193665"/>
              <a:ext cx="36375" cy="35638"/>
            </a:xfrm>
            <a:custGeom>
              <a:rect b="b" l="l" r="r" t="t"/>
              <a:pathLst>
                <a:path extrusionOk="0" h="1160" w="1184">
                  <a:moveTo>
                    <a:pt x="986" y="0"/>
                  </a:moveTo>
                  <a:cubicBezTo>
                    <a:pt x="940" y="0"/>
                    <a:pt x="894" y="18"/>
                    <a:pt x="859" y="53"/>
                  </a:cubicBezTo>
                  <a:lnTo>
                    <a:pt x="363" y="549"/>
                  </a:lnTo>
                  <a:lnTo>
                    <a:pt x="363" y="218"/>
                  </a:lnTo>
                  <a:cubicBezTo>
                    <a:pt x="363" y="116"/>
                    <a:pt x="280" y="40"/>
                    <a:pt x="185" y="40"/>
                  </a:cubicBezTo>
                  <a:cubicBezTo>
                    <a:pt x="83" y="40"/>
                    <a:pt x="0" y="116"/>
                    <a:pt x="0" y="218"/>
                  </a:cubicBezTo>
                  <a:lnTo>
                    <a:pt x="0" y="981"/>
                  </a:lnTo>
                  <a:cubicBezTo>
                    <a:pt x="0" y="1083"/>
                    <a:pt x="83" y="1159"/>
                    <a:pt x="185" y="1159"/>
                  </a:cubicBezTo>
                  <a:lnTo>
                    <a:pt x="948" y="1159"/>
                  </a:lnTo>
                  <a:cubicBezTo>
                    <a:pt x="1050" y="1159"/>
                    <a:pt x="1126" y="1083"/>
                    <a:pt x="1126" y="981"/>
                  </a:cubicBezTo>
                  <a:cubicBezTo>
                    <a:pt x="1126" y="886"/>
                    <a:pt x="1050" y="803"/>
                    <a:pt x="948" y="803"/>
                  </a:cubicBezTo>
                  <a:lnTo>
                    <a:pt x="617" y="803"/>
                  </a:lnTo>
                  <a:lnTo>
                    <a:pt x="1113" y="307"/>
                  </a:lnTo>
                  <a:cubicBezTo>
                    <a:pt x="1183" y="237"/>
                    <a:pt x="1183" y="123"/>
                    <a:pt x="1113" y="53"/>
                  </a:cubicBezTo>
                  <a:cubicBezTo>
                    <a:pt x="1078" y="18"/>
                    <a:pt x="1032" y="0"/>
                    <a:pt x="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1"/>
            <p:cNvSpPr/>
            <p:nvPr/>
          </p:nvSpPr>
          <p:spPr>
            <a:xfrm>
              <a:off x="7961613" y="2195847"/>
              <a:ext cx="33641" cy="10968"/>
            </a:xfrm>
            <a:custGeom>
              <a:rect b="b" l="l" r="r" t="t"/>
              <a:pathLst>
                <a:path extrusionOk="0" h="357" w="1095">
                  <a:moveTo>
                    <a:pt x="179" y="1"/>
                  </a:moveTo>
                  <a:cubicBezTo>
                    <a:pt x="83" y="1"/>
                    <a:pt x="0" y="77"/>
                    <a:pt x="0" y="179"/>
                  </a:cubicBezTo>
                  <a:cubicBezTo>
                    <a:pt x="0" y="281"/>
                    <a:pt x="83" y="357"/>
                    <a:pt x="179" y="357"/>
                  </a:cubicBezTo>
                  <a:lnTo>
                    <a:pt x="916" y="357"/>
                  </a:lnTo>
                  <a:cubicBezTo>
                    <a:pt x="1012" y="357"/>
                    <a:pt x="1094" y="281"/>
                    <a:pt x="1094" y="179"/>
                  </a:cubicBezTo>
                  <a:cubicBezTo>
                    <a:pt x="1094" y="77"/>
                    <a:pt x="1012" y="1"/>
                    <a:pt x="9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1"/>
            <p:cNvSpPr/>
            <p:nvPr/>
          </p:nvSpPr>
          <p:spPr>
            <a:xfrm>
              <a:off x="7961613" y="2211484"/>
              <a:ext cx="33641" cy="10968"/>
            </a:xfrm>
            <a:custGeom>
              <a:rect b="b" l="l" r="r" t="t"/>
              <a:pathLst>
                <a:path extrusionOk="0" h="357" w="1095">
                  <a:moveTo>
                    <a:pt x="179" y="1"/>
                  </a:moveTo>
                  <a:cubicBezTo>
                    <a:pt x="83" y="1"/>
                    <a:pt x="0" y="83"/>
                    <a:pt x="0" y="179"/>
                  </a:cubicBezTo>
                  <a:cubicBezTo>
                    <a:pt x="0" y="280"/>
                    <a:pt x="83" y="357"/>
                    <a:pt x="179" y="357"/>
                  </a:cubicBezTo>
                  <a:lnTo>
                    <a:pt x="916" y="357"/>
                  </a:lnTo>
                  <a:cubicBezTo>
                    <a:pt x="1012" y="357"/>
                    <a:pt x="1094" y="280"/>
                    <a:pt x="1094" y="179"/>
                  </a:cubicBezTo>
                  <a:cubicBezTo>
                    <a:pt x="1094" y="83"/>
                    <a:pt x="1012" y="1"/>
                    <a:pt x="9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1"/>
            <p:cNvSpPr/>
            <p:nvPr/>
          </p:nvSpPr>
          <p:spPr>
            <a:xfrm>
              <a:off x="8250221" y="2480368"/>
              <a:ext cx="40462" cy="40462"/>
            </a:xfrm>
            <a:custGeom>
              <a:rect b="b" l="l" r="r" t="t"/>
              <a:pathLst>
                <a:path extrusionOk="0" h="1317" w="1317">
                  <a:moveTo>
                    <a:pt x="655" y="363"/>
                  </a:moveTo>
                  <a:cubicBezTo>
                    <a:pt x="821" y="363"/>
                    <a:pt x="954" y="496"/>
                    <a:pt x="954" y="661"/>
                  </a:cubicBezTo>
                  <a:cubicBezTo>
                    <a:pt x="954" y="827"/>
                    <a:pt x="821" y="960"/>
                    <a:pt x="655" y="960"/>
                  </a:cubicBezTo>
                  <a:cubicBezTo>
                    <a:pt x="490" y="960"/>
                    <a:pt x="356" y="827"/>
                    <a:pt x="356" y="661"/>
                  </a:cubicBezTo>
                  <a:cubicBezTo>
                    <a:pt x="356" y="496"/>
                    <a:pt x="496" y="363"/>
                    <a:pt x="655" y="363"/>
                  </a:cubicBezTo>
                  <a:close/>
                  <a:moveTo>
                    <a:pt x="655" y="0"/>
                  </a:moveTo>
                  <a:cubicBezTo>
                    <a:pt x="293" y="0"/>
                    <a:pt x="0" y="299"/>
                    <a:pt x="0" y="661"/>
                  </a:cubicBezTo>
                  <a:cubicBezTo>
                    <a:pt x="0" y="1024"/>
                    <a:pt x="293" y="1317"/>
                    <a:pt x="655" y="1317"/>
                  </a:cubicBezTo>
                  <a:cubicBezTo>
                    <a:pt x="1018" y="1317"/>
                    <a:pt x="1317" y="1024"/>
                    <a:pt x="1317" y="661"/>
                  </a:cubicBezTo>
                  <a:cubicBezTo>
                    <a:pt x="1317" y="299"/>
                    <a:pt x="1024" y="0"/>
                    <a:pt x="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1"/>
            <p:cNvSpPr/>
            <p:nvPr/>
          </p:nvSpPr>
          <p:spPr>
            <a:xfrm>
              <a:off x="7956544" y="2476251"/>
              <a:ext cx="48480" cy="48296"/>
            </a:xfrm>
            <a:custGeom>
              <a:rect b="b" l="l" r="r" t="t"/>
              <a:pathLst>
                <a:path extrusionOk="0" h="1572" w="1578">
                  <a:moveTo>
                    <a:pt x="884" y="694"/>
                  </a:moveTo>
                  <a:lnTo>
                    <a:pt x="884" y="878"/>
                  </a:lnTo>
                  <a:lnTo>
                    <a:pt x="693" y="878"/>
                  </a:lnTo>
                  <a:lnTo>
                    <a:pt x="693" y="694"/>
                  </a:lnTo>
                  <a:close/>
                  <a:moveTo>
                    <a:pt x="515" y="0"/>
                  </a:moveTo>
                  <a:cubicBezTo>
                    <a:pt x="420" y="0"/>
                    <a:pt x="337" y="77"/>
                    <a:pt x="337" y="179"/>
                  </a:cubicBezTo>
                  <a:lnTo>
                    <a:pt x="337" y="331"/>
                  </a:lnTo>
                  <a:lnTo>
                    <a:pt x="185" y="331"/>
                  </a:lnTo>
                  <a:cubicBezTo>
                    <a:pt x="83" y="331"/>
                    <a:pt x="0" y="414"/>
                    <a:pt x="0" y="509"/>
                  </a:cubicBezTo>
                  <a:cubicBezTo>
                    <a:pt x="0" y="611"/>
                    <a:pt x="83" y="694"/>
                    <a:pt x="185" y="694"/>
                  </a:cubicBezTo>
                  <a:lnTo>
                    <a:pt x="337" y="694"/>
                  </a:lnTo>
                  <a:lnTo>
                    <a:pt x="337" y="878"/>
                  </a:lnTo>
                  <a:lnTo>
                    <a:pt x="185" y="878"/>
                  </a:lnTo>
                  <a:cubicBezTo>
                    <a:pt x="83" y="878"/>
                    <a:pt x="0" y="961"/>
                    <a:pt x="0" y="1063"/>
                  </a:cubicBezTo>
                  <a:cubicBezTo>
                    <a:pt x="0" y="1158"/>
                    <a:pt x="83" y="1241"/>
                    <a:pt x="185" y="1241"/>
                  </a:cubicBezTo>
                  <a:lnTo>
                    <a:pt x="337" y="1241"/>
                  </a:lnTo>
                  <a:lnTo>
                    <a:pt x="337" y="1393"/>
                  </a:lnTo>
                  <a:cubicBezTo>
                    <a:pt x="337" y="1495"/>
                    <a:pt x="420" y="1571"/>
                    <a:pt x="515" y="1571"/>
                  </a:cubicBezTo>
                  <a:cubicBezTo>
                    <a:pt x="617" y="1571"/>
                    <a:pt x="693" y="1495"/>
                    <a:pt x="693" y="1393"/>
                  </a:cubicBezTo>
                  <a:lnTo>
                    <a:pt x="693" y="1241"/>
                  </a:lnTo>
                  <a:lnTo>
                    <a:pt x="884" y="1241"/>
                  </a:lnTo>
                  <a:lnTo>
                    <a:pt x="884" y="1393"/>
                  </a:lnTo>
                  <a:cubicBezTo>
                    <a:pt x="884" y="1495"/>
                    <a:pt x="967" y="1571"/>
                    <a:pt x="1062" y="1571"/>
                  </a:cubicBezTo>
                  <a:cubicBezTo>
                    <a:pt x="1164" y="1571"/>
                    <a:pt x="1247" y="1495"/>
                    <a:pt x="1247" y="1393"/>
                  </a:cubicBezTo>
                  <a:lnTo>
                    <a:pt x="1247" y="1241"/>
                  </a:lnTo>
                  <a:lnTo>
                    <a:pt x="1399" y="1241"/>
                  </a:lnTo>
                  <a:cubicBezTo>
                    <a:pt x="1501" y="1241"/>
                    <a:pt x="1577" y="1158"/>
                    <a:pt x="1577" y="1063"/>
                  </a:cubicBezTo>
                  <a:cubicBezTo>
                    <a:pt x="1577" y="961"/>
                    <a:pt x="1501" y="878"/>
                    <a:pt x="1399" y="878"/>
                  </a:cubicBezTo>
                  <a:lnTo>
                    <a:pt x="1247" y="878"/>
                  </a:lnTo>
                  <a:lnTo>
                    <a:pt x="1247" y="694"/>
                  </a:lnTo>
                  <a:lnTo>
                    <a:pt x="1399" y="694"/>
                  </a:lnTo>
                  <a:cubicBezTo>
                    <a:pt x="1501" y="694"/>
                    <a:pt x="1577" y="611"/>
                    <a:pt x="1577" y="509"/>
                  </a:cubicBezTo>
                  <a:cubicBezTo>
                    <a:pt x="1577" y="414"/>
                    <a:pt x="1501" y="331"/>
                    <a:pt x="1399" y="331"/>
                  </a:cubicBezTo>
                  <a:lnTo>
                    <a:pt x="1247" y="331"/>
                  </a:lnTo>
                  <a:lnTo>
                    <a:pt x="1247" y="179"/>
                  </a:lnTo>
                  <a:cubicBezTo>
                    <a:pt x="1247" y="77"/>
                    <a:pt x="1164" y="0"/>
                    <a:pt x="1062" y="0"/>
                  </a:cubicBezTo>
                  <a:cubicBezTo>
                    <a:pt x="967" y="0"/>
                    <a:pt x="884" y="77"/>
                    <a:pt x="884" y="179"/>
                  </a:cubicBezTo>
                  <a:lnTo>
                    <a:pt x="884" y="331"/>
                  </a:lnTo>
                  <a:lnTo>
                    <a:pt x="693" y="331"/>
                  </a:lnTo>
                  <a:lnTo>
                    <a:pt x="693" y="179"/>
                  </a:lnTo>
                  <a:cubicBezTo>
                    <a:pt x="693" y="77"/>
                    <a:pt x="617" y="0"/>
                    <a:pt x="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41"/>
          <p:cNvGrpSpPr/>
          <p:nvPr/>
        </p:nvGrpSpPr>
        <p:grpSpPr>
          <a:xfrm>
            <a:off x="3834738" y="1368762"/>
            <a:ext cx="376714" cy="377125"/>
            <a:chOff x="7943057" y="1597557"/>
            <a:chExt cx="365813" cy="366212"/>
          </a:xfrm>
        </p:grpSpPr>
        <p:sp>
          <p:nvSpPr>
            <p:cNvPr id="2009" name="Google Shape;2009;p41"/>
            <p:cNvSpPr/>
            <p:nvPr/>
          </p:nvSpPr>
          <p:spPr>
            <a:xfrm>
              <a:off x="7960630" y="1597557"/>
              <a:ext cx="244674" cy="266548"/>
            </a:xfrm>
            <a:custGeom>
              <a:rect b="b" l="l" r="r" t="t"/>
              <a:pathLst>
                <a:path extrusionOk="0" h="8676" w="7964">
                  <a:moveTo>
                    <a:pt x="3836" y="0"/>
                  </a:moveTo>
                  <a:cubicBezTo>
                    <a:pt x="2831" y="0"/>
                    <a:pt x="1909" y="338"/>
                    <a:pt x="1171" y="897"/>
                  </a:cubicBezTo>
                  <a:cubicBezTo>
                    <a:pt x="109" y="1705"/>
                    <a:pt x="134" y="2977"/>
                    <a:pt x="134" y="4414"/>
                  </a:cubicBezTo>
                  <a:cubicBezTo>
                    <a:pt x="134" y="5725"/>
                    <a:pt x="1" y="6907"/>
                    <a:pt x="910" y="7715"/>
                  </a:cubicBezTo>
                  <a:cubicBezTo>
                    <a:pt x="1362" y="8110"/>
                    <a:pt x="1890" y="8421"/>
                    <a:pt x="2468" y="8606"/>
                  </a:cubicBezTo>
                  <a:cubicBezTo>
                    <a:pt x="2632" y="8659"/>
                    <a:pt x="2800" y="8675"/>
                    <a:pt x="2971" y="8675"/>
                  </a:cubicBezTo>
                  <a:cubicBezTo>
                    <a:pt x="3251" y="8675"/>
                    <a:pt x="3540" y="8631"/>
                    <a:pt x="3836" y="8631"/>
                  </a:cubicBezTo>
                  <a:cubicBezTo>
                    <a:pt x="4132" y="8631"/>
                    <a:pt x="4421" y="8675"/>
                    <a:pt x="4699" y="8675"/>
                  </a:cubicBezTo>
                  <a:cubicBezTo>
                    <a:pt x="4869" y="8675"/>
                    <a:pt x="5035" y="8659"/>
                    <a:pt x="5197" y="8606"/>
                  </a:cubicBezTo>
                  <a:cubicBezTo>
                    <a:pt x="6132" y="8307"/>
                    <a:pt x="6933" y="7696"/>
                    <a:pt x="7474" y="6901"/>
                  </a:cubicBezTo>
                  <a:cubicBezTo>
                    <a:pt x="7963" y="6195"/>
                    <a:pt x="7817" y="5337"/>
                    <a:pt x="7817" y="4414"/>
                  </a:cubicBezTo>
                  <a:cubicBezTo>
                    <a:pt x="7817" y="3270"/>
                    <a:pt x="7811" y="2233"/>
                    <a:pt x="7098" y="1444"/>
                  </a:cubicBezTo>
                  <a:cubicBezTo>
                    <a:pt x="6291" y="560"/>
                    <a:pt x="5127" y="0"/>
                    <a:pt x="383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1"/>
            <p:cNvSpPr/>
            <p:nvPr/>
          </p:nvSpPr>
          <p:spPr>
            <a:xfrm>
              <a:off x="7943057" y="1625115"/>
              <a:ext cx="116469" cy="209497"/>
            </a:xfrm>
            <a:custGeom>
              <a:rect b="b" l="l" r="r" t="t"/>
              <a:pathLst>
                <a:path extrusionOk="0" h="6819" w="3791">
                  <a:moveTo>
                    <a:pt x="1743" y="0"/>
                  </a:moveTo>
                  <a:cubicBezTo>
                    <a:pt x="681" y="808"/>
                    <a:pt x="0" y="2080"/>
                    <a:pt x="0" y="3517"/>
                  </a:cubicBezTo>
                  <a:cubicBezTo>
                    <a:pt x="0" y="4828"/>
                    <a:pt x="573" y="6010"/>
                    <a:pt x="1482" y="6818"/>
                  </a:cubicBezTo>
                  <a:lnTo>
                    <a:pt x="2188" y="6818"/>
                  </a:lnTo>
                  <a:cubicBezTo>
                    <a:pt x="2563" y="6818"/>
                    <a:pt x="2869" y="6513"/>
                    <a:pt x="2869" y="6138"/>
                  </a:cubicBezTo>
                  <a:cubicBezTo>
                    <a:pt x="2869" y="6100"/>
                    <a:pt x="2862" y="6061"/>
                    <a:pt x="2856" y="6023"/>
                  </a:cubicBezTo>
                  <a:cubicBezTo>
                    <a:pt x="2837" y="5883"/>
                    <a:pt x="2767" y="5750"/>
                    <a:pt x="2665" y="5654"/>
                  </a:cubicBezTo>
                  <a:cubicBezTo>
                    <a:pt x="2646" y="5629"/>
                    <a:pt x="2621" y="5610"/>
                    <a:pt x="2589" y="5591"/>
                  </a:cubicBezTo>
                  <a:cubicBezTo>
                    <a:pt x="2474" y="5502"/>
                    <a:pt x="2334" y="5457"/>
                    <a:pt x="2188" y="5457"/>
                  </a:cubicBezTo>
                  <a:lnTo>
                    <a:pt x="2735" y="5457"/>
                  </a:lnTo>
                  <a:cubicBezTo>
                    <a:pt x="3110" y="5457"/>
                    <a:pt x="3416" y="5152"/>
                    <a:pt x="3416" y="4770"/>
                  </a:cubicBezTo>
                  <a:cubicBezTo>
                    <a:pt x="3416" y="4586"/>
                    <a:pt x="3339" y="4414"/>
                    <a:pt x="3218" y="4293"/>
                  </a:cubicBezTo>
                  <a:cubicBezTo>
                    <a:pt x="3091" y="4166"/>
                    <a:pt x="2920" y="4090"/>
                    <a:pt x="2735" y="4090"/>
                  </a:cubicBezTo>
                  <a:lnTo>
                    <a:pt x="1158" y="4090"/>
                  </a:lnTo>
                  <a:cubicBezTo>
                    <a:pt x="1533" y="4090"/>
                    <a:pt x="1838" y="3784"/>
                    <a:pt x="1838" y="3409"/>
                  </a:cubicBezTo>
                  <a:cubicBezTo>
                    <a:pt x="1838" y="3225"/>
                    <a:pt x="1762" y="3053"/>
                    <a:pt x="1641" y="2926"/>
                  </a:cubicBezTo>
                  <a:cubicBezTo>
                    <a:pt x="1514" y="2805"/>
                    <a:pt x="1349" y="2729"/>
                    <a:pt x="1158" y="2729"/>
                  </a:cubicBezTo>
                  <a:lnTo>
                    <a:pt x="1158" y="2722"/>
                  </a:lnTo>
                  <a:lnTo>
                    <a:pt x="3110" y="2722"/>
                  </a:lnTo>
                  <a:cubicBezTo>
                    <a:pt x="3486" y="2722"/>
                    <a:pt x="3791" y="2423"/>
                    <a:pt x="3791" y="2042"/>
                  </a:cubicBezTo>
                  <a:cubicBezTo>
                    <a:pt x="3791" y="1857"/>
                    <a:pt x="3715" y="1686"/>
                    <a:pt x="3587" y="1565"/>
                  </a:cubicBezTo>
                  <a:cubicBezTo>
                    <a:pt x="3466" y="1438"/>
                    <a:pt x="3295" y="1361"/>
                    <a:pt x="3110" y="1361"/>
                  </a:cubicBezTo>
                  <a:lnTo>
                    <a:pt x="2640" y="1361"/>
                  </a:lnTo>
                  <a:cubicBezTo>
                    <a:pt x="3015" y="1361"/>
                    <a:pt x="3320" y="1056"/>
                    <a:pt x="3320" y="681"/>
                  </a:cubicBezTo>
                  <a:cubicBezTo>
                    <a:pt x="3320" y="611"/>
                    <a:pt x="3307" y="541"/>
                    <a:pt x="3288" y="477"/>
                  </a:cubicBezTo>
                  <a:cubicBezTo>
                    <a:pt x="3257" y="369"/>
                    <a:pt x="3199" y="274"/>
                    <a:pt x="3123" y="197"/>
                  </a:cubicBezTo>
                  <a:cubicBezTo>
                    <a:pt x="2996" y="77"/>
                    <a:pt x="2824" y="0"/>
                    <a:pt x="2640"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1"/>
            <p:cNvSpPr/>
            <p:nvPr/>
          </p:nvSpPr>
          <p:spPr>
            <a:xfrm>
              <a:off x="8116762" y="1642104"/>
              <a:ext cx="97145" cy="167499"/>
            </a:xfrm>
            <a:custGeom>
              <a:rect b="b" l="l" r="r" t="t"/>
              <a:pathLst>
                <a:path extrusionOk="0" h="5452" w="3162">
                  <a:moveTo>
                    <a:pt x="681" y="1"/>
                  </a:moveTo>
                  <a:cubicBezTo>
                    <a:pt x="306" y="1"/>
                    <a:pt x="0" y="306"/>
                    <a:pt x="0" y="681"/>
                  </a:cubicBezTo>
                  <a:cubicBezTo>
                    <a:pt x="0" y="872"/>
                    <a:pt x="77" y="1037"/>
                    <a:pt x="198" y="1164"/>
                  </a:cubicBezTo>
                  <a:cubicBezTo>
                    <a:pt x="325" y="1285"/>
                    <a:pt x="496" y="1362"/>
                    <a:pt x="681" y="1362"/>
                  </a:cubicBezTo>
                  <a:lnTo>
                    <a:pt x="1171" y="1362"/>
                  </a:lnTo>
                  <a:cubicBezTo>
                    <a:pt x="795" y="1362"/>
                    <a:pt x="490" y="1667"/>
                    <a:pt x="490" y="2042"/>
                  </a:cubicBezTo>
                  <a:cubicBezTo>
                    <a:pt x="490" y="2233"/>
                    <a:pt x="566" y="2405"/>
                    <a:pt x="687" y="2526"/>
                  </a:cubicBezTo>
                  <a:cubicBezTo>
                    <a:pt x="808" y="2646"/>
                    <a:pt x="980" y="2723"/>
                    <a:pt x="1171" y="2723"/>
                  </a:cubicBezTo>
                  <a:lnTo>
                    <a:pt x="2417" y="2723"/>
                  </a:lnTo>
                  <a:cubicBezTo>
                    <a:pt x="2042" y="2723"/>
                    <a:pt x="1737" y="3028"/>
                    <a:pt x="1737" y="3410"/>
                  </a:cubicBezTo>
                  <a:cubicBezTo>
                    <a:pt x="1737" y="3594"/>
                    <a:pt x="1813" y="3766"/>
                    <a:pt x="1934" y="3887"/>
                  </a:cubicBezTo>
                  <a:cubicBezTo>
                    <a:pt x="2055" y="4014"/>
                    <a:pt x="2226" y="4090"/>
                    <a:pt x="2417" y="4090"/>
                  </a:cubicBezTo>
                  <a:lnTo>
                    <a:pt x="1539" y="4090"/>
                  </a:lnTo>
                  <a:cubicBezTo>
                    <a:pt x="1164" y="4090"/>
                    <a:pt x="859" y="4395"/>
                    <a:pt x="859" y="4771"/>
                  </a:cubicBezTo>
                  <a:cubicBezTo>
                    <a:pt x="859" y="4955"/>
                    <a:pt x="935" y="5127"/>
                    <a:pt x="1056" y="5254"/>
                  </a:cubicBezTo>
                  <a:cubicBezTo>
                    <a:pt x="1183" y="5375"/>
                    <a:pt x="1355" y="5451"/>
                    <a:pt x="1539" y="5451"/>
                  </a:cubicBezTo>
                  <a:lnTo>
                    <a:pt x="2392" y="5451"/>
                  </a:lnTo>
                  <a:cubicBezTo>
                    <a:pt x="2875" y="4745"/>
                    <a:pt x="3161" y="3887"/>
                    <a:pt x="3161" y="2964"/>
                  </a:cubicBezTo>
                  <a:cubicBezTo>
                    <a:pt x="3161" y="1820"/>
                    <a:pt x="2729" y="783"/>
                    <a:pt x="2016"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1"/>
            <p:cNvSpPr/>
            <p:nvPr/>
          </p:nvSpPr>
          <p:spPr>
            <a:xfrm>
              <a:off x="8036638" y="1836148"/>
              <a:ext cx="83657" cy="32443"/>
            </a:xfrm>
            <a:custGeom>
              <a:rect b="b" l="l" r="r" t="t"/>
              <a:pathLst>
                <a:path extrusionOk="0" h="1056" w="2723">
                  <a:moveTo>
                    <a:pt x="681" y="0"/>
                  </a:moveTo>
                  <a:cubicBezTo>
                    <a:pt x="649" y="0"/>
                    <a:pt x="618" y="0"/>
                    <a:pt x="586" y="6"/>
                  </a:cubicBezTo>
                  <a:cubicBezTo>
                    <a:pt x="433" y="32"/>
                    <a:pt x="300" y="102"/>
                    <a:pt x="198" y="204"/>
                  </a:cubicBezTo>
                  <a:cubicBezTo>
                    <a:pt x="77" y="324"/>
                    <a:pt x="1" y="496"/>
                    <a:pt x="1" y="681"/>
                  </a:cubicBezTo>
                  <a:lnTo>
                    <a:pt x="1" y="840"/>
                  </a:lnTo>
                  <a:cubicBezTo>
                    <a:pt x="427" y="980"/>
                    <a:pt x="885" y="1056"/>
                    <a:pt x="1362" y="1056"/>
                  </a:cubicBezTo>
                  <a:cubicBezTo>
                    <a:pt x="1718" y="1056"/>
                    <a:pt x="2068" y="1011"/>
                    <a:pt x="2398" y="935"/>
                  </a:cubicBezTo>
                  <a:cubicBezTo>
                    <a:pt x="2507" y="910"/>
                    <a:pt x="2615" y="878"/>
                    <a:pt x="2723" y="840"/>
                  </a:cubicBezTo>
                  <a:lnTo>
                    <a:pt x="2723" y="681"/>
                  </a:lnTo>
                  <a:cubicBezTo>
                    <a:pt x="2723" y="305"/>
                    <a:pt x="2418" y="0"/>
                    <a:pt x="2042" y="0"/>
                  </a:cubicBezTo>
                  <a:cubicBezTo>
                    <a:pt x="1712" y="0"/>
                    <a:pt x="1438" y="235"/>
                    <a:pt x="1374" y="547"/>
                  </a:cubicBezTo>
                  <a:cubicBezTo>
                    <a:pt x="1362" y="592"/>
                    <a:pt x="1362" y="636"/>
                    <a:pt x="1362" y="681"/>
                  </a:cubicBezTo>
                  <a:cubicBezTo>
                    <a:pt x="1362" y="630"/>
                    <a:pt x="1355" y="579"/>
                    <a:pt x="1343" y="528"/>
                  </a:cubicBezTo>
                  <a:cubicBezTo>
                    <a:pt x="1273" y="229"/>
                    <a:pt x="1006" y="0"/>
                    <a:pt x="68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1"/>
            <p:cNvSpPr/>
            <p:nvPr/>
          </p:nvSpPr>
          <p:spPr>
            <a:xfrm>
              <a:off x="8067514" y="1790033"/>
              <a:ext cx="241356" cy="173736"/>
            </a:xfrm>
            <a:custGeom>
              <a:rect b="b" l="l" r="r" t="t"/>
              <a:pathLst>
                <a:path extrusionOk="0" h="5655" w="7856">
                  <a:moveTo>
                    <a:pt x="1546" y="0"/>
                  </a:moveTo>
                  <a:cubicBezTo>
                    <a:pt x="687" y="0"/>
                    <a:pt x="1" y="693"/>
                    <a:pt x="1" y="1546"/>
                  </a:cubicBezTo>
                  <a:lnTo>
                    <a:pt x="1" y="4109"/>
                  </a:lnTo>
                  <a:cubicBezTo>
                    <a:pt x="1" y="4961"/>
                    <a:pt x="687" y="5654"/>
                    <a:pt x="1546" y="5654"/>
                  </a:cubicBezTo>
                  <a:cubicBezTo>
                    <a:pt x="2398" y="5654"/>
                    <a:pt x="3085" y="4961"/>
                    <a:pt x="3085" y="4109"/>
                  </a:cubicBezTo>
                  <a:lnTo>
                    <a:pt x="3085" y="4045"/>
                  </a:lnTo>
                  <a:cubicBezTo>
                    <a:pt x="3085" y="3587"/>
                    <a:pt x="3467" y="3212"/>
                    <a:pt x="3925" y="3212"/>
                  </a:cubicBezTo>
                  <a:cubicBezTo>
                    <a:pt x="4389" y="3212"/>
                    <a:pt x="4764" y="3587"/>
                    <a:pt x="4764" y="4045"/>
                  </a:cubicBezTo>
                  <a:lnTo>
                    <a:pt x="4764" y="4109"/>
                  </a:lnTo>
                  <a:cubicBezTo>
                    <a:pt x="4764" y="4961"/>
                    <a:pt x="5458" y="5654"/>
                    <a:pt x="6310" y="5654"/>
                  </a:cubicBezTo>
                  <a:cubicBezTo>
                    <a:pt x="7162" y="5654"/>
                    <a:pt x="7855" y="4961"/>
                    <a:pt x="7855" y="4109"/>
                  </a:cubicBezTo>
                  <a:lnTo>
                    <a:pt x="7855" y="1546"/>
                  </a:lnTo>
                  <a:cubicBezTo>
                    <a:pt x="7855" y="693"/>
                    <a:pt x="7162" y="0"/>
                    <a:pt x="6310" y="0"/>
                  </a:cubicBezTo>
                  <a:cubicBezTo>
                    <a:pt x="5877" y="0"/>
                    <a:pt x="5483" y="178"/>
                    <a:pt x="5203" y="464"/>
                  </a:cubicBezTo>
                  <a:lnTo>
                    <a:pt x="2646" y="464"/>
                  </a:lnTo>
                  <a:cubicBezTo>
                    <a:pt x="2367" y="178"/>
                    <a:pt x="1979" y="0"/>
                    <a:pt x="1546"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1"/>
            <p:cNvSpPr/>
            <p:nvPr/>
          </p:nvSpPr>
          <p:spPr>
            <a:xfrm>
              <a:off x="8080018" y="1818359"/>
              <a:ext cx="70570" cy="70570"/>
            </a:xfrm>
            <a:custGeom>
              <a:rect b="b" l="l" r="r" t="t"/>
              <a:pathLst>
                <a:path extrusionOk="0" h="2297" w="2297">
                  <a:moveTo>
                    <a:pt x="1152" y="0"/>
                  </a:moveTo>
                  <a:cubicBezTo>
                    <a:pt x="904" y="0"/>
                    <a:pt x="713" y="197"/>
                    <a:pt x="713" y="439"/>
                  </a:cubicBezTo>
                  <a:lnTo>
                    <a:pt x="713" y="713"/>
                  </a:lnTo>
                  <a:lnTo>
                    <a:pt x="439" y="713"/>
                  </a:lnTo>
                  <a:cubicBezTo>
                    <a:pt x="198" y="713"/>
                    <a:pt x="1" y="910"/>
                    <a:pt x="1" y="1151"/>
                  </a:cubicBezTo>
                  <a:cubicBezTo>
                    <a:pt x="1" y="1393"/>
                    <a:pt x="198" y="1590"/>
                    <a:pt x="439" y="1590"/>
                  </a:cubicBezTo>
                  <a:lnTo>
                    <a:pt x="713" y="1590"/>
                  </a:lnTo>
                  <a:lnTo>
                    <a:pt x="713" y="1857"/>
                  </a:lnTo>
                  <a:cubicBezTo>
                    <a:pt x="713" y="2099"/>
                    <a:pt x="904" y="2296"/>
                    <a:pt x="1152" y="2296"/>
                  </a:cubicBezTo>
                  <a:cubicBezTo>
                    <a:pt x="1394" y="2296"/>
                    <a:pt x="1591" y="2099"/>
                    <a:pt x="1591" y="1857"/>
                  </a:cubicBezTo>
                  <a:lnTo>
                    <a:pt x="1591" y="1590"/>
                  </a:lnTo>
                  <a:lnTo>
                    <a:pt x="1858" y="1590"/>
                  </a:lnTo>
                  <a:cubicBezTo>
                    <a:pt x="2099" y="1590"/>
                    <a:pt x="2297" y="1393"/>
                    <a:pt x="2297" y="1151"/>
                  </a:cubicBezTo>
                  <a:cubicBezTo>
                    <a:pt x="2297" y="910"/>
                    <a:pt x="2099" y="713"/>
                    <a:pt x="1858" y="713"/>
                  </a:cubicBezTo>
                  <a:lnTo>
                    <a:pt x="1591" y="713"/>
                  </a:lnTo>
                  <a:lnTo>
                    <a:pt x="1591" y="439"/>
                  </a:lnTo>
                  <a:cubicBezTo>
                    <a:pt x="1591" y="197"/>
                    <a:pt x="1394" y="0"/>
                    <a:pt x="115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1"/>
            <p:cNvSpPr/>
            <p:nvPr/>
          </p:nvSpPr>
          <p:spPr>
            <a:xfrm>
              <a:off x="8233815" y="1826747"/>
              <a:ext cx="27558" cy="27589"/>
            </a:xfrm>
            <a:custGeom>
              <a:rect b="b" l="l" r="r" t="t"/>
              <a:pathLst>
                <a:path extrusionOk="0" h="898" w="897">
                  <a:moveTo>
                    <a:pt x="452" y="1"/>
                  </a:moveTo>
                  <a:cubicBezTo>
                    <a:pt x="197" y="1"/>
                    <a:pt x="0" y="198"/>
                    <a:pt x="0" y="446"/>
                  </a:cubicBezTo>
                  <a:cubicBezTo>
                    <a:pt x="0" y="700"/>
                    <a:pt x="197" y="898"/>
                    <a:pt x="452" y="898"/>
                  </a:cubicBezTo>
                  <a:cubicBezTo>
                    <a:pt x="700" y="898"/>
                    <a:pt x="897" y="700"/>
                    <a:pt x="897" y="446"/>
                  </a:cubicBezTo>
                  <a:cubicBezTo>
                    <a:pt x="897" y="198"/>
                    <a:pt x="700" y="1"/>
                    <a:pt x="452"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1"/>
            <p:cNvSpPr/>
            <p:nvPr/>
          </p:nvSpPr>
          <p:spPr>
            <a:xfrm>
              <a:off x="8263308" y="1856271"/>
              <a:ext cx="27773" cy="27773"/>
            </a:xfrm>
            <a:custGeom>
              <a:rect b="b" l="l" r="r" t="t"/>
              <a:pathLst>
                <a:path extrusionOk="0" h="904" w="904">
                  <a:moveTo>
                    <a:pt x="452" y="0"/>
                  </a:moveTo>
                  <a:cubicBezTo>
                    <a:pt x="204" y="0"/>
                    <a:pt x="0" y="204"/>
                    <a:pt x="0" y="452"/>
                  </a:cubicBezTo>
                  <a:cubicBezTo>
                    <a:pt x="0" y="700"/>
                    <a:pt x="204" y="903"/>
                    <a:pt x="452" y="903"/>
                  </a:cubicBezTo>
                  <a:cubicBezTo>
                    <a:pt x="700" y="903"/>
                    <a:pt x="903" y="700"/>
                    <a:pt x="903" y="452"/>
                  </a:cubicBezTo>
                  <a:cubicBezTo>
                    <a:pt x="903" y="204"/>
                    <a:pt x="700" y="0"/>
                    <a:pt x="452"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1"/>
            <p:cNvSpPr/>
            <p:nvPr/>
          </p:nvSpPr>
          <p:spPr>
            <a:xfrm>
              <a:off x="8170895" y="1842200"/>
              <a:ext cx="34409" cy="14286"/>
            </a:xfrm>
            <a:custGeom>
              <a:rect b="b" l="l" r="r" t="t"/>
              <a:pathLst>
                <a:path extrusionOk="0" h="465" w="1120">
                  <a:moveTo>
                    <a:pt x="235" y="0"/>
                  </a:moveTo>
                  <a:cubicBezTo>
                    <a:pt x="108" y="0"/>
                    <a:pt x="0" y="102"/>
                    <a:pt x="0" y="236"/>
                  </a:cubicBezTo>
                  <a:cubicBezTo>
                    <a:pt x="0" y="363"/>
                    <a:pt x="108" y="465"/>
                    <a:pt x="235" y="465"/>
                  </a:cubicBezTo>
                  <a:lnTo>
                    <a:pt x="890" y="465"/>
                  </a:lnTo>
                  <a:cubicBezTo>
                    <a:pt x="1018" y="465"/>
                    <a:pt x="1119" y="363"/>
                    <a:pt x="1119" y="236"/>
                  </a:cubicBezTo>
                  <a:cubicBezTo>
                    <a:pt x="1119" y="102"/>
                    <a:pt x="1018" y="0"/>
                    <a:pt x="89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 name="Google Shape;2018;p41"/>
          <p:cNvGrpSpPr/>
          <p:nvPr/>
        </p:nvGrpSpPr>
        <p:grpSpPr>
          <a:xfrm>
            <a:off x="6301153" y="3163553"/>
            <a:ext cx="347544" cy="377094"/>
            <a:chOff x="7162245" y="2172221"/>
            <a:chExt cx="337487" cy="366181"/>
          </a:xfrm>
        </p:grpSpPr>
        <p:sp>
          <p:nvSpPr>
            <p:cNvPr id="2019" name="Google Shape;2019;p41"/>
            <p:cNvSpPr/>
            <p:nvPr/>
          </p:nvSpPr>
          <p:spPr>
            <a:xfrm>
              <a:off x="7162245" y="2230625"/>
              <a:ext cx="229436" cy="307778"/>
            </a:xfrm>
            <a:custGeom>
              <a:rect b="b" l="l" r="r" t="t"/>
              <a:pathLst>
                <a:path extrusionOk="0" h="10018" w="7468">
                  <a:moveTo>
                    <a:pt x="1292" y="1"/>
                  </a:moveTo>
                  <a:cubicBezTo>
                    <a:pt x="579" y="1"/>
                    <a:pt x="1" y="580"/>
                    <a:pt x="1" y="1292"/>
                  </a:cubicBezTo>
                  <a:lnTo>
                    <a:pt x="1" y="8720"/>
                  </a:lnTo>
                  <a:cubicBezTo>
                    <a:pt x="1" y="9439"/>
                    <a:pt x="579" y="10018"/>
                    <a:pt x="1292" y="10018"/>
                  </a:cubicBezTo>
                  <a:lnTo>
                    <a:pt x="6176" y="10018"/>
                  </a:lnTo>
                  <a:cubicBezTo>
                    <a:pt x="6888" y="10018"/>
                    <a:pt x="7467" y="9439"/>
                    <a:pt x="7467" y="8720"/>
                  </a:cubicBezTo>
                  <a:lnTo>
                    <a:pt x="7467" y="1292"/>
                  </a:lnTo>
                  <a:cubicBezTo>
                    <a:pt x="7467" y="580"/>
                    <a:pt x="6888" y="1"/>
                    <a:pt x="6176"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1"/>
            <p:cNvSpPr/>
            <p:nvPr/>
          </p:nvSpPr>
          <p:spPr>
            <a:xfrm>
              <a:off x="7191738" y="2429153"/>
              <a:ext cx="170633" cy="79756"/>
            </a:xfrm>
            <a:custGeom>
              <a:rect b="b" l="l" r="r" t="t"/>
              <a:pathLst>
                <a:path extrusionOk="0" h="2596" w="5554">
                  <a:moveTo>
                    <a:pt x="408" y="1"/>
                  </a:moveTo>
                  <a:cubicBezTo>
                    <a:pt x="185" y="1"/>
                    <a:pt x="1" y="185"/>
                    <a:pt x="1" y="414"/>
                  </a:cubicBezTo>
                  <a:lnTo>
                    <a:pt x="1" y="2182"/>
                  </a:lnTo>
                  <a:cubicBezTo>
                    <a:pt x="1" y="2411"/>
                    <a:pt x="185" y="2596"/>
                    <a:pt x="408" y="2596"/>
                  </a:cubicBezTo>
                  <a:lnTo>
                    <a:pt x="5140" y="2596"/>
                  </a:lnTo>
                  <a:cubicBezTo>
                    <a:pt x="5362" y="2596"/>
                    <a:pt x="5553" y="2411"/>
                    <a:pt x="5553" y="2182"/>
                  </a:cubicBezTo>
                  <a:lnTo>
                    <a:pt x="5553" y="414"/>
                  </a:lnTo>
                  <a:cubicBezTo>
                    <a:pt x="5553" y="185"/>
                    <a:pt x="5369" y="1"/>
                    <a:pt x="514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1"/>
            <p:cNvSpPr/>
            <p:nvPr/>
          </p:nvSpPr>
          <p:spPr>
            <a:xfrm>
              <a:off x="7191738" y="2260149"/>
              <a:ext cx="170633" cy="136592"/>
            </a:xfrm>
            <a:custGeom>
              <a:rect b="b" l="l" r="r" t="t"/>
              <a:pathLst>
                <a:path extrusionOk="0" h="4446" w="5554">
                  <a:moveTo>
                    <a:pt x="408" y="0"/>
                  </a:moveTo>
                  <a:cubicBezTo>
                    <a:pt x="185" y="0"/>
                    <a:pt x="1" y="185"/>
                    <a:pt x="1" y="407"/>
                  </a:cubicBezTo>
                  <a:lnTo>
                    <a:pt x="1" y="4039"/>
                  </a:lnTo>
                  <a:cubicBezTo>
                    <a:pt x="1" y="4261"/>
                    <a:pt x="185" y="4446"/>
                    <a:pt x="408" y="4446"/>
                  </a:cubicBezTo>
                  <a:lnTo>
                    <a:pt x="5140" y="4446"/>
                  </a:lnTo>
                  <a:cubicBezTo>
                    <a:pt x="5362" y="4446"/>
                    <a:pt x="5553" y="4261"/>
                    <a:pt x="5553" y="4039"/>
                  </a:cubicBezTo>
                  <a:lnTo>
                    <a:pt x="5553" y="407"/>
                  </a:lnTo>
                  <a:cubicBezTo>
                    <a:pt x="5553" y="185"/>
                    <a:pt x="5369" y="0"/>
                    <a:pt x="5140"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1"/>
            <p:cNvSpPr/>
            <p:nvPr/>
          </p:nvSpPr>
          <p:spPr>
            <a:xfrm>
              <a:off x="7205225" y="2444207"/>
              <a:ext cx="85808" cy="10968"/>
            </a:xfrm>
            <a:custGeom>
              <a:rect b="b" l="l" r="r" t="t"/>
              <a:pathLst>
                <a:path extrusionOk="0" h="357" w="2793">
                  <a:moveTo>
                    <a:pt x="179" y="0"/>
                  </a:moveTo>
                  <a:cubicBezTo>
                    <a:pt x="83" y="0"/>
                    <a:pt x="1" y="83"/>
                    <a:pt x="1" y="178"/>
                  </a:cubicBezTo>
                  <a:cubicBezTo>
                    <a:pt x="1" y="280"/>
                    <a:pt x="83" y="357"/>
                    <a:pt x="179" y="357"/>
                  </a:cubicBezTo>
                  <a:lnTo>
                    <a:pt x="2615" y="357"/>
                  </a:lnTo>
                  <a:cubicBezTo>
                    <a:pt x="2710" y="357"/>
                    <a:pt x="2793" y="280"/>
                    <a:pt x="2793" y="178"/>
                  </a:cubicBezTo>
                  <a:cubicBezTo>
                    <a:pt x="2793" y="83"/>
                    <a:pt x="2710" y="0"/>
                    <a:pt x="26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1"/>
            <p:cNvSpPr/>
            <p:nvPr/>
          </p:nvSpPr>
          <p:spPr>
            <a:xfrm>
              <a:off x="7205225" y="2464730"/>
              <a:ext cx="52413" cy="11152"/>
            </a:xfrm>
            <a:custGeom>
              <a:rect b="b" l="l" r="r" t="t"/>
              <a:pathLst>
                <a:path extrusionOk="0" h="363" w="1706">
                  <a:moveTo>
                    <a:pt x="179" y="0"/>
                  </a:moveTo>
                  <a:cubicBezTo>
                    <a:pt x="83" y="0"/>
                    <a:pt x="1" y="83"/>
                    <a:pt x="1" y="178"/>
                  </a:cubicBezTo>
                  <a:cubicBezTo>
                    <a:pt x="1" y="280"/>
                    <a:pt x="83" y="363"/>
                    <a:pt x="179" y="363"/>
                  </a:cubicBezTo>
                  <a:lnTo>
                    <a:pt x="1527" y="363"/>
                  </a:lnTo>
                  <a:cubicBezTo>
                    <a:pt x="1623" y="363"/>
                    <a:pt x="1705" y="280"/>
                    <a:pt x="1705" y="178"/>
                  </a:cubicBezTo>
                  <a:cubicBezTo>
                    <a:pt x="1705" y="83"/>
                    <a:pt x="1623" y="0"/>
                    <a:pt x="15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1"/>
            <p:cNvSpPr/>
            <p:nvPr/>
          </p:nvSpPr>
          <p:spPr>
            <a:xfrm>
              <a:off x="7270111" y="2172221"/>
              <a:ext cx="229620" cy="307778"/>
            </a:xfrm>
            <a:custGeom>
              <a:rect b="b" l="l" r="r" t="t"/>
              <a:pathLst>
                <a:path extrusionOk="0" h="10018" w="7474">
                  <a:moveTo>
                    <a:pt x="1291" y="0"/>
                  </a:moveTo>
                  <a:cubicBezTo>
                    <a:pt x="579" y="0"/>
                    <a:pt x="0" y="579"/>
                    <a:pt x="0" y="1291"/>
                  </a:cubicBezTo>
                  <a:lnTo>
                    <a:pt x="0" y="8726"/>
                  </a:lnTo>
                  <a:cubicBezTo>
                    <a:pt x="0" y="9439"/>
                    <a:pt x="579" y="10017"/>
                    <a:pt x="1291" y="10017"/>
                  </a:cubicBezTo>
                  <a:lnTo>
                    <a:pt x="6176" y="10017"/>
                  </a:lnTo>
                  <a:cubicBezTo>
                    <a:pt x="6895" y="10017"/>
                    <a:pt x="7473" y="9439"/>
                    <a:pt x="7473" y="8726"/>
                  </a:cubicBezTo>
                  <a:lnTo>
                    <a:pt x="7473" y="1291"/>
                  </a:lnTo>
                  <a:cubicBezTo>
                    <a:pt x="7473" y="579"/>
                    <a:pt x="6895" y="0"/>
                    <a:pt x="6176"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1"/>
            <p:cNvSpPr/>
            <p:nvPr/>
          </p:nvSpPr>
          <p:spPr>
            <a:xfrm>
              <a:off x="7299605" y="2370750"/>
              <a:ext cx="170602" cy="79725"/>
            </a:xfrm>
            <a:custGeom>
              <a:rect b="b" l="l" r="r" t="t"/>
              <a:pathLst>
                <a:path extrusionOk="0" h="2595" w="5553">
                  <a:moveTo>
                    <a:pt x="414" y="0"/>
                  </a:moveTo>
                  <a:cubicBezTo>
                    <a:pt x="185" y="0"/>
                    <a:pt x="1" y="184"/>
                    <a:pt x="1" y="413"/>
                  </a:cubicBezTo>
                  <a:lnTo>
                    <a:pt x="1" y="2188"/>
                  </a:lnTo>
                  <a:cubicBezTo>
                    <a:pt x="1" y="2410"/>
                    <a:pt x="185" y="2595"/>
                    <a:pt x="414" y="2595"/>
                  </a:cubicBezTo>
                  <a:lnTo>
                    <a:pt x="5140" y="2595"/>
                  </a:lnTo>
                  <a:cubicBezTo>
                    <a:pt x="5369" y="2595"/>
                    <a:pt x="5553" y="2410"/>
                    <a:pt x="5553" y="2188"/>
                  </a:cubicBezTo>
                  <a:lnTo>
                    <a:pt x="5553" y="413"/>
                  </a:lnTo>
                  <a:cubicBezTo>
                    <a:pt x="5553" y="184"/>
                    <a:pt x="5369" y="0"/>
                    <a:pt x="514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1"/>
            <p:cNvSpPr/>
            <p:nvPr/>
          </p:nvSpPr>
          <p:spPr>
            <a:xfrm>
              <a:off x="7299605" y="2201715"/>
              <a:ext cx="170602" cy="136807"/>
            </a:xfrm>
            <a:custGeom>
              <a:rect b="b" l="l" r="r" t="t"/>
              <a:pathLst>
                <a:path extrusionOk="0" h="4453" w="5553">
                  <a:moveTo>
                    <a:pt x="414" y="1"/>
                  </a:moveTo>
                  <a:cubicBezTo>
                    <a:pt x="185" y="1"/>
                    <a:pt x="1" y="185"/>
                    <a:pt x="1" y="414"/>
                  </a:cubicBezTo>
                  <a:lnTo>
                    <a:pt x="1" y="4039"/>
                  </a:lnTo>
                  <a:cubicBezTo>
                    <a:pt x="1" y="4268"/>
                    <a:pt x="185" y="4453"/>
                    <a:pt x="414" y="4453"/>
                  </a:cubicBezTo>
                  <a:lnTo>
                    <a:pt x="5140" y="4453"/>
                  </a:lnTo>
                  <a:cubicBezTo>
                    <a:pt x="5369" y="4453"/>
                    <a:pt x="5553" y="4268"/>
                    <a:pt x="5553" y="4039"/>
                  </a:cubicBezTo>
                  <a:lnTo>
                    <a:pt x="5553" y="414"/>
                  </a:lnTo>
                  <a:cubicBezTo>
                    <a:pt x="5553" y="185"/>
                    <a:pt x="5369" y="1"/>
                    <a:pt x="514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1"/>
            <p:cNvSpPr/>
            <p:nvPr/>
          </p:nvSpPr>
          <p:spPr>
            <a:xfrm>
              <a:off x="7313092" y="2385773"/>
              <a:ext cx="107099" cy="11183"/>
            </a:xfrm>
            <a:custGeom>
              <a:rect b="b" l="l" r="r" t="t"/>
              <a:pathLst>
                <a:path extrusionOk="0" h="364" w="3486">
                  <a:moveTo>
                    <a:pt x="185" y="1"/>
                  </a:moveTo>
                  <a:cubicBezTo>
                    <a:pt x="83" y="1"/>
                    <a:pt x="1" y="83"/>
                    <a:pt x="1" y="179"/>
                  </a:cubicBezTo>
                  <a:cubicBezTo>
                    <a:pt x="1" y="281"/>
                    <a:pt x="83" y="363"/>
                    <a:pt x="185" y="363"/>
                  </a:cubicBezTo>
                  <a:lnTo>
                    <a:pt x="3308" y="363"/>
                  </a:lnTo>
                  <a:cubicBezTo>
                    <a:pt x="3409" y="363"/>
                    <a:pt x="3486" y="281"/>
                    <a:pt x="3486" y="179"/>
                  </a:cubicBezTo>
                  <a:cubicBezTo>
                    <a:pt x="3486" y="83"/>
                    <a:pt x="3409" y="1"/>
                    <a:pt x="33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1"/>
            <p:cNvSpPr/>
            <p:nvPr/>
          </p:nvSpPr>
          <p:spPr>
            <a:xfrm>
              <a:off x="7313092" y="2406480"/>
              <a:ext cx="75854" cy="10999"/>
            </a:xfrm>
            <a:custGeom>
              <a:rect b="b" l="l" r="r" t="t"/>
              <a:pathLst>
                <a:path extrusionOk="0" h="358" w="2469">
                  <a:moveTo>
                    <a:pt x="185" y="1"/>
                  </a:moveTo>
                  <a:cubicBezTo>
                    <a:pt x="83" y="1"/>
                    <a:pt x="1" y="77"/>
                    <a:pt x="1" y="179"/>
                  </a:cubicBezTo>
                  <a:cubicBezTo>
                    <a:pt x="1" y="274"/>
                    <a:pt x="83" y="357"/>
                    <a:pt x="185" y="357"/>
                  </a:cubicBezTo>
                  <a:lnTo>
                    <a:pt x="2290" y="357"/>
                  </a:lnTo>
                  <a:cubicBezTo>
                    <a:pt x="2386" y="357"/>
                    <a:pt x="2468" y="274"/>
                    <a:pt x="2468" y="179"/>
                  </a:cubicBezTo>
                  <a:cubicBezTo>
                    <a:pt x="2468" y="77"/>
                    <a:pt x="2386" y="1"/>
                    <a:pt x="2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1"/>
            <p:cNvSpPr/>
            <p:nvPr/>
          </p:nvSpPr>
          <p:spPr>
            <a:xfrm>
              <a:off x="7326764" y="2221101"/>
              <a:ext cx="116100" cy="97882"/>
            </a:xfrm>
            <a:custGeom>
              <a:rect b="b" l="l" r="r" t="t"/>
              <a:pathLst>
                <a:path extrusionOk="0" h="3186" w="3779">
                  <a:moveTo>
                    <a:pt x="1890" y="1"/>
                  </a:moveTo>
                  <a:cubicBezTo>
                    <a:pt x="1707" y="1"/>
                    <a:pt x="1524" y="92"/>
                    <a:pt x="1419" y="273"/>
                  </a:cubicBezTo>
                  <a:lnTo>
                    <a:pt x="211" y="2372"/>
                  </a:lnTo>
                  <a:cubicBezTo>
                    <a:pt x="1" y="2734"/>
                    <a:pt x="261" y="3186"/>
                    <a:pt x="681" y="3186"/>
                  </a:cubicBezTo>
                  <a:lnTo>
                    <a:pt x="3104" y="3186"/>
                  </a:lnTo>
                  <a:cubicBezTo>
                    <a:pt x="3518" y="3186"/>
                    <a:pt x="3779" y="2734"/>
                    <a:pt x="3575" y="2372"/>
                  </a:cubicBezTo>
                  <a:lnTo>
                    <a:pt x="2360" y="273"/>
                  </a:lnTo>
                  <a:cubicBezTo>
                    <a:pt x="2255" y="92"/>
                    <a:pt x="2072" y="1"/>
                    <a:pt x="18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1"/>
            <p:cNvSpPr/>
            <p:nvPr/>
          </p:nvSpPr>
          <p:spPr>
            <a:xfrm>
              <a:off x="7354137" y="2259350"/>
              <a:ext cx="61568" cy="36191"/>
            </a:xfrm>
            <a:custGeom>
              <a:rect b="b" l="l" r="r" t="t"/>
              <a:pathLst>
                <a:path extrusionOk="0" h="1178" w="2004">
                  <a:moveTo>
                    <a:pt x="999" y="1"/>
                  </a:moveTo>
                  <a:cubicBezTo>
                    <a:pt x="846" y="1"/>
                    <a:pt x="700" y="33"/>
                    <a:pt x="566" y="84"/>
                  </a:cubicBezTo>
                  <a:cubicBezTo>
                    <a:pt x="324" y="185"/>
                    <a:pt x="121" y="363"/>
                    <a:pt x="0" y="592"/>
                  </a:cubicBezTo>
                  <a:cubicBezTo>
                    <a:pt x="191" y="942"/>
                    <a:pt x="573" y="1177"/>
                    <a:pt x="999" y="1177"/>
                  </a:cubicBezTo>
                  <a:cubicBezTo>
                    <a:pt x="1431" y="1177"/>
                    <a:pt x="1806" y="942"/>
                    <a:pt x="2004" y="592"/>
                  </a:cubicBezTo>
                  <a:cubicBezTo>
                    <a:pt x="1876" y="363"/>
                    <a:pt x="1679" y="185"/>
                    <a:pt x="1437" y="90"/>
                  </a:cubicBezTo>
                  <a:cubicBezTo>
                    <a:pt x="1304" y="33"/>
                    <a:pt x="1158" y="1"/>
                    <a:pt x="9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1"/>
            <p:cNvSpPr/>
            <p:nvPr/>
          </p:nvSpPr>
          <p:spPr>
            <a:xfrm>
              <a:off x="7370728" y="2259350"/>
              <a:ext cx="28357" cy="21536"/>
            </a:xfrm>
            <a:custGeom>
              <a:rect b="b" l="l" r="r" t="t"/>
              <a:pathLst>
                <a:path extrusionOk="0" h="701" w="923">
                  <a:moveTo>
                    <a:pt x="459" y="1"/>
                  </a:moveTo>
                  <a:cubicBezTo>
                    <a:pt x="306" y="1"/>
                    <a:pt x="160" y="33"/>
                    <a:pt x="26" y="84"/>
                  </a:cubicBezTo>
                  <a:cubicBezTo>
                    <a:pt x="7" y="134"/>
                    <a:pt x="1" y="185"/>
                    <a:pt x="1" y="243"/>
                  </a:cubicBezTo>
                  <a:cubicBezTo>
                    <a:pt x="1" y="497"/>
                    <a:pt x="204" y="700"/>
                    <a:pt x="459" y="700"/>
                  </a:cubicBezTo>
                  <a:cubicBezTo>
                    <a:pt x="713" y="700"/>
                    <a:pt x="923" y="497"/>
                    <a:pt x="923" y="243"/>
                  </a:cubicBezTo>
                  <a:cubicBezTo>
                    <a:pt x="923" y="185"/>
                    <a:pt x="917" y="134"/>
                    <a:pt x="897" y="84"/>
                  </a:cubicBezTo>
                  <a:cubicBezTo>
                    <a:pt x="764" y="33"/>
                    <a:pt x="618" y="1"/>
                    <a:pt x="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1"/>
            <p:cNvSpPr/>
            <p:nvPr/>
          </p:nvSpPr>
          <p:spPr>
            <a:xfrm>
              <a:off x="7426028" y="2222760"/>
              <a:ext cx="27189" cy="26268"/>
            </a:xfrm>
            <a:custGeom>
              <a:rect b="b" l="l" r="r" t="t"/>
              <a:pathLst>
                <a:path extrusionOk="0" h="855" w="885">
                  <a:moveTo>
                    <a:pt x="687" y="1"/>
                  </a:moveTo>
                  <a:cubicBezTo>
                    <a:pt x="641" y="1"/>
                    <a:pt x="595" y="18"/>
                    <a:pt x="560" y="53"/>
                  </a:cubicBezTo>
                  <a:lnTo>
                    <a:pt x="71" y="543"/>
                  </a:lnTo>
                  <a:cubicBezTo>
                    <a:pt x="1" y="613"/>
                    <a:pt x="1" y="728"/>
                    <a:pt x="71" y="798"/>
                  </a:cubicBezTo>
                  <a:cubicBezTo>
                    <a:pt x="102" y="836"/>
                    <a:pt x="153" y="855"/>
                    <a:pt x="198" y="855"/>
                  </a:cubicBezTo>
                  <a:cubicBezTo>
                    <a:pt x="242" y="855"/>
                    <a:pt x="287" y="836"/>
                    <a:pt x="325" y="798"/>
                  </a:cubicBezTo>
                  <a:lnTo>
                    <a:pt x="815" y="308"/>
                  </a:lnTo>
                  <a:cubicBezTo>
                    <a:pt x="885" y="238"/>
                    <a:pt x="885" y="123"/>
                    <a:pt x="815" y="53"/>
                  </a:cubicBezTo>
                  <a:cubicBezTo>
                    <a:pt x="780" y="18"/>
                    <a:pt x="734" y="1"/>
                    <a:pt x="6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1"/>
            <p:cNvSpPr/>
            <p:nvPr/>
          </p:nvSpPr>
          <p:spPr>
            <a:xfrm>
              <a:off x="7433463" y="2251823"/>
              <a:ext cx="27374" cy="14009"/>
            </a:xfrm>
            <a:custGeom>
              <a:rect b="b" l="l" r="r" t="t"/>
              <a:pathLst>
                <a:path extrusionOk="0" h="456" w="891">
                  <a:moveTo>
                    <a:pt x="698" y="1"/>
                  </a:moveTo>
                  <a:cubicBezTo>
                    <a:pt x="686" y="1"/>
                    <a:pt x="674" y="2"/>
                    <a:pt x="662" y="4"/>
                  </a:cubicBezTo>
                  <a:lnTo>
                    <a:pt x="159" y="100"/>
                  </a:lnTo>
                  <a:cubicBezTo>
                    <a:pt x="64" y="119"/>
                    <a:pt x="0" y="214"/>
                    <a:pt x="19" y="309"/>
                  </a:cubicBezTo>
                  <a:cubicBezTo>
                    <a:pt x="32" y="398"/>
                    <a:pt x="108" y="456"/>
                    <a:pt x="197" y="456"/>
                  </a:cubicBezTo>
                  <a:lnTo>
                    <a:pt x="229" y="456"/>
                  </a:lnTo>
                  <a:lnTo>
                    <a:pt x="732" y="360"/>
                  </a:lnTo>
                  <a:cubicBezTo>
                    <a:pt x="827" y="341"/>
                    <a:pt x="891" y="246"/>
                    <a:pt x="872" y="144"/>
                  </a:cubicBezTo>
                  <a:cubicBezTo>
                    <a:pt x="855" y="60"/>
                    <a:pt x="784" y="1"/>
                    <a:pt x="6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1"/>
            <p:cNvSpPr/>
            <p:nvPr/>
          </p:nvSpPr>
          <p:spPr>
            <a:xfrm>
              <a:off x="7412172" y="2214403"/>
              <a:ext cx="16621" cy="20953"/>
            </a:xfrm>
            <a:custGeom>
              <a:rect b="b" l="l" r="r" t="t"/>
              <a:pathLst>
                <a:path extrusionOk="0" h="682" w="541">
                  <a:moveTo>
                    <a:pt x="337" y="0"/>
                  </a:moveTo>
                  <a:cubicBezTo>
                    <a:pt x="266" y="0"/>
                    <a:pt x="201" y="42"/>
                    <a:pt x="172" y="109"/>
                  </a:cubicBezTo>
                  <a:lnTo>
                    <a:pt x="38" y="434"/>
                  </a:lnTo>
                  <a:cubicBezTo>
                    <a:pt x="0" y="529"/>
                    <a:pt x="45" y="631"/>
                    <a:pt x="140" y="669"/>
                  </a:cubicBezTo>
                  <a:cubicBezTo>
                    <a:pt x="159" y="675"/>
                    <a:pt x="184" y="682"/>
                    <a:pt x="204" y="682"/>
                  </a:cubicBezTo>
                  <a:cubicBezTo>
                    <a:pt x="280" y="682"/>
                    <a:pt x="343" y="637"/>
                    <a:pt x="375" y="567"/>
                  </a:cubicBezTo>
                  <a:lnTo>
                    <a:pt x="502" y="249"/>
                  </a:lnTo>
                  <a:cubicBezTo>
                    <a:pt x="541" y="154"/>
                    <a:pt x="496" y="52"/>
                    <a:pt x="407" y="14"/>
                  </a:cubicBezTo>
                  <a:cubicBezTo>
                    <a:pt x="384" y="4"/>
                    <a:pt x="360"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1"/>
            <p:cNvSpPr/>
            <p:nvPr/>
          </p:nvSpPr>
          <p:spPr>
            <a:xfrm>
              <a:off x="7316595" y="2222760"/>
              <a:ext cx="27220" cy="26268"/>
            </a:xfrm>
            <a:custGeom>
              <a:rect b="b" l="l" r="r" t="t"/>
              <a:pathLst>
                <a:path extrusionOk="0" h="855" w="886">
                  <a:moveTo>
                    <a:pt x="198" y="1"/>
                  </a:moveTo>
                  <a:cubicBezTo>
                    <a:pt x="152" y="1"/>
                    <a:pt x="106" y="18"/>
                    <a:pt x="71" y="53"/>
                  </a:cubicBezTo>
                  <a:cubicBezTo>
                    <a:pt x="1" y="123"/>
                    <a:pt x="1" y="238"/>
                    <a:pt x="71" y="308"/>
                  </a:cubicBezTo>
                  <a:lnTo>
                    <a:pt x="561" y="798"/>
                  </a:lnTo>
                  <a:cubicBezTo>
                    <a:pt x="592" y="836"/>
                    <a:pt x="637" y="855"/>
                    <a:pt x="688" y="855"/>
                  </a:cubicBezTo>
                  <a:cubicBezTo>
                    <a:pt x="732" y="855"/>
                    <a:pt x="777" y="836"/>
                    <a:pt x="815" y="798"/>
                  </a:cubicBezTo>
                  <a:cubicBezTo>
                    <a:pt x="885" y="728"/>
                    <a:pt x="885" y="613"/>
                    <a:pt x="815" y="543"/>
                  </a:cubicBezTo>
                  <a:lnTo>
                    <a:pt x="325" y="53"/>
                  </a:lnTo>
                  <a:cubicBezTo>
                    <a:pt x="290" y="18"/>
                    <a:pt x="244" y="1"/>
                    <a:pt x="1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1"/>
            <p:cNvSpPr/>
            <p:nvPr/>
          </p:nvSpPr>
          <p:spPr>
            <a:xfrm>
              <a:off x="7308791" y="2251823"/>
              <a:ext cx="27589" cy="14009"/>
            </a:xfrm>
            <a:custGeom>
              <a:rect b="b" l="l" r="r" t="t"/>
              <a:pathLst>
                <a:path extrusionOk="0" h="456" w="898">
                  <a:moveTo>
                    <a:pt x="195" y="1"/>
                  </a:moveTo>
                  <a:cubicBezTo>
                    <a:pt x="112" y="1"/>
                    <a:pt x="36" y="60"/>
                    <a:pt x="20" y="144"/>
                  </a:cubicBezTo>
                  <a:cubicBezTo>
                    <a:pt x="1" y="246"/>
                    <a:pt x="64" y="341"/>
                    <a:pt x="166" y="360"/>
                  </a:cubicBezTo>
                  <a:lnTo>
                    <a:pt x="668" y="456"/>
                  </a:lnTo>
                  <a:lnTo>
                    <a:pt x="700" y="456"/>
                  </a:lnTo>
                  <a:cubicBezTo>
                    <a:pt x="783" y="456"/>
                    <a:pt x="859" y="398"/>
                    <a:pt x="878" y="309"/>
                  </a:cubicBezTo>
                  <a:cubicBezTo>
                    <a:pt x="897" y="214"/>
                    <a:pt x="834" y="119"/>
                    <a:pt x="732" y="100"/>
                  </a:cubicBezTo>
                  <a:lnTo>
                    <a:pt x="230" y="4"/>
                  </a:lnTo>
                  <a:cubicBezTo>
                    <a:pt x="218" y="2"/>
                    <a:pt x="207"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1"/>
            <p:cNvSpPr/>
            <p:nvPr/>
          </p:nvSpPr>
          <p:spPr>
            <a:xfrm>
              <a:off x="7340835" y="2214403"/>
              <a:ext cx="16652" cy="20953"/>
            </a:xfrm>
            <a:custGeom>
              <a:rect b="b" l="l" r="r" t="t"/>
              <a:pathLst>
                <a:path extrusionOk="0" h="682" w="542">
                  <a:moveTo>
                    <a:pt x="208" y="0"/>
                  </a:moveTo>
                  <a:cubicBezTo>
                    <a:pt x="185" y="0"/>
                    <a:pt x="162" y="4"/>
                    <a:pt x="141" y="14"/>
                  </a:cubicBezTo>
                  <a:cubicBezTo>
                    <a:pt x="45" y="52"/>
                    <a:pt x="1" y="154"/>
                    <a:pt x="39" y="249"/>
                  </a:cubicBezTo>
                  <a:lnTo>
                    <a:pt x="172" y="567"/>
                  </a:lnTo>
                  <a:cubicBezTo>
                    <a:pt x="198" y="637"/>
                    <a:pt x="268" y="682"/>
                    <a:pt x="338" y="682"/>
                  </a:cubicBezTo>
                  <a:cubicBezTo>
                    <a:pt x="363" y="682"/>
                    <a:pt x="382" y="675"/>
                    <a:pt x="408" y="669"/>
                  </a:cubicBezTo>
                  <a:cubicBezTo>
                    <a:pt x="497" y="631"/>
                    <a:pt x="541" y="529"/>
                    <a:pt x="503" y="434"/>
                  </a:cubicBezTo>
                  <a:lnTo>
                    <a:pt x="376" y="109"/>
                  </a:lnTo>
                  <a:cubicBezTo>
                    <a:pt x="347" y="42"/>
                    <a:pt x="278" y="0"/>
                    <a:pt x="2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 name="Google Shape;2038;p41"/>
          <p:cNvGrpSpPr/>
          <p:nvPr/>
        </p:nvGrpSpPr>
        <p:grpSpPr>
          <a:xfrm>
            <a:off x="6309711" y="1368857"/>
            <a:ext cx="330428" cy="376935"/>
            <a:chOff x="7170448" y="1597741"/>
            <a:chExt cx="320866" cy="366028"/>
          </a:xfrm>
        </p:grpSpPr>
        <p:sp>
          <p:nvSpPr>
            <p:cNvPr id="2039" name="Google Shape;2039;p41"/>
            <p:cNvSpPr/>
            <p:nvPr/>
          </p:nvSpPr>
          <p:spPr>
            <a:xfrm>
              <a:off x="7380712" y="1844719"/>
              <a:ext cx="96530" cy="111215"/>
            </a:xfrm>
            <a:custGeom>
              <a:rect b="b" l="l" r="r" t="t"/>
              <a:pathLst>
                <a:path extrusionOk="0" h="3620" w="3142">
                  <a:moveTo>
                    <a:pt x="2964" y="1"/>
                  </a:moveTo>
                  <a:cubicBezTo>
                    <a:pt x="2862" y="1"/>
                    <a:pt x="2786" y="77"/>
                    <a:pt x="2786" y="179"/>
                  </a:cubicBezTo>
                  <a:lnTo>
                    <a:pt x="2786" y="2119"/>
                  </a:lnTo>
                  <a:cubicBezTo>
                    <a:pt x="2786" y="2748"/>
                    <a:pt x="2277" y="3257"/>
                    <a:pt x="1647" y="3257"/>
                  </a:cubicBezTo>
                  <a:lnTo>
                    <a:pt x="185" y="3257"/>
                  </a:lnTo>
                  <a:cubicBezTo>
                    <a:pt x="83" y="3257"/>
                    <a:pt x="0" y="3340"/>
                    <a:pt x="0" y="3435"/>
                  </a:cubicBezTo>
                  <a:cubicBezTo>
                    <a:pt x="0" y="3537"/>
                    <a:pt x="83" y="3620"/>
                    <a:pt x="185" y="3620"/>
                  </a:cubicBezTo>
                  <a:lnTo>
                    <a:pt x="1647" y="3620"/>
                  </a:lnTo>
                  <a:cubicBezTo>
                    <a:pt x="2474" y="3620"/>
                    <a:pt x="3142" y="2946"/>
                    <a:pt x="3142" y="2119"/>
                  </a:cubicBezTo>
                  <a:lnTo>
                    <a:pt x="3142" y="179"/>
                  </a:lnTo>
                  <a:cubicBezTo>
                    <a:pt x="3142" y="77"/>
                    <a:pt x="3066" y="1"/>
                    <a:pt x="296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1"/>
            <p:cNvSpPr/>
            <p:nvPr/>
          </p:nvSpPr>
          <p:spPr>
            <a:xfrm>
              <a:off x="7184519" y="1781431"/>
              <a:ext cx="11183" cy="85409"/>
            </a:xfrm>
            <a:custGeom>
              <a:rect b="b" l="l" r="r" t="t"/>
              <a:pathLst>
                <a:path extrusionOk="0" h="2780" w="364">
                  <a:moveTo>
                    <a:pt x="179" y="0"/>
                  </a:moveTo>
                  <a:cubicBezTo>
                    <a:pt x="83" y="0"/>
                    <a:pt x="1" y="83"/>
                    <a:pt x="1" y="178"/>
                  </a:cubicBezTo>
                  <a:lnTo>
                    <a:pt x="1" y="2602"/>
                  </a:lnTo>
                  <a:cubicBezTo>
                    <a:pt x="1" y="2703"/>
                    <a:pt x="83" y="2780"/>
                    <a:pt x="179" y="2780"/>
                  </a:cubicBezTo>
                  <a:cubicBezTo>
                    <a:pt x="280" y="2780"/>
                    <a:pt x="363" y="2703"/>
                    <a:pt x="363" y="2602"/>
                  </a:cubicBezTo>
                  <a:lnTo>
                    <a:pt x="363" y="178"/>
                  </a:lnTo>
                  <a:cubicBezTo>
                    <a:pt x="363" y="83"/>
                    <a:pt x="280" y="0"/>
                    <a:pt x="179"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1"/>
            <p:cNvSpPr/>
            <p:nvPr/>
          </p:nvSpPr>
          <p:spPr>
            <a:xfrm>
              <a:off x="7466275" y="1781431"/>
              <a:ext cx="10968" cy="85409"/>
            </a:xfrm>
            <a:custGeom>
              <a:rect b="b" l="l" r="r" t="t"/>
              <a:pathLst>
                <a:path extrusionOk="0" h="2780" w="357">
                  <a:moveTo>
                    <a:pt x="179" y="0"/>
                  </a:moveTo>
                  <a:cubicBezTo>
                    <a:pt x="83" y="0"/>
                    <a:pt x="1" y="83"/>
                    <a:pt x="1" y="178"/>
                  </a:cubicBezTo>
                  <a:lnTo>
                    <a:pt x="1" y="2602"/>
                  </a:lnTo>
                  <a:cubicBezTo>
                    <a:pt x="1" y="2703"/>
                    <a:pt x="83" y="2780"/>
                    <a:pt x="179" y="2780"/>
                  </a:cubicBezTo>
                  <a:cubicBezTo>
                    <a:pt x="281" y="2780"/>
                    <a:pt x="357" y="2703"/>
                    <a:pt x="357" y="2602"/>
                  </a:cubicBezTo>
                  <a:lnTo>
                    <a:pt x="357" y="178"/>
                  </a:lnTo>
                  <a:cubicBezTo>
                    <a:pt x="357" y="83"/>
                    <a:pt x="281" y="0"/>
                    <a:pt x="17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1"/>
            <p:cNvSpPr/>
            <p:nvPr/>
          </p:nvSpPr>
          <p:spPr>
            <a:xfrm>
              <a:off x="7244120" y="1608709"/>
              <a:ext cx="173551" cy="42028"/>
            </a:xfrm>
            <a:custGeom>
              <a:rect b="b" l="l" r="r" t="t"/>
              <a:pathLst>
                <a:path extrusionOk="0" h="1368" w="5649">
                  <a:moveTo>
                    <a:pt x="1851" y="0"/>
                  </a:moveTo>
                  <a:cubicBezTo>
                    <a:pt x="1177" y="0"/>
                    <a:pt x="547" y="178"/>
                    <a:pt x="0" y="496"/>
                  </a:cubicBezTo>
                  <a:lnTo>
                    <a:pt x="0" y="687"/>
                  </a:lnTo>
                  <a:cubicBezTo>
                    <a:pt x="0" y="1062"/>
                    <a:pt x="306" y="1367"/>
                    <a:pt x="681" y="1367"/>
                  </a:cubicBezTo>
                  <a:lnTo>
                    <a:pt x="4968" y="1367"/>
                  </a:lnTo>
                  <a:cubicBezTo>
                    <a:pt x="5343" y="1367"/>
                    <a:pt x="5648" y="1062"/>
                    <a:pt x="5648" y="687"/>
                  </a:cubicBezTo>
                  <a:lnTo>
                    <a:pt x="5648" y="496"/>
                  </a:lnTo>
                  <a:cubicBezTo>
                    <a:pt x="5108" y="178"/>
                    <a:pt x="4478" y="0"/>
                    <a:pt x="3804"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1"/>
            <p:cNvSpPr/>
            <p:nvPr/>
          </p:nvSpPr>
          <p:spPr>
            <a:xfrm>
              <a:off x="7280864" y="1613379"/>
              <a:ext cx="11152" cy="37359"/>
            </a:xfrm>
            <a:custGeom>
              <a:rect b="b" l="l" r="r" t="t"/>
              <a:pathLst>
                <a:path extrusionOk="0" h="1216" w="363">
                  <a:moveTo>
                    <a:pt x="0" y="1"/>
                  </a:moveTo>
                  <a:lnTo>
                    <a:pt x="0" y="1215"/>
                  </a:lnTo>
                  <a:lnTo>
                    <a:pt x="363" y="1215"/>
                  </a:lnTo>
                  <a:lnTo>
                    <a:pt x="363"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1"/>
            <p:cNvSpPr/>
            <p:nvPr/>
          </p:nvSpPr>
          <p:spPr>
            <a:xfrm>
              <a:off x="7325412" y="1612027"/>
              <a:ext cx="10968" cy="38710"/>
            </a:xfrm>
            <a:custGeom>
              <a:rect b="b" l="l" r="r" t="t"/>
              <a:pathLst>
                <a:path extrusionOk="0" h="1260" w="357">
                  <a:moveTo>
                    <a:pt x="0" y="0"/>
                  </a:moveTo>
                  <a:lnTo>
                    <a:pt x="0" y="1259"/>
                  </a:lnTo>
                  <a:lnTo>
                    <a:pt x="356" y="1259"/>
                  </a:lnTo>
                  <a:lnTo>
                    <a:pt x="356"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1"/>
            <p:cNvSpPr/>
            <p:nvPr/>
          </p:nvSpPr>
          <p:spPr>
            <a:xfrm>
              <a:off x="7369744" y="1613379"/>
              <a:ext cx="11183" cy="37359"/>
            </a:xfrm>
            <a:custGeom>
              <a:rect b="b" l="l" r="r" t="t"/>
              <a:pathLst>
                <a:path extrusionOk="0" h="1216" w="364">
                  <a:moveTo>
                    <a:pt x="1" y="1"/>
                  </a:moveTo>
                  <a:lnTo>
                    <a:pt x="1" y="1215"/>
                  </a:lnTo>
                  <a:lnTo>
                    <a:pt x="363" y="1215"/>
                  </a:lnTo>
                  <a:lnTo>
                    <a:pt x="363"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1"/>
            <p:cNvSpPr/>
            <p:nvPr/>
          </p:nvSpPr>
          <p:spPr>
            <a:xfrm>
              <a:off x="7176899" y="1597741"/>
              <a:ext cx="308177" cy="180771"/>
            </a:xfrm>
            <a:custGeom>
              <a:rect b="b" l="l" r="r" t="t"/>
              <a:pathLst>
                <a:path extrusionOk="0" h="5884" w="10031">
                  <a:moveTo>
                    <a:pt x="4039" y="1"/>
                  </a:moveTo>
                  <a:cubicBezTo>
                    <a:pt x="3327" y="1"/>
                    <a:pt x="2621" y="185"/>
                    <a:pt x="2010" y="541"/>
                  </a:cubicBezTo>
                  <a:cubicBezTo>
                    <a:pt x="1412" y="891"/>
                    <a:pt x="904" y="1394"/>
                    <a:pt x="554" y="1992"/>
                  </a:cubicBezTo>
                  <a:cubicBezTo>
                    <a:pt x="191" y="2608"/>
                    <a:pt x="1" y="3314"/>
                    <a:pt x="1" y="4039"/>
                  </a:cubicBezTo>
                  <a:lnTo>
                    <a:pt x="1" y="5521"/>
                  </a:lnTo>
                  <a:cubicBezTo>
                    <a:pt x="1" y="5719"/>
                    <a:pt x="160" y="5884"/>
                    <a:pt x="357" y="5884"/>
                  </a:cubicBezTo>
                  <a:cubicBezTo>
                    <a:pt x="554" y="5884"/>
                    <a:pt x="719" y="5719"/>
                    <a:pt x="719" y="5521"/>
                  </a:cubicBezTo>
                  <a:lnTo>
                    <a:pt x="719" y="4039"/>
                  </a:lnTo>
                  <a:cubicBezTo>
                    <a:pt x="719" y="2857"/>
                    <a:pt x="1349" y="1756"/>
                    <a:pt x="2373" y="1165"/>
                  </a:cubicBezTo>
                  <a:cubicBezTo>
                    <a:pt x="2875" y="872"/>
                    <a:pt x="3454" y="720"/>
                    <a:pt x="4039" y="720"/>
                  </a:cubicBezTo>
                  <a:lnTo>
                    <a:pt x="5992" y="720"/>
                  </a:lnTo>
                  <a:cubicBezTo>
                    <a:pt x="6577" y="720"/>
                    <a:pt x="7156" y="872"/>
                    <a:pt x="7658" y="1165"/>
                  </a:cubicBezTo>
                  <a:cubicBezTo>
                    <a:pt x="8676" y="1756"/>
                    <a:pt x="9312" y="2857"/>
                    <a:pt x="9312" y="4039"/>
                  </a:cubicBezTo>
                  <a:lnTo>
                    <a:pt x="9312" y="5521"/>
                  </a:lnTo>
                  <a:cubicBezTo>
                    <a:pt x="9312" y="5719"/>
                    <a:pt x="9471" y="5884"/>
                    <a:pt x="9668" y="5884"/>
                  </a:cubicBezTo>
                  <a:cubicBezTo>
                    <a:pt x="9865" y="5884"/>
                    <a:pt x="10030" y="5719"/>
                    <a:pt x="10030" y="5521"/>
                  </a:cubicBezTo>
                  <a:lnTo>
                    <a:pt x="10030" y="4039"/>
                  </a:lnTo>
                  <a:cubicBezTo>
                    <a:pt x="10030" y="3314"/>
                    <a:pt x="9840" y="2608"/>
                    <a:pt x="9471" y="1992"/>
                  </a:cubicBezTo>
                  <a:cubicBezTo>
                    <a:pt x="9121" y="1394"/>
                    <a:pt x="8618" y="891"/>
                    <a:pt x="8014" y="541"/>
                  </a:cubicBezTo>
                  <a:cubicBezTo>
                    <a:pt x="7404" y="185"/>
                    <a:pt x="6704" y="1"/>
                    <a:pt x="5992"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1"/>
            <p:cNvSpPr/>
            <p:nvPr/>
          </p:nvSpPr>
          <p:spPr>
            <a:xfrm>
              <a:off x="7189987" y="1813474"/>
              <a:ext cx="52996" cy="101814"/>
            </a:xfrm>
            <a:custGeom>
              <a:rect b="b" l="l" r="r" t="t"/>
              <a:pathLst>
                <a:path extrusionOk="0" h="3314" w="1725">
                  <a:moveTo>
                    <a:pt x="834" y="0"/>
                  </a:moveTo>
                  <a:cubicBezTo>
                    <a:pt x="376" y="0"/>
                    <a:pt x="1" y="369"/>
                    <a:pt x="1" y="827"/>
                  </a:cubicBezTo>
                  <a:lnTo>
                    <a:pt x="1" y="2481"/>
                  </a:lnTo>
                  <a:cubicBezTo>
                    <a:pt x="1" y="2939"/>
                    <a:pt x="376" y="3314"/>
                    <a:pt x="834" y="3314"/>
                  </a:cubicBezTo>
                  <a:lnTo>
                    <a:pt x="1724" y="3314"/>
                  </a:lnTo>
                  <a:lnTo>
                    <a:pt x="1724"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1"/>
            <p:cNvSpPr/>
            <p:nvPr/>
          </p:nvSpPr>
          <p:spPr>
            <a:xfrm>
              <a:off x="7226332" y="1795686"/>
              <a:ext cx="46944" cy="137207"/>
            </a:xfrm>
            <a:custGeom>
              <a:rect b="b" l="l" r="r" t="t"/>
              <a:pathLst>
                <a:path extrusionOk="0" h="4466" w="1528">
                  <a:moveTo>
                    <a:pt x="764" y="1"/>
                  </a:moveTo>
                  <a:cubicBezTo>
                    <a:pt x="338" y="1"/>
                    <a:pt x="1" y="344"/>
                    <a:pt x="1" y="770"/>
                  </a:cubicBezTo>
                  <a:lnTo>
                    <a:pt x="1" y="3702"/>
                  </a:lnTo>
                  <a:cubicBezTo>
                    <a:pt x="1" y="4128"/>
                    <a:pt x="338" y="4465"/>
                    <a:pt x="764" y="4465"/>
                  </a:cubicBezTo>
                  <a:cubicBezTo>
                    <a:pt x="1190" y="4465"/>
                    <a:pt x="1527" y="4128"/>
                    <a:pt x="1527" y="3702"/>
                  </a:cubicBezTo>
                  <a:lnTo>
                    <a:pt x="1527" y="770"/>
                  </a:lnTo>
                  <a:cubicBezTo>
                    <a:pt x="1527" y="344"/>
                    <a:pt x="1190" y="1"/>
                    <a:pt x="764"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1"/>
            <p:cNvSpPr/>
            <p:nvPr/>
          </p:nvSpPr>
          <p:spPr>
            <a:xfrm>
              <a:off x="7170448" y="1747820"/>
              <a:ext cx="39325" cy="39110"/>
            </a:xfrm>
            <a:custGeom>
              <a:rect b="b" l="l" r="r" t="t"/>
              <a:pathLst>
                <a:path extrusionOk="0" h="1273" w="1280">
                  <a:moveTo>
                    <a:pt x="319" y="0"/>
                  </a:moveTo>
                  <a:cubicBezTo>
                    <a:pt x="141" y="0"/>
                    <a:pt x="1" y="140"/>
                    <a:pt x="1" y="312"/>
                  </a:cubicBezTo>
                  <a:lnTo>
                    <a:pt x="1" y="961"/>
                  </a:lnTo>
                  <a:cubicBezTo>
                    <a:pt x="1" y="1132"/>
                    <a:pt x="141" y="1272"/>
                    <a:pt x="319" y="1272"/>
                  </a:cubicBezTo>
                  <a:lnTo>
                    <a:pt x="961" y="1272"/>
                  </a:lnTo>
                  <a:cubicBezTo>
                    <a:pt x="1133" y="1272"/>
                    <a:pt x="1279" y="1132"/>
                    <a:pt x="1279" y="961"/>
                  </a:cubicBezTo>
                  <a:lnTo>
                    <a:pt x="1279" y="312"/>
                  </a:lnTo>
                  <a:cubicBezTo>
                    <a:pt x="1279" y="140"/>
                    <a:pt x="1133" y="0"/>
                    <a:pt x="96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1"/>
            <p:cNvSpPr/>
            <p:nvPr/>
          </p:nvSpPr>
          <p:spPr>
            <a:xfrm>
              <a:off x="7418808" y="1813474"/>
              <a:ext cx="52966" cy="101814"/>
            </a:xfrm>
            <a:custGeom>
              <a:rect b="b" l="l" r="r" t="t"/>
              <a:pathLst>
                <a:path extrusionOk="0" h="3314" w="1724">
                  <a:moveTo>
                    <a:pt x="0" y="0"/>
                  </a:moveTo>
                  <a:lnTo>
                    <a:pt x="0" y="3314"/>
                  </a:lnTo>
                  <a:lnTo>
                    <a:pt x="891" y="3314"/>
                  </a:lnTo>
                  <a:cubicBezTo>
                    <a:pt x="1355" y="3314"/>
                    <a:pt x="1724" y="2939"/>
                    <a:pt x="1724" y="2481"/>
                  </a:cubicBezTo>
                  <a:lnTo>
                    <a:pt x="1724" y="827"/>
                  </a:lnTo>
                  <a:cubicBezTo>
                    <a:pt x="1724" y="369"/>
                    <a:pt x="1355" y="0"/>
                    <a:pt x="891"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1"/>
            <p:cNvSpPr/>
            <p:nvPr/>
          </p:nvSpPr>
          <p:spPr>
            <a:xfrm>
              <a:off x="7388516" y="1795686"/>
              <a:ext cx="47128" cy="137207"/>
            </a:xfrm>
            <a:custGeom>
              <a:rect b="b" l="l" r="r" t="t"/>
              <a:pathLst>
                <a:path extrusionOk="0" h="4466" w="1534">
                  <a:moveTo>
                    <a:pt x="764" y="1"/>
                  </a:moveTo>
                  <a:cubicBezTo>
                    <a:pt x="344" y="1"/>
                    <a:pt x="0" y="344"/>
                    <a:pt x="0" y="770"/>
                  </a:cubicBezTo>
                  <a:lnTo>
                    <a:pt x="0" y="3702"/>
                  </a:lnTo>
                  <a:cubicBezTo>
                    <a:pt x="0" y="4128"/>
                    <a:pt x="344" y="4465"/>
                    <a:pt x="764" y="4465"/>
                  </a:cubicBezTo>
                  <a:cubicBezTo>
                    <a:pt x="1190" y="4465"/>
                    <a:pt x="1533" y="4128"/>
                    <a:pt x="1533" y="3702"/>
                  </a:cubicBezTo>
                  <a:lnTo>
                    <a:pt x="1533" y="770"/>
                  </a:lnTo>
                  <a:cubicBezTo>
                    <a:pt x="1533" y="344"/>
                    <a:pt x="1190" y="1"/>
                    <a:pt x="764"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1"/>
            <p:cNvSpPr/>
            <p:nvPr/>
          </p:nvSpPr>
          <p:spPr>
            <a:xfrm>
              <a:off x="7452204" y="1747820"/>
              <a:ext cx="39110" cy="39110"/>
            </a:xfrm>
            <a:custGeom>
              <a:rect b="b" l="l" r="r" t="t"/>
              <a:pathLst>
                <a:path extrusionOk="0" h="1273" w="1273">
                  <a:moveTo>
                    <a:pt x="312" y="0"/>
                  </a:moveTo>
                  <a:cubicBezTo>
                    <a:pt x="141" y="0"/>
                    <a:pt x="1" y="140"/>
                    <a:pt x="1" y="312"/>
                  </a:cubicBezTo>
                  <a:lnTo>
                    <a:pt x="1" y="961"/>
                  </a:lnTo>
                  <a:cubicBezTo>
                    <a:pt x="1" y="1132"/>
                    <a:pt x="141" y="1272"/>
                    <a:pt x="312" y="1272"/>
                  </a:cubicBezTo>
                  <a:lnTo>
                    <a:pt x="961" y="1272"/>
                  </a:lnTo>
                  <a:cubicBezTo>
                    <a:pt x="1133" y="1272"/>
                    <a:pt x="1273" y="1132"/>
                    <a:pt x="1273" y="961"/>
                  </a:cubicBezTo>
                  <a:lnTo>
                    <a:pt x="1273" y="312"/>
                  </a:lnTo>
                  <a:cubicBezTo>
                    <a:pt x="1273" y="140"/>
                    <a:pt x="1133" y="0"/>
                    <a:pt x="96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1"/>
            <p:cNvSpPr/>
            <p:nvPr/>
          </p:nvSpPr>
          <p:spPr>
            <a:xfrm>
              <a:off x="7333799" y="1933630"/>
              <a:ext cx="52597" cy="30139"/>
            </a:xfrm>
            <a:custGeom>
              <a:rect b="b" l="l" r="r" t="t"/>
              <a:pathLst>
                <a:path extrusionOk="0" h="981" w="1712">
                  <a:moveTo>
                    <a:pt x="490" y="1"/>
                  </a:moveTo>
                  <a:cubicBezTo>
                    <a:pt x="217" y="1"/>
                    <a:pt x="1" y="223"/>
                    <a:pt x="1" y="490"/>
                  </a:cubicBezTo>
                  <a:cubicBezTo>
                    <a:pt x="1" y="758"/>
                    <a:pt x="217" y="980"/>
                    <a:pt x="490" y="980"/>
                  </a:cubicBezTo>
                  <a:lnTo>
                    <a:pt x="1222" y="980"/>
                  </a:lnTo>
                  <a:cubicBezTo>
                    <a:pt x="1495" y="980"/>
                    <a:pt x="1712" y="758"/>
                    <a:pt x="1712" y="490"/>
                  </a:cubicBezTo>
                  <a:cubicBezTo>
                    <a:pt x="1712" y="223"/>
                    <a:pt x="1495" y="1"/>
                    <a:pt x="1222"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 name="Google Shape;2054;p41"/>
          <p:cNvGrpSpPr/>
          <p:nvPr/>
        </p:nvGrpSpPr>
        <p:grpSpPr>
          <a:xfrm>
            <a:off x="1248805" y="3200450"/>
            <a:ext cx="455139" cy="303299"/>
            <a:chOff x="6431652" y="1580214"/>
            <a:chExt cx="377114" cy="251325"/>
          </a:xfrm>
        </p:grpSpPr>
        <p:sp>
          <p:nvSpPr>
            <p:cNvPr id="2055" name="Google Shape;2055;p41"/>
            <p:cNvSpPr/>
            <p:nvPr/>
          </p:nvSpPr>
          <p:spPr>
            <a:xfrm>
              <a:off x="6557409" y="1580214"/>
              <a:ext cx="125601" cy="251138"/>
            </a:xfrm>
            <a:custGeom>
              <a:rect b="b" l="l" r="r" t="t"/>
              <a:pathLst>
                <a:path extrusionOk="0" h="7938" w="3970">
                  <a:moveTo>
                    <a:pt x="535" y="0"/>
                  </a:moveTo>
                  <a:cubicBezTo>
                    <a:pt x="242" y="0"/>
                    <a:pt x="0" y="242"/>
                    <a:pt x="0" y="534"/>
                  </a:cubicBezTo>
                  <a:lnTo>
                    <a:pt x="0" y="3435"/>
                  </a:lnTo>
                  <a:cubicBezTo>
                    <a:pt x="0" y="3727"/>
                    <a:pt x="242" y="3969"/>
                    <a:pt x="535" y="3969"/>
                  </a:cubicBezTo>
                  <a:cubicBezTo>
                    <a:pt x="242" y="3969"/>
                    <a:pt x="0" y="4211"/>
                    <a:pt x="0" y="4509"/>
                  </a:cubicBezTo>
                  <a:lnTo>
                    <a:pt x="0" y="7403"/>
                  </a:lnTo>
                  <a:cubicBezTo>
                    <a:pt x="0" y="7702"/>
                    <a:pt x="242" y="7937"/>
                    <a:pt x="535" y="7937"/>
                  </a:cubicBezTo>
                  <a:lnTo>
                    <a:pt x="3428" y="7937"/>
                  </a:lnTo>
                  <a:cubicBezTo>
                    <a:pt x="3727" y="7937"/>
                    <a:pt x="3969" y="7702"/>
                    <a:pt x="3969" y="7403"/>
                  </a:cubicBezTo>
                  <a:lnTo>
                    <a:pt x="3969" y="4509"/>
                  </a:lnTo>
                  <a:cubicBezTo>
                    <a:pt x="3969" y="4211"/>
                    <a:pt x="3727" y="3969"/>
                    <a:pt x="3428" y="3969"/>
                  </a:cubicBezTo>
                  <a:cubicBezTo>
                    <a:pt x="3727" y="3969"/>
                    <a:pt x="3969" y="3727"/>
                    <a:pt x="3969" y="3435"/>
                  </a:cubicBezTo>
                  <a:lnTo>
                    <a:pt x="3969" y="534"/>
                  </a:lnTo>
                  <a:cubicBezTo>
                    <a:pt x="3969" y="242"/>
                    <a:pt x="3727" y="0"/>
                    <a:pt x="342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1"/>
            <p:cNvSpPr/>
            <p:nvPr/>
          </p:nvSpPr>
          <p:spPr>
            <a:xfrm>
              <a:off x="6431652" y="1705748"/>
              <a:ext cx="125791" cy="125791"/>
            </a:xfrm>
            <a:custGeom>
              <a:rect b="b" l="l" r="r" t="t"/>
              <a:pathLst>
                <a:path extrusionOk="0" h="3976" w="3976">
                  <a:moveTo>
                    <a:pt x="541" y="1"/>
                  </a:moveTo>
                  <a:cubicBezTo>
                    <a:pt x="242" y="1"/>
                    <a:pt x="0" y="243"/>
                    <a:pt x="0" y="541"/>
                  </a:cubicBezTo>
                  <a:lnTo>
                    <a:pt x="0" y="3435"/>
                  </a:lnTo>
                  <a:cubicBezTo>
                    <a:pt x="0" y="3734"/>
                    <a:pt x="242" y="3976"/>
                    <a:pt x="541" y="3976"/>
                  </a:cubicBezTo>
                  <a:lnTo>
                    <a:pt x="3435" y="3976"/>
                  </a:lnTo>
                  <a:cubicBezTo>
                    <a:pt x="3734" y="3976"/>
                    <a:pt x="3975" y="3734"/>
                    <a:pt x="3975" y="3435"/>
                  </a:cubicBezTo>
                  <a:lnTo>
                    <a:pt x="3975" y="541"/>
                  </a:lnTo>
                  <a:cubicBezTo>
                    <a:pt x="3975" y="243"/>
                    <a:pt x="3734" y="1"/>
                    <a:pt x="343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1"/>
            <p:cNvSpPr/>
            <p:nvPr/>
          </p:nvSpPr>
          <p:spPr>
            <a:xfrm>
              <a:off x="6431652" y="1710778"/>
              <a:ext cx="25373" cy="115730"/>
            </a:xfrm>
            <a:custGeom>
              <a:rect b="b" l="l" r="r" t="t"/>
              <a:pathLst>
                <a:path extrusionOk="0" h="3658" w="802">
                  <a:moveTo>
                    <a:pt x="159" y="1"/>
                  </a:moveTo>
                  <a:cubicBezTo>
                    <a:pt x="64" y="96"/>
                    <a:pt x="0" y="230"/>
                    <a:pt x="0" y="382"/>
                  </a:cubicBezTo>
                  <a:lnTo>
                    <a:pt x="0" y="3276"/>
                  </a:lnTo>
                  <a:cubicBezTo>
                    <a:pt x="0" y="3423"/>
                    <a:pt x="58" y="3556"/>
                    <a:pt x="159" y="3658"/>
                  </a:cubicBezTo>
                  <a:lnTo>
                    <a:pt x="802" y="3015"/>
                  </a:lnTo>
                  <a:cubicBezTo>
                    <a:pt x="713" y="2920"/>
                    <a:pt x="655" y="2799"/>
                    <a:pt x="655" y="2659"/>
                  </a:cubicBezTo>
                  <a:lnTo>
                    <a:pt x="655" y="999"/>
                  </a:lnTo>
                  <a:cubicBezTo>
                    <a:pt x="655" y="859"/>
                    <a:pt x="713" y="732"/>
                    <a:pt x="802" y="643"/>
                  </a:cubicBezTo>
                  <a:lnTo>
                    <a:pt x="15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1"/>
            <p:cNvSpPr/>
            <p:nvPr/>
          </p:nvSpPr>
          <p:spPr>
            <a:xfrm>
              <a:off x="6452374" y="1726470"/>
              <a:ext cx="84346" cy="84346"/>
            </a:xfrm>
            <a:custGeom>
              <a:rect b="b" l="l" r="r" t="t"/>
              <a:pathLst>
                <a:path extrusionOk="0" h="2666" w="2666">
                  <a:moveTo>
                    <a:pt x="503" y="1"/>
                  </a:moveTo>
                  <a:cubicBezTo>
                    <a:pt x="223" y="1"/>
                    <a:pt x="0" y="224"/>
                    <a:pt x="0" y="503"/>
                  </a:cubicBezTo>
                  <a:lnTo>
                    <a:pt x="0" y="2163"/>
                  </a:lnTo>
                  <a:cubicBezTo>
                    <a:pt x="0" y="2443"/>
                    <a:pt x="223" y="2666"/>
                    <a:pt x="503" y="2666"/>
                  </a:cubicBezTo>
                  <a:lnTo>
                    <a:pt x="2163" y="2666"/>
                  </a:lnTo>
                  <a:cubicBezTo>
                    <a:pt x="2436" y="2666"/>
                    <a:pt x="2665" y="2437"/>
                    <a:pt x="2665" y="2163"/>
                  </a:cubicBezTo>
                  <a:lnTo>
                    <a:pt x="2665" y="503"/>
                  </a:lnTo>
                  <a:cubicBezTo>
                    <a:pt x="2665" y="224"/>
                    <a:pt x="2436" y="1"/>
                    <a:pt x="216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1"/>
            <p:cNvSpPr/>
            <p:nvPr/>
          </p:nvSpPr>
          <p:spPr>
            <a:xfrm>
              <a:off x="6532068" y="1710778"/>
              <a:ext cx="50715" cy="115730"/>
            </a:xfrm>
            <a:custGeom>
              <a:rect b="b" l="l" r="r" t="t"/>
              <a:pathLst>
                <a:path extrusionOk="0" h="3658" w="1603">
                  <a:moveTo>
                    <a:pt x="642" y="1"/>
                  </a:moveTo>
                  <a:lnTo>
                    <a:pt x="0" y="643"/>
                  </a:lnTo>
                  <a:cubicBezTo>
                    <a:pt x="89" y="739"/>
                    <a:pt x="146" y="859"/>
                    <a:pt x="146" y="999"/>
                  </a:cubicBezTo>
                  <a:lnTo>
                    <a:pt x="146" y="2659"/>
                  </a:lnTo>
                  <a:cubicBezTo>
                    <a:pt x="146" y="2799"/>
                    <a:pt x="89" y="2920"/>
                    <a:pt x="0" y="3015"/>
                  </a:cubicBezTo>
                  <a:lnTo>
                    <a:pt x="642" y="3658"/>
                  </a:lnTo>
                  <a:cubicBezTo>
                    <a:pt x="738" y="3562"/>
                    <a:pt x="801" y="3423"/>
                    <a:pt x="801" y="3276"/>
                  </a:cubicBezTo>
                  <a:cubicBezTo>
                    <a:pt x="801" y="3423"/>
                    <a:pt x="859" y="3562"/>
                    <a:pt x="954" y="3658"/>
                  </a:cubicBezTo>
                  <a:lnTo>
                    <a:pt x="1603" y="3015"/>
                  </a:lnTo>
                  <a:cubicBezTo>
                    <a:pt x="1507" y="2920"/>
                    <a:pt x="1450" y="2799"/>
                    <a:pt x="1450" y="2659"/>
                  </a:cubicBezTo>
                  <a:lnTo>
                    <a:pt x="1450" y="999"/>
                  </a:lnTo>
                  <a:cubicBezTo>
                    <a:pt x="1450" y="859"/>
                    <a:pt x="1507" y="739"/>
                    <a:pt x="1603" y="643"/>
                  </a:cubicBezTo>
                  <a:lnTo>
                    <a:pt x="954" y="1"/>
                  </a:lnTo>
                  <a:cubicBezTo>
                    <a:pt x="859" y="96"/>
                    <a:pt x="801" y="236"/>
                    <a:pt x="801" y="382"/>
                  </a:cubicBezTo>
                  <a:cubicBezTo>
                    <a:pt x="801" y="236"/>
                    <a:pt x="738" y="96"/>
                    <a:pt x="64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1"/>
            <p:cNvSpPr/>
            <p:nvPr/>
          </p:nvSpPr>
          <p:spPr>
            <a:xfrm>
              <a:off x="6577941" y="1726470"/>
              <a:ext cx="84314" cy="84346"/>
            </a:xfrm>
            <a:custGeom>
              <a:rect b="b" l="l" r="r" t="t"/>
              <a:pathLst>
                <a:path extrusionOk="0" h="2666" w="2665">
                  <a:moveTo>
                    <a:pt x="509" y="1"/>
                  </a:moveTo>
                  <a:cubicBezTo>
                    <a:pt x="229" y="1"/>
                    <a:pt x="0" y="224"/>
                    <a:pt x="0" y="503"/>
                  </a:cubicBezTo>
                  <a:lnTo>
                    <a:pt x="0" y="2163"/>
                  </a:lnTo>
                  <a:cubicBezTo>
                    <a:pt x="0" y="2443"/>
                    <a:pt x="229" y="2666"/>
                    <a:pt x="509" y="2666"/>
                  </a:cubicBezTo>
                  <a:lnTo>
                    <a:pt x="2163" y="2666"/>
                  </a:lnTo>
                  <a:cubicBezTo>
                    <a:pt x="2442" y="2666"/>
                    <a:pt x="2665" y="2437"/>
                    <a:pt x="2665" y="2163"/>
                  </a:cubicBezTo>
                  <a:lnTo>
                    <a:pt x="2665" y="503"/>
                  </a:lnTo>
                  <a:cubicBezTo>
                    <a:pt x="2665" y="224"/>
                    <a:pt x="2442" y="1"/>
                    <a:pt x="216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1"/>
            <p:cNvSpPr/>
            <p:nvPr/>
          </p:nvSpPr>
          <p:spPr>
            <a:xfrm>
              <a:off x="6557409" y="1585244"/>
              <a:ext cx="25373" cy="115509"/>
            </a:xfrm>
            <a:custGeom>
              <a:rect b="b" l="l" r="r" t="t"/>
              <a:pathLst>
                <a:path extrusionOk="0" h="3651" w="802">
                  <a:moveTo>
                    <a:pt x="153" y="0"/>
                  </a:moveTo>
                  <a:cubicBezTo>
                    <a:pt x="58" y="96"/>
                    <a:pt x="0" y="229"/>
                    <a:pt x="0" y="375"/>
                  </a:cubicBezTo>
                  <a:lnTo>
                    <a:pt x="0" y="3276"/>
                  </a:lnTo>
                  <a:cubicBezTo>
                    <a:pt x="0" y="3422"/>
                    <a:pt x="58" y="3555"/>
                    <a:pt x="153" y="3651"/>
                  </a:cubicBezTo>
                  <a:lnTo>
                    <a:pt x="802" y="3008"/>
                  </a:lnTo>
                  <a:cubicBezTo>
                    <a:pt x="706" y="2919"/>
                    <a:pt x="649" y="2792"/>
                    <a:pt x="649" y="2652"/>
                  </a:cubicBezTo>
                  <a:lnTo>
                    <a:pt x="649" y="999"/>
                  </a:lnTo>
                  <a:cubicBezTo>
                    <a:pt x="649" y="859"/>
                    <a:pt x="706" y="732"/>
                    <a:pt x="802" y="643"/>
                  </a:cubicBezTo>
                  <a:lnTo>
                    <a:pt x="153"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1"/>
            <p:cNvSpPr/>
            <p:nvPr/>
          </p:nvSpPr>
          <p:spPr>
            <a:xfrm>
              <a:off x="6657603" y="1585023"/>
              <a:ext cx="25405" cy="115730"/>
            </a:xfrm>
            <a:custGeom>
              <a:rect b="b" l="l" r="r" t="t"/>
              <a:pathLst>
                <a:path extrusionOk="0" h="3658" w="803">
                  <a:moveTo>
                    <a:pt x="643" y="1"/>
                  </a:moveTo>
                  <a:lnTo>
                    <a:pt x="1" y="650"/>
                  </a:lnTo>
                  <a:cubicBezTo>
                    <a:pt x="90" y="739"/>
                    <a:pt x="147" y="866"/>
                    <a:pt x="147" y="1006"/>
                  </a:cubicBezTo>
                  <a:lnTo>
                    <a:pt x="147" y="2659"/>
                  </a:lnTo>
                  <a:cubicBezTo>
                    <a:pt x="147" y="2799"/>
                    <a:pt x="90" y="2926"/>
                    <a:pt x="1" y="3015"/>
                  </a:cubicBezTo>
                  <a:lnTo>
                    <a:pt x="643" y="3658"/>
                  </a:lnTo>
                  <a:cubicBezTo>
                    <a:pt x="745" y="3562"/>
                    <a:pt x="802" y="3429"/>
                    <a:pt x="802" y="3283"/>
                  </a:cubicBezTo>
                  <a:lnTo>
                    <a:pt x="802" y="382"/>
                  </a:lnTo>
                  <a:cubicBezTo>
                    <a:pt x="802" y="236"/>
                    <a:pt x="738" y="103"/>
                    <a:pt x="64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1"/>
            <p:cNvSpPr/>
            <p:nvPr/>
          </p:nvSpPr>
          <p:spPr>
            <a:xfrm>
              <a:off x="6577941" y="1600936"/>
              <a:ext cx="84314" cy="84124"/>
            </a:xfrm>
            <a:custGeom>
              <a:rect b="b" l="l" r="r" t="t"/>
              <a:pathLst>
                <a:path extrusionOk="0" h="2659" w="2665">
                  <a:moveTo>
                    <a:pt x="509" y="0"/>
                  </a:moveTo>
                  <a:cubicBezTo>
                    <a:pt x="229" y="0"/>
                    <a:pt x="0" y="223"/>
                    <a:pt x="0" y="503"/>
                  </a:cubicBezTo>
                  <a:lnTo>
                    <a:pt x="0" y="2156"/>
                  </a:lnTo>
                  <a:cubicBezTo>
                    <a:pt x="0" y="2436"/>
                    <a:pt x="229" y="2659"/>
                    <a:pt x="509" y="2659"/>
                  </a:cubicBezTo>
                  <a:lnTo>
                    <a:pt x="2163" y="2659"/>
                  </a:lnTo>
                  <a:cubicBezTo>
                    <a:pt x="2442" y="2659"/>
                    <a:pt x="2665" y="2436"/>
                    <a:pt x="2665" y="2156"/>
                  </a:cubicBezTo>
                  <a:lnTo>
                    <a:pt x="2665" y="503"/>
                  </a:lnTo>
                  <a:cubicBezTo>
                    <a:pt x="2665" y="223"/>
                    <a:pt x="2442" y="0"/>
                    <a:pt x="2163"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1"/>
            <p:cNvSpPr/>
            <p:nvPr/>
          </p:nvSpPr>
          <p:spPr>
            <a:xfrm>
              <a:off x="6682975" y="1705748"/>
              <a:ext cx="125791" cy="125791"/>
            </a:xfrm>
            <a:custGeom>
              <a:rect b="b" l="l" r="r" t="t"/>
              <a:pathLst>
                <a:path extrusionOk="0" h="3976" w="3976">
                  <a:moveTo>
                    <a:pt x="541" y="1"/>
                  </a:moveTo>
                  <a:cubicBezTo>
                    <a:pt x="242" y="1"/>
                    <a:pt x="0" y="243"/>
                    <a:pt x="0" y="541"/>
                  </a:cubicBezTo>
                  <a:lnTo>
                    <a:pt x="0" y="3435"/>
                  </a:lnTo>
                  <a:cubicBezTo>
                    <a:pt x="0" y="3734"/>
                    <a:pt x="242" y="3976"/>
                    <a:pt x="541" y="3976"/>
                  </a:cubicBezTo>
                  <a:lnTo>
                    <a:pt x="3434" y="3976"/>
                  </a:lnTo>
                  <a:cubicBezTo>
                    <a:pt x="3733" y="3976"/>
                    <a:pt x="3975" y="3734"/>
                    <a:pt x="3975" y="3435"/>
                  </a:cubicBezTo>
                  <a:lnTo>
                    <a:pt x="3975" y="541"/>
                  </a:lnTo>
                  <a:cubicBezTo>
                    <a:pt x="3975" y="243"/>
                    <a:pt x="3733" y="1"/>
                    <a:pt x="343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1"/>
            <p:cNvSpPr/>
            <p:nvPr/>
          </p:nvSpPr>
          <p:spPr>
            <a:xfrm>
              <a:off x="6657603" y="1710778"/>
              <a:ext cx="50747" cy="115730"/>
            </a:xfrm>
            <a:custGeom>
              <a:rect b="b" l="l" r="r" t="t"/>
              <a:pathLst>
                <a:path extrusionOk="0" h="3658" w="1604">
                  <a:moveTo>
                    <a:pt x="643" y="1"/>
                  </a:moveTo>
                  <a:lnTo>
                    <a:pt x="1" y="643"/>
                  </a:lnTo>
                  <a:cubicBezTo>
                    <a:pt x="90" y="739"/>
                    <a:pt x="147" y="859"/>
                    <a:pt x="147" y="999"/>
                  </a:cubicBezTo>
                  <a:lnTo>
                    <a:pt x="147" y="2659"/>
                  </a:lnTo>
                  <a:cubicBezTo>
                    <a:pt x="147" y="2799"/>
                    <a:pt x="90" y="2920"/>
                    <a:pt x="1" y="3015"/>
                  </a:cubicBezTo>
                  <a:lnTo>
                    <a:pt x="643" y="3658"/>
                  </a:lnTo>
                  <a:cubicBezTo>
                    <a:pt x="738" y="3562"/>
                    <a:pt x="802" y="3423"/>
                    <a:pt x="802" y="3276"/>
                  </a:cubicBezTo>
                  <a:cubicBezTo>
                    <a:pt x="802" y="3423"/>
                    <a:pt x="866" y="3562"/>
                    <a:pt x="961" y="3658"/>
                  </a:cubicBezTo>
                  <a:lnTo>
                    <a:pt x="1603" y="3015"/>
                  </a:lnTo>
                  <a:cubicBezTo>
                    <a:pt x="1514" y="2920"/>
                    <a:pt x="1457" y="2799"/>
                    <a:pt x="1457" y="2659"/>
                  </a:cubicBezTo>
                  <a:lnTo>
                    <a:pt x="1457" y="999"/>
                  </a:lnTo>
                  <a:cubicBezTo>
                    <a:pt x="1457" y="859"/>
                    <a:pt x="1514" y="739"/>
                    <a:pt x="1603" y="643"/>
                  </a:cubicBezTo>
                  <a:lnTo>
                    <a:pt x="961" y="1"/>
                  </a:lnTo>
                  <a:cubicBezTo>
                    <a:pt x="859" y="96"/>
                    <a:pt x="802" y="236"/>
                    <a:pt x="802" y="382"/>
                  </a:cubicBezTo>
                  <a:cubicBezTo>
                    <a:pt x="802" y="236"/>
                    <a:pt x="738" y="96"/>
                    <a:pt x="64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1"/>
            <p:cNvSpPr/>
            <p:nvPr/>
          </p:nvSpPr>
          <p:spPr>
            <a:xfrm>
              <a:off x="6783359" y="1710778"/>
              <a:ext cx="25405" cy="115730"/>
            </a:xfrm>
            <a:custGeom>
              <a:rect b="b" l="l" r="r" t="t"/>
              <a:pathLst>
                <a:path extrusionOk="0" h="3658" w="803">
                  <a:moveTo>
                    <a:pt x="643" y="1"/>
                  </a:moveTo>
                  <a:lnTo>
                    <a:pt x="1" y="643"/>
                  </a:lnTo>
                  <a:cubicBezTo>
                    <a:pt x="90" y="732"/>
                    <a:pt x="147" y="859"/>
                    <a:pt x="147" y="999"/>
                  </a:cubicBezTo>
                  <a:lnTo>
                    <a:pt x="147" y="2659"/>
                  </a:lnTo>
                  <a:cubicBezTo>
                    <a:pt x="147" y="2793"/>
                    <a:pt x="90" y="2920"/>
                    <a:pt x="1" y="3015"/>
                  </a:cubicBezTo>
                  <a:lnTo>
                    <a:pt x="643" y="3658"/>
                  </a:lnTo>
                  <a:cubicBezTo>
                    <a:pt x="738" y="3562"/>
                    <a:pt x="802" y="3423"/>
                    <a:pt x="802" y="3276"/>
                  </a:cubicBezTo>
                  <a:lnTo>
                    <a:pt x="802" y="382"/>
                  </a:lnTo>
                  <a:cubicBezTo>
                    <a:pt x="802" y="230"/>
                    <a:pt x="738" y="96"/>
                    <a:pt x="64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1"/>
            <p:cNvSpPr/>
            <p:nvPr/>
          </p:nvSpPr>
          <p:spPr>
            <a:xfrm>
              <a:off x="6703698" y="1726470"/>
              <a:ext cx="84314" cy="84346"/>
            </a:xfrm>
            <a:custGeom>
              <a:rect b="b" l="l" r="r" t="t"/>
              <a:pathLst>
                <a:path extrusionOk="0" h="2666" w="2665">
                  <a:moveTo>
                    <a:pt x="503" y="1"/>
                  </a:moveTo>
                  <a:cubicBezTo>
                    <a:pt x="223" y="1"/>
                    <a:pt x="0" y="224"/>
                    <a:pt x="0" y="503"/>
                  </a:cubicBezTo>
                  <a:lnTo>
                    <a:pt x="0" y="2163"/>
                  </a:lnTo>
                  <a:cubicBezTo>
                    <a:pt x="0" y="2443"/>
                    <a:pt x="223" y="2666"/>
                    <a:pt x="503" y="2666"/>
                  </a:cubicBezTo>
                  <a:lnTo>
                    <a:pt x="2163" y="2666"/>
                  </a:lnTo>
                  <a:cubicBezTo>
                    <a:pt x="2436" y="2666"/>
                    <a:pt x="2665" y="2437"/>
                    <a:pt x="2665" y="2163"/>
                  </a:cubicBezTo>
                  <a:lnTo>
                    <a:pt x="2665" y="503"/>
                  </a:lnTo>
                  <a:cubicBezTo>
                    <a:pt x="2665" y="224"/>
                    <a:pt x="2436" y="1"/>
                    <a:pt x="216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1"/>
            <p:cNvSpPr/>
            <p:nvPr/>
          </p:nvSpPr>
          <p:spPr>
            <a:xfrm>
              <a:off x="6472685" y="1743396"/>
              <a:ext cx="43691" cy="50367"/>
            </a:xfrm>
            <a:custGeom>
              <a:rect b="b" l="l" r="r" t="t"/>
              <a:pathLst>
                <a:path extrusionOk="0" h="1592" w="1381">
                  <a:moveTo>
                    <a:pt x="688" y="636"/>
                  </a:moveTo>
                  <a:lnTo>
                    <a:pt x="802" y="929"/>
                  </a:lnTo>
                  <a:lnTo>
                    <a:pt x="580" y="929"/>
                  </a:lnTo>
                  <a:lnTo>
                    <a:pt x="688" y="636"/>
                  </a:lnTo>
                  <a:close/>
                  <a:moveTo>
                    <a:pt x="694" y="0"/>
                  </a:moveTo>
                  <a:cubicBezTo>
                    <a:pt x="605" y="0"/>
                    <a:pt x="535" y="51"/>
                    <a:pt x="503" y="134"/>
                  </a:cubicBezTo>
                  <a:lnTo>
                    <a:pt x="497" y="134"/>
                  </a:lnTo>
                  <a:lnTo>
                    <a:pt x="39" y="1348"/>
                  </a:lnTo>
                  <a:cubicBezTo>
                    <a:pt x="1" y="1444"/>
                    <a:pt x="52" y="1546"/>
                    <a:pt x="141" y="1577"/>
                  </a:cubicBezTo>
                  <a:cubicBezTo>
                    <a:pt x="160" y="1590"/>
                    <a:pt x="185" y="1590"/>
                    <a:pt x="204" y="1590"/>
                  </a:cubicBezTo>
                  <a:cubicBezTo>
                    <a:pt x="281" y="1590"/>
                    <a:pt x="344" y="1546"/>
                    <a:pt x="376" y="1476"/>
                  </a:cubicBezTo>
                  <a:lnTo>
                    <a:pt x="446" y="1291"/>
                  </a:lnTo>
                  <a:lnTo>
                    <a:pt x="936" y="1291"/>
                  </a:lnTo>
                  <a:lnTo>
                    <a:pt x="1006" y="1476"/>
                  </a:lnTo>
                  <a:cubicBezTo>
                    <a:pt x="1035" y="1548"/>
                    <a:pt x="1100" y="1591"/>
                    <a:pt x="1172" y="1591"/>
                  </a:cubicBezTo>
                  <a:cubicBezTo>
                    <a:pt x="1194" y="1591"/>
                    <a:pt x="1218" y="1587"/>
                    <a:pt x="1241" y="1577"/>
                  </a:cubicBezTo>
                  <a:cubicBezTo>
                    <a:pt x="1330" y="1546"/>
                    <a:pt x="1381" y="1444"/>
                    <a:pt x="1343" y="1348"/>
                  </a:cubicBezTo>
                  <a:lnTo>
                    <a:pt x="885" y="140"/>
                  </a:lnTo>
                  <a:cubicBezTo>
                    <a:pt x="885" y="134"/>
                    <a:pt x="885" y="134"/>
                    <a:pt x="885" y="134"/>
                  </a:cubicBezTo>
                  <a:cubicBezTo>
                    <a:pt x="853" y="51"/>
                    <a:pt x="777" y="0"/>
                    <a:pt x="6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1"/>
            <p:cNvSpPr/>
            <p:nvPr/>
          </p:nvSpPr>
          <p:spPr>
            <a:xfrm>
              <a:off x="6727235" y="1743997"/>
              <a:ext cx="37237" cy="49323"/>
            </a:xfrm>
            <a:custGeom>
              <a:rect b="b" l="l" r="r" t="t"/>
              <a:pathLst>
                <a:path extrusionOk="0" h="1559" w="1177">
                  <a:moveTo>
                    <a:pt x="515" y="363"/>
                  </a:moveTo>
                  <a:cubicBezTo>
                    <a:pt x="795" y="363"/>
                    <a:pt x="814" y="681"/>
                    <a:pt x="814" y="776"/>
                  </a:cubicBezTo>
                  <a:cubicBezTo>
                    <a:pt x="814" y="980"/>
                    <a:pt x="725" y="1190"/>
                    <a:pt x="522" y="1196"/>
                  </a:cubicBezTo>
                  <a:lnTo>
                    <a:pt x="356" y="1196"/>
                  </a:lnTo>
                  <a:cubicBezTo>
                    <a:pt x="356" y="1056"/>
                    <a:pt x="356" y="872"/>
                    <a:pt x="356" y="776"/>
                  </a:cubicBezTo>
                  <a:cubicBezTo>
                    <a:pt x="356" y="700"/>
                    <a:pt x="356" y="509"/>
                    <a:pt x="356" y="363"/>
                  </a:cubicBezTo>
                  <a:close/>
                  <a:moveTo>
                    <a:pt x="178" y="0"/>
                  </a:moveTo>
                  <a:cubicBezTo>
                    <a:pt x="127" y="0"/>
                    <a:pt x="83" y="19"/>
                    <a:pt x="51" y="57"/>
                  </a:cubicBezTo>
                  <a:cubicBezTo>
                    <a:pt x="19" y="89"/>
                    <a:pt x="0" y="134"/>
                    <a:pt x="0" y="185"/>
                  </a:cubicBezTo>
                  <a:cubicBezTo>
                    <a:pt x="0" y="185"/>
                    <a:pt x="0" y="643"/>
                    <a:pt x="0" y="776"/>
                  </a:cubicBezTo>
                  <a:cubicBezTo>
                    <a:pt x="0" y="942"/>
                    <a:pt x="0" y="1374"/>
                    <a:pt x="0" y="1374"/>
                  </a:cubicBezTo>
                  <a:cubicBezTo>
                    <a:pt x="0" y="1425"/>
                    <a:pt x="19" y="1469"/>
                    <a:pt x="51" y="1501"/>
                  </a:cubicBezTo>
                  <a:cubicBezTo>
                    <a:pt x="89" y="1539"/>
                    <a:pt x="134" y="1558"/>
                    <a:pt x="178" y="1558"/>
                  </a:cubicBezTo>
                  <a:cubicBezTo>
                    <a:pt x="191" y="1558"/>
                    <a:pt x="433" y="1552"/>
                    <a:pt x="528" y="1552"/>
                  </a:cubicBezTo>
                  <a:cubicBezTo>
                    <a:pt x="903" y="1546"/>
                    <a:pt x="1177" y="1221"/>
                    <a:pt x="1177" y="783"/>
                  </a:cubicBezTo>
                  <a:cubicBezTo>
                    <a:pt x="1177" y="312"/>
                    <a:pt x="910" y="0"/>
                    <a:pt x="5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1"/>
            <p:cNvSpPr/>
            <p:nvPr/>
          </p:nvSpPr>
          <p:spPr>
            <a:xfrm>
              <a:off x="6601068" y="1743491"/>
              <a:ext cx="38250" cy="50240"/>
            </a:xfrm>
            <a:custGeom>
              <a:rect b="b" l="l" r="r" t="t"/>
              <a:pathLst>
                <a:path extrusionOk="0" h="1588" w="1209">
                  <a:moveTo>
                    <a:pt x="614" y="1"/>
                  </a:moveTo>
                  <a:cubicBezTo>
                    <a:pt x="555" y="1"/>
                    <a:pt x="492" y="9"/>
                    <a:pt x="427" y="29"/>
                  </a:cubicBezTo>
                  <a:cubicBezTo>
                    <a:pt x="249" y="80"/>
                    <a:pt x="121" y="226"/>
                    <a:pt x="96" y="398"/>
                  </a:cubicBezTo>
                  <a:cubicBezTo>
                    <a:pt x="70" y="563"/>
                    <a:pt x="147" y="722"/>
                    <a:pt x="280" y="811"/>
                  </a:cubicBezTo>
                  <a:cubicBezTo>
                    <a:pt x="293" y="818"/>
                    <a:pt x="299" y="818"/>
                    <a:pt x="306" y="824"/>
                  </a:cubicBezTo>
                  <a:cubicBezTo>
                    <a:pt x="312" y="824"/>
                    <a:pt x="484" y="900"/>
                    <a:pt x="675" y="970"/>
                  </a:cubicBezTo>
                  <a:cubicBezTo>
                    <a:pt x="713" y="989"/>
                    <a:pt x="834" y="1040"/>
                    <a:pt x="821" y="1110"/>
                  </a:cubicBezTo>
                  <a:cubicBezTo>
                    <a:pt x="808" y="1167"/>
                    <a:pt x="738" y="1231"/>
                    <a:pt x="630" y="1231"/>
                  </a:cubicBezTo>
                  <a:cubicBezTo>
                    <a:pt x="516" y="1231"/>
                    <a:pt x="408" y="1186"/>
                    <a:pt x="338" y="1104"/>
                  </a:cubicBezTo>
                  <a:cubicBezTo>
                    <a:pt x="300" y="1066"/>
                    <a:pt x="250" y="1047"/>
                    <a:pt x="201" y="1047"/>
                  </a:cubicBezTo>
                  <a:cubicBezTo>
                    <a:pt x="158" y="1047"/>
                    <a:pt x="116" y="1062"/>
                    <a:pt x="83" y="1091"/>
                  </a:cubicBezTo>
                  <a:cubicBezTo>
                    <a:pt x="7" y="1161"/>
                    <a:pt x="1" y="1276"/>
                    <a:pt x="70" y="1345"/>
                  </a:cubicBezTo>
                  <a:cubicBezTo>
                    <a:pt x="210" y="1498"/>
                    <a:pt x="414" y="1587"/>
                    <a:pt x="630" y="1587"/>
                  </a:cubicBezTo>
                  <a:cubicBezTo>
                    <a:pt x="904" y="1587"/>
                    <a:pt x="1133" y="1415"/>
                    <a:pt x="1177" y="1174"/>
                  </a:cubicBezTo>
                  <a:cubicBezTo>
                    <a:pt x="1209" y="996"/>
                    <a:pt x="1126" y="754"/>
                    <a:pt x="802" y="633"/>
                  </a:cubicBezTo>
                  <a:cubicBezTo>
                    <a:pt x="656" y="582"/>
                    <a:pt x="516" y="525"/>
                    <a:pt x="471" y="500"/>
                  </a:cubicBezTo>
                  <a:cubicBezTo>
                    <a:pt x="452" y="487"/>
                    <a:pt x="452" y="461"/>
                    <a:pt x="452" y="449"/>
                  </a:cubicBezTo>
                  <a:cubicBezTo>
                    <a:pt x="458" y="430"/>
                    <a:pt x="471" y="391"/>
                    <a:pt x="535" y="372"/>
                  </a:cubicBezTo>
                  <a:cubicBezTo>
                    <a:pt x="562" y="364"/>
                    <a:pt x="590" y="360"/>
                    <a:pt x="616" y="360"/>
                  </a:cubicBezTo>
                  <a:cubicBezTo>
                    <a:pt x="740" y="360"/>
                    <a:pt x="841" y="442"/>
                    <a:pt x="846" y="442"/>
                  </a:cubicBezTo>
                  <a:cubicBezTo>
                    <a:pt x="881" y="471"/>
                    <a:pt x="924" y="486"/>
                    <a:pt x="966" y="486"/>
                  </a:cubicBezTo>
                  <a:cubicBezTo>
                    <a:pt x="1016" y="486"/>
                    <a:pt x="1066" y="465"/>
                    <a:pt x="1101" y="423"/>
                  </a:cubicBezTo>
                  <a:cubicBezTo>
                    <a:pt x="1164" y="347"/>
                    <a:pt x="1152" y="232"/>
                    <a:pt x="1075" y="169"/>
                  </a:cubicBezTo>
                  <a:cubicBezTo>
                    <a:pt x="1065" y="159"/>
                    <a:pt x="873" y="1"/>
                    <a:pt x="6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1"/>
            <p:cNvSpPr/>
            <p:nvPr/>
          </p:nvSpPr>
          <p:spPr>
            <a:xfrm>
              <a:off x="6592810" y="1617767"/>
              <a:ext cx="54575" cy="50399"/>
            </a:xfrm>
            <a:custGeom>
              <a:rect b="b" l="l" r="r" t="t"/>
              <a:pathLst>
                <a:path extrusionOk="0" h="1593" w="1725">
                  <a:moveTo>
                    <a:pt x="859" y="1"/>
                  </a:moveTo>
                  <a:cubicBezTo>
                    <a:pt x="851" y="1"/>
                    <a:pt x="842" y="1"/>
                    <a:pt x="834" y="3"/>
                  </a:cubicBezTo>
                  <a:cubicBezTo>
                    <a:pt x="764" y="15"/>
                    <a:pt x="707" y="66"/>
                    <a:pt x="688" y="136"/>
                  </a:cubicBezTo>
                  <a:lnTo>
                    <a:pt x="497" y="766"/>
                  </a:lnTo>
                  <a:lnTo>
                    <a:pt x="376" y="149"/>
                  </a:lnTo>
                  <a:cubicBezTo>
                    <a:pt x="360" y="62"/>
                    <a:pt x="288" y="3"/>
                    <a:pt x="205" y="3"/>
                  </a:cubicBezTo>
                  <a:cubicBezTo>
                    <a:pt x="190" y="3"/>
                    <a:pt x="175" y="5"/>
                    <a:pt x="160" y="9"/>
                  </a:cubicBezTo>
                  <a:cubicBezTo>
                    <a:pt x="64" y="28"/>
                    <a:pt x="1" y="117"/>
                    <a:pt x="20" y="219"/>
                  </a:cubicBezTo>
                  <a:lnTo>
                    <a:pt x="262" y="1427"/>
                  </a:lnTo>
                  <a:cubicBezTo>
                    <a:pt x="262" y="1440"/>
                    <a:pt x="268" y="1446"/>
                    <a:pt x="268" y="1453"/>
                  </a:cubicBezTo>
                  <a:cubicBezTo>
                    <a:pt x="300" y="1535"/>
                    <a:pt x="376" y="1593"/>
                    <a:pt x="465" y="1593"/>
                  </a:cubicBezTo>
                  <a:cubicBezTo>
                    <a:pt x="554" y="1593"/>
                    <a:pt x="630" y="1535"/>
                    <a:pt x="662" y="1453"/>
                  </a:cubicBezTo>
                  <a:cubicBezTo>
                    <a:pt x="662" y="1453"/>
                    <a:pt x="662" y="1446"/>
                    <a:pt x="662" y="1446"/>
                  </a:cubicBezTo>
                  <a:lnTo>
                    <a:pt x="866" y="791"/>
                  </a:lnTo>
                  <a:lnTo>
                    <a:pt x="1063" y="1446"/>
                  </a:lnTo>
                  <a:lnTo>
                    <a:pt x="1069" y="1453"/>
                  </a:lnTo>
                  <a:cubicBezTo>
                    <a:pt x="1095" y="1535"/>
                    <a:pt x="1177" y="1593"/>
                    <a:pt x="1260" y="1593"/>
                  </a:cubicBezTo>
                  <a:lnTo>
                    <a:pt x="1266" y="1593"/>
                  </a:lnTo>
                  <a:cubicBezTo>
                    <a:pt x="1355" y="1593"/>
                    <a:pt x="1432" y="1535"/>
                    <a:pt x="1457" y="1453"/>
                  </a:cubicBezTo>
                  <a:cubicBezTo>
                    <a:pt x="1464" y="1446"/>
                    <a:pt x="1464" y="1434"/>
                    <a:pt x="1464" y="1427"/>
                  </a:cubicBezTo>
                  <a:lnTo>
                    <a:pt x="1705" y="219"/>
                  </a:lnTo>
                  <a:cubicBezTo>
                    <a:pt x="1724" y="123"/>
                    <a:pt x="1661" y="28"/>
                    <a:pt x="1565" y="9"/>
                  </a:cubicBezTo>
                  <a:cubicBezTo>
                    <a:pt x="1554" y="7"/>
                    <a:pt x="1542" y="5"/>
                    <a:pt x="1531" y="5"/>
                  </a:cubicBezTo>
                  <a:cubicBezTo>
                    <a:pt x="1448" y="5"/>
                    <a:pt x="1372" y="65"/>
                    <a:pt x="1355" y="149"/>
                  </a:cubicBezTo>
                  <a:lnTo>
                    <a:pt x="1228" y="766"/>
                  </a:lnTo>
                  <a:lnTo>
                    <a:pt x="1037" y="130"/>
                  </a:lnTo>
                  <a:cubicBezTo>
                    <a:pt x="1014" y="55"/>
                    <a:pt x="93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2" name="Google Shape;2072;p41"/>
          <p:cNvGrpSpPr/>
          <p:nvPr/>
        </p:nvGrpSpPr>
        <p:grpSpPr>
          <a:xfrm>
            <a:off x="1287925" y="1368766"/>
            <a:ext cx="376898" cy="377119"/>
            <a:chOff x="5598843" y="1517225"/>
            <a:chExt cx="376898" cy="377119"/>
          </a:xfrm>
        </p:grpSpPr>
        <p:sp>
          <p:nvSpPr>
            <p:cNvPr id="2073" name="Google Shape;2073;p41"/>
            <p:cNvSpPr/>
            <p:nvPr/>
          </p:nvSpPr>
          <p:spPr>
            <a:xfrm>
              <a:off x="5598843" y="1517225"/>
              <a:ext cx="376898" cy="377119"/>
            </a:xfrm>
            <a:custGeom>
              <a:rect b="b" l="l" r="r" t="t"/>
              <a:pathLst>
                <a:path extrusionOk="0" h="11920" w="11913">
                  <a:moveTo>
                    <a:pt x="1272" y="0"/>
                  </a:moveTo>
                  <a:cubicBezTo>
                    <a:pt x="566" y="0"/>
                    <a:pt x="0" y="573"/>
                    <a:pt x="0" y="1279"/>
                  </a:cubicBezTo>
                  <a:lnTo>
                    <a:pt x="0" y="10647"/>
                  </a:lnTo>
                  <a:cubicBezTo>
                    <a:pt x="0" y="11347"/>
                    <a:pt x="566" y="11919"/>
                    <a:pt x="1272" y="11919"/>
                  </a:cubicBezTo>
                  <a:lnTo>
                    <a:pt x="10641" y="11919"/>
                  </a:lnTo>
                  <a:cubicBezTo>
                    <a:pt x="11347" y="11919"/>
                    <a:pt x="11913" y="11347"/>
                    <a:pt x="11913" y="10647"/>
                  </a:cubicBezTo>
                  <a:lnTo>
                    <a:pt x="11913" y="1279"/>
                  </a:lnTo>
                  <a:cubicBezTo>
                    <a:pt x="11913" y="573"/>
                    <a:pt x="11347" y="0"/>
                    <a:pt x="1064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1"/>
            <p:cNvSpPr/>
            <p:nvPr/>
          </p:nvSpPr>
          <p:spPr>
            <a:xfrm>
              <a:off x="5621559" y="1540162"/>
              <a:ext cx="331434" cy="331434"/>
            </a:xfrm>
            <a:custGeom>
              <a:rect b="b" l="l" r="r" t="t"/>
              <a:pathLst>
                <a:path extrusionOk="0" h="10476" w="10476">
                  <a:moveTo>
                    <a:pt x="554" y="1"/>
                  </a:moveTo>
                  <a:cubicBezTo>
                    <a:pt x="249" y="1"/>
                    <a:pt x="1" y="249"/>
                    <a:pt x="1" y="554"/>
                  </a:cubicBezTo>
                  <a:lnTo>
                    <a:pt x="1" y="9922"/>
                  </a:lnTo>
                  <a:cubicBezTo>
                    <a:pt x="1" y="10227"/>
                    <a:pt x="249" y="10475"/>
                    <a:pt x="554" y="10475"/>
                  </a:cubicBezTo>
                  <a:lnTo>
                    <a:pt x="9923" y="10475"/>
                  </a:lnTo>
                  <a:cubicBezTo>
                    <a:pt x="10228" y="10475"/>
                    <a:pt x="10476" y="10227"/>
                    <a:pt x="10476" y="9922"/>
                  </a:cubicBezTo>
                  <a:lnTo>
                    <a:pt x="10476" y="5235"/>
                  </a:lnTo>
                  <a:lnTo>
                    <a:pt x="10113" y="4262"/>
                  </a:lnTo>
                  <a:lnTo>
                    <a:pt x="10476" y="2615"/>
                  </a:lnTo>
                  <a:lnTo>
                    <a:pt x="10476" y="554"/>
                  </a:lnTo>
                  <a:cubicBezTo>
                    <a:pt x="10476" y="249"/>
                    <a:pt x="10228" y="1"/>
                    <a:pt x="99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1"/>
            <p:cNvSpPr/>
            <p:nvPr/>
          </p:nvSpPr>
          <p:spPr>
            <a:xfrm>
              <a:off x="5621559" y="1788668"/>
              <a:ext cx="82954" cy="82922"/>
            </a:xfrm>
            <a:custGeom>
              <a:rect b="b" l="l" r="r" t="t"/>
              <a:pathLst>
                <a:path extrusionOk="0" h="2621" w="2622">
                  <a:moveTo>
                    <a:pt x="1" y="0"/>
                  </a:moveTo>
                  <a:lnTo>
                    <a:pt x="1" y="2067"/>
                  </a:lnTo>
                  <a:cubicBezTo>
                    <a:pt x="1" y="2372"/>
                    <a:pt x="249" y="2620"/>
                    <a:pt x="554" y="2620"/>
                  </a:cubicBezTo>
                  <a:lnTo>
                    <a:pt x="2621" y="2620"/>
                  </a:lnTo>
                  <a:lnTo>
                    <a:pt x="2621" y="0"/>
                  </a:lnTo>
                  <a:close/>
                </a:path>
              </a:pathLst>
            </a:custGeom>
            <a:solidFill>
              <a:srgbClr val="BFE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1"/>
            <p:cNvSpPr/>
            <p:nvPr/>
          </p:nvSpPr>
          <p:spPr>
            <a:xfrm>
              <a:off x="5870066" y="1622860"/>
              <a:ext cx="82922" cy="102854"/>
            </a:xfrm>
            <a:custGeom>
              <a:rect b="b" l="l" r="r" t="t"/>
              <a:pathLst>
                <a:path extrusionOk="0" h="3251" w="2621">
                  <a:moveTo>
                    <a:pt x="1" y="1"/>
                  </a:moveTo>
                  <a:lnTo>
                    <a:pt x="1" y="2621"/>
                  </a:lnTo>
                  <a:lnTo>
                    <a:pt x="1292" y="3250"/>
                  </a:lnTo>
                  <a:lnTo>
                    <a:pt x="2621" y="2621"/>
                  </a:lnTo>
                  <a:lnTo>
                    <a:pt x="2621" y="1"/>
                  </a:lnTo>
                  <a:close/>
                </a:path>
              </a:pathLst>
            </a:custGeom>
            <a:solidFill>
              <a:srgbClr val="E27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1"/>
            <p:cNvSpPr/>
            <p:nvPr/>
          </p:nvSpPr>
          <p:spPr>
            <a:xfrm>
              <a:off x="5704479" y="1622860"/>
              <a:ext cx="248513" cy="165844"/>
            </a:xfrm>
            <a:custGeom>
              <a:rect b="b" l="l" r="r" t="t"/>
              <a:pathLst>
                <a:path extrusionOk="0" h="5242" w="7855">
                  <a:moveTo>
                    <a:pt x="0" y="1"/>
                  </a:moveTo>
                  <a:lnTo>
                    <a:pt x="0" y="2621"/>
                  </a:lnTo>
                  <a:lnTo>
                    <a:pt x="0" y="5241"/>
                  </a:lnTo>
                  <a:lnTo>
                    <a:pt x="7855" y="5241"/>
                  </a:lnTo>
                  <a:lnTo>
                    <a:pt x="7855" y="2621"/>
                  </a:lnTo>
                  <a:lnTo>
                    <a:pt x="2621" y="2621"/>
                  </a:lnTo>
                  <a:lnTo>
                    <a:pt x="26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1"/>
            <p:cNvSpPr/>
            <p:nvPr/>
          </p:nvSpPr>
          <p:spPr>
            <a:xfrm>
              <a:off x="5615927" y="1534341"/>
              <a:ext cx="342697" cy="342887"/>
            </a:xfrm>
            <a:custGeom>
              <a:rect b="b" l="l" r="r" t="t"/>
              <a:pathLst>
                <a:path extrusionOk="0" h="10838" w="10832">
                  <a:moveTo>
                    <a:pt x="2615" y="363"/>
                  </a:moveTo>
                  <a:lnTo>
                    <a:pt x="2615" y="2620"/>
                  </a:lnTo>
                  <a:lnTo>
                    <a:pt x="357" y="2620"/>
                  </a:lnTo>
                  <a:lnTo>
                    <a:pt x="357" y="738"/>
                  </a:lnTo>
                  <a:cubicBezTo>
                    <a:pt x="357" y="528"/>
                    <a:pt x="529" y="363"/>
                    <a:pt x="732" y="363"/>
                  </a:cubicBezTo>
                  <a:close/>
                  <a:moveTo>
                    <a:pt x="5235" y="363"/>
                  </a:moveTo>
                  <a:lnTo>
                    <a:pt x="5235" y="2620"/>
                  </a:lnTo>
                  <a:lnTo>
                    <a:pt x="2977" y="2620"/>
                  </a:lnTo>
                  <a:lnTo>
                    <a:pt x="2977" y="363"/>
                  </a:lnTo>
                  <a:close/>
                  <a:moveTo>
                    <a:pt x="7855" y="363"/>
                  </a:moveTo>
                  <a:lnTo>
                    <a:pt x="7855" y="2620"/>
                  </a:lnTo>
                  <a:lnTo>
                    <a:pt x="5598" y="2620"/>
                  </a:lnTo>
                  <a:lnTo>
                    <a:pt x="5598" y="363"/>
                  </a:lnTo>
                  <a:close/>
                  <a:moveTo>
                    <a:pt x="10101" y="363"/>
                  </a:moveTo>
                  <a:cubicBezTo>
                    <a:pt x="10310" y="363"/>
                    <a:pt x="10476" y="528"/>
                    <a:pt x="10476" y="738"/>
                  </a:cubicBezTo>
                  <a:lnTo>
                    <a:pt x="10476" y="2620"/>
                  </a:lnTo>
                  <a:lnTo>
                    <a:pt x="8218" y="2620"/>
                  </a:lnTo>
                  <a:lnTo>
                    <a:pt x="8218" y="363"/>
                  </a:lnTo>
                  <a:close/>
                  <a:moveTo>
                    <a:pt x="2621" y="2983"/>
                  </a:moveTo>
                  <a:lnTo>
                    <a:pt x="2621" y="5241"/>
                  </a:lnTo>
                  <a:lnTo>
                    <a:pt x="357" y="5241"/>
                  </a:lnTo>
                  <a:lnTo>
                    <a:pt x="357" y="2983"/>
                  </a:lnTo>
                  <a:close/>
                  <a:moveTo>
                    <a:pt x="5235" y="2983"/>
                  </a:moveTo>
                  <a:lnTo>
                    <a:pt x="5235" y="5241"/>
                  </a:lnTo>
                  <a:lnTo>
                    <a:pt x="2977" y="5241"/>
                  </a:lnTo>
                  <a:lnTo>
                    <a:pt x="2977" y="2983"/>
                  </a:lnTo>
                  <a:close/>
                  <a:moveTo>
                    <a:pt x="7855" y="2983"/>
                  </a:moveTo>
                  <a:lnTo>
                    <a:pt x="7855" y="5241"/>
                  </a:lnTo>
                  <a:lnTo>
                    <a:pt x="5598" y="5241"/>
                  </a:lnTo>
                  <a:lnTo>
                    <a:pt x="5598" y="2983"/>
                  </a:lnTo>
                  <a:close/>
                  <a:moveTo>
                    <a:pt x="10476" y="2983"/>
                  </a:moveTo>
                  <a:lnTo>
                    <a:pt x="10476" y="5241"/>
                  </a:lnTo>
                  <a:lnTo>
                    <a:pt x="8218" y="5241"/>
                  </a:lnTo>
                  <a:lnTo>
                    <a:pt x="8218" y="2983"/>
                  </a:lnTo>
                  <a:close/>
                  <a:moveTo>
                    <a:pt x="2621" y="5597"/>
                  </a:moveTo>
                  <a:lnTo>
                    <a:pt x="2621" y="7861"/>
                  </a:lnTo>
                  <a:lnTo>
                    <a:pt x="357" y="7861"/>
                  </a:lnTo>
                  <a:lnTo>
                    <a:pt x="357" y="5597"/>
                  </a:lnTo>
                  <a:close/>
                  <a:moveTo>
                    <a:pt x="5235" y="5597"/>
                  </a:moveTo>
                  <a:lnTo>
                    <a:pt x="5235" y="7861"/>
                  </a:lnTo>
                  <a:lnTo>
                    <a:pt x="2977" y="7861"/>
                  </a:lnTo>
                  <a:lnTo>
                    <a:pt x="2977" y="5597"/>
                  </a:lnTo>
                  <a:close/>
                  <a:moveTo>
                    <a:pt x="7855" y="5597"/>
                  </a:moveTo>
                  <a:lnTo>
                    <a:pt x="7855" y="7861"/>
                  </a:lnTo>
                  <a:lnTo>
                    <a:pt x="5598" y="7861"/>
                  </a:lnTo>
                  <a:lnTo>
                    <a:pt x="5598" y="5597"/>
                  </a:lnTo>
                  <a:close/>
                  <a:moveTo>
                    <a:pt x="10476" y="5597"/>
                  </a:moveTo>
                  <a:lnTo>
                    <a:pt x="10476" y="7861"/>
                  </a:lnTo>
                  <a:lnTo>
                    <a:pt x="8218" y="7861"/>
                  </a:lnTo>
                  <a:lnTo>
                    <a:pt x="8218" y="5597"/>
                  </a:lnTo>
                  <a:close/>
                  <a:moveTo>
                    <a:pt x="2615" y="8217"/>
                  </a:moveTo>
                  <a:lnTo>
                    <a:pt x="2615" y="10481"/>
                  </a:lnTo>
                  <a:lnTo>
                    <a:pt x="732" y="10481"/>
                  </a:lnTo>
                  <a:cubicBezTo>
                    <a:pt x="529" y="10481"/>
                    <a:pt x="357" y="10310"/>
                    <a:pt x="357" y="10106"/>
                  </a:cubicBezTo>
                  <a:lnTo>
                    <a:pt x="357" y="8217"/>
                  </a:lnTo>
                  <a:close/>
                  <a:moveTo>
                    <a:pt x="5235" y="8217"/>
                  </a:moveTo>
                  <a:lnTo>
                    <a:pt x="5235" y="10481"/>
                  </a:lnTo>
                  <a:lnTo>
                    <a:pt x="2977" y="10481"/>
                  </a:lnTo>
                  <a:lnTo>
                    <a:pt x="2977" y="8217"/>
                  </a:lnTo>
                  <a:close/>
                  <a:moveTo>
                    <a:pt x="7855" y="8217"/>
                  </a:moveTo>
                  <a:lnTo>
                    <a:pt x="7855" y="10481"/>
                  </a:lnTo>
                  <a:lnTo>
                    <a:pt x="5598" y="10481"/>
                  </a:lnTo>
                  <a:lnTo>
                    <a:pt x="5598" y="8217"/>
                  </a:lnTo>
                  <a:close/>
                  <a:moveTo>
                    <a:pt x="10476" y="8217"/>
                  </a:moveTo>
                  <a:lnTo>
                    <a:pt x="10476" y="10106"/>
                  </a:lnTo>
                  <a:cubicBezTo>
                    <a:pt x="10476" y="10310"/>
                    <a:pt x="10310" y="10481"/>
                    <a:pt x="10101" y="10481"/>
                  </a:cubicBezTo>
                  <a:lnTo>
                    <a:pt x="8218" y="10481"/>
                  </a:lnTo>
                  <a:lnTo>
                    <a:pt x="8218" y="8217"/>
                  </a:lnTo>
                  <a:close/>
                  <a:moveTo>
                    <a:pt x="732" y="0"/>
                  </a:moveTo>
                  <a:cubicBezTo>
                    <a:pt x="325" y="0"/>
                    <a:pt x="1" y="331"/>
                    <a:pt x="1" y="738"/>
                  </a:cubicBezTo>
                  <a:lnTo>
                    <a:pt x="1" y="10106"/>
                  </a:lnTo>
                  <a:cubicBezTo>
                    <a:pt x="1" y="10507"/>
                    <a:pt x="325" y="10838"/>
                    <a:pt x="732" y="10838"/>
                  </a:cubicBezTo>
                  <a:lnTo>
                    <a:pt x="10101" y="10838"/>
                  </a:lnTo>
                  <a:cubicBezTo>
                    <a:pt x="10508" y="10838"/>
                    <a:pt x="10832" y="10507"/>
                    <a:pt x="10832" y="10106"/>
                  </a:cubicBezTo>
                  <a:lnTo>
                    <a:pt x="10832" y="738"/>
                  </a:lnTo>
                  <a:cubicBezTo>
                    <a:pt x="10832" y="331"/>
                    <a:pt x="10508" y="0"/>
                    <a:pt x="10101"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1"/>
            <p:cNvSpPr/>
            <p:nvPr/>
          </p:nvSpPr>
          <p:spPr>
            <a:xfrm>
              <a:off x="5811728" y="1632161"/>
              <a:ext cx="43691" cy="63560"/>
            </a:xfrm>
            <a:custGeom>
              <a:rect b="b" l="l" r="r" t="t"/>
              <a:pathLst>
                <a:path extrusionOk="0" h="2009" w="1381">
                  <a:moveTo>
                    <a:pt x="181" y="1"/>
                  </a:moveTo>
                  <a:cubicBezTo>
                    <a:pt x="150" y="1"/>
                    <a:pt x="118" y="9"/>
                    <a:pt x="89" y="25"/>
                  </a:cubicBezTo>
                  <a:cubicBezTo>
                    <a:pt x="38" y="56"/>
                    <a:pt x="0" y="114"/>
                    <a:pt x="0" y="177"/>
                  </a:cubicBezTo>
                  <a:lnTo>
                    <a:pt x="0" y="298"/>
                  </a:lnTo>
                  <a:lnTo>
                    <a:pt x="0" y="1354"/>
                  </a:lnTo>
                  <a:lnTo>
                    <a:pt x="0" y="1831"/>
                  </a:lnTo>
                  <a:cubicBezTo>
                    <a:pt x="0" y="1926"/>
                    <a:pt x="83" y="2009"/>
                    <a:pt x="185" y="2009"/>
                  </a:cubicBezTo>
                  <a:cubicBezTo>
                    <a:pt x="280" y="2009"/>
                    <a:pt x="363" y="1926"/>
                    <a:pt x="363" y="1831"/>
                  </a:cubicBezTo>
                  <a:lnTo>
                    <a:pt x="363" y="1462"/>
                  </a:lnTo>
                  <a:lnTo>
                    <a:pt x="1291" y="921"/>
                  </a:lnTo>
                  <a:cubicBezTo>
                    <a:pt x="1348" y="889"/>
                    <a:pt x="1380" y="832"/>
                    <a:pt x="1380" y="769"/>
                  </a:cubicBezTo>
                  <a:cubicBezTo>
                    <a:pt x="1380" y="705"/>
                    <a:pt x="1348" y="648"/>
                    <a:pt x="1291" y="610"/>
                  </a:cubicBezTo>
                  <a:lnTo>
                    <a:pt x="274" y="25"/>
                  </a:lnTo>
                  <a:cubicBezTo>
                    <a:pt x="245" y="9"/>
                    <a:pt x="213" y="1"/>
                    <a:pt x="18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1"/>
            <p:cNvSpPr/>
            <p:nvPr/>
          </p:nvSpPr>
          <p:spPr>
            <a:xfrm>
              <a:off x="5731623" y="1719858"/>
              <a:ext cx="21165" cy="57359"/>
            </a:xfrm>
            <a:custGeom>
              <a:rect b="b" l="l" r="r" t="t"/>
              <a:pathLst>
                <a:path extrusionOk="0" h="1813" w="669">
                  <a:moveTo>
                    <a:pt x="179" y="0"/>
                  </a:moveTo>
                  <a:cubicBezTo>
                    <a:pt x="84" y="0"/>
                    <a:pt x="1" y="83"/>
                    <a:pt x="1" y="184"/>
                  </a:cubicBezTo>
                  <a:cubicBezTo>
                    <a:pt x="1" y="280"/>
                    <a:pt x="84" y="363"/>
                    <a:pt x="179" y="363"/>
                  </a:cubicBezTo>
                  <a:lnTo>
                    <a:pt x="312" y="363"/>
                  </a:lnTo>
                  <a:lnTo>
                    <a:pt x="312" y="1635"/>
                  </a:lnTo>
                  <a:cubicBezTo>
                    <a:pt x="312" y="1736"/>
                    <a:pt x="389" y="1813"/>
                    <a:pt x="491" y="1813"/>
                  </a:cubicBezTo>
                  <a:cubicBezTo>
                    <a:pt x="592" y="1813"/>
                    <a:pt x="669" y="1736"/>
                    <a:pt x="669" y="1635"/>
                  </a:cubicBezTo>
                  <a:lnTo>
                    <a:pt x="669" y="184"/>
                  </a:lnTo>
                  <a:cubicBezTo>
                    <a:pt x="669" y="83"/>
                    <a:pt x="592" y="0"/>
                    <a:pt x="4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1"/>
            <p:cNvSpPr/>
            <p:nvPr/>
          </p:nvSpPr>
          <p:spPr>
            <a:xfrm>
              <a:off x="5731623" y="1633110"/>
              <a:ext cx="21165" cy="57390"/>
            </a:xfrm>
            <a:custGeom>
              <a:rect b="b" l="l" r="r" t="t"/>
              <a:pathLst>
                <a:path extrusionOk="0" h="1814" w="669">
                  <a:moveTo>
                    <a:pt x="179" y="1"/>
                  </a:moveTo>
                  <a:cubicBezTo>
                    <a:pt x="84" y="1"/>
                    <a:pt x="1" y="84"/>
                    <a:pt x="1" y="179"/>
                  </a:cubicBezTo>
                  <a:cubicBezTo>
                    <a:pt x="1" y="281"/>
                    <a:pt x="84" y="357"/>
                    <a:pt x="179" y="357"/>
                  </a:cubicBezTo>
                  <a:lnTo>
                    <a:pt x="312" y="357"/>
                  </a:lnTo>
                  <a:lnTo>
                    <a:pt x="312" y="1635"/>
                  </a:lnTo>
                  <a:cubicBezTo>
                    <a:pt x="312" y="1731"/>
                    <a:pt x="389" y="1813"/>
                    <a:pt x="491" y="1813"/>
                  </a:cubicBezTo>
                  <a:cubicBezTo>
                    <a:pt x="592" y="1813"/>
                    <a:pt x="669" y="1731"/>
                    <a:pt x="669" y="1635"/>
                  </a:cubicBezTo>
                  <a:lnTo>
                    <a:pt x="669" y="179"/>
                  </a:lnTo>
                  <a:cubicBezTo>
                    <a:pt x="669" y="84"/>
                    <a:pt x="592" y="1"/>
                    <a:pt x="4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1"/>
            <p:cNvSpPr/>
            <p:nvPr/>
          </p:nvSpPr>
          <p:spPr>
            <a:xfrm>
              <a:off x="5809893" y="1719858"/>
              <a:ext cx="36478" cy="57169"/>
            </a:xfrm>
            <a:custGeom>
              <a:rect b="b" l="l" r="r" t="t"/>
              <a:pathLst>
                <a:path extrusionOk="0" h="1807" w="1153">
                  <a:moveTo>
                    <a:pt x="548" y="0"/>
                  </a:moveTo>
                  <a:cubicBezTo>
                    <a:pt x="293" y="0"/>
                    <a:pt x="71" y="184"/>
                    <a:pt x="20" y="439"/>
                  </a:cubicBezTo>
                  <a:cubicBezTo>
                    <a:pt x="1" y="534"/>
                    <a:pt x="64" y="630"/>
                    <a:pt x="160" y="649"/>
                  </a:cubicBezTo>
                  <a:cubicBezTo>
                    <a:pt x="171" y="651"/>
                    <a:pt x="183" y="652"/>
                    <a:pt x="194" y="652"/>
                  </a:cubicBezTo>
                  <a:cubicBezTo>
                    <a:pt x="277" y="652"/>
                    <a:pt x="353" y="593"/>
                    <a:pt x="370" y="509"/>
                  </a:cubicBezTo>
                  <a:cubicBezTo>
                    <a:pt x="389" y="426"/>
                    <a:pt x="465" y="363"/>
                    <a:pt x="554" y="363"/>
                  </a:cubicBezTo>
                  <a:cubicBezTo>
                    <a:pt x="650" y="363"/>
                    <a:pt x="732" y="439"/>
                    <a:pt x="732" y="534"/>
                  </a:cubicBezTo>
                  <a:lnTo>
                    <a:pt x="732" y="566"/>
                  </a:lnTo>
                  <a:cubicBezTo>
                    <a:pt x="713" y="636"/>
                    <a:pt x="669" y="712"/>
                    <a:pt x="611" y="801"/>
                  </a:cubicBezTo>
                  <a:cubicBezTo>
                    <a:pt x="382" y="1126"/>
                    <a:pt x="249" y="1297"/>
                    <a:pt x="179" y="1393"/>
                  </a:cubicBezTo>
                  <a:cubicBezTo>
                    <a:pt x="90" y="1514"/>
                    <a:pt x="45" y="1571"/>
                    <a:pt x="77" y="1673"/>
                  </a:cubicBezTo>
                  <a:cubicBezTo>
                    <a:pt x="90" y="1730"/>
                    <a:pt x="134" y="1774"/>
                    <a:pt x="198" y="1794"/>
                  </a:cubicBezTo>
                  <a:cubicBezTo>
                    <a:pt x="217" y="1800"/>
                    <a:pt x="243" y="1806"/>
                    <a:pt x="522" y="1806"/>
                  </a:cubicBezTo>
                  <a:lnTo>
                    <a:pt x="974" y="1806"/>
                  </a:lnTo>
                  <a:cubicBezTo>
                    <a:pt x="1076" y="1800"/>
                    <a:pt x="1152" y="1724"/>
                    <a:pt x="1152" y="1622"/>
                  </a:cubicBezTo>
                  <a:cubicBezTo>
                    <a:pt x="1152" y="1520"/>
                    <a:pt x="1069" y="1444"/>
                    <a:pt x="974" y="1444"/>
                  </a:cubicBezTo>
                  <a:cubicBezTo>
                    <a:pt x="840" y="1444"/>
                    <a:pt x="707" y="1450"/>
                    <a:pt x="586" y="1450"/>
                  </a:cubicBezTo>
                  <a:cubicBezTo>
                    <a:pt x="662" y="1342"/>
                    <a:pt x="770" y="1202"/>
                    <a:pt x="904" y="1011"/>
                  </a:cubicBezTo>
                  <a:cubicBezTo>
                    <a:pt x="993" y="878"/>
                    <a:pt x="1057" y="751"/>
                    <a:pt x="1082" y="636"/>
                  </a:cubicBezTo>
                  <a:cubicBezTo>
                    <a:pt x="1082" y="636"/>
                    <a:pt x="1082" y="630"/>
                    <a:pt x="1082" y="623"/>
                  </a:cubicBezTo>
                  <a:lnTo>
                    <a:pt x="1095" y="566"/>
                  </a:lnTo>
                  <a:cubicBezTo>
                    <a:pt x="1095" y="560"/>
                    <a:pt x="1095" y="553"/>
                    <a:pt x="1095" y="541"/>
                  </a:cubicBezTo>
                  <a:cubicBezTo>
                    <a:pt x="1095" y="242"/>
                    <a:pt x="847" y="0"/>
                    <a:pt x="5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1"/>
            <p:cNvSpPr/>
            <p:nvPr/>
          </p:nvSpPr>
          <p:spPr>
            <a:xfrm>
              <a:off x="5893414" y="1719858"/>
              <a:ext cx="36636" cy="57169"/>
            </a:xfrm>
            <a:custGeom>
              <a:rect b="b" l="l" r="r" t="t"/>
              <a:pathLst>
                <a:path extrusionOk="0" h="1807" w="1158">
                  <a:moveTo>
                    <a:pt x="554" y="0"/>
                  </a:moveTo>
                  <a:cubicBezTo>
                    <a:pt x="293" y="0"/>
                    <a:pt x="70" y="184"/>
                    <a:pt x="19" y="439"/>
                  </a:cubicBezTo>
                  <a:cubicBezTo>
                    <a:pt x="0" y="534"/>
                    <a:pt x="64" y="630"/>
                    <a:pt x="159" y="649"/>
                  </a:cubicBezTo>
                  <a:cubicBezTo>
                    <a:pt x="171" y="651"/>
                    <a:pt x="184" y="652"/>
                    <a:pt x="195" y="652"/>
                  </a:cubicBezTo>
                  <a:cubicBezTo>
                    <a:pt x="283" y="652"/>
                    <a:pt x="359" y="593"/>
                    <a:pt x="376" y="509"/>
                  </a:cubicBezTo>
                  <a:cubicBezTo>
                    <a:pt x="388" y="426"/>
                    <a:pt x="465" y="363"/>
                    <a:pt x="554" y="363"/>
                  </a:cubicBezTo>
                  <a:cubicBezTo>
                    <a:pt x="649" y="363"/>
                    <a:pt x="732" y="439"/>
                    <a:pt x="738" y="534"/>
                  </a:cubicBezTo>
                  <a:lnTo>
                    <a:pt x="732" y="566"/>
                  </a:lnTo>
                  <a:cubicBezTo>
                    <a:pt x="713" y="636"/>
                    <a:pt x="674" y="712"/>
                    <a:pt x="611" y="801"/>
                  </a:cubicBezTo>
                  <a:cubicBezTo>
                    <a:pt x="388" y="1126"/>
                    <a:pt x="255" y="1297"/>
                    <a:pt x="178" y="1393"/>
                  </a:cubicBezTo>
                  <a:cubicBezTo>
                    <a:pt x="89" y="1514"/>
                    <a:pt x="45" y="1571"/>
                    <a:pt x="77" y="1673"/>
                  </a:cubicBezTo>
                  <a:cubicBezTo>
                    <a:pt x="96" y="1730"/>
                    <a:pt x="140" y="1774"/>
                    <a:pt x="197" y="1794"/>
                  </a:cubicBezTo>
                  <a:cubicBezTo>
                    <a:pt x="223" y="1800"/>
                    <a:pt x="242" y="1806"/>
                    <a:pt x="522" y="1806"/>
                  </a:cubicBezTo>
                  <a:lnTo>
                    <a:pt x="973" y="1806"/>
                  </a:lnTo>
                  <a:cubicBezTo>
                    <a:pt x="1075" y="1800"/>
                    <a:pt x="1158" y="1724"/>
                    <a:pt x="1151" y="1622"/>
                  </a:cubicBezTo>
                  <a:cubicBezTo>
                    <a:pt x="1151" y="1520"/>
                    <a:pt x="1069" y="1444"/>
                    <a:pt x="973" y="1444"/>
                  </a:cubicBezTo>
                  <a:cubicBezTo>
                    <a:pt x="840" y="1444"/>
                    <a:pt x="706" y="1450"/>
                    <a:pt x="592" y="1450"/>
                  </a:cubicBezTo>
                  <a:cubicBezTo>
                    <a:pt x="668" y="1342"/>
                    <a:pt x="770" y="1202"/>
                    <a:pt x="903" y="1011"/>
                  </a:cubicBezTo>
                  <a:cubicBezTo>
                    <a:pt x="999" y="878"/>
                    <a:pt x="1056" y="751"/>
                    <a:pt x="1082" y="636"/>
                  </a:cubicBezTo>
                  <a:cubicBezTo>
                    <a:pt x="1082" y="636"/>
                    <a:pt x="1088" y="630"/>
                    <a:pt x="1088" y="623"/>
                  </a:cubicBezTo>
                  <a:lnTo>
                    <a:pt x="1094" y="566"/>
                  </a:lnTo>
                  <a:cubicBezTo>
                    <a:pt x="1094" y="560"/>
                    <a:pt x="1094" y="553"/>
                    <a:pt x="1094" y="541"/>
                  </a:cubicBezTo>
                  <a:cubicBezTo>
                    <a:pt x="1094" y="242"/>
                    <a:pt x="853" y="0"/>
                    <a:pt x="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1"/>
            <p:cNvSpPr/>
            <p:nvPr/>
          </p:nvSpPr>
          <p:spPr>
            <a:xfrm>
              <a:off x="5884145" y="1634724"/>
              <a:ext cx="54353" cy="59194"/>
            </a:xfrm>
            <a:custGeom>
              <a:rect b="b" l="l" r="r" t="t"/>
              <a:pathLst>
                <a:path extrusionOk="0" h="1871" w="1718">
                  <a:moveTo>
                    <a:pt x="859" y="649"/>
                  </a:moveTo>
                  <a:cubicBezTo>
                    <a:pt x="1018" y="649"/>
                    <a:pt x="1146" y="777"/>
                    <a:pt x="1146" y="936"/>
                  </a:cubicBezTo>
                  <a:cubicBezTo>
                    <a:pt x="1146" y="1095"/>
                    <a:pt x="1018" y="1222"/>
                    <a:pt x="859" y="1222"/>
                  </a:cubicBezTo>
                  <a:cubicBezTo>
                    <a:pt x="700" y="1222"/>
                    <a:pt x="573" y="1095"/>
                    <a:pt x="573" y="936"/>
                  </a:cubicBezTo>
                  <a:cubicBezTo>
                    <a:pt x="573" y="777"/>
                    <a:pt x="700" y="649"/>
                    <a:pt x="859" y="649"/>
                  </a:cubicBezTo>
                  <a:close/>
                  <a:moveTo>
                    <a:pt x="859" y="1"/>
                  </a:moveTo>
                  <a:cubicBezTo>
                    <a:pt x="758" y="1"/>
                    <a:pt x="681" y="83"/>
                    <a:pt x="681" y="185"/>
                  </a:cubicBezTo>
                  <a:lnTo>
                    <a:pt x="681" y="319"/>
                  </a:lnTo>
                  <a:cubicBezTo>
                    <a:pt x="579" y="344"/>
                    <a:pt x="484" y="401"/>
                    <a:pt x="414" y="471"/>
                  </a:cubicBezTo>
                  <a:lnTo>
                    <a:pt x="293" y="401"/>
                  </a:lnTo>
                  <a:cubicBezTo>
                    <a:pt x="267" y="387"/>
                    <a:pt x="237" y="380"/>
                    <a:pt x="208" y="380"/>
                  </a:cubicBezTo>
                  <a:cubicBezTo>
                    <a:pt x="147" y="380"/>
                    <a:pt x="86" y="411"/>
                    <a:pt x="52" y="471"/>
                  </a:cubicBezTo>
                  <a:cubicBezTo>
                    <a:pt x="1" y="554"/>
                    <a:pt x="33" y="669"/>
                    <a:pt x="115" y="713"/>
                  </a:cubicBezTo>
                  <a:lnTo>
                    <a:pt x="230" y="783"/>
                  </a:lnTo>
                  <a:cubicBezTo>
                    <a:pt x="223" y="834"/>
                    <a:pt x="211" y="885"/>
                    <a:pt x="211" y="936"/>
                  </a:cubicBezTo>
                  <a:cubicBezTo>
                    <a:pt x="211" y="993"/>
                    <a:pt x="217" y="1044"/>
                    <a:pt x="230" y="1088"/>
                  </a:cubicBezTo>
                  <a:lnTo>
                    <a:pt x="115" y="1158"/>
                  </a:lnTo>
                  <a:cubicBezTo>
                    <a:pt x="33" y="1209"/>
                    <a:pt x="1" y="1317"/>
                    <a:pt x="52" y="1400"/>
                  </a:cubicBezTo>
                  <a:cubicBezTo>
                    <a:pt x="83" y="1464"/>
                    <a:pt x="147" y="1495"/>
                    <a:pt x="204" y="1495"/>
                  </a:cubicBezTo>
                  <a:cubicBezTo>
                    <a:pt x="236" y="1495"/>
                    <a:pt x="268" y="1483"/>
                    <a:pt x="293" y="1470"/>
                  </a:cubicBezTo>
                  <a:lnTo>
                    <a:pt x="414" y="1400"/>
                  </a:lnTo>
                  <a:cubicBezTo>
                    <a:pt x="490" y="1470"/>
                    <a:pt x="579" y="1527"/>
                    <a:pt x="681" y="1559"/>
                  </a:cubicBezTo>
                  <a:lnTo>
                    <a:pt x="681" y="1693"/>
                  </a:lnTo>
                  <a:cubicBezTo>
                    <a:pt x="681" y="1788"/>
                    <a:pt x="758" y="1871"/>
                    <a:pt x="859" y="1871"/>
                  </a:cubicBezTo>
                  <a:cubicBezTo>
                    <a:pt x="961" y="1871"/>
                    <a:pt x="1037" y="1788"/>
                    <a:pt x="1037" y="1693"/>
                  </a:cubicBezTo>
                  <a:lnTo>
                    <a:pt x="1037" y="1559"/>
                  </a:lnTo>
                  <a:cubicBezTo>
                    <a:pt x="1139" y="1527"/>
                    <a:pt x="1235" y="1470"/>
                    <a:pt x="1305" y="1400"/>
                  </a:cubicBezTo>
                  <a:lnTo>
                    <a:pt x="1425" y="1470"/>
                  </a:lnTo>
                  <a:cubicBezTo>
                    <a:pt x="1451" y="1483"/>
                    <a:pt x="1483" y="1495"/>
                    <a:pt x="1514" y="1495"/>
                  </a:cubicBezTo>
                  <a:cubicBezTo>
                    <a:pt x="1578" y="1495"/>
                    <a:pt x="1635" y="1457"/>
                    <a:pt x="1667" y="1400"/>
                  </a:cubicBezTo>
                  <a:cubicBezTo>
                    <a:pt x="1718" y="1317"/>
                    <a:pt x="1693" y="1209"/>
                    <a:pt x="1603" y="1158"/>
                  </a:cubicBezTo>
                  <a:lnTo>
                    <a:pt x="1489" y="1088"/>
                  </a:lnTo>
                  <a:cubicBezTo>
                    <a:pt x="1502" y="1044"/>
                    <a:pt x="1508" y="993"/>
                    <a:pt x="1508" y="936"/>
                  </a:cubicBezTo>
                  <a:cubicBezTo>
                    <a:pt x="1508" y="885"/>
                    <a:pt x="1502" y="834"/>
                    <a:pt x="1489" y="783"/>
                  </a:cubicBezTo>
                  <a:lnTo>
                    <a:pt x="1603" y="713"/>
                  </a:lnTo>
                  <a:cubicBezTo>
                    <a:pt x="1686" y="669"/>
                    <a:pt x="1718" y="554"/>
                    <a:pt x="1667" y="471"/>
                  </a:cubicBezTo>
                  <a:cubicBezTo>
                    <a:pt x="1637" y="411"/>
                    <a:pt x="1575" y="380"/>
                    <a:pt x="1512" y="380"/>
                  </a:cubicBezTo>
                  <a:cubicBezTo>
                    <a:pt x="1482" y="380"/>
                    <a:pt x="1452" y="387"/>
                    <a:pt x="1425" y="401"/>
                  </a:cubicBezTo>
                  <a:lnTo>
                    <a:pt x="1305" y="471"/>
                  </a:lnTo>
                  <a:cubicBezTo>
                    <a:pt x="1235" y="401"/>
                    <a:pt x="1139" y="344"/>
                    <a:pt x="1037" y="319"/>
                  </a:cubicBezTo>
                  <a:lnTo>
                    <a:pt x="1037" y="185"/>
                  </a:lnTo>
                  <a:cubicBezTo>
                    <a:pt x="1037" y="83"/>
                    <a:pt x="961" y="1"/>
                    <a:pt x="8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1"/>
            <p:cNvSpPr/>
            <p:nvPr/>
          </p:nvSpPr>
          <p:spPr>
            <a:xfrm>
              <a:off x="5644495" y="1799108"/>
              <a:ext cx="36067" cy="48722"/>
            </a:xfrm>
            <a:custGeom>
              <a:rect b="b" l="l" r="r" t="t"/>
              <a:pathLst>
                <a:path extrusionOk="0" h="1540" w="1140">
                  <a:moveTo>
                    <a:pt x="567" y="1"/>
                  </a:moveTo>
                  <a:cubicBezTo>
                    <a:pt x="287" y="1"/>
                    <a:pt x="45" y="211"/>
                    <a:pt x="7" y="491"/>
                  </a:cubicBezTo>
                  <a:cubicBezTo>
                    <a:pt x="1" y="516"/>
                    <a:pt x="1" y="541"/>
                    <a:pt x="1" y="567"/>
                  </a:cubicBezTo>
                  <a:cubicBezTo>
                    <a:pt x="1" y="669"/>
                    <a:pt x="77" y="745"/>
                    <a:pt x="179" y="745"/>
                  </a:cubicBezTo>
                  <a:cubicBezTo>
                    <a:pt x="281" y="745"/>
                    <a:pt x="357" y="669"/>
                    <a:pt x="357" y="567"/>
                  </a:cubicBezTo>
                  <a:cubicBezTo>
                    <a:pt x="357" y="561"/>
                    <a:pt x="357" y="548"/>
                    <a:pt x="363" y="541"/>
                  </a:cubicBezTo>
                  <a:cubicBezTo>
                    <a:pt x="376" y="438"/>
                    <a:pt x="458" y="363"/>
                    <a:pt x="555" y="363"/>
                  </a:cubicBezTo>
                  <a:cubicBezTo>
                    <a:pt x="559" y="363"/>
                    <a:pt x="563" y="363"/>
                    <a:pt x="567" y="363"/>
                  </a:cubicBezTo>
                  <a:cubicBezTo>
                    <a:pt x="675" y="363"/>
                    <a:pt x="764" y="446"/>
                    <a:pt x="770" y="554"/>
                  </a:cubicBezTo>
                  <a:cubicBezTo>
                    <a:pt x="777" y="611"/>
                    <a:pt x="758" y="669"/>
                    <a:pt x="713" y="707"/>
                  </a:cubicBezTo>
                  <a:cubicBezTo>
                    <a:pt x="675" y="751"/>
                    <a:pt x="624" y="777"/>
                    <a:pt x="567" y="777"/>
                  </a:cubicBezTo>
                  <a:cubicBezTo>
                    <a:pt x="465" y="777"/>
                    <a:pt x="389" y="853"/>
                    <a:pt x="389" y="955"/>
                  </a:cubicBezTo>
                  <a:lnTo>
                    <a:pt x="389" y="1356"/>
                  </a:lnTo>
                  <a:cubicBezTo>
                    <a:pt x="389" y="1457"/>
                    <a:pt x="465" y="1540"/>
                    <a:pt x="567" y="1540"/>
                  </a:cubicBezTo>
                  <a:cubicBezTo>
                    <a:pt x="662" y="1540"/>
                    <a:pt x="745" y="1457"/>
                    <a:pt x="745" y="1356"/>
                  </a:cubicBezTo>
                  <a:lnTo>
                    <a:pt x="745" y="1108"/>
                  </a:lnTo>
                  <a:cubicBezTo>
                    <a:pt x="834" y="1076"/>
                    <a:pt x="910" y="1025"/>
                    <a:pt x="974" y="955"/>
                  </a:cubicBezTo>
                  <a:cubicBezTo>
                    <a:pt x="1082" y="847"/>
                    <a:pt x="1139" y="694"/>
                    <a:pt x="1133" y="535"/>
                  </a:cubicBezTo>
                  <a:cubicBezTo>
                    <a:pt x="1114" y="243"/>
                    <a:pt x="872" y="7"/>
                    <a:pt x="5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1"/>
            <p:cNvSpPr/>
            <p:nvPr/>
          </p:nvSpPr>
          <p:spPr>
            <a:xfrm>
              <a:off x="5656770" y="1850011"/>
              <a:ext cx="11326" cy="11706"/>
            </a:xfrm>
            <a:custGeom>
              <a:rect b="b" l="l" r="r" t="t"/>
              <a:pathLst>
                <a:path extrusionOk="0" h="370" w="358">
                  <a:moveTo>
                    <a:pt x="179" y="1"/>
                  </a:moveTo>
                  <a:cubicBezTo>
                    <a:pt x="77" y="1"/>
                    <a:pt x="1" y="77"/>
                    <a:pt x="1" y="179"/>
                  </a:cubicBezTo>
                  <a:lnTo>
                    <a:pt x="1" y="192"/>
                  </a:lnTo>
                  <a:cubicBezTo>
                    <a:pt x="1" y="294"/>
                    <a:pt x="77" y="370"/>
                    <a:pt x="179" y="370"/>
                  </a:cubicBezTo>
                  <a:cubicBezTo>
                    <a:pt x="274" y="370"/>
                    <a:pt x="357" y="294"/>
                    <a:pt x="357" y="192"/>
                  </a:cubicBezTo>
                  <a:lnTo>
                    <a:pt x="357" y="179"/>
                  </a:lnTo>
                  <a:cubicBezTo>
                    <a:pt x="357" y="77"/>
                    <a:pt x="274" y="1"/>
                    <a:pt x="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90" name="Shape 2090"/>
        <p:cNvGrpSpPr/>
        <p:nvPr/>
      </p:nvGrpSpPr>
      <p:grpSpPr>
        <a:xfrm>
          <a:off x="0" y="0"/>
          <a:ext cx="0" cy="0"/>
          <a:chOff x="0" y="0"/>
          <a:chExt cx="0" cy="0"/>
        </a:xfrm>
      </p:grpSpPr>
      <p:sp>
        <p:nvSpPr>
          <p:cNvPr id="2091" name="Google Shape;2091;p42"/>
          <p:cNvSpPr txBox="1"/>
          <p:nvPr>
            <p:ph type="title"/>
          </p:nvPr>
        </p:nvSpPr>
        <p:spPr>
          <a:xfrm>
            <a:off x="1112400" y="3492275"/>
            <a:ext cx="6919200" cy="111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A picture is worth</a:t>
            </a:r>
            <a:r>
              <a:rPr lang="en"/>
              <a:t> a thousand words</a:t>
            </a:r>
            <a:endParaRPr/>
          </a:p>
        </p:txBody>
      </p:sp>
      <p:grpSp>
        <p:nvGrpSpPr>
          <p:cNvPr id="2092" name="Google Shape;2092;p42"/>
          <p:cNvGrpSpPr/>
          <p:nvPr/>
        </p:nvGrpSpPr>
        <p:grpSpPr>
          <a:xfrm rot="910241">
            <a:off x="7561918" y="3201152"/>
            <a:ext cx="848742" cy="1414451"/>
            <a:chOff x="7180000" y="457770"/>
            <a:chExt cx="920099" cy="1533529"/>
          </a:xfrm>
        </p:grpSpPr>
        <p:sp>
          <p:nvSpPr>
            <p:cNvPr id="2093" name="Google Shape;2093;p42"/>
            <p:cNvSpPr/>
            <p:nvPr/>
          </p:nvSpPr>
          <p:spPr>
            <a:xfrm rot="-5400000">
              <a:off x="7793431" y="1684631"/>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2"/>
            <p:cNvSpPr/>
            <p:nvPr/>
          </p:nvSpPr>
          <p:spPr>
            <a:xfrm rot="-5400000">
              <a:off x="7793361" y="1377939"/>
              <a:ext cx="306809" cy="30666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2"/>
            <p:cNvSpPr/>
            <p:nvPr/>
          </p:nvSpPr>
          <p:spPr>
            <a:xfrm rot="-5400000">
              <a:off x="7486739" y="1377939"/>
              <a:ext cx="306809" cy="306668"/>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2"/>
            <p:cNvSpPr/>
            <p:nvPr/>
          </p:nvSpPr>
          <p:spPr>
            <a:xfrm rot="-5400000">
              <a:off x="7793408" y="1071224"/>
              <a:ext cx="306715" cy="30666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2"/>
            <p:cNvSpPr/>
            <p:nvPr/>
          </p:nvSpPr>
          <p:spPr>
            <a:xfrm rot="-5400000">
              <a:off x="7793431" y="764579"/>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8" y="6055"/>
                    <a:pt x="6558" y="5434"/>
                  </a:cubicBezTo>
                  <a:lnTo>
                    <a:pt x="6558"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2"/>
            <p:cNvSpPr/>
            <p:nvPr/>
          </p:nvSpPr>
          <p:spPr>
            <a:xfrm rot="-5400000">
              <a:off x="7793337" y="457863"/>
              <a:ext cx="306856" cy="306668"/>
            </a:xfrm>
            <a:custGeom>
              <a:rect b="b" l="l" r="r" t="t"/>
              <a:pathLst>
                <a:path extrusionOk="0" h="6558" w="6562">
                  <a:moveTo>
                    <a:pt x="1128" y="0"/>
                  </a:moveTo>
                  <a:cubicBezTo>
                    <a:pt x="507" y="0"/>
                    <a:pt x="1" y="503"/>
                    <a:pt x="1" y="1124"/>
                  </a:cubicBezTo>
                  <a:lnTo>
                    <a:pt x="1" y="5434"/>
                  </a:lnTo>
                  <a:cubicBezTo>
                    <a:pt x="1" y="6055"/>
                    <a:pt x="503" y="6558"/>
                    <a:pt x="1128"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2"/>
            <p:cNvSpPr/>
            <p:nvPr/>
          </p:nvSpPr>
          <p:spPr>
            <a:xfrm rot="-5400000">
              <a:off x="7486716" y="457863"/>
              <a:ext cx="306856" cy="306668"/>
            </a:xfrm>
            <a:custGeom>
              <a:rect b="b" l="l" r="r" t="t"/>
              <a:pathLst>
                <a:path extrusionOk="0" h="6558" w="6562">
                  <a:moveTo>
                    <a:pt x="1128" y="0"/>
                  </a:moveTo>
                  <a:cubicBezTo>
                    <a:pt x="507" y="0"/>
                    <a:pt x="1" y="503"/>
                    <a:pt x="1" y="1124"/>
                  </a:cubicBezTo>
                  <a:lnTo>
                    <a:pt x="1" y="5434"/>
                  </a:lnTo>
                  <a:cubicBezTo>
                    <a:pt x="1" y="6055"/>
                    <a:pt x="503" y="6557"/>
                    <a:pt x="1128" y="6557"/>
                  </a:cubicBezTo>
                  <a:lnTo>
                    <a:pt x="5434" y="6557"/>
                  </a:lnTo>
                  <a:cubicBezTo>
                    <a:pt x="6055" y="6557"/>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2"/>
            <p:cNvSpPr/>
            <p:nvPr/>
          </p:nvSpPr>
          <p:spPr>
            <a:xfrm rot="-5400000">
              <a:off x="7180000" y="457770"/>
              <a:ext cx="306856" cy="306856"/>
            </a:xfrm>
            <a:custGeom>
              <a:rect b="b" l="l" r="r" t="t"/>
              <a:pathLst>
                <a:path extrusionOk="0" h="6562" w="6562">
                  <a:moveTo>
                    <a:pt x="1128" y="1"/>
                  </a:moveTo>
                  <a:cubicBezTo>
                    <a:pt x="507" y="1"/>
                    <a:pt x="1" y="506"/>
                    <a:pt x="1" y="1128"/>
                  </a:cubicBezTo>
                  <a:lnTo>
                    <a:pt x="1" y="5434"/>
                  </a:lnTo>
                  <a:cubicBezTo>
                    <a:pt x="1" y="6055"/>
                    <a:pt x="503" y="6561"/>
                    <a:pt x="1128" y="6561"/>
                  </a:cubicBezTo>
                  <a:lnTo>
                    <a:pt x="5434" y="6561"/>
                  </a:lnTo>
                  <a:cubicBezTo>
                    <a:pt x="6055" y="6561"/>
                    <a:pt x="6561" y="6055"/>
                    <a:pt x="6561" y="5434"/>
                  </a:cubicBezTo>
                  <a:lnTo>
                    <a:pt x="6561" y="1128"/>
                  </a:lnTo>
                  <a:cubicBezTo>
                    <a:pt x="6558" y="506"/>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42"/>
          <p:cNvGrpSpPr/>
          <p:nvPr/>
        </p:nvGrpSpPr>
        <p:grpSpPr>
          <a:xfrm rot="-1607898">
            <a:off x="150147" y="3501861"/>
            <a:ext cx="786492" cy="853365"/>
            <a:chOff x="5625387" y="2108989"/>
            <a:chExt cx="347536" cy="377086"/>
          </a:xfrm>
        </p:grpSpPr>
        <p:sp>
          <p:nvSpPr>
            <p:cNvPr id="2102" name="Google Shape;2102;p42"/>
            <p:cNvSpPr/>
            <p:nvPr/>
          </p:nvSpPr>
          <p:spPr>
            <a:xfrm>
              <a:off x="5625387" y="2169130"/>
              <a:ext cx="236459" cy="316944"/>
            </a:xfrm>
            <a:custGeom>
              <a:rect b="b" l="l" r="r" t="t"/>
              <a:pathLst>
                <a:path extrusionOk="0" h="10018" w="7474">
                  <a:moveTo>
                    <a:pt x="1292" y="1"/>
                  </a:moveTo>
                  <a:cubicBezTo>
                    <a:pt x="1196" y="1"/>
                    <a:pt x="1101" y="14"/>
                    <a:pt x="1006" y="33"/>
                  </a:cubicBezTo>
                  <a:cubicBezTo>
                    <a:pt x="878" y="65"/>
                    <a:pt x="758" y="109"/>
                    <a:pt x="643" y="179"/>
                  </a:cubicBezTo>
                  <a:cubicBezTo>
                    <a:pt x="255" y="402"/>
                    <a:pt x="1" y="815"/>
                    <a:pt x="1" y="1292"/>
                  </a:cubicBezTo>
                  <a:lnTo>
                    <a:pt x="1" y="8727"/>
                  </a:lnTo>
                  <a:cubicBezTo>
                    <a:pt x="1" y="9026"/>
                    <a:pt x="102" y="9299"/>
                    <a:pt x="274" y="9522"/>
                  </a:cubicBezTo>
                  <a:cubicBezTo>
                    <a:pt x="351" y="9611"/>
                    <a:pt x="440" y="9700"/>
                    <a:pt x="535" y="9770"/>
                  </a:cubicBezTo>
                  <a:cubicBezTo>
                    <a:pt x="745" y="9923"/>
                    <a:pt x="1012" y="10018"/>
                    <a:pt x="1292" y="10018"/>
                  </a:cubicBezTo>
                  <a:lnTo>
                    <a:pt x="6176" y="10018"/>
                  </a:lnTo>
                  <a:cubicBezTo>
                    <a:pt x="6354" y="10018"/>
                    <a:pt x="6520" y="9980"/>
                    <a:pt x="6672" y="9916"/>
                  </a:cubicBezTo>
                  <a:cubicBezTo>
                    <a:pt x="6787" y="9872"/>
                    <a:pt x="6895" y="9808"/>
                    <a:pt x="6990" y="9732"/>
                  </a:cubicBezTo>
                  <a:cubicBezTo>
                    <a:pt x="7251" y="9515"/>
                    <a:pt x="7436" y="9197"/>
                    <a:pt x="7467" y="8841"/>
                  </a:cubicBezTo>
                  <a:cubicBezTo>
                    <a:pt x="7467" y="8803"/>
                    <a:pt x="7474" y="8765"/>
                    <a:pt x="7474" y="8720"/>
                  </a:cubicBezTo>
                  <a:lnTo>
                    <a:pt x="7474" y="1292"/>
                  </a:lnTo>
                  <a:cubicBezTo>
                    <a:pt x="7474" y="580"/>
                    <a:pt x="6895" y="1"/>
                    <a:pt x="6176"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2"/>
            <p:cNvSpPr/>
            <p:nvPr/>
          </p:nvSpPr>
          <p:spPr>
            <a:xfrm>
              <a:off x="5625387" y="2169130"/>
              <a:ext cx="221178" cy="316944"/>
            </a:xfrm>
            <a:custGeom>
              <a:rect b="b" l="l" r="r" t="t"/>
              <a:pathLst>
                <a:path extrusionOk="0" h="10018" w="6991">
                  <a:moveTo>
                    <a:pt x="1673" y="1203"/>
                  </a:moveTo>
                  <a:lnTo>
                    <a:pt x="3276" y="2806"/>
                  </a:lnTo>
                  <a:lnTo>
                    <a:pt x="1673" y="4408"/>
                  </a:lnTo>
                  <a:lnTo>
                    <a:pt x="71" y="2806"/>
                  </a:lnTo>
                  <a:lnTo>
                    <a:pt x="1673" y="1203"/>
                  </a:lnTo>
                  <a:close/>
                  <a:moveTo>
                    <a:pt x="1673" y="4917"/>
                  </a:moveTo>
                  <a:lnTo>
                    <a:pt x="3276" y="6520"/>
                  </a:lnTo>
                  <a:lnTo>
                    <a:pt x="1673" y="8123"/>
                  </a:lnTo>
                  <a:lnTo>
                    <a:pt x="71" y="6520"/>
                  </a:lnTo>
                  <a:lnTo>
                    <a:pt x="1673" y="4917"/>
                  </a:lnTo>
                  <a:close/>
                  <a:moveTo>
                    <a:pt x="2367" y="1"/>
                  </a:moveTo>
                  <a:lnTo>
                    <a:pt x="1673" y="701"/>
                  </a:lnTo>
                  <a:lnTo>
                    <a:pt x="1006" y="33"/>
                  </a:lnTo>
                  <a:cubicBezTo>
                    <a:pt x="878" y="65"/>
                    <a:pt x="758" y="109"/>
                    <a:pt x="643" y="179"/>
                  </a:cubicBezTo>
                  <a:lnTo>
                    <a:pt x="1419" y="955"/>
                  </a:lnTo>
                  <a:lnTo>
                    <a:pt x="1" y="2367"/>
                  </a:lnTo>
                  <a:lnTo>
                    <a:pt x="1" y="3251"/>
                  </a:lnTo>
                  <a:lnTo>
                    <a:pt x="1419" y="4663"/>
                  </a:lnTo>
                  <a:lnTo>
                    <a:pt x="1" y="6081"/>
                  </a:lnTo>
                  <a:lnTo>
                    <a:pt x="1" y="6959"/>
                  </a:lnTo>
                  <a:lnTo>
                    <a:pt x="1419" y="8377"/>
                  </a:lnTo>
                  <a:lnTo>
                    <a:pt x="274" y="9522"/>
                  </a:lnTo>
                  <a:cubicBezTo>
                    <a:pt x="344" y="9617"/>
                    <a:pt x="433" y="9700"/>
                    <a:pt x="529" y="9770"/>
                  </a:cubicBezTo>
                  <a:lnTo>
                    <a:pt x="1667" y="8631"/>
                  </a:lnTo>
                  <a:lnTo>
                    <a:pt x="3054" y="10018"/>
                  </a:lnTo>
                  <a:lnTo>
                    <a:pt x="3995" y="10018"/>
                  </a:lnTo>
                  <a:lnTo>
                    <a:pt x="5381" y="8631"/>
                  </a:lnTo>
                  <a:lnTo>
                    <a:pt x="6672" y="9916"/>
                  </a:lnTo>
                  <a:cubicBezTo>
                    <a:pt x="6787" y="9872"/>
                    <a:pt x="6895" y="9808"/>
                    <a:pt x="6990" y="9732"/>
                  </a:cubicBezTo>
                  <a:lnTo>
                    <a:pt x="5642" y="8377"/>
                  </a:lnTo>
                  <a:lnTo>
                    <a:pt x="6164" y="7856"/>
                  </a:lnTo>
                  <a:cubicBezTo>
                    <a:pt x="6234" y="7786"/>
                    <a:pt x="6234" y="7671"/>
                    <a:pt x="6164" y="7601"/>
                  </a:cubicBezTo>
                  <a:cubicBezTo>
                    <a:pt x="6129" y="7566"/>
                    <a:pt x="6083" y="7549"/>
                    <a:pt x="6036" y="7549"/>
                  </a:cubicBezTo>
                  <a:cubicBezTo>
                    <a:pt x="5990" y="7549"/>
                    <a:pt x="5944" y="7566"/>
                    <a:pt x="5909" y="7601"/>
                  </a:cubicBezTo>
                  <a:lnTo>
                    <a:pt x="5388" y="8123"/>
                  </a:lnTo>
                  <a:lnTo>
                    <a:pt x="4720" y="7455"/>
                  </a:lnTo>
                  <a:cubicBezTo>
                    <a:pt x="4685" y="7420"/>
                    <a:pt x="4639" y="7402"/>
                    <a:pt x="4593" y="7402"/>
                  </a:cubicBezTo>
                  <a:cubicBezTo>
                    <a:pt x="4547" y="7402"/>
                    <a:pt x="4500" y="7420"/>
                    <a:pt x="4465" y="7455"/>
                  </a:cubicBezTo>
                  <a:cubicBezTo>
                    <a:pt x="4396" y="7525"/>
                    <a:pt x="4396" y="7639"/>
                    <a:pt x="4465" y="7709"/>
                  </a:cubicBezTo>
                  <a:lnTo>
                    <a:pt x="5133" y="8377"/>
                  </a:lnTo>
                  <a:lnTo>
                    <a:pt x="3531" y="9980"/>
                  </a:lnTo>
                  <a:lnTo>
                    <a:pt x="1928" y="8377"/>
                  </a:lnTo>
                  <a:lnTo>
                    <a:pt x="3639" y="6666"/>
                  </a:lnTo>
                  <a:cubicBezTo>
                    <a:pt x="3677" y="6622"/>
                    <a:pt x="3696" y="6571"/>
                    <a:pt x="3690" y="6520"/>
                  </a:cubicBezTo>
                  <a:cubicBezTo>
                    <a:pt x="3696" y="6469"/>
                    <a:pt x="3677" y="6418"/>
                    <a:pt x="3639" y="6380"/>
                  </a:cubicBezTo>
                  <a:lnTo>
                    <a:pt x="1928" y="4663"/>
                  </a:lnTo>
                  <a:lnTo>
                    <a:pt x="3639" y="2952"/>
                  </a:lnTo>
                  <a:cubicBezTo>
                    <a:pt x="3677" y="2914"/>
                    <a:pt x="3696" y="2857"/>
                    <a:pt x="3690" y="2806"/>
                  </a:cubicBezTo>
                  <a:cubicBezTo>
                    <a:pt x="3696" y="2755"/>
                    <a:pt x="3677" y="2704"/>
                    <a:pt x="3639" y="2666"/>
                  </a:cubicBezTo>
                  <a:lnTo>
                    <a:pt x="1928" y="955"/>
                  </a:lnTo>
                  <a:lnTo>
                    <a:pt x="2875"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2"/>
            <p:cNvSpPr/>
            <p:nvPr/>
          </p:nvSpPr>
          <p:spPr>
            <a:xfrm>
              <a:off x="5736464" y="2108989"/>
              <a:ext cx="236459" cy="316944"/>
            </a:xfrm>
            <a:custGeom>
              <a:rect b="b" l="l" r="r" t="t"/>
              <a:pathLst>
                <a:path extrusionOk="0" h="10018" w="7474">
                  <a:moveTo>
                    <a:pt x="1298" y="0"/>
                  </a:moveTo>
                  <a:cubicBezTo>
                    <a:pt x="579" y="0"/>
                    <a:pt x="0" y="579"/>
                    <a:pt x="0" y="1291"/>
                  </a:cubicBezTo>
                  <a:lnTo>
                    <a:pt x="0" y="8726"/>
                  </a:lnTo>
                  <a:cubicBezTo>
                    <a:pt x="0" y="9439"/>
                    <a:pt x="579" y="10017"/>
                    <a:pt x="1298" y="10017"/>
                  </a:cubicBezTo>
                  <a:lnTo>
                    <a:pt x="6182" y="10017"/>
                  </a:lnTo>
                  <a:cubicBezTo>
                    <a:pt x="6895" y="10017"/>
                    <a:pt x="7474" y="9439"/>
                    <a:pt x="7474" y="8726"/>
                  </a:cubicBezTo>
                  <a:lnTo>
                    <a:pt x="7474" y="1291"/>
                  </a:lnTo>
                  <a:cubicBezTo>
                    <a:pt x="7474" y="579"/>
                    <a:pt x="6895" y="0"/>
                    <a:pt x="618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2"/>
            <p:cNvSpPr/>
            <p:nvPr/>
          </p:nvSpPr>
          <p:spPr>
            <a:xfrm>
              <a:off x="5788791" y="2211745"/>
              <a:ext cx="131802" cy="111554"/>
            </a:xfrm>
            <a:custGeom>
              <a:rect b="b" l="l" r="r" t="t"/>
              <a:pathLst>
                <a:path extrusionOk="0" h="3526" w="4166">
                  <a:moveTo>
                    <a:pt x="1205" y="1"/>
                  </a:moveTo>
                  <a:cubicBezTo>
                    <a:pt x="924" y="1"/>
                    <a:pt x="642" y="107"/>
                    <a:pt x="426" y="320"/>
                  </a:cubicBezTo>
                  <a:cubicBezTo>
                    <a:pt x="0" y="746"/>
                    <a:pt x="0" y="1440"/>
                    <a:pt x="426" y="1872"/>
                  </a:cubicBezTo>
                  <a:lnTo>
                    <a:pt x="534" y="1974"/>
                  </a:lnTo>
                  <a:lnTo>
                    <a:pt x="2086" y="3526"/>
                  </a:lnTo>
                  <a:lnTo>
                    <a:pt x="3632" y="1974"/>
                  </a:lnTo>
                  <a:lnTo>
                    <a:pt x="3740" y="1872"/>
                  </a:lnTo>
                  <a:cubicBezTo>
                    <a:pt x="4166" y="1440"/>
                    <a:pt x="4166" y="746"/>
                    <a:pt x="3740" y="320"/>
                  </a:cubicBezTo>
                  <a:cubicBezTo>
                    <a:pt x="3527" y="107"/>
                    <a:pt x="3245" y="1"/>
                    <a:pt x="2964" y="1"/>
                  </a:cubicBezTo>
                  <a:cubicBezTo>
                    <a:pt x="2682" y="1"/>
                    <a:pt x="2401" y="107"/>
                    <a:pt x="2188" y="320"/>
                  </a:cubicBezTo>
                  <a:lnTo>
                    <a:pt x="2086" y="422"/>
                  </a:lnTo>
                  <a:lnTo>
                    <a:pt x="1978" y="320"/>
                  </a:lnTo>
                  <a:cubicBezTo>
                    <a:pt x="1765" y="107"/>
                    <a:pt x="1485" y="1"/>
                    <a:pt x="120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2"/>
            <p:cNvSpPr/>
            <p:nvPr/>
          </p:nvSpPr>
          <p:spPr>
            <a:xfrm>
              <a:off x="5762817" y="2137399"/>
              <a:ext cx="54954" cy="46665"/>
            </a:xfrm>
            <a:custGeom>
              <a:rect b="b" l="l" r="r" t="t"/>
              <a:pathLst>
                <a:path extrusionOk="0" h="1475" w="1737">
                  <a:moveTo>
                    <a:pt x="1234" y="1"/>
                  </a:moveTo>
                  <a:cubicBezTo>
                    <a:pt x="1117" y="1"/>
                    <a:pt x="999" y="47"/>
                    <a:pt x="910" y="139"/>
                  </a:cubicBezTo>
                  <a:lnTo>
                    <a:pt x="866" y="177"/>
                  </a:lnTo>
                  <a:lnTo>
                    <a:pt x="821" y="139"/>
                  </a:lnTo>
                  <a:cubicBezTo>
                    <a:pt x="732" y="50"/>
                    <a:pt x="616" y="5"/>
                    <a:pt x="500" y="5"/>
                  </a:cubicBezTo>
                  <a:cubicBezTo>
                    <a:pt x="384" y="5"/>
                    <a:pt x="268" y="50"/>
                    <a:pt x="179" y="139"/>
                  </a:cubicBezTo>
                  <a:cubicBezTo>
                    <a:pt x="1" y="317"/>
                    <a:pt x="1" y="603"/>
                    <a:pt x="179" y="781"/>
                  </a:cubicBezTo>
                  <a:lnTo>
                    <a:pt x="217" y="826"/>
                  </a:lnTo>
                  <a:lnTo>
                    <a:pt x="866" y="1475"/>
                  </a:lnTo>
                  <a:lnTo>
                    <a:pt x="1514" y="826"/>
                  </a:lnTo>
                  <a:lnTo>
                    <a:pt x="1559" y="781"/>
                  </a:lnTo>
                  <a:cubicBezTo>
                    <a:pt x="1737" y="603"/>
                    <a:pt x="1737" y="317"/>
                    <a:pt x="1559" y="139"/>
                  </a:cubicBezTo>
                  <a:cubicBezTo>
                    <a:pt x="1470" y="47"/>
                    <a:pt x="1352" y="1"/>
                    <a:pt x="12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2"/>
            <p:cNvSpPr/>
            <p:nvPr/>
          </p:nvSpPr>
          <p:spPr>
            <a:xfrm>
              <a:off x="5891801" y="2351041"/>
              <a:ext cx="54954" cy="46507"/>
            </a:xfrm>
            <a:custGeom>
              <a:rect b="b" l="l" r="r" t="t"/>
              <a:pathLst>
                <a:path extrusionOk="0" h="1470" w="1737">
                  <a:moveTo>
                    <a:pt x="499" y="0"/>
                  </a:moveTo>
                  <a:cubicBezTo>
                    <a:pt x="382" y="0"/>
                    <a:pt x="264" y="45"/>
                    <a:pt x="172" y="134"/>
                  </a:cubicBezTo>
                  <a:cubicBezTo>
                    <a:pt x="0" y="312"/>
                    <a:pt x="0" y="598"/>
                    <a:pt x="172" y="776"/>
                  </a:cubicBezTo>
                  <a:lnTo>
                    <a:pt x="217" y="821"/>
                  </a:lnTo>
                  <a:lnTo>
                    <a:pt x="865" y="1470"/>
                  </a:lnTo>
                  <a:lnTo>
                    <a:pt x="1514" y="821"/>
                  </a:lnTo>
                  <a:lnTo>
                    <a:pt x="1559" y="776"/>
                  </a:lnTo>
                  <a:cubicBezTo>
                    <a:pt x="1737" y="598"/>
                    <a:pt x="1737" y="312"/>
                    <a:pt x="1559" y="134"/>
                  </a:cubicBezTo>
                  <a:cubicBezTo>
                    <a:pt x="1466" y="45"/>
                    <a:pt x="1349" y="0"/>
                    <a:pt x="1232" y="0"/>
                  </a:cubicBezTo>
                  <a:cubicBezTo>
                    <a:pt x="1115" y="0"/>
                    <a:pt x="999" y="45"/>
                    <a:pt x="910" y="134"/>
                  </a:cubicBezTo>
                  <a:lnTo>
                    <a:pt x="865" y="172"/>
                  </a:lnTo>
                  <a:lnTo>
                    <a:pt x="821" y="134"/>
                  </a:lnTo>
                  <a:cubicBezTo>
                    <a:pt x="732" y="45"/>
                    <a:pt x="616" y="0"/>
                    <a:pt x="499"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2"/>
            <p:cNvSpPr/>
            <p:nvPr/>
          </p:nvSpPr>
          <p:spPr>
            <a:xfrm>
              <a:off x="5736464" y="2108989"/>
              <a:ext cx="56157" cy="316944"/>
            </a:xfrm>
            <a:custGeom>
              <a:rect b="b" l="l" r="r" t="t"/>
              <a:pathLst>
                <a:path extrusionOk="0" h="10018" w="1775">
                  <a:moveTo>
                    <a:pt x="1298" y="0"/>
                  </a:moveTo>
                  <a:cubicBezTo>
                    <a:pt x="1196" y="0"/>
                    <a:pt x="1101" y="13"/>
                    <a:pt x="1012" y="32"/>
                  </a:cubicBezTo>
                  <a:cubicBezTo>
                    <a:pt x="878" y="64"/>
                    <a:pt x="757" y="115"/>
                    <a:pt x="643" y="178"/>
                  </a:cubicBezTo>
                  <a:cubicBezTo>
                    <a:pt x="261" y="401"/>
                    <a:pt x="0" y="821"/>
                    <a:pt x="0" y="1298"/>
                  </a:cubicBezTo>
                  <a:lnTo>
                    <a:pt x="0" y="8726"/>
                  </a:lnTo>
                  <a:cubicBezTo>
                    <a:pt x="0" y="9025"/>
                    <a:pt x="102" y="9299"/>
                    <a:pt x="274" y="9521"/>
                  </a:cubicBezTo>
                  <a:cubicBezTo>
                    <a:pt x="350" y="9617"/>
                    <a:pt x="439" y="9699"/>
                    <a:pt x="535" y="9769"/>
                  </a:cubicBezTo>
                  <a:cubicBezTo>
                    <a:pt x="745" y="9928"/>
                    <a:pt x="1012" y="10017"/>
                    <a:pt x="1298" y="10017"/>
                  </a:cubicBezTo>
                  <a:lnTo>
                    <a:pt x="1775" y="10017"/>
                  </a:lnTo>
                  <a:cubicBezTo>
                    <a:pt x="1489" y="10017"/>
                    <a:pt x="1228" y="9928"/>
                    <a:pt x="1012" y="9769"/>
                  </a:cubicBezTo>
                  <a:cubicBezTo>
                    <a:pt x="916" y="9699"/>
                    <a:pt x="827" y="9617"/>
                    <a:pt x="757" y="9521"/>
                  </a:cubicBezTo>
                  <a:cubicBezTo>
                    <a:pt x="586" y="9299"/>
                    <a:pt x="484" y="9025"/>
                    <a:pt x="484" y="8726"/>
                  </a:cubicBezTo>
                  <a:lnTo>
                    <a:pt x="484" y="1298"/>
                  </a:lnTo>
                  <a:cubicBezTo>
                    <a:pt x="484" y="821"/>
                    <a:pt x="738" y="401"/>
                    <a:pt x="1126" y="178"/>
                  </a:cubicBezTo>
                  <a:cubicBezTo>
                    <a:pt x="1234" y="115"/>
                    <a:pt x="1355" y="64"/>
                    <a:pt x="1489" y="32"/>
                  </a:cubicBezTo>
                  <a:cubicBezTo>
                    <a:pt x="1578" y="13"/>
                    <a:pt x="1673" y="0"/>
                    <a:pt x="177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9" name="Google Shape;2109;p42"/>
          <p:cNvSpPr/>
          <p:nvPr/>
        </p:nvSpPr>
        <p:spPr>
          <a:xfrm rot="2205715">
            <a:off x="659956" y="3185971"/>
            <a:ext cx="764210" cy="533926"/>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0" name="Google Shape;2110;p42"/>
          <p:cNvGrpSpPr/>
          <p:nvPr/>
        </p:nvGrpSpPr>
        <p:grpSpPr>
          <a:xfrm>
            <a:off x="933848" y="3763354"/>
            <a:ext cx="425228" cy="425228"/>
            <a:chOff x="7879273" y="4810679"/>
            <a:chExt cx="425228" cy="425228"/>
          </a:xfrm>
        </p:grpSpPr>
        <p:sp>
          <p:nvSpPr>
            <p:cNvPr id="2111" name="Google Shape;2111;p42"/>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2"/>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2"/>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4" name="Google Shape;2114;p42"/>
          <p:cNvSpPr/>
          <p:nvPr/>
        </p:nvSpPr>
        <p:spPr>
          <a:xfrm rot="-187724">
            <a:off x="8233959" y="4104876"/>
            <a:ext cx="599880" cy="581285"/>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5" name="Google Shape;2115;p42"/>
          <p:cNvGrpSpPr/>
          <p:nvPr/>
        </p:nvGrpSpPr>
        <p:grpSpPr>
          <a:xfrm>
            <a:off x="7944986" y="2923439"/>
            <a:ext cx="446955" cy="446955"/>
            <a:chOff x="1264136" y="3850239"/>
            <a:chExt cx="446955" cy="446955"/>
          </a:xfrm>
        </p:grpSpPr>
        <p:sp>
          <p:nvSpPr>
            <p:cNvPr id="2116" name="Google Shape;2116;p42"/>
            <p:cNvSpPr/>
            <p:nvPr/>
          </p:nvSpPr>
          <p:spPr>
            <a:xfrm rot="2454053">
              <a:off x="1329186" y="3915288"/>
              <a:ext cx="316855"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2"/>
            <p:cNvSpPr/>
            <p:nvPr/>
          </p:nvSpPr>
          <p:spPr>
            <a:xfrm rot="2454053">
              <a:off x="1352469" y="3852851"/>
              <a:ext cx="126136" cy="316855"/>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2"/>
            <p:cNvSpPr/>
            <p:nvPr/>
          </p:nvSpPr>
          <p:spPr>
            <a:xfrm rot="2454053">
              <a:off x="1570077" y="404910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2"/>
            <p:cNvSpPr/>
            <p:nvPr/>
          </p:nvSpPr>
          <p:spPr>
            <a:xfrm rot="2454053">
              <a:off x="1478652" y="398667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2"/>
            <p:cNvSpPr/>
            <p:nvPr/>
          </p:nvSpPr>
          <p:spPr>
            <a:xfrm rot="2454053">
              <a:off x="1493877" y="413155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2"/>
            <p:cNvSpPr/>
            <p:nvPr/>
          </p:nvSpPr>
          <p:spPr>
            <a:xfrm rot="2454053">
              <a:off x="1402452" y="406912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5" name="Shape 2125"/>
        <p:cNvGrpSpPr/>
        <p:nvPr/>
      </p:nvGrpSpPr>
      <p:grpSpPr>
        <a:xfrm>
          <a:off x="0" y="0"/>
          <a:ext cx="0" cy="0"/>
          <a:chOff x="0" y="0"/>
          <a:chExt cx="0" cy="0"/>
        </a:xfrm>
      </p:grpSpPr>
      <p:grpSp>
        <p:nvGrpSpPr>
          <p:cNvPr id="2126" name="Google Shape;2126;p43"/>
          <p:cNvGrpSpPr/>
          <p:nvPr/>
        </p:nvGrpSpPr>
        <p:grpSpPr>
          <a:xfrm>
            <a:off x="7634928" y="789287"/>
            <a:ext cx="795850" cy="834985"/>
            <a:chOff x="6421180" y="2108989"/>
            <a:chExt cx="359398" cy="377087"/>
          </a:xfrm>
        </p:grpSpPr>
        <p:sp>
          <p:nvSpPr>
            <p:cNvPr id="2127" name="Google Shape;2127;p43"/>
            <p:cNvSpPr/>
            <p:nvPr/>
          </p:nvSpPr>
          <p:spPr>
            <a:xfrm>
              <a:off x="6421180" y="2143378"/>
              <a:ext cx="140882" cy="342697"/>
            </a:xfrm>
            <a:custGeom>
              <a:rect b="b" l="l" r="r" t="t"/>
              <a:pathLst>
                <a:path extrusionOk="0" h="10832" w="4453">
                  <a:moveTo>
                    <a:pt x="2229" y="1"/>
                  </a:moveTo>
                  <a:cubicBezTo>
                    <a:pt x="1196" y="1"/>
                    <a:pt x="357" y="835"/>
                    <a:pt x="357" y="1871"/>
                  </a:cubicBezTo>
                  <a:cubicBezTo>
                    <a:pt x="357" y="2259"/>
                    <a:pt x="478" y="2621"/>
                    <a:pt x="681" y="2926"/>
                  </a:cubicBezTo>
                  <a:cubicBezTo>
                    <a:pt x="751" y="3022"/>
                    <a:pt x="1368" y="3111"/>
                    <a:pt x="1451" y="3194"/>
                  </a:cubicBezTo>
                  <a:cubicBezTo>
                    <a:pt x="1616" y="3359"/>
                    <a:pt x="1184" y="3569"/>
                    <a:pt x="1215" y="3791"/>
                  </a:cubicBezTo>
                  <a:cubicBezTo>
                    <a:pt x="1222" y="3849"/>
                    <a:pt x="1228" y="3900"/>
                    <a:pt x="1228" y="3950"/>
                  </a:cubicBezTo>
                  <a:cubicBezTo>
                    <a:pt x="1228" y="4109"/>
                    <a:pt x="1196" y="4268"/>
                    <a:pt x="1126" y="4402"/>
                  </a:cubicBezTo>
                  <a:cubicBezTo>
                    <a:pt x="1076" y="4510"/>
                    <a:pt x="1012" y="4605"/>
                    <a:pt x="923" y="4695"/>
                  </a:cubicBezTo>
                  <a:cubicBezTo>
                    <a:pt x="897" y="4720"/>
                    <a:pt x="1260" y="5133"/>
                    <a:pt x="1228" y="5159"/>
                  </a:cubicBezTo>
                  <a:cubicBezTo>
                    <a:pt x="986" y="5350"/>
                    <a:pt x="401" y="5203"/>
                    <a:pt x="255" y="5477"/>
                  </a:cubicBezTo>
                  <a:cubicBezTo>
                    <a:pt x="96" y="5782"/>
                    <a:pt x="1" y="6132"/>
                    <a:pt x="1" y="6507"/>
                  </a:cubicBezTo>
                  <a:lnTo>
                    <a:pt x="1" y="9840"/>
                  </a:lnTo>
                  <a:cubicBezTo>
                    <a:pt x="1" y="10387"/>
                    <a:pt x="446" y="10832"/>
                    <a:pt x="993" y="10832"/>
                  </a:cubicBezTo>
                  <a:lnTo>
                    <a:pt x="3467" y="10832"/>
                  </a:lnTo>
                  <a:cubicBezTo>
                    <a:pt x="4014" y="10832"/>
                    <a:pt x="4453" y="10387"/>
                    <a:pt x="4453" y="9840"/>
                  </a:cubicBezTo>
                  <a:lnTo>
                    <a:pt x="4453" y="6507"/>
                  </a:lnTo>
                  <a:cubicBezTo>
                    <a:pt x="4453" y="6132"/>
                    <a:pt x="4364" y="5782"/>
                    <a:pt x="4198" y="5477"/>
                  </a:cubicBezTo>
                  <a:cubicBezTo>
                    <a:pt x="4052" y="5203"/>
                    <a:pt x="3454" y="5235"/>
                    <a:pt x="3212" y="5044"/>
                  </a:cubicBezTo>
                  <a:cubicBezTo>
                    <a:pt x="3187" y="5019"/>
                    <a:pt x="3556" y="4720"/>
                    <a:pt x="3530" y="4695"/>
                  </a:cubicBezTo>
                  <a:cubicBezTo>
                    <a:pt x="3333" y="4497"/>
                    <a:pt x="3225" y="4230"/>
                    <a:pt x="3225" y="3950"/>
                  </a:cubicBezTo>
                  <a:cubicBezTo>
                    <a:pt x="3225" y="3880"/>
                    <a:pt x="3232" y="3810"/>
                    <a:pt x="3244" y="3741"/>
                  </a:cubicBezTo>
                  <a:cubicBezTo>
                    <a:pt x="3289" y="3537"/>
                    <a:pt x="2907" y="3353"/>
                    <a:pt x="3053" y="3200"/>
                  </a:cubicBezTo>
                  <a:cubicBezTo>
                    <a:pt x="3143" y="3117"/>
                    <a:pt x="3702" y="3022"/>
                    <a:pt x="3772" y="2926"/>
                  </a:cubicBezTo>
                  <a:cubicBezTo>
                    <a:pt x="3969" y="2634"/>
                    <a:pt x="4090" y="2278"/>
                    <a:pt x="4097" y="1896"/>
                  </a:cubicBezTo>
                  <a:cubicBezTo>
                    <a:pt x="4109" y="872"/>
                    <a:pt x="3282" y="14"/>
                    <a:pt x="2252" y="1"/>
                  </a:cubicBezTo>
                  <a:cubicBezTo>
                    <a:pt x="2244" y="1"/>
                    <a:pt x="2237" y="1"/>
                    <a:pt x="222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6429248" y="2291881"/>
              <a:ext cx="124778" cy="24772"/>
            </a:xfrm>
            <a:custGeom>
              <a:rect b="b" l="l" r="r" t="t"/>
              <a:pathLst>
                <a:path extrusionOk="0" h="783" w="3944">
                  <a:moveTo>
                    <a:pt x="668" y="1"/>
                  </a:moveTo>
                  <a:cubicBezTo>
                    <a:pt x="642" y="26"/>
                    <a:pt x="617" y="51"/>
                    <a:pt x="585" y="77"/>
                  </a:cubicBezTo>
                  <a:cubicBezTo>
                    <a:pt x="344" y="268"/>
                    <a:pt x="146" y="509"/>
                    <a:pt x="0" y="783"/>
                  </a:cubicBezTo>
                  <a:lnTo>
                    <a:pt x="3943" y="783"/>
                  </a:lnTo>
                  <a:cubicBezTo>
                    <a:pt x="3797" y="509"/>
                    <a:pt x="3600" y="268"/>
                    <a:pt x="3358" y="77"/>
                  </a:cubicBezTo>
                  <a:cubicBezTo>
                    <a:pt x="3333" y="51"/>
                    <a:pt x="3301" y="26"/>
                    <a:pt x="327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6442915" y="2235947"/>
              <a:ext cx="97633" cy="27398"/>
            </a:xfrm>
            <a:custGeom>
              <a:rect b="b" l="l" r="r" t="t"/>
              <a:pathLst>
                <a:path extrusionOk="0" h="866" w="3086">
                  <a:moveTo>
                    <a:pt x="1" y="0"/>
                  </a:moveTo>
                  <a:cubicBezTo>
                    <a:pt x="64" y="96"/>
                    <a:pt x="140" y="185"/>
                    <a:pt x="223" y="268"/>
                  </a:cubicBezTo>
                  <a:cubicBezTo>
                    <a:pt x="389" y="433"/>
                    <a:pt x="497" y="643"/>
                    <a:pt x="528" y="865"/>
                  </a:cubicBezTo>
                  <a:lnTo>
                    <a:pt x="2551" y="865"/>
                  </a:lnTo>
                  <a:cubicBezTo>
                    <a:pt x="2583" y="643"/>
                    <a:pt x="2691" y="439"/>
                    <a:pt x="2850" y="280"/>
                  </a:cubicBezTo>
                  <a:cubicBezTo>
                    <a:pt x="2939" y="191"/>
                    <a:pt x="3015" y="96"/>
                    <a:pt x="308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6639696" y="2143378"/>
              <a:ext cx="140882" cy="342697"/>
            </a:xfrm>
            <a:custGeom>
              <a:rect b="b" l="l" r="r" t="t"/>
              <a:pathLst>
                <a:path extrusionOk="0" h="10832" w="4453">
                  <a:moveTo>
                    <a:pt x="2229" y="1"/>
                  </a:moveTo>
                  <a:cubicBezTo>
                    <a:pt x="1196" y="1"/>
                    <a:pt x="357" y="835"/>
                    <a:pt x="357" y="1871"/>
                  </a:cubicBezTo>
                  <a:cubicBezTo>
                    <a:pt x="357" y="2259"/>
                    <a:pt x="478" y="2621"/>
                    <a:pt x="681" y="2926"/>
                  </a:cubicBezTo>
                  <a:cubicBezTo>
                    <a:pt x="751" y="3022"/>
                    <a:pt x="1368" y="3111"/>
                    <a:pt x="1451" y="3194"/>
                  </a:cubicBezTo>
                  <a:cubicBezTo>
                    <a:pt x="1616" y="3359"/>
                    <a:pt x="1184" y="3569"/>
                    <a:pt x="1215" y="3791"/>
                  </a:cubicBezTo>
                  <a:cubicBezTo>
                    <a:pt x="1222" y="3849"/>
                    <a:pt x="1228" y="3900"/>
                    <a:pt x="1228" y="3950"/>
                  </a:cubicBezTo>
                  <a:cubicBezTo>
                    <a:pt x="1228" y="4109"/>
                    <a:pt x="1196" y="4268"/>
                    <a:pt x="1126" y="4402"/>
                  </a:cubicBezTo>
                  <a:cubicBezTo>
                    <a:pt x="1076" y="4510"/>
                    <a:pt x="1012" y="4605"/>
                    <a:pt x="923" y="4695"/>
                  </a:cubicBezTo>
                  <a:cubicBezTo>
                    <a:pt x="897" y="4720"/>
                    <a:pt x="1260" y="5133"/>
                    <a:pt x="1228" y="5159"/>
                  </a:cubicBezTo>
                  <a:cubicBezTo>
                    <a:pt x="986" y="5350"/>
                    <a:pt x="401" y="5203"/>
                    <a:pt x="255" y="5477"/>
                  </a:cubicBezTo>
                  <a:cubicBezTo>
                    <a:pt x="96" y="5782"/>
                    <a:pt x="1" y="6132"/>
                    <a:pt x="1" y="6507"/>
                  </a:cubicBezTo>
                  <a:lnTo>
                    <a:pt x="1" y="9840"/>
                  </a:lnTo>
                  <a:cubicBezTo>
                    <a:pt x="1" y="10387"/>
                    <a:pt x="446" y="10832"/>
                    <a:pt x="993" y="10832"/>
                  </a:cubicBezTo>
                  <a:lnTo>
                    <a:pt x="3467" y="10832"/>
                  </a:lnTo>
                  <a:cubicBezTo>
                    <a:pt x="4014" y="10832"/>
                    <a:pt x="4453" y="10387"/>
                    <a:pt x="4453" y="9840"/>
                  </a:cubicBezTo>
                  <a:lnTo>
                    <a:pt x="4453" y="6507"/>
                  </a:lnTo>
                  <a:cubicBezTo>
                    <a:pt x="4453" y="6132"/>
                    <a:pt x="4364" y="5782"/>
                    <a:pt x="4198" y="5477"/>
                  </a:cubicBezTo>
                  <a:cubicBezTo>
                    <a:pt x="4052" y="5203"/>
                    <a:pt x="3454" y="5235"/>
                    <a:pt x="3212" y="5044"/>
                  </a:cubicBezTo>
                  <a:cubicBezTo>
                    <a:pt x="3187" y="5019"/>
                    <a:pt x="3556" y="4720"/>
                    <a:pt x="3530" y="4695"/>
                  </a:cubicBezTo>
                  <a:cubicBezTo>
                    <a:pt x="3333" y="4497"/>
                    <a:pt x="3225" y="4230"/>
                    <a:pt x="3225" y="3950"/>
                  </a:cubicBezTo>
                  <a:cubicBezTo>
                    <a:pt x="3225" y="3880"/>
                    <a:pt x="3232" y="3810"/>
                    <a:pt x="3244" y="3741"/>
                  </a:cubicBezTo>
                  <a:cubicBezTo>
                    <a:pt x="3289" y="3537"/>
                    <a:pt x="2907" y="3353"/>
                    <a:pt x="3053" y="3200"/>
                  </a:cubicBezTo>
                  <a:cubicBezTo>
                    <a:pt x="3143" y="3117"/>
                    <a:pt x="3702" y="3022"/>
                    <a:pt x="3772" y="2926"/>
                  </a:cubicBezTo>
                  <a:cubicBezTo>
                    <a:pt x="3969" y="2634"/>
                    <a:pt x="4090" y="2278"/>
                    <a:pt x="4097" y="1896"/>
                  </a:cubicBezTo>
                  <a:cubicBezTo>
                    <a:pt x="4109" y="872"/>
                    <a:pt x="3282" y="14"/>
                    <a:pt x="2252" y="1"/>
                  </a:cubicBezTo>
                  <a:cubicBezTo>
                    <a:pt x="2244" y="1"/>
                    <a:pt x="2237" y="1"/>
                    <a:pt x="222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6647764" y="2291881"/>
              <a:ext cx="124778" cy="24772"/>
            </a:xfrm>
            <a:custGeom>
              <a:rect b="b" l="l" r="r" t="t"/>
              <a:pathLst>
                <a:path extrusionOk="0" h="783" w="3944">
                  <a:moveTo>
                    <a:pt x="668" y="1"/>
                  </a:moveTo>
                  <a:cubicBezTo>
                    <a:pt x="642" y="26"/>
                    <a:pt x="617" y="51"/>
                    <a:pt x="585" y="77"/>
                  </a:cubicBezTo>
                  <a:cubicBezTo>
                    <a:pt x="344" y="268"/>
                    <a:pt x="146" y="509"/>
                    <a:pt x="0" y="783"/>
                  </a:cubicBezTo>
                  <a:lnTo>
                    <a:pt x="3943" y="783"/>
                  </a:lnTo>
                  <a:cubicBezTo>
                    <a:pt x="3797" y="509"/>
                    <a:pt x="3600" y="268"/>
                    <a:pt x="3358" y="77"/>
                  </a:cubicBezTo>
                  <a:cubicBezTo>
                    <a:pt x="3333" y="51"/>
                    <a:pt x="3301" y="26"/>
                    <a:pt x="327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6661241" y="2235947"/>
              <a:ext cx="97823" cy="27398"/>
            </a:xfrm>
            <a:custGeom>
              <a:rect b="b" l="l" r="r" t="t"/>
              <a:pathLst>
                <a:path extrusionOk="0" h="866" w="3092">
                  <a:moveTo>
                    <a:pt x="0" y="0"/>
                  </a:moveTo>
                  <a:cubicBezTo>
                    <a:pt x="70" y="96"/>
                    <a:pt x="146" y="185"/>
                    <a:pt x="229" y="268"/>
                  </a:cubicBezTo>
                  <a:cubicBezTo>
                    <a:pt x="395" y="433"/>
                    <a:pt x="503" y="643"/>
                    <a:pt x="534" y="865"/>
                  </a:cubicBezTo>
                  <a:lnTo>
                    <a:pt x="2557" y="865"/>
                  </a:lnTo>
                  <a:cubicBezTo>
                    <a:pt x="2589" y="643"/>
                    <a:pt x="2697" y="439"/>
                    <a:pt x="2856" y="280"/>
                  </a:cubicBezTo>
                  <a:cubicBezTo>
                    <a:pt x="2945" y="191"/>
                    <a:pt x="3021" y="96"/>
                    <a:pt x="3091"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6523399" y="2108989"/>
              <a:ext cx="154960" cy="377087"/>
            </a:xfrm>
            <a:custGeom>
              <a:rect b="b" l="l" r="r" t="t"/>
              <a:pathLst>
                <a:path extrusionOk="0" h="11919" w="4898">
                  <a:moveTo>
                    <a:pt x="2457" y="0"/>
                  </a:moveTo>
                  <a:cubicBezTo>
                    <a:pt x="1317" y="0"/>
                    <a:pt x="395" y="918"/>
                    <a:pt x="395" y="2061"/>
                  </a:cubicBezTo>
                  <a:cubicBezTo>
                    <a:pt x="395" y="2487"/>
                    <a:pt x="528" y="2888"/>
                    <a:pt x="751" y="3218"/>
                  </a:cubicBezTo>
                  <a:cubicBezTo>
                    <a:pt x="827" y="3327"/>
                    <a:pt x="1616" y="3422"/>
                    <a:pt x="1711" y="3517"/>
                  </a:cubicBezTo>
                  <a:cubicBezTo>
                    <a:pt x="1889" y="3695"/>
                    <a:pt x="1298" y="3924"/>
                    <a:pt x="1336" y="4172"/>
                  </a:cubicBezTo>
                  <a:cubicBezTo>
                    <a:pt x="1349" y="4230"/>
                    <a:pt x="1349" y="4287"/>
                    <a:pt x="1349" y="4351"/>
                  </a:cubicBezTo>
                  <a:cubicBezTo>
                    <a:pt x="1349" y="4522"/>
                    <a:pt x="1311" y="4694"/>
                    <a:pt x="1241" y="4847"/>
                  </a:cubicBezTo>
                  <a:cubicBezTo>
                    <a:pt x="1184" y="4961"/>
                    <a:pt x="1107" y="5069"/>
                    <a:pt x="1018" y="5165"/>
                  </a:cubicBezTo>
                  <a:cubicBezTo>
                    <a:pt x="986" y="5196"/>
                    <a:pt x="1381" y="5584"/>
                    <a:pt x="1349" y="5610"/>
                  </a:cubicBezTo>
                  <a:cubicBezTo>
                    <a:pt x="1082" y="5820"/>
                    <a:pt x="439" y="5724"/>
                    <a:pt x="280" y="6023"/>
                  </a:cubicBezTo>
                  <a:cubicBezTo>
                    <a:pt x="102" y="6367"/>
                    <a:pt x="1" y="6748"/>
                    <a:pt x="1" y="7162"/>
                  </a:cubicBezTo>
                  <a:lnTo>
                    <a:pt x="1" y="10831"/>
                  </a:lnTo>
                  <a:cubicBezTo>
                    <a:pt x="1" y="11429"/>
                    <a:pt x="490" y="11919"/>
                    <a:pt x="1088" y="11919"/>
                  </a:cubicBezTo>
                  <a:lnTo>
                    <a:pt x="3810" y="11919"/>
                  </a:lnTo>
                  <a:cubicBezTo>
                    <a:pt x="4414" y="11919"/>
                    <a:pt x="4898" y="11429"/>
                    <a:pt x="4898" y="10831"/>
                  </a:cubicBezTo>
                  <a:lnTo>
                    <a:pt x="4898" y="7162"/>
                  </a:lnTo>
                  <a:cubicBezTo>
                    <a:pt x="4898" y="6748"/>
                    <a:pt x="4796" y="6367"/>
                    <a:pt x="4618" y="6023"/>
                  </a:cubicBezTo>
                  <a:cubicBezTo>
                    <a:pt x="4459" y="5724"/>
                    <a:pt x="3957" y="5820"/>
                    <a:pt x="3696" y="5610"/>
                  </a:cubicBezTo>
                  <a:cubicBezTo>
                    <a:pt x="3664" y="5584"/>
                    <a:pt x="3912" y="5196"/>
                    <a:pt x="3880" y="5165"/>
                  </a:cubicBezTo>
                  <a:cubicBezTo>
                    <a:pt x="3670" y="4948"/>
                    <a:pt x="3549" y="4656"/>
                    <a:pt x="3549" y="4351"/>
                  </a:cubicBezTo>
                  <a:cubicBezTo>
                    <a:pt x="3549" y="4293"/>
                    <a:pt x="3556" y="4236"/>
                    <a:pt x="3562" y="4179"/>
                  </a:cubicBezTo>
                  <a:cubicBezTo>
                    <a:pt x="3600" y="3931"/>
                    <a:pt x="3168" y="3702"/>
                    <a:pt x="3346" y="3524"/>
                  </a:cubicBezTo>
                  <a:cubicBezTo>
                    <a:pt x="3441" y="3435"/>
                    <a:pt x="4071" y="3327"/>
                    <a:pt x="4147" y="3218"/>
                  </a:cubicBezTo>
                  <a:cubicBezTo>
                    <a:pt x="4370" y="2894"/>
                    <a:pt x="4497" y="2506"/>
                    <a:pt x="4503" y="2086"/>
                  </a:cubicBezTo>
                  <a:cubicBezTo>
                    <a:pt x="4523" y="954"/>
                    <a:pt x="3607" y="19"/>
                    <a:pt x="2481" y="0"/>
                  </a:cubicBezTo>
                  <a:cubicBezTo>
                    <a:pt x="2473" y="0"/>
                    <a:pt x="2465" y="0"/>
                    <a:pt x="245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6532257" y="2272361"/>
              <a:ext cx="137243" cy="27208"/>
            </a:xfrm>
            <a:custGeom>
              <a:rect b="b" l="l" r="r" t="t"/>
              <a:pathLst>
                <a:path extrusionOk="0" h="860" w="4338">
                  <a:moveTo>
                    <a:pt x="738" y="1"/>
                  </a:moveTo>
                  <a:cubicBezTo>
                    <a:pt x="706" y="32"/>
                    <a:pt x="675" y="58"/>
                    <a:pt x="643" y="83"/>
                  </a:cubicBezTo>
                  <a:cubicBezTo>
                    <a:pt x="376" y="293"/>
                    <a:pt x="159" y="560"/>
                    <a:pt x="0" y="859"/>
                  </a:cubicBezTo>
                  <a:lnTo>
                    <a:pt x="4338" y="859"/>
                  </a:lnTo>
                  <a:cubicBezTo>
                    <a:pt x="4179" y="560"/>
                    <a:pt x="3963" y="293"/>
                    <a:pt x="3696" y="83"/>
                  </a:cubicBezTo>
                  <a:cubicBezTo>
                    <a:pt x="3664" y="58"/>
                    <a:pt x="3632" y="32"/>
                    <a:pt x="360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6547158" y="2210796"/>
              <a:ext cx="107473" cy="30214"/>
            </a:xfrm>
            <a:custGeom>
              <a:rect b="b" l="l" r="r" t="t"/>
              <a:pathLst>
                <a:path extrusionOk="0" h="955" w="3397">
                  <a:moveTo>
                    <a:pt x="0" y="0"/>
                  </a:moveTo>
                  <a:cubicBezTo>
                    <a:pt x="70" y="109"/>
                    <a:pt x="153" y="204"/>
                    <a:pt x="248" y="299"/>
                  </a:cubicBezTo>
                  <a:cubicBezTo>
                    <a:pt x="426" y="477"/>
                    <a:pt x="547" y="706"/>
                    <a:pt x="585" y="954"/>
                  </a:cubicBezTo>
                  <a:lnTo>
                    <a:pt x="2811" y="954"/>
                  </a:lnTo>
                  <a:cubicBezTo>
                    <a:pt x="2849" y="713"/>
                    <a:pt x="2964" y="484"/>
                    <a:pt x="3142" y="306"/>
                  </a:cubicBezTo>
                  <a:cubicBezTo>
                    <a:pt x="3237" y="210"/>
                    <a:pt x="3320" y="109"/>
                    <a:pt x="3396"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6" name="Google Shape;2136;p43"/>
          <p:cNvGrpSpPr/>
          <p:nvPr/>
        </p:nvGrpSpPr>
        <p:grpSpPr>
          <a:xfrm>
            <a:off x="7188149" y="3558470"/>
            <a:ext cx="1242626" cy="1242564"/>
            <a:chOff x="38575" y="132850"/>
            <a:chExt cx="1022064" cy="1022013"/>
          </a:xfrm>
        </p:grpSpPr>
        <p:sp>
          <p:nvSpPr>
            <p:cNvPr id="2137" name="Google Shape;2137;p43"/>
            <p:cNvSpPr/>
            <p:nvPr/>
          </p:nvSpPr>
          <p:spPr>
            <a:xfrm>
              <a:off x="38575" y="132850"/>
              <a:ext cx="1022064" cy="1022013"/>
            </a:xfrm>
            <a:custGeom>
              <a:rect b="b" l="l" r="r" t="t"/>
              <a:pathLst>
                <a:path extrusionOk="0" h="32791" w="32790">
                  <a:moveTo>
                    <a:pt x="16397" y="1"/>
                  </a:moveTo>
                  <a:cubicBezTo>
                    <a:pt x="12045" y="1"/>
                    <a:pt x="7877" y="1726"/>
                    <a:pt x="4800" y="4800"/>
                  </a:cubicBezTo>
                  <a:cubicBezTo>
                    <a:pt x="1726" y="7877"/>
                    <a:pt x="0" y="12046"/>
                    <a:pt x="0" y="16397"/>
                  </a:cubicBezTo>
                  <a:cubicBezTo>
                    <a:pt x="0" y="20745"/>
                    <a:pt x="1726" y="24914"/>
                    <a:pt x="4800" y="27991"/>
                  </a:cubicBezTo>
                  <a:cubicBezTo>
                    <a:pt x="7877" y="31065"/>
                    <a:pt x="12045" y="32790"/>
                    <a:pt x="16397" y="32790"/>
                  </a:cubicBezTo>
                  <a:cubicBezTo>
                    <a:pt x="20745" y="32790"/>
                    <a:pt x="24913" y="31065"/>
                    <a:pt x="27990" y="27991"/>
                  </a:cubicBezTo>
                  <a:cubicBezTo>
                    <a:pt x="31064" y="24914"/>
                    <a:pt x="32790" y="20745"/>
                    <a:pt x="32790" y="16397"/>
                  </a:cubicBezTo>
                  <a:cubicBezTo>
                    <a:pt x="32790" y="12046"/>
                    <a:pt x="31064" y="7877"/>
                    <a:pt x="27990" y="4800"/>
                  </a:cubicBezTo>
                  <a:cubicBezTo>
                    <a:pt x="24913" y="1726"/>
                    <a:pt x="20745" y="1"/>
                    <a:pt x="1639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38575" y="132850"/>
              <a:ext cx="534347" cy="1022013"/>
            </a:xfrm>
            <a:custGeom>
              <a:rect b="b" l="l" r="r" t="t"/>
              <a:pathLst>
                <a:path extrusionOk="0" h="32791" w="17143">
                  <a:moveTo>
                    <a:pt x="16397" y="1"/>
                  </a:moveTo>
                  <a:cubicBezTo>
                    <a:pt x="7339" y="1"/>
                    <a:pt x="0" y="7339"/>
                    <a:pt x="0" y="16397"/>
                  </a:cubicBezTo>
                  <a:cubicBezTo>
                    <a:pt x="0" y="25452"/>
                    <a:pt x="7339" y="32790"/>
                    <a:pt x="16397" y="32790"/>
                  </a:cubicBezTo>
                  <a:cubicBezTo>
                    <a:pt x="16646" y="32790"/>
                    <a:pt x="16893" y="32787"/>
                    <a:pt x="17143" y="32774"/>
                  </a:cubicBezTo>
                  <a:cubicBezTo>
                    <a:pt x="8434" y="32384"/>
                    <a:pt x="1492" y="25202"/>
                    <a:pt x="1492" y="16397"/>
                  </a:cubicBezTo>
                  <a:cubicBezTo>
                    <a:pt x="1492" y="7592"/>
                    <a:pt x="8431" y="407"/>
                    <a:pt x="17143" y="17"/>
                  </a:cubicBezTo>
                  <a:cubicBezTo>
                    <a:pt x="16893" y="4"/>
                    <a:pt x="16646" y="1"/>
                    <a:pt x="1639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117713" y="211894"/>
              <a:ext cx="863908" cy="863932"/>
            </a:xfrm>
            <a:custGeom>
              <a:rect b="b" l="l" r="r" t="t"/>
              <a:pathLst>
                <a:path extrusionOk="0" h="27719" w="27716">
                  <a:moveTo>
                    <a:pt x="13858" y="0"/>
                  </a:moveTo>
                  <a:cubicBezTo>
                    <a:pt x="12907" y="0"/>
                    <a:pt x="11978" y="1829"/>
                    <a:pt x="11082" y="2011"/>
                  </a:cubicBezTo>
                  <a:cubicBezTo>
                    <a:pt x="10909" y="2046"/>
                    <a:pt x="10737" y="2061"/>
                    <a:pt x="10567" y="2061"/>
                  </a:cubicBezTo>
                  <a:cubicBezTo>
                    <a:pt x="9629" y="2061"/>
                    <a:pt x="8729" y="1613"/>
                    <a:pt x="7877" y="1613"/>
                  </a:cubicBezTo>
                  <a:cubicBezTo>
                    <a:pt x="7553" y="1613"/>
                    <a:pt x="7235" y="1678"/>
                    <a:pt x="6926" y="1857"/>
                  </a:cubicBezTo>
                  <a:cubicBezTo>
                    <a:pt x="4825" y="3074"/>
                    <a:pt x="3071" y="4826"/>
                    <a:pt x="1854" y="6929"/>
                  </a:cubicBezTo>
                  <a:cubicBezTo>
                    <a:pt x="1306" y="7874"/>
                    <a:pt x="2504" y="9721"/>
                    <a:pt x="2190" y="10787"/>
                  </a:cubicBezTo>
                  <a:cubicBezTo>
                    <a:pt x="1825" y="12026"/>
                    <a:pt x="0" y="12504"/>
                    <a:pt x="0" y="13861"/>
                  </a:cubicBezTo>
                  <a:cubicBezTo>
                    <a:pt x="0" y="16384"/>
                    <a:pt x="673" y="18750"/>
                    <a:pt x="1854" y="20790"/>
                  </a:cubicBezTo>
                  <a:cubicBezTo>
                    <a:pt x="2568" y="22026"/>
                    <a:pt x="4300" y="21504"/>
                    <a:pt x="5350" y="22461"/>
                  </a:cubicBezTo>
                  <a:cubicBezTo>
                    <a:pt x="6084" y="23130"/>
                    <a:pt x="6061" y="25362"/>
                    <a:pt x="6926" y="25861"/>
                  </a:cubicBezTo>
                  <a:cubicBezTo>
                    <a:pt x="8965" y="27043"/>
                    <a:pt x="11331" y="27719"/>
                    <a:pt x="13858" y="27719"/>
                  </a:cubicBezTo>
                  <a:cubicBezTo>
                    <a:pt x="15500" y="27719"/>
                    <a:pt x="15279" y="25634"/>
                    <a:pt x="16742" y="25109"/>
                  </a:cubicBezTo>
                  <a:cubicBezTo>
                    <a:pt x="16813" y="25084"/>
                    <a:pt x="16898" y="25072"/>
                    <a:pt x="16994" y="25072"/>
                  </a:cubicBezTo>
                  <a:cubicBezTo>
                    <a:pt x="17835" y="25072"/>
                    <a:pt x="19560" y="25936"/>
                    <a:pt x="20436" y="25936"/>
                  </a:cubicBezTo>
                  <a:cubicBezTo>
                    <a:pt x="20577" y="25936"/>
                    <a:pt x="20697" y="25914"/>
                    <a:pt x="20786" y="25861"/>
                  </a:cubicBezTo>
                  <a:cubicBezTo>
                    <a:pt x="22890" y="24645"/>
                    <a:pt x="24645" y="22893"/>
                    <a:pt x="25861" y="20790"/>
                  </a:cubicBezTo>
                  <a:cubicBezTo>
                    <a:pt x="26450" y="19772"/>
                    <a:pt x="24955" y="18004"/>
                    <a:pt x="25272" y="16842"/>
                  </a:cubicBezTo>
                  <a:cubicBezTo>
                    <a:pt x="25589" y="15680"/>
                    <a:pt x="27715" y="15123"/>
                    <a:pt x="27715" y="13861"/>
                  </a:cubicBezTo>
                  <a:cubicBezTo>
                    <a:pt x="27715" y="11335"/>
                    <a:pt x="27040" y="8969"/>
                    <a:pt x="25861" y="6929"/>
                  </a:cubicBezTo>
                  <a:cubicBezTo>
                    <a:pt x="25253" y="5879"/>
                    <a:pt x="22832" y="6593"/>
                    <a:pt x="21977" y="5738"/>
                  </a:cubicBezTo>
                  <a:cubicBezTo>
                    <a:pt x="21126" y="4886"/>
                    <a:pt x="21837" y="2466"/>
                    <a:pt x="20786" y="1857"/>
                  </a:cubicBezTo>
                  <a:cubicBezTo>
                    <a:pt x="18747" y="676"/>
                    <a:pt x="16381" y="0"/>
                    <a:pt x="13858"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333557" y="211894"/>
              <a:ext cx="216102" cy="432044"/>
            </a:xfrm>
            <a:custGeom>
              <a:rect b="b" l="l" r="r" t="t"/>
              <a:pathLst>
                <a:path extrusionOk="0" h="13862" w="6933">
                  <a:moveTo>
                    <a:pt x="6933" y="0"/>
                  </a:moveTo>
                  <a:cubicBezTo>
                    <a:pt x="4406" y="0"/>
                    <a:pt x="2040" y="676"/>
                    <a:pt x="1" y="1857"/>
                  </a:cubicBezTo>
                  <a:lnTo>
                    <a:pt x="1557" y="4553"/>
                  </a:lnTo>
                  <a:lnTo>
                    <a:pt x="6929" y="13861"/>
                  </a:lnTo>
                  <a:lnTo>
                    <a:pt x="6933" y="13861"/>
                  </a:lnTo>
                  <a:lnTo>
                    <a:pt x="6933"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549619" y="269774"/>
              <a:ext cx="374102" cy="374166"/>
            </a:xfrm>
            <a:custGeom>
              <a:rect b="b" l="l" r="r" t="t"/>
              <a:pathLst>
                <a:path extrusionOk="0" h="12005" w="12002">
                  <a:moveTo>
                    <a:pt x="6929" y="0"/>
                  </a:moveTo>
                  <a:lnTo>
                    <a:pt x="5373" y="2693"/>
                  </a:lnTo>
                  <a:lnTo>
                    <a:pt x="1" y="12001"/>
                  </a:lnTo>
                  <a:lnTo>
                    <a:pt x="1" y="12004"/>
                  </a:lnTo>
                  <a:lnTo>
                    <a:pt x="9308" y="6628"/>
                  </a:lnTo>
                  <a:lnTo>
                    <a:pt x="12001" y="5072"/>
                  </a:lnTo>
                  <a:cubicBezTo>
                    <a:pt x="10788" y="2969"/>
                    <a:pt x="9033" y="1217"/>
                    <a:pt x="69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549619" y="643922"/>
              <a:ext cx="431985" cy="215960"/>
            </a:xfrm>
            <a:custGeom>
              <a:rect b="b" l="l" r="r" t="t"/>
              <a:pathLst>
                <a:path extrusionOk="0" h="6929" w="13859">
                  <a:moveTo>
                    <a:pt x="1" y="0"/>
                  </a:moveTo>
                  <a:lnTo>
                    <a:pt x="9308" y="5373"/>
                  </a:lnTo>
                  <a:lnTo>
                    <a:pt x="12001" y="6929"/>
                  </a:lnTo>
                  <a:cubicBezTo>
                    <a:pt x="13183" y="4889"/>
                    <a:pt x="13858" y="2523"/>
                    <a:pt x="1385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549619" y="643922"/>
              <a:ext cx="216008" cy="431919"/>
            </a:xfrm>
            <a:custGeom>
              <a:rect b="b" l="l" r="r" t="t"/>
              <a:pathLst>
                <a:path extrusionOk="0" h="13858" w="6930">
                  <a:moveTo>
                    <a:pt x="1" y="0"/>
                  </a:moveTo>
                  <a:lnTo>
                    <a:pt x="1" y="13858"/>
                  </a:lnTo>
                  <a:cubicBezTo>
                    <a:pt x="2524" y="13858"/>
                    <a:pt x="4890" y="13182"/>
                    <a:pt x="6929" y="12000"/>
                  </a:cubicBezTo>
                  <a:lnTo>
                    <a:pt x="5373" y="9308"/>
                  </a:lnTo>
                  <a:lnTo>
                    <a:pt x="1"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175500" y="643922"/>
              <a:ext cx="374071" cy="374041"/>
            </a:xfrm>
            <a:custGeom>
              <a:rect b="b" l="l" r="r" t="t"/>
              <a:pathLst>
                <a:path extrusionOk="0" h="12001" w="12001">
                  <a:moveTo>
                    <a:pt x="12000" y="0"/>
                  </a:moveTo>
                  <a:lnTo>
                    <a:pt x="2696" y="5373"/>
                  </a:lnTo>
                  <a:lnTo>
                    <a:pt x="0" y="6929"/>
                  </a:lnTo>
                  <a:cubicBezTo>
                    <a:pt x="1217" y="9032"/>
                    <a:pt x="2971" y="10784"/>
                    <a:pt x="5072" y="12000"/>
                  </a:cubicBezTo>
                  <a:lnTo>
                    <a:pt x="6628" y="9308"/>
                  </a:lnTo>
                  <a:lnTo>
                    <a:pt x="1200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117588" y="427861"/>
              <a:ext cx="431985" cy="216084"/>
            </a:xfrm>
            <a:custGeom>
              <a:rect b="b" l="l" r="r" t="t"/>
              <a:pathLst>
                <a:path extrusionOk="0" h="6933" w="13859">
                  <a:moveTo>
                    <a:pt x="1858" y="0"/>
                  </a:moveTo>
                  <a:cubicBezTo>
                    <a:pt x="677" y="2040"/>
                    <a:pt x="1" y="4406"/>
                    <a:pt x="1" y="6932"/>
                  </a:cubicBezTo>
                  <a:lnTo>
                    <a:pt x="13858" y="6932"/>
                  </a:lnTo>
                  <a:lnTo>
                    <a:pt x="4551" y="1556"/>
                  </a:lnTo>
                  <a:lnTo>
                    <a:pt x="1858"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250429" y="344734"/>
              <a:ext cx="598339" cy="598260"/>
            </a:xfrm>
            <a:custGeom>
              <a:rect b="b" l="l" r="r" t="t"/>
              <a:pathLst>
                <a:path extrusionOk="0" h="19195" w="19196">
                  <a:moveTo>
                    <a:pt x="9600" y="0"/>
                  </a:moveTo>
                  <a:cubicBezTo>
                    <a:pt x="4297" y="0"/>
                    <a:pt x="1" y="4297"/>
                    <a:pt x="1" y="9599"/>
                  </a:cubicBezTo>
                  <a:cubicBezTo>
                    <a:pt x="1" y="14898"/>
                    <a:pt x="4297" y="19195"/>
                    <a:pt x="9600" y="19195"/>
                  </a:cubicBezTo>
                  <a:cubicBezTo>
                    <a:pt x="14899" y="19195"/>
                    <a:pt x="19196" y="14898"/>
                    <a:pt x="19196" y="9599"/>
                  </a:cubicBezTo>
                  <a:cubicBezTo>
                    <a:pt x="19196" y="4297"/>
                    <a:pt x="14899" y="0"/>
                    <a:pt x="9600"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250523" y="344734"/>
              <a:ext cx="325103" cy="598260"/>
            </a:xfrm>
            <a:custGeom>
              <a:rect b="b" l="l" r="r" t="t"/>
              <a:pathLst>
                <a:path extrusionOk="0" h="19195" w="10430">
                  <a:moveTo>
                    <a:pt x="9597" y="0"/>
                  </a:moveTo>
                  <a:cubicBezTo>
                    <a:pt x="4298" y="0"/>
                    <a:pt x="1" y="4297"/>
                    <a:pt x="1" y="9599"/>
                  </a:cubicBezTo>
                  <a:cubicBezTo>
                    <a:pt x="1" y="14898"/>
                    <a:pt x="4298" y="19195"/>
                    <a:pt x="9597" y="19195"/>
                  </a:cubicBezTo>
                  <a:cubicBezTo>
                    <a:pt x="9875" y="19195"/>
                    <a:pt x="10154" y="19182"/>
                    <a:pt x="10429" y="19156"/>
                  </a:cubicBezTo>
                  <a:cubicBezTo>
                    <a:pt x="5521" y="18737"/>
                    <a:pt x="1666" y="14616"/>
                    <a:pt x="1666" y="9599"/>
                  </a:cubicBezTo>
                  <a:cubicBezTo>
                    <a:pt x="1666" y="4579"/>
                    <a:pt x="5521" y="458"/>
                    <a:pt x="10429" y="38"/>
                  </a:cubicBezTo>
                  <a:cubicBezTo>
                    <a:pt x="10154" y="13"/>
                    <a:pt x="9875" y="0"/>
                    <a:pt x="959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501619" y="416578"/>
              <a:ext cx="95941" cy="454578"/>
            </a:xfrm>
            <a:custGeom>
              <a:rect b="b" l="l" r="r" t="t"/>
              <a:pathLst>
                <a:path extrusionOk="0" h="14585" w="3078">
                  <a:moveTo>
                    <a:pt x="1541" y="0"/>
                  </a:moveTo>
                  <a:cubicBezTo>
                    <a:pt x="689" y="0"/>
                    <a:pt x="1" y="689"/>
                    <a:pt x="1" y="1540"/>
                  </a:cubicBezTo>
                  <a:cubicBezTo>
                    <a:pt x="1" y="2117"/>
                    <a:pt x="318" y="2619"/>
                    <a:pt x="785" y="2882"/>
                  </a:cubicBezTo>
                  <a:lnTo>
                    <a:pt x="785" y="11703"/>
                  </a:lnTo>
                  <a:cubicBezTo>
                    <a:pt x="318" y="11966"/>
                    <a:pt x="1" y="12468"/>
                    <a:pt x="1" y="13045"/>
                  </a:cubicBezTo>
                  <a:cubicBezTo>
                    <a:pt x="1" y="13896"/>
                    <a:pt x="689" y="14585"/>
                    <a:pt x="1541" y="14585"/>
                  </a:cubicBezTo>
                  <a:cubicBezTo>
                    <a:pt x="2389" y="14585"/>
                    <a:pt x="3078" y="13896"/>
                    <a:pt x="3078" y="13045"/>
                  </a:cubicBezTo>
                  <a:cubicBezTo>
                    <a:pt x="3078" y="12468"/>
                    <a:pt x="2761" y="11966"/>
                    <a:pt x="2293" y="11703"/>
                  </a:cubicBezTo>
                  <a:lnTo>
                    <a:pt x="2293" y="2882"/>
                  </a:lnTo>
                  <a:cubicBezTo>
                    <a:pt x="2761" y="2619"/>
                    <a:pt x="3078" y="2117"/>
                    <a:pt x="3078" y="1540"/>
                  </a:cubicBezTo>
                  <a:cubicBezTo>
                    <a:pt x="3078" y="689"/>
                    <a:pt x="2389" y="0"/>
                    <a:pt x="15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322273" y="595922"/>
              <a:ext cx="454646" cy="95902"/>
            </a:xfrm>
            <a:custGeom>
              <a:rect b="b" l="l" r="r" t="t"/>
              <a:pathLst>
                <a:path extrusionOk="0" h="3077" w="14586">
                  <a:moveTo>
                    <a:pt x="1541" y="0"/>
                  </a:moveTo>
                  <a:cubicBezTo>
                    <a:pt x="689" y="0"/>
                    <a:pt x="1" y="688"/>
                    <a:pt x="1" y="1540"/>
                  </a:cubicBezTo>
                  <a:cubicBezTo>
                    <a:pt x="1" y="2389"/>
                    <a:pt x="689" y="3077"/>
                    <a:pt x="1541" y="3077"/>
                  </a:cubicBezTo>
                  <a:cubicBezTo>
                    <a:pt x="2117" y="3077"/>
                    <a:pt x="2620" y="2760"/>
                    <a:pt x="2883" y="2293"/>
                  </a:cubicBezTo>
                  <a:lnTo>
                    <a:pt x="11704" y="2293"/>
                  </a:lnTo>
                  <a:cubicBezTo>
                    <a:pt x="11969" y="2760"/>
                    <a:pt x="12469" y="3077"/>
                    <a:pt x="13045" y="3077"/>
                  </a:cubicBezTo>
                  <a:cubicBezTo>
                    <a:pt x="13897" y="3077"/>
                    <a:pt x="14585" y="2389"/>
                    <a:pt x="14585" y="1540"/>
                  </a:cubicBezTo>
                  <a:cubicBezTo>
                    <a:pt x="14585" y="688"/>
                    <a:pt x="13897" y="0"/>
                    <a:pt x="13045" y="0"/>
                  </a:cubicBezTo>
                  <a:cubicBezTo>
                    <a:pt x="12469" y="0"/>
                    <a:pt x="11969" y="317"/>
                    <a:pt x="11704" y="784"/>
                  </a:cubicBezTo>
                  <a:lnTo>
                    <a:pt x="2883" y="784"/>
                  </a:lnTo>
                  <a:cubicBezTo>
                    <a:pt x="2620" y="317"/>
                    <a:pt x="2117" y="0"/>
                    <a:pt x="15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480362" y="574665"/>
              <a:ext cx="138457" cy="138415"/>
            </a:xfrm>
            <a:custGeom>
              <a:rect b="b" l="l" r="r" t="t"/>
              <a:pathLst>
                <a:path extrusionOk="0" h="4441" w="4442">
                  <a:moveTo>
                    <a:pt x="2223" y="0"/>
                  </a:moveTo>
                  <a:cubicBezTo>
                    <a:pt x="993" y="0"/>
                    <a:pt x="1" y="993"/>
                    <a:pt x="1" y="2222"/>
                  </a:cubicBezTo>
                  <a:cubicBezTo>
                    <a:pt x="1" y="3448"/>
                    <a:pt x="993" y="4441"/>
                    <a:pt x="2223" y="4441"/>
                  </a:cubicBezTo>
                  <a:cubicBezTo>
                    <a:pt x="3449" y="4441"/>
                    <a:pt x="4442" y="3448"/>
                    <a:pt x="4442" y="2222"/>
                  </a:cubicBezTo>
                  <a:cubicBezTo>
                    <a:pt x="4442" y="993"/>
                    <a:pt x="3449" y="0"/>
                    <a:pt x="222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1" name="Google Shape;2151;p43"/>
          <p:cNvGrpSpPr/>
          <p:nvPr/>
        </p:nvGrpSpPr>
        <p:grpSpPr>
          <a:xfrm rot="1071100">
            <a:off x="6483987" y="2100938"/>
            <a:ext cx="1673633" cy="1673633"/>
            <a:chOff x="1233725" y="3010438"/>
            <a:chExt cx="1436736" cy="1436736"/>
          </a:xfrm>
        </p:grpSpPr>
        <p:sp>
          <p:nvSpPr>
            <p:cNvPr id="2152" name="Google Shape;2152;p43"/>
            <p:cNvSpPr/>
            <p:nvPr/>
          </p:nvSpPr>
          <p:spPr>
            <a:xfrm>
              <a:off x="1233725" y="3010438"/>
              <a:ext cx="1436736" cy="1436736"/>
            </a:xfrm>
            <a:custGeom>
              <a:rect b="b" l="l" r="r" t="t"/>
              <a:pathLst>
                <a:path extrusionOk="0" h="41247" w="41247">
                  <a:moveTo>
                    <a:pt x="1" y="1"/>
                  </a:moveTo>
                  <a:lnTo>
                    <a:pt x="1" y="41246"/>
                  </a:lnTo>
                  <a:lnTo>
                    <a:pt x="41247" y="41246"/>
                  </a:lnTo>
                  <a:lnTo>
                    <a:pt x="41247"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1295307" y="3072020"/>
              <a:ext cx="1313708" cy="1313708"/>
            </a:xfrm>
            <a:custGeom>
              <a:rect b="b" l="l" r="r" t="t"/>
              <a:pathLst>
                <a:path extrusionOk="0" h="37715" w="37715">
                  <a:moveTo>
                    <a:pt x="0" y="0"/>
                  </a:moveTo>
                  <a:lnTo>
                    <a:pt x="0" y="37714"/>
                  </a:lnTo>
                  <a:lnTo>
                    <a:pt x="37715" y="37714"/>
                  </a:lnTo>
                  <a:lnTo>
                    <a:pt x="3771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1317600" y="3094312"/>
              <a:ext cx="1269122" cy="1268983"/>
            </a:xfrm>
            <a:custGeom>
              <a:rect b="b" l="l" r="r" t="t"/>
              <a:pathLst>
                <a:path extrusionOk="0" h="36431" w="36435">
                  <a:moveTo>
                    <a:pt x="1" y="0"/>
                  </a:moveTo>
                  <a:lnTo>
                    <a:pt x="1" y="36431"/>
                  </a:lnTo>
                  <a:lnTo>
                    <a:pt x="36434" y="36431"/>
                  </a:lnTo>
                  <a:lnTo>
                    <a:pt x="36434"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2428276" y="3101766"/>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2110890"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1793609"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1476292" y="3101766"/>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2269583"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1952301" y="3258265"/>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1635020" y="3258265"/>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1317600"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2428276" y="3414833"/>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2110890"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1793609"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1476292" y="3414833"/>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2269583"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1952301" y="3571296"/>
              <a:ext cx="158383" cy="158418"/>
            </a:xfrm>
            <a:custGeom>
              <a:rect b="b" l="l" r="r" t="t"/>
              <a:pathLst>
                <a:path extrusionOk="0" h="4548" w="4547">
                  <a:moveTo>
                    <a:pt x="0" y="1"/>
                  </a:moveTo>
                  <a:lnTo>
                    <a:pt x="0"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1635020" y="3571296"/>
              <a:ext cx="158279" cy="158418"/>
            </a:xfrm>
            <a:custGeom>
              <a:rect b="b" l="l" r="r" t="t"/>
              <a:pathLst>
                <a:path extrusionOk="0" h="4548" w="4544">
                  <a:moveTo>
                    <a:pt x="0" y="1"/>
                  </a:moveTo>
                  <a:lnTo>
                    <a:pt x="0" y="4547"/>
                  </a:lnTo>
                  <a:lnTo>
                    <a:pt x="4544" y="4547"/>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1317600"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2428276" y="3727864"/>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2110890"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1793609"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1476292" y="3727864"/>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2269583"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1952301" y="3884363"/>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1635020" y="3884363"/>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1317600"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2428276" y="4040931"/>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2110890"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1793609"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1476292" y="4040931"/>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2269583"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1952301" y="4197499"/>
              <a:ext cx="158383" cy="158314"/>
            </a:xfrm>
            <a:custGeom>
              <a:rect b="b" l="l" r="r" t="t"/>
              <a:pathLst>
                <a:path extrusionOk="0" h="4545" w="4547">
                  <a:moveTo>
                    <a:pt x="0" y="1"/>
                  </a:moveTo>
                  <a:lnTo>
                    <a:pt x="0"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1635020" y="4197499"/>
              <a:ext cx="158279" cy="158314"/>
            </a:xfrm>
            <a:custGeom>
              <a:rect b="b" l="l" r="r" t="t"/>
              <a:pathLst>
                <a:path extrusionOk="0" h="4545" w="4544">
                  <a:moveTo>
                    <a:pt x="0" y="1"/>
                  </a:moveTo>
                  <a:lnTo>
                    <a:pt x="0" y="4544"/>
                  </a:lnTo>
                  <a:lnTo>
                    <a:pt x="4544" y="4544"/>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1317600"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7" name="Google Shape;2187;p43"/>
          <p:cNvSpPr txBox="1"/>
          <p:nvPr>
            <p:ph idx="1" type="body"/>
          </p:nvPr>
        </p:nvSpPr>
        <p:spPr>
          <a:xfrm>
            <a:off x="717475" y="1167250"/>
            <a:ext cx="5204100" cy="3441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unito"/>
              <a:buChar char="●"/>
            </a:pPr>
            <a:r>
              <a:rPr b="1" lang="en"/>
              <a:t>AUTHOR. (YEAR)</a:t>
            </a:r>
            <a:r>
              <a:rPr lang="en"/>
              <a:t>.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Mercury is the closest planet to the Sun and the smallest one in the Solar System</a:t>
            </a:r>
            <a:endParaRPr/>
          </a:p>
          <a:p>
            <a:pPr indent="-317500" lvl="0" marL="457200" rtl="0" algn="l">
              <a:spcBef>
                <a:spcPts val="1000"/>
              </a:spcBef>
              <a:spcAft>
                <a:spcPts val="0"/>
              </a:spcAft>
              <a:buSzPts val="1400"/>
              <a:buFont typeface="Nunito"/>
              <a:buChar char="●"/>
            </a:pPr>
            <a:r>
              <a:rPr b="1" lang="en"/>
              <a:t>AUTHOR. (YEAR)</a:t>
            </a:r>
            <a:r>
              <a:rPr lang="en"/>
              <a:t>.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Mars is full of iron oxide dust, which gives the planet its reddish cast</a:t>
            </a:r>
            <a:endParaRPr/>
          </a:p>
          <a:p>
            <a:pPr indent="-317500" lvl="0" marL="457200" rtl="0" algn="l">
              <a:spcBef>
                <a:spcPts val="1000"/>
              </a:spcBef>
              <a:spcAft>
                <a:spcPts val="0"/>
              </a:spcAft>
              <a:buSzPts val="1400"/>
              <a:buFont typeface="Nunito"/>
              <a:buChar char="●"/>
            </a:pPr>
            <a:r>
              <a:rPr b="1" lang="en"/>
              <a:t>AUTHOR. (YEAR)</a:t>
            </a:r>
            <a:r>
              <a:rPr lang="en"/>
              <a:t>.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Jupiter is a gas giant and the biggest planet in the entire Solar System</a:t>
            </a:r>
            <a:endParaRPr/>
          </a:p>
          <a:p>
            <a:pPr indent="-317500" lvl="0" marL="457200" rtl="0" algn="l">
              <a:spcBef>
                <a:spcPts val="1000"/>
              </a:spcBef>
              <a:spcAft>
                <a:spcPts val="0"/>
              </a:spcAft>
              <a:buSzPts val="1400"/>
              <a:buFont typeface="Nunito"/>
              <a:buChar char="●"/>
            </a:pPr>
            <a:r>
              <a:rPr b="1" lang="en"/>
              <a:t>AUTHOR. (YEAR)</a:t>
            </a:r>
            <a:r>
              <a:rPr lang="en"/>
              <a:t>.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Venus has a beautiful name and is the second planet from the Sun</a:t>
            </a:r>
            <a:endParaRPr/>
          </a:p>
        </p:txBody>
      </p:sp>
      <p:grpSp>
        <p:nvGrpSpPr>
          <p:cNvPr id="2188" name="Google Shape;2188;p43"/>
          <p:cNvGrpSpPr/>
          <p:nvPr/>
        </p:nvGrpSpPr>
        <p:grpSpPr>
          <a:xfrm rot="-1171166">
            <a:off x="6554741" y="898752"/>
            <a:ext cx="1284413" cy="1396128"/>
            <a:chOff x="3176661" y="2718058"/>
            <a:chExt cx="346905" cy="377078"/>
          </a:xfrm>
        </p:grpSpPr>
        <p:sp>
          <p:nvSpPr>
            <p:cNvPr id="2189" name="Google Shape;2189;p43"/>
            <p:cNvSpPr/>
            <p:nvPr/>
          </p:nvSpPr>
          <p:spPr>
            <a:xfrm>
              <a:off x="3238417" y="2748429"/>
              <a:ext cx="11516" cy="39863"/>
            </a:xfrm>
            <a:custGeom>
              <a:rect b="b" l="l" r="r" t="t"/>
              <a:pathLst>
                <a:path extrusionOk="0" h="1260" w="364">
                  <a:moveTo>
                    <a:pt x="179" y="0"/>
                  </a:moveTo>
                  <a:cubicBezTo>
                    <a:pt x="83" y="0"/>
                    <a:pt x="1" y="83"/>
                    <a:pt x="1" y="178"/>
                  </a:cubicBezTo>
                  <a:lnTo>
                    <a:pt x="1" y="1075"/>
                  </a:lnTo>
                  <a:cubicBezTo>
                    <a:pt x="1" y="1177"/>
                    <a:pt x="83" y="1260"/>
                    <a:pt x="179" y="1260"/>
                  </a:cubicBezTo>
                  <a:cubicBezTo>
                    <a:pt x="280" y="1260"/>
                    <a:pt x="363" y="1177"/>
                    <a:pt x="363" y="1075"/>
                  </a:cubicBezTo>
                  <a:lnTo>
                    <a:pt x="363" y="178"/>
                  </a:lnTo>
                  <a:cubicBezTo>
                    <a:pt x="363" y="83"/>
                    <a:pt x="280" y="0"/>
                    <a:pt x="17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3238417" y="3025092"/>
              <a:ext cx="11516" cy="39673"/>
            </a:xfrm>
            <a:custGeom>
              <a:rect b="b" l="l" r="r" t="t"/>
              <a:pathLst>
                <a:path extrusionOk="0" h="1254" w="364">
                  <a:moveTo>
                    <a:pt x="179" y="0"/>
                  </a:moveTo>
                  <a:cubicBezTo>
                    <a:pt x="83" y="0"/>
                    <a:pt x="1" y="77"/>
                    <a:pt x="1" y="178"/>
                  </a:cubicBezTo>
                  <a:lnTo>
                    <a:pt x="1" y="1075"/>
                  </a:lnTo>
                  <a:cubicBezTo>
                    <a:pt x="1" y="1177"/>
                    <a:pt x="83" y="1253"/>
                    <a:pt x="179" y="1253"/>
                  </a:cubicBezTo>
                  <a:cubicBezTo>
                    <a:pt x="280" y="1253"/>
                    <a:pt x="363" y="1171"/>
                    <a:pt x="363" y="1075"/>
                  </a:cubicBezTo>
                  <a:lnTo>
                    <a:pt x="363" y="178"/>
                  </a:lnTo>
                  <a:cubicBezTo>
                    <a:pt x="363" y="77"/>
                    <a:pt x="280" y="0"/>
                    <a:pt x="17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3230571" y="3059101"/>
              <a:ext cx="27208" cy="36035"/>
            </a:xfrm>
            <a:custGeom>
              <a:rect b="b" l="l" r="r" t="t"/>
              <a:pathLst>
                <a:path extrusionOk="0" h="1139" w="860">
                  <a:moveTo>
                    <a:pt x="427" y="0"/>
                  </a:moveTo>
                  <a:cubicBezTo>
                    <a:pt x="191" y="0"/>
                    <a:pt x="1" y="191"/>
                    <a:pt x="1" y="433"/>
                  </a:cubicBezTo>
                  <a:lnTo>
                    <a:pt x="1" y="706"/>
                  </a:lnTo>
                  <a:cubicBezTo>
                    <a:pt x="1" y="948"/>
                    <a:pt x="191" y="1139"/>
                    <a:pt x="427" y="1139"/>
                  </a:cubicBezTo>
                  <a:cubicBezTo>
                    <a:pt x="668" y="1139"/>
                    <a:pt x="859" y="948"/>
                    <a:pt x="859" y="706"/>
                  </a:cubicBezTo>
                  <a:lnTo>
                    <a:pt x="859" y="433"/>
                  </a:lnTo>
                  <a:cubicBezTo>
                    <a:pt x="859" y="191"/>
                    <a:pt x="668" y="0"/>
                    <a:pt x="42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3309062" y="2748429"/>
              <a:ext cx="11484" cy="39863"/>
            </a:xfrm>
            <a:custGeom>
              <a:rect b="b" l="l" r="r" t="t"/>
              <a:pathLst>
                <a:path extrusionOk="0" h="1260" w="363">
                  <a:moveTo>
                    <a:pt x="184" y="0"/>
                  </a:moveTo>
                  <a:cubicBezTo>
                    <a:pt x="83" y="0"/>
                    <a:pt x="0" y="83"/>
                    <a:pt x="0" y="178"/>
                  </a:cubicBezTo>
                  <a:lnTo>
                    <a:pt x="0" y="1075"/>
                  </a:lnTo>
                  <a:cubicBezTo>
                    <a:pt x="0" y="1177"/>
                    <a:pt x="83" y="1260"/>
                    <a:pt x="184" y="1260"/>
                  </a:cubicBezTo>
                  <a:cubicBezTo>
                    <a:pt x="280" y="1260"/>
                    <a:pt x="363" y="1177"/>
                    <a:pt x="363" y="1075"/>
                  </a:cubicBezTo>
                  <a:lnTo>
                    <a:pt x="363" y="178"/>
                  </a:lnTo>
                  <a:cubicBezTo>
                    <a:pt x="363" y="83"/>
                    <a:pt x="280" y="0"/>
                    <a:pt x="18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3309062" y="3025092"/>
              <a:ext cx="11484" cy="39673"/>
            </a:xfrm>
            <a:custGeom>
              <a:rect b="b" l="l" r="r" t="t"/>
              <a:pathLst>
                <a:path extrusionOk="0" h="1254" w="363">
                  <a:moveTo>
                    <a:pt x="184" y="0"/>
                  </a:moveTo>
                  <a:cubicBezTo>
                    <a:pt x="83" y="0"/>
                    <a:pt x="0" y="77"/>
                    <a:pt x="0" y="178"/>
                  </a:cubicBezTo>
                  <a:lnTo>
                    <a:pt x="0" y="1075"/>
                  </a:lnTo>
                  <a:cubicBezTo>
                    <a:pt x="0" y="1177"/>
                    <a:pt x="83" y="1253"/>
                    <a:pt x="184" y="1253"/>
                  </a:cubicBezTo>
                  <a:cubicBezTo>
                    <a:pt x="280" y="1253"/>
                    <a:pt x="363" y="1171"/>
                    <a:pt x="363" y="1075"/>
                  </a:cubicBezTo>
                  <a:lnTo>
                    <a:pt x="363" y="178"/>
                  </a:lnTo>
                  <a:cubicBezTo>
                    <a:pt x="363" y="77"/>
                    <a:pt x="280" y="0"/>
                    <a:pt x="18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3301184" y="2718058"/>
              <a:ext cx="27208" cy="36225"/>
            </a:xfrm>
            <a:custGeom>
              <a:rect b="b" l="l" r="r" t="t"/>
              <a:pathLst>
                <a:path extrusionOk="0" h="1145" w="860">
                  <a:moveTo>
                    <a:pt x="433" y="0"/>
                  </a:moveTo>
                  <a:cubicBezTo>
                    <a:pt x="192" y="0"/>
                    <a:pt x="1" y="197"/>
                    <a:pt x="1" y="432"/>
                  </a:cubicBezTo>
                  <a:lnTo>
                    <a:pt x="1" y="712"/>
                  </a:lnTo>
                  <a:cubicBezTo>
                    <a:pt x="1" y="948"/>
                    <a:pt x="192" y="1145"/>
                    <a:pt x="433" y="1145"/>
                  </a:cubicBezTo>
                  <a:cubicBezTo>
                    <a:pt x="669" y="1145"/>
                    <a:pt x="860" y="948"/>
                    <a:pt x="860" y="712"/>
                  </a:cubicBezTo>
                  <a:lnTo>
                    <a:pt x="860" y="432"/>
                  </a:lnTo>
                  <a:cubicBezTo>
                    <a:pt x="860" y="197"/>
                    <a:pt x="669" y="0"/>
                    <a:pt x="43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3379675" y="2748429"/>
              <a:ext cx="11484" cy="39863"/>
            </a:xfrm>
            <a:custGeom>
              <a:rect b="b" l="l" r="r" t="t"/>
              <a:pathLst>
                <a:path extrusionOk="0" h="1260" w="363">
                  <a:moveTo>
                    <a:pt x="185" y="0"/>
                  </a:moveTo>
                  <a:cubicBezTo>
                    <a:pt x="83" y="0"/>
                    <a:pt x="0" y="83"/>
                    <a:pt x="0" y="178"/>
                  </a:cubicBezTo>
                  <a:lnTo>
                    <a:pt x="0" y="1075"/>
                  </a:lnTo>
                  <a:cubicBezTo>
                    <a:pt x="0" y="1177"/>
                    <a:pt x="83" y="1260"/>
                    <a:pt x="185" y="1260"/>
                  </a:cubicBezTo>
                  <a:cubicBezTo>
                    <a:pt x="280" y="1260"/>
                    <a:pt x="363" y="1177"/>
                    <a:pt x="363" y="1075"/>
                  </a:cubicBezTo>
                  <a:lnTo>
                    <a:pt x="363" y="178"/>
                  </a:lnTo>
                  <a:cubicBezTo>
                    <a:pt x="363" y="83"/>
                    <a:pt x="280"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3379675" y="3025092"/>
              <a:ext cx="11484" cy="39673"/>
            </a:xfrm>
            <a:custGeom>
              <a:rect b="b" l="l" r="r" t="t"/>
              <a:pathLst>
                <a:path extrusionOk="0" h="1254" w="363">
                  <a:moveTo>
                    <a:pt x="185" y="0"/>
                  </a:moveTo>
                  <a:cubicBezTo>
                    <a:pt x="83" y="0"/>
                    <a:pt x="0" y="77"/>
                    <a:pt x="0" y="178"/>
                  </a:cubicBezTo>
                  <a:lnTo>
                    <a:pt x="0" y="1075"/>
                  </a:lnTo>
                  <a:cubicBezTo>
                    <a:pt x="0" y="1177"/>
                    <a:pt x="83" y="1253"/>
                    <a:pt x="185" y="1253"/>
                  </a:cubicBezTo>
                  <a:cubicBezTo>
                    <a:pt x="280" y="1253"/>
                    <a:pt x="363" y="1171"/>
                    <a:pt x="363" y="1075"/>
                  </a:cubicBezTo>
                  <a:lnTo>
                    <a:pt x="363" y="178"/>
                  </a:lnTo>
                  <a:cubicBezTo>
                    <a:pt x="363" y="77"/>
                    <a:pt x="280"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3371829" y="3059101"/>
              <a:ext cx="27177" cy="36035"/>
            </a:xfrm>
            <a:custGeom>
              <a:rect b="b" l="l" r="r" t="t"/>
              <a:pathLst>
                <a:path extrusionOk="0" h="1139" w="859">
                  <a:moveTo>
                    <a:pt x="433" y="0"/>
                  </a:moveTo>
                  <a:cubicBezTo>
                    <a:pt x="191" y="0"/>
                    <a:pt x="0" y="191"/>
                    <a:pt x="0" y="433"/>
                  </a:cubicBezTo>
                  <a:lnTo>
                    <a:pt x="0" y="706"/>
                  </a:lnTo>
                  <a:cubicBezTo>
                    <a:pt x="0" y="948"/>
                    <a:pt x="191" y="1139"/>
                    <a:pt x="433" y="1139"/>
                  </a:cubicBezTo>
                  <a:cubicBezTo>
                    <a:pt x="668" y="1139"/>
                    <a:pt x="859" y="948"/>
                    <a:pt x="859" y="706"/>
                  </a:cubicBezTo>
                  <a:lnTo>
                    <a:pt x="859" y="433"/>
                  </a:lnTo>
                  <a:cubicBezTo>
                    <a:pt x="859" y="191"/>
                    <a:pt x="668" y="0"/>
                    <a:pt x="433"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3450289" y="2748429"/>
              <a:ext cx="11516" cy="39863"/>
            </a:xfrm>
            <a:custGeom>
              <a:rect b="b" l="l" r="r" t="t"/>
              <a:pathLst>
                <a:path extrusionOk="0" h="1260" w="364">
                  <a:moveTo>
                    <a:pt x="185" y="0"/>
                  </a:moveTo>
                  <a:cubicBezTo>
                    <a:pt x="83" y="0"/>
                    <a:pt x="1" y="83"/>
                    <a:pt x="1" y="178"/>
                  </a:cubicBezTo>
                  <a:lnTo>
                    <a:pt x="1" y="1075"/>
                  </a:lnTo>
                  <a:cubicBezTo>
                    <a:pt x="1" y="1177"/>
                    <a:pt x="83" y="1260"/>
                    <a:pt x="185" y="1260"/>
                  </a:cubicBezTo>
                  <a:cubicBezTo>
                    <a:pt x="281" y="1260"/>
                    <a:pt x="363" y="1177"/>
                    <a:pt x="363" y="1075"/>
                  </a:cubicBezTo>
                  <a:lnTo>
                    <a:pt x="363" y="178"/>
                  </a:lnTo>
                  <a:cubicBezTo>
                    <a:pt x="363" y="83"/>
                    <a:pt x="281"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3450289" y="3025092"/>
              <a:ext cx="11516" cy="39673"/>
            </a:xfrm>
            <a:custGeom>
              <a:rect b="b" l="l" r="r" t="t"/>
              <a:pathLst>
                <a:path extrusionOk="0" h="1254" w="364">
                  <a:moveTo>
                    <a:pt x="185" y="0"/>
                  </a:moveTo>
                  <a:cubicBezTo>
                    <a:pt x="83" y="0"/>
                    <a:pt x="1" y="77"/>
                    <a:pt x="1" y="178"/>
                  </a:cubicBezTo>
                  <a:lnTo>
                    <a:pt x="1" y="1075"/>
                  </a:lnTo>
                  <a:cubicBezTo>
                    <a:pt x="1" y="1177"/>
                    <a:pt x="83" y="1253"/>
                    <a:pt x="185" y="1253"/>
                  </a:cubicBezTo>
                  <a:cubicBezTo>
                    <a:pt x="281" y="1253"/>
                    <a:pt x="363" y="1171"/>
                    <a:pt x="363" y="1075"/>
                  </a:cubicBezTo>
                  <a:lnTo>
                    <a:pt x="363" y="178"/>
                  </a:lnTo>
                  <a:cubicBezTo>
                    <a:pt x="363" y="77"/>
                    <a:pt x="281"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3442443" y="2718058"/>
              <a:ext cx="27208" cy="36225"/>
            </a:xfrm>
            <a:custGeom>
              <a:rect b="b" l="l" r="r" t="t"/>
              <a:pathLst>
                <a:path extrusionOk="0" h="1145" w="860">
                  <a:moveTo>
                    <a:pt x="433" y="0"/>
                  </a:moveTo>
                  <a:cubicBezTo>
                    <a:pt x="192" y="0"/>
                    <a:pt x="1" y="197"/>
                    <a:pt x="1" y="432"/>
                  </a:cubicBezTo>
                  <a:lnTo>
                    <a:pt x="1" y="712"/>
                  </a:lnTo>
                  <a:cubicBezTo>
                    <a:pt x="1" y="948"/>
                    <a:pt x="192" y="1145"/>
                    <a:pt x="433" y="1145"/>
                  </a:cubicBezTo>
                  <a:cubicBezTo>
                    <a:pt x="669" y="1145"/>
                    <a:pt x="859" y="948"/>
                    <a:pt x="859" y="712"/>
                  </a:cubicBezTo>
                  <a:lnTo>
                    <a:pt x="859" y="432"/>
                  </a:lnTo>
                  <a:cubicBezTo>
                    <a:pt x="859" y="197"/>
                    <a:pt x="669" y="0"/>
                    <a:pt x="43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3176661" y="2782629"/>
              <a:ext cx="346905" cy="248133"/>
            </a:xfrm>
            <a:custGeom>
              <a:rect b="b" l="l" r="r" t="t"/>
              <a:pathLst>
                <a:path extrusionOk="0" h="7843" w="10965">
                  <a:moveTo>
                    <a:pt x="681" y="1"/>
                  </a:moveTo>
                  <a:cubicBezTo>
                    <a:pt x="305" y="1"/>
                    <a:pt x="0" y="300"/>
                    <a:pt x="0" y="681"/>
                  </a:cubicBezTo>
                  <a:lnTo>
                    <a:pt x="0" y="7162"/>
                  </a:lnTo>
                  <a:cubicBezTo>
                    <a:pt x="0" y="7537"/>
                    <a:pt x="305" y="7842"/>
                    <a:pt x="681" y="7842"/>
                  </a:cubicBezTo>
                  <a:lnTo>
                    <a:pt x="10284" y="7842"/>
                  </a:lnTo>
                  <a:cubicBezTo>
                    <a:pt x="10660" y="7842"/>
                    <a:pt x="10965" y="7537"/>
                    <a:pt x="10965" y="7162"/>
                  </a:cubicBezTo>
                  <a:lnTo>
                    <a:pt x="10965" y="681"/>
                  </a:lnTo>
                  <a:cubicBezTo>
                    <a:pt x="10965" y="300"/>
                    <a:pt x="10660" y="1"/>
                    <a:pt x="1028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3199377" y="2805375"/>
              <a:ext cx="301474" cy="202638"/>
            </a:xfrm>
            <a:custGeom>
              <a:rect b="b" l="l" r="r" t="t"/>
              <a:pathLst>
                <a:path extrusionOk="0" h="6405" w="9529">
                  <a:moveTo>
                    <a:pt x="1" y="0"/>
                  </a:moveTo>
                  <a:lnTo>
                    <a:pt x="1" y="6405"/>
                  </a:lnTo>
                  <a:lnTo>
                    <a:pt x="9528" y="6405"/>
                  </a:lnTo>
                  <a:lnTo>
                    <a:pt x="9528"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3486323" y="2805375"/>
              <a:ext cx="14522" cy="202638"/>
            </a:xfrm>
            <a:custGeom>
              <a:rect b="b" l="l" r="r" t="t"/>
              <a:pathLst>
                <a:path extrusionOk="0" h="6405" w="459">
                  <a:moveTo>
                    <a:pt x="0" y="0"/>
                  </a:moveTo>
                  <a:lnTo>
                    <a:pt x="0" y="6405"/>
                  </a:lnTo>
                  <a:lnTo>
                    <a:pt x="458" y="6405"/>
                  </a:lnTo>
                  <a:lnTo>
                    <a:pt x="458" y="0"/>
                  </a:lnTo>
                  <a:close/>
                </a:path>
              </a:pathLst>
            </a:custGeom>
            <a:solidFill>
              <a:srgbClr val="A7D3A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3450289" y="2799523"/>
              <a:ext cx="11516" cy="214123"/>
            </a:xfrm>
            <a:custGeom>
              <a:rect b="b" l="l" r="r" t="t"/>
              <a:pathLst>
                <a:path extrusionOk="0" h="6768" w="364">
                  <a:moveTo>
                    <a:pt x="185" y="1"/>
                  </a:moveTo>
                  <a:cubicBezTo>
                    <a:pt x="83" y="1"/>
                    <a:pt x="1" y="84"/>
                    <a:pt x="1" y="179"/>
                  </a:cubicBezTo>
                  <a:lnTo>
                    <a:pt x="1" y="6590"/>
                  </a:lnTo>
                  <a:cubicBezTo>
                    <a:pt x="1" y="6685"/>
                    <a:pt x="83" y="6768"/>
                    <a:pt x="185" y="6768"/>
                  </a:cubicBezTo>
                  <a:cubicBezTo>
                    <a:pt x="281" y="6768"/>
                    <a:pt x="363" y="6685"/>
                    <a:pt x="363" y="6590"/>
                  </a:cubicBezTo>
                  <a:lnTo>
                    <a:pt x="363" y="179"/>
                  </a:lnTo>
                  <a:cubicBezTo>
                    <a:pt x="363" y="84"/>
                    <a:pt x="281" y="1"/>
                    <a:pt x="18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3379675" y="2799523"/>
              <a:ext cx="11484" cy="214123"/>
            </a:xfrm>
            <a:custGeom>
              <a:rect b="b" l="l" r="r" t="t"/>
              <a:pathLst>
                <a:path extrusionOk="0" h="6768" w="363">
                  <a:moveTo>
                    <a:pt x="185" y="1"/>
                  </a:moveTo>
                  <a:cubicBezTo>
                    <a:pt x="83" y="1"/>
                    <a:pt x="0" y="84"/>
                    <a:pt x="0" y="179"/>
                  </a:cubicBezTo>
                  <a:lnTo>
                    <a:pt x="0" y="6590"/>
                  </a:lnTo>
                  <a:cubicBezTo>
                    <a:pt x="0" y="6685"/>
                    <a:pt x="83" y="6768"/>
                    <a:pt x="185" y="6768"/>
                  </a:cubicBezTo>
                  <a:cubicBezTo>
                    <a:pt x="280" y="6768"/>
                    <a:pt x="363" y="6685"/>
                    <a:pt x="363" y="6590"/>
                  </a:cubicBezTo>
                  <a:lnTo>
                    <a:pt x="363" y="179"/>
                  </a:lnTo>
                  <a:cubicBezTo>
                    <a:pt x="363" y="84"/>
                    <a:pt x="280" y="1"/>
                    <a:pt x="18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3238417" y="2799523"/>
              <a:ext cx="11516" cy="214123"/>
            </a:xfrm>
            <a:custGeom>
              <a:rect b="b" l="l" r="r" t="t"/>
              <a:pathLst>
                <a:path extrusionOk="0" h="6768" w="364">
                  <a:moveTo>
                    <a:pt x="179" y="1"/>
                  </a:moveTo>
                  <a:cubicBezTo>
                    <a:pt x="83" y="1"/>
                    <a:pt x="1" y="84"/>
                    <a:pt x="1" y="179"/>
                  </a:cubicBezTo>
                  <a:lnTo>
                    <a:pt x="1" y="6590"/>
                  </a:lnTo>
                  <a:cubicBezTo>
                    <a:pt x="1" y="6685"/>
                    <a:pt x="83" y="6768"/>
                    <a:pt x="179" y="6768"/>
                  </a:cubicBezTo>
                  <a:cubicBezTo>
                    <a:pt x="280" y="6768"/>
                    <a:pt x="363" y="6685"/>
                    <a:pt x="363" y="6590"/>
                  </a:cubicBezTo>
                  <a:lnTo>
                    <a:pt x="363" y="179"/>
                  </a:lnTo>
                  <a:cubicBezTo>
                    <a:pt x="363" y="84"/>
                    <a:pt x="280" y="1"/>
                    <a:pt x="17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3309062" y="2799523"/>
              <a:ext cx="11484" cy="214123"/>
            </a:xfrm>
            <a:custGeom>
              <a:rect b="b" l="l" r="r" t="t"/>
              <a:pathLst>
                <a:path extrusionOk="0" h="6768" w="363">
                  <a:moveTo>
                    <a:pt x="184" y="1"/>
                  </a:moveTo>
                  <a:cubicBezTo>
                    <a:pt x="83" y="1"/>
                    <a:pt x="0" y="84"/>
                    <a:pt x="0" y="179"/>
                  </a:cubicBezTo>
                  <a:lnTo>
                    <a:pt x="0" y="6590"/>
                  </a:lnTo>
                  <a:cubicBezTo>
                    <a:pt x="0" y="6685"/>
                    <a:pt x="83" y="6768"/>
                    <a:pt x="184" y="6768"/>
                  </a:cubicBezTo>
                  <a:cubicBezTo>
                    <a:pt x="280" y="6768"/>
                    <a:pt x="363" y="6685"/>
                    <a:pt x="363" y="6590"/>
                  </a:cubicBezTo>
                  <a:lnTo>
                    <a:pt x="363" y="179"/>
                  </a:lnTo>
                  <a:cubicBezTo>
                    <a:pt x="363" y="84"/>
                    <a:pt x="280" y="1"/>
                    <a:pt x="18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3224148" y="2886650"/>
              <a:ext cx="40053" cy="39863"/>
            </a:xfrm>
            <a:custGeom>
              <a:rect b="b" l="l" r="r" t="t"/>
              <a:pathLst>
                <a:path extrusionOk="0" h="1260" w="1266">
                  <a:moveTo>
                    <a:pt x="630" y="1"/>
                  </a:moveTo>
                  <a:cubicBezTo>
                    <a:pt x="280" y="1"/>
                    <a:pt x="0" y="281"/>
                    <a:pt x="0" y="630"/>
                  </a:cubicBezTo>
                  <a:cubicBezTo>
                    <a:pt x="0" y="980"/>
                    <a:pt x="280" y="1260"/>
                    <a:pt x="630" y="1260"/>
                  </a:cubicBezTo>
                  <a:cubicBezTo>
                    <a:pt x="980" y="1260"/>
                    <a:pt x="1266" y="980"/>
                    <a:pt x="1266" y="630"/>
                  </a:cubicBezTo>
                  <a:cubicBezTo>
                    <a:pt x="1266" y="281"/>
                    <a:pt x="980" y="1"/>
                    <a:pt x="63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3436020" y="2886650"/>
              <a:ext cx="40053" cy="39863"/>
            </a:xfrm>
            <a:custGeom>
              <a:rect b="b" l="l" r="r" t="t"/>
              <a:pathLst>
                <a:path extrusionOk="0" h="1260" w="1266">
                  <a:moveTo>
                    <a:pt x="636" y="1"/>
                  </a:moveTo>
                  <a:cubicBezTo>
                    <a:pt x="286" y="1"/>
                    <a:pt x="0" y="281"/>
                    <a:pt x="0" y="630"/>
                  </a:cubicBezTo>
                  <a:cubicBezTo>
                    <a:pt x="0" y="980"/>
                    <a:pt x="286" y="1260"/>
                    <a:pt x="636" y="1260"/>
                  </a:cubicBezTo>
                  <a:cubicBezTo>
                    <a:pt x="986" y="1260"/>
                    <a:pt x="1266" y="980"/>
                    <a:pt x="1266" y="630"/>
                  </a:cubicBezTo>
                  <a:cubicBezTo>
                    <a:pt x="1266" y="281"/>
                    <a:pt x="986" y="1"/>
                    <a:pt x="636"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3294762" y="2835936"/>
              <a:ext cx="40085" cy="40085"/>
            </a:xfrm>
            <a:custGeom>
              <a:rect b="b" l="l" r="r" t="t"/>
              <a:pathLst>
                <a:path extrusionOk="0" h="1267" w="1267">
                  <a:moveTo>
                    <a:pt x="630" y="1"/>
                  </a:moveTo>
                  <a:cubicBezTo>
                    <a:pt x="287" y="1"/>
                    <a:pt x="0" y="281"/>
                    <a:pt x="0" y="631"/>
                  </a:cubicBezTo>
                  <a:cubicBezTo>
                    <a:pt x="0" y="980"/>
                    <a:pt x="287" y="1267"/>
                    <a:pt x="630" y="1267"/>
                  </a:cubicBezTo>
                  <a:cubicBezTo>
                    <a:pt x="980" y="1267"/>
                    <a:pt x="1266" y="980"/>
                    <a:pt x="1266" y="631"/>
                  </a:cubicBezTo>
                  <a:cubicBezTo>
                    <a:pt x="1266" y="281"/>
                    <a:pt x="980" y="1"/>
                    <a:pt x="63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3294762" y="2937364"/>
              <a:ext cx="40085" cy="40085"/>
            </a:xfrm>
            <a:custGeom>
              <a:rect b="b" l="l" r="r" t="t"/>
              <a:pathLst>
                <a:path extrusionOk="0" h="1267" w="1267">
                  <a:moveTo>
                    <a:pt x="630" y="0"/>
                  </a:moveTo>
                  <a:cubicBezTo>
                    <a:pt x="287" y="0"/>
                    <a:pt x="0" y="280"/>
                    <a:pt x="0" y="630"/>
                  </a:cubicBezTo>
                  <a:cubicBezTo>
                    <a:pt x="0" y="980"/>
                    <a:pt x="287" y="1266"/>
                    <a:pt x="630" y="1266"/>
                  </a:cubicBezTo>
                  <a:cubicBezTo>
                    <a:pt x="980" y="1266"/>
                    <a:pt x="1266" y="980"/>
                    <a:pt x="1266" y="630"/>
                  </a:cubicBezTo>
                  <a:cubicBezTo>
                    <a:pt x="1266" y="280"/>
                    <a:pt x="980" y="0"/>
                    <a:pt x="630"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3365375" y="2835936"/>
              <a:ext cx="40085" cy="40085"/>
            </a:xfrm>
            <a:custGeom>
              <a:rect b="b" l="l" r="r" t="t"/>
              <a:pathLst>
                <a:path extrusionOk="0" h="1267" w="1267">
                  <a:moveTo>
                    <a:pt x="637" y="1"/>
                  </a:moveTo>
                  <a:cubicBezTo>
                    <a:pt x="287" y="1"/>
                    <a:pt x="1" y="281"/>
                    <a:pt x="1" y="631"/>
                  </a:cubicBezTo>
                  <a:cubicBezTo>
                    <a:pt x="1" y="980"/>
                    <a:pt x="287" y="1267"/>
                    <a:pt x="637" y="1267"/>
                  </a:cubicBezTo>
                  <a:cubicBezTo>
                    <a:pt x="980" y="1267"/>
                    <a:pt x="1266" y="980"/>
                    <a:pt x="1266" y="631"/>
                  </a:cubicBezTo>
                  <a:cubicBezTo>
                    <a:pt x="1266" y="281"/>
                    <a:pt x="980" y="1"/>
                    <a:pt x="63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3365375" y="2937364"/>
              <a:ext cx="40085" cy="40085"/>
            </a:xfrm>
            <a:custGeom>
              <a:rect b="b" l="l" r="r" t="t"/>
              <a:pathLst>
                <a:path extrusionOk="0" h="1267" w="1267">
                  <a:moveTo>
                    <a:pt x="637" y="0"/>
                  </a:moveTo>
                  <a:cubicBezTo>
                    <a:pt x="287" y="0"/>
                    <a:pt x="1" y="280"/>
                    <a:pt x="1" y="630"/>
                  </a:cubicBezTo>
                  <a:cubicBezTo>
                    <a:pt x="1" y="980"/>
                    <a:pt x="287" y="1266"/>
                    <a:pt x="637" y="1266"/>
                  </a:cubicBezTo>
                  <a:cubicBezTo>
                    <a:pt x="980" y="1266"/>
                    <a:pt x="1266" y="980"/>
                    <a:pt x="1266" y="630"/>
                  </a:cubicBezTo>
                  <a:cubicBezTo>
                    <a:pt x="1266" y="280"/>
                    <a:pt x="980" y="0"/>
                    <a:pt x="63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4" name="Google Shape;2214;p43"/>
          <p:cNvGrpSpPr/>
          <p:nvPr/>
        </p:nvGrpSpPr>
        <p:grpSpPr>
          <a:xfrm rot="-1109250">
            <a:off x="6026151" y="3420418"/>
            <a:ext cx="819856" cy="819856"/>
            <a:chOff x="410325" y="170950"/>
            <a:chExt cx="819850" cy="819850"/>
          </a:xfrm>
        </p:grpSpPr>
        <p:sp>
          <p:nvSpPr>
            <p:cNvPr id="2215" name="Google Shape;2215;p43"/>
            <p:cNvSpPr/>
            <p:nvPr/>
          </p:nvSpPr>
          <p:spPr>
            <a:xfrm>
              <a:off x="643175" y="170950"/>
              <a:ext cx="587000" cy="468050"/>
            </a:xfrm>
            <a:custGeom>
              <a:rect b="b" l="l" r="r" t="t"/>
              <a:pathLst>
                <a:path extrusionOk="0" h="18722" w="23480">
                  <a:moveTo>
                    <a:pt x="7080" y="0"/>
                  </a:moveTo>
                  <a:lnTo>
                    <a:pt x="7080" y="5447"/>
                  </a:lnTo>
                  <a:lnTo>
                    <a:pt x="2594" y="5447"/>
                  </a:lnTo>
                  <a:cubicBezTo>
                    <a:pt x="1163" y="5447"/>
                    <a:pt x="0" y="6609"/>
                    <a:pt x="0" y="8043"/>
                  </a:cubicBezTo>
                  <a:cubicBezTo>
                    <a:pt x="0" y="9474"/>
                    <a:pt x="1163" y="10637"/>
                    <a:pt x="2594" y="10637"/>
                  </a:cubicBezTo>
                  <a:lnTo>
                    <a:pt x="7080" y="10637"/>
                  </a:lnTo>
                  <a:lnTo>
                    <a:pt x="7080" y="16397"/>
                  </a:lnTo>
                  <a:lnTo>
                    <a:pt x="12843" y="18721"/>
                  </a:lnTo>
                  <a:lnTo>
                    <a:pt x="18033" y="18721"/>
                  </a:lnTo>
                  <a:lnTo>
                    <a:pt x="23479" y="16397"/>
                  </a:lnTo>
                  <a:lnTo>
                    <a:pt x="23479" y="4047"/>
                  </a:lnTo>
                  <a:cubicBezTo>
                    <a:pt x="23479" y="1813"/>
                    <a:pt x="21667" y="0"/>
                    <a:pt x="194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643175" y="307100"/>
              <a:ext cx="95675" cy="129775"/>
            </a:xfrm>
            <a:custGeom>
              <a:rect b="b" l="l" r="r" t="t"/>
              <a:pathLst>
                <a:path extrusionOk="0" h="5191" w="3827">
                  <a:moveTo>
                    <a:pt x="2594" y="1"/>
                  </a:moveTo>
                  <a:cubicBezTo>
                    <a:pt x="1163" y="1"/>
                    <a:pt x="0" y="1163"/>
                    <a:pt x="0" y="2597"/>
                  </a:cubicBezTo>
                  <a:cubicBezTo>
                    <a:pt x="0" y="4028"/>
                    <a:pt x="1163" y="5191"/>
                    <a:pt x="2594" y="5191"/>
                  </a:cubicBezTo>
                  <a:lnTo>
                    <a:pt x="3827" y="5191"/>
                  </a:lnTo>
                  <a:cubicBezTo>
                    <a:pt x="2392" y="5191"/>
                    <a:pt x="1233" y="4028"/>
                    <a:pt x="1233" y="2597"/>
                  </a:cubicBezTo>
                  <a:cubicBezTo>
                    <a:pt x="1233" y="1163"/>
                    <a:pt x="2392" y="1"/>
                    <a:pt x="3827"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820225" y="170950"/>
              <a:ext cx="30775" cy="136175"/>
            </a:xfrm>
            <a:custGeom>
              <a:rect b="b" l="l" r="r" t="t"/>
              <a:pathLst>
                <a:path extrusionOk="0" h="5447" w="1231">
                  <a:moveTo>
                    <a:pt x="1" y="0"/>
                  </a:moveTo>
                  <a:lnTo>
                    <a:pt x="1" y="5447"/>
                  </a:lnTo>
                  <a:lnTo>
                    <a:pt x="1230" y="5447"/>
                  </a:lnTo>
                  <a:lnTo>
                    <a:pt x="123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820225" y="436850"/>
              <a:ext cx="174775" cy="202075"/>
            </a:xfrm>
            <a:custGeom>
              <a:rect b="b" l="l" r="r" t="t"/>
              <a:pathLst>
                <a:path extrusionOk="0" h="8083" w="6991">
                  <a:moveTo>
                    <a:pt x="1" y="1"/>
                  </a:moveTo>
                  <a:lnTo>
                    <a:pt x="1" y="5761"/>
                  </a:lnTo>
                  <a:lnTo>
                    <a:pt x="5761" y="8082"/>
                  </a:lnTo>
                  <a:lnTo>
                    <a:pt x="6990" y="8082"/>
                  </a:lnTo>
                  <a:lnTo>
                    <a:pt x="1230" y="5761"/>
                  </a:lnTo>
                  <a:lnTo>
                    <a:pt x="1230"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410325" y="580850"/>
              <a:ext cx="672875" cy="409950"/>
            </a:xfrm>
            <a:custGeom>
              <a:rect b="b" l="l" r="r" t="t"/>
              <a:pathLst>
                <a:path extrusionOk="0" h="16398" w="26915">
                  <a:moveTo>
                    <a:pt x="0" y="1"/>
                  </a:moveTo>
                  <a:lnTo>
                    <a:pt x="0" y="12350"/>
                  </a:lnTo>
                  <a:cubicBezTo>
                    <a:pt x="0" y="14585"/>
                    <a:pt x="1813" y="16397"/>
                    <a:pt x="4047" y="16397"/>
                  </a:cubicBezTo>
                  <a:lnTo>
                    <a:pt x="16397" y="16397"/>
                  </a:lnTo>
                  <a:cubicBezTo>
                    <a:pt x="16397" y="16397"/>
                    <a:pt x="26915" y="9789"/>
                    <a:pt x="26915" y="8358"/>
                  </a:cubicBezTo>
                  <a:cubicBezTo>
                    <a:pt x="26915" y="6923"/>
                    <a:pt x="16397" y="1"/>
                    <a:pt x="16394" y="1"/>
                  </a:cubicBezTo>
                  <a:lnTo>
                    <a:pt x="10634" y="1"/>
                  </a:lnTo>
                  <a:lnTo>
                    <a:pt x="10634" y="4490"/>
                  </a:lnTo>
                  <a:cubicBezTo>
                    <a:pt x="10634" y="5921"/>
                    <a:pt x="9471" y="7083"/>
                    <a:pt x="8040" y="7083"/>
                  </a:cubicBezTo>
                  <a:cubicBezTo>
                    <a:pt x="6606" y="7083"/>
                    <a:pt x="5443" y="5921"/>
                    <a:pt x="5443" y="4490"/>
                  </a:cubicBezTo>
                  <a:lnTo>
                    <a:pt x="5443"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410325" y="580850"/>
              <a:ext cx="136350" cy="409950"/>
            </a:xfrm>
            <a:custGeom>
              <a:rect b="b" l="l" r="r" t="t"/>
              <a:pathLst>
                <a:path extrusionOk="0" h="16398" w="5454">
                  <a:moveTo>
                    <a:pt x="0" y="1"/>
                  </a:moveTo>
                  <a:lnTo>
                    <a:pt x="0" y="12350"/>
                  </a:lnTo>
                  <a:cubicBezTo>
                    <a:pt x="0" y="14585"/>
                    <a:pt x="1813" y="16397"/>
                    <a:pt x="4047" y="16397"/>
                  </a:cubicBezTo>
                  <a:lnTo>
                    <a:pt x="5453" y="16397"/>
                  </a:lnTo>
                  <a:cubicBezTo>
                    <a:pt x="3218" y="16397"/>
                    <a:pt x="1406" y="14585"/>
                    <a:pt x="1406" y="12350"/>
                  </a:cubicBezTo>
                  <a:lnTo>
                    <a:pt x="1406"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820225" y="403800"/>
              <a:ext cx="409950" cy="587000"/>
            </a:xfrm>
            <a:custGeom>
              <a:rect b="b" l="l" r="r" t="t"/>
              <a:pathLst>
                <a:path extrusionOk="0" h="23480" w="16398">
                  <a:moveTo>
                    <a:pt x="8354" y="0"/>
                  </a:moveTo>
                  <a:cubicBezTo>
                    <a:pt x="6923" y="0"/>
                    <a:pt x="5761" y="1163"/>
                    <a:pt x="5761" y="2597"/>
                  </a:cubicBezTo>
                  <a:lnTo>
                    <a:pt x="5761" y="7083"/>
                  </a:lnTo>
                  <a:lnTo>
                    <a:pt x="1" y="7083"/>
                  </a:lnTo>
                  <a:lnTo>
                    <a:pt x="1" y="12846"/>
                  </a:lnTo>
                  <a:lnTo>
                    <a:pt x="4487" y="12846"/>
                  </a:lnTo>
                  <a:cubicBezTo>
                    <a:pt x="5918" y="12846"/>
                    <a:pt x="7080" y="14005"/>
                    <a:pt x="7080" y="15440"/>
                  </a:cubicBezTo>
                  <a:cubicBezTo>
                    <a:pt x="7080" y="16871"/>
                    <a:pt x="5918" y="18033"/>
                    <a:pt x="4487" y="18033"/>
                  </a:cubicBezTo>
                  <a:lnTo>
                    <a:pt x="1" y="18033"/>
                  </a:lnTo>
                  <a:lnTo>
                    <a:pt x="1" y="23479"/>
                  </a:lnTo>
                  <a:lnTo>
                    <a:pt x="12347" y="23479"/>
                  </a:lnTo>
                  <a:cubicBezTo>
                    <a:pt x="14582" y="23479"/>
                    <a:pt x="16397" y="21667"/>
                    <a:pt x="16397" y="19432"/>
                  </a:cubicBezTo>
                  <a:lnTo>
                    <a:pt x="16397" y="7083"/>
                  </a:lnTo>
                  <a:lnTo>
                    <a:pt x="10951" y="7083"/>
                  </a:lnTo>
                  <a:lnTo>
                    <a:pt x="10951" y="2597"/>
                  </a:lnTo>
                  <a:cubicBezTo>
                    <a:pt x="10951" y="1163"/>
                    <a:pt x="9789" y="0"/>
                    <a:pt x="835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964225" y="403800"/>
              <a:ext cx="80250" cy="177075"/>
            </a:xfrm>
            <a:custGeom>
              <a:rect b="b" l="l" r="r" t="t"/>
              <a:pathLst>
                <a:path extrusionOk="0" h="7083" w="3210">
                  <a:moveTo>
                    <a:pt x="2594" y="0"/>
                  </a:moveTo>
                  <a:cubicBezTo>
                    <a:pt x="1163" y="0"/>
                    <a:pt x="1" y="1163"/>
                    <a:pt x="1" y="2597"/>
                  </a:cubicBezTo>
                  <a:lnTo>
                    <a:pt x="1" y="7083"/>
                  </a:lnTo>
                  <a:lnTo>
                    <a:pt x="1227" y="7083"/>
                  </a:lnTo>
                  <a:lnTo>
                    <a:pt x="1227" y="2597"/>
                  </a:lnTo>
                  <a:cubicBezTo>
                    <a:pt x="1227" y="1374"/>
                    <a:pt x="2073" y="353"/>
                    <a:pt x="3209" y="74"/>
                  </a:cubicBezTo>
                  <a:cubicBezTo>
                    <a:pt x="3011" y="29"/>
                    <a:pt x="2806" y="0"/>
                    <a:pt x="259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932375" y="724950"/>
              <a:ext cx="95525" cy="129700"/>
            </a:xfrm>
            <a:custGeom>
              <a:rect b="b" l="l" r="r" t="t"/>
              <a:pathLst>
                <a:path extrusionOk="0" h="5188" w="3821">
                  <a:moveTo>
                    <a:pt x="1" y="0"/>
                  </a:moveTo>
                  <a:cubicBezTo>
                    <a:pt x="1432" y="0"/>
                    <a:pt x="2594" y="1159"/>
                    <a:pt x="2594" y="2594"/>
                  </a:cubicBezTo>
                  <a:cubicBezTo>
                    <a:pt x="2594" y="4025"/>
                    <a:pt x="1432" y="5187"/>
                    <a:pt x="1" y="5187"/>
                  </a:cubicBezTo>
                  <a:lnTo>
                    <a:pt x="1227" y="5187"/>
                  </a:lnTo>
                  <a:cubicBezTo>
                    <a:pt x="2658" y="5187"/>
                    <a:pt x="3820" y="4025"/>
                    <a:pt x="3820" y="2594"/>
                  </a:cubicBezTo>
                  <a:cubicBezTo>
                    <a:pt x="3820" y="1159"/>
                    <a:pt x="2658" y="0"/>
                    <a:pt x="122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820225" y="580850"/>
              <a:ext cx="30600" cy="144025"/>
            </a:xfrm>
            <a:custGeom>
              <a:rect b="b" l="l" r="r" t="t"/>
              <a:pathLst>
                <a:path extrusionOk="0" h="5761" w="1224">
                  <a:moveTo>
                    <a:pt x="1" y="1"/>
                  </a:moveTo>
                  <a:lnTo>
                    <a:pt x="1" y="5761"/>
                  </a:lnTo>
                  <a:lnTo>
                    <a:pt x="1224" y="5761"/>
                  </a:lnTo>
                  <a:lnTo>
                    <a:pt x="122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820225" y="854625"/>
              <a:ext cx="30600" cy="136175"/>
            </a:xfrm>
            <a:custGeom>
              <a:rect b="b" l="l" r="r" t="t"/>
              <a:pathLst>
                <a:path extrusionOk="0" h="5447" w="1224">
                  <a:moveTo>
                    <a:pt x="1" y="0"/>
                  </a:moveTo>
                  <a:lnTo>
                    <a:pt x="1" y="5446"/>
                  </a:lnTo>
                  <a:lnTo>
                    <a:pt x="1224" y="5446"/>
                  </a:lnTo>
                  <a:lnTo>
                    <a:pt x="1224"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6" name="Google Shape;2226;p43"/>
          <p:cNvSpPr/>
          <p:nvPr/>
        </p:nvSpPr>
        <p:spPr>
          <a:xfrm flipH="1" rot="8100000">
            <a:off x="6543794" y="4496199"/>
            <a:ext cx="585469" cy="409046"/>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txBox="1"/>
          <p:nvPr>
            <p:ph type="title"/>
          </p:nvPr>
        </p:nvSpPr>
        <p:spPr>
          <a:xfrm>
            <a:off x="713225" y="539500"/>
            <a:ext cx="520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Literature</a:t>
            </a:r>
            <a:r>
              <a:rPr lang="en"/>
              <a:t> review</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1" name="Shape 2231"/>
        <p:cNvGrpSpPr/>
        <p:nvPr/>
      </p:nvGrpSpPr>
      <p:grpSpPr>
        <a:xfrm>
          <a:off x="0" y="0"/>
          <a:ext cx="0" cy="0"/>
          <a:chOff x="0" y="0"/>
          <a:chExt cx="0" cy="0"/>
        </a:xfrm>
      </p:grpSpPr>
      <p:grpSp>
        <p:nvGrpSpPr>
          <p:cNvPr id="2232" name="Google Shape;2232;p44"/>
          <p:cNvGrpSpPr/>
          <p:nvPr/>
        </p:nvGrpSpPr>
        <p:grpSpPr>
          <a:xfrm rot="692307">
            <a:off x="8246514" y="254700"/>
            <a:ext cx="1284425" cy="1396142"/>
            <a:chOff x="3176661" y="2718058"/>
            <a:chExt cx="346905" cy="377078"/>
          </a:xfrm>
        </p:grpSpPr>
        <p:sp>
          <p:nvSpPr>
            <p:cNvPr id="2233" name="Google Shape;2233;p44"/>
            <p:cNvSpPr/>
            <p:nvPr/>
          </p:nvSpPr>
          <p:spPr>
            <a:xfrm>
              <a:off x="3238417" y="2748429"/>
              <a:ext cx="11516" cy="39863"/>
            </a:xfrm>
            <a:custGeom>
              <a:rect b="b" l="l" r="r" t="t"/>
              <a:pathLst>
                <a:path extrusionOk="0" h="1260" w="364">
                  <a:moveTo>
                    <a:pt x="179" y="0"/>
                  </a:moveTo>
                  <a:cubicBezTo>
                    <a:pt x="83" y="0"/>
                    <a:pt x="1" y="83"/>
                    <a:pt x="1" y="178"/>
                  </a:cubicBezTo>
                  <a:lnTo>
                    <a:pt x="1" y="1075"/>
                  </a:lnTo>
                  <a:cubicBezTo>
                    <a:pt x="1" y="1177"/>
                    <a:pt x="83" y="1260"/>
                    <a:pt x="179" y="1260"/>
                  </a:cubicBezTo>
                  <a:cubicBezTo>
                    <a:pt x="280" y="1260"/>
                    <a:pt x="363" y="1177"/>
                    <a:pt x="363" y="1075"/>
                  </a:cubicBezTo>
                  <a:lnTo>
                    <a:pt x="363" y="178"/>
                  </a:lnTo>
                  <a:cubicBezTo>
                    <a:pt x="363" y="83"/>
                    <a:pt x="280" y="0"/>
                    <a:pt x="17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4"/>
            <p:cNvSpPr/>
            <p:nvPr/>
          </p:nvSpPr>
          <p:spPr>
            <a:xfrm>
              <a:off x="3238417" y="3025092"/>
              <a:ext cx="11516" cy="39673"/>
            </a:xfrm>
            <a:custGeom>
              <a:rect b="b" l="l" r="r" t="t"/>
              <a:pathLst>
                <a:path extrusionOk="0" h="1254" w="364">
                  <a:moveTo>
                    <a:pt x="179" y="0"/>
                  </a:moveTo>
                  <a:cubicBezTo>
                    <a:pt x="83" y="0"/>
                    <a:pt x="1" y="77"/>
                    <a:pt x="1" y="178"/>
                  </a:cubicBezTo>
                  <a:lnTo>
                    <a:pt x="1" y="1075"/>
                  </a:lnTo>
                  <a:cubicBezTo>
                    <a:pt x="1" y="1177"/>
                    <a:pt x="83" y="1253"/>
                    <a:pt x="179" y="1253"/>
                  </a:cubicBezTo>
                  <a:cubicBezTo>
                    <a:pt x="280" y="1253"/>
                    <a:pt x="363" y="1171"/>
                    <a:pt x="363" y="1075"/>
                  </a:cubicBezTo>
                  <a:lnTo>
                    <a:pt x="363" y="178"/>
                  </a:lnTo>
                  <a:cubicBezTo>
                    <a:pt x="363" y="77"/>
                    <a:pt x="280" y="0"/>
                    <a:pt x="17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4"/>
            <p:cNvSpPr/>
            <p:nvPr/>
          </p:nvSpPr>
          <p:spPr>
            <a:xfrm>
              <a:off x="3230571" y="3059101"/>
              <a:ext cx="27208" cy="36035"/>
            </a:xfrm>
            <a:custGeom>
              <a:rect b="b" l="l" r="r" t="t"/>
              <a:pathLst>
                <a:path extrusionOk="0" h="1139" w="860">
                  <a:moveTo>
                    <a:pt x="427" y="0"/>
                  </a:moveTo>
                  <a:cubicBezTo>
                    <a:pt x="191" y="0"/>
                    <a:pt x="1" y="191"/>
                    <a:pt x="1" y="433"/>
                  </a:cubicBezTo>
                  <a:lnTo>
                    <a:pt x="1" y="706"/>
                  </a:lnTo>
                  <a:cubicBezTo>
                    <a:pt x="1" y="948"/>
                    <a:pt x="191" y="1139"/>
                    <a:pt x="427" y="1139"/>
                  </a:cubicBezTo>
                  <a:cubicBezTo>
                    <a:pt x="668" y="1139"/>
                    <a:pt x="859" y="948"/>
                    <a:pt x="859" y="706"/>
                  </a:cubicBezTo>
                  <a:lnTo>
                    <a:pt x="859" y="433"/>
                  </a:lnTo>
                  <a:cubicBezTo>
                    <a:pt x="859" y="191"/>
                    <a:pt x="668" y="0"/>
                    <a:pt x="42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4"/>
            <p:cNvSpPr/>
            <p:nvPr/>
          </p:nvSpPr>
          <p:spPr>
            <a:xfrm>
              <a:off x="3309062" y="2748429"/>
              <a:ext cx="11484" cy="39863"/>
            </a:xfrm>
            <a:custGeom>
              <a:rect b="b" l="l" r="r" t="t"/>
              <a:pathLst>
                <a:path extrusionOk="0" h="1260" w="363">
                  <a:moveTo>
                    <a:pt x="184" y="0"/>
                  </a:moveTo>
                  <a:cubicBezTo>
                    <a:pt x="83" y="0"/>
                    <a:pt x="0" y="83"/>
                    <a:pt x="0" y="178"/>
                  </a:cubicBezTo>
                  <a:lnTo>
                    <a:pt x="0" y="1075"/>
                  </a:lnTo>
                  <a:cubicBezTo>
                    <a:pt x="0" y="1177"/>
                    <a:pt x="83" y="1260"/>
                    <a:pt x="184" y="1260"/>
                  </a:cubicBezTo>
                  <a:cubicBezTo>
                    <a:pt x="280" y="1260"/>
                    <a:pt x="363" y="1177"/>
                    <a:pt x="363" y="1075"/>
                  </a:cubicBezTo>
                  <a:lnTo>
                    <a:pt x="363" y="178"/>
                  </a:lnTo>
                  <a:cubicBezTo>
                    <a:pt x="363" y="83"/>
                    <a:pt x="280" y="0"/>
                    <a:pt x="18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4"/>
            <p:cNvSpPr/>
            <p:nvPr/>
          </p:nvSpPr>
          <p:spPr>
            <a:xfrm>
              <a:off x="3309062" y="3025092"/>
              <a:ext cx="11484" cy="39673"/>
            </a:xfrm>
            <a:custGeom>
              <a:rect b="b" l="l" r="r" t="t"/>
              <a:pathLst>
                <a:path extrusionOk="0" h="1254" w="363">
                  <a:moveTo>
                    <a:pt x="184" y="0"/>
                  </a:moveTo>
                  <a:cubicBezTo>
                    <a:pt x="83" y="0"/>
                    <a:pt x="0" y="77"/>
                    <a:pt x="0" y="178"/>
                  </a:cubicBezTo>
                  <a:lnTo>
                    <a:pt x="0" y="1075"/>
                  </a:lnTo>
                  <a:cubicBezTo>
                    <a:pt x="0" y="1177"/>
                    <a:pt x="83" y="1253"/>
                    <a:pt x="184" y="1253"/>
                  </a:cubicBezTo>
                  <a:cubicBezTo>
                    <a:pt x="280" y="1253"/>
                    <a:pt x="363" y="1171"/>
                    <a:pt x="363" y="1075"/>
                  </a:cubicBezTo>
                  <a:lnTo>
                    <a:pt x="363" y="178"/>
                  </a:lnTo>
                  <a:cubicBezTo>
                    <a:pt x="363" y="77"/>
                    <a:pt x="280" y="0"/>
                    <a:pt x="18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4"/>
            <p:cNvSpPr/>
            <p:nvPr/>
          </p:nvSpPr>
          <p:spPr>
            <a:xfrm>
              <a:off x="3301184" y="2718058"/>
              <a:ext cx="27208" cy="36225"/>
            </a:xfrm>
            <a:custGeom>
              <a:rect b="b" l="l" r="r" t="t"/>
              <a:pathLst>
                <a:path extrusionOk="0" h="1145" w="860">
                  <a:moveTo>
                    <a:pt x="433" y="0"/>
                  </a:moveTo>
                  <a:cubicBezTo>
                    <a:pt x="192" y="0"/>
                    <a:pt x="1" y="197"/>
                    <a:pt x="1" y="432"/>
                  </a:cubicBezTo>
                  <a:lnTo>
                    <a:pt x="1" y="712"/>
                  </a:lnTo>
                  <a:cubicBezTo>
                    <a:pt x="1" y="948"/>
                    <a:pt x="192" y="1145"/>
                    <a:pt x="433" y="1145"/>
                  </a:cubicBezTo>
                  <a:cubicBezTo>
                    <a:pt x="669" y="1145"/>
                    <a:pt x="860" y="948"/>
                    <a:pt x="860" y="712"/>
                  </a:cubicBezTo>
                  <a:lnTo>
                    <a:pt x="860" y="432"/>
                  </a:lnTo>
                  <a:cubicBezTo>
                    <a:pt x="860" y="197"/>
                    <a:pt x="669" y="0"/>
                    <a:pt x="43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4"/>
            <p:cNvSpPr/>
            <p:nvPr/>
          </p:nvSpPr>
          <p:spPr>
            <a:xfrm>
              <a:off x="3379675" y="2748429"/>
              <a:ext cx="11484" cy="39863"/>
            </a:xfrm>
            <a:custGeom>
              <a:rect b="b" l="l" r="r" t="t"/>
              <a:pathLst>
                <a:path extrusionOk="0" h="1260" w="363">
                  <a:moveTo>
                    <a:pt x="185" y="0"/>
                  </a:moveTo>
                  <a:cubicBezTo>
                    <a:pt x="83" y="0"/>
                    <a:pt x="0" y="83"/>
                    <a:pt x="0" y="178"/>
                  </a:cubicBezTo>
                  <a:lnTo>
                    <a:pt x="0" y="1075"/>
                  </a:lnTo>
                  <a:cubicBezTo>
                    <a:pt x="0" y="1177"/>
                    <a:pt x="83" y="1260"/>
                    <a:pt x="185" y="1260"/>
                  </a:cubicBezTo>
                  <a:cubicBezTo>
                    <a:pt x="280" y="1260"/>
                    <a:pt x="363" y="1177"/>
                    <a:pt x="363" y="1075"/>
                  </a:cubicBezTo>
                  <a:lnTo>
                    <a:pt x="363" y="178"/>
                  </a:lnTo>
                  <a:cubicBezTo>
                    <a:pt x="363" y="83"/>
                    <a:pt x="280"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4"/>
            <p:cNvSpPr/>
            <p:nvPr/>
          </p:nvSpPr>
          <p:spPr>
            <a:xfrm>
              <a:off x="3379675" y="3025092"/>
              <a:ext cx="11484" cy="39673"/>
            </a:xfrm>
            <a:custGeom>
              <a:rect b="b" l="l" r="r" t="t"/>
              <a:pathLst>
                <a:path extrusionOk="0" h="1254" w="363">
                  <a:moveTo>
                    <a:pt x="185" y="0"/>
                  </a:moveTo>
                  <a:cubicBezTo>
                    <a:pt x="83" y="0"/>
                    <a:pt x="0" y="77"/>
                    <a:pt x="0" y="178"/>
                  </a:cubicBezTo>
                  <a:lnTo>
                    <a:pt x="0" y="1075"/>
                  </a:lnTo>
                  <a:cubicBezTo>
                    <a:pt x="0" y="1177"/>
                    <a:pt x="83" y="1253"/>
                    <a:pt x="185" y="1253"/>
                  </a:cubicBezTo>
                  <a:cubicBezTo>
                    <a:pt x="280" y="1253"/>
                    <a:pt x="363" y="1171"/>
                    <a:pt x="363" y="1075"/>
                  </a:cubicBezTo>
                  <a:lnTo>
                    <a:pt x="363" y="178"/>
                  </a:lnTo>
                  <a:cubicBezTo>
                    <a:pt x="363" y="77"/>
                    <a:pt x="280"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4"/>
            <p:cNvSpPr/>
            <p:nvPr/>
          </p:nvSpPr>
          <p:spPr>
            <a:xfrm>
              <a:off x="3371829" y="3059101"/>
              <a:ext cx="27177" cy="36035"/>
            </a:xfrm>
            <a:custGeom>
              <a:rect b="b" l="l" r="r" t="t"/>
              <a:pathLst>
                <a:path extrusionOk="0" h="1139" w="859">
                  <a:moveTo>
                    <a:pt x="433" y="0"/>
                  </a:moveTo>
                  <a:cubicBezTo>
                    <a:pt x="191" y="0"/>
                    <a:pt x="0" y="191"/>
                    <a:pt x="0" y="433"/>
                  </a:cubicBezTo>
                  <a:lnTo>
                    <a:pt x="0" y="706"/>
                  </a:lnTo>
                  <a:cubicBezTo>
                    <a:pt x="0" y="948"/>
                    <a:pt x="191" y="1139"/>
                    <a:pt x="433" y="1139"/>
                  </a:cubicBezTo>
                  <a:cubicBezTo>
                    <a:pt x="668" y="1139"/>
                    <a:pt x="859" y="948"/>
                    <a:pt x="859" y="706"/>
                  </a:cubicBezTo>
                  <a:lnTo>
                    <a:pt x="859" y="433"/>
                  </a:lnTo>
                  <a:cubicBezTo>
                    <a:pt x="859" y="191"/>
                    <a:pt x="668" y="0"/>
                    <a:pt x="433"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4"/>
            <p:cNvSpPr/>
            <p:nvPr/>
          </p:nvSpPr>
          <p:spPr>
            <a:xfrm>
              <a:off x="3450289" y="2748429"/>
              <a:ext cx="11516" cy="39863"/>
            </a:xfrm>
            <a:custGeom>
              <a:rect b="b" l="l" r="r" t="t"/>
              <a:pathLst>
                <a:path extrusionOk="0" h="1260" w="364">
                  <a:moveTo>
                    <a:pt x="185" y="0"/>
                  </a:moveTo>
                  <a:cubicBezTo>
                    <a:pt x="83" y="0"/>
                    <a:pt x="1" y="83"/>
                    <a:pt x="1" y="178"/>
                  </a:cubicBezTo>
                  <a:lnTo>
                    <a:pt x="1" y="1075"/>
                  </a:lnTo>
                  <a:cubicBezTo>
                    <a:pt x="1" y="1177"/>
                    <a:pt x="83" y="1260"/>
                    <a:pt x="185" y="1260"/>
                  </a:cubicBezTo>
                  <a:cubicBezTo>
                    <a:pt x="281" y="1260"/>
                    <a:pt x="363" y="1177"/>
                    <a:pt x="363" y="1075"/>
                  </a:cubicBezTo>
                  <a:lnTo>
                    <a:pt x="363" y="178"/>
                  </a:lnTo>
                  <a:cubicBezTo>
                    <a:pt x="363" y="83"/>
                    <a:pt x="281"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4"/>
            <p:cNvSpPr/>
            <p:nvPr/>
          </p:nvSpPr>
          <p:spPr>
            <a:xfrm>
              <a:off x="3450289" y="3025092"/>
              <a:ext cx="11516" cy="39673"/>
            </a:xfrm>
            <a:custGeom>
              <a:rect b="b" l="l" r="r" t="t"/>
              <a:pathLst>
                <a:path extrusionOk="0" h="1254" w="364">
                  <a:moveTo>
                    <a:pt x="185" y="0"/>
                  </a:moveTo>
                  <a:cubicBezTo>
                    <a:pt x="83" y="0"/>
                    <a:pt x="1" y="77"/>
                    <a:pt x="1" y="178"/>
                  </a:cubicBezTo>
                  <a:lnTo>
                    <a:pt x="1" y="1075"/>
                  </a:lnTo>
                  <a:cubicBezTo>
                    <a:pt x="1" y="1177"/>
                    <a:pt x="83" y="1253"/>
                    <a:pt x="185" y="1253"/>
                  </a:cubicBezTo>
                  <a:cubicBezTo>
                    <a:pt x="281" y="1253"/>
                    <a:pt x="363" y="1171"/>
                    <a:pt x="363" y="1075"/>
                  </a:cubicBezTo>
                  <a:lnTo>
                    <a:pt x="363" y="178"/>
                  </a:lnTo>
                  <a:cubicBezTo>
                    <a:pt x="363" y="77"/>
                    <a:pt x="281"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4"/>
            <p:cNvSpPr/>
            <p:nvPr/>
          </p:nvSpPr>
          <p:spPr>
            <a:xfrm>
              <a:off x="3442443" y="2718058"/>
              <a:ext cx="27208" cy="36225"/>
            </a:xfrm>
            <a:custGeom>
              <a:rect b="b" l="l" r="r" t="t"/>
              <a:pathLst>
                <a:path extrusionOk="0" h="1145" w="860">
                  <a:moveTo>
                    <a:pt x="433" y="0"/>
                  </a:moveTo>
                  <a:cubicBezTo>
                    <a:pt x="192" y="0"/>
                    <a:pt x="1" y="197"/>
                    <a:pt x="1" y="432"/>
                  </a:cubicBezTo>
                  <a:lnTo>
                    <a:pt x="1" y="712"/>
                  </a:lnTo>
                  <a:cubicBezTo>
                    <a:pt x="1" y="948"/>
                    <a:pt x="192" y="1145"/>
                    <a:pt x="433" y="1145"/>
                  </a:cubicBezTo>
                  <a:cubicBezTo>
                    <a:pt x="669" y="1145"/>
                    <a:pt x="859" y="948"/>
                    <a:pt x="859" y="712"/>
                  </a:cubicBezTo>
                  <a:lnTo>
                    <a:pt x="859" y="432"/>
                  </a:lnTo>
                  <a:cubicBezTo>
                    <a:pt x="859" y="197"/>
                    <a:pt x="669" y="0"/>
                    <a:pt x="43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4"/>
            <p:cNvSpPr/>
            <p:nvPr/>
          </p:nvSpPr>
          <p:spPr>
            <a:xfrm>
              <a:off x="3176661" y="2782629"/>
              <a:ext cx="346905" cy="248133"/>
            </a:xfrm>
            <a:custGeom>
              <a:rect b="b" l="l" r="r" t="t"/>
              <a:pathLst>
                <a:path extrusionOk="0" h="7843" w="10965">
                  <a:moveTo>
                    <a:pt x="681" y="1"/>
                  </a:moveTo>
                  <a:cubicBezTo>
                    <a:pt x="305" y="1"/>
                    <a:pt x="0" y="300"/>
                    <a:pt x="0" y="681"/>
                  </a:cubicBezTo>
                  <a:lnTo>
                    <a:pt x="0" y="7162"/>
                  </a:lnTo>
                  <a:cubicBezTo>
                    <a:pt x="0" y="7537"/>
                    <a:pt x="305" y="7842"/>
                    <a:pt x="681" y="7842"/>
                  </a:cubicBezTo>
                  <a:lnTo>
                    <a:pt x="10284" y="7842"/>
                  </a:lnTo>
                  <a:cubicBezTo>
                    <a:pt x="10660" y="7842"/>
                    <a:pt x="10965" y="7537"/>
                    <a:pt x="10965" y="7162"/>
                  </a:cubicBezTo>
                  <a:lnTo>
                    <a:pt x="10965" y="681"/>
                  </a:lnTo>
                  <a:cubicBezTo>
                    <a:pt x="10965" y="300"/>
                    <a:pt x="10660" y="1"/>
                    <a:pt x="1028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4"/>
            <p:cNvSpPr/>
            <p:nvPr/>
          </p:nvSpPr>
          <p:spPr>
            <a:xfrm>
              <a:off x="3199377" y="2805375"/>
              <a:ext cx="301474" cy="202638"/>
            </a:xfrm>
            <a:custGeom>
              <a:rect b="b" l="l" r="r" t="t"/>
              <a:pathLst>
                <a:path extrusionOk="0" h="6405" w="9529">
                  <a:moveTo>
                    <a:pt x="1" y="0"/>
                  </a:moveTo>
                  <a:lnTo>
                    <a:pt x="1" y="6405"/>
                  </a:lnTo>
                  <a:lnTo>
                    <a:pt x="9528" y="6405"/>
                  </a:lnTo>
                  <a:lnTo>
                    <a:pt x="9528"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4"/>
            <p:cNvSpPr/>
            <p:nvPr/>
          </p:nvSpPr>
          <p:spPr>
            <a:xfrm>
              <a:off x="3486323" y="2805375"/>
              <a:ext cx="14522" cy="202638"/>
            </a:xfrm>
            <a:custGeom>
              <a:rect b="b" l="l" r="r" t="t"/>
              <a:pathLst>
                <a:path extrusionOk="0" h="6405" w="459">
                  <a:moveTo>
                    <a:pt x="0" y="0"/>
                  </a:moveTo>
                  <a:lnTo>
                    <a:pt x="0" y="6405"/>
                  </a:lnTo>
                  <a:lnTo>
                    <a:pt x="458" y="6405"/>
                  </a:lnTo>
                  <a:lnTo>
                    <a:pt x="458" y="0"/>
                  </a:lnTo>
                  <a:close/>
                </a:path>
              </a:pathLst>
            </a:custGeom>
            <a:solidFill>
              <a:srgbClr val="A7D3A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4"/>
            <p:cNvSpPr/>
            <p:nvPr/>
          </p:nvSpPr>
          <p:spPr>
            <a:xfrm>
              <a:off x="3450289" y="2799523"/>
              <a:ext cx="11516" cy="214123"/>
            </a:xfrm>
            <a:custGeom>
              <a:rect b="b" l="l" r="r" t="t"/>
              <a:pathLst>
                <a:path extrusionOk="0" h="6768" w="364">
                  <a:moveTo>
                    <a:pt x="185" y="1"/>
                  </a:moveTo>
                  <a:cubicBezTo>
                    <a:pt x="83" y="1"/>
                    <a:pt x="1" y="84"/>
                    <a:pt x="1" y="179"/>
                  </a:cubicBezTo>
                  <a:lnTo>
                    <a:pt x="1" y="6590"/>
                  </a:lnTo>
                  <a:cubicBezTo>
                    <a:pt x="1" y="6685"/>
                    <a:pt x="83" y="6768"/>
                    <a:pt x="185" y="6768"/>
                  </a:cubicBezTo>
                  <a:cubicBezTo>
                    <a:pt x="281" y="6768"/>
                    <a:pt x="363" y="6685"/>
                    <a:pt x="363" y="6590"/>
                  </a:cubicBezTo>
                  <a:lnTo>
                    <a:pt x="363" y="179"/>
                  </a:lnTo>
                  <a:cubicBezTo>
                    <a:pt x="363" y="84"/>
                    <a:pt x="281" y="1"/>
                    <a:pt x="18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4"/>
            <p:cNvSpPr/>
            <p:nvPr/>
          </p:nvSpPr>
          <p:spPr>
            <a:xfrm>
              <a:off x="3379675" y="2799523"/>
              <a:ext cx="11484" cy="214123"/>
            </a:xfrm>
            <a:custGeom>
              <a:rect b="b" l="l" r="r" t="t"/>
              <a:pathLst>
                <a:path extrusionOk="0" h="6768" w="363">
                  <a:moveTo>
                    <a:pt x="185" y="1"/>
                  </a:moveTo>
                  <a:cubicBezTo>
                    <a:pt x="83" y="1"/>
                    <a:pt x="0" y="84"/>
                    <a:pt x="0" y="179"/>
                  </a:cubicBezTo>
                  <a:lnTo>
                    <a:pt x="0" y="6590"/>
                  </a:lnTo>
                  <a:cubicBezTo>
                    <a:pt x="0" y="6685"/>
                    <a:pt x="83" y="6768"/>
                    <a:pt x="185" y="6768"/>
                  </a:cubicBezTo>
                  <a:cubicBezTo>
                    <a:pt x="280" y="6768"/>
                    <a:pt x="363" y="6685"/>
                    <a:pt x="363" y="6590"/>
                  </a:cubicBezTo>
                  <a:lnTo>
                    <a:pt x="363" y="179"/>
                  </a:lnTo>
                  <a:cubicBezTo>
                    <a:pt x="363" y="84"/>
                    <a:pt x="280" y="1"/>
                    <a:pt x="18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4"/>
            <p:cNvSpPr/>
            <p:nvPr/>
          </p:nvSpPr>
          <p:spPr>
            <a:xfrm>
              <a:off x="3238417" y="2799523"/>
              <a:ext cx="11516" cy="214123"/>
            </a:xfrm>
            <a:custGeom>
              <a:rect b="b" l="l" r="r" t="t"/>
              <a:pathLst>
                <a:path extrusionOk="0" h="6768" w="364">
                  <a:moveTo>
                    <a:pt x="179" y="1"/>
                  </a:moveTo>
                  <a:cubicBezTo>
                    <a:pt x="83" y="1"/>
                    <a:pt x="1" y="84"/>
                    <a:pt x="1" y="179"/>
                  </a:cubicBezTo>
                  <a:lnTo>
                    <a:pt x="1" y="6590"/>
                  </a:lnTo>
                  <a:cubicBezTo>
                    <a:pt x="1" y="6685"/>
                    <a:pt x="83" y="6768"/>
                    <a:pt x="179" y="6768"/>
                  </a:cubicBezTo>
                  <a:cubicBezTo>
                    <a:pt x="280" y="6768"/>
                    <a:pt x="363" y="6685"/>
                    <a:pt x="363" y="6590"/>
                  </a:cubicBezTo>
                  <a:lnTo>
                    <a:pt x="363" y="179"/>
                  </a:lnTo>
                  <a:cubicBezTo>
                    <a:pt x="363" y="84"/>
                    <a:pt x="280" y="1"/>
                    <a:pt x="17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4"/>
            <p:cNvSpPr/>
            <p:nvPr/>
          </p:nvSpPr>
          <p:spPr>
            <a:xfrm>
              <a:off x="3309062" y="2799523"/>
              <a:ext cx="11484" cy="214123"/>
            </a:xfrm>
            <a:custGeom>
              <a:rect b="b" l="l" r="r" t="t"/>
              <a:pathLst>
                <a:path extrusionOk="0" h="6768" w="363">
                  <a:moveTo>
                    <a:pt x="184" y="1"/>
                  </a:moveTo>
                  <a:cubicBezTo>
                    <a:pt x="83" y="1"/>
                    <a:pt x="0" y="84"/>
                    <a:pt x="0" y="179"/>
                  </a:cubicBezTo>
                  <a:lnTo>
                    <a:pt x="0" y="6590"/>
                  </a:lnTo>
                  <a:cubicBezTo>
                    <a:pt x="0" y="6685"/>
                    <a:pt x="83" y="6768"/>
                    <a:pt x="184" y="6768"/>
                  </a:cubicBezTo>
                  <a:cubicBezTo>
                    <a:pt x="280" y="6768"/>
                    <a:pt x="363" y="6685"/>
                    <a:pt x="363" y="6590"/>
                  </a:cubicBezTo>
                  <a:lnTo>
                    <a:pt x="363" y="179"/>
                  </a:lnTo>
                  <a:cubicBezTo>
                    <a:pt x="363" y="84"/>
                    <a:pt x="280" y="1"/>
                    <a:pt x="18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4"/>
            <p:cNvSpPr/>
            <p:nvPr/>
          </p:nvSpPr>
          <p:spPr>
            <a:xfrm>
              <a:off x="3224148" y="2886650"/>
              <a:ext cx="40053" cy="39863"/>
            </a:xfrm>
            <a:custGeom>
              <a:rect b="b" l="l" r="r" t="t"/>
              <a:pathLst>
                <a:path extrusionOk="0" h="1260" w="1266">
                  <a:moveTo>
                    <a:pt x="630" y="1"/>
                  </a:moveTo>
                  <a:cubicBezTo>
                    <a:pt x="280" y="1"/>
                    <a:pt x="0" y="281"/>
                    <a:pt x="0" y="630"/>
                  </a:cubicBezTo>
                  <a:cubicBezTo>
                    <a:pt x="0" y="980"/>
                    <a:pt x="280" y="1260"/>
                    <a:pt x="630" y="1260"/>
                  </a:cubicBezTo>
                  <a:cubicBezTo>
                    <a:pt x="980" y="1260"/>
                    <a:pt x="1266" y="980"/>
                    <a:pt x="1266" y="630"/>
                  </a:cubicBezTo>
                  <a:cubicBezTo>
                    <a:pt x="1266" y="281"/>
                    <a:pt x="980" y="1"/>
                    <a:pt x="63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4"/>
            <p:cNvSpPr/>
            <p:nvPr/>
          </p:nvSpPr>
          <p:spPr>
            <a:xfrm>
              <a:off x="3436020" y="2886650"/>
              <a:ext cx="40053" cy="39863"/>
            </a:xfrm>
            <a:custGeom>
              <a:rect b="b" l="l" r="r" t="t"/>
              <a:pathLst>
                <a:path extrusionOk="0" h="1260" w="1266">
                  <a:moveTo>
                    <a:pt x="636" y="1"/>
                  </a:moveTo>
                  <a:cubicBezTo>
                    <a:pt x="286" y="1"/>
                    <a:pt x="0" y="281"/>
                    <a:pt x="0" y="630"/>
                  </a:cubicBezTo>
                  <a:cubicBezTo>
                    <a:pt x="0" y="980"/>
                    <a:pt x="286" y="1260"/>
                    <a:pt x="636" y="1260"/>
                  </a:cubicBezTo>
                  <a:cubicBezTo>
                    <a:pt x="986" y="1260"/>
                    <a:pt x="1266" y="980"/>
                    <a:pt x="1266" y="630"/>
                  </a:cubicBezTo>
                  <a:cubicBezTo>
                    <a:pt x="1266" y="281"/>
                    <a:pt x="986" y="1"/>
                    <a:pt x="636"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4"/>
            <p:cNvSpPr/>
            <p:nvPr/>
          </p:nvSpPr>
          <p:spPr>
            <a:xfrm>
              <a:off x="3294762" y="2835936"/>
              <a:ext cx="40085" cy="40085"/>
            </a:xfrm>
            <a:custGeom>
              <a:rect b="b" l="l" r="r" t="t"/>
              <a:pathLst>
                <a:path extrusionOk="0" h="1267" w="1267">
                  <a:moveTo>
                    <a:pt x="630" y="1"/>
                  </a:moveTo>
                  <a:cubicBezTo>
                    <a:pt x="287" y="1"/>
                    <a:pt x="0" y="281"/>
                    <a:pt x="0" y="631"/>
                  </a:cubicBezTo>
                  <a:cubicBezTo>
                    <a:pt x="0" y="980"/>
                    <a:pt x="287" y="1267"/>
                    <a:pt x="630" y="1267"/>
                  </a:cubicBezTo>
                  <a:cubicBezTo>
                    <a:pt x="980" y="1267"/>
                    <a:pt x="1266" y="980"/>
                    <a:pt x="1266" y="631"/>
                  </a:cubicBezTo>
                  <a:cubicBezTo>
                    <a:pt x="1266" y="281"/>
                    <a:pt x="980" y="1"/>
                    <a:pt x="63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4"/>
            <p:cNvSpPr/>
            <p:nvPr/>
          </p:nvSpPr>
          <p:spPr>
            <a:xfrm>
              <a:off x="3294762" y="2937364"/>
              <a:ext cx="40085" cy="40085"/>
            </a:xfrm>
            <a:custGeom>
              <a:rect b="b" l="l" r="r" t="t"/>
              <a:pathLst>
                <a:path extrusionOk="0" h="1267" w="1267">
                  <a:moveTo>
                    <a:pt x="630" y="0"/>
                  </a:moveTo>
                  <a:cubicBezTo>
                    <a:pt x="287" y="0"/>
                    <a:pt x="0" y="280"/>
                    <a:pt x="0" y="630"/>
                  </a:cubicBezTo>
                  <a:cubicBezTo>
                    <a:pt x="0" y="980"/>
                    <a:pt x="287" y="1266"/>
                    <a:pt x="630" y="1266"/>
                  </a:cubicBezTo>
                  <a:cubicBezTo>
                    <a:pt x="980" y="1266"/>
                    <a:pt x="1266" y="980"/>
                    <a:pt x="1266" y="630"/>
                  </a:cubicBezTo>
                  <a:cubicBezTo>
                    <a:pt x="1266" y="280"/>
                    <a:pt x="980" y="0"/>
                    <a:pt x="630"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4"/>
            <p:cNvSpPr/>
            <p:nvPr/>
          </p:nvSpPr>
          <p:spPr>
            <a:xfrm>
              <a:off x="3365375" y="2835936"/>
              <a:ext cx="40085" cy="40085"/>
            </a:xfrm>
            <a:custGeom>
              <a:rect b="b" l="l" r="r" t="t"/>
              <a:pathLst>
                <a:path extrusionOk="0" h="1267" w="1267">
                  <a:moveTo>
                    <a:pt x="637" y="1"/>
                  </a:moveTo>
                  <a:cubicBezTo>
                    <a:pt x="287" y="1"/>
                    <a:pt x="1" y="281"/>
                    <a:pt x="1" y="631"/>
                  </a:cubicBezTo>
                  <a:cubicBezTo>
                    <a:pt x="1" y="980"/>
                    <a:pt x="287" y="1267"/>
                    <a:pt x="637" y="1267"/>
                  </a:cubicBezTo>
                  <a:cubicBezTo>
                    <a:pt x="980" y="1267"/>
                    <a:pt x="1266" y="980"/>
                    <a:pt x="1266" y="631"/>
                  </a:cubicBezTo>
                  <a:cubicBezTo>
                    <a:pt x="1266" y="281"/>
                    <a:pt x="980" y="1"/>
                    <a:pt x="63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4"/>
            <p:cNvSpPr/>
            <p:nvPr/>
          </p:nvSpPr>
          <p:spPr>
            <a:xfrm>
              <a:off x="3365375" y="2937364"/>
              <a:ext cx="40085" cy="40085"/>
            </a:xfrm>
            <a:custGeom>
              <a:rect b="b" l="l" r="r" t="t"/>
              <a:pathLst>
                <a:path extrusionOk="0" h="1267" w="1267">
                  <a:moveTo>
                    <a:pt x="637" y="0"/>
                  </a:moveTo>
                  <a:cubicBezTo>
                    <a:pt x="287" y="0"/>
                    <a:pt x="1" y="280"/>
                    <a:pt x="1" y="630"/>
                  </a:cubicBezTo>
                  <a:cubicBezTo>
                    <a:pt x="1" y="980"/>
                    <a:pt x="287" y="1266"/>
                    <a:pt x="637" y="1266"/>
                  </a:cubicBezTo>
                  <a:cubicBezTo>
                    <a:pt x="980" y="1266"/>
                    <a:pt x="1266" y="980"/>
                    <a:pt x="1266" y="630"/>
                  </a:cubicBezTo>
                  <a:cubicBezTo>
                    <a:pt x="1266" y="280"/>
                    <a:pt x="980" y="0"/>
                    <a:pt x="63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8" name="Google Shape;2258;p44"/>
          <p:cNvGrpSpPr/>
          <p:nvPr/>
        </p:nvGrpSpPr>
        <p:grpSpPr>
          <a:xfrm rot="-9899970">
            <a:off x="1965415" y="440872"/>
            <a:ext cx="820820" cy="1367913"/>
            <a:chOff x="7180000" y="457770"/>
            <a:chExt cx="920099" cy="1533529"/>
          </a:xfrm>
        </p:grpSpPr>
        <p:sp>
          <p:nvSpPr>
            <p:cNvPr id="2259" name="Google Shape;2259;p44"/>
            <p:cNvSpPr/>
            <p:nvPr/>
          </p:nvSpPr>
          <p:spPr>
            <a:xfrm rot="-5400000">
              <a:off x="7793431" y="1684631"/>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4"/>
            <p:cNvSpPr/>
            <p:nvPr/>
          </p:nvSpPr>
          <p:spPr>
            <a:xfrm rot="-5400000">
              <a:off x="7793361" y="1377939"/>
              <a:ext cx="306809" cy="30666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4"/>
            <p:cNvSpPr/>
            <p:nvPr/>
          </p:nvSpPr>
          <p:spPr>
            <a:xfrm rot="-5400000">
              <a:off x="7486739" y="1377939"/>
              <a:ext cx="306809" cy="306668"/>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4"/>
            <p:cNvSpPr/>
            <p:nvPr/>
          </p:nvSpPr>
          <p:spPr>
            <a:xfrm rot="-5400000">
              <a:off x="7793408" y="1071224"/>
              <a:ext cx="306715" cy="30666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4"/>
            <p:cNvSpPr/>
            <p:nvPr/>
          </p:nvSpPr>
          <p:spPr>
            <a:xfrm rot="-5400000">
              <a:off x="7793431" y="764579"/>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8" y="6055"/>
                    <a:pt x="6558" y="5434"/>
                  </a:cubicBezTo>
                  <a:lnTo>
                    <a:pt x="6558"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4"/>
            <p:cNvSpPr/>
            <p:nvPr/>
          </p:nvSpPr>
          <p:spPr>
            <a:xfrm rot="-5400000">
              <a:off x="7793337" y="457863"/>
              <a:ext cx="306856" cy="306668"/>
            </a:xfrm>
            <a:custGeom>
              <a:rect b="b" l="l" r="r" t="t"/>
              <a:pathLst>
                <a:path extrusionOk="0" h="6558" w="6562">
                  <a:moveTo>
                    <a:pt x="1128" y="0"/>
                  </a:moveTo>
                  <a:cubicBezTo>
                    <a:pt x="507" y="0"/>
                    <a:pt x="1" y="503"/>
                    <a:pt x="1" y="1124"/>
                  </a:cubicBezTo>
                  <a:lnTo>
                    <a:pt x="1" y="5434"/>
                  </a:lnTo>
                  <a:cubicBezTo>
                    <a:pt x="1" y="6055"/>
                    <a:pt x="503" y="6558"/>
                    <a:pt x="1128"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4"/>
            <p:cNvSpPr/>
            <p:nvPr/>
          </p:nvSpPr>
          <p:spPr>
            <a:xfrm rot="-5400000">
              <a:off x="7486716" y="457863"/>
              <a:ext cx="306856" cy="306668"/>
            </a:xfrm>
            <a:custGeom>
              <a:rect b="b" l="l" r="r" t="t"/>
              <a:pathLst>
                <a:path extrusionOk="0" h="6558" w="6562">
                  <a:moveTo>
                    <a:pt x="1128" y="0"/>
                  </a:moveTo>
                  <a:cubicBezTo>
                    <a:pt x="507" y="0"/>
                    <a:pt x="1" y="503"/>
                    <a:pt x="1" y="1124"/>
                  </a:cubicBezTo>
                  <a:lnTo>
                    <a:pt x="1" y="5434"/>
                  </a:lnTo>
                  <a:cubicBezTo>
                    <a:pt x="1" y="6055"/>
                    <a:pt x="503" y="6557"/>
                    <a:pt x="1128" y="6557"/>
                  </a:cubicBezTo>
                  <a:lnTo>
                    <a:pt x="5434" y="6557"/>
                  </a:lnTo>
                  <a:cubicBezTo>
                    <a:pt x="6055" y="6557"/>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4"/>
            <p:cNvSpPr/>
            <p:nvPr/>
          </p:nvSpPr>
          <p:spPr>
            <a:xfrm rot="-5400000">
              <a:off x="7180000" y="457770"/>
              <a:ext cx="306856" cy="306856"/>
            </a:xfrm>
            <a:custGeom>
              <a:rect b="b" l="l" r="r" t="t"/>
              <a:pathLst>
                <a:path extrusionOk="0" h="6562" w="6562">
                  <a:moveTo>
                    <a:pt x="1128" y="1"/>
                  </a:moveTo>
                  <a:cubicBezTo>
                    <a:pt x="507" y="1"/>
                    <a:pt x="1" y="506"/>
                    <a:pt x="1" y="1128"/>
                  </a:cubicBezTo>
                  <a:lnTo>
                    <a:pt x="1" y="5434"/>
                  </a:lnTo>
                  <a:cubicBezTo>
                    <a:pt x="1" y="6055"/>
                    <a:pt x="503" y="6561"/>
                    <a:pt x="1128" y="6561"/>
                  </a:cubicBezTo>
                  <a:lnTo>
                    <a:pt x="5434" y="6561"/>
                  </a:lnTo>
                  <a:cubicBezTo>
                    <a:pt x="6055" y="6561"/>
                    <a:pt x="6561" y="6055"/>
                    <a:pt x="6561" y="5434"/>
                  </a:cubicBezTo>
                  <a:lnTo>
                    <a:pt x="6561" y="1128"/>
                  </a:lnTo>
                  <a:cubicBezTo>
                    <a:pt x="6558" y="506"/>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7" name="Google Shape;2267;p44"/>
          <p:cNvSpPr txBox="1"/>
          <p:nvPr>
            <p:ph type="title"/>
          </p:nvPr>
        </p:nvSpPr>
        <p:spPr>
          <a:xfrm>
            <a:off x="3017925" y="1559850"/>
            <a:ext cx="5412900" cy="202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Awesome</a:t>
            </a:r>
            <a:r>
              <a:rPr lang="en"/>
              <a:t> words</a:t>
            </a:r>
            <a:endParaRPr/>
          </a:p>
        </p:txBody>
      </p:sp>
      <p:grpSp>
        <p:nvGrpSpPr>
          <p:cNvPr id="2268" name="Google Shape;2268;p44"/>
          <p:cNvGrpSpPr/>
          <p:nvPr/>
        </p:nvGrpSpPr>
        <p:grpSpPr>
          <a:xfrm rot="-421153">
            <a:off x="964025" y="2038436"/>
            <a:ext cx="1867041" cy="2049675"/>
            <a:chOff x="6688125" y="661290"/>
            <a:chExt cx="1376094" cy="1510704"/>
          </a:xfrm>
        </p:grpSpPr>
        <p:sp>
          <p:nvSpPr>
            <p:cNvPr id="2269" name="Google Shape;2269;p44"/>
            <p:cNvSpPr/>
            <p:nvPr/>
          </p:nvSpPr>
          <p:spPr>
            <a:xfrm>
              <a:off x="6688125" y="795900"/>
              <a:ext cx="1376094" cy="1376094"/>
            </a:xfrm>
            <a:custGeom>
              <a:rect b="b" l="l" r="r" t="t"/>
              <a:pathLst>
                <a:path extrusionOk="0" h="34308" w="34308">
                  <a:moveTo>
                    <a:pt x="378" y="0"/>
                  </a:moveTo>
                  <a:cubicBezTo>
                    <a:pt x="170" y="0"/>
                    <a:pt x="0" y="170"/>
                    <a:pt x="0" y="378"/>
                  </a:cubicBezTo>
                  <a:lnTo>
                    <a:pt x="0" y="33930"/>
                  </a:lnTo>
                  <a:cubicBezTo>
                    <a:pt x="0" y="34141"/>
                    <a:pt x="170" y="34308"/>
                    <a:pt x="378" y="34308"/>
                  </a:cubicBezTo>
                  <a:lnTo>
                    <a:pt x="33930" y="34308"/>
                  </a:lnTo>
                  <a:cubicBezTo>
                    <a:pt x="34138" y="34308"/>
                    <a:pt x="34308" y="34141"/>
                    <a:pt x="34308" y="33930"/>
                  </a:cubicBezTo>
                  <a:lnTo>
                    <a:pt x="34308" y="378"/>
                  </a:lnTo>
                  <a:cubicBezTo>
                    <a:pt x="34308" y="170"/>
                    <a:pt x="34138" y="0"/>
                    <a:pt x="33930" y="0"/>
                  </a:cubicBezTo>
                  <a:lnTo>
                    <a:pt x="8770" y="0"/>
                  </a:lnTo>
                  <a:cubicBezTo>
                    <a:pt x="8405" y="397"/>
                    <a:pt x="7883" y="644"/>
                    <a:pt x="7303" y="644"/>
                  </a:cubicBezTo>
                  <a:cubicBezTo>
                    <a:pt x="6724" y="644"/>
                    <a:pt x="6199" y="397"/>
                    <a:pt x="58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4"/>
            <p:cNvSpPr/>
            <p:nvPr/>
          </p:nvSpPr>
          <p:spPr>
            <a:xfrm>
              <a:off x="6786355" y="894130"/>
              <a:ext cx="1179635" cy="1179635"/>
            </a:xfrm>
            <a:custGeom>
              <a:rect b="b" l="l" r="r" t="t"/>
              <a:pathLst>
                <a:path extrusionOk="0" h="29410" w="29410">
                  <a:moveTo>
                    <a:pt x="0" y="1"/>
                  </a:moveTo>
                  <a:lnTo>
                    <a:pt x="0" y="12859"/>
                  </a:lnTo>
                  <a:cubicBezTo>
                    <a:pt x="314" y="12677"/>
                    <a:pt x="676" y="12574"/>
                    <a:pt x="1063" y="12574"/>
                  </a:cubicBezTo>
                  <a:cubicBezTo>
                    <a:pt x="2235" y="12574"/>
                    <a:pt x="3186" y="13525"/>
                    <a:pt x="3186" y="14697"/>
                  </a:cubicBezTo>
                  <a:cubicBezTo>
                    <a:pt x="3186" y="15869"/>
                    <a:pt x="2235" y="16817"/>
                    <a:pt x="1063" y="16817"/>
                  </a:cubicBezTo>
                  <a:cubicBezTo>
                    <a:pt x="676" y="16817"/>
                    <a:pt x="314" y="16714"/>
                    <a:pt x="0" y="16532"/>
                  </a:cubicBezTo>
                  <a:lnTo>
                    <a:pt x="0" y="29409"/>
                  </a:lnTo>
                  <a:lnTo>
                    <a:pt x="12846" y="29409"/>
                  </a:lnTo>
                  <a:cubicBezTo>
                    <a:pt x="12632" y="29080"/>
                    <a:pt x="12507" y="28683"/>
                    <a:pt x="12507" y="28260"/>
                  </a:cubicBezTo>
                  <a:cubicBezTo>
                    <a:pt x="12507" y="27088"/>
                    <a:pt x="13458" y="26137"/>
                    <a:pt x="14630" y="26137"/>
                  </a:cubicBezTo>
                  <a:cubicBezTo>
                    <a:pt x="15801" y="26137"/>
                    <a:pt x="16752" y="27088"/>
                    <a:pt x="16752" y="28260"/>
                  </a:cubicBezTo>
                  <a:cubicBezTo>
                    <a:pt x="16752" y="28683"/>
                    <a:pt x="16628" y="29080"/>
                    <a:pt x="16413" y="29409"/>
                  </a:cubicBezTo>
                  <a:lnTo>
                    <a:pt x="29409" y="29409"/>
                  </a:lnTo>
                  <a:lnTo>
                    <a:pt x="29409" y="4877"/>
                  </a:lnTo>
                  <a:cubicBezTo>
                    <a:pt x="28775" y="5700"/>
                    <a:pt x="27776" y="6232"/>
                    <a:pt x="26656" y="6232"/>
                  </a:cubicBezTo>
                  <a:cubicBezTo>
                    <a:pt x="24735" y="6232"/>
                    <a:pt x="23178" y="4675"/>
                    <a:pt x="23178" y="2758"/>
                  </a:cubicBezTo>
                  <a:cubicBezTo>
                    <a:pt x="23178" y="1634"/>
                    <a:pt x="23710" y="638"/>
                    <a:pt x="24536" y="4"/>
                  </a:cubicBezTo>
                  <a:lnTo>
                    <a:pt x="6548" y="4"/>
                  </a:lnTo>
                  <a:lnTo>
                    <a:pt x="7355" y="1890"/>
                  </a:lnTo>
                  <a:lnTo>
                    <a:pt x="2354" y="1890"/>
                  </a:lnTo>
                  <a:lnTo>
                    <a:pt x="3161"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4"/>
            <p:cNvSpPr/>
            <p:nvPr/>
          </p:nvSpPr>
          <p:spPr>
            <a:xfrm>
              <a:off x="7069132" y="1583905"/>
              <a:ext cx="167780" cy="170227"/>
            </a:xfrm>
            <a:custGeom>
              <a:rect b="b" l="l" r="r" t="t"/>
              <a:pathLst>
                <a:path extrusionOk="0" h="4244" w="4183">
                  <a:moveTo>
                    <a:pt x="2124" y="1"/>
                  </a:moveTo>
                  <a:cubicBezTo>
                    <a:pt x="952" y="1"/>
                    <a:pt x="1" y="948"/>
                    <a:pt x="1" y="2120"/>
                  </a:cubicBezTo>
                  <a:cubicBezTo>
                    <a:pt x="1" y="3292"/>
                    <a:pt x="952" y="4243"/>
                    <a:pt x="2124" y="4243"/>
                  </a:cubicBezTo>
                  <a:cubicBezTo>
                    <a:pt x="3116" y="4243"/>
                    <a:pt x="3952" y="3558"/>
                    <a:pt x="4182" y="2636"/>
                  </a:cubicBezTo>
                  <a:lnTo>
                    <a:pt x="3312" y="2636"/>
                  </a:lnTo>
                  <a:cubicBezTo>
                    <a:pt x="3071" y="2636"/>
                    <a:pt x="2876" y="2441"/>
                    <a:pt x="2876" y="2200"/>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4"/>
            <p:cNvSpPr/>
            <p:nvPr/>
          </p:nvSpPr>
          <p:spPr>
            <a:xfrm>
              <a:off x="7069132" y="1583905"/>
              <a:ext cx="121654" cy="170227"/>
            </a:xfrm>
            <a:custGeom>
              <a:rect b="b" l="l" r="r" t="t"/>
              <a:pathLst>
                <a:path extrusionOk="0" h="4244" w="3033">
                  <a:moveTo>
                    <a:pt x="2124" y="1"/>
                  </a:moveTo>
                  <a:cubicBezTo>
                    <a:pt x="952" y="1"/>
                    <a:pt x="1" y="948"/>
                    <a:pt x="1" y="2120"/>
                  </a:cubicBezTo>
                  <a:cubicBezTo>
                    <a:pt x="1" y="3292"/>
                    <a:pt x="952" y="4243"/>
                    <a:pt x="2124" y="4243"/>
                  </a:cubicBezTo>
                  <a:cubicBezTo>
                    <a:pt x="2447" y="4243"/>
                    <a:pt x="2758" y="4170"/>
                    <a:pt x="3033" y="4038"/>
                  </a:cubicBezTo>
                  <a:cubicBezTo>
                    <a:pt x="2316" y="3699"/>
                    <a:pt x="1819" y="2969"/>
                    <a:pt x="1819" y="2120"/>
                  </a:cubicBezTo>
                  <a:cubicBezTo>
                    <a:pt x="1819" y="1339"/>
                    <a:pt x="2245" y="654"/>
                    <a:pt x="2876" y="289"/>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4"/>
            <p:cNvSpPr/>
            <p:nvPr/>
          </p:nvSpPr>
          <p:spPr>
            <a:xfrm>
              <a:off x="6786355" y="894130"/>
              <a:ext cx="196659" cy="196659"/>
            </a:xfrm>
            <a:custGeom>
              <a:rect b="b" l="l" r="r" t="t"/>
              <a:pathLst>
                <a:path extrusionOk="0" h="4903" w="4903">
                  <a:moveTo>
                    <a:pt x="0" y="1"/>
                  </a:moveTo>
                  <a:lnTo>
                    <a:pt x="0" y="4903"/>
                  </a:lnTo>
                  <a:lnTo>
                    <a:pt x="4902" y="4903"/>
                  </a:lnTo>
                  <a:lnTo>
                    <a:pt x="4902" y="1890"/>
                  </a:lnTo>
                  <a:lnTo>
                    <a:pt x="2354" y="1890"/>
                  </a:lnTo>
                  <a:lnTo>
                    <a:pt x="3161"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4"/>
            <p:cNvSpPr/>
            <p:nvPr/>
          </p:nvSpPr>
          <p:spPr>
            <a:xfrm>
              <a:off x="6982975" y="894130"/>
              <a:ext cx="196659" cy="196659"/>
            </a:xfrm>
            <a:custGeom>
              <a:rect b="b" l="l" r="r" t="t"/>
              <a:pathLst>
                <a:path extrusionOk="0" h="4903" w="4903">
                  <a:moveTo>
                    <a:pt x="1646" y="1"/>
                  </a:moveTo>
                  <a:lnTo>
                    <a:pt x="2453" y="1890"/>
                  </a:lnTo>
                  <a:lnTo>
                    <a:pt x="0" y="1890"/>
                  </a:lnTo>
                  <a:lnTo>
                    <a:pt x="0" y="4903"/>
                  </a:lnTo>
                  <a:lnTo>
                    <a:pt x="4902" y="4903"/>
                  </a:lnTo>
                  <a:lnTo>
                    <a:pt x="4902"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4"/>
            <p:cNvSpPr/>
            <p:nvPr/>
          </p:nvSpPr>
          <p:spPr>
            <a:xfrm>
              <a:off x="7179595" y="89413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4"/>
            <p:cNvSpPr/>
            <p:nvPr/>
          </p:nvSpPr>
          <p:spPr>
            <a:xfrm>
              <a:off x="7376215" y="894130"/>
              <a:ext cx="196539" cy="196659"/>
            </a:xfrm>
            <a:custGeom>
              <a:rect b="b" l="l" r="r" t="t"/>
              <a:pathLst>
                <a:path extrusionOk="0" h="4903" w="4900">
                  <a:moveTo>
                    <a:pt x="0" y="1"/>
                  </a:moveTo>
                  <a:lnTo>
                    <a:pt x="0" y="4903"/>
                  </a:lnTo>
                  <a:lnTo>
                    <a:pt x="4899" y="4903"/>
                  </a:lnTo>
                  <a:lnTo>
                    <a:pt x="489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4"/>
            <p:cNvSpPr/>
            <p:nvPr/>
          </p:nvSpPr>
          <p:spPr>
            <a:xfrm>
              <a:off x="7572835" y="894130"/>
              <a:ext cx="196539" cy="196659"/>
            </a:xfrm>
            <a:custGeom>
              <a:rect b="b" l="l" r="r" t="t"/>
              <a:pathLst>
                <a:path extrusionOk="0" h="4903" w="4900">
                  <a:moveTo>
                    <a:pt x="0" y="1"/>
                  </a:moveTo>
                  <a:lnTo>
                    <a:pt x="0" y="4903"/>
                  </a:lnTo>
                  <a:lnTo>
                    <a:pt x="4313" y="4903"/>
                  </a:lnTo>
                  <a:cubicBezTo>
                    <a:pt x="3849" y="4314"/>
                    <a:pt x="3570" y="3568"/>
                    <a:pt x="3570" y="2758"/>
                  </a:cubicBezTo>
                  <a:cubicBezTo>
                    <a:pt x="3570" y="1647"/>
                    <a:pt x="4092" y="660"/>
                    <a:pt x="4899" y="23"/>
                  </a:cubicBezTo>
                  <a:lnTo>
                    <a:pt x="489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4"/>
            <p:cNvSpPr/>
            <p:nvPr/>
          </p:nvSpPr>
          <p:spPr>
            <a:xfrm>
              <a:off x="6786355" y="109075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4"/>
            <p:cNvSpPr/>
            <p:nvPr/>
          </p:nvSpPr>
          <p:spPr>
            <a:xfrm>
              <a:off x="7769335" y="1090750"/>
              <a:ext cx="196659" cy="196659"/>
            </a:xfrm>
            <a:custGeom>
              <a:rect b="b" l="l" r="r" t="t"/>
              <a:pathLst>
                <a:path extrusionOk="0" h="4903" w="4903">
                  <a:moveTo>
                    <a:pt x="4880" y="1"/>
                  </a:moveTo>
                  <a:cubicBezTo>
                    <a:pt x="4243" y="811"/>
                    <a:pt x="3256" y="1330"/>
                    <a:pt x="2149" y="1330"/>
                  </a:cubicBezTo>
                  <a:cubicBezTo>
                    <a:pt x="1339" y="1330"/>
                    <a:pt x="593" y="1054"/>
                    <a:pt x="0" y="587"/>
                  </a:cubicBez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4"/>
            <p:cNvSpPr/>
            <p:nvPr/>
          </p:nvSpPr>
          <p:spPr>
            <a:xfrm>
              <a:off x="6786355" y="1287370"/>
              <a:ext cx="196659" cy="196659"/>
            </a:xfrm>
            <a:custGeom>
              <a:rect b="b" l="l" r="r" t="t"/>
              <a:pathLst>
                <a:path extrusionOk="0" h="4903" w="4903">
                  <a:moveTo>
                    <a:pt x="0" y="1"/>
                  </a:moveTo>
                  <a:lnTo>
                    <a:pt x="0" y="3055"/>
                  </a:lnTo>
                  <a:cubicBezTo>
                    <a:pt x="314" y="2876"/>
                    <a:pt x="676" y="2770"/>
                    <a:pt x="1063" y="2770"/>
                  </a:cubicBezTo>
                  <a:cubicBezTo>
                    <a:pt x="2235" y="2770"/>
                    <a:pt x="3186" y="3721"/>
                    <a:pt x="3186" y="4893"/>
                  </a:cubicBezTo>
                  <a:cubicBezTo>
                    <a:pt x="3186" y="4896"/>
                    <a:pt x="3186" y="4900"/>
                    <a:pt x="3186" y="4903"/>
                  </a:cubicBez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4"/>
            <p:cNvSpPr/>
            <p:nvPr/>
          </p:nvSpPr>
          <p:spPr>
            <a:xfrm>
              <a:off x="7769335" y="128737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4"/>
            <p:cNvSpPr/>
            <p:nvPr/>
          </p:nvSpPr>
          <p:spPr>
            <a:xfrm>
              <a:off x="6786355" y="1483990"/>
              <a:ext cx="196659" cy="196659"/>
            </a:xfrm>
            <a:custGeom>
              <a:rect b="b" l="l" r="r" t="t"/>
              <a:pathLst>
                <a:path extrusionOk="0" h="4903" w="4903">
                  <a:moveTo>
                    <a:pt x="3186" y="1"/>
                  </a:moveTo>
                  <a:cubicBezTo>
                    <a:pt x="3180" y="1166"/>
                    <a:pt x="2232" y="2111"/>
                    <a:pt x="1063" y="2111"/>
                  </a:cubicBezTo>
                  <a:cubicBezTo>
                    <a:pt x="676" y="2111"/>
                    <a:pt x="314" y="2008"/>
                    <a:pt x="0" y="1826"/>
                  </a:cubicBez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4"/>
            <p:cNvSpPr/>
            <p:nvPr/>
          </p:nvSpPr>
          <p:spPr>
            <a:xfrm>
              <a:off x="7769335" y="148399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4"/>
            <p:cNvSpPr/>
            <p:nvPr/>
          </p:nvSpPr>
          <p:spPr>
            <a:xfrm>
              <a:off x="6786355" y="1680610"/>
              <a:ext cx="196659" cy="196539"/>
            </a:xfrm>
            <a:custGeom>
              <a:rect b="b" l="l" r="r" t="t"/>
              <a:pathLst>
                <a:path extrusionOk="0" h="4900" w="4903">
                  <a:moveTo>
                    <a:pt x="0" y="1"/>
                  </a:moveTo>
                  <a:lnTo>
                    <a:pt x="0" y="4899"/>
                  </a:lnTo>
                  <a:lnTo>
                    <a:pt x="4902" y="4899"/>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4"/>
            <p:cNvSpPr/>
            <p:nvPr/>
          </p:nvSpPr>
          <p:spPr>
            <a:xfrm>
              <a:off x="7769335" y="1680610"/>
              <a:ext cx="196659" cy="196539"/>
            </a:xfrm>
            <a:custGeom>
              <a:rect b="b" l="l" r="r" t="t"/>
              <a:pathLst>
                <a:path extrusionOk="0" h="4900" w="4903">
                  <a:moveTo>
                    <a:pt x="0" y="1"/>
                  </a:moveTo>
                  <a:lnTo>
                    <a:pt x="0" y="4899"/>
                  </a:lnTo>
                  <a:lnTo>
                    <a:pt x="4902" y="4899"/>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4"/>
            <p:cNvSpPr/>
            <p:nvPr/>
          </p:nvSpPr>
          <p:spPr>
            <a:xfrm>
              <a:off x="6786355" y="1877110"/>
              <a:ext cx="196659" cy="196659"/>
            </a:xfrm>
            <a:custGeom>
              <a:rect b="b" l="l" r="r" t="t"/>
              <a:pathLst>
                <a:path extrusionOk="0" h="4903" w="4903">
                  <a:moveTo>
                    <a:pt x="0" y="0"/>
                  </a:moveTo>
                  <a:lnTo>
                    <a:pt x="0" y="4902"/>
                  </a:lnTo>
                  <a:lnTo>
                    <a:pt x="4902" y="4902"/>
                  </a:lnTo>
                  <a:lnTo>
                    <a:pt x="4902" y="0"/>
                  </a:lnTo>
                  <a:close/>
                </a:path>
              </a:pathLst>
            </a:custGeom>
            <a:solidFill>
              <a:srgbClr val="FD475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4"/>
            <p:cNvSpPr/>
            <p:nvPr/>
          </p:nvSpPr>
          <p:spPr>
            <a:xfrm>
              <a:off x="698297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4"/>
            <p:cNvSpPr/>
            <p:nvPr/>
          </p:nvSpPr>
          <p:spPr>
            <a:xfrm>
              <a:off x="7179595" y="1877110"/>
              <a:ext cx="196659" cy="196659"/>
            </a:xfrm>
            <a:custGeom>
              <a:rect b="b" l="l" r="r" t="t"/>
              <a:pathLst>
                <a:path extrusionOk="0" h="4903" w="4903">
                  <a:moveTo>
                    <a:pt x="0" y="0"/>
                  </a:moveTo>
                  <a:lnTo>
                    <a:pt x="0" y="4902"/>
                  </a:lnTo>
                  <a:lnTo>
                    <a:pt x="3042" y="4902"/>
                  </a:lnTo>
                  <a:cubicBezTo>
                    <a:pt x="2828" y="4573"/>
                    <a:pt x="2703" y="4176"/>
                    <a:pt x="2703" y="3753"/>
                  </a:cubicBezTo>
                  <a:cubicBezTo>
                    <a:pt x="2703" y="2581"/>
                    <a:pt x="3654" y="1630"/>
                    <a:pt x="4826" y="1630"/>
                  </a:cubicBezTo>
                  <a:cubicBezTo>
                    <a:pt x="4851" y="1630"/>
                    <a:pt x="4877" y="1633"/>
                    <a:pt x="4902" y="1633"/>
                  </a:cubicBezTo>
                  <a:lnTo>
                    <a:pt x="490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4"/>
            <p:cNvSpPr/>
            <p:nvPr/>
          </p:nvSpPr>
          <p:spPr>
            <a:xfrm>
              <a:off x="7376215" y="1877110"/>
              <a:ext cx="196539" cy="196659"/>
            </a:xfrm>
            <a:custGeom>
              <a:rect b="b" l="l" r="r" t="t"/>
              <a:pathLst>
                <a:path extrusionOk="0" h="4903" w="4900">
                  <a:moveTo>
                    <a:pt x="0" y="0"/>
                  </a:moveTo>
                  <a:lnTo>
                    <a:pt x="0" y="1633"/>
                  </a:lnTo>
                  <a:cubicBezTo>
                    <a:pt x="1137" y="1675"/>
                    <a:pt x="2046" y="2607"/>
                    <a:pt x="2046" y="3753"/>
                  </a:cubicBezTo>
                  <a:cubicBezTo>
                    <a:pt x="2046" y="4176"/>
                    <a:pt x="1922" y="4573"/>
                    <a:pt x="1707" y="4902"/>
                  </a:cubicBezTo>
                  <a:lnTo>
                    <a:pt x="4899" y="4902"/>
                  </a:lnTo>
                  <a:lnTo>
                    <a:pt x="4899"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4"/>
            <p:cNvSpPr/>
            <p:nvPr/>
          </p:nvSpPr>
          <p:spPr>
            <a:xfrm>
              <a:off x="7572835" y="1877110"/>
              <a:ext cx="196539" cy="196659"/>
            </a:xfrm>
            <a:custGeom>
              <a:rect b="b" l="l" r="r" t="t"/>
              <a:pathLst>
                <a:path extrusionOk="0" h="4903" w="4900">
                  <a:moveTo>
                    <a:pt x="0" y="0"/>
                  </a:moveTo>
                  <a:lnTo>
                    <a:pt x="0" y="4902"/>
                  </a:lnTo>
                  <a:lnTo>
                    <a:pt x="4899" y="4902"/>
                  </a:lnTo>
                  <a:lnTo>
                    <a:pt x="4899"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4"/>
            <p:cNvSpPr/>
            <p:nvPr/>
          </p:nvSpPr>
          <p:spPr>
            <a:xfrm>
              <a:off x="776933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4"/>
            <p:cNvSpPr/>
            <p:nvPr/>
          </p:nvSpPr>
          <p:spPr>
            <a:xfrm>
              <a:off x="7069412" y="1177187"/>
              <a:ext cx="341657" cy="181377"/>
            </a:xfrm>
            <a:custGeom>
              <a:rect b="b" l="l" r="r" t="t"/>
              <a:pathLst>
                <a:path extrusionOk="0" h="4522" w="8518">
                  <a:moveTo>
                    <a:pt x="228" y="1"/>
                  </a:moveTo>
                  <a:cubicBezTo>
                    <a:pt x="103" y="1"/>
                    <a:pt x="0" y="103"/>
                    <a:pt x="0" y="228"/>
                  </a:cubicBezTo>
                  <a:lnTo>
                    <a:pt x="0" y="4294"/>
                  </a:lnTo>
                  <a:cubicBezTo>
                    <a:pt x="0" y="4419"/>
                    <a:pt x="103" y="4522"/>
                    <a:pt x="228" y="4522"/>
                  </a:cubicBezTo>
                  <a:lnTo>
                    <a:pt x="8290" y="4522"/>
                  </a:lnTo>
                  <a:cubicBezTo>
                    <a:pt x="8415" y="4522"/>
                    <a:pt x="8517" y="4419"/>
                    <a:pt x="8517" y="4294"/>
                  </a:cubicBezTo>
                  <a:lnTo>
                    <a:pt x="8517" y="228"/>
                  </a:lnTo>
                  <a:cubicBezTo>
                    <a:pt x="8517" y="103"/>
                    <a:pt x="8415" y="1"/>
                    <a:pt x="8290"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4"/>
            <p:cNvSpPr/>
            <p:nvPr/>
          </p:nvSpPr>
          <p:spPr>
            <a:xfrm>
              <a:off x="7069412" y="1177187"/>
              <a:ext cx="112268" cy="181377"/>
            </a:xfrm>
            <a:custGeom>
              <a:rect b="b" l="l" r="r" t="t"/>
              <a:pathLst>
                <a:path extrusionOk="0" h="4522" w="2799">
                  <a:moveTo>
                    <a:pt x="228" y="1"/>
                  </a:moveTo>
                  <a:cubicBezTo>
                    <a:pt x="103" y="1"/>
                    <a:pt x="0" y="103"/>
                    <a:pt x="0" y="228"/>
                  </a:cubicBezTo>
                  <a:lnTo>
                    <a:pt x="0" y="4294"/>
                  </a:lnTo>
                  <a:cubicBezTo>
                    <a:pt x="0" y="4419"/>
                    <a:pt x="103" y="4522"/>
                    <a:pt x="228" y="4522"/>
                  </a:cubicBezTo>
                  <a:lnTo>
                    <a:pt x="2799" y="4522"/>
                  </a:lnTo>
                  <a:cubicBezTo>
                    <a:pt x="2674" y="4522"/>
                    <a:pt x="2571" y="4419"/>
                    <a:pt x="2571" y="4294"/>
                  </a:cubicBezTo>
                  <a:lnTo>
                    <a:pt x="2571" y="228"/>
                  </a:lnTo>
                  <a:cubicBezTo>
                    <a:pt x="2571" y="103"/>
                    <a:pt x="2674" y="1"/>
                    <a:pt x="279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4"/>
            <p:cNvSpPr/>
            <p:nvPr/>
          </p:nvSpPr>
          <p:spPr>
            <a:xfrm>
              <a:off x="7341279" y="1609455"/>
              <a:ext cx="341657" cy="181257"/>
            </a:xfrm>
            <a:custGeom>
              <a:rect b="b" l="l" r="r" t="t"/>
              <a:pathLst>
                <a:path extrusionOk="0" h="4519" w="8518">
                  <a:moveTo>
                    <a:pt x="1739" y="1"/>
                  </a:moveTo>
                  <a:lnTo>
                    <a:pt x="1739" y="1563"/>
                  </a:lnTo>
                  <a:cubicBezTo>
                    <a:pt x="1739" y="1804"/>
                    <a:pt x="1544" y="1999"/>
                    <a:pt x="1304" y="1999"/>
                  </a:cubicBezTo>
                  <a:lnTo>
                    <a:pt x="1" y="1999"/>
                  </a:lnTo>
                  <a:lnTo>
                    <a:pt x="1" y="4291"/>
                  </a:lnTo>
                  <a:cubicBezTo>
                    <a:pt x="1" y="4416"/>
                    <a:pt x="103" y="4519"/>
                    <a:pt x="228" y="4519"/>
                  </a:cubicBezTo>
                  <a:lnTo>
                    <a:pt x="8290" y="4519"/>
                  </a:lnTo>
                  <a:cubicBezTo>
                    <a:pt x="8415" y="4519"/>
                    <a:pt x="8517" y="4416"/>
                    <a:pt x="8517" y="4291"/>
                  </a:cubicBezTo>
                  <a:lnTo>
                    <a:pt x="8517" y="228"/>
                  </a:lnTo>
                  <a:cubicBezTo>
                    <a:pt x="8517" y="103"/>
                    <a:pt x="8415" y="1"/>
                    <a:pt x="829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4"/>
            <p:cNvSpPr/>
            <p:nvPr/>
          </p:nvSpPr>
          <p:spPr>
            <a:xfrm>
              <a:off x="7341279" y="1609455"/>
              <a:ext cx="137056" cy="181257"/>
            </a:xfrm>
            <a:custGeom>
              <a:rect b="b" l="l" r="r" t="t"/>
              <a:pathLst>
                <a:path extrusionOk="0" h="4519" w="3417">
                  <a:moveTo>
                    <a:pt x="1739" y="1"/>
                  </a:moveTo>
                  <a:lnTo>
                    <a:pt x="1739" y="1563"/>
                  </a:lnTo>
                  <a:cubicBezTo>
                    <a:pt x="1739" y="1804"/>
                    <a:pt x="1544" y="1999"/>
                    <a:pt x="1304" y="1999"/>
                  </a:cubicBezTo>
                  <a:lnTo>
                    <a:pt x="1" y="1999"/>
                  </a:lnTo>
                  <a:lnTo>
                    <a:pt x="1" y="4291"/>
                  </a:lnTo>
                  <a:cubicBezTo>
                    <a:pt x="1" y="4416"/>
                    <a:pt x="103" y="4519"/>
                    <a:pt x="228" y="4519"/>
                  </a:cubicBezTo>
                  <a:lnTo>
                    <a:pt x="3417" y="4519"/>
                  </a:lnTo>
                  <a:cubicBezTo>
                    <a:pt x="3292" y="4519"/>
                    <a:pt x="3190" y="4416"/>
                    <a:pt x="3190" y="4291"/>
                  </a:cubicBezTo>
                  <a:lnTo>
                    <a:pt x="3190" y="228"/>
                  </a:lnTo>
                  <a:cubicBezTo>
                    <a:pt x="3190" y="103"/>
                    <a:pt x="3292" y="1"/>
                    <a:pt x="341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4"/>
            <p:cNvSpPr/>
            <p:nvPr/>
          </p:nvSpPr>
          <p:spPr>
            <a:xfrm>
              <a:off x="7716029" y="865250"/>
              <a:ext cx="278845" cy="278845"/>
            </a:xfrm>
            <a:custGeom>
              <a:rect b="b" l="l" r="r" t="t"/>
              <a:pathLst>
                <a:path extrusionOk="0" h="6952" w="6952">
                  <a:moveTo>
                    <a:pt x="3478" y="0"/>
                  </a:moveTo>
                  <a:cubicBezTo>
                    <a:pt x="1557" y="0"/>
                    <a:pt x="0" y="1556"/>
                    <a:pt x="0" y="3478"/>
                  </a:cubicBezTo>
                  <a:cubicBezTo>
                    <a:pt x="0" y="5395"/>
                    <a:pt x="1557" y="6952"/>
                    <a:pt x="3478" y="6952"/>
                  </a:cubicBezTo>
                  <a:cubicBezTo>
                    <a:pt x="5396" y="6952"/>
                    <a:pt x="6952" y="5395"/>
                    <a:pt x="6952" y="3478"/>
                  </a:cubicBezTo>
                  <a:cubicBezTo>
                    <a:pt x="6952" y="1556"/>
                    <a:pt x="5396"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4"/>
            <p:cNvSpPr/>
            <p:nvPr/>
          </p:nvSpPr>
          <p:spPr>
            <a:xfrm>
              <a:off x="7716029" y="865250"/>
              <a:ext cx="190362" cy="278845"/>
            </a:xfrm>
            <a:custGeom>
              <a:rect b="b" l="l" r="r" t="t"/>
              <a:pathLst>
                <a:path extrusionOk="0" h="6952" w="4746">
                  <a:moveTo>
                    <a:pt x="3478" y="0"/>
                  </a:moveTo>
                  <a:cubicBezTo>
                    <a:pt x="1557" y="0"/>
                    <a:pt x="0" y="1556"/>
                    <a:pt x="0" y="3478"/>
                  </a:cubicBezTo>
                  <a:cubicBezTo>
                    <a:pt x="0" y="5395"/>
                    <a:pt x="1557" y="6952"/>
                    <a:pt x="3478" y="6952"/>
                  </a:cubicBezTo>
                  <a:cubicBezTo>
                    <a:pt x="3923" y="6952"/>
                    <a:pt x="4352" y="6868"/>
                    <a:pt x="4746" y="6715"/>
                  </a:cubicBezTo>
                  <a:cubicBezTo>
                    <a:pt x="3452" y="6206"/>
                    <a:pt x="2536" y="4950"/>
                    <a:pt x="2536" y="3478"/>
                  </a:cubicBezTo>
                  <a:cubicBezTo>
                    <a:pt x="2536" y="2005"/>
                    <a:pt x="3452" y="746"/>
                    <a:pt x="4746" y="241"/>
                  </a:cubicBezTo>
                  <a:cubicBezTo>
                    <a:pt x="4352" y="87"/>
                    <a:pt x="3923"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4"/>
            <p:cNvSpPr/>
            <p:nvPr/>
          </p:nvSpPr>
          <p:spPr>
            <a:xfrm>
              <a:off x="7803108" y="952450"/>
              <a:ext cx="104687" cy="104567"/>
            </a:xfrm>
            <a:custGeom>
              <a:rect b="b" l="l" r="r" t="t"/>
              <a:pathLst>
                <a:path extrusionOk="0" h="2607" w="2610">
                  <a:moveTo>
                    <a:pt x="1307" y="0"/>
                  </a:moveTo>
                  <a:cubicBezTo>
                    <a:pt x="586" y="0"/>
                    <a:pt x="0" y="583"/>
                    <a:pt x="0" y="1304"/>
                  </a:cubicBezTo>
                  <a:cubicBezTo>
                    <a:pt x="0" y="2024"/>
                    <a:pt x="586" y="2607"/>
                    <a:pt x="1307" y="2607"/>
                  </a:cubicBezTo>
                  <a:cubicBezTo>
                    <a:pt x="2024" y="2607"/>
                    <a:pt x="2610" y="2024"/>
                    <a:pt x="2610" y="1304"/>
                  </a:cubicBezTo>
                  <a:cubicBezTo>
                    <a:pt x="2610" y="583"/>
                    <a:pt x="2024" y="0"/>
                    <a:pt x="130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4"/>
            <p:cNvSpPr/>
            <p:nvPr/>
          </p:nvSpPr>
          <p:spPr>
            <a:xfrm>
              <a:off x="7184488" y="1463053"/>
              <a:ext cx="226581" cy="226581"/>
            </a:xfrm>
            <a:custGeom>
              <a:rect b="b" l="l" r="r" t="t"/>
              <a:pathLst>
                <a:path extrusionOk="0" h="5649" w="5649">
                  <a:moveTo>
                    <a:pt x="436" y="1"/>
                  </a:moveTo>
                  <a:cubicBezTo>
                    <a:pt x="195" y="1"/>
                    <a:pt x="0" y="196"/>
                    <a:pt x="0" y="436"/>
                  </a:cubicBezTo>
                  <a:lnTo>
                    <a:pt x="0" y="5213"/>
                  </a:lnTo>
                  <a:cubicBezTo>
                    <a:pt x="0" y="5454"/>
                    <a:pt x="195" y="5649"/>
                    <a:pt x="436" y="5649"/>
                  </a:cubicBezTo>
                  <a:lnTo>
                    <a:pt x="5213" y="5649"/>
                  </a:lnTo>
                  <a:cubicBezTo>
                    <a:pt x="5453" y="5649"/>
                    <a:pt x="5648" y="5454"/>
                    <a:pt x="5648" y="5213"/>
                  </a:cubicBezTo>
                  <a:lnTo>
                    <a:pt x="5648" y="436"/>
                  </a:lnTo>
                  <a:cubicBezTo>
                    <a:pt x="5648" y="196"/>
                    <a:pt x="5453" y="1"/>
                    <a:pt x="521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4"/>
            <p:cNvSpPr/>
            <p:nvPr/>
          </p:nvSpPr>
          <p:spPr>
            <a:xfrm>
              <a:off x="7184488" y="1463053"/>
              <a:ext cx="93657" cy="226581"/>
            </a:xfrm>
            <a:custGeom>
              <a:rect b="b" l="l" r="r" t="t"/>
              <a:pathLst>
                <a:path extrusionOk="0" h="5649" w="2335">
                  <a:moveTo>
                    <a:pt x="436" y="1"/>
                  </a:moveTo>
                  <a:cubicBezTo>
                    <a:pt x="195" y="1"/>
                    <a:pt x="0" y="196"/>
                    <a:pt x="0" y="436"/>
                  </a:cubicBezTo>
                  <a:lnTo>
                    <a:pt x="0" y="5213"/>
                  </a:lnTo>
                  <a:cubicBezTo>
                    <a:pt x="0" y="5454"/>
                    <a:pt x="195" y="5649"/>
                    <a:pt x="436" y="5649"/>
                  </a:cubicBezTo>
                  <a:lnTo>
                    <a:pt x="2334" y="5649"/>
                  </a:lnTo>
                  <a:cubicBezTo>
                    <a:pt x="2094" y="5649"/>
                    <a:pt x="1899" y="5454"/>
                    <a:pt x="1899" y="5213"/>
                  </a:cubicBezTo>
                  <a:lnTo>
                    <a:pt x="1899" y="436"/>
                  </a:lnTo>
                  <a:cubicBezTo>
                    <a:pt x="1899" y="196"/>
                    <a:pt x="2094" y="1"/>
                    <a:pt x="233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4"/>
            <p:cNvSpPr/>
            <p:nvPr/>
          </p:nvSpPr>
          <p:spPr>
            <a:xfrm>
              <a:off x="7501800" y="1320381"/>
              <a:ext cx="153902" cy="152217"/>
            </a:xfrm>
            <a:custGeom>
              <a:rect b="b" l="l" r="r" t="t"/>
              <a:pathLst>
                <a:path extrusionOk="0" h="3795" w="3837">
                  <a:moveTo>
                    <a:pt x="1463" y="1"/>
                  </a:moveTo>
                  <a:cubicBezTo>
                    <a:pt x="1405" y="1"/>
                    <a:pt x="1347" y="23"/>
                    <a:pt x="1304" y="68"/>
                  </a:cubicBezTo>
                  <a:lnTo>
                    <a:pt x="87" y="1281"/>
                  </a:lnTo>
                  <a:cubicBezTo>
                    <a:pt x="1" y="1371"/>
                    <a:pt x="1" y="1515"/>
                    <a:pt x="87" y="1605"/>
                  </a:cubicBezTo>
                  <a:lnTo>
                    <a:pt x="2210" y="3728"/>
                  </a:lnTo>
                  <a:cubicBezTo>
                    <a:pt x="2255" y="3772"/>
                    <a:pt x="2313" y="3795"/>
                    <a:pt x="2372" y="3795"/>
                  </a:cubicBezTo>
                  <a:cubicBezTo>
                    <a:pt x="2430" y="3795"/>
                    <a:pt x="2489" y="3772"/>
                    <a:pt x="2533" y="3728"/>
                  </a:cubicBezTo>
                  <a:lnTo>
                    <a:pt x="3747" y="2511"/>
                  </a:lnTo>
                  <a:cubicBezTo>
                    <a:pt x="3837" y="2424"/>
                    <a:pt x="3837" y="2280"/>
                    <a:pt x="3747" y="2191"/>
                  </a:cubicBezTo>
                  <a:lnTo>
                    <a:pt x="1624" y="68"/>
                  </a:lnTo>
                  <a:cubicBezTo>
                    <a:pt x="1579" y="23"/>
                    <a:pt x="1521" y="1"/>
                    <a:pt x="146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4"/>
            <p:cNvSpPr/>
            <p:nvPr/>
          </p:nvSpPr>
          <p:spPr>
            <a:xfrm>
              <a:off x="7287973" y="1942490"/>
              <a:ext cx="170347" cy="170307"/>
            </a:xfrm>
            <a:custGeom>
              <a:rect b="b" l="l" r="r" t="t"/>
              <a:pathLst>
                <a:path extrusionOk="0" h="4246" w="4247">
                  <a:moveTo>
                    <a:pt x="2124" y="0"/>
                  </a:moveTo>
                  <a:cubicBezTo>
                    <a:pt x="952" y="0"/>
                    <a:pt x="1" y="951"/>
                    <a:pt x="1" y="2123"/>
                  </a:cubicBezTo>
                  <a:cubicBezTo>
                    <a:pt x="1" y="3295"/>
                    <a:pt x="952" y="4246"/>
                    <a:pt x="2124" y="4246"/>
                  </a:cubicBezTo>
                  <a:cubicBezTo>
                    <a:pt x="3295" y="4246"/>
                    <a:pt x="4246" y="3295"/>
                    <a:pt x="4246" y="2123"/>
                  </a:cubicBezTo>
                  <a:cubicBezTo>
                    <a:pt x="4246" y="951"/>
                    <a:pt x="3295"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4"/>
            <p:cNvSpPr/>
            <p:nvPr/>
          </p:nvSpPr>
          <p:spPr>
            <a:xfrm>
              <a:off x="7287973" y="1942490"/>
              <a:ext cx="121654" cy="170307"/>
            </a:xfrm>
            <a:custGeom>
              <a:rect b="b" l="l" r="r" t="t"/>
              <a:pathLst>
                <a:path extrusionOk="0" h="4246" w="3033">
                  <a:moveTo>
                    <a:pt x="2124" y="0"/>
                  </a:moveTo>
                  <a:cubicBezTo>
                    <a:pt x="952" y="0"/>
                    <a:pt x="1" y="951"/>
                    <a:pt x="1" y="2123"/>
                  </a:cubicBezTo>
                  <a:cubicBezTo>
                    <a:pt x="1" y="3295"/>
                    <a:pt x="952" y="4246"/>
                    <a:pt x="2124" y="4246"/>
                  </a:cubicBezTo>
                  <a:cubicBezTo>
                    <a:pt x="2450" y="4246"/>
                    <a:pt x="2758" y="4172"/>
                    <a:pt x="3033" y="4041"/>
                  </a:cubicBezTo>
                  <a:cubicBezTo>
                    <a:pt x="2316" y="3701"/>
                    <a:pt x="1819" y="2971"/>
                    <a:pt x="1819" y="2123"/>
                  </a:cubicBezTo>
                  <a:cubicBezTo>
                    <a:pt x="1819" y="1278"/>
                    <a:pt x="2316" y="548"/>
                    <a:pt x="3033" y="205"/>
                  </a:cubicBezTo>
                  <a:cubicBezTo>
                    <a:pt x="2758" y="74"/>
                    <a:pt x="2450"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4"/>
            <p:cNvSpPr/>
            <p:nvPr/>
          </p:nvSpPr>
          <p:spPr>
            <a:xfrm>
              <a:off x="6743958" y="1398475"/>
              <a:ext cx="170227" cy="170187"/>
            </a:xfrm>
            <a:custGeom>
              <a:rect b="b" l="l" r="r" t="t"/>
              <a:pathLst>
                <a:path extrusionOk="0" h="4243" w="4244">
                  <a:moveTo>
                    <a:pt x="2120" y="0"/>
                  </a:moveTo>
                  <a:cubicBezTo>
                    <a:pt x="949" y="0"/>
                    <a:pt x="1" y="948"/>
                    <a:pt x="1" y="2123"/>
                  </a:cubicBezTo>
                  <a:cubicBezTo>
                    <a:pt x="1" y="3295"/>
                    <a:pt x="949" y="4243"/>
                    <a:pt x="2120" y="4243"/>
                  </a:cubicBezTo>
                  <a:cubicBezTo>
                    <a:pt x="3292" y="4243"/>
                    <a:pt x="4243" y="3295"/>
                    <a:pt x="4243" y="2123"/>
                  </a:cubicBezTo>
                  <a:cubicBezTo>
                    <a:pt x="4243" y="948"/>
                    <a:pt x="3292" y="0"/>
                    <a:pt x="2120"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4"/>
            <p:cNvSpPr/>
            <p:nvPr/>
          </p:nvSpPr>
          <p:spPr>
            <a:xfrm>
              <a:off x="6743958" y="1398475"/>
              <a:ext cx="121654" cy="170187"/>
            </a:xfrm>
            <a:custGeom>
              <a:rect b="b" l="l" r="r" t="t"/>
              <a:pathLst>
                <a:path extrusionOk="0" h="4243" w="3033">
                  <a:moveTo>
                    <a:pt x="2124" y="0"/>
                  </a:moveTo>
                  <a:cubicBezTo>
                    <a:pt x="952" y="0"/>
                    <a:pt x="1" y="951"/>
                    <a:pt x="1" y="2123"/>
                  </a:cubicBezTo>
                  <a:cubicBezTo>
                    <a:pt x="1" y="3295"/>
                    <a:pt x="952" y="4243"/>
                    <a:pt x="2124" y="4243"/>
                  </a:cubicBezTo>
                  <a:cubicBezTo>
                    <a:pt x="2447" y="4243"/>
                    <a:pt x="2754" y="4169"/>
                    <a:pt x="3033" y="4038"/>
                  </a:cubicBezTo>
                  <a:cubicBezTo>
                    <a:pt x="2316" y="3698"/>
                    <a:pt x="1819" y="2968"/>
                    <a:pt x="1819" y="2123"/>
                  </a:cubicBezTo>
                  <a:cubicBezTo>
                    <a:pt x="1819" y="1275"/>
                    <a:pt x="2316" y="545"/>
                    <a:pt x="3033" y="205"/>
                  </a:cubicBezTo>
                  <a:cubicBezTo>
                    <a:pt x="2754" y="74"/>
                    <a:pt x="2447" y="0"/>
                    <a:pt x="21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4"/>
            <p:cNvSpPr/>
            <p:nvPr/>
          </p:nvSpPr>
          <p:spPr>
            <a:xfrm>
              <a:off x="6880734" y="814270"/>
              <a:ext cx="200670" cy="155667"/>
            </a:xfrm>
            <a:custGeom>
              <a:rect b="b" l="l" r="r" t="t"/>
              <a:pathLst>
                <a:path extrusionOk="0" h="3881" w="5003">
                  <a:moveTo>
                    <a:pt x="1659" y="0"/>
                  </a:moveTo>
                  <a:lnTo>
                    <a:pt x="1" y="3881"/>
                  </a:lnTo>
                  <a:lnTo>
                    <a:pt x="5002" y="3881"/>
                  </a:lnTo>
                  <a:lnTo>
                    <a:pt x="3340" y="0"/>
                  </a:lnTo>
                  <a:cubicBezTo>
                    <a:pt x="3087" y="119"/>
                    <a:pt x="2802"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4"/>
            <p:cNvSpPr/>
            <p:nvPr/>
          </p:nvSpPr>
          <p:spPr>
            <a:xfrm>
              <a:off x="6880734" y="814270"/>
              <a:ext cx="126026" cy="155667"/>
            </a:xfrm>
            <a:custGeom>
              <a:rect b="b" l="l" r="r" t="t"/>
              <a:pathLst>
                <a:path extrusionOk="0" h="3881" w="3142">
                  <a:moveTo>
                    <a:pt x="1659" y="0"/>
                  </a:moveTo>
                  <a:lnTo>
                    <a:pt x="1" y="3881"/>
                  </a:lnTo>
                  <a:lnTo>
                    <a:pt x="1515" y="3881"/>
                  </a:lnTo>
                  <a:lnTo>
                    <a:pt x="3142" y="80"/>
                  </a:lnTo>
                  <a:lnTo>
                    <a:pt x="3142" y="80"/>
                  </a:lnTo>
                  <a:cubicBezTo>
                    <a:pt x="2940" y="148"/>
                    <a:pt x="2726"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4"/>
            <p:cNvSpPr/>
            <p:nvPr/>
          </p:nvSpPr>
          <p:spPr>
            <a:xfrm>
              <a:off x="6900909" y="661290"/>
              <a:ext cx="160320" cy="160440"/>
            </a:xfrm>
            <a:custGeom>
              <a:rect b="b" l="l" r="r" t="t"/>
              <a:pathLst>
                <a:path extrusionOk="0" h="4000" w="3997">
                  <a:moveTo>
                    <a:pt x="1998" y="1"/>
                  </a:moveTo>
                  <a:cubicBezTo>
                    <a:pt x="894" y="1"/>
                    <a:pt x="0" y="897"/>
                    <a:pt x="0" y="2002"/>
                  </a:cubicBezTo>
                  <a:cubicBezTo>
                    <a:pt x="0" y="3103"/>
                    <a:pt x="894" y="4000"/>
                    <a:pt x="1998" y="4000"/>
                  </a:cubicBezTo>
                  <a:cubicBezTo>
                    <a:pt x="3103" y="4000"/>
                    <a:pt x="3996" y="3103"/>
                    <a:pt x="3996" y="2002"/>
                  </a:cubicBezTo>
                  <a:cubicBezTo>
                    <a:pt x="3996" y="897"/>
                    <a:pt x="3103"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4"/>
            <p:cNvSpPr/>
            <p:nvPr/>
          </p:nvSpPr>
          <p:spPr>
            <a:xfrm>
              <a:off x="6900909" y="661290"/>
              <a:ext cx="118685" cy="160440"/>
            </a:xfrm>
            <a:custGeom>
              <a:rect b="b" l="l" r="r" t="t"/>
              <a:pathLst>
                <a:path extrusionOk="0" h="4000" w="2959">
                  <a:moveTo>
                    <a:pt x="1998" y="1"/>
                  </a:moveTo>
                  <a:cubicBezTo>
                    <a:pt x="894" y="1"/>
                    <a:pt x="0" y="897"/>
                    <a:pt x="0" y="2002"/>
                  </a:cubicBezTo>
                  <a:cubicBezTo>
                    <a:pt x="0" y="3103"/>
                    <a:pt x="894" y="4000"/>
                    <a:pt x="1998" y="4000"/>
                  </a:cubicBezTo>
                  <a:cubicBezTo>
                    <a:pt x="2347" y="4000"/>
                    <a:pt x="2674" y="3910"/>
                    <a:pt x="2959" y="3753"/>
                  </a:cubicBezTo>
                  <a:cubicBezTo>
                    <a:pt x="2341" y="3414"/>
                    <a:pt x="1922" y="2754"/>
                    <a:pt x="1922" y="2002"/>
                  </a:cubicBezTo>
                  <a:cubicBezTo>
                    <a:pt x="1922" y="1246"/>
                    <a:pt x="2341" y="587"/>
                    <a:pt x="2959" y="247"/>
                  </a:cubicBezTo>
                  <a:cubicBezTo>
                    <a:pt x="2674" y="91"/>
                    <a:pt x="2347"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0" name="Google Shape;2310;p44"/>
          <p:cNvGrpSpPr/>
          <p:nvPr/>
        </p:nvGrpSpPr>
        <p:grpSpPr>
          <a:xfrm rot="773221">
            <a:off x="2410167" y="3750187"/>
            <a:ext cx="581254" cy="746076"/>
            <a:chOff x="7266264" y="3920062"/>
            <a:chExt cx="293628" cy="376890"/>
          </a:xfrm>
        </p:grpSpPr>
        <p:sp>
          <p:nvSpPr>
            <p:cNvPr id="2311" name="Google Shape;2311;p44"/>
            <p:cNvSpPr/>
            <p:nvPr/>
          </p:nvSpPr>
          <p:spPr>
            <a:xfrm>
              <a:off x="7330677" y="3920062"/>
              <a:ext cx="164610" cy="97823"/>
            </a:xfrm>
            <a:custGeom>
              <a:rect b="b" l="l" r="r" t="t"/>
              <a:pathLst>
                <a:path extrusionOk="0" h="3092" w="5203">
                  <a:moveTo>
                    <a:pt x="871" y="1"/>
                  </a:moveTo>
                  <a:cubicBezTo>
                    <a:pt x="630" y="1"/>
                    <a:pt x="413" y="96"/>
                    <a:pt x="254" y="255"/>
                  </a:cubicBezTo>
                  <a:cubicBezTo>
                    <a:pt x="102" y="408"/>
                    <a:pt x="0" y="624"/>
                    <a:pt x="0" y="866"/>
                  </a:cubicBezTo>
                  <a:lnTo>
                    <a:pt x="0" y="2532"/>
                  </a:lnTo>
                  <a:lnTo>
                    <a:pt x="1736" y="3092"/>
                  </a:lnTo>
                  <a:lnTo>
                    <a:pt x="3473" y="3092"/>
                  </a:lnTo>
                  <a:lnTo>
                    <a:pt x="5203" y="2532"/>
                  </a:lnTo>
                  <a:lnTo>
                    <a:pt x="5203" y="866"/>
                  </a:lnTo>
                  <a:cubicBezTo>
                    <a:pt x="5203" y="389"/>
                    <a:pt x="4815" y="1"/>
                    <a:pt x="4338" y="1"/>
                  </a:cubicBezTo>
                  <a:cubicBezTo>
                    <a:pt x="3861" y="1"/>
                    <a:pt x="3466" y="389"/>
                    <a:pt x="3466" y="866"/>
                  </a:cubicBezTo>
                  <a:cubicBezTo>
                    <a:pt x="3466" y="389"/>
                    <a:pt x="3078" y="1"/>
                    <a:pt x="2601" y="1"/>
                  </a:cubicBezTo>
                  <a:cubicBezTo>
                    <a:pt x="2366" y="1"/>
                    <a:pt x="2150" y="96"/>
                    <a:pt x="1991" y="255"/>
                  </a:cubicBezTo>
                  <a:cubicBezTo>
                    <a:pt x="1832" y="408"/>
                    <a:pt x="1736" y="624"/>
                    <a:pt x="1736" y="866"/>
                  </a:cubicBezTo>
                  <a:cubicBezTo>
                    <a:pt x="1736" y="389"/>
                    <a:pt x="1348" y="1"/>
                    <a:pt x="871"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4"/>
            <p:cNvSpPr/>
            <p:nvPr/>
          </p:nvSpPr>
          <p:spPr>
            <a:xfrm>
              <a:off x="7309322" y="4029335"/>
              <a:ext cx="207289" cy="231428"/>
            </a:xfrm>
            <a:custGeom>
              <a:rect b="b" l="l" r="r" t="t"/>
              <a:pathLst>
                <a:path extrusionOk="0" h="7315" w="6552">
                  <a:moveTo>
                    <a:pt x="3715" y="0"/>
                  </a:moveTo>
                  <a:lnTo>
                    <a:pt x="840" y="929"/>
                  </a:lnTo>
                  <a:lnTo>
                    <a:pt x="1012" y="1425"/>
                  </a:lnTo>
                  <a:lnTo>
                    <a:pt x="1101" y="1698"/>
                  </a:lnTo>
                  <a:cubicBezTo>
                    <a:pt x="1177" y="1921"/>
                    <a:pt x="1216" y="2144"/>
                    <a:pt x="1216" y="2366"/>
                  </a:cubicBezTo>
                  <a:cubicBezTo>
                    <a:pt x="1216" y="2907"/>
                    <a:pt x="1006" y="3435"/>
                    <a:pt x="611" y="3829"/>
                  </a:cubicBezTo>
                  <a:cubicBezTo>
                    <a:pt x="223" y="4217"/>
                    <a:pt x="1" y="4745"/>
                    <a:pt x="1" y="5292"/>
                  </a:cubicBezTo>
                  <a:lnTo>
                    <a:pt x="1" y="6169"/>
                  </a:lnTo>
                  <a:lnTo>
                    <a:pt x="3715" y="7314"/>
                  </a:lnTo>
                  <a:lnTo>
                    <a:pt x="6552" y="6169"/>
                  </a:lnTo>
                  <a:lnTo>
                    <a:pt x="6552" y="5292"/>
                  </a:lnTo>
                  <a:cubicBezTo>
                    <a:pt x="6552" y="5018"/>
                    <a:pt x="6494" y="4751"/>
                    <a:pt x="6393" y="4503"/>
                  </a:cubicBezTo>
                  <a:cubicBezTo>
                    <a:pt x="6291" y="4255"/>
                    <a:pt x="6138" y="4026"/>
                    <a:pt x="5947" y="3829"/>
                  </a:cubicBezTo>
                  <a:cubicBezTo>
                    <a:pt x="5388" y="3269"/>
                    <a:pt x="5197" y="2449"/>
                    <a:pt x="5451" y="1698"/>
                  </a:cubicBezTo>
                  <a:lnTo>
                    <a:pt x="5547" y="1425"/>
                  </a:lnTo>
                  <a:lnTo>
                    <a:pt x="5712" y="929"/>
                  </a:lnTo>
                  <a:lnTo>
                    <a:pt x="3715"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4"/>
            <p:cNvSpPr/>
            <p:nvPr/>
          </p:nvSpPr>
          <p:spPr>
            <a:xfrm>
              <a:off x="7335897" y="4029335"/>
              <a:ext cx="154170" cy="45083"/>
            </a:xfrm>
            <a:custGeom>
              <a:rect b="b" l="l" r="r" t="t"/>
              <a:pathLst>
                <a:path extrusionOk="0" h="1425" w="4873">
                  <a:moveTo>
                    <a:pt x="2869" y="0"/>
                  </a:moveTo>
                  <a:lnTo>
                    <a:pt x="0" y="929"/>
                  </a:lnTo>
                  <a:lnTo>
                    <a:pt x="166" y="1425"/>
                  </a:lnTo>
                  <a:lnTo>
                    <a:pt x="4707" y="1425"/>
                  </a:lnTo>
                  <a:lnTo>
                    <a:pt x="4872" y="929"/>
                  </a:lnTo>
                  <a:lnTo>
                    <a:pt x="2869"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4"/>
            <p:cNvSpPr/>
            <p:nvPr/>
          </p:nvSpPr>
          <p:spPr>
            <a:xfrm>
              <a:off x="7303311" y="4000134"/>
              <a:ext cx="219533" cy="58593"/>
            </a:xfrm>
            <a:custGeom>
              <a:rect b="b" l="l" r="r" t="t"/>
              <a:pathLst>
                <a:path extrusionOk="0" h="1852" w="6939">
                  <a:moveTo>
                    <a:pt x="922" y="1"/>
                  </a:moveTo>
                  <a:cubicBezTo>
                    <a:pt x="413" y="1"/>
                    <a:pt x="0" y="414"/>
                    <a:pt x="0" y="923"/>
                  </a:cubicBezTo>
                  <a:cubicBezTo>
                    <a:pt x="0" y="1438"/>
                    <a:pt x="413" y="1852"/>
                    <a:pt x="922" y="1852"/>
                  </a:cubicBezTo>
                  <a:lnTo>
                    <a:pt x="6010" y="1852"/>
                  </a:lnTo>
                  <a:cubicBezTo>
                    <a:pt x="6525" y="1852"/>
                    <a:pt x="6939" y="1438"/>
                    <a:pt x="6939" y="923"/>
                  </a:cubicBezTo>
                  <a:cubicBezTo>
                    <a:pt x="6939" y="414"/>
                    <a:pt x="6525" y="1"/>
                    <a:pt x="601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4"/>
            <p:cNvSpPr/>
            <p:nvPr/>
          </p:nvSpPr>
          <p:spPr>
            <a:xfrm>
              <a:off x="7266264" y="4224501"/>
              <a:ext cx="293628" cy="72450"/>
            </a:xfrm>
            <a:custGeom>
              <a:rect b="b" l="l" r="r" t="t"/>
              <a:pathLst>
                <a:path extrusionOk="0" h="2290" w="9281">
                  <a:moveTo>
                    <a:pt x="1705" y="0"/>
                  </a:moveTo>
                  <a:cubicBezTo>
                    <a:pt x="764" y="0"/>
                    <a:pt x="1" y="764"/>
                    <a:pt x="1" y="1705"/>
                  </a:cubicBezTo>
                  <a:lnTo>
                    <a:pt x="1" y="2290"/>
                  </a:lnTo>
                  <a:lnTo>
                    <a:pt x="9280" y="2290"/>
                  </a:lnTo>
                  <a:lnTo>
                    <a:pt x="9280" y="1705"/>
                  </a:lnTo>
                  <a:cubicBezTo>
                    <a:pt x="9280" y="764"/>
                    <a:pt x="8517" y="0"/>
                    <a:pt x="7569"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6" name="Google Shape;2316;p44"/>
          <p:cNvGrpSpPr/>
          <p:nvPr/>
        </p:nvGrpSpPr>
        <p:grpSpPr>
          <a:xfrm>
            <a:off x="1293930" y="1186235"/>
            <a:ext cx="1150242" cy="1152651"/>
            <a:chOff x="3161950" y="3310392"/>
            <a:chExt cx="376327" cy="377115"/>
          </a:xfrm>
        </p:grpSpPr>
        <p:sp>
          <p:nvSpPr>
            <p:cNvPr id="2317" name="Google Shape;2317;p44"/>
            <p:cNvSpPr/>
            <p:nvPr/>
          </p:nvSpPr>
          <p:spPr>
            <a:xfrm>
              <a:off x="3161950" y="3310392"/>
              <a:ext cx="207099" cy="206878"/>
            </a:xfrm>
            <a:custGeom>
              <a:rect b="b" l="l" r="r" t="t"/>
              <a:pathLst>
                <a:path extrusionOk="0" h="6539" w="6546">
                  <a:moveTo>
                    <a:pt x="942" y="1"/>
                  </a:moveTo>
                  <a:cubicBezTo>
                    <a:pt x="427" y="1"/>
                    <a:pt x="1" y="421"/>
                    <a:pt x="1" y="942"/>
                  </a:cubicBezTo>
                  <a:lnTo>
                    <a:pt x="1" y="5604"/>
                  </a:lnTo>
                  <a:cubicBezTo>
                    <a:pt x="1" y="6119"/>
                    <a:pt x="427" y="6539"/>
                    <a:pt x="942" y="6539"/>
                  </a:cubicBezTo>
                  <a:lnTo>
                    <a:pt x="5604" y="6539"/>
                  </a:lnTo>
                  <a:cubicBezTo>
                    <a:pt x="6126" y="6539"/>
                    <a:pt x="6545" y="6119"/>
                    <a:pt x="6545" y="5604"/>
                  </a:cubicBezTo>
                  <a:lnTo>
                    <a:pt x="6545" y="2131"/>
                  </a:lnTo>
                  <a:cubicBezTo>
                    <a:pt x="6545" y="1883"/>
                    <a:pt x="6444" y="1642"/>
                    <a:pt x="6272" y="1464"/>
                  </a:cubicBezTo>
                  <a:lnTo>
                    <a:pt x="5082" y="274"/>
                  </a:lnTo>
                  <a:cubicBezTo>
                    <a:pt x="4923" y="122"/>
                    <a:pt x="4726" y="26"/>
                    <a:pt x="4516" y="7"/>
                  </a:cubicBezTo>
                  <a:cubicBezTo>
                    <a:pt x="4516" y="7"/>
                    <a:pt x="4516" y="7"/>
                    <a:pt x="4516" y="7"/>
                  </a:cubicBezTo>
                  <a:cubicBezTo>
                    <a:pt x="4479" y="7"/>
                    <a:pt x="3098" y="1464"/>
                    <a:pt x="3066" y="1464"/>
                  </a:cubicBezTo>
                  <a:lnTo>
                    <a:pt x="94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4"/>
            <p:cNvSpPr/>
            <p:nvPr/>
          </p:nvSpPr>
          <p:spPr>
            <a:xfrm>
              <a:off x="3191752" y="3310392"/>
              <a:ext cx="113104" cy="78904"/>
            </a:xfrm>
            <a:custGeom>
              <a:rect b="b" l="l" r="r" t="t"/>
              <a:pathLst>
                <a:path extrusionOk="0" h="2494" w="3575">
                  <a:moveTo>
                    <a:pt x="0" y="1"/>
                  </a:moveTo>
                  <a:lnTo>
                    <a:pt x="0" y="1763"/>
                  </a:lnTo>
                  <a:cubicBezTo>
                    <a:pt x="0" y="2170"/>
                    <a:pt x="331" y="2494"/>
                    <a:pt x="732" y="2494"/>
                  </a:cubicBezTo>
                  <a:lnTo>
                    <a:pt x="2843" y="2494"/>
                  </a:lnTo>
                  <a:cubicBezTo>
                    <a:pt x="3244" y="2494"/>
                    <a:pt x="3574" y="2170"/>
                    <a:pt x="3574" y="1763"/>
                  </a:cubicBezTo>
                  <a:lnTo>
                    <a:pt x="3574" y="7"/>
                  </a:lnTo>
                  <a:cubicBezTo>
                    <a:pt x="3543" y="7"/>
                    <a:pt x="3504" y="1"/>
                    <a:pt x="347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4"/>
            <p:cNvSpPr/>
            <p:nvPr/>
          </p:nvSpPr>
          <p:spPr>
            <a:xfrm>
              <a:off x="3193144" y="3411218"/>
              <a:ext cx="144710" cy="78682"/>
            </a:xfrm>
            <a:custGeom>
              <a:rect b="b" l="l" r="r" t="t"/>
              <a:pathLst>
                <a:path extrusionOk="0" h="2487" w="4574">
                  <a:moveTo>
                    <a:pt x="560" y="0"/>
                  </a:moveTo>
                  <a:cubicBezTo>
                    <a:pt x="255" y="0"/>
                    <a:pt x="1" y="248"/>
                    <a:pt x="1" y="560"/>
                  </a:cubicBezTo>
                  <a:lnTo>
                    <a:pt x="1" y="1927"/>
                  </a:lnTo>
                  <a:cubicBezTo>
                    <a:pt x="1" y="2239"/>
                    <a:pt x="249" y="2487"/>
                    <a:pt x="560" y="2487"/>
                  </a:cubicBezTo>
                  <a:lnTo>
                    <a:pt x="4014" y="2487"/>
                  </a:lnTo>
                  <a:cubicBezTo>
                    <a:pt x="4325" y="2487"/>
                    <a:pt x="4573" y="2239"/>
                    <a:pt x="4573" y="1927"/>
                  </a:cubicBezTo>
                  <a:lnTo>
                    <a:pt x="4573" y="560"/>
                  </a:lnTo>
                  <a:cubicBezTo>
                    <a:pt x="4573" y="248"/>
                    <a:pt x="4325" y="0"/>
                    <a:pt x="4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4"/>
            <p:cNvSpPr/>
            <p:nvPr/>
          </p:nvSpPr>
          <p:spPr>
            <a:xfrm>
              <a:off x="3237404" y="3470979"/>
              <a:ext cx="300873" cy="216527"/>
            </a:xfrm>
            <a:custGeom>
              <a:rect b="b" l="l" r="r" t="t"/>
              <a:pathLst>
                <a:path extrusionOk="0" h="6844" w="9510">
                  <a:moveTo>
                    <a:pt x="1871" y="0"/>
                  </a:moveTo>
                  <a:cubicBezTo>
                    <a:pt x="840" y="0"/>
                    <a:pt x="1" y="840"/>
                    <a:pt x="1" y="1870"/>
                  </a:cubicBezTo>
                  <a:lnTo>
                    <a:pt x="1" y="4974"/>
                  </a:lnTo>
                  <a:cubicBezTo>
                    <a:pt x="1" y="6004"/>
                    <a:pt x="834" y="6844"/>
                    <a:pt x="1871" y="6844"/>
                  </a:cubicBezTo>
                  <a:cubicBezTo>
                    <a:pt x="2901" y="6844"/>
                    <a:pt x="3741" y="6004"/>
                    <a:pt x="3741" y="4974"/>
                  </a:cubicBezTo>
                  <a:lnTo>
                    <a:pt x="3741" y="4897"/>
                  </a:lnTo>
                  <a:cubicBezTo>
                    <a:pt x="3741" y="4338"/>
                    <a:pt x="4192" y="3886"/>
                    <a:pt x="4752" y="3886"/>
                  </a:cubicBezTo>
                  <a:cubicBezTo>
                    <a:pt x="5311" y="3886"/>
                    <a:pt x="5769" y="4338"/>
                    <a:pt x="5769" y="4897"/>
                  </a:cubicBezTo>
                  <a:lnTo>
                    <a:pt x="5769" y="4974"/>
                  </a:lnTo>
                  <a:cubicBezTo>
                    <a:pt x="5769" y="6004"/>
                    <a:pt x="6603" y="6844"/>
                    <a:pt x="7639" y="6844"/>
                  </a:cubicBezTo>
                  <a:cubicBezTo>
                    <a:pt x="8670" y="6844"/>
                    <a:pt x="9509" y="6004"/>
                    <a:pt x="9509" y="4974"/>
                  </a:cubicBezTo>
                  <a:lnTo>
                    <a:pt x="9509" y="1870"/>
                  </a:lnTo>
                  <a:cubicBezTo>
                    <a:pt x="9509" y="840"/>
                    <a:pt x="8670" y="0"/>
                    <a:pt x="7639" y="0"/>
                  </a:cubicBezTo>
                  <a:cubicBezTo>
                    <a:pt x="7111" y="0"/>
                    <a:pt x="6641" y="216"/>
                    <a:pt x="6297" y="566"/>
                  </a:cubicBezTo>
                  <a:lnTo>
                    <a:pt x="3206" y="566"/>
                  </a:lnTo>
                  <a:cubicBezTo>
                    <a:pt x="2869" y="216"/>
                    <a:pt x="2392" y="0"/>
                    <a:pt x="187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4"/>
            <p:cNvSpPr/>
            <p:nvPr/>
          </p:nvSpPr>
          <p:spPr>
            <a:xfrm>
              <a:off x="3253096" y="3506381"/>
              <a:ext cx="87984" cy="87762"/>
            </a:xfrm>
            <a:custGeom>
              <a:rect b="b" l="l" r="r" t="t"/>
              <a:pathLst>
                <a:path extrusionOk="0" h="2774" w="2781">
                  <a:moveTo>
                    <a:pt x="1387" y="1"/>
                  </a:moveTo>
                  <a:cubicBezTo>
                    <a:pt x="1095" y="1"/>
                    <a:pt x="860" y="236"/>
                    <a:pt x="860" y="528"/>
                  </a:cubicBezTo>
                  <a:lnTo>
                    <a:pt x="860" y="859"/>
                  </a:lnTo>
                  <a:lnTo>
                    <a:pt x="535" y="859"/>
                  </a:lnTo>
                  <a:cubicBezTo>
                    <a:pt x="236" y="859"/>
                    <a:pt x="1" y="1094"/>
                    <a:pt x="1" y="1387"/>
                  </a:cubicBezTo>
                  <a:cubicBezTo>
                    <a:pt x="1" y="1680"/>
                    <a:pt x="243" y="1915"/>
                    <a:pt x="535" y="1915"/>
                  </a:cubicBezTo>
                  <a:lnTo>
                    <a:pt x="860" y="1915"/>
                  </a:lnTo>
                  <a:lnTo>
                    <a:pt x="860" y="2246"/>
                  </a:lnTo>
                  <a:cubicBezTo>
                    <a:pt x="860" y="2538"/>
                    <a:pt x="1095" y="2773"/>
                    <a:pt x="1387" y="2773"/>
                  </a:cubicBezTo>
                  <a:cubicBezTo>
                    <a:pt x="1686" y="2773"/>
                    <a:pt x="1922" y="2538"/>
                    <a:pt x="1922" y="2246"/>
                  </a:cubicBezTo>
                  <a:lnTo>
                    <a:pt x="1922" y="1915"/>
                  </a:lnTo>
                  <a:lnTo>
                    <a:pt x="2246" y="1915"/>
                  </a:lnTo>
                  <a:cubicBezTo>
                    <a:pt x="2539" y="1915"/>
                    <a:pt x="2780" y="1680"/>
                    <a:pt x="2780" y="1387"/>
                  </a:cubicBezTo>
                  <a:cubicBezTo>
                    <a:pt x="2780" y="1094"/>
                    <a:pt x="2539" y="859"/>
                    <a:pt x="2246" y="859"/>
                  </a:cubicBezTo>
                  <a:lnTo>
                    <a:pt x="1922" y="859"/>
                  </a:lnTo>
                  <a:lnTo>
                    <a:pt x="1922" y="528"/>
                  </a:lnTo>
                  <a:cubicBezTo>
                    <a:pt x="1922" y="236"/>
                    <a:pt x="1680" y="1"/>
                    <a:pt x="1387"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4"/>
            <p:cNvSpPr/>
            <p:nvPr/>
          </p:nvSpPr>
          <p:spPr>
            <a:xfrm>
              <a:off x="3444657" y="3516631"/>
              <a:ext cx="34453" cy="34643"/>
            </a:xfrm>
            <a:custGeom>
              <a:rect b="b" l="l" r="r" t="t"/>
              <a:pathLst>
                <a:path extrusionOk="0" h="1095" w="1089">
                  <a:moveTo>
                    <a:pt x="541" y="1"/>
                  </a:moveTo>
                  <a:cubicBezTo>
                    <a:pt x="242" y="1"/>
                    <a:pt x="1" y="249"/>
                    <a:pt x="1" y="548"/>
                  </a:cubicBezTo>
                  <a:cubicBezTo>
                    <a:pt x="1" y="847"/>
                    <a:pt x="242" y="1095"/>
                    <a:pt x="541" y="1095"/>
                  </a:cubicBezTo>
                  <a:cubicBezTo>
                    <a:pt x="847" y="1095"/>
                    <a:pt x="1088" y="847"/>
                    <a:pt x="1088" y="548"/>
                  </a:cubicBezTo>
                  <a:cubicBezTo>
                    <a:pt x="1088" y="249"/>
                    <a:pt x="847" y="1"/>
                    <a:pt x="54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4"/>
            <p:cNvSpPr/>
            <p:nvPr/>
          </p:nvSpPr>
          <p:spPr>
            <a:xfrm>
              <a:off x="3481483" y="3553456"/>
              <a:ext cx="34453" cy="34643"/>
            </a:xfrm>
            <a:custGeom>
              <a:rect b="b" l="l" r="r" t="t"/>
              <a:pathLst>
                <a:path extrusionOk="0" h="1095" w="1089">
                  <a:moveTo>
                    <a:pt x="548" y="1"/>
                  </a:moveTo>
                  <a:cubicBezTo>
                    <a:pt x="242" y="1"/>
                    <a:pt x="1" y="249"/>
                    <a:pt x="1" y="548"/>
                  </a:cubicBezTo>
                  <a:cubicBezTo>
                    <a:pt x="1" y="847"/>
                    <a:pt x="242" y="1095"/>
                    <a:pt x="548" y="1095"/>
                  </a:cubicBezTo>
                  <a:cubicBezTo>
                    <a:pt x="846" y="1095"/>
                    <a:pt x="1088" y="847"/>
                    <a:pt x="1088" y="548"/>
                  </a:cubicBezTo>
                  <a:cubicBezTo>
                    <a:pt x="1088" y="249"/>
                    <a:pt x="846" y="1"/>
                    <a:pt x="54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4"/>
            <p:cNvSpPr/>
            <p:nvPr/>
          </p:nvSpPr>
          <p:spPr>
            <a:xfrm>
              <a:off x="3366388" y="3535961"/>
              <a:ext cx="42900" cy="17938"/>
            </a:xfrm>
            <a:custGeom>
              <a:rect b="b" l="l" r="r" t="t"/>
              <a:pathLst>
                <a:path extrusionOk="0" h="567" w="1356">
                  <a:moveTo>
                    <a:pt x="280" y="0"/>
                  </a:moveTo>
                  <a:cubicBezTo>
                    <a:pt x="128" y="0"/>
                    <a:pt x="1" y="128"/>
                    <a:pt x="1" y="287"/>
                  </a:cubicBezTo>
                  <a:cubicBezTo>
                    <a:pt x="1" y="439"/>
                    <a:pt x="128" y="566"/>
                    <a:pt x="280" y="566"/>
                  </a:cubicBezTo>
                  <a:lnTo>
                    <a:pt x="1069" y="566"/>
                  </a:lnTo>
                  <a:cubicBezTo>
                    <a:pt x="1228" y="566"/>
                    <a:pt x="1355" y="439"/>
                    <a:pt x="1355" y="287"/>
                  </a:cubicBezTo>
                  <a:cubicBezTo>
                    <a:pt x="1355" y="128"/>
                    <a:pt x="1228" y="0"/>
                    <a:pt x="1069"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4"/>
            <p:cNvSpPr/>
            <p:nvPr/>
          </p:nvSpPr>
          <p:spPr>
            <a:xfrm>
              <a:off x="3260151" y="3328899"/>
              <a:ext cx="26386" cy="37680"/>
            </a:xfrm>
            <a:custGeom>
              <a:rect b="b" l="l" r="r" t="t"/>
              <a:pathLst>
                <a:path extrusionOk="0" h="1191" w="834">
                  <a:moveTo>
                    <a:pt x="242" y="1"/>
                  </a:moveTo>
                  <a:cubicBezTo>
                    <a:pt x="109" y="1"/>
                    <a:pt x="1" y="103"/>
                    <a:pt x="1" y="236"/>
                  </a:cubicBezTo>
                  <a:lnTo>
                    <a:pt x="1" y="949"/>
                  </a:lnTo>
                  <a:cubicBezTo>
                    <a:pt x="1" y="1082"/>
                    <a:pt x="109" y="1190"/>
                    <a:pt x="242" y="1190"/>
                  </a:cubicBezTo>
                  <a:lnTo>
                    <a:pt x="598" y="1190"/>
                  </a:lnTo>
                  <a:cubicBezTo>
                    <a:pt x="732" y="1190"/>
                    <a:pt x="834" y="1082"/>
                    <a:pt x="834" y="949"/>
                  </a:cubicBezTo>
                  <a:lnTo>
                    <a:pt x="834" y="236"/>
                  </a:lnTo>
                  <a:cubicBezTo>
                    <a:pt x="834" y="109"/>
                    <a:pt x="732" y="1"/>
                    <a:pt x="5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6" name="Google Shape;2326;p44"/>
          <p:cNvGrpSpPr/>
          <p:nvPr/>
        </p:nvGrpSpPr>
        <p:grpSpPr>
          <a:xfrm rot="-1671087">
            <a:off x="294219" y="2089419"/>
            <a:ext cx="944390" cy="1091697"/>
            <a:chOff x="159100" y="4149425"/>
            <a:chExt cx="781025" cy="902850"/>
          </a:xfrm>
        </p:grpSpPr>
        <p:sp>
          <p:nvSpPr>
            <p:cNvPr id="2327" name="Google Shape;2327;p44"/>
            <p:cNvSpPr/>
            <p:nvPr/>
          </p:nvSpPr>
          <p:spPr>
            <a:xfrm>
              <a:off x="159100" y="4149425"/>
              <a:ext cx="781025" cy="902850"/>
            </a:xfrm>
            <a:custGeom>
              <a:rect b="b" l="l" r="r" t="t"/>
              <a:pathLst>
                <a:path extrusionOk="0" h="36114" w="31241">
                  <a:moveTo>
                    <a:pt x="1" y="1"/>
                  </a:moveTo>
                  <a:lnTo>
                    <a:pt x="1" y="36114"/>
                  </a:lnTo>
                  <a:lnTo>
                    <a:pt x="31241" y="36114"/>
                  </a:lnTo>
                  <a:lnTo>
                    <a:pt x="31241"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4"/>
            <p:cNvSpPr/>
            <p:nvPr/>
          </p:nvSpPr>
          <p:spPr>
            <a:xfrm>
              <a:off x="202825" y="4197525"/>
              <a:ext cx="693525" cy="806725"/>
            </a:xfrm>
            <a:custGeom>
              <a:rect b="b" l="l" r="r" t="t"/>
              <a:pathLst>
                <a:path extrusionOk="0" h="32269" w="27741">
                  <a:moveTo>
                    <a:pt x="0" y="1"/>
                  </a:moveTo>
                  <a:lnTo>
                    <a:pt x="0" y="32269"/>
                  </a:lnTo>
                  <a:lnTo>
                    <a:pt x="27741" y="32269"/>
                  </a:lnTo>
                  <a:lnTo>
                    <a:pt x="27741"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4"/>
            <p:cNvSpPr/>
            <p:nvPr/>
          </p:nvSpPr>
          <p:spPr>
            <a:xfrm>
              <a:off x="307100" y="4233000"/>
              <a:ext cx="86175" cy="101750"/>
            </a:xfrm>
            <a:custGeom>
              <a:rect b="b" l="l" r="r" t="t"/>
              <a:pathLst>
                <a:path extrusionOk="0" h="4070" w="3447">
                  <a:moveTo>
                    <a:pt x="1800" y="756"/>
                  </a:moveTo>
                  <a:cubicBezTo>
                    <a:pt x="1957" y="756"/>
                    <a:pt x="2076" y="794"/>
                    <a:pt x="2156" y="871"/>
                  </a:cubicBezTo>
                  <a:cubicBezTo>
                    <a:pt x="2236" y="948"/>
                    <a:pt x="2277" y="1054"/>
                    <a:pt x="2277" y="1179"/>
                  </a:cubicBezTo>
                  <a:cubicBezTo>
                    <a:pt x="2277" y="1313"/>
                    <a:pt x="2236" y="1415"/>
                    <a:pt x="2156" y="1495"/>
                  </a:cubicBezTo>
                  <a:cubicBezTo>
                    <a:pt x="2073" y="1576"/>
                    <a:pt x="1957" y="1617"/>
                    <a:pt x="1800" y="1617"/>
                  </a:cubicBezTo>
                  <a:lnTo>
                    <a:pt x="1045" y="1617"/>
                  </a:lnTo>
                  <a:lnTo>
                    <a:pt x="1045" y="756"/>
                  </a:lnTo>
                  <a:close/>
                  <a:moveTo>
                    <a:pt x="1852" y="2354"/>
                  </a:moveTo>
                  <a:cubicBezTo>
                    <a:pt x="2012" y="2354"/>
                    <a:pt x="2137" y="2398"/>
                    <a:pt x="2226" y="2491"/>
                  </a:cubicBezTo>
                  <a:cubicBezTo>
                    <a:pt x="2316" y="2581"/>
                    <a:pt x="2358" y="2696"/>
                    <a:pt x="2358" y="2837"/>
                  </a:cubicBezTo>
                  <a:cubicBezTo>
                    <a:pt x="2358" y="2968"/>
                    <a:pt x="2313" y="3080"/>
                    <a:pt x="2226" y="3173"/>
                  </a:cubicBezTo>
                  <a:cubicBezTo>
                    <a:pt x="2137" y="3266"/>
                    <a:pt x="2012" y="3311"/>
                    <a:pt x="1852" y="3311"/>
                  </a:cubicBezTo>
                  <a:lnTo>
                    <a:pt x="1045" y="3311"/>
                  </a:lnTo>
                  <a:lnTo>
                    <a:pt x="1045" y="2354"/>
                  </a:lnTo>
                  <a:close/>
                  <a:moveTo>
                    <a:pt x="145" y="0"/>
                  </a:moveTo>
                  <a:cubicBezTo>
                    <a:pt x="107" y="0"/>
                    <a:pt x="71" y="13"/>
                    <a:pt x="43" y="42"/>
                  </a:cubicBezTo>
                  <a:cubicBezTo>
                    <a:pt x="14" y="67"/>
                    <a:pt x="1" y="103"/>
                    <a:pt x="1" y="144"/>
                  </a:cubicBezTo>
                  <a:lnTo>
                    <a:pt x="1" y="3922"/>
                  </a:lnTo>
                  <a:cubicBezTo>
                    <a:pt x="1" y="3961"/>
                    <a:pt x="14" y="3996"/>
                    <a:pt x="43" y="4025"/>
                  </a:cubicBezTo>
                  <a:cubicBezTo>
                    <a:pt x="71" y="4054"/>
                    <a:pt x="107" y="4067"/>
                    <a:pt x="145" y="4070"/>
                  </a:cubicBezTo>
                  <a:lnTo>
                    <a:pt x="1970" y="4070"/>
                  </a:lnTo>
                  <a:cubicBezTo>
                    <a:pt x="2441" y="4070"/>
                    <a:pt x="2806" y="3961"/>
                    <a:pt x="3062" y="3743"/>
                  </a:cubicBezTo>
                  <a:cubicBezTo>
                    <a:pt x="3318" y="3525"/>
                    <a:pt x="3446" y="3224"/>
                    <a:pt x="3446" y="2837"/>
                  </a:cubicBezTo>
                  <a:cubicBezTo>
                    <a:pt x="3446" y="2635"/>
                    <a:pt x="3392" y="2453"/>
                    <a:pt x="3283" y="2290"/>
                  </a:cubicBezTo>
                  <a:cubicBezTo>
                    <a:pt x="3174" y="2126"/>
                    <a:pt x="3040" y="2008"/>
                    <a:pt x="2883" y="1934"/>
                  </a:cubicBezTo>
                  <a:cubicBezTo>
                    <a:pt x="3007" y="1873"/>
                    <a:pt x="3116" y="1777"/>
                    <a:pt x="3216" y="1643"/>
                  </a:cubicBezTo>
                  <a:cubicBezTo>
                    <a:pt x="3315" y="1508"/>
                    <a:pt x="3363" y="1345"/>
                    <a:pt x="3363" y="1150"/>
                  </a:cubicBezTo>
                  <a:cubicBezTo>
                    <a:pt x="3363" y="785"/>
                    <a:pt x="3244" y="500"/>
                    <a:pt x="3007" y="301"/>
                  </a:cubicBezTo>
                  <a:cubicBezTo>
                    <a:pt x="2767" y="99"/>
                    <a:pt x="2406" y="0"/>
                    <a:pt x="191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4"/>
            <p:cNvSpPr/>
            <p:nvPr/>
          </p:nvSpPr>
          <p:spPr>
            <a:xfrm>
              <a:off x="418050" y="4233000"/>
              <a:ext cx="26925" cy="101675"/>
            </a:xfrm>
            <a:custGeom>
              <a:rect b="b" l="l" r="r" t="t"/>
              <a:pathLst>
                <a:path extrusionOk="0" h="4067" w="1077">
                  <a:moveTo>
                    <a:pt x="148" y="0"/>
                  </a:moveTo>
                  <a:cubicBezTo>
                    <a:pt x="106" y="0"/>
                    <a:pt x="74" y="13"/>
                    <a:pt x="46" y="42"/>
                  </a:cubicBezTo>
                  <a:cubicBezTo>
                    <a:pt x="17" y="67"/>
                    <a:pt x="1" y="103"/>
                    <a:pt x="1" y="144"/>
                  </a:cubicBezTo>
                  <a:lnTo>
                    <a:pt x="1" y="3922"/>
                  </a:lnTo>
                  <a:cubicBezTo>
                    <a:pt x="1" y="3961"/>
                    <a:pt x="17" y="3996"/>
                    <a:pt x="46" y="4025"/>
                  </a:cubicBezTo>
                  <a:cubicBezTo>
                    <a:pt x="74" y="4054"/>
                    <a:pt x="106" y="4067"/>
                    <a:pt x="148" y="4067"/>
                  </a:cubicBezTo>
                  <a:lnTo>
                    <a:pt x="926" y="4067"/>
                  </a:lnTo>
                  <a:cubicBezTo>
                    <a:pt x="968" y="4067"/>
                    <a:pt x="1003" y="4054"/>
                    <a:pt x="1032" y="4028"/>
                  </a:cubicBezTo>
                  <a:cubicBezTo>
                    <a:pt x="1061" y="3999"/>
                    <a:pt x="1077" y="3964"/>
                    <a:pt x="1077" y="3922"/>
                  </a:cubicBezTo>
                  <a:lnTo>
                    <a:pt x="1077" y="144"/>
                  </a:lnTo>
                  <a:cubicBezTo>
                    <a:pt x="1077" y="103"/>
                    <a:pt x="1061" y="67"/>
                    <a:pt x="1032" y="42"/>
                  </a:cubicBezTo>
                  <a:cubicBezTo>
                    <a:pt x="1003" y="13"/>
                    <a:pt x="968" y="0"/>
                    <a:pt x="926"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4"/>
            <p:cNvSpPr/>
            <p:nvPr/>
          </p:nvSpPr>
          <p:spPr>
            <a:xfrm>
              <a:off x="473850" y="4233000"/>
              <a:ext cx="84150" cy="101750"/>
            </a:xfrm>
            <a:custGeom>
              <a:rect b="b" l="l" r="r" t="t"/>
              <a:pathLst>
                <a:path extrusionOk="0" h="4070" w="3366">
                  <a:moveTo>
                    <a:pt x="144" y="0"/>
                  </a:moveTo>
                  <a:cubicBezTo>
                    <a:pt x="106" y="0"/>
                    <a:pt x="74" y="13"/>
                    <a:pt x="45" y="42"/>
                  </a:cubicBezTo>
                  <a:cubicBezTo>
                    <a:pt x="16" y="67"/>
                    <a:pt x="0" y="103"/>
                    <a:pt x="0" y="144"/>
                  </a:cubicBezTo>
                  <a:lnTo>
                    <a:pt x="0" y="3922"/>
                  </a:lnTo>
                  <a:cubicBezTo>
                    <a:pt x="0" y="3961"/>
                    <a:pt x="16" y="3996"/>
                    <a:pt x="45" y="4025"/>
                  </a:cubicBezTo>
                  <a:cubicBezTo>
                    <a:pt x="74" y="4054"/>
                    <a:pt x="106" y="4067"/>
                    <a:pt x="148" y="4070"/>
                  </a:cubicBezTo>
                  <a:lnTo>
                    <a:pt x="842" y="4070"/>
                  </a:lnTo>
                  <a:cubicBezTo>
                    <a:pt x="887" y="4070"/>
                    <a:pt x="919" y="4054"/>
                    <a:pt x="948" y="4025"/>
                  </a:cubicBezTo>
                  <a:cubicBezTo>
                    <a:pt x="974" y="3996"/>
                    <a:pt x="990" y="3961"/>
                    <a:pt x="990" y="3922"/>
                  </a:cubicBezTo>
                  <a:lnTo>
                    <a:pt x="990" y="1809"/>
                  </a:lnTo>
                  <a:lnTo>
                    <a:pt x="2408" y="3958"/>
                  </a:lnTo>
                  <a:cubicBezTo>
                    <a:pt x="2450" y="4031"/>
                    <a:pt x="2514" y="4070"/>
                    <a:pt x="2597" y="4070"/>
                  </a:cubicBezTo>
                  <a:lnTo>
                    <a:pt x="3221" y="4070"/>
                  </a:lnTo>
                  <a:cubicBezTo>
                    <a:pt x="3263" y="4070"/>
                    <a:pt x="3298" y="4054"/>
                    <a:pt x="3324" y="4025"/>
                  </a:cubicBezTo>
                  <a:cubicBezTo>
                    <a:pt x="3353" y="3996"/>
                    <a:pt x="3365" y="3961"/>
                    <a:pt x="3365" y="3916"/>
                  </a:cubicBezTo>
                  <a:lnTo>
                    <a:pt x="3365" y="144"/>
                  </a:lnTo>
                  <a:cubicBezTo>
                    <a:pt x="3365" y="103"/>
                    <a:pt x="3353" y="67"/>
                    <a:pt x="3324" y="42"/>
                  </a:cubicBezTo>
                  <a:cubicBezTo>
                    <a:pt x="3298" y="13"/>
                    <a:pt x="3263" y="0"/>
                    <a:pt x="3221" y="0"/>
                  </a:cubicBezTo>
                  <a:lnTo>
                    <a:pt x="2523" y="0"/>
                  </a:lnTo>
                  <a:cubicBezTo>
                    <a:pt x="2485" y="0"/>
                    <a:pt x="2450" y="13"/>
                    <a:pt x="2421" y="42"/>
                  </a:cubicBezTo>
                  <a:cubicBezTo>
                    <a:pt x="2392" y="67"/>
                    <a:pt x="2376" y="103"/>
                    <a:pt x="2376" y="144"/>
                  </a:cubicBezTo>
                  <a:lnTo>
                    <a:pt x="2376" y="2341"/>
                  </a:lnTo>
                  <a:lnTo>
                    <a:pt x="961" y="112"/>
                  </a:lnTo>
                  <a:cubicBezTo>
                    <a:pt x="926" y="39"/>
                    <a:pt x="858" y="0"/>
                    <a:pt x="76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4"/>
            <p:cNvSpPr/>
            <p:nvPr/>
          </p:nvSpPr>
          <p:spPr>
            <a:xfrm>
              <a:off x="583675" y="4231550"/>
              <a:ext cx="91275" cy="104575"/>
            </a:xfrm>
            <a:custGeom>
              <a:rect b="b" l="l" r="r" t="t"/>
              <a:pathLst>
                <a:path extrusionOk="0" h="4183" w="3651">
                  <a:moveTo>
                    <a:pt x="1813" y="1"/>
                  </a:moveTo>
                  <a:cubicBezTo>
                    <a:pt x="1268" y="1"/>
                    <a:pt x="836" y="132"/>
                    <a:pt x="516" y="401"/>
                  </a:cubicBezTo>
                  <a:cubicBezTo>
                    <a:pt x="196" y="667"/>
                    <a:pt x="26" y="1048"/>
                    <a:pt x="7" y="1541"/>
                  </a:cubicBezTo>
                  <a:cubicBezTo>
                    <a:pt x="3" y="1653"/>
                    <a:pt x="0" y="1829"/>
                    <a:pt x="0" y="2075"/>
                  </a:cubicBezTo>
                  <a:cubicBezTo>
                    <a:pt x="0" y="2319"/>
                    <a:pt x="3" y="2498"/>
                    <a:pt x="7" y="2610"/>
                  </a:cubicBezTo>
                  <a:cubicBezTo>
                    <a:pt x="26" y="3113"/>
                    <a:pt x="192" y="3500"/>
                    <a:pt x="506" y="3776"/>
                  </a:cubicBezTo>
                  <a:cubicBezTo>
                    <a:pt x="816" y="4045"/>
                    <a:pt x="1246" y="4182"/>
                    <a:pt x="1794" y="4182"/>
                  </a:cubicBezTo>
                  <a:cubicBezTo>
                    <a:pt x="1800" y="4182"/>
                    <a:pt x="1806" y="4182"/>
                    <a:pt x="1813" y="4182"/>
                  </a:cubicBezTo>
                  <a:cubicBezTo>
                    <a:pt x="2181" y="4182"/>
                    <a:pt x="2504" y="4118"/>
                    <a:pt x="2783" y="3993"/>
                  </a:cubicBezTo>
                  <a:cubicBezTo>
                    <a:pt x="3058" y="3868"/>
                    <a:pt x="3273" y="3686"/>
                    <a:pt x="3423" y="3446"/>
                  </a:cubicBezTo>
                  <a:cubicBezTo>
                    <a:pt x="3574" y="3209"/>
                    <a:pt x="3650" y="2924"/>
                    <a:pt x="3650" y="2597"/>
                  </a:cubicBezTo>
                  <a:lnTo>
                    <a:pt x="3650" y="1934"/>
                  </a:lnTo>
                  <a:cubicBezTo>
                    <a:pt x="3650" y="1890"/>
                    <a:pt x="3638" y="1854"/>
                    <a:pt x="3609" y="1826"/>
                  </a:cubicBezTo>
                  <a:cubicBezTo>
                    <a:pt x="3583" y="1797"/>
                    <a:pt x="3548" y="1781"/>
                    <a:pt x="3503" y="1781"/>
                  </a:cubicBezTo>
                  <a:lnTo>
                    <a:pt x="2040" y="1781"/>
                  </a:lnTo>
                  <a:cubicBezTo>
                    <a:pt x="1998" y="1781"/>
                    <a:pt x="1963" y="1797"/>
                    <a:pt x="1934" y="1826"/>
                  </a:cubicBezTo>
                  <a:cubicBezTo>
                    <a:pt x="1909" y="1854"/>
                    <a:pt x="1896" y="1890"/>
                    <a:pt x="1896" y="1934"/>
                  </a:cubicBezTo>
                  <a:lnTo>
                    <a:pt x="1896" y="2364"/>
                  </a:lnTo>
                  <a:cubicBezTo>
                    <a:pt x="1896" y="2405"/>
                    <a:pt x="1909" y="2440"/>
                    <a:pt x="1934" y="2472"/>
                  </a:cubicBezTo>
                  <a:cubicBezTo>
                    <a:pt x="1963" y="2501"/>
                    <a:pt x="1998" y="2514"/>
                    <a:pt x="2040" y="2514"/>
                  </a:cubicBezTo>
                  <a:lnTo>
                    <a:pt x="2587" y="2514"/>
                  </a:lnTo>
                  <a:lnTo>
                    <a:pt x="2587" y="2626"/>
                  </a:lnTo>
                  <a:cubicBezTo>
                    <a:pt x="2587" y="2869"/>
                    <a:pt x="2517" y="3049"/>
                    <a:pt x="2379" y="3167"/>
                  </a:cubicBezTo>
                  <a:cubicBezTo>
                    <a:pt x="2242" y="3286"/>
                    <a:pt x="2059" y="3346"/>
                    <a:pt x="1832" y="3346"/>
                  </a:cubicBezTo>
                  <a:cubicBezTo>
                    <a:pt x="1358" y="3346"/>
                    <a:pt x="1111" y="3090"/>
                    <a:pt x="1089" y="2578"/>
                  </a:cubicBezTo>
                  <a:cubicBezTo>
                    <a:pt x="1082" y="2466"/>
                    <a:pt x="1082" y="2300"/>
                    <a:pt x="1082" y="2072"/>
                  </a:cubicBezTo>
                  <a:cubicBezTo>
                    <a:pt x="1082" y="1845"/>
                    <a:pt x="1082" y="1675"/>
                    <a:pt x="1089" y="1566"/>
                  </a:cubicBezTo>
                  <a:cubicBezTo>
                    <a:pt x="1111" y="1080"/>
                    <a:pt x="1351" y="836"/>
                    <a:pt x="1813" y="836"/>
                  </a:cubicBezTo>
                  <a:cubicBezTo>
                    <a:pt x="2008" y="836"/>
                    <a:pt x="2158" y="878"/>
                    <a:pt x="2267" y="961"/>
                  </a:cubicBezTo>
                  <a:cubicBezTo>
                    <a:pt x="2376" y="1044"/>
                    <a:pt x="2456" y="1140"/>
                    <a:pt x="2504" y="1253"/>
                  </a:cubicBezTo>
                  <a:cubicBezTo>
                    <a:pt x="2520" y="1285"/>
                    <a:pt x="2539" y="1307"/>
                    <a:pt x="2562" y="1317"/>
                  </a:cubicBezTo>
                  <a:cubicBezTo>
                    <a:pt x="2587" y="1329"/>
                    <a:pt x="2616" y="1336"/>
                    <a:pt x="2655" y="1336"/>
                  </a:cubicBezTo>
                  <a:lnTo>
                    <a:pt x="3503" y="1336"/>
                  </a:lnTo>
                  <a:cubicBezTo>
                    <a:pt x="3538" y="1336"/>
                    <a:pt x="3570" y="1323"/>
                    <a:pt x="3596" y="1301"/>
                  </a:cubicBezTo>
                  <a:cubicBezTo>
                    <a:pt x="3618" y="1278"/>
                    <a:pt x="3631" y="1249"/>
                    <a:pt x="3631" y="1214"/>
                  </a:cubicBezTo>
                  <a:cubicBezTo>
                    <a:pt x="3625" y="1016"/>
                    <a:pt x="3548" y="823"/>
                    <a:pt x="3404" y="638"/>
                  </a:cubicBezTo>
                  <a:cubicBezTo>
                    <a:pt x="3257" y="452"/>
                    <a:pt x="3048" y="298"/>
                    <a:pt x="2776" y="180"/>
                  </a:cubicBezTo>
                  <a:cubicBezTo>
                    <a:pt x="2501" y="58"/>
                    <a:pt x="2181" y="1"/>
                    <a:pt x="181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4"/>
            <p:cNvSpPr/>
            <p:nvPr/>
          </p:nvSpPr>
          <p:spPr>
            <a:xfrm>
              <a:off x="696925" y="4231550"/>
              <a:ext cx="90000" cy="104650"/>
            </a:xfrm>
            <a:custGeom>
              <a:rect b="b" l="l" r="r" t="t"/>
              <a:pathLst>
                <a:path extrusionOk="0" h="4186" w="3600">
                  <a:moveTo>
                    <a:pt x="1797" y="836"/>
                  </a:moveTo>
                  <a:cubicBezTo>
                    <a:pt x="2008" y="836"/>
                    <a:pt x="2175" y="900"/>
                    <a:pt x="2303" y="1028"/>
                  </a:cubicBezTo>
                  <a:cubicBezTo>
                    <a:pt x="2431" y="1156"/>
                    <a:pt x="2498" y="1352"/>
                    <a:pt x="2508" y="1614"/>
                  </a:cubicBezTo>
                  <a:cubicBezTo>
                    <a:pt x="2514" y="1832"/>
                    <a:pt x="2517" y="1992"/>
                    <a:pt x="2517" y="2091"/>
                  </a:cubicBezTo>
                  <a:cubicBezTo>
                    <a:pt x="2517" y="2184"/>
                    <a:pt x="2514" y="2344"/>
                    <a:pt x="2508" y="2568"/>
                  </a:cubicBezTo>
                  <a:cubicBezTo>
                    <a:pt x="2498" y="2831"/>
                    <a:pt x="2431" y="3026"/>
                    <a:pt x="2306" y="3154"/>
                  </a:cubicBezTo>
                  <a:cubicBezTo>
                    <a:pt x="2181" y="3282"/>
                    <a:pt x="2012" y="3346"/>
                    <a:pt x="1797" y="3346"/>
                  </a:cubicBezTo>
                  <a:cubicBezTo>
                    <a:pt x="1586" y="3346"/>
                    <a:pt x="1416" y="3282"/>
                    <a:pt x="1291" y="3154"/>
                  </a:cubicBezTo>
                  <a:cubicBezTo>
                    <a:pt x="1170" y="3026"/>
                    <a:pt x="1102" y="2831"/>
                    <a:pt x="1089" y="2568"/>
                  </a:cubicBezTo>
                  <a:cubicBezTo>
                    <a:pt x="1086" y="2456"/>
                    <a:pt x="1083" y="2296"/>
                    <a:pt x="1083" y="2091"/>
                  </a:cubicBezTo>
                  <a:cubicBezTo>
                    <a:pt x="1083" y="1883"/>
                    <a:pt x="1086" y="1723"/>
                    <a:pt x="1089" y="1614"/>
                  </a:cubicBezTo>
                  <a:cubicBezTo>
                    <a:pt x="1099" y="1352"/>
                    <a:pt x="1170" y="1156"/>
                    <a:pt x="1294" y="1028"/>
                  </a:cubicBezTo>
                  <a:cubicBezTo>
                    <a:pt x="1422" y="900"/>
                    <a:pt x="1589" y="836"/>
                    <a:pt x="1797" y="836"/>
                  </a:cubicBezTo>
                  <a:close/>
                  <a:moveTo>
                    <a:pt x="1797" y="1"/>
                  </a:moveTo>
                  <a:cubicBezTo>
                    <a:pt x="1262" y="1"/>
                    <a:pt x="837" y="138"/>
                    <a:pt x="516" y="417"/>
                  </a:cubicBezTo>
                  <a:cubicBezTo>
                    <a:pt x="196" y="692"/>
                    <a:pt x="26" y="1086"/>
                    <a:pt x="7" y="1598"/>
                  </a:cubicBezTo>
                  <a:cubicBezTo>
                    <a:pt x="4" y="1710"/>
                    <a:pt x="1" y="1880"/>
                    <a:pt x="1" y="2104"/>
                  </a:cubicBezTo>
                  <a:cubicBezTo>
                    <a:pt x="1" y="2325"/>
                    <a:pt x="4" y="2492"/>
                    <a:pt x="7" y="2604"/>
                  </a:cubicBezTo>
                  <a:cubicBezTo>
                    <a:pt x="26" y="3122"/>
                    <a:pt x="193" y="3516"/>
                    <a:pt x="507" y="3782"/>
                  </a:cubicBezTo>
                  <a:cubicBezTo>
                    <a:pt x="821" y="4051"/>
                    <a:pt x="1253" y="4185"/>
                    <a:pt x="1797" y="4185"/>
                  </a:cubicBezTo>
                  <a:cubicBezTo>
                    <a:pt x="2345" y="4185"/>
                    <a:pt x="2774" y="4051"/>
                    <a:pt x="3087" y="3782"/>
                  </a:cubicBezTo>
                  <a:cubicBezTo>
                    <a:pt x="3401" y="3516"/>
                    <a:pt x="3568" y="3122"/>
                    <a:pt x="3587" y="2604"/>
                  </a:cubicBezTo>
                  <a:cubicBezTo>
                    <a:pt x="3597" y="2380"/>
                    <a:pt x="3600" y="2213"/>
                    <a:pt x="3600" y="2104"/>
                  </a:cubicBezTo>
                  <a:cubicBezTo>
                    <a:pt x="3600" y="1992"/>
                    <a:pt x="3597" y="1822"/>
                    <a:pt x="3587" y="1598"/>
                  </a:cubicBezTo>
                  <a:cubicBezTo>
                    <a:pt x="3571" y="1086"/>
                    <a:pt x="3404" y="692"/>
                    <a:pt x="3081" y="417"/>
                  </a:cubicBezTo>
                  <a:cubicBezTo>
                    <a:pt x="2761" y="138"/>
                    <a:pt x="2332" y="1"/>
                    <a:pt x="1797"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4"/>
            <p:cNvSpPr/>
            <p:nvPr/>
          </p:nvSpPr>
          <p:spPr>
            <a:xfrm>
              <a:off x="259075" y="4397975"/>
              <a:ext cx="87450" cy="87425"/>
            </a:xfrm>
            <a:custGeom>
              <a:rect b="b" l="l" r="r" t="t"/>
              <a:pathLst>
                <a:path extrusionOk="0" h="3497" w="3498">
                  <a:moveTo>
                    <a:pt x="1" y="0"/>
                  </a:moveTo>
                  <a:lnTo>
                    <a:pt x="1" y="3497"/>
                  </a:lnTo>
                  <a:lnTo>
                    <a:pt x="3497" y="3497"/>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4"/>
            <p:cNvSpPr/>
            <p:nvPr/>
          </p:nvSpPr>
          <p:spPr>
            <a:xfrm>
              <a:off x="380925" y="4397975"/>
              <a:ext cx="87425" cy="87425"/>
            </a:xfrm>
            <a:custGeom>
              <a:rect b="b" l="l" r="r" t="t"/>
              <a:pathLst>
                <a:path extrusionOk="0" h="3497" w="3497">
                  <a:moveTo>
                    <a:pt x="0" y="0"/>
                  </a:moveTo>
                  <a:lnTo>
                    <a:pt x="0" y="3497"/>
                  </a:lnTo>
                  <a:lnTo>
                    <a:pt x="3496" y="3497"/>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4"/>
            <p:cNvSpPr/>
            <p:nvPr/>
          </p:nvSpPr>
          <p:spPr>
            <a:xfrm>
              <a:off x="502750"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4"/>
            <p:cNvSpPr/>
            <p:nvPr/>
          </p:nvSpPr>
          <p:spPr>
            <a:xfrm>
              <a:off x="624575"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4"/>
            <p:cNvSpPr/>
            <p:nvPr/>
          </p:nvSpPr>
          <p:spPr>
            <a:xfrm>
              <a:off x="746400" y="4397975"/>
              <a:ext cx="87525" cy="87425"/>
            </a:xfrm>
            <a:custGeom>
              <a:rect b="b" l="l" r="r" t="t"/>
              <a:pathLst>
                <a:path extrusionOk="0" h="3497" w="3501">
                  <a:moveTo>
                    <a:pt x="1" y="0"/>
                  </a:moveTo>
                  <a:lnTo>
                    <a:pt x="1"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4"/>
            <p:cNvSpPr/>
            <p:nvPr/>
          </p:nvSpPr>
          <p:spPr>
            <a:xfrm>
              <a:off x="259075" y="4514350"/>
              <a:ext cx="87450" cy="87425"/>
            </a:xfrm>
            <a:custGeom>
              <a:rect b="b" l="l" r="r" t="t"/>
              <a:pathLst>
                <a:path extrusionOk="0" h="3497" w="3498">
                  <a:moveTo>
                    <a:pt x="1" y="1"/>
                  </a:moveTo>
                  <a:lnTo>
                    <a:pt x="1" y="3497"/>
                  </a:lnTo>
                  <a:lnTo>
                    <a:pt x="3497" y="3497"/>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4"/>
            <p:cNvSpPr/>
            <p:nvPr/>
          </p:nvSpPr>
          <p:spPr>
            <a:xfrm>
              <a:off x="380925" y="4514350"/>
              <a:ext cx="87425" cy="87425"/>
            </a:xfrm>
            <a:custGeom>
              <a:rect b="b" l="l" r="r" t="t"/>
              <a:pathLst>
                <a:path extrusionOk="0" h="3497" w="3497">
                  <a:moveTo>
                    <a:pt x="0" y="1"/>
                  </a:moveTo>
                  <a:lnTo>
                    <a:pt x="0" y="3497"/>
                  </a:lnTo>
                  <a:lnTo>
                    <a:pt x="3496" y="3497"/>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4"/>
            <p:cNvSpPr/>
            <p:nvPr/>
          </p:nvSpPr>
          <p:spPr>
            <a:xfrm>
              <a:off x="502750"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4"/>
            <p:cNvSpPr/>
            <p:nvPr/>
          </p:nvSpPr>
          <p:spPr>
            <a:xfrm>
              <a:off x="624575"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4"/>
            <p:cNvSpPr/>
            <p:nvPr/>
          </p:nvSpPr>
          <p:spPr>
            <a:xfrm>
              <a:off x="746400" y="4514350"/>
              <a:ext cx="87525" cy="87425"/>
            </a:xfrm>
            <a:custGeom>
              <a:rect b="b" l="l" r="r" t="t"/>
              <a:pathLst>
                <a:path extrusionOk="0" h="3497" w="3501">
                  <a:moveTo>
                    <a:pt x="1" y="1"/>
                  </a:moveTo>
                  <a:lnTo>
                    <a:pt x="1"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4"/>
            <p:cNvSpPr/>
            <p:nvPr/>
          </p:nvSpPr>
          <p:spPr>
            <a:xfrm>
              <a:off x="259075" y="4630650"/>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4"/>
            <p:cNvSpPr/>
            <p:nvPr/>
          </p:nvSpPr>
          <p:spPr>
            <a:xfrm>
              <a:off x="380925" y="4630650"/>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4"/>
            <p:cNvSpPr/>
            <p:nvPr/>
          </p:nvSpPr>
          <p:spPr>
            <a:xfrm>
              <a:off x="502750"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4"/>
            <p:cNvSpPr/>
            <p:nvPr/>
          </p:nvSpPr>
          <p:spPr>
            <a:xfrm>
              <a:off x="624575"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4"/>
            <p:cNvSpPr/>
            <p:nvPr/>
          </p:nvSpPr>
          <p:spPr>
            <a:xfrm>
              <a:off x="746400" y="4630650"/>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4"/>
            <p:cNvSpPr/>
            <p:nvPr/>
          </p:nvSpPr>
          <p:spPr>
            <a:xfrm>
              <a:off x="259075" y="4863425"/>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4"/>
            <p:cNvSpPr/>
            <p:nvPr/>
          </p:nvSpPr>
          <p:spPr>
            <a:xfrm>
              <a:off x="380925" y="4863425"/>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4"/>
            <p:cNvSpPr/>
            <p:nvPr/>
          </p:nvSpPr>
          <p:spPr>
            <a:xfrm>
              <a:off x="502750"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4"/>
            <p:cNvSpPr/>
            <p:nvPr/>
          </p:nvSpPr>
          <p:spPr>
            <a:xfrm>
              <a:off x="624575"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4"/>
            <p:cNvSpPr/>
            <p:nvPr/>
          </p:nvSpPr>
          <p:spPr>
            <a:xfrm>
              <a:off x="746400" y="4863425"/>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4"/>
            <p:cNvSpPr/>
            <p:nvPr/>
          </p:nvSpPr>
          <p:spPr>
            <a:xfrm>
              <a:off x="259075" y="4747050"/>
              <a:ext cx="87450" cy="87500"/>
            </a:xfrm>
            <a:custGeom>
              <a:rect b="b" l="l" r="r" t="t"/>
              <a:pathLst>
                <a:path extrusionOk="0" h="3500" w="3498">
                  <a:moveTo>
                    <a:pt x="1" y="0"/>
                  </a:moveTo>
                  <a:lnTo>
                    <a:pt x="1" y="3500"/>
                  </a:lnTo>
                  <a:lnTo>
                    <a:pt x="3497" y="3500"/>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4"/>
            <p:cNvSpPr/>
            <p:nvPr/>
          </p:nvSpPr>
          <p:spPr>
            <a:xfrm>
              <a:off x="380925" y="4747050"/>
              <a:ext cx="87425" cy="87500"/>
            </a:xfrm>
            <a:custGeom>
              <a:rect b="b" l="l" r="r" t="t"/>
              <a:pathLst>
                <a:path extrusionOk="0" h="3500" w="3497">
                  <a:moveTo>
                    <a:pt x="0" y="0"/>
                  </a:moveTo>
                  <a:lnTo>
                    <a:pt x="0" y="3500"/>
                  </a:lnTo>
                  <a:lnTo>
                    <a:pt x="3496" y="3500"/>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4"/>
            <p:cNvSpPr/>
            <p:nvPr/>
          </p:nvSpPr>
          <p:spPr>
            <a:xfrm>
              <a:off x="502750"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4"/>
            <p:cNvSpPr/>
            <p:nvPr/>
          </p:nvSpPr>
          <p:spPr>
            <a:xfrm>
              <a:off x="624575"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4"/>
            <p:cNvSpPr/>
            <p:nvPr/>
          </p:nvSpPr>
          <p:spPr>
            <a:xfrm>
              <a:off x="746400" y="4747050"/>
              <a:ext cx="87525" cy="87500"/>
            </a:xfrm>
            <a:custGeom>
              <a:rect b="b" l="l" r="r" t="t"/>
              <a:pathLst>
                <a:path extrusionOk="0" h="3500" w="3501">
                  <a:moveTo>
                    <a:pt x="1" y="0"/>
                  </a:moveTo>
                  <a:lnTo>
                    <a:pt x="1"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44"/>
          <p:cNvGrpSpPr/>
          <p:nvPr/>
        </p:nvGrpSpPr>
        <p:grpSpPr>
          <a:xfrm rot="-1607898">
            <a:off x="502297" y="3696536"/>
            <a:ext cx="786492" cy="853365"/>
            <a:chOff x="5625387" y="2108989"/>
            <a:chExt cx="347536" cy="377086"/>
          </a:xfrm>
        </p:grpSpPr>
        <p:sp>
          <p:nvSpPr>
            <p:cNvPr id="2360" name="Google Shape;2360;p44"/>
            <p:cNvSpPr/>
            <p:nvPr/>
          </p:nvSpPr>
          <p:spPr>
            <a:xfrm>
              <a:off x="5625387" y="2169130"/>
              <a:ext cx="236459" cy="316944"/>
            </a:xfrm>
            <a:custGeom>
              <a:rect b="b" l="l" r="r" t="t"/>
              <a:pathLst>
                <a:path extrusionOk="0" h="10018" w="7474">
                  <a:moveTo>
                    <a:pt x="1292" y="1"/>
                  </a:moveTo>
                  <a:cubicBezTo>
                    <a:pt x="1196" y="1"/>
                    <a:pt x="1101" y="14"/>
                    <a:pt x="1006" y="33"/>
                  </a:cubicBezTo>
                  <a:cubicBezTo>
                    <a:pt x="878" y="65"/>
                    <a:pt x="758" y="109"/>
                    <a:pt x="643" y="179"/>
                  </a:cubicBezTo>
                  <a:cubicBezTo>
                    <a:pt x="255" y="402"/>
                    <a:pt x="1" y="815"/>
                    <a:pt x="1" y="1292"/>
                  </a:cubicBezTo>
                  <a:lnTo>
                    <a:pt x="1" y="8727"/>
                  </a:lnTo>
                  <a:cubicBezTo>
                    <a:pt x="1" y="9026"/>
                    <a:pt x="102" y="9299"/>
                    <a:pt x="274" y="9522"/>
                  </a:cubicBezTo>
                  <a:cubicBezTo>
                    <a:pt x="351" y="9611"/>
                    <a:pt x="440" y="9700"/>
                    <a:pt x="535" y="9770"/>
                  </a:cubicBezTo>
                  <a:cubicBezTo>
                    <a:pt x="745" y="9923"/>
                    <a:pt x="1012" y="10018"/>
                    <a:pt x="1292" y="10018"/>
                  </a:cubicBezTo>
                  <a:lnTo>
                    <a:pt x="6176" y="10018"/>
                  </a:lnTo>
                  <a:cubicBezTo>
                    <a:pt x="6354" y="10018"/>
                    <a:pt x="6520" y="9980"/>
                    <a:pt x="6672" y="9916"/>
                  </a:cubicBezTo>
                  <a:cubicBezTo>
                    <a:pt x="6787" y="9872"/>
                    <a:pt x="6895" y="9808"/>
                    <a:pt x="6990" y="9732"/>
                  </a:cubicBezTo>
                  <a:cubicBezTo>
                    <a:pt x="7251" y="9515"/>
                    <a:pt x="7436" y="9197"/>
                    <a:pt x="7467" y="8841"/>
                  </a:cubicBezTo>
                  <a:cubicBezTo>
                    <a:pt x="7467" y="8803"/>
                    <a:pt x="7474" y="8765"/>
                    <a:pt x="7474" y="8720"/>
                  </a:cubicBezTo>
                  <a:lnTo>
                    <a:pt x="7474" y="1292"/>
                  </a:lnTo>
                  <a:cubicBezTo>
                    <a:pt x="7474" y="580"/>
                    <a:pt x="6895" y="1"/>
                    <a:pt x="6176"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4"/>
            <p:cNvSpPr/>
            <p:nvPr/>
          </p:nvSpPr>
          <p:spPr>
            <a:xfrm>
              <a:off x="5625387" y="2169130"/>
              <a:ext cx="221178" cy="316944"/>
            </a:xfrm>
            <a:custGeom>
              <a:rect b="b" l="l" r="r" t="t"/>
              <a:pathLst>
                <a:path extrusionOk="0" h="10018" w="6991">
                  <a:moveTo>
                    <a:pt x="1673" y="1203"/>
                  </a:moveTo>
                  <a:lnTo>
                    <a:pt x="3276" y="2806"/>
                  </a:lnTo>
                  <a:lnTo>
                    <a:pt x="1673" y="4408"/>
                  </a:lnTo>
                  <a:lnTo>
                    <a:pt x="71" y="2806"/>
                  </a:lnTo>
                  <a:lnTo>
                    <a:pt x="1673" y="1203"/>
                  </a:lnTo>
                  <a:close/>
                  <a:moveTo>
                    <a:pt x="1673" y="4917"/>
                  </a:moveTo>
                  <a:lnTo>
                    <a:pt x="3276" y="6520"/>
                  </a:lnTo>
                  <a:lnTo>
                    <a:pt x="1673" y="8123"/>
                  </a:lnTo>
                  <a:lnTo>
                    <a:pt x="71" y="6520"/>
                  </a:lnTo>
                  <a:lnTo>
                    <a:pt x="1673" y="4917"/>
                  </a:lnTo>
                  <a:close/>
                  <a:moveTo>
                    <a:pt x="2367" y="1"/>
                  </a:moveTo>
                  <a:lnTo>
                    <a:pt x="1673" y="701"/>
                  </a:lnTo>
                  <a:lnTo>
                    <a:pt x="1006" y="33"/>
                  </a:lnTo>
                  <a:cubicBezTo>
                    <a:pt x="878" y="65"/>
                    <a:pt x="758" y="109"/>
                    <a:pt x="643" y="179"/>
                  </a:cubicBezTo>
                  <a:lnTo>
                    <a:pt x="1419" y="955"/>
                  </a:lnTo>
                  <a:lnTo>
                    <a:pt x="1" y="2367"/>
                  </a:lnTo>
                  <a:lnTo>
                    <a:pt x="1" y="3251"/>
                  </a:lnTo>
                  <a:lnTo>
                    <a:pt x="1419" y="4663"/>
                  </a:lnTo>
                  <a:lnTo>
                    <a:pt x="1" y="6081"/>
                  </a:lnTo>
                  <a:lnTo>
                    <a:pt x="1" y="6959"/>
                  </a:lnTo>
                  <a:lnTo>
                    <a:pt x="1419" y="8377"/>
                  </a:lnTo>
                  <a:lnTo>
                    <a:pt x="274" y="9522"/>
                  </a:lnTo>
                  <a:cubicBezTo>
                    <a:pt x="344" y="9617"/>
                    <a:pt x="433" y="9700"/>
                    <a:pt x="529" y="9770"/>
                  </a:cubicBezTo>
                  <a:lnTo>
                    <a:pt x="1667" y="8631"/>
                  </a:lnTo>
                  <a:lnTo>
                    <a:pt x="3054" y="10018"/>
                  </a:lnTo>
                  <a:lnTo>
                    <a:pt x="3995" y="10018"/>
                  </a:lnTo>
                  <a:lnTo>
                    <a:pt x="5381" y="8631"/>
                  </a:lnTo>
                  <a:lnTo>
                    <a:pt x="6672" y="9916"/>
                  </a:lnTo>
                  <a:cubicBezTo>
                    <a:pt x="6787" y="9872"/>
                    <a:pt x="6895" y="9808"/>
                    <a:pt x="6990" y="9732"/>
                  </a:cubicBezTo>
                  <a:lnTo>
                    <a:pt x="5642" y="8377"/>
                  </a:lnTo>
                  <a:lnTo>
                    <a:pt x="6164" y="7856"/>
                  </a:lnTo>
                  <a:cubicBezTo>
                    <a:pt x="6234" y="7786"/>
                    <a:pt x="6234" y="7671"/>
                    <a:pt x="6164" y="7601"/>
                  </a:cubicBezTo>
                  <a:cubicBezTo>
                    <a:pt x="6129" y="7566"/>
                    <a:pt x="6083" y="7549"/>
                    <a:pt x="6036" y="7549"/>
                  </a:cubicBezTo>
                  <a:cubicBezTo>
                    <a:pt x="5990" y="7549"/>
                    <a:pt x="5944" y="7566"/>
                    <a:pt x="5909" y="7601"/>
                  </a:cubicBezTo>
                  <a:lnTo>
                    <a:pt x="5388" y="8123"/>
                  </a:lnTo>
                  <a:lnTo>
                    <a:pt x="4720" y="7455"/>
                  </a:lnTo>
                  <a:cubicBezTo>
                    <a:pt x="4685" y="7420"/>
                    <a:pt x="4639" y="7402"/>
                    <a:pt x="4593" y="7402"/>
                  </a:cubicBezTo>
                  <a:cubicBezTo>
                    <a:pt x="4547" y="7402"/>
                    <a:pt x="4500" y="7420"/>
                    <a:pt x="4465" y="7455"/>
                  </a:cubicBezTo>
                  <a:cubicBezTo>
                    <a:pt x="4396" y="7525"/>
                    <a:pt x="4396" y="7639"/>
                    <a:pt x="4465" y="7709"/>
                  </a:cubicBezTo>
                  <a:lnTo>
                    <a:pt x="5133" y="8377"/>
                  </a:lnTo>
                  <a:lnTo>
                    <a:pt x="3531" y="9980"/>
                  </a:lnTo>
                  <a:lnTo>
                    <a:pt x="1928" y="8377"/>
                  </a:lnTo>
                  <a:lnTo>
                    <a:pt x="3639" y="6666"/>
                  </a:lnTo>
                  <a:cubicBezTo>
                    <a:pt x="3677" y="6622"/>
                    <a:pt x="3696" y="6571"/>
                    <a:pt x="3690" y="6520"/>
                  </a:cubicBezTo>
                  <a:cubicBezTo>
                    <a:pt x="3696" y="6469"/>
                    <a:pt x="3677" y="6418"/>
                    <a:pt x="3639" y="6380"/>
                  </a:cubicBezTo>
                  <a:lnTo>
                    <a:pt x="1928" y="4663"/>
                  </a:lnTo>
                  <a:lnTo>
                    <a:pt x="3639" y="2952"/>
                  </a:lnTo>
                  <a:cubicBezTo>
                    <a:pt x="3677" y="2914"/>
                    <a:pt x="3696" y="2857"/>
                    <a:pt x="3690" y="2806"/>
                  </a:cubicBezTo>
                  <a:cubicBezTo>
                    <a:pt x="3696" y="2755"/>
                    <a:pt x="3677" y="2704"/>
                    <a:pt x="3639" y="2666"/>
                  </a:cubicBezTo>
                  <a:lnTo>
                    <a:pt x="1928" y="955"/>
                  </a:lnTo>
                  <a:lnTo>
                    <a:pt x="2875"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4"/>
            <p:cNvSpPr/>
            <p:nvPr/>
          </p:nvSpPr>
          <p:spPr>
            <a:xfrm>
              <a:off x="5736464" y="2108989"/>
              <a:ext cx="236459" cy="316944"/>
            </a:xfrm>
            <a:custGeom>
              <a:rect b="b" l="l" r="r" t="t"/>
              <a:pathLst>
                <a:path extrusionOk="0" h="10018" w="7474">
                  <a:moveTo>
                    <a:pt x="1298" y="0"/>
                  </a:moveTo>
                  <a:cubicBezTo>
                    <a:pt x="579" y="0"/>
                    <a:pt x="0" y="579"/>
                    <a:pt x="0" y="1291"/>
                  </a:cubicBezTo>
                  <a:lnTo>
                    <a:pt x="0" y="8726"/>
                  </a:lnTo>
                  <a:cubicBezTo>
                    <a:pt x="0" y="9439"/>
                    <a:pt x="579" y="10017"/>
                    <a:pt x="1298" y="10017"/>
                  </a:cubicBezTo>
                  <a:lnTo>
                    <a:pt x="6182" y="10017"/>
                  </a:lnTo>
                  <a:cubicBezTo>
                    <a:pt x="6895" y="10017"/>
                    <a:pt x="7474" y="9439"/>
                    <a:pt x="7474" y="8726"/>
                  </a:cubicBezTo>
                  <a:lnTo>
                    <a:pt x="7474" y="1291"/>
                  </a:lnTo>
                  <a:cubicBezTo>
                    <a:pt x="7474" y="579"/>
                    <a:pt x="6895" y="0"/>
                    <a:pt x="618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4"/>
            <p:cNvSpPr/>
            <p:nvPr/>
          </p:nvSpPr>
          <p:spPr>
            <a:xfrm>
              <a:off x="5788791" y="2211745"/>
              <a:ext cx="131802" cy="111554"/>
            </a:xfrm>
            <a:custGeom>
              <a:rect b="b" l="l" r="r" t="t"/>
              <a:pathLst>
                <a:path extrusionOk="0" h="3526" w="4166">
                  <a:moveTo>
                    <a:pt x="1205" y="1"/>
                  </a:moveTo>
                  <a:cubicBezTo>
                    <a:pt x="924" y="1"/>
                    <a:pt x="642" y="107"/>
                    <a:pt x="426" y="320"/>
                  </a:cubicBezTo>
                  <a:cubicBezTo>
                    <a:pt x="0" y="746"/>
                    <a:pt x="0" y="1440"/>
                    <a:pt x="426" y="1872"/>
                  </a:cubicBezTo>
                  <a:lnTo>
                    <a:pt x="534" y="1974"/>
                  </a:lnTo>
                  <a:lnTo>
                    <a:pt x="2086" y="3526"/>
                  </a:lnTo>
                  <a:lnTo>
                    <a:pt x="3632" y="1974"/>
                  </a:lnTo>
                  <a:lnTo>
                    <a:pt x="3740" y="1872"/>
                  </a:lnTo>
                  <a:cubicBezTo>
                    <a:pt x="4166" y="1440"/>
                    <a:pt x="4166" y="746"/>
                    <a:pt x="3740" y="320"/>
                  </a:cubicBezTo>
                  <a:cubicBezTo>
                    <a:pt x="3527" y="107"/>
                    <a:pt x="3245" y="1"/>
                    <a:pt x="2964" y="1"/>
                  </a:cubicBezTo>
                  <a:cubicBezTo>
                    <a:pt x="2682" y="1"/>
                    <a:pt x="2401" y="107"/>
                    <a:pt x="2188" y="320"/>
                  </a:cubicBezTo>
                  <a:lnTo>
                    <a:pt x="2086" y="422"/>
                  </a:lnTo>
                  <a:lnTo>
                    <a:pt x="1978" y="320"/>
                  </a:lnTo>
                  <a:cubicBezTo>
                    <a:pt x="1765" y="107"/>
                    <a:pt x="1485" y="1"/>
                    <a:pt x="120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4"/>
            <p:cNvSpPr/>
            <p:nvPr/>
          </p:nvSpPr>
          <p:spPr>
            <a:xfrm>
              <a:off x="5762817" y="2137399"/>
              <a:ext cx="54954" cy="46665"/>
            </a:xfrm>
            <a:custGeom>
              <a:rect b="b" l="l" r="r" t="t"/>
              <a:pathLst>
                <a:path extrusionOk="0" h="1475" w="1737">
                  <a:moveTo>
                    <a:pt x="1234" y="1"/>
                  </a:moveTo>
                  <a:cubicBezTo>
                    <a:pt x="1117" y="1"/>
                    <a:pt x="999" y="47"/>
                    <a:pt x="910" y="139"/>
                  </a:cubicBezTo>
                  <a:lnTo>
                    <a:pt x="866" y="177"/>
                  </a:lnTo>
                  <a:lnTo>
                    <a:pt x="821" y="139"/>
                  </a:lnTo>
                  <a:cubicBezTo>
                    <a:pt x="732" y="50"/>
                    <a:pt x="616" y="5"/>
                    <a:pt x="500" y="5"/>
                  </a:cubicBezTo>
                  <a:cubicBezTo>
                    <a:pt x="384" y="5"/>
                    <a:pt x="268" y="50"/>
                    <a:pt x="179" y="139"/>
                  </a:cubicBezTo>
                  <a:cubicBezTo>
                    <a:pt x="1" y="317"/>
                    <a:pt x="1" y="603"/>
                    <a:pt x="179" y="781"/>
                  </a:cubicBezTo>
                  <a:lnTo>
                    <a:pt x="217" y="826"/>
                  </a:lnTo>
                  <a:lnTo>
                    <a:pt x="866" y="1475"/>
                  </a:lnTo>
                  <a:lnTo>
                    <a:pt x="1514" y="826"/>
                  </a:lnTo>
                  <a:lnTo>
                    <a:pt x="1559" y="781"/>
                  </a:lnTo>
                  <a:cubicBezTo>
                    <a:pt x="1737" y="603"/>
                    <a:pt x="1737" y="317"/>
                    <a:pt x="1559" y="139"/>
                  </a:cubicBezTo>
                  <a:cubicBezTo>
                    <a:pt x="1470" y="47"/>
                    <a:pt x="1352" y="1"/>
                    <a:pt x="12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4"/>
            <p:cNvSpPr/>
            <p:nvPr/>
          </p:nvSpPr>
          <p:spPr>
            <a:xfrm>
              <a:off x="5891801" y="2351041"/>
              <a:ext cx="54954" cy="46507"/>
            </a:xfrm>
            <a:custGeom>
              <a:rect b="b" l="l" r="r" t="t"/>
              <a:pathLst>
                <a:path extrusionOk="0" h="1470" w="1737">
                  <a:moveTo>
                    <a:pt x="499" y="0"/>
                  </a:moveTo>
                  <a:cubicBezTo>
                    <a:pt x="382" y="0"/>
                    <a:pt x="264" y="45"/>
                    <a:pt x="172" y="134"/>
                  </a:cubicBezTo>
                  <a:cubicBezTo>
                    <a:pt x="0" y="312"/>
                    <a:pt x="0" y="598"/>
                    <a:pt x="172" y="776"/>
                  </a:cubicBezTo>
                  <a:lnTo>
                    <a:pt x="217" y="821"/>
                  </a:lnTo>
                  <a:lnTo>
                    <a:pt x="865" y="1470"/>
                  </a:lnTo>
                  <a:lnTo>
                    <a:pt x="1514" y="821"/>
                  </a:lnTo>
                  <a:lnTo>
                    <a:pt x="1559" y="776"/>
                  </a:lnTo>
                  <a:cubicBezTo>
                    <a:pt x="1737" y="598"/>
                    <a:pt x="1737" y="312"/>
                    <a:pt x="1559" y="134"/>
                  </a:cubicBezTo>
                  <a:cubicBezTo>
                    <a:pt x="1466" y="45"/>
                    <a:pt x="1349" y="0"/>
                    <a:pt x="1232" y="0"/>
                  </a:cubicBezTo>
                  <a:cubicBezTo>
                    <a:pt x="1115" y="0"/>
                    <a:pt x="999" y="45"/>
                    <a:pt x="910" y="134"/>
                  </a:cubicBezTo>
                  <a:lnTo>
                    <a:pt x="865" y="172"/>
                  </a:lnTo>
                  <a:lnTo>
                    <a:pt x="821" y="134"/>
                  </a:lnTo>
                  <a:cubicBezTo>
                    <a:pt x="732" y="45"/>
                    <a:pt x="616" y="0"/>
                    <a:pt x="499"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4"/>
            <p:cNvSpPr/>
            <p:nvPr/>
          </p:nvSpPr>
          <p:spPr>
            <a:xfrm>
              <a:off x="5736464" y="2108989"/>
              <a:ext cx="56157" cy="316944"/>
            </a:xfrm>
            <a:custGeom>
              <a:rect b="b" l="l" r="r" t="t"/>
              <a:pathLst>
                <a:path extrusionOk="0" h="10018" w="1775">
                  <a:moveTo>
                    <a:pt x="1298" y="0"/>
                  </a:moveTo>
                  <a:cubicBezTo>
                    <a:pt x="1196" y="0"/>
                    <a:pt x="1101" y="13"/>
                    <a:pt x="1012" y="32"/>
                  </a:cubicBezTo>
                  <a:cubicBezTo>
                    <a:pt x="878" y="64"/>
                    <a:pt x="757" y="115"/>
                    <a:pt x="643" y="178"/>
                  </a:cubicBezTo>
                  <a:cubicBezTo>
                    <a:pt x="261" y="401"/>
                    <a:pt x="0" y="821"/>
                    <a:pt x="0" y="1298"/>
                  </a:cubicBezTo>
                  <a:lnTo>
                    <a:pt x="0" y="8726"/>
                  </a:lnTo>
                  <a:cubicBezTo>
                    <a:pt x="0" y="9025"/>
                    <a:pt x="102" y="9299"/>
                    <a:pt x="274" y="9521"/>
                  </a:cubicBezTo>
                  <a:cubicBezTo>
                    <a:pt x="350" y="9617"/>
                    <a:pt x="439" y="9699"/>
                    <a:pt x="535" y="9769"/>
                  </a:cubicBezTo>
                  <a:cubicBezTo>
                    <a:pt x="745" y="9928"/>
                    <a:pt x="1012" y="10017"/>
                    <a:pt x="1298" y="10017"/>
                  </a:cubicBezTo>
                  <a:lnTo>
                    <a:pt x="1775" y="10017"/>
                  </a:lnTo>
                  <a:cubicBezTo>
                    <a:pt x="1489" y="10017"/>
                    <a:pt x="1228" y="9928"/>
                    <a:pt x="1012" y="9769"/>
                  </a:cubicBezTo>
                  <a:cubicBezTo>
                    <a:pt x="916" y="9699"/>
                    <a:pt x="827" y="9617"/>
                    <a:pt x="757" y="9521"/>
                  </a:cubicBezTo>
                  <a:cubicBezTo>
                    <a:pt x="586" y="9299"/>
                    <a:pt x="484" y="9025"/>
                    <a:pt x="484" y="8726"/>
                  </a:cubicBezTo>
                  <a:lnTo>
                    <a:pt x="484" y="1298"/>
                  </a:lnTo>
                  <a:cubicBezTo>
                    <a:pt x="484" y="821"/>
                    <a:pt x="738" y="401"/>
                    <a:pt x="1126" y="178"/>
                  </a:cubicBezTo>
                  <a:cubicBezTo>
                    <a:pt x="1234" y="115"/>
                    <a:pt x="1355" y="64"/>
                    <a:pt x="1489" y="32"/>
                  </a:cubicBezTo>
                  <a:cubicBezTo>
                    <a:pt x="1578" y="13"/>
                    <a:pt x="1673" y="0"/>
                    <a:pt x="177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7" name="Google Shape;2367;p44"/>
          <p:cNvGrpSpPr/>
          <p:nvPr/>
        </p:nvGrpSpPr>
        <p:grpSpPr>
          <a:xfrm rot="2545116">
            <a:off x="878183" y="1443816"/>
            <a:ext cx="382454" cy="637484"/>
            <a:chOff x="3834143" y="4115408"/>
            <a:chExt cx="382421" cy="637429"/>
          </a:xfrm>
        </p:grpSpPr>
        <p:sp>
          <p:nvSpPr>
            <p:cNvPr id="2368" name="Google Shape;2368;p44"/>
            <p:cNvSpPr/>
            <p:nvPr/>
          </p:nvSpPr>
          <p:spPr>
            <a:xfrm>
              <a:off x="3834143" y="411540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4"/>
            <p:cNvSpPr/>
            <p:nvPr/>
          </p:nvSpPr>
          <p:spPr>
            <a:xfrm>
              <a:off x="4000419" y="456075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4"/>
            <p:cNvSpPr/>
            <p:nvPr/>
          </p:nvSpPr>
          <p:spPr>
            <a:xfrm>
              <a:off x="3872885" y="442804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4"/>
            <p:cNvSpPr/>
            <p:nvPr/>
          </p:nvSpPr>
          <p:spPr>
            <a:xfrm>
              <a:off x="4101904" y="463739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4"/>
            <p:cNvSpPr/>
            <p:nvPr/>
          </p:nvSpPr>
          <p:spPr>
            <a:xfrm>
              <a:off x="3892556" y="463739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4"/>
            <p:cNvSpPr/>
            <p:nvPr/>
          </p:nvSpPr>
          <p:spPr>
            <a:xfrm>
              <a:off x="4101904" y="450083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4"/>
            <p:cNvSpPr/>
            <p:nvPr/>
          </p:nvSpPr>
          <p:spPr>
            <a:xfrm>
              <a:off x="3892556" y="450083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4"/>
            <p:cNvSpPr/>
            <p:nvPr/>
          </p:nvSpPr>
          <p:spPr>
            <a:xfrm>
              <a:off x="4000419" y="423530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4"/>
            <p:cNvSpPr/>
            <p:nvPr/>
          </p:nvSpPr>
          <p:spPr>
            <a:xfrm>
              <a:off x="4101904" y="431037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4"/>
            <p:cNvSpPr/>
            <p:nvPr/>
          </p:nvSpPr>
          <p:spPr>
            <a:xfrm>
              <a:off x="3892556" y="431037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4"/>
            <p:cNvSpPr/>
            <p:nvPr/>
          </p:nvSpPr>
          <p:spPr>
            <a:xfrm>
              <a:off x="4101904" y="417382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4"/>
            <p:cNvSpPr/>
            <p:nvPr/>
          </p:nvSpPr>
          <p:spPr>
            <a:xfrm>
              <a:off x="3892556" y="417382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0" name="Google Shape;2380;p44"/>
          <p:cNvSpPr/>
          <p:nvPr/>
        </p:nvSpPr>
        <p:spPr>
          <a:xfrm rot="-1585880">
            <a:off x="595614" y="525817"/>
            <a:ext cx="599844" cy="581250"/>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4" name="Shape 2384"/>
        <p:cNvGrpSpPr/>
        <p:nvPr/>
      </p:nvGrpSpPr>
      <p:grpSpPr>
        <a:xfrm>
          <a:off x="0" y="0"/>
          <a:ext cx="0" cy="0"/>
          <a:chOff x="0" y="0"/>
          <a:chExt cx="0" cy="0"/>
        </a:xfrm>
      </p:grpSpPr>
      <p:sp>
        <p:nvSpPr>
          <p:cNvPr id="2385" name="Google Shape;2385;p4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Dela Gothic One"/>
                <a:ea typeface="Dela Gothic One"/>
                <a:cs typeface="Dela Gothic One"/>
                <a:sym typeface="Dela Gothic One"/>
              </a:rPr>
              <a:t>Theoretical</a:t>
            </a:r>
            <a:r>
              <a:rPr lang="en"/>
              <a:t> </a:t>
            </a:r>
            <a:r>
              <a:rPr lang="en">
                <a:latin typeface="Dela Gothic One"/>
                <a:ea typeface="Dela Gothic One"/>
                <a:cs typeface="Dela Gothic One"/>
                <a:sym typeface="Dela Gothic One"/>
              </a:rPr>
              <a:t>framework</a:t>
            </a:r>
            <a:endParaRPr>
              <a:latin typeface="Dela Gothic One"/>
              <a:ea typeface="Dela Gothic One"/>
              <a:cs typeface="Dela Gothic One"/>
              <a:sym typeface="Dela Gothic One"/>
            </a:endParaRPr>
          </a:p>
        </p:txBody>
      </p:sp>
      <p:sp>
        <p:nvSpPr>
          <p:cNvPr id="2386" name="Google Shape;2386;p45"/>
          <p:cNvSpPr txBox="1"/>
          <p:nvPr/>
        </p:nvSpPr>
        <p:spPr>
          <a:xfrm>
            <a:off x="4357400" y="2298175"/>
            <a:ext cx="3741000" cy="4227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accent5"/>
                </a:solidFill>
                <a:latin typeface="Dela Gothic One"/>
                <a:ea typeface="Dela Gothic One"/>
                <a:cs typeface="Dela Gothic One"/>
                <a:sym typeface="Dela Gothic One"/>
              </a:rPr>
              <a:t>Relevant theories</a:t>
            </a:r>
            <a:endParaRPr sz="1700">
              <a:solidFill>
                <a:schemeClr val="accent5"/>
              </a:solidFill>
              <a:latin typeface="Dela Gothic One"/>
              <a:ea typeface="Dela Gothic One"/>
              <a:cs typeface="Dela Gothic One"/>
              <a:sym typeface="Dela Gothic One"/>
            </a:endParaRPr>
          </a:p>
        </p:txBody>
      </p:sp>
      <p:sp>
        <p:nvSpPr>
          <p:cNvPr id="2387" name="Google Shape;2387;p45"/>
          <p:cNvSpPr txBox="1"/>
          <p:nvPr/>
        </p:nvSpPr>
        <p:spPr>
          <a:xfrm>
            <a:off x="4357400" y="3468778"/>
            <a:ext cx="1757400" cy="3936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accent5"/>
                </a:solidFill>
                <a:latin typeface="Dela Gothic One"/>
                <a:ea typeface="Dela Gothic One"/>
                <a:cs typeface="Dela Gothic One"/>
                <a:sym typeface="Dela Gothic One"/>
              </a:rPr>
              <a:t>Theory 1</a:t>
            </a:r>
            <a:endParaRPr sz="1700">
              <a:solidFill>
                <a:schemeClr val="accent5"/>
              </a:solidFill>
              <a:latin typeface="Dela Gothic One"/>
              <a:ea typeface="Dela Gothic One"/>
              <a:cs typeface="Dela Gothic One"/>
              <a:sym typeface="Dela Gothic One"/>
            </a:endParaRPr>
          </a:p>
        </p:txBody>
      </p:sp>
      <p:sp>
        <p:nvSpPr>
          <p:cNvPr id="2388" name="Google Shape;2388;p45"/>
          <p:cNvSpPr txBox="1"/>
          <p:nvPr/>
        </p:nvSpPr>
        <p:spPr>
          <a:xfrm>
            <a:off x="4257526" y="3862376"/>
            <a:ext cx="1757400" cy="65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5"/>
                </a:solidFill>
                <a:latin typeface="Heebo"/>
                <a:ea typeface="Heebo"/>
                <a:cs typeface="Heebo"/>
                <a:sym typeface="Heebo"/>
              </a:rPr>
              <a:t>Venus has a beautiful name</a:t>
            </a:r>
            <a:endParaRPr>
              <a:solidFill>
                <a:schemeClr val="accent5"/>
              </a:solidFill>
              <a:latin typeface="Heebo"/>
              <a:ea typeface="Heebo"/>
              <a:cs typeface="Heebo"/>
              <a:sym typeface="Heebo"/>
            </a:endParaRPr>
          </a:p>
        </p:txBody>
      </p:sp>
      <p:sp>
        <p:nvSpPr>
          <p:cNvPr id="2389" name="Google Shape;2389;p45"/>
          <p:cNvSpPr txBox="1"/>
          <p:nvPr/>
        </p:nvSpPr>
        <p:spPr>
          <a:xfrm>
            <a:off x="6341050" y="3468778"/>
            <a:ext cx="1757400" cy="3936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accent5"/>
                </a:solidFill>
                <a:latin typeface="Dela Gothic One"/>
                <a:ea typeface="Dela Gothic One"/>
                <a:cs typeface="Dela Gothic One"/>
                <a:sym typeface="Dela Gothic One"/>
              </a:rPr>
              <a:t>Theory 2</a:t>
            </a:r>
            <a:endParaRPr sz="1700">
              <a:solidFill>
                <a:schemeClr val="accent5"/>
              </a:solidFill>
              <a:latin typeface="Dela Gothic One"/>
              <a:ea typeface="Dela Gothic One"/>
              <a:cs typeface="Dela Gothic One"/>
              <a:sym typeface="Dela Gothic One"/>
            </a:endParaRPr>
          </a:p>
        </p:txBody>
      </p:sp>
      <p:sp>
        <p:nvSpPr>
          <p:cNvPr id="2390" name="Google Shape;2390;p45"/>
          <p:cNvSpPr txBox="1"/>
          <p:nvPr/>
        </p:nvSpPr>
        <p:spPr>
          <a:xfrm>
            <a:off x="6230623" y="3862376"/>
            <a:ext cx="1757400" cy="65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5"/>
                </a:solidFill>
                <a:latin typeface="Heebo"/>
                <a:ea typeface="Heebo"/>
                <a:cs typeface="Heebo"/>
                <a:sym typeface="Heebo"/>
              </a:rPr>
              <a:t>Despite being red, Mars is very cold</a:t>
            </a:r>
            <a:endParaRPr>
              <a:solidFill>
                <a:schemeClr val="accent5"/>
              </a:solidFill>
              <a:latin typeface="Heebo"/>
              <a:ea typeface="Heebo"/>
              <a:cs typeface="Heebo"/>
              <a:sym typeface="Heebo"/>
            </a:endParaRPr>
          </a:p>
        </p:txBody>
      </p:sp>
      <p:sp>
        <p:nvSpPr>
          <p:cNvPr id="2391" name="Google Shape;2391;p45"/>
          <p:cNvSpPr txBox="1"/>
          <p:nvPr/>
        </p:nvSpPr>
        <p:spPr>
          <a:xfrm>
            <a:off x="4357550" y="1302500"/>
            <a:ext cx="3741000" cy="7338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5"/>
                </a:solidFill>
                <a:latin typeface="Dela Gothic One"/>
                <a:ea typeface="Dela Gothic One"/>
                <a:cs typeface="Dela Gothic One"/>
                <a:sym typeface="Dela Gothic One"/>
              </a:rPr>
              <a:t>Theoretical framework</a:t>
            </a:r>
            <a:endParaRPr sz="2000">
              <a:solidFill>
                <a:schemeClr val="accent5"/>
              </a:solidFill>
              <a:latin typeface="Dela Gothic One"/>
              <a:ea typeface="Dela Gothic One"/>
              <a:cs typeface="Dela Gothic One"/>
              <a:sym typeface="Dela Gothic One"/>
            </a:endParaRPr>
          </a:p>
        </p:txBody>
      </p:sp>
      <p:sp>
        <p:nvSpPr>
          <p:cNvPr id="2392" name="Google Shape;2392;p45"/>
          <p:cNvSpPr txBox="1"/>
          <p:nvPr/>
        </p:nvSpPr>
        <p:spPr>
          <a:xfrm>
            <a:off x="1049751" y="3226914"/>
            <a:ext cx="2888700" cy="4227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accent5"/>
                </a:solidFill>
                <a:latin typeface="Dela Gothic One"/>
                <a:ea typeface="Dela Gothic One"/>
                <a:cs typeface="Dela Gothic One"/>
                <a:sym typeface="Dela Gothic One"/>
              </a:rPr>
              <a:t>Keywords</a:t>
            </a:r>
            <a:endParaRPr sz="1700">
              <a:solidFill>
                <a:schemeClr val="accent5"/>
              </a:solidFill>
              <a:latin typeface="Dela Gothic One"/>
              <a:ea typeface="Dela Gothic One"/>
              <a:cs typeface="Dela Gothic One"/>
              <a:sym typeface="Dela Gothic One"/>
            </a:endParaRPr>
          </a:p>
        </p:txBody>
      </p:sp>
      <p:sp>
        <p:nvSpPr>
          <p:cNvPr id="2393" name="Google Shape;2393;p45"/>
          <p:cNvSpPr txBox="1"/>
          <p:nvPr/>
        </p:nvSpPr>
        <p:spPr>
          <a:xfrm>
            <a:off x="934579" y="3649614"/>
            <a:ext cx="2888700" cy="858000"/>
          </a:xfrm>
          <a:prstGeom prst="rect">
            <a:avLst/>
          </a:prstGeom>
          <a:noFill/>
          <a:ln>
            <a:noFill/>
          </a:ln>
        </p:spPr>
        <p:txBody>
          <a:bodyPr anchorCtr="0" anchor="t" bIns="91425" lIns="91425" spcFirstLastPara="1" rIns="91425" wrap="square" tIns="91425">
            <a:noAutofit/>
          </a:bodyPr>
          <a:lstStyle/>
          <a:p>
            <a:pPr indent="-317500" lvl="0" marL="285750" rtl="0" algn="l">
              <a:lnSpc>
                <a:spcPct val="115000"/>
              </a:lnSpc>
              <a:spcBef>
                <a:spcPts val="0"/>
              </a:spcBef>
              <a:spcAft>
                <a:spcPts val="0"/>
              </a:spcAft>
              <a:buClr>
                <a:schemeClr val="dk2"/>
              </a:buClr>
              <a:buSzPts val="1400"/>
              <a:buFont typeface="Heebo"/>
              <a:buChar char="●"/>
            </a:pPr>
            <a:r>
              <a:rPr lang="en">
                <a:solidFill>
                  <a:schemeClr val="accent5"/>
                </a:solidFill>
                <a:latin typeface="Heebo"/>
                <a:ea typeface="Heebo"/>
                <a:cs typeface="Heebo"/>
                <a:sym typeface="Heebo"/>
              </a:rPr>
              <a:t>Mercury </a:t>
            </a:r>
            <a:endParaRPr>
              <a:solidFill>
                <a:schemeClr val="accent5"/>
              </a:solidFill>
              <a:latin typeface="Heebo"/>
              <a:ea typeface="Heebo"/>
              <a:cs typeface="Heebo"/>
              <a:sym typeface="Heebo"/>
            </a:endParaRPr>
          </a:p>
          <a:p>
            <a:pPr indent="-317500" lvl="0" marL="285750" rtl="0" algn="l">
              <a:lnSpc>
                <a:spcPct val="115000"/>
              </a:lnSpc>
              <a:spcBef>
                <a:spcPts val="0"/>
              </a:spcBef>
              <a:spcAft>
                <a:spcPts val="0"/>
              </a:spcAft>
              <a:buClr>
                <a:schemeClr val="dk2"/>
              </a:buClr>
              <a:buSzPts val="1400"/>
              <a:buFont typeface="Heebo"/>
              <a:buChar char="●"/>
            </a:pPr>
            <a:r>
              <a:rPr lang="en">
                <a:solidFill>
                  <a:schemeClr val="accent5"/>
                </a:solidFill>
                <a:latin typeface="Heebo"/>
                <a:ea typeface="Heebo"/>
                <a:cs typeface="Heebo"/>
                <a:sym typeface="Heebo"/>
              </a:rPr>
              <a:t>Earth </a:t>
            </a:r>
            <a:endParaRPr>
              <a:solidFill>
                <a:schemeClr val="accent5"/>
              </a:solidFill>
              <a:latin typeface="Heebo"/>
              <a:ea typeface="Heebo"/>
              <a:cs typeface="Heebo"/>
              <a:sym typeface="Heebo"/>
            </a:endParaRPr>
          </a:p>
          <a:p>
            <a:pPr indent="-317500" lvl="0" marL="285750" rtl="0" algn="l">
              <a:lnSpc>
                <a:spcPct val="115000"/>
              </a:lnSpc>
              <a:spcBef>
                <a:spcPts val="0"/>
              </a:spcBef>
              <a:spcAft>
                <a:spcPts val="0"/>
              </a:spcAft>
              <a:buClr>
                <a:schemeClr val="dk2"/>
              </a:buClr>
              <a:buSzPts val="1400"/>
              <a:buFont typeface="Heebo"/>
              <a:buChar char="●"/>
            </a:pPr>
            <a:r>
              <a:rPr lang="en">
                <a:solidFill>
                  <a:schemeClr val="accent5"/>
                </a:solidFill>
                <a:latin typeface="Heebo"/>
                <a:ea typeface="Heebo"/>
                <a:cs typeface="Heebo"/>
                <a:sym typeface="Heebo"/>
              </a:rPr>
              <a:t>Jupiter </a:t>
            </a:r>
            <a:endParaRPr>
              <a:solidFill>
                <a:schemeClr val="accent5"/>
              </a:solidFill>
              <a:latin typeface="Heebo"/>
              <a:ea typeface="Heebo"/>
              <a:cs typeface="Heebo"/>
              <a:sym typeface="Heebo"/>
            </a:endParaRPr>
          </a:p>
        </p:txBody>
      </p:sp>
      <p:sp>
        <p:nvSpPr>
          <p:cNvPr id="2394" name="Google Shape;2394;p45"/>
          <p:cNvSpPr txBox="1"/>
          <p:nvPr/>
        </p:nvSpPr>
        <p:spPr>
          <a:xfrm>
            <a:off x="1045450" y="1302500"/>
            <a:ext cx="2888700" cy="7338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accent5"/>
                </a:solidFill>
                <a:latin typeface="Dela Gothic One"/>
                <a:ea typeface="Dela Gothic One"/>
                <a:cs typeface="Dela Gothic One"/>
                <a:sym typeface="Dela Gothic One"/>
              </a:rPr>
              <a:t>Influence of role playing games</a:t>
            </a:r>
            <a:endParaRPr sz="1700">
              <a:solidFill>
                <a:schemeClr val="accent5"/>
              </a:solidFill>
              <a:latin typeface="Dela Gothic One"/>
              <a:ea typeface="Dela Gothic One"/>
              <a:cs typeface="Dela Gothic One"/>
              <a:sym typeface="Dela Gothic One"/>
            </a:endParaRPr>
          </a:p>
        </p:txBody>
      </p:sp>
      <p:sp>
        <p:nvSpPr>
          <p:cNvPr id="2395" name="Google Shape;2395;p45"/>
          <p:cNvSpPr txBox="1"/>
          <p:nvPr/>
        </p:nvSpPr>
        <p:spPr>
          <a:xfrm>
            <a:off x="934595" y="2036299"/>
            <a:ext cx="2888700" cy="107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5"/>
                </a:solidFill>
                <a:latin typeface="Heebo"/>
                <a:ea typeface="Heebo"/>
                <a:cs typeface="Heebo"/>
                <a:sym typeface="Heebo"/>
              </a:rPr>
              <a:t>Mercury is the closest planet to the Sun and the smallest one in the Solar System—it’s only a bit larger than the Moon</a:t>
            </a:r>
            <a:endParaRPr>
              <a:solidFill>
                <a:schemeClr val="accent5"/>
              </a:solidFill>
              <a:latin typeface="Heebo"/>
              <a:ea typeface="Heebo"/>
              <a:cs typeface="Heebo"/>
              <a:sym typeface="Heebo"/>
            </a:endParaRPr>
          </a:p>
        </p:txBody>
      </p:sp>
      <p:cxnSp>
        <p:nvCxnSpPr>
          <p:cNvPr id="2396" name="Google Shape;2396;p45"/>
          <p:cNvCxnSpPr>
            <a:stCxn id="2391" idx="2"/>
            <a:endCxn id="2386" idx="0"/>
          </p:cNvCxnSpPr>
          <p:nvPr/>
        </p:nvCxnSpPr>
        <p:spPr>
          <a:xfrm>
            <a:off x="6228050" y="2036300"/>
            <a:ext cx="0" cy="261900"/>
          </a:xfrm>
          <a:prstGeom prst="straightConnector1">
            <a:avLst/>
          </a:prstGeom>
          <a:noFill/>
          <a:ln cap="flat" cmpd="sng" w="9525">
            <a:solidFill>
              <a:schemeClr val="accent5"/>
            </a:solidFill>
            <a:prstDash val="solid"/>
            <a:round/>
            <a:headEnd len="med" w="med" type="none"/>
            <a:tailEnd len="med" w="med" type="none"/>
          </a:ln>
        </p:spPr>
      </p:cxnSp>
      <p:cxnSp>
        <p:nvCxnSpPr>
          <p:cNvPr id="2397" name="Google Shape;2397;p45"/>
          <p:cNvCxnSpPr>
            <a:stCxn id="2387" idx="0"/>
            <a:endCxn id="2386" idx="2"/>
          </p:cNvCxnSpPr>
          <p:nvPr/>
        </p:nvCxnSpPr>
        <p:spPr>
          <a:xfrm rot="-5400000">
            <a:off x="5358050" y="2598928"/>
            <a:ext cx="747900" cy="991800"/>
          </a:xfrm>
          <a:prstGeom prst="bentConnector3">
            <a:avLst>
              <a:gd fmla="val 50000" name="adj1"/>
            </a:avLst>
          </a:prstGeom>
          <a:noFill/>
          <a:ln cap="flat" cmpd="sng" w="9525">
            <a:solidFill>
              <a:schemeClr val="accent5"/>
            </a:solidFill>
            <a:prstDash val="solid"/>
            <a:round/>
            <a:headEnd len="med" w="med" type="none"/>
            <a:tailEnd len="med" w="med" type="none"/>
          </a:ln>
        </p:spPr>
      </p:cxnSp>
      <p:cxnSp>
        <p:nvCxnSpPr>
          <p:cNvPr id="2398" name="Google Shape;2398;p45"/>
          <p:cNvCxnSpPr>
            <a:stCxn id="2389" idx="0"/>
            <a:endCxn id="2386" idx="2"/>
          </p:cNvCxnSpPr>
          <p:nvPr/>
        </p:nvCxnSpPr>
        <p:spPr>
          <a:xfrm flipH="1" rot="5400000">
            <a:off x="6349900" y="2598928"/>
            <a:ext cx="747900" cy="991800"/>
          </a:xfrm>
          <a:prstGeom prst="bentConnector3">
            <a:avLst>
              <a:gd fmla="val 50000" name="adj1"/>
            </a:avLst>
          </a:prstGeom>
          <a:noFill/>
          <a:ln cap="flat" cmpd="sng" w="9525">
            <a:solidFill>
              <a:schemeClr val="accent5"/>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2" name="Shape 2402"/>
        <p:cNvGrpSpPr/>
        <p:nvPr/>
      </p:nvGrpSpPr>
      <p:grpSpPr>
        <a:xfrm>
          <a:off x="0" y="0"/>
          <a:ext cx="0" cy="0"/>
          <a:chOff x="0" y="0"/>
          <a:chExt cx="0" cy="0"/>
        </a:xfrm>
      </p:grpSpPr>
      <p:grpSp>
        <p:nvGrpSpPr>
          <p:cNvPr id="2403" name="Google Shape;2403;p46"/>
          <p:cNvGrpSpPr/>
          <p:nvPr/>
        </p:nvGrpSpPr>
        <p:grpSpPr>
          <a:xfrm rot="1071009">
            <a:off x="7563340" y="4111538"/>
            <a:ext cx="1540188" cy="1540188"/>
            <a:chOff x="1233725" y="3010438"/>
            <a:chExt cx="1436736" cy="1436736"/>
          </a:xfrm>
        </p:grpSpPr>
        <p:sp>
          <p:nvSpPr>
            <p:cNvPr id="2404" name="Google Shape;2404;p46"/>
            <p:cNvSpPr/>
            <p:nvPr/>
          </p:nvSpPr>
          <p:spPr>
            <a:xfrm>
              <a:off x="1233725" y="3010438"/>
              <a:ext cx="1436736" cy="1436736"/>
            </a:xfrm>
            <a:custGeom>
              <a:rect b="b" l="l" r="r" t="t"/>
              <a:pathLst>
                <a:path extrusionOk="0" h="41247" w="41247">
                  <a:moveTo>
                    <a:pt x="1" y="1"/>
                  </a:moveTo>
                  <a:lnTo>
                    <a:pt x="1" y="41246"/>
                  </a:lnTo>
                  <a:lnTo>
                    <a:pt x="41247" y="41246"/>
                  </a:lnTo>
                  <a:lnTo>
                    <a:pt x="41247"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1295307" y="3072020"/>
              <a:ext cx="1313708" cy="1313708"/>
            </a:xfrm>
            <a:custGeom>
              <a:rect b="b" l="l" r="r" t="t"/>
              <a:pathLst>
                <a:path extrusionOk="0" h="37715" w="37715">
                  <a:moveTo>
                    <a:pt x="0" y="0"/>
                  </a:moveTo>
                  <a:lnTo>
                    <a:pt x="0" y="37714"/>
                  </a:lnTo>
                  <a:lnTo>
                    <a:pt x="37715" y="37714"/>
                  </a:lnTo>
                  <a:lnTo>
                    <a:pt x="3771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6"/>
            <p:cNvSpPr/>
            <p:nvPr/>
          </p:nvSpPr>
          <p:spPr>
            <a:xfrm>
              <a:off x="1317600" y="3094312"/>
              <a:ext cx="1269122" cy="1268983"/>
            </a:xfrm>
            <a:custGeom>
              <a:rect b="b" l="l" r="r" t="t"/>
              <a:pathLst>
                <a:path extrusionOk="0" h="36431" w="36435">
                  <a:moveTo>
                    <a:pt x="1" y="0"/>
                  </a:moveTo>
                  <a:lnTo>
                    <a:pt x="1" y="36431"/>
                  </a:lnTo>
                  <a:lnTo>
                    <a:pt x="36434" y="36431"/>
                  </a:lnTo>
                  <a:lnTo>
                    <a:pt x="36434"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6"/>
            <p:cNvSpPr/>
            <p:nvPr/>
          </p:nvSpPr>
          <p:spPr>
            <a:xfrm>
              <a:off x="2428276" y="3101766"/>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6"/>
            <p:cNvSpPr/>
            <p:nvPr/>
          </p:nvSpPr>
          <p:spPr>
            <a:xfrm>
              <a:off x="2110890"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6"/>
            <p:cNvSpPr/>
            <p:nvPr/>
          </p:nvSpPr>
          <p:spPr>
            <a:xfrm>
              <a:off x="1793609"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6"/>
            <p:cNvSpPr/>
            <p:nvPr/>
          </p:nvSpPr>
          <p:spPr>
            <a:xfrm>
              <a:off x="1476292" y="3101766"/>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2269583"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6"/>
            <p:cNvSpPr/>
            <p:nvPr/>
          </p:nvSpPr>
          <p:spPr>
            <a:xfrm>
              <a:off x="1952301" y="3258265"/>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6"/>
            <p:cNvSpPr/>
            <p:nvPr/>
          </p:nvSpPr>
          <p:spPr>
            <a:xfrm>
              <a:off x="1635020" y="3258265"/>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6"/>
            <p:cNvSpPr/>
            <p:nvPr/>
          </p:nvSpPr>
          <p:spPr>
            <a:xfrm>
              <a:off x="1317600"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6"/>
            <p:cNvSpPr/>
            <p:nvPr/>
          </p:nvSpPr>
          <p:spPr>
            <a:xfrm>
              <a:off x="2428276" y="3414833"/>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2110890"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6"/>
            <p:cNvSpPr/>
            <p:nvPr/>
          </p:nvSpPr>
          <p:spPr>
            <a:xfrm>
              <a:off x="1793609"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6"/>
            <p:cNvSpPr/>
            <p:nvPr/>
          </p:nvSpPr>
          <p:spPr>
            <a:xfrm>
              <a:off x="1476292" y="3414833"/>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p:nvPr/>
          </p:nvSpPr>
          <p:spPr>
            <a:xfrm>
              <a:off x="2269583"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6"/>
            <p:cNvSpPr/>
            <p:nvPr/>
          </p:nvSpPr>
          <p:spPr>
            <a:xfrm>
              <a:off x="1952301" y="3571296"/>
              <a:ext cx="158383" cy="158418"/>
            </a:xfrm>
            <a:custGeom>
              <a:rect b="b" l="l" r="r" t="t"/>
              <a:pathLst>
                <a:path extrusionOk="0" h="4548" w="4547">
                  <a:moveTo>
                    <a:pt x="0" y="1"/>
                  </a:moveTo>
                  <a:lnTo>
                    <a:pt x="0"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p:nvPr/>
          </p:nvSpPr>
          <p:spPr>
            <a:xfrm>
              <a:off x="1635020" y="3571296"/>
              <a:ext cx="158279" cy="158418"/>
            </a:xfrm>
            <a:custGeom>
              <a:rect b="b" l="l" r="r" t="t"/>
              <a:pathLst>
                <a:path extrusionOk="0" h="4548" w="4544">
                  <a:moveTo>
                    <a:pt x="0" y="1"/>
                  </a:moveTo>
                  <a:lnTo>
                    <a:pt x="0" y="4547"/>
                  </a:lnTo>
                  <a:lnTo>
                    <a:pt x="4544" y="4547"/>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1317600"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6"/>
            <p:cNvSpPr/>
            <p:nvPr/>
          </p:nvSpPr>
          <p:spPr>
            <a:xfrm>
              <a:off x="2428276" y="3727864"/>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6"/>
            <p:cNvSpPr/>
            <p:nvPr/>
          </p:nvSpPr>
          <p:spPr>
            <a:xfrm>
              <a:off x="2110890"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6"/>
            <p:cNvSpPr/>
            <p:nvPr/>
          </p:nvSpPr>
          <p:spPr>
            <a:xfrm>
              <a:off x="1793609"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6"/>
            <p:cNvSpPr/>
            <p:nvPr/>
          </p:nvSpPr>
          <p:spPr>
            <a:xfrm>
              <a:off x="1476292" y="3727864"/>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6"/>
            <p:cNvSpPr/>
            <p:nvPr/>
          </p:nvSpPr>
          <p:spPr>
            <a:xfrm>
              <a:off x="2269583"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6"/>
            <p:cNvSpPr/>
            <p:nvPr/>
          </p:nvSpPr>
          <p:spPr>
            <a:xfrm>
              <a:off x="1952301" y="3884363"/>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6"/>
            <p:cNvSpPr/>
            <p:nvPr/>
          </p:nvSpPr>
          <p:spPr>
            <a:xfrm>
              <a:off x="1635020" y="3884363"/>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6"/>
            <p:cNvSpPr/>
            <p:nvPr/>
          </p:nvSpPr>
          <p:spPr>
            <a:xfrm>
              <a:off x="1317600"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6"/>
            <p:cNvSpPr/>
            <p:nvPr/>
          </p:nvSpPr>
          <p:spPr>
            <a:xfrm>
              <a:off x="2428276" y="4040931"/>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6"/>
            <p:cNvSpPr/>
            <p:nvPr/>
          </p:nvSpPr>
          <p:spPr>
            <a:xfrm>
              <a:off x="2110890"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6"/>
            <p:cNvSpPr/>
            <p:nvPr/>
          </p:nvSpPr>
          <p:spPr>
            <a:xfrm>
              <a:off x="1793609"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6"/>
            <p:cNvSpPr/>
            <p:nvPr/>
          </p:nvSpPr>
          <p:spPr>
            <a:xfrm>
              <a:off x="1476292" y="4040931"/>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6"/>
            <p:cNvSpPr/>
            <p:nvPr/>
          </p:nvSpPr>
          <p:spPr>
            <a:xfrm>
              <a:off x="2269583"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6"/>
            <p:cNvSpPr/>
            <p:nvPr/>
          </p:nvSpPr>
          <p:spPr>
            <a:xfrm>
              <a:off x="1952301" y="4197499"/>
              <a:ext cx="158383" cy="158314"/>
            </a:xfrm>
            <a:custGeom>
              <a:rect b="b" l="l" r="r" t="t"/>
              <a:pathLst>
                <a:path extrusionOk="0" h="4545" w="4547">
                  <a:moveTo>
                    <a:pt x="0" y="1"/>
                  </a:moveTo>
                  <a:lnTo>
                    <a:pt x="0"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6"/>
            <p:cNvSpPr/>
            <p:nvPr/>
          </p:nvSpPr>
          <p:spPr>
            <a:xfrm>
              <a:off x="1635020" y="4197499"/>
              <a:ext cx="158279" cy="158314"/>
            </a:xfrm>
            <a:custGeom>
              <a:rect b="b" l="l" r="r" t="t"/>
              <a:pathLst>
                <a:path extrusionOk="0" h="4545" w="4544">
                  <a:moveTo>
                    <a:pt x="0" y="1"/>
                  </a:moveTo>
                  <a:lnTo>
                    <a:pt x="0" y="4544"/>
                  </a:lnTo>
                  <a:lnTo>
                    <a:pt x="4544" y="4544"/>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6"/>
            <p:cNvSpPr/>
            <p:nvPr/>
          </p:nvSpPr>
          <p:spPr>
            <a:xfrm>
              <a:off x="1317600"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9" name="Google Shape;2439;p46"/>
          <p:cNvSpPr txBox="1"/>
          <p:nvPr>
            <p:ph idx="1" type="subTitle"/>
          </p:nvPr>
        </p:nvSpPr>
        <p:spPr>
          <a:xfrm>
            <a:off x="4473475" y="2838249"/>
            <a:ext cx="3957300" cy="94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a:t>
            </a:r>
            <a:r>
              <a:rPr lang="en">
                <a:latin typeface="Heebo SemiBold"/>
                <a:ea typeface="Heebo SemiBold"/>
                <a:cs typeface="Heebo SemiBold"/>
                <a:sym typeface="Heebo SemiBold"/>
              </a:rPr>
              <a:t>Your audience will appreciate it</a:t>
            </a:r>
            <a:endParaRPr>
              <a:latin typeface="Heebo SemiBold"/>
              <a:ea typeface="Heebo SemiBold"/>
              <a:cs typeface="Heebo SemiBold"/>
              <a:sym typeface="Heebo SemiBold"/>
            </a:endParaRPr>
          </a:p>
          <a:p>
            <a:pPr indent="0" lvl="0" marL="0" rtl="0" algn="l">
              <a:spcBef>
                <a:spcPts val="0"/>
              </a:spcBef>
              <a:spcAft>
                <a:spcPts val="0"/>
              </a:spcAft>
              <a:buNone/>
            </a:pPr>
            <a:r>
              <a:t/>
            </a:r>
            <a:endParaRPr/>
          </a:p>
        </p:txBody>
      </p:sp>
      <p:sp>
        <p:nvSpPr>
          <p:cNvPr id="2440" name="Google Shape;2440;p46"/>
          <p:cNvSpPr txBox="1"/>
          <p:nvPr>
            <p:ph type="title"/>
          </p:nvPr>
        </p:nvSpPr>
        <p:spPr>
          <a:xfrm>
            <a:off x="4468575" y="1270857"/>
            <a:ext cx="3957300" cy="16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A picture </a:t>
            </a:r>
            <a:r>
              <a:rPr lang="en">
                <a:solidFill>
                  <a:schemeClr val="dk2"/>
                </a:solidFill>
              </a:rPr>
              <a:t>always reinforce</a:t>
            </a:r>
            <a:r>
              <a:rPr lang="en"/>
              <a:t> the concept</a:t>
            </a:r>
            <a:endParaRPr/>
          </a:p>
        </p:txBody>
      </p:sp>
      <p:pic>
        <p:nvPicPr>
          <p:cNvPr id="2441" name="Google Shape;2441;p46"/>
          <p:cNvPicPr preferRelativeResize="0"/>
          <p:nvPr>
            <p:ph idx="2" type="pic"/>
          </p:nvPr>
        </p:nvPicPr>
        <p:blipFill rotWithShape="1">
          <a:blip r:embed="rId3">
            <a:alphaModFix/>
          </a:blip>
          <a:srcRect b="0" l="22320" r="22320" t="0"/>
          <a:stretch/>
        </p:blipFill>
        <p:spPr>
          <a:xfrm>
            <a:off x="717215" y="528300"/>
            <a:ext cx="3389102" cy="4080299"/>
          </a:xfrm>
          <a:prstGeom prst="rect">
            <a:avLst/>
          </a:prstGeom>
          <a:ln cap="flat" cmpd="sng" w="9525">
            <a:solidFill>
              <a:schemeClr val="accent5"/>
            </a:solidFill>
            <a:prstDash val="solid"/>
            <a:round/>
            <a:headEnd len="sm" w="sm" type="none"/>
            <a:tailEnd len="sm" w="sm" type="none"/>
          </a:ln>
        </p:spPr>
      </p:pic>
      <p:sp>
        <p:nvSpPr>
          <p:cNvPr id="2442" name="Google Shape;2442;p46"/>
          <p:cNvSpPr/>
          <p:nvPr/>
        </p:nvSpPr>
        <p:spPr>
          <a:xfrm rot="-9661413">
            <a:off x="637288" y="258925"/>
            <a:ext cx="803188" cy="561158"/>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6" name="Shape 2446"/>
        <p:cNvGrpSpPr/>
        <p:nvPr/>
      </p:nvGrpSpPr>
      <p:grpSpPr>
        <a:xfrm>
          <a:off x="0" y="0"/>
          <a:ext cx="0" cy="0"/>
          <a:chOff x="0" y="0"/>
          <a:chExt cx="0" cy="0"/>
        </a:xfrm>
      </p:grpSpPr>
      <p:sp>
        <p:nvSpPr>
          <p:cNvPr id="2447" name="Google Shape;2447;p47"/>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Dela Gothic One"/>
                <a:ea typeface="Dela Gothic One"/>
                <a:cs typeface="Dela Gothic One"/>
                <a:sym typeface="Dela Gothic One"/>
              </a:rPr>
              <a:t>Schedule</a:t>
            </a:r>
            <a:endParaRPr>
              <a:latin typeface="Dela Gothic One"/>
              <a:ea typeface="Dela Gothic One"/>
              <a:cs typeface="Dela Gothic One"/>
              <a:sym typeface="Dela Gothic One"/>
            </a:endParaRPr>
          </a:p>
        </p:txBody>
      </p:sp>
      <p:graphicFrame>
        <p:nvGraphicFramePr>
          <p:cNvPr id="2448" name="Google Shape;2448;p47"/>
          <p:cNvGraphicFramePr/>
          <p:nvPr/>
        </p:nvGraphicFramePr>
        <p:xfrm>
          <a:off x="713225" y="1619950"/>
          <a:ext cx="3000000" cy="3000000"/>
        </p:xfrm>
        <a:graphic>
          <a:graphicData uri="http://schemas.openxmlformats.org/drawingml/2006/table">
            <a:tbl>
              <a:tblPr>
                <a:noFill/>
                <a:tableStyleId>{8FD6BC7F-8E06-414B-BA4F-A16BF713B22D}</a:tableStyleId>
              </a:tblPr>
              <a:tblGrid>
                <a:gridCol w="1017475"/>
                <a:gridCol w="1754850"/>
                <a:gridCol w="730800"/>
                <a:gridCol w="721050"/>
                <a:gridCol w="683350"/>
                <a:gridCol w="659800"/>
                <a:gridCol w="651725"/>
                <a:gridCol w="749225"/>
                <a:gridCol w="749225"/>
              </a:tblGrid>
              <a:tr h="533050">
                <a:tc rowSpan="2">
                  <a:txBody>
                    <a:bodyPr/>
                    <a:lstStyle/>
                    <a:p>
                      <a:pPr indent="0" lvl="0" marL="0" rtl="0" algn="ctr">
                        <a:spcBef>
                          <a:spcPts val="0"/>
                        </a:spcBef>
                        <a:spcAft>
                          <a:spcPts val="0"/>
                        </a:spcAft>
                        <a:buNone/>
                      </a:pPr>
                      <a:r>
                        <a:rPr lang="en" sz="1700">
                          <a:latin typeface="Dela Gothic One"/>
                          <a:ea typeface="Dela Gothic One"/>
                          <a:cs typeface="Dela Gothic One"/>
                          <a:sym typeface="Dela Gothic One"/>
                        </a:rPr>
                        <a:t>Game</a:t>
                      </a:r>
                      <a:endParaRPr sz="1700">
                        <a:latin typeface="Dela Gothic One"/>
                        <a:ea typeface="Dela Gothic One"/>
                        <a:cs typeface="Dela Gothic One"/>
                        <a:sym typeface="Dela Gothic One"/>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solidFill>
                      <a:schemeClr val="accent1"/>
                    </a:solidFill>
                  </a:tcPr>
                </a:tc>
                <a:tc rowSpan="2">
                  <a:txBody>
                    <a:bodyPr/>
                    <a:lstStyle/>
                    <a:p>
                      <a:pPr indent="0" lvl="0" marL="0" rtl="0" algn="ctr">
                        <a:spcBef>
                          <a:spcPts val="0"/>
                        </a:spcBef>
                        <a:spcAft>
                          <a:spcPts val="0"/>
                        </a:spcAft>
                        <a:buNone/>
                      </a:pPr>
                      <a:r>
                        <a:rPr lang="en" sz="1700">
                          <a:latin typeface="Dela Gothic One"/>
                          <a:ea typeface="Dela Gothic One"/>
                          <a:cs typeface="Dela Gothic One"/>
                          <a:sym typeface="Dela Gothic One"/>
                        </a:rPr>
                        <a:t>Description</a:t>
                      </a:r>
                      <a:endParaRPr sz="1700">
                        <a:latin typeface="Dela Gothic One"/>
                        <a:ea typeface="Dela Gothic One"/>
                        <a:cs typeface="Dela Gothic One"/>
                        <a:sym typeface="Dela Gothic One"/>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solidFill>
                      <a:schemeClr val="accent1"/>
                    </a:solidFill>
                  </a:tcPr>
                </a:tc>
                <a:tc gridSpan="7">
                  <a:txBody>
                    <a:bodyPr/>
                    <a:lstStyle/>
                    <a:p>
                      <a:pPr indent="0" lvl="0" marL="0" rtl="0" algn="ctr">
                        <a:spcBef>
                          <a:spcPts val="0"/>
                        </a:spcBef>
                        <a:spcAft>
                          <a:spcPts val="0"/>
                        </a:spcAft>
                        <a:buNone/>
                      </a:pPr>
                      <a:r>
                        <a:rPr lang="en" sz="1700">
                          <a:latin typeface="Dela Gothic One"/>
                          <a:ea typeface="Dela Gothic One"/>
                          <a:cs typeface="Dela Gothic One"/>
                          <a:sym typeface="Dela Gothic One"/>
                        </a:rPr>
                        <a:t>Hours</a:t>
                      </a:r>
                      <a:r>
                        <a:rPr lang="en" sz="1700">
                          <a:latin typeface="Dela Gothic One"/>
                          <a:ea typeface="Dela Gothic One"/>
                          <a:cs typeface="Dela Gothic One"/>
                          <a:sym typeface="Dela Gothic One"/>
                        </a:rPr>
                        <a:t> played</a:t>
                      </a:r>
                      <a:endParaRPr sz="1700">
                        <a:latin typeface="Dela Gothic One"/>
                        <a:ea typeface="Dela Gothic One"/>
                        <a:cs typeface="Dela Gothic One"/>
                        <a:sym typeface="Dela Gothic One"/>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solidFill>
                      <a:schemeClr val="accent1"/>
                    </a:solidFill>
                  </a:tcPr>
                </a:tc>
                <a:tc hMerge="1"/>
                <a:tc hMerge="1"/>
                <a:tc hMerge="1"/>
                <a:tc hMerge="1"/>
                <a:tc hMerge="1"/>
                <a:tc hMerge="1"/>
              </a:tr>
              <a:tr h="960100">
                <a:tc vMerge="1"/>
                <a:tc vMerge="1"/>
                <a:tc>
                  <a:txBody>
                    <a:bodyPr/>
                    <a:lstStyle/>
                    <a:p>
                      <a:pPr indent="0" lvl="0" marL="0" rtl="0" algn="ctr">
                        <a:spcBef>
                          <a:spcPts val="0"/>
                        </a:spcBef>
                        <a:spcAft>
                          <a:spcPts val="0"/>
                        </a:spcAft>
                        <a:buNone/>
                      </a:pPr>
                      <a:r>
                        <a:rPr lang="en" sz="1700">
                          <a:latin typeface="Heebo SemiBold"/>
                          <a:ea typeface="Heebo SemiBold"/>
                          <a:cs typeface="Heebo SemiBold"/>
                          <a:sym typeface="Heebo SemiBold"/>
                        </a:rPr>
                        <a:t>Mon</a:t>
                      </a:r>
                      <a:endParaRPr sz="1700">
                        <a:latin typeface="Heebo SemiBold"/>
                        <a:ea typeface="Heebo SemiBold"/>
                        <a:cs typeface="Heebo SemiBold"/>
                        <a:sym typeface="Heebo SemiBold"/>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700">
                          <a:latin typeface="Heebo SemiBold"/>
                          <a:ea typeface="Heebo SemiBold"/>
                          <a:cs typeface="Heebo SemiBold"/>
                          <a:sym typeface="Heebo SemiBold"/>
                        </a:rPr>
                        <a:t>Tue</a:t>
                      </a:r>
                      <a:endParaRPr sz="1700">
                        <a:latin typeface="Heebo SemiBold"/>
                        <a:ea typeface="Heebo SemiBold"/>
                        <a:cs typeface="Heebo SemiBold"/>
                        <a:sym typeface="Heebo SemiBold"/>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700">
                          <a:latin typeface="Heebo SemiBold"/>
                          <a:ea typeface="Heebo SemiBold"/>
                          <a:cs typeface="Heebo SemiBold"/>
                          <a:sym typeface="Heebo SemiBold"/>
                        </a:rPr>
                        <a:t>Wed</a:t>
                      </a:r>
                      <a:endParaRPr sz="1700">
                        <a:latin typeface="Heebo SemiBold"/>
                        <a:ea typeface="Heebo SemiBold"/>
                        <a:cs typeface="Heebo SemiBold"/>
                        <a:sym typeface="Heebo SemiBold"/>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700">
                          <a:latin typeface="Heebo SemiBold"/>
                          <a:ea typeface="Heebo SemiBold"/>
                          <a:cs typeface="Heebo SemiBold"/>
                          <a:sym typeface="Heebo SemiBold"/>
                        </a:rPr>
                        <a:t>Thu</a:t>
                      </a:r>
                      <a:endParaRPr sz="1700">
                        <a:latin typeface="Heebo SemiBold"/>
                        <a:ea typeface="Heebo SemiBold"/>
                        <a:cs typeface="Heebo SemiBold"/>
                        <a:sym typeface="Heebo SemiBold"/>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700">
                          <a:latin typeface="Heebo SemiBold"/>
                          <a:ea typeface="Heebo SemiBold"/>
                          <a:cs typeface="Heebo SemiBold"/>
                          <a:sym typeface="Heebo SemiBold"/>
                        </a:rPr>
                        <a:t>Fri</a:t>
                      </a:r>
                      <a:endParaRPr sz="1700">
                        <a:latin typeface="Heebo SemiBold"/>
                        <a:ea typeface="Heebo SemiBold"/>
                        <a:cs typeface="Heebo SemiBold"/>
                        <a:sym typeface="Heebo SemiBold"/>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700">
                          <a:latin typeface="Heebo SemiBold"/>
                          <a:ea typeface="Heebo SemiBold"/>
                          <a:cs typeface="Heebo SemiBold"/>
                          <a:sym typeface="Heebo SemiBold"/>
                        </a:rPr>
                        <a:t>Sat</a:t>
                      </a:r>
                      <a:endParaRPr sz="1700">
                        <a:latin typeface="Heebo SemiBold"/>
                        <a:ea typeface="Heebo SemiBold"/>
                        <a:cs typeface="Heebo SemiBold"/>
                        <a:sym typeface="Heebo SemiBold"/>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700">
                          <a:latin typeface="Heebo SemiBold"/>
                          <a:ea typeface="Heebo SemiBold"/>
                          <a:cs typeface="Heebo SemiBold"/>
                          <a:sym typeface="Heebo SemiBold"/>
                        </a:rPr>
                        <a:t>Sun</a:t>
                      </a:r>
                      <a:endParaRPr sz="1700">
                        <a:latin typeface="Heebo SemiBold"/>
                        <a:ea typeface="Heebo SemiBold"/>
                        <a:cs typeface="Heebo SemiBold"/>
                        <a:sym typeface="Heebo SemiBold"/>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Heebo"/>
                          <a:ea typeface="Heebo"/>
                          <a:cs typeface="Heebo"/>
                          <a:sym typeface="Heebo"/>
                        </a:rPr>
                        <a:t>Game 1</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Mercury is small</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2</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0</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1</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1</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0</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3</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0</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Heebo"/>
                          <a:ea typeface="Heebo"/>
                          <a:cs typeface="Heebo"/>
                          <a:sym typeface="Heebo"/>
                        </a:rPr>
                        <a:t>Game 2</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Earth has life</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5</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4</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5</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0</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0</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0</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6</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Heebo"/>
                          <a:ea typeface="Heebo"/>
                          <a:cs typeface="Heebo"/>
                          <a:sym typeface="Heebo"/>
                        </a:rPr>
                        <a:t>Game 3</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Jupiter is big</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0</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2</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2</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0</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3</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4</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Heebo"/>
                          <a:ea typeface="Heebo"/>
                          <a:cs typeface="Heebo"/>
                          <a:sym typeface="Heebo"/>
                        </a:rPr>
                        <a:t>9</a:t>
                      </a:r>
                      <a:endParaRPr>
                        <a:latin typeface="Heebo"/>
                        <a:ea typeface="Heebo"/>
                        <a:cs typeface="Heebo"/>
                        <a:sym typeface="Heebo"/>
                      </a:endParaRPr>
                    </a:p>
                  </a:txBody>
                  <a:tcPr marT="91425" marB="9142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2" name="Shape 2452"/>
        <p:cNvGrpSpPr/>
        <p:nvPr/>
      </p:nvGrpSpPr>
      <p:grpSpPr>
        <a:xfrm>
          <a:off x="0" y="0"/>
          <a:ext cx="0" cy="0"/>
          <a:chOff x="0" y="0"/>
          <a:chExt cx="0" cy="0"/>
        </a:xfrm>
      </p:grpSpPr>
      <p:sp>
        <p:nvSpPr>
          <p:cNvPr id="2453" name="Google Shape;2453;p48"/>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O</a:t>
            </a:r>
            <a:r>
              <a:rPr lang="en">
                <a:solidFill>
                  <a:schemeClr val="dk2"/>
                </a:solidFill>
              </a:rPr>
              <a:t>rigin of</a:t>
            </a:r>
            <a:r>
              <a:rPr lang="en"/>
              <a:t> role-playing games</a:t>
            </a:r>
            <a:endParaRPr/>
          </a:p>
        </p:txBody>
      </p:sp>
      <p:grpSp>
        <p:nvGrpSpPr>
          <p:cNvPr id="2454" name="Google Shape;2454;p48"/>
          <p:cNvGrpSpPr/>
          <p:nvPr/>
        </p:nvGrpSpPr>
        <p:grpSpPr>
          <a:xfrm>
            <a:off x="992599" y="1651258"/>
            <a:ext cx="4781277" cy="2547161"/>
            <a:chOff x="233350" y="949250"/>
            <a:chExt cx="7137300" cy="3802300"/>
          </a:xfrm>
        </p:grpSpPr>
        <p:sp>
          <p:nvSpPr>
            <p:cNvPr id="2455" name="Google Shape;2455;p4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6" name="Google Shape;2506;p48"/>
          <p:cNvSpPr txBox="1"/>
          <p:nvPr/>
        </p:nvSpPr>
        <p:spPr>
          <a:xfrm>
            <a:off x="6155201" y="1784750"/>
            <a:ext cx="1996200" cy="62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92929"/>
                </a:solidFill>
                <a:latin typeface="Heebo"/>
                <a:ea typeface="Heebo"/>
                <a:cs typeface="Heebo"/>
                <a:sym typeface="Heebo"/>
              </a:rPr>
              <a:t>It’s the </a:t>
            </a:r>
            <a:r>
              <a:rPr lang="en">
                <a:solidFill>
                  <a:srgbClr val="292929"/>
                </a:solidFill>
                <a:latin typeface="Heebo SemiBold"/>
                <a:ea typeface="Heebo SemiBold"/>
                <a:cs typeface="Heebo SemiBold"/>
                <a:sym typeface="Heebo SemiBold"/>
              </a:rPr>
              <a:t>closest planet</a:t>
            </a:r>
            <a:r>
              <a:rPr lang="en">
                <a:solidFill>
                  <a:srgbClr val="292929"/>
                </a:solidFill>
                <a:latin typeface="Heebo"/>
                <a:ea typeface="Heebo"/>
                <a:cs typeface="Heebo"/>
                <a:sym typeface="Heebo"/>
              </a:rPr>
              <a:t> to the Sun</a:t>
            </a:r>
            <a:endParaRPr>
              <a:solidFill>
                <a:srgbClr val="292929"/>
              </a:solidFill>
              <a:latin typeface="Heebo"/>
              <a:ea typeface="Heebo"/>
              <a:cs typeface="Heebo"/>
              <a:sym typeface="Heebo"/>
            </a:endParaRPr>
          </a:p>
        </p:txBody>
      </p:sp>
      <p:sp>
        <p:nvSpPr>
          <p:cNvPr id="2507" name="Google Shape;2507;p48"/>
          <p:cNvSpPr txBox="1"/>
          <p:nvPr/>
        </p:nvSpPr>
        <p:spPr>
          <a:xfrm>
            <a:off x="6155201" y="1461475"/>
            <a:ext cx="1996200" cy="460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Dela Gothic One"/>
                <a:ea typeface="Dela Gothic One"/>
                <a:cs typeface="Dela Gothic One"/>
                <a:sym typeface="Dela Gothic One"/>
              </a:rPr>
              <a:t>Mercury</a:t>
            </a:r>
            <a:endParaRPr sz="2000">
              <a:solidFill>
                <a:schemeClr val="dk1"/>
              </a:solidFill>
              <a:latin typeface="Dela Gothic One"/>
              <a:ea typeface="Dela Gothic One"/>
              <a:cs typeface="Dela Gothic One"/>
              <a:sym typeface="Dela Gothic One"/>
            </a:endParaRPr>
          </a:p>
        </p:txBody>
      </p:sp>
      <p:sp>
        <p:nvSpPr>
          <p:cNvPr id="2508" name="Google Shape;2508;p48"/>
          <p:cNvSpPr txBox="1"/>
          <p:nvPr/>
        </p:nvSpPr>
        <p:spPr>
          <a:xfrm>
            <a:off x="6155201" y="2819150"/>
            <a:ext cx="1996200" cy="62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92929"/>
                </a:solidFill>
                <a:latin typeface="Heebo"/>
                <a:ea typeface="Heebo"/>
                <a:cs typeface="Heebo"/>
                <a:sym typeface="Heebo"/>
              </a:rPr>
              <a:t>Saturn is a gas giant and has</a:t>
            </a:r>
            <a:r>
              <a:rPr lang="en">
                <a:solidFill>
                  <a:srgbClr val="292929"/>
                </a:solidFill>
                <a:latin typeface="Heebo SemiBold"/>
                <a:ea typeface="Heebo SemiBold"/>
                <a:cs typeface="Heebo SemiBold"/>
                <a:sym typeface="Heebo SemiBold"/>
              </a:rPr>
              <a:t> several rings</a:t>
            </a:r>
            <a:endParaRPr>
              <a:solidFill>
                <a:srgbClr val="292929"/>
              </a:solidFill>
              <a:latin typeface="Heebo SemiBold"/>
              <a:ea typeface="Heebo SemiBold"/>
              <a:cs typeface="Heebo SemiBold"/>
              <a:sym typeface="Heebo SemiBold"/>
            </a:endParaRPr>
          </a:p>
        </p:txBody>
      </p:sp>
      <p:sp>
        <p:nvSpPr>
          <p:cNvPr id="2509" name="Google Shape;2509;p48"/>
          <p:cNvSpPr txBox="1"/>
          <p:nvPr/>
        </p:nvSpPr>
        <p:spPr>
          <a:xfrm>
            <a:off x="6155201" y="2495875"/>
            <a:ext cx="1996200" cy="460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Dela Gothic One"/>
                <a:ea typeface="Dela Gothic One"/>
                <a:cs typeface="Dela Gothic One"/>
                <a:sym typeface="Dela Gothic One"/>
              </a:rPr>
              <a:t>Saturn</a:t>
            </a:r>
            <a:endParaRPr sz="2000">
              <a:solidFill>
                <a:schemeClr val="dk1"/>
              </a:solidFill>
              <a:latin typeface="Dela Gothic One"/>
              <a:ea typeface="Dela Gothic One"/>
              <a:cs typeface="Dela Gothic One"/>
              <a:sym typeface="Dela Gothic One"/>
            </a:endParaRPr>
          </a:p>
        </p:txBody>
      </p:sp>
      <p:sp>
        <p:nvSpPr>
          <p:cNvPr id="2510" name="Google Shape;2510;p48"/>
          <p:cNvSpPr txBox="1"/>
          <p:nvPr/>
        </p:nvSpPr>
        <p:spPr>
          <a:xfrm>
            <a:off x="6155201" y="3853550"/>
            <a:ext cx="1996200" cy="62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92929"/>
                </a:solidFill>
                <a:latin typeface="Heebo"/>
                <a:ea typeface="Heebo"/>
                <a:cs typeface="Heebo"/>
                <a:sym typeface="Heebo"/>
              </a:rPr>
              <a:t>Neptune is </a:t>
            </a:r>
            <a:r>
              <a:rPr lang="en">
                <a:solidFill>
                  <a:srgbClr val="292929"/>
                </a:solidFill>
                <a:latin typeface="Heebo SemiBold"/>
                <a:ea typeface="Heebo SemiBold"/>
                <a:cs typeface="Heebo SemiBold"/>
                <a:sym typeface="Heebo SemiBold"/>
              </a:rPr>
              <a:t>very far away </a:t>
            </a:r>
            <a:r>
              <a:rPr lang="en">
                <a:solidFill>
                  <a:srgbClr val="292929"/>
                </a:solidFill>
                <a:latin typeface="Heebo"/>
                <a:ea typeface="Heebo"/>
                <a:cs typeface="Heebo"/>
                <a:sym typeface="Heebo"/>
              </a:rPr>
              <a:t>from the Sun</a:t>
            </a:r>
            <a:endParaRPr>
              <a:solidFill>
                <a:srgbClr val="292929"/>
              </a:solidFill>
              <a:latin typeface="Heebo"/>
              <a:ea typeface="Heebo"/>
              <a:cs typeface="Heebo"/>
              <a:sym typeface="Heebo"/>
            </a:endParaRPr>
          </a:p>
        </p:txBody>
      </p:sp>
      <p:sp>
        <p:nvSpPr>
          <p:cNvPr id="2511" name="Google Shape;2511;p48"/>
          <p:cNvSpPr txBox="1"/>
          <p:nvPr/>
        </p:nvSpPr>
        <p:spPr>
          <a:xfrm>
            <a:off x="6155201" y="3530275"/>
            <a:ext cx="1996200" cy="460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Dela Gothic One"/>
                <a:ea typeface="Dela Gothic One"/>
                <a:cs typeface="Dela Gothic One"/>
                <a:sym typeface="Dela Gothic One"/>
              </a:rPr>
              <a:t>Neptune</a:t>
            </a:r>
            <a:endParaRPr sz="2000">
              <a:solidFill>
                <a:schemeClr val="dk1"/>
              </a:solidFill>
              <a:latin typeface="Dela Gothic One"/>
              <a:ea typeface="Dela Gothic One"/>
              <a:cs typeface="Dela Gothic One"/>
              <a:sym typeface="Dela Gothic One"/>
            </a:endParaRPr>
          </a:p>
        </p:txBody>
      </p:sp>
      <p:cxnSp>
        <p:nvCxnSpPr>
          <p:cNvPr id="2512" name="Google Shape;2512;p48"/>
          <p:cNvCxnSpPr>
            <a:stCxn id="2507" idx="1"/>
          </p:cNvCxnSpPr>
          <p:nvPr/>
        </p:nvCxnSpPr>
        <p:spPr>
          <a:xfrm flipH="1">
            <a:off x="1788101" y="1691725"/>
            <a:ext cx="4367100" cy="443400"/>
          </a:xfrm>
          <a:prstGeom prst="bentConnector3">
            <a:avLst>
              <a:gd fmla="val 50000" name="adj1"/>
            </a:avLst>
          </a:prstGeom>
          <a:noFill/>
          <a:ln cap="flat" cmpd="sng" w="9525">
            <a:solidFill>
              <a:schemeClr val="accent5"/>
            </a:solidFill>
            <a:prstDash val="solid"/>
            <a:round/>
            <a:headEnd len="med" w="med" type="none"/>
            <a:tailEnd len="med" w="med" type="oval"/>
          </a:ln>
        </p:spPr>
      </p:cxnSp>
      <p:cxnSp>
        <p:nvCxnSpPr>
          <p:cNvPr id="2513" name="Google Shape;2513;p48"/>
          <p:cNvCxnSpPr>
            <a:stCxn id="2509" idx="1"/>
          </p:cNvCxnSpPr>
          <p:nvPr/>
        </p:nvCxnSpPr>
        <p:spPr>
          <a:xfrm flipH="1">
            <a:off x="3287501" y="2726125"/>
            <a:ext cx="2867700" cy="600"/>
          </a:xfrm>
          <a:prstGeom prst="bentConnector3">
            <a:avLst>
              <a:gd fmla="val 50000" name="adj1"/>
            </a:avLst>
          </a:prstGeom>
          <a:noFill/>
          <a:ln cap="flat" cmpd="sng" w="9525">
            <a:solidFill>
              <a:schemeClr val="accent5"/>
            </a:solidFill>
            <a:prstDash val="solid"/>
            <a:round/>
            <a:headEnd len="med" w="med" type="none"/>
            <a:tailEnd len="med" w="med" type="oval"/>
          </a:ln>
        </p:spPr>
      </p:cxnSp>
      <p:cxnSp>
        <p:nvCxnSpPr>
          <p:cNvPr id="2514" name="Google Shape;2514;p48"/>
          <p:cNvCxnSpPr/>
          <p:nvPr/>
        </p:nvCxnSpPr>
        <p:spPr>
          <a:xfrm rot="10800000">
            <a:off x="2272305" y="3425733"/>
            <a:ext cx="3882900" cy="334800"/>
          </a:xfrm>
          <a:prstGeom prst="bentConnector3">
            <a:avLst>
              <a:gd fmla="val 50000" name="adj1"/>
            </a:avLst>
          </a:prstGeom>
          <a:noFill/>
          <a:ln cap="flat" cmpd="sng" w="9525">
            <a:solidFill>
              <a:schemeClr val="accent5"/>
            </a:solidFill>
            <a:prstDash val="solid"/>
            <a:round/>
            <a:headEnd len="med" w="med" type="none"/>
            <a:tailEnd len="med" w="med" type="oval"/>
          </a:ln>
        </p:spPr>
      </p:cxnSp>
      <p:grpSp>
        <p:nvGrpSpPr>
          <p:cNvPr id="2515" name="Google Shape;2515;p48"/>
          <p:cNvGrpSpPr/>
          <p:nvPr/>
        </p:nvGrpSpPr>
        <p:grpSpPr>
          <a:xfrm rot="722756">
            <a:off x="570653" y="3832091"/>
            <a:ext cx="781040" cy="902868"/>
            <a:chOff x="159100" y="4149425"/>
            <a:chExt cx="781025" cy="902850"/>
          </a:xfrm>
        </p:grpSpPr>
        <p:sp>
          <p:nvSpPr>
            <p:cNvPr id="2516" name="Google Shape;2516;p48"/>
            <p:cNvSpPr/>
            <p:nvPr/>
          </p:nvSpPr>
          <p:spPr>
            <a:xfrm>
              <a:off x="159100" y="4149425"/>
              <a:ext cx="781025" cy="902850"/>
            </a:xfrm>
            <a:custGeom>
              <a:rect b="b" l="l" r="r" t="t"/>
              <a:pathLst>
                <a:path extrusionOk="0" h="36114" w="31241">
                  <a:moveTo>
                    <a:pt x="1" y="1"/>
                  </a:moveTo>
                  <a:lnTo>
                    <a:pt x="1" y="36114"/>
                  </a:lnTo>
                  <a:lnTo>
                    <a:pt x="31241" y="36114"/>
                  </a:lnTo>
                  <a:lnTo>
                    <a:pt x="31241"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8"/>
            <p:cNvSpPr/>
            <p:nvPr/>
          </p:nvSpPr>
          <p:spPr>
            <a:xfrm>
              <a:off x="202825" y="4197525"/>
              <a:ext cx="693525" cy="806725"/>
            </a:xfrm>
            <a:custGeom>
              <a:rect b="b" l="l" r="r" t="t"/>
              <a:pathLst>
                <a:path extrusionOk="0" h="32269" w="27741">
                  <a:moveTo>
                    <a:pt x="0" y="1"/>
                  </a:moveTo>
                  <a:lnTo>
                    <a:pt x="0" y="32269"/>
                  </a:lnTo>
                  <a:lnTo>
                    <a:pt x="27741" y="32269"/>
                  </a:lnTo>
                  <a:lnTo>
                    <a:pt x="27741"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8"/>
            <p:cNvSpPr/>
            <p:nvPr/>
          </p:nvSpPr>
          <p:spPr>
            <a:xfrm>
              <a:off x="307100" y="4233000"/>
              <a:ext cx="86175" cy="101750"/>
            </a:xfrm>
            <a:custGeom>
              <a:rect b="b" l="l" r="r" t="t"/>
              <a:pathLst>
                <a:path extrusionOk="0" h="4070" w="3447">
                  <a:moveTo>
                    <a:pt x="1800" y="756"/>
                  </a:moveTo>
                  <a:cubicBezTo>
                    <a:pt x="1957" y="756"/>
                    <a:pt x="2076" y="794"/>
                    <a:pt x="2156" y="871"/>
                  </a:cubicBezTo>
                  <a:cubicBezTo>
                    <a:pt x="2236" y="948"/>
                    <a:pt x="2277" y="1054"/>
                    <a:pt x="2277" y="1179"/>
                  </a:cubicBezTo>
                  <a:cubicBezTo>
                    <a:pt x="2277" y="1313"/>
                    <a:pt x="2236" y="1415"/>
                    <a:pt x="2156" y="1495"/>
                  </a:cubicBezTo>
                  <a:cubicBezTo>
                    <a:pt x="2073" y="1576"/>
                    <a:pt x="1957" y="1617"/>
                    <a:pt x="1800" y="1617"/>
                  </a:cubicBezTo>
                  <a:lnTo>
                    <a:pt x="1045" y="1617"/>
                  </a:lnTo>
                  <a:lnTo>
                    <a:pt x="1045" y="756"/>
                  </a:lnTo>
                  <a:close/>
                  <a:moveTo>
                    <a:pt x="1852" y="2354"/>
                  </a:moveTo>
                  <a:cubicBezTo>
                    <a:pt x="2012" y="2354"/>
                    <a:pt x="2137" y="2398"/>
                    <a:pt x="2226" y="2491"/>
                  </a:cubicBezTo>
                  <a:cubicBezTo>
                    <a:pt x="2316" y="2581"/>
                    <a:pt x="2358" y="2696"/>
                    <a:pt x="2358" y="2837"/>
                  </a:cubicBezTo>
                  <a:cubicBezTo>
                    <a:pt x="2358" y="2968"/>
                    <a:pt x="2313" y="3080"/>
                    <a:pt x="2226" y="3173"/>
                  </a:cubicBezTo>
                  <a:cubicBezTo>
                    <a:pt x="2137" y="3266"/>
                    <a:pt x="2012" y="3311"/>
                    <a:pt x="1852" y="3311"/>
                  </a:cubicBezTo>
                  <a:lnTo>
                    <a:pt x="1045" y="3311"/>
                  </a:lnTo>
                  <a:lnTo>
                    <a:pt x="1045" y="2354"/>
                  </a:lnTo>
                  <a:close/>
                  <a:moveTo>
                    <a:pt x="145" y="0"/>
                  </a:moveTo>
                  <a:cubicBezTo>
                    <a:pt x="107" y="0"/>
                    <a:pt x="71" y="13"/>
                    <a:pt x="43" y="42"/>
                  </a:cubicBezTo>
                  <a:cubicBezTo>
                    <a:pt x="14" y="67"/>
                    <a:pt x="1" y="103"/>
                    <a:pt x="1" y="144"/>
                  </a:cubicBezTo>
                  <a:lnTo>
                    <a:pt x="1" y="3922"/>
                  </a:lnTo>
                  <a:cubicBezTo>
                    <a:pt x="1" y="3961"/>
                    <a:pt x="14" y="3996"/>
                    <a:pt x="43" y="4025"/>
                  </a:cubicBezTo>
                  <a:cubicBezTo>
                    <a:pt x="71" y="4054"/>
                    <a:pt x="107" y="4067"/>
                    <a:pt x="145" y="4070"/>
                  </a:cubicBezTo>
                  <a:lnTo>
                    <a:pt x="1970" y="4070"/>
                  </a:lnTo>
                  <a:cubicBezTo>
                    <a:pt x="2441" y="4070"/>
                    <a:pt x="2806" y="3961"/>
                    <a:pt x="3062" y="3743"/>
                  </a:cubicBezTo>
                  <a:cubicBezTo>
                    <a:pt x="3318" y="3525"/>
                    <a:pt x="3446" y="3224"/>
                    <a:pt x="3446" y="2837"/>
                  </a:cubicBezTo>
                  <a:cubicBezTo>
                    <a:pt x="3446" y="2635"/>
                    <a:pt x="3392" y="2453"/>
                    <a:pt x="3283" y="2290"/>
                  </a:cubicBezTo>
                  <a:cubicBezTo>
                    <a:pt x="3174" y="2126"/>
                    <a:pt x="3040" y="2008"/>
                    <a:pt x="2883" y="1934"/>
                  </a:cubicBezTo>
                  <a:cubicBezTo>
                    <a:pt x="3007" y="1873"/>
                    <a:pt x="3116" y="1777"/>
                    <a:pt x="3216" y="1643"/>
                  </a:cubicBezTo>
                  <a:cubicBezTo>
                    <a:pt x="3315" y="1508"/>
                    <a:pt x="3363" y="1345"/>
                    <a:pt x="3363" y="1150"/>
                  </a:cubicBezTo>
                  <a:cubicBezTo>
                    <a:pt x="3363" y="785"/>
                    <a:pt x="3244" y="500"/>
                    <a:pt x="3007" y="301"/>
                  </a:cubicBezTo>
                  <a:cubicBezTo>
                    <a:pt x="2767" y="99"/>
                    <a:pt x="2406" y="0"/>
                    <a:pt x="191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8"/>
            <p:cNvSpPr/>
            <p:nvPr/>
          </p:nvSpPr>
          <p:spPr>
            <a:xfrm>
              <a:off x="418050" y="4233000"/>
              <a:ext cx="26925" cy="101675"/>
            </a:xfrm>
            <a:custGeom>
              <a:rect b="b" l="l" r="r" t="t"/>
              <a:pathLst>
                <a:path extrusionOk="0" h="4067" w="1077">
                  <a:moveTo>
                    <a:pt x="148" y="0"/>
                  </a:moveTo>
                  <a:cubicBezTo>
                    <a:pt x="106" y="0"/>
                    <a:pt x="74" y="13"/>
                    <a:pt x="46" y="42"/>
                  </a:cubicBezTo>
                  <a:cubicBezTo>
                    <a:pt x="17" y="67"/>
                    <a:pt x="1" y="103"/>
                    <a:pt x="1" y="144"/>
                  </a:cubicBezTo>
                  <a:lnTo>
                    <a:pt x="1" y="3922"/>
                  </a:lnTo>
                  <a:cubicBezTo>
                    <a:pt x="1" y="3961"/>
                    <a:pt x="17" y="3996"/>
                    <a:pt x="46" y="4025"/>
                  </a:cubicBezTo>
                  <a:cubicBezTo>
                    <a:pt x="74" y="4054"/>
                    <a:pt x="106" y="4067"/>
                    <a:pt x="148" y="4067"/>
                  </a:cubicBezTo>
                  <a:lnTo>
                    <a:pt x="926" y="4067"/>
                  </a:lnTo>
                  <a:cubicBezTo>
                    <a:pt x="968" y="4067"/>
                    <a:pt x="1003" y="4054"/>
                    <a:pt x="1032" y="4028"/>
                  </a:cubicBezTo>
                  <a:cubicBezTo>
                    <a:pt x="1061" y="3999"/>
                    <a:pt x="1077" y="3964"/>
                    <a:pt x="1077" y="3922"/>
                  </a:cubicBezTo>
                  <a:lnTo>
                    <a:pt x="1077" y="144"/>
                  </a:lnTo>
                  <a:cubicBezTo>
                    <a:pt x="1077" y="103"/>
                    <a:pt x="1061" y="67"/>
                    <a:pt x="1032" y="42"/>
                  </a:cubicBezTo>
                  <a:cubicBezTo>
                    <a:pt x="1003" y="13"/>
                    <a:pt x="968" y="0"/>
                    <a:pt x="926"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8"/>
            <p:cNvSpPr/>
            <p:nvPr/>
          </p:nvSpPr>
          <p:spPr>
            <a:xfrm>
              <a:off x="473850" y="4233000"/>
              <a:ext cx="84150" cy="101750"/>
            </a:xfrm>
            <a:custGeom>
              <a:rect b="b" l="l" r="r" t="t"/>
              <a:pathLst>
                <a:path extrusionOk="0" h="4070" w="3366">
                  <a:moveTo>
                    <a:pt x="144" y="0"/>
                  </a:moveTo>
                  <a:cubicBezTo>
                    <a:pt x="106" y="0"/>
                    <a:pt x="74" y="13"/>
                    <a:pt x="45" y="42"/>
                  </a:cubicBezTo>
                  <a:cubicBezTo>
                    <a:pt x="16" y="67"/>
                    <a:pt x="0" y="103"/>
                    <a:pt x="0" y="144"/>
                  </a:cubicBezTo>
                  <a:lnTo>
                    <a:pt x="0" y="3922"/>
                  </a:lnTo>
                  <a:cubicBezTo>
                    <a:pt x="0" y="3961"/>
                    <a:pt x="16" y="3996"/>
                    <a:pt x="45" y="4025"/>
                  </a:cubicBezTo>
                  <a:cubicBezTo>
                    <a:pt x="74" y="4054"/>
                    <a:pt x="106" y="4067"/>
                    <a:pt x="148" y="4070"/>
                  </a:cubicBezTo>
                  <a:lnTo>
                    <a:pt x="842" y="4070"/>
                  </a:lnTo>
                  <a:cubicBezTo>
                    <a:pt x="887" y="4070"/>
                    <a:pt x="919" y="4054"/>
                    <a:pt x="948" y="4025"/>
                  </a:cubicBezTo>
                  <a:cubicBezTo>
                    <a:pt x="974" y="3996"/>
                    <a:pt x="990" y="3961"/>
                    <a:pt x="990" y="3922"/>
                  </a:cubicBezTo>
                  <a:lnTo>
                    <a:pt x="990" y="1809"/>
                  </a:lnTo>
                  <a:lnTo>
                    <a:pt x="2408" y="3958"/>
                  </a:lnTo>
                  <a:cubicBezTo>
                    <a:pt x="2450" y="4031"/>
                    <a:pt x="2514" y="4070"/>
                    <a:pt x="2597" y="4070"/>
                  </a:cubicBezTo>
                  <a:lnTo>
                    <a:pt x="3221" y="4070"/>
                  </a:lnTo>
                  <a:cubicBezTo>
                    <a:pt x="3263" y="4070"/>
                    <a:pt x="3298" y="4054"/>
                    <a:pt x="3324" y="4025"/>
                  </a:cubicBezTo>
                  <a:cubicBezTo>
                    <a:pt x="3353" y="3996"/>
                    <a:pt x="3365" y="3961"/>
                    <a:pt x="3365" y="3916"/>
                  </a:cubicBezTo>
                  <a:lnTo>
                    <a:pt x="3365" y="144"/>
                  </a:lnTo>
                  <a:cubicBezTo>
                    <a:pt x="3365" y="103"/>
                    <a:pt x="3353" y="67"/>
                    <a:pt x="3324" y="42"/>
                  </a:cubicBezTo>
                  <a:cubicBezTo>
                    <a:pt x="3298" y="13"/>
                    <a:pt x="3263" y="0"/>
                    <a:pt x="3221" y="0"/>
                  </a:cubicBezTo>
                  <a:lnTo>
                    <a:pt x="2523" y="0"/>
                  </a:lnTo>
                  <a:cubicBezTo>
                    <a:pt x="2485" y="0"/>
                    <a:pt x="2450" y="13"/>
                    <a:pt x="2421" y="42"/>
                  </a:cubicBezTo>
                  <a:cubicBezTo>
                    <a:pt x="2392" y="67"/>
                    <a:pt x="2376" y="103"/>
                    <a:pt x="2376" y="144"/>
                  </a:cubicBezTo>
                  <a:lnTo>
                    <a:pt x="2376" y="2341"/>
                  </a:lnTo>
                  <a:lnTo>
                    <a:pt x="961" y="112"/>
                  </a:lnTo>
                  <a:cubicBezTo>
                    <a:pt x="926" y="39"/>
                    <a:pt x="858" y="0"/>
                    <a:pt x="76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8"/>
            <p:cNvSpPr/>
            <p:nvPr/>
          </p:nvSpPr>
          <p:spPr>
            <a:xfrm>
              <a:off x="583675" y="4231550"/>
              <a:ext cx="91275" cy="104575"/>
            </a:xfrm>
            <a:custGeom>
              <a:rect b="b" l="l" r="r" t="t"/>
              <a:pathLst>
                <a:path extrusionOk="0" h="4183" w="3651">
                  <a:moveTo>
                    <a:pt x="1813" y="1"/>
                  </a:moveTo>
                  <a:cubicBezTo>
                    <a:pt x="1268" y="1"/>
                    <a:pt x="836" y="132"/>
                    <a:pt x="516" y="401"/>
                  </a:cubicBezTo>
                  <a:cubicBezTo>
                    <a:pt x="196" y="667"/>
                    <a:pt x="26" y="1048"/>
                    <a:pt x="7" y="1541"/>
                  </a:cubicBezTo>
                  <a:cubicBezTo>
                    <a:pt x="3" y="1653"/>
                    <a:pt x="0" y="1829"/>
                    <a:pt x="0" y="2075"/>
                  </a:cubicBezTo>
                  <a:cubicBezTo>
                    <a:pt x="0" y="2319"/>
                    <a:pt x="3" y="2498"/>
                    <a:pt x="7" y="2610"/>
                  </a:cubicBezTo>
                  <a:cubicBezTo>
                    <a:pt x="26" y="3113"/>
                    <a:pt x="192" y="3500"/>
                    <a:pt x="506" y="3776"/>
                  </a:cubicBezTo>
                  <a:cubicBezTo>
                    <a:pt x="816" y="4045"/>
                    <a:pt x="1246" y="4182"/>
                    <a:pt x="1794" y="4182"/>
                  </a:cubicBezTo>
                  <a:cubicBezTo>
                    <a:pt x="1800" y="4182"/>
                    <a:pt x="1806" y="4182"/>
                    <a:pt x="1813" y="4182"/>
                  </a:cubicBezTo>
                  <a:cubicBezTo>
                    <a:pt x="2181" y="4182"/>
                    <a:pt x="2504" y="4118"/>
                    <a:pt x="2783" y="3993"/>
                  </a:cubicBezTo>
                  <a:cubicBezTo>
                    <a:pt x="3058" y="3868"/>
                    <a:pt x="3273" y="3686"/>
                    <a:pt x="3423" y="3446"/>
                  </a:cubicBezTo>
                  <a:cubicBezTo>
                    <a:pt x="3574" y="3209"/>
                    <a:pt x="3650" y="2924"/>
                    <a:pt x="3650" y="2597"/>
                  </a:cubicBezTo>
                  <a:lnTo>
                    <a:pt x="3650" y="1934"/>
                  </a:lnTo>
                  <a:cubicBezTo>
                    <a:pt x="3650" y="1890"/>
                    <a:pt x="3638" y="1854"/>
                    <a:pt x="3609" y="1826"/>
                  </a:cubicBezTo>
                  <a:cubicBezTo>
                    <a:pt x="3583" y="1797"/>
                    <a:pt x="3548" y="1781"/>
                    <a:pt x="3503" y="1781"/>
                  </a:cubicBezTo>
                  <a:lnTo>
                    <a:pt x="2040" y="1781"/>
                  </a:lnTo>
                  <a:cubicBezTo>
                    <a:pt x="1998" y="1781"/>
                    <a:pt x="1963" y="1797"/>
                    <a:pt x="1934" y="1826"/>
                  </a:cubicBezTo>
                  <a:cubicBezTo>
                    <a:pt x="1909" y="1854"/>
                    <a:pt x="1896" y="1890"/>
                    <a:pt x="1896" y="1934"/>
                  </a:cubicBezTo>
                  <a:lnTo>
                    <a:pt x="1896" y="2364"/>
                  </a:lnTo>
                  <a:cubicBezTo>
                    <a:pt x="1896" y="2405"/>
                    <a:pt x="1909" y="2440"/>
                    <a:pt x="1934" y="2472"/>
                  </a:cubicBezTo>
                  <a:cubicBezTo>
                    <a:pt x="1963" y="2501"/>
                    <a:pt x="1998" y="2514"/>
                    <a:pt x="2040" y="2514"/>
                  </a:cubicBezTo>
                  <a:lnTo>
                    <a:pt x="2587" y="2514"/>
                  </a:lnTo>
                  <a:lnTo>
                    <a:pt x="2587" y="2626"/>
                  </a:lnTo>
                  <a:cubicBezTo>
                    <a:pt x="2587" y="2869"/>
                    <a:pt x="2517" y="3049"/>
                    <a:pt x="2379" y="3167"/>
                  </a:cubicBezTo>
                  <a:cubicBezTo>
                    <a:pt x="2242" y="3286"/>
                    <a:pt x="2059" y="3346"/>
                    <a:pt x="1832" y="3346"/>
                  </a:cubicBezTo>
                  <a:cubicBezTo>
                    <a:pt x="1358" y="3346"/>
                    <a:pt x="1111" y="3090"/>
                    <a:pt x="1089" y="2578"/>
                  </a:cubicBezTo>
                  <a:cubicBezTo>
                    <a:pt x="1082" y="2466"/>
                    <a:pt x="1082" y="2300"/>
                    <a:pt x="1082" y="2072"/>
                  </a:cubicBezTo>
                  <a:cubicBezTo>
                    <a:pt x="1082" y="1845"/>
                    <a:pt x="1082" y="1675"/>
                    <a:pt x="1089" y="1566"/>
                  </a:cubicBezTo>
                  <a:cubicBezTo>
                    <a:pt x="1111" y="1080"/>
                    <a:pt x="1351" y="836"/>
                    <a:pt x="1813" y="836"/>
                  </a:cubicBezTo>
                  <a:cubicBezTo>
                    <a:pt x="2008" y="836"/>
                    <a:pt x="2158" y="878"/>
                    <a:pt x="2267" y="961"/>
                  </a:cubicBezTo>
                  <a:cubicBezTo>
                    <a:pt x="2376" y="1044"/>
                    <a:pt x="2456" y="1140"/>
                    <a:pt x="2504" y="1253"/>
                  </a:cubicBezTo>
                  <a:cubicBezTo>
                    <a:pt x="2520" y="1285"/>
                    <a:pt x="2539" y="1307"/>
                    <a:pt x="2562" y="1317"/>
                  </a:cubicBezTo>
                  <a:cubicBezTo>
                    <a:pt x="2587" y="1329"/>
                    <a:pt x="2616" y="1336"/>
                    <a:pt x="2655" y="1336"/>
                  </a:cubicBezTo>
                  <a:lnTo>
                    <a:pt x="3503" y="1336"/>
                  </a:lnTo>
                  <a:cubicBezTo>
                    <a:pt x="3538" y="1336"/>
                    <a:pt x="3570" y="1323"/>
                    <a:pt x="3596" y="1301"/>
                  </a:cubicBezTo>
                  <a:cubicBezTo>
                    <a:pt x="3618" y="1278"/>
                    <a:pt x="3631" y="1249"/>
                    <a:pt x="3631" y="1214"/>
                  </a:cubicBezTo>
                  <a:cubicBezTo>
                    <a:pt x="3625" y="1016"/>
                    <a:pt x="3548" y="823"/>
                    <a:pt x="3404" y="638"/>
                  </a:cubicBezTo>
                  <a:cubicBezTo>
                    <a:pt x="3257" y="452"/>
                    <a:pt x="3048" y="298"/>
                    <a:pt x="2776" y="180"/>
                  </a:cubicBezTo>
                  <a:cubicBezTo>
                    <a:pt x="2501" y="58"/>
                    <a:pt x="2181" y="1"/>
                    <a:pt x="181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8"/>
            <p:cNvSpPr/>
            <p:nvPr/>
          </p:nvSpPr>
          <p:spPr>
            <a:xfrm>
              <a:off x="696925" y="4231550"/>
              <a:ext cx="90000" cy="104650"/>
            </a:xfrm>
            <a:custGeom>
              <a:rect b="b" l="l" r="r" t="t"/>
              <a:pathLst>
                <a:path extrusionOk="0" h="4186" w="3600">
                  <a:moveTo>
                    <a:pt x="1797" y="836"/>
                  </a:moveTo>
                  <a:cubicBezTo>
                    <a:pt x="2008" y="836"/>
                    <a:pt x="2175" y="900"/>
                    <a:pt x="2303" y="1028"/>
                  </a:cubicBezTo>
                  <a:cubicBezTo>
                    <a:pt x="2431" y="1156"/>
                    <a:pt x="2498" y="1352"/>
                    <a:pt x="2508" y="1614"/>
                  </a:cubicBezTo>
                  <a:cubicBezTo>
                    <a:pt x="2514" y="1832"/>
                    <a:pt x="2517" y="1992"/>
                    <a:pt x="2517" y="2091"/>
                  </a:cubicBezTo>
                  <a:cubicBezTo>
                    <a:pt x="2517" y="2184"/>
                    <a:pt x="2514" y="2344"/>
                    <a:pt x="2508" y="2568"/>
                  </a:cubicBezTo>
                  <a:cubicBezTo>
                    <a:pt x="2498" y="2831"/>
                    <a:pt x="2431" y="3026"/>
                    <a:pt x="2306" y="3154"/>
                  </a:cubicBezTo>
                  <a:cubicBezTo>
                    <a:pt x="2181" y="3282"/>
                    <a:pt x="2012" y="3346"/>
                    <a:pt x="1797" y="3346"/>
                  </a:cubicBezTo>
                  <a:cubicBezTo>
                    <a:pt x="1586" y="3346"/>
                    <a:pt x="1416" y="3282"/>
                    <a:pt x="1291" y="3154"/>
                  </a:cubicBezTo>
                  <a:cubicBezTo>
                    <a:pt x="1170" y="3026"/>
                    <a:pt x="1102" y="2831"/>
                    <a:pt x="1089" y="2568"/>
                  </a:cubicBezTo>
                  <a:cubicBezTo>
                    <a:pt x="1086" y="2456"/>
                    <a:pt x="1083" y="2296"/>
                    <a:pt x="1083" y="2091"/>
                  </a:cubicBezTo>
                  <a:cubicBezTo>
                    <a:pt x="1083" y="1883"/>
                    <a:pt x="1086" y="1723"/>
                    <a:pt x="1089" y="1614"/>
                  </a:cubicBezTo>
                  <a:cubicBezTo>
                    <a:pt x="1099" y="1352"/>
                    <a:pt x="1170" y="1156"/>
                    <a:pt x="1294" y="1028"/>
                  </a:cubicBezTo>
                  <a:cubicBezTo>
                    <a:pt x="1422" y="900"/>
                    <a:pt x="1589" y="836"/>
                    <a:pt x="1797" y="836"/>
                  </a:cubicBezTo>
                  <a:close/>
                  <a:moveTo>
                    <a:pt x="1797" y="1"/>
                  </a:moveTo>
                  <a:cubicBezTo>
                    <a:pt x="1262" y="1"/>
                    <a:pt x="837" y="138"/>
                    <a:pt x="516" y="417"/>
                  </a:cubicBezTo>
                  <a:cubicBezTo>
                    <a:pt x="196" y="692"/>
                    <a:pt x="26" y="1086"/>
                    <a:pt x="7" y="1598"/>
                  </a:cubicBezTo>
                  <a:cubicBezTo>
                    <a:pt x="4" y="1710"/>
                    <a:pt x="1" y="1880"/>
                    <a:pt x="1" y="2104"/>
                  </a:cubicBezTo>
                  <a:cubicBezTo>
                    <a:pt x="1" y="2325"/>
                    <a:pt x="4" y="2492"/>
                    <a:pt x="7" y="2604"/>
                  </a:cubicBezTo>
                  <a:cubicBezTo>
                    <a:pt x="26" y="3122"/>
                    <a:pt x="193" y="3516"/>
                    <a:pt x="507" y="3782"/>
                  </a:cubicBezTo>
                  <a:cubicBezTo>
                    <a:pt x="821" y="4051"/>
                    <a:pt x="1253" y="4185"/>
                    <a:pt x="1797" y="4185"/>
                  </a:cubicBezTo>
                  <a:cubicBezTo>
                    <a:pt x="2345" y="4185"/>
                    <a:pt x="2774" y="4051"/>
                    <a:pt x="3087" y="3782"/>
                  </a:cubicBezTo>
                  <a:cubicBezTo>
                    <a:pt x="3401" y="3516"/>
                    <a:pt x="3568" y="3122"/>
                    <a:pt x="3587" y="2604"/>
                  </a:cubicBezTo>
                  <a:cubicBezTo>
                    <a:pt x="3597" y="2380"/>
                    <a:pt x="3600" y="2213"/>
                    <a:pt x="3600" y="2104"/>
                  </a:cubicBezTo>
                  <a:cubicBezTo>
                    <a:pt x="3600" y="1992"/>
                    <a:pt x="3597" y="1822"/>
                    <a:pt x="3587" y="1598"/>
                  </a:cubicBezTo>
                  <a:cubicBezTo>
                    <a:pt x="3571" y="1086"/>
                    <a:pt x="3404" y="692"/>
                    <a:pt x="3081" y="417"/>
                  </a:cubicBezTo>
                  <a:cubicBezTo>
                    <a:pt x="2761" y="138"/>
                    <a:pt x="2332" y="1"/>
                    <a:pt x="1797"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8"/>
            <p:cNvSpPr/>
            <p:nvPr/>
          </p:nvSpPr>
          <p:spPr>
            <a:xfrm>
              <a:off x="259075" y="4397975"/>
              <a:ext cx="87450" cy="87425"/>
            </a:xfrm>
            <a:custGeom>
              <a:rect b="b" l="l" r="r" t="t"/>
              <a:pathLst>
                <a:path extrusionOk="0" h="3497" w="3498">
                  <a:moveTo>
                    <a:pt x="1" y="0"/>
                  </a:moveTo>
                  <a:lnTo>
                    <a:pt x="1" y="3497"/>
                  </a:lnTo>
                  <a:lnTo>
                    <a:pt x="3497" y="3497"/>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8"/>
            <p:cNvSpPr/>
            <p:nvPr/>
          </p:nvSpPr>
          <p:spPr>
            <a:xfrm>
              <a:off x="380925" y="4397975"/>
              <a:ext cx="87425" cy="87425"/>
            </a:xfrm>
            <a:custGeom>
              <a:rect b="b" l="l" r="r" t="t"/>
              <a:pathLst>
                <a:path extrusionOk="0" h="3497" w="3497">
                  <a:moveTo>
                    <a:pt x="0" y="0"/>
                  </a:moveTo>
                  <a:lnTo>
                    <a:pt x="0" y="3497"/>
                  </a:lnTo>
                  <a:lnTo>
                    <a:pt x="3496" y="3497"/>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8"/>
            <p:cNvSpPr/>
            <p:nvPr/>
          </p:nvSpPr>
          <p:spPr>
            <a:xfrm>
              <a:off x="502750"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8"/>
            <p:cNvSpPr/>
            <p:nvPr/>
          </p:nvSpPr>
          <p:spPr>
            <a:xfrm>
              <a:off x="624575"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8"/>
            <p:cNvSpPr/>
            <p:nvPr/>
          </p:nvSpPr>
          <p:spPr>
            <a:xfrm>
              <a:off x="746400" y="4397975"/>
              <a:ext cx="87525" cy="87425"/>
            </a:xfrm>
            <a:custGeom>
              <a:rect b="b" l="l" r="r" t="t"/>
              <a:pathLst>
                <a:path extrusionOk="0" h="3497" w="3501">
                  <a:moveTo>
                    <a:pt x="1" y="0"/>
                  </a:moveTo>
                  <a:lnTo>
                    <a:pt x="1"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8"/>
            <p:cNvSpPr/>
            <p:nvPr/>
          </p:nvSpPr>
          <p:spPr>
            <a:xfrm>
              <a:off x="259075" y="4514350"/>
              <a:ext cx="87450" cy="87425"/>
            </a:xfrm>
            <a:custGeom>
              <a:rect b="b" l="l" r="r" t="t"/>
              <a:pathLst>
                <a:path extrusionOk="0" h="3497" w="3498">
                  <a:moveTo>
                    <a:pt x="1" y="1"/>
                  </a:moveTo>
                  <a:lnTo>
                    <a:pt x="1" y="3497"/>
                  </a:lnTo>
                  <a:lnTo>
                    <a:pt x="3497" y="3497"/>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8"/>
            <p:cNvSpPr/>
            <p:nvPr/>
          </p:nvSpPr>
          <p:spPr>
            <a:xfrm>
              <a:off x="380925" y="4514350"/>
              <a:ext cx="87425" cy="87425"/>
            </a:xfrm>
            <a:custGeom>
              <a:rect b="b" l="l" r="r" t="t"/>
              <a:pathLst>
                <a:path extrusionOk="0" h="3497" w="3497">
                  <a:moveTo>
                    <a:pt x="0" y="1"/>
                  </a:moveTo>
                  <a:lnTo>
                    <a:pt x="0" y="3497"/>
                  </a:lnTo>
                  <a:lnTo>
                    <a:pt x="3496" y="3497"/>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8"/>
            <p:cNvSpPr/>
            <p:nvPr/>
          </p:nvSpPr>
          <p:spPr>
            <a:xfrm>
              <a:off x="502750"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8"/>
            <p:cNvSpPr/>
            <p:nvPr/>
          </p:nvSpPr>
          <p:spPr>
            <a:xfrm>
              <a:off x="624575"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8"/>
            <p:cNvSpPr/>
            <p:nvPr/>
          </p:nvSpPr>
          <p:spPr>
            <a:xfrm>
              <a:off x="746400" y="4514350"/>
              <a:ext cx="87525" cy="87425"/>
            </a:xfrm>
            <a:custGeom>
              <a:rect b="b" l="l" r="r" t="t"/>
              <a:pathLst>
                <a:path extrusionOk="0" h="3497" w="3501">
                  <a:moveTo>
                    <a:pt x="1" y="1"/>
                  </a:moveTo>
                  <a:lnTo>
                    <a:pt x="1"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8"/>
            <p:cNvSpPr/>
            <p:nvPr/>
          </p:nvSpPr>
          <p:spPr>
            <a:xfrm>
              <a:off x="259075" y="4630650"/>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8"/>
            <p:cNvSpPr/>
            <p:nvPr/>
          </p:nvSpPr>
          <p:spPr>
            <a:xfrm>
              <a:off x="380925" y="4630650"/>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8"/>
            <p:cNvSpPr/>
            <p:nvPr/>
          </p:nvSpPr>
          <p:spPr>
            <a:xfrm>
              <a:off x="502750"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8"/>
            <p:cNvSpPr/>
            <p:nvPr/>
          </p:nvSpPr>
          <p:spPr>
            <a:xfrm>
              <a:off x="624575"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8"/>
            <p:cNvSpPr/>
            <p:nvPr/>
          </p:nvSpPr>
          <p:spPr>
            <a:xfrm>
              <a:off x="746400" y="4630650"/>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8"/>
            <p:cNvSpPr/>
            <p:nvPr/>
          </p:nvSpPr>
          <p:spPr>
            <a:xfrm>
              <a:off x="259075" y="4863425"/>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8"/>
            <p:cNvSpPr/>
            <p:nvPr/>
          </p:nvSpPr>
          <p:spPr>
            <a:xfrm>
              <a:off x="380925" y="4863425"/>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8"/>
            <p:cNvSpPr/>
            <p:nvPr/>
          </p:nvSpPr>
          <p:spPr>
            <a:xfrm>
              <a:off x="502750"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8"/>
            <p:cNvSpPr/>
            <p:nvPr/>
          </p:nvSpPr>
          <p:spPr>
            <a:xfrm>
              <a:off x="624575"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8"/>
            <p:cNvSpPr/>
            <p:nvPr/>
          </p:nvSpPr>
          <p:spPr>
            <a:xfrm>
              <a:off x="746400" y="4863425"/>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8"/>
            <p:cNvSpPr/>
            <p:nvPr/>
          </p:nvSpPr>
          <p:spPr>
            <a:xfrm>
              <a:off x="259075" y="4747050"/>
              <a:ext cx="87450" cy="87500"/>
            </a:xfrm>
            <a:custGeom>
              <a:rect b="b" l="l" r="r" t="t"/>
              <a:pathLst>
                <a:path extrusionOk="0" h="3500" w="3498">
                  <a:moveTo>
                    <a:pt x="1" y="0"/>
                  </a:moveTo>
                  <a:lnTo>
                    <a:pt x="1" y="3500"/>
                  </a:lnTo>
                  <a:lnTo>
                    <a:pt x="3497" y="3500"/>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8"/>
            <p:cNvSpPr/>
            <p:nvPr/>
          </p:nvSpPr>
          <p:spPr>
            <a:xfrm>
              <a:off x="380925" y="4747050"/>
              <a:ext cx="87425" cy="87500"/>
            </a:xfrm>
            <a:custGeom>
              <a:rect b="b" l="l" r="r" t="t"/>
              <a:pathLst>
                <a:path extrusionOk="0" h="3500" w="3497">
                  <a:moveTo>
                    <a:pt x="0" y="0"/>
                  </a:moveTo>
                  <a:lnTo>
                    <a:pt x="0" y="3500"/>
                  </a:lnTo>
                  <a:lnTo>
                    <a:pt x="3496" y="3500"/>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8"/>
            <p:cNvSpPr/>
            <p:nvPr/>
          </p:nvSpPr>
          <p:spPr>
            <a:xfrm>
              <a:off x="502750"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8"/>
            <p:cNvSpPr/>
            <p:nvPr/>
          </p:nvSpPr>
          <p:spPr>
            <a:xfrm>
              <a:off x="624575"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8"/>
            <p:cNvSpPr/>
            <p:nvPr/>
          </p:nvSpPr>
          <p:spPr>
            <a:xfrm>
              <a:off x="746400" y="4747050"/>
              <a:ext cx="87525" cy="87500"/>
            </a:xfrm>
            <a:custGeom>
              <a:rect b="b" l="l" r="r" t="t"/>
              <a:pathLst>
                <a:path extrusionOk="0" h="3500" w="3501">
                  <a:moveTo>
                    <a:pt x="1" y="0"/>
                  </a:moveTo>
                  <a:lnTo>
                    <a:pt x="1"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1" name="Shape 2551"/>
        <p:cNvGrpSpPr/>
        <p:nvPr/>
      </p:nvGrpSpPr>
      <p:grpSpPr>
        <a:xfrm>
          <a:off x="0" y="0"/>
          <a:ext cx="0" cy="0"/>
          <a:chOff x="0" y="0"/>
          <a:chExt cx="0" cy="0"/>
        </a:xfrm>
      </p:grpSpPr>
      <p:grpSp>
        <p:nvGrpSpPr>
          <p:cNvPr id="2552" name="Google Shape;2552;p49"/>
          <p:cNvGrpSpPr/>
          <p:nvPr/>
        </p:nvGrpSpPr>
        <p:grpSpPr>
          <a:xfrm rot="1071100">
            <a:off x="448862" y="481042"/>
            <a:ext cx="1673633" cy="1673633"/>
            <a:chOff x="1233725" y="3010438"/>
            <a:chExt cx="1436736" cy="1436736"/>
          </a:xfrm>
        </p:grpSpPr>
        <p:sp>
          <p:nvSpPr>
            <p:cNvPr id="2553" name="Google Shape;2553;p49"/>
            <p:cNvSpPr/>
            <p:nvPr/>
          </p:nvSpPr>
          <p:spPr>
            <a:xfrm>
              <a:off x="1233725" y="3010438"/>
              <a:ext cx="1436736" cy="1436736"/>
            </a:xfrm>
            <a:custGeom>
              <a:rect b="b" l="l" r="r" t="t"/>
              <a:pathLst>
                <a:path extrusionOk="0" h="41247" w="41247">
                  <a:moveTo>
                    <a:pt x="1" y="1"/>
                  </a:moveTo>
                  <a:lnTo>
                    <a:pt x="1" y="41246"/>
                  </a:lnTo>
                  <a:lnTo>
                    <a:pt x="41247" y="41246"/>
                  </a:lnTo>
                  <a:lnTo>
                    <a:pt x="41247"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9"/>
            <p:cNvSpPr/>
            <p:nvPr/>
          </p:nvSpPr>
          <p:spPr>
            <a:xfrm>
              <a:off x="1295307" y="3072020"/>
              <a:ext cx="1313708" cy="1313708"/>
            </a:xfrm>
            <a:custGeom>
              <a:rect b="b" l="l" r="r" t="t"/>
              <a:pathLst>
                <a:path extrusionOk="0" h="37715" w="37715">
                  <a:moveTo>
                    <a:pt x="0" y="0"/>
                  </a:moveTo>
                  <a:lnTo>
                    <a:pt x="0" y="37714"/>
                  </a:lnTo>
                  <a:lnTo>
                    <a:pt x="37715" y="37714"/>
                  </a:lnTo>
                  <a:lnTo>
                    <a:pt x="3771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9"/>
            <p:cNvSpPr/>
            <p:nvPr/>
          </p:nvSpPr>
          <p:spPr>
            <a:xfrm>
              <a:off x="1317600" y="3094312"/>
              <a:ext cx="1269122" cy="1268983"/>
            </a:xfrm>
            <a:custGeom>
              <a:rect b="b" l="l" r="r" t="t"/>
              <a:pathLst>
                <a:path extrusionOk="0" h="36431" w="36435">
                  <a:moveTo>
                    <a:pt x="1" y="0"/>
                  </a:moveTo>
                  <a:lnTo>
                    <a:pt x="1" y="36431"/>
                  </a:lnTo>
                  <a:lnTo>
                    <a:pt x="36434" y="36431"/>
                  </a:lnTo>
                  <a:lnTo>
                    <a:pt x="36434"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9"/>
            <p:cNvSpPr/>
            <p:nvPr/>
          </p:nvSpPr>
          <p:spPr>
            <a:xfrm>
              <a:off x="2428276" y="3101766"/>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9"/>
            <p:cNvSpPr/>
            <p:nvPr/>
          </p:nvSpPr>
          <p:spPr>
            <a:xfrm>
              <a:off x="2110890"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9"/>
            <p:cNvSpPr/>
            <p:nvPr/>
          </p:nvSpPr>
          <p:spPr>
            <a:xfrm>
              <a:off x="1793609"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9"/>
            <p:cNvSpPr/>
            <p:nvPr/>
          </p:nvSpPr>
          <p:spPr>
            <a:xfrm>
              <a:off x="1476292" y="3101766"/>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9"/>
            <p:cNvSpPr/>
            <p:nvPr/>
          </p:nvSpPr>
          <p:spPr>
            <a:xfrm>
              <a:off x="2269583"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9"/>
            <p:cNvSpPr/>
            <p:nvPr/>
          </p:nvSpPr>
          <p:spPr>
            <a:xfrm>
              <a:off x="1952301" y="3258265"/>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9"/>
            <p:cNvSpPr/>
            <p:nvPr/>
          </p:nvSpPr>
          <p:spPr>
            <a:xfrm>
              <a:off x="1635020" y="3258265"/>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9"/>
            <p:cNvSpPr/>
            <p:nvPr/>
          </p:nvSpPr>
          <p:spPr>
            <a:xfrm>
              <a:off x="1317600"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9"/>
            <p:cNvSpPr/>
            <p:nvPr/>
          </p:nvSpPr>
          <p:spPr>
            <a:xfrm>
              <a:off x="2428276" y="3414833"/>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9"/>
            <p:cNvSpPr/>
            <p:nvPr/>
          </p:nvSpPr>
          <p:spPr>
            <a:xfrm>
              <a:off x="2110890"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9"/>
            <p:cNvSpPr/>
            <p:nvPr/>
          </p:nvSpPr>
          <p:spPr>
            <a:xfrm>
              <a:off x="1793609"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9"/>
            <p:cNvSpPr/>
            <p:nvPr/>
          </p:nvSpPr>
          <p:spPr>
            <a:xfrm>
              <a:off x="1476292" y="3414833"/>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9"/>
            <p:cNvSpPr/>
            <p:nvPr/>
          </p:nvSpPr>
          <p:spPr>
            <a:xfrm>
              <a:off x="2269583"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9"/>
            <p:cNvSpPr/>
            <p:nvPr/>
          </p:nvSpPr>
          <p:spPr>
            <a:xfrm>
              <a:off x="1952301" y="3571296"/>
              <a:ext cx="158383" cy="158418"/>
            </a:xfrm>
            <a:custGeom>
              <a:rect b="b" l="l" r="r" t="t"/>
              <a:pathLst>
                <a:path extrusionOk="0" h="4548" w="4547">
                  <a:moveTo>
                    <a:pt x="0" y="1"/>
                  </a:moveTo>
                  <a:lnTo>
                    <a:pt x="0"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9"/>
            <p:cNvSpPr/>
            <p:nvPr/>
          </p:nvSpPr>
          <p:spPr>
            <a:xfrm>
              <a:off x="1635020" y="3571296"/>
              <a:ext cx="158279" cy="158418"/>
            </a:xfrm>
            <a:custGeom>
              <a:rect b="b" l="l" r="r" t="t"/>
              <a:pathLst>
                <a:path extrusionOk="0" h="4548" w="4544">
                  <a:moveTo>
                    <a:pt x="0" y="1"/>
                  </a:moveTo>
                  <a:lnTo>
                    <a:pt x="0" y="4547"/>
                  </a:lnTo>
                  <a:lnTo>
                    <a:pt x="4544" y="4547"/>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9"/>
            <p:cNvSpPr/>
            <p:nvPr/>
          </p:nvSpPr>
          <p:spPr>
            <a:xfrm>
              <a:off x="1317600"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9"/>
            <p:cNvSpPr/>
            <p:nvPr/>
          </p:nvSpPr>
          <p:spPr>
            <a:xfrm>
              <a:off x="2428276" y="3727864"/>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9"/>
            <p:cNvSpPr/>
            <p:nvPr/>
          </p:nvSpPr>
          <p:spPr>
            <a:xfrm>
              <a:off x="2110890"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9"/>
            <p:cNvSpPr/>
            <p:nvPr/>
          </p:nvSpPr>
          <p:spPr>
            <a:xfrm>
              <a:off x="1793609"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9"/>
            <p:cNvSpPr/>
            <p:nvPr/>
          </p:nvSpPr>
          <p:spPr>
            <a:xfrm>
              <a:off x="1476292" y="3727864"/>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9"/>
            <p:cNvSpPr/>
            <p:nvPr/>
          </p:nvSpPr>
          <p:spPr>
            <a:xfrm>
              <a:off x="2269583"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9"/>
            <p:cNvSpPr/>
            <p:nvPr/>
          </p:nvSpPr>
          <p:spPr>
            <a:xfrm>
              <a:off x="1952301" y="3884363"/>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9"/>
            <p:cNvSpPr/>
            <p:nvPr/>
          </p:nvSpPr>
          <p:spPr>
            <a:xfrm>
              <a:off x="1635020" y="3884363"/>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9"/>
            <p:cNvSpPr/>
            <p:nvPr/>
          </p:nvSpPr>
          <p:spPr>
            <a:xfrm>
              <a:off x="1317600"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9"/>
            <p:cNvSpPr/>
            <p:nvPr/>
          </p:nvSpPr>
          <p:spPr>
            <a:xfrm>
              <a:off x="2428276" y="4040931"/>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9"/>
            <p:cNvSpPr/>
            <p:nvPr/>
          </p:nvSpPr>
          <p:spPr>
            <a:xfrm>
              <a:off x="2110890"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9"/>
            <p:cNvSpPr/>
            <p:nvPr/>
          </p:nvSpPr>
          <p:spPr>
            <a:xfrm>
              <a:off x="1793609"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9"/>
            <p:cNvSpPr/>
            <p:nvPr/>
          </p:nvSpPr>
          <p:spPr>
            <a:xfrm>
              <a:off x="1476292" y="4040931"/>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9"/>
            <p:cNvSpPr/>
            <p:nvPr/>
          </p:nvSpPr>
          <p:spPr>
            <a:xfrm>
              <a:off x="2269583"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9"/>
            <p:cNvSpPr/>
            <p:nvPr/>
          </p:nvSpPr>
          <p:spPr>
            <a:xfrm>
              <a:off x="1952301" y="4197499"/>
              <a:ext cx="158383" cy="158314"/>
            </a:xfrm>
            <a:custGeom>
              <a:rect b="b" l="l" r="r" t="t"/>
              <a:pathLst>
                <a:path extrusionOk="0" h="4545" w="4547">
                  <a:moveTo>
                    <a:pt x="0" y="1"/>
                  </a:moveTo>
                  <a:lnTo>
                    <a:pt x="0"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9"/>
            <p:cNvSpPr/>
            <p:nvPr/>
          </p:nvSpPr>
          <p:spPr>
            <a:xfrm>
              <a:off x="1635020" y="4197499"/>
              <a:ext cx="158279" cy="158314"/>
            </a:xfrm>
            <a:custGeom>
              <a:rect b="b" l="l" r="r" t="t"/>
              <a:pathLst>
                <a:path extrusionOk="0" h="4545" w="4544">
                  <a:moveTo>
                    <a:pt x="0" y="1"/>
                  </a:moveTo>
                  <a:lnTo>
                    <a:pt x="0" y="4544"/>
                  </a:lnTo>
                  <a:lnTo>
                    <a:pt x="4544" y="4544"/>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9"/>
            <p:cNvSpPr/>
            <p:nvPr/>
          </p:nvSpPr>
          <p:spPr>
            <a:xfrm>
              <a:off x="1317600"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8" name="Google Shape;2588;p49"/>
          <p:cNvGrpSpPr/>
          <p:nvPr/>
        </p:nvGrpSpPr>
        <p:grpSpPr>
          <a:xfrm>
            <a:off x="1675911" y="3455926"/>
            <a:ext cx="1150242" cy="1152651"/>
            <a:chOff x="3161950" y="3310392"/>
            <a:chExt cx="376327" cy="377115"/>
          </a:xfrm>
        </p:grpSpPr>
        <p:sp>
          <p:nvSpPr>
            <p:cNvPr id="2589" name="Google Shape;2589;p49"/>
            <p:cNvSpPr/>
            <p:nvPr/>
          </p:nvSpPr>
          <p:spPr>
            <a:xfrm>
              <a:off x="3161950" y="3310392"/>
              <a:ext cx="207099" cy="206878"/>
            </a:xfrm>
            <a:custGeom>
              <a:rect b="b" l="l" r="r" t="t"/>
              <a:pathLst>
                <a:path extrusionOk="0" h="6539" w="6546">
                  <a:moveTo>
                    <a:pt x="942" y="1"/>
                  </a:moveTo>
                  <a:cubicBezTo>
                    <a:pt x="427" y="1"/>
                    <a:pt x="1" y="421"/>
                    <a:pt x="1" y="942"/>
                  </a:cubicBezTo>
                  <a:lnTo>
                    <a:pt x="1" y="5604"/>
                  </a:lnTo>
                  <a:cubicBezTo>
                    <a:pt x="1" y="6119"/>
                    <a:pt x="427" y="6539"/>
                    <a:pt x="942" y="6539"/>
                  </a:cubicBezTo>
                  <a:lnTo>
                    <a:pt x="5604" y="6539"/>
                  </a:lnTo>
                  <a:cubicBezTo>
                    <a:pt x="6126" y="6539"/>
                    <a:pt x="6545" y="6119"/>
                    <a:pt x="6545" y="5604"/>
                  </a:cubicBezTo>
                  <a:lnTo>
                    <a:pt x="6545" y="2131"/>
                  </a:lnTo>
                  <a:cubicBezTo>
                    <a:pt x="6545" y="1883"/>
                    <a:pt x="6444" y="1642"/>
                    <a:pt x="6272" y="1464"/>
                  </a:cubicBezTo>
                  <a:lnTo>
                    <a:pt x="5082" y="274"/>
                  </a:lnTo>
                  <a:cubicBezTo>
                    <a:pt x="4923" y="122"/>
                    <a:pt x="4726" y="26"/>
                    <a:pt x="4516" y="7"/>
                  </a:cubicBezTo>
                  <a:cubicBezTo>
                    <a:pt x="4516" y="7"/>
                    <a:pt x="4516" y="7"/>
                    <a:pt x="4516" y="7"/>
                  </a:cubicBezTo>
                  <a:cubicBezTo>
                    <a:pt x="4479" y="7"/>
                    <a:pt x="3098" y="1464"/>
                    <a:pt x="3066" y="1464"/>
                  </a:cubicBezTo>
                  <a:lnTo>
                    <a:pt x="94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9"/>
            <p:cNvSpPr/>
            <p:nvPr/>
          </p:nvSpPr>
          <p:spPr>
            <a:xfrm>
              <a:off x="3191752" y="3310392"/>
              <a:ext cx="113104" cy="78904"/>
            </a:xfrm>
            <a:custGeom>
              <a:rect b="b" l="l" r="r" t="t"/>
              <a:pathLst>
                <a:path extrusionOk="0" h="2494" w="3575">
                  <a:moveTo>
                    <a:pt x="0" y="1"/>
                  </a:moveTo>
                  <a:lnTo>
                    <a:pt x="0" y="1763"/>
                  </a:lnTo>
                  <a:cubicBezTo>
                    <a:pt x="0" y="2170"/>
                    <a:pt x="331" y="2494"/>
                    <a:pt x="732" y="2494"/>
                  </a:cubicBezTo>
                  <a:lnTo>
                    <a:pt x="2843" y="2494"/>
                  </a:lnTo>
                  <a:cubicBezTo>
                    <a:pt x="3244" y="2494"/>
                    <a:pt x="3574" y="2170"/>
                    <a:pt x="3574" y="1763"/>
                  </a:cubicBezTo>
                  <a:lnTo>
                    <a:pt x="3574" y="7"/>
                  </a:lnTo>
                  <a:cubicBezTo>
                    <a:pt x="3543" y="7"/>
                    <a:pt x="3504" y="1"/>
                    <a:pt x="347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9"/>
            <p:cNvSpPr/>
            <p:nvPr/>
          </p:nvSpPr>
          <p:spPr>
            <a:xfrm>
              <a:off x="3193144" y="3411218"/>
              <a:ext cx="144710" cy="78682"/>
            </a:xfrm>
            <a:custGeom>
              <a:rect b="b" l="l" r="r" t="t"/>
              <a:pathLst>
                <a:path extrusionOk="0" h="2487" w="4574">
                  <a:moveTo>
                    <a:pt x="560" y="0"/>
                  </a:moveTo>
                  <a:cubicBezTo>
                    <a:pt x="255" y="0"/>
                    <a:pt x="1" y="248"/>
                    <a:pt x="1" y="560"/>
                  </a:cubicBezTo>
                  <a:lnTo>
                    <a:pt x="1" y="1927"/>
                  </a:lnTo>
                  <a:cubicBezTo>
                    <a:pt x="1" y="2239"/>
                    <a:pt x="249" y="2487"/>
                    <a:pt x="560" y="2487"/>
                  </a:cubicBezTo>
                  <a:lnTo>
                    <a:pt x="4014" y="2487"/>
                  </a:lnTo>
                  <a:cubicBezTo>
                    <a:pt x="4325" y="2487"/>
                    <a:pt x="4573" y="2239"/>
                    <a:pt x="4573" y="1927"/>
                  </a:cubicBezTo>
                  <a:lnTo>
                    <a:pt x="4573" y="560"/>
                  </a:lnTo>
                  <a:cubicBezTo>
                    <a:pt x="4573" y="248"/>
                    <a:pt x="4325" y="0"/>
                    <a:pt x="4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9"/>
            <p:cNvSpPr/>
            <p:nvPr/>
          </p:nvSpPr>
          <p:spPr>
            <a:xfrm>
              <a:off x="3237404" y="3470979"/>
              <a:ext cx="300873" cy="216527"/>
            </a:xfrm>
            <a:custGeom>
              <a:rect b="b" l="l" r="r" t="t"/>
              <a:pathLst>
                <a:path extrusionOk="0" h="6844" w="9510">
                  <a:moveTo>
                    <a:pt x="1871" y="0"/>
                  </a:moveTo>
                  <a:cubicBezTo>
                    <a:pt x="840" y="0"/>
                    <a:pt x="1" y="840"/>
                    <a:pt x="1" y="1870"/>
                  </a:cubicBezTo>
                  <a:lnTo>
                    <a:pt x="1" y="4974"/>
                  </a:lnTo>
                  <a:cubicBezTo>
                    <a:pt x="1" y="6004"/>
                    <a:pt x="834" y="6844"/>
                    <a:pt x="1871" y="6844"/>
                  </a:cubicBezTo>
                  <a:cubicBezTo>
                    <a:pt x="2901" y="6844"/>
                    <a:pt x="3741" y="6004"/>
                    <a:pt x="3741" y="4974"/>
                  </a:cubicBezTo>
                  <a:lnTo>
                    <a:pt x="3741" y="4897"/>
                  </a:lnTo>
                  <a:cubicBezTo>
                    <a:pt x="3741" y="4338"/>
                    <a:pt x="4192" y="3886"/>
                    <a:pt x="4752" y="3886"/>
                  </a:cubicBezTo>
                  <a:cubicBezTo>
                    <a:pt x="5311" y="3886"/>
                    <a:pt x="5769" y="4338"/>
                    <a:pt x="5769" y="4897"/>
                  </a:cubicBezTo>
                  <a:lnTo>
                    <a:pt x="5769" y="4974"/>
                  </a:lnTo>
                  <a:cubicBezTo>
                    <a:pt x="5769" y="6004"/>
                    <a:pt x="6603" y="6844"/>
                    <a:pt x="7639" y="6844"/>
                  </a:cubicBezTo>
                  <a:cubicBezTo>
                    <a:pt x="8670" y="6844"/>
                    <a:pt x="9509" y="6004"/>
                    <a:pt x="9509" y="4974"/>
                  </a:cubicBezTo>
                  <a:lnTo>
                    <a:pt x="9509" y="1870"/>
                  </a:lnTo>
                  <a:cubicBezTo>
                    <a:pt x="9509" y="840"/>
                    <a:pt x="8670" y="0"/>
                    <a:pt x="7639" y="0"/>
                  </a:cubicBezTo>
                  <a:cubicBezTo>
                    <a:pt x="7111" y="0"/>
                    <a:pt x="6641" y="216"/>
                    <a:pt x="6297" y="566"/>
                  </a:cubicBezTo>
                  <a:lnTo>
                    <a:pt x="3206" y="566"/>
                  </a:lnTo>
                  <a:cubicBezTo>
                    <a:pt x="2869" y="216"/>
                    <a:pt x="2392" y="0"/>
                    <a:pt x="187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9"/>
            <p:cNvSpPr/>
            <p:nvPr/>
          </p:nvSpPr>
          <p:spPr>
            <a:xfrm>
              <a:off x="3253096" y="3506381"/>
              <a:ext cx="87984" cy="87762"/>
            </a:xfrm>
            <a:custGeom>
              <a:rect b="b" l="l" r="r" t="t"/>
              <a:pathLst>
                <a:path extrusionOk="0" h="2774" w="2781">
                  <a:moveTo>
                    <a:pt x="1387" y="1"/>
                  </a:moveTo>
                  <a:cubicBezTo>
                    <a:pt x="1095" y="1"/>
                    <a:pt x="860" y="236"/>
                    <a:pt x="860" y="528"/>
                  </a:cubicBezTo>
                  <a:lnTo>
                    <a:pt x="860" y="859"/>
                  </a:lnTo>
                  <a:lnTo>
                    <a:pt x="535" y="859"/>
                  </a:lnTo>
                  <a:cubicBezTo>
                    <a:pt x="236" y="859"/>
                    <a:pt x="1" y="1094"/>
                    <a:pt x="1" y="1387"/>
                  </a:cubicBezTo>
                  <a:cubicBezTo>
                    <a:pt x="1" y="1680"/>
                    <a:pt x="243" y="1915"/>
                    <a:pt x="535" y="1915"/>
                  </a:cubicBezTo>
                  <a:lnTo>
                    <a:pt x="860" y="1915"/>
                  </a:lnTo>
                  <a:lnTo>
                    <a:pt x="860" y="2246"/>
                  </a:lnTo>
                  <a:cubicBezTo>
                    <a:pt x="860" y="2538"/>
                    <a:pt x="1095" y="2773"/>
                    <a:pt x="1387" y="2773"/>
                  </a:cubicBezTo>
                  <a:cubicBezTo>
                    <a:pt x="1686" y="2773"/>
                    <a:pt x="1922" y="2538"/>
                    <a:pt x="1922" y="2246"/>
                  </a:cubicBezTo>
                  <a:lnTo>
                    <a:pt x="1922" y="1915"/>
                  </a:lnTo>
                  <a:lnTo>
                    <a:pt x="2246" y="1915"/>
                  </a:lnTo>
                  <a:cubicBezTo>
                    <a:pt x="2539" y="1915"/>
                    <a:pt x="2780" y="1680"/>
                    <a:pt x="2780" y="1387"/>
                  </a:cubicBezTo>
                  <a:cubicBezTo>
                    <a:pt x="2780" y="1094"/>
                    <a:pt x="2539" y="859"/>
                    <a:pt x="2246" y="859"/>
                  </a:cubicBezTo>
                  <a:lnTo>
                    <a:pt x="1922" y="859"/>
                  </a:lnTo>
                  <a:lnTo>
                    <a:pt x="1922" y="528"/>
                  </a:lnTo>
                  <a:cubicBezTo>
                    <a:pt x="1922" y="236"/>
                    <a:pt x="1680" y="1"/>
                    <a:pt x="1387"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9"/>
            <p:cNvSpPr/>
            <p:nvPr/>
          </p:nvSpPr>
          <p:spPr>
            <a:xfrm>
              <a:off x="3444657" y="3516631"/>
              <a:ext cx="34453" cy="34643"/>
            </a:xfrm>
            <a:custGeom>
              <a:rect b="b" l="l" r="r" t="t"/>
              <a:pathLst>
                <a:path extrusionOk="0" h="1095" w="1089">
                  <a:moveTo>
                    <a:pt x="541" y="1"/>
                  </a:moveTo>
                  <a:cubicBezTo>
                    <a:pt x="242" y="1"/>
                    <a:pt x="1" y="249"/>
                    <a:pt x="1" y="548"/>
                  </a:cubicBezTo>
                  <a:cubicBezTo>
                    <a:pt x="1" y="847"/>
                    <a:pt x="242" y="1095"/>
                    <a:pt x="541" y="1095"/>
                  </a:cubicBezTo>
                  <a:cubicBezTo>
                    <a:pt x="847" y="1095"/>
                    <a:pt x="1088" y="847"/>
                    <a:pt x="1088" y="548"/>
                  </a:cubicBezTo>
                  <a:cubicBezTo>
                    <a:pt x="1088" y="249"/>
                    <a:pt x="847" y="1"/>
                    <a:pt x="54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9"/>
            <p:cNvSpPr/>
            <p:nvPr/>
          </p:nvSpPr>
          <p:spPr>
            <a:xfrm>
              <a:off x="3481483" y="3553456"/>
              <a:ext cx="34453" cy="34643"/>
            </a:xfrm>
            <a:custGeom>
              <a:rect b="b" l="l" r="r" t="t"/>
              <a:pathLst>
                <a:path extrusionOk="0" h="1095" w="1089">
                  <a:moveTo>
                    <a:pt x="548" y="1"/>
                  </a:moveTo>
                  <a:cubicBezTo>
                    <a:pt x="242" y="1"/>
                    <a:pt x="1" y="249"/>
                    <a:pt x="1" y="548"/>
                  </a:cubicBezTo>
                  <a:cubicBezTo>
                    <a:pt x="1" y="847"/>
                    <a:pt x="242" y="1095"/>
                    <a:pt x="548" y="1095"/>
                  </a:cubicBezTo>
                  <a:cubicBezTo>
                    <a:pt x="846" y="1095"/>
                    <a:pt x="1088" y="847"/>
                    <a:pt x="1088" y="548"/>
                  </a:cubicBezTo>
                  <a:cubicBezTo>
                    <a:pt x="1088" y="249"/>
                    <a:pt x="846" y="1"/>
                    <a:pt x="54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9"/>
            <p:cNvSpPr/>
            <p:nvPr/>
          </p:nvSpPr>
          <p:spPr>
            <a:xfrm>
              <a:off x="3366388" y="3535961"/>
              <a:ext cx="42900" cy="17938"/>
            </a:xfrm>
            <a:custGeom>
              <a:rect b="b" l="l" r="r" t="t"/>
              <a:pathLst>
                <a:path extrusionOk="0" h="567" w="1356">
                  <a:moveTo>
                    <a:pt x="280" y="0"/>
                  </a:moveTo>
                  <a:cubicBezTo>
                    <a:pt x="128" y="0"/>
                    <a:pt x="1" y="128"/>
                    <a:pt x="1" y="287"/>
                  </a:cubicBezTo>
                  <a:cubicBezTo>
                    <a:pt x="1" y="439"/>
                    <a:pt x="128" y="566"/>
                    <a:pt x="280" y="566"/>
                  </a:cubicBezTo>
                  <a:lnTo>
                    <a:pt x="1069" y="566"/>
                  </a:lnTo>
                  <a:cubicBezTo>
                    <a:pt x="1228" y="566"/>
                    <a:pt x="1355" y="439"/>
                    <a:pt x="1355" y="287"/>
                  </a:cubicBezTo>
                  <a:cubicBezTo>
                    <a:pt x="1355" y="128"/>
                    <a:pt x="1228" y="0"/>
                    <a:pt x="1069"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9"/>
            <p:cNvSpPr/>
            <p:nvPr/>
          </p:nvSpPr>
          <p:spPr>
            <a:xfrm>
              <a:off x="3260151" y="3328899"/>
              <a:ext cx="26386" cy="37680"/>
            </a:xfrm>
            <a:custGeom>
              <a:rect b="b" l="l" r="r" t="t"/>
              <a:pathLst>
                <a:path extrusionOk="0" h="1191" w="834">
                  <a:moveTo>
                    <a:pt x="242" y="1"/>
                  </a:moveTo>
                  <a:cubicBezTo>
                    <a:pt x="109" y="1"/>
                    <a:pt x="1" y="103"/>
                    <a:pt x="1" y="236"/>
                  </a:cubicBezTo>
                  <a:lnTo>
                    <a:pt x="1" y="949"/>
                  </a:lnTo>
                  <a:cubicBezTo>
                    <a:pt x="1" y="1082"/>
                    <a:pt x="109" y="1190"/>
                    <a:pt x="242" y="1190"/>
                  </a:cubicBezTo>
                  <a:lnTo>
                    <a:pt x="598" y="1190"/>
                  </a:lnTo>
                  <a:cubicBezTo>
                    <a:pt x="732" y="1190"/>
                    <a:pt x="834" y="1082"/>
                    <a:pt x="834" y="949"/>
                  </a:cubicBezTo>
                  <a:lnTo>
                    <a:pt x="834" y="236"/>
                  </a:lnTo>
                  <a:cubicBezTo>
                    <a:pt x="834" y="109"/>
                    <a:pt x="732" y="1"/>
                    <a:pt x="5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8" name="Google Shape;2598;p49"/>
          <p:cNvSpPr txBox="1"/>
          <p:nvPr>
            <p:ph type="title"/>
          </p:nvPr>
        </p:nvSpPr>
        <p:spPr>
          <a:xfrm>
            <a:off x="3190075" y="1678785"/>
            <a:ext cx="5240700" cy="125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2599" name="Google Shape;2599;p49"/>
          <p:cNvSpPr txBox="1"/>
          <p:nvPr>
            <p:ph idx="1" type="subTitle"/>
          </p:nvPr>
        </p:nvSpPr>
        <p:spPr>
          <a:xfrm>
            <a:off x="3190075" y="3106515"/>
            <a:ext cx="5240700" cy="35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t>
            </a:r>
            <a:r>
              <a:rPr lang="en">
                <a:latin typeface="Heebo SemiBold"/>
                <a:ea typeface="Heebo SemiBold"/>
                <a:cs typeface="Heebo SemiBold"/>
                <a:sym typeface="Heebo SemiBold"/>
              </a:rPr>
              <a:t>audience’s attention</a:t>
            </a:r>
            <a:endParaRPr>
              <a:latin typeface="Heebo SemiBold"/>
              <a:ea typeface="Heebo SemiBold"/>
              <a:cs typeface="Heebo SemiBold"/>
              <a:sym typeface="Heebo SemiBold"/>
            </a:endParaRPr>
          </a:p>
        </p:txBody>
      </p:sp>
      <p:grpSp>
        <p:nvGrpSpPr>
          <p:cNvPr id="2600" name="Google Shape;2600;p49"/>
          <p:cNvGrpSpPr/>
          <p:nvPr/>
        </p:nvGrpSpPr>
        <p:grpSpPr>
          <a:xfrm rot="7843350">
            <a:off x="732075" y="3218339"/>
            <a:ext cx="820817" cy="1367839"/>
            <a:chOff x="7180000" y="457770"/>
            <a:chExt cx="920099" cy="1533529"/>
          </a:xfrm>
        </p:grpSpPr>
        <p:sp>
          <p:nvSpPr>
            <p:cNvPr id="2601" name="Google Shape;2601;p49"/>
            <p:cNvSpPr/>
            <p:nvPr/>
          </p:nvSpPr>
          <p:spPr>
            <a:xfrm rot="-5400000">
              <a:off x="7793431" y="1684631"/>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9"/>
            <p:cNvSpPr/>
            <p:nvPr/>
          </p:nvSpPr>
          <p:spPr>
            <a:xfrm rot="-5400000">
              <a:off x="7793361" y="1377939"/>
              <a:ext cx="306809" cy="30666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9"/>
            <p:cNvSpPr/>
            <p:nvPr/>
          </p:nvSpPr>
          <p:spPr>
            <a:xfrm rot="-5400000">
              <a:off x="7486739" y="1377939"/>
              <a:ext cx="306809" cy="306668"/>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9"/>
            <p:cNvSpPr/>
            <p:nvPr/>
          </p:nvSpPr>
          <p:spPr>
            <a:xfrm rot="-5400000">
              <a:off x="7793408" y="1071224"/>
              <a:ext cx="306715" cy="30666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9"/>
            <p:cNvSpPr/>
            <p:nvPr/>
          </p:nvSpPr>
          <p:spPr>
            <a:xfrm rot="-5400000">
              <a:off x="7793431" y="764579"/>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8" y="6055"/>
                    <a:pt x="6558" y="5434"/>
                  </a:cubicBezTo>
                  <a:lnTo>
                    <a:pt x="6558"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9"/>
            <p:cNvSpPr/>
            <p:nvPr/>
          </p:nvSpPr>
          <p:spPr>
            <a:xfrm rot="-5400000">
              <a:off x="7793337" y="457863"/>
              <a:ext cx="306856" cy="306668"/>
            </a:xfrm>
            <a:custGeom>
              <a:rect b="b" l="l" r="r" t="t"/>
              <a:pathLst>
                <a:path extrusionOk="0" h="6558" w="6562">
                  <a:moveTo>
                    <a:pt x="1128" y="0"/>
                  </a:moveTo>
                  <a:cubicBezTo>
                    <a:pt x="507" y="0"/>
                    <a:pt x="1" y="503"/>
                    <a:pt x="1" y="1124"/>
                  </a:cubicBezTo>
                  <a:lnTo>
                    <a:pt x="1" y="5434"/>
                  </a:lnTo>
                  <a:cubicBezTo>
                    <a:pt x="1" y="6055"/>
                    <a:pt x="503" y="6558"/>
                    <a:pt x="1128"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9"/>
            <p:cNvSpPr/>
            <p:nvPr/>
          </p:nvSpPr>
          <p:spPr>
            <a:xfrm rot="-5400000">
              <a:off x="7486716" y="457863"/>
              <a:ext cx="306856" cy="306668"/>
            </a:xfrm>
            <a:custGeom>
              <a:rect b="b" l="l" r="r" t="t"/>
              <a:pathLst>
                <a:path extrusionOk="0" h="6558" w="6562">
                  <a:moveTo>
                    <a:pt x="1128" y="0"/>
                  </a:moveTo>
                  <a:cubicBezTo>
                    <a:pt x="507" y="0"/>
                    <a:pt x="1" y="503"/>
                    <a:pt x="1" y="1124"/>
                  </a:cubicBezTo>
                  <a:lnTo>
                    <a:pt x="1" y="5434"/>
                  </a:lnTo>
                  <a:cubicBezTo>
                    <a:pt x="1" y="6055"/>
                    <a:pt x="503" y="6557"/>
                    <a:pt x="1128" y="6557"/>
                  </a:cubicBezTo>
                  <a:lnTo>
                    <a:pt x="5434" y="6557"/>
                  </a:lnTo>
                  <a:cubicBezTo>
                    <a:pt x="6055" y="6557"/>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9"/>
            <p:cNvSpPr/>
            <p:nvPr/>
          </p:nvSpPr>
          <p:spPr>
            <a:xfrm rot="-5400000">
              <a:off x="7180000" y="457770"/>
              <a:ext cx="306856" cy="306856"/>
            </a:xfrm>
            <a:custGeom>
              <a:rect b="b" l="l" r="r" t="t"/>
              <a:pathLst>
                <a:path extrusionOk="0" h="6562" w="6562">
                  <a:moveTo>
                    <a:pt x="1128" y="1"/>
                  </a:moveTo>
                  <a:cubicBezTo>
                    <a:pt x="507" y="1"/>
                    <a:pt x="1" y="506"/>
                    <a:pt x="1" y="1128"/>
                  </a:cubicBezTo>
                  <a:lnTo>
                    <a:pt x="1" y="5434"/>
                  </a:lnTo>
                  <a:cubicBezTo>
                    <a:pt x="1" y="6055"/>
                    <a:pt x="503" y="6561"/>
                    <a:pt x="1128" y="6561"/>
                  </a:cubicBezTo>
                  <a:lnTo>
                    <a:pt x="5434" y="6561"/>
                  </a:lnTo>
                  <a:cubicBezTo>
                    <a:pt x="6055" y="6561"/>
                    <a:pt x="6561" y="6055"/>
                    <a:pt x="6561" y="5434"/>
                  </a:cubicBezTo>
                  <a:lnTo>
                    <a:pt x="6561" y="1128"/>
                  </a:lnTo>
                  <a:cubicBezTo>
                    <a:pt x="6558" y="506"/>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9" name="Google Shape;2609;p49"/>
          <p:cNvGrpSpPr/>
          <p:nvPr/>
        </p:nvGrpSpPr>
        <p:grpSpPr>
          <a:xfrm rot="878299">
            <a:off x="1921048" y="1466624"/>
            <a:ext cx="1010559" cy="746303"/>
            <a:chOff x="7234881" y="2776206"/>
            <a:chExt cx="377119" cy="278504"/>
          </a:xfrm>
        </p:grpSpPr>
        <p:sp>
          <p:nvSpPr>
            <p:cNvPr id="2610" name="Google Shape;2610;p49"/>
            <p:cNvSpPr/>
            <p:nvPr/>
          </p:nvSpPr>
          <p:spPr>
            <a:xfrm>
              <a:off x="7290435" y="2776206"/>
              <a:ext cx="79505" cy="32618"/>
            </a:xfrm>
            <a:custGeom>
              <a:rect b="b" l="l" r="r" t="t"/>
              <a:pathLst>
                <a:path extrusionOk="0" h="1031" w="2513">
                  <a:moveTo>
                    <a:pt x="401" y="0"/>
                  </a:moveTo>
                  <a:cubicBezTo>
                    <a:pt x="184" y="0"/>
                    <a:pt x="0" y="178"/>
                    <a:pt x="0" y="401"/>
                  </a:cubicBezTo>
                  <a:lnTo>
                    <a:pt x="0" y="1030"/>
                  </a:lnTo>
                  <a:lnTo>
                    <a:pt x="2512" y="1030"/>
                  </a:lnTo>
                  <a:lnTo>
                    <a:pt x="2512" y="401"/>
                  </a:lnTo>
                  <a:cubicBezTo>
                    <a:pt x="2512" y="178"/>
                    <a:pt x="2334" y="0"/>
                    <a:pt x="21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9"/>
            <p:cNvSpPr/>
            <p:nvPr/>
          </p:nvSpPr>
          <p:spPr>
            <a:xfrm>
              <a:off x="7476934" y="2776206"/>
              <a:ext cx="79505" cy="32618"/>
            </a:xfrm>
            <a:custGeom>
              <a:rect b="b" l="l" r="r" t="t"/>
              <a:pathLst>
                <a:path extrusionOk="0" h="1031" w="2513">
                  <a:moveTo>
                    <a:pt x="401" y="0"/>
                  </a:moveTo>
                  <a:cubicBezTo>
                    <a:pt x="179" y="0"/>
                    <a:pt x="1" y="178"/>
                    <a:pt x="1" y="401"/>
                  </a:cubicBezTo>
                  <a:lnTo>
                    <a:pt x="1" y="1030"/>
                  </a:lnTo>
                  <a:lnTo>
                    <a:pt x="2513" y="1030"/>
                  </a:lnTo>
                  <a:lnTo>
                    <a:pt x="2513" y="401"/>
                  </a:lnTo>
                  <a:cubicBezTo>
                    <a:pt x="2513" y="178"/>
                    <a:pt x="2335" y="0"/>
                    <a:pt x="21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9"/>
            <p:cNvSpPr/>
            <p:nvPr/>
          </p:nvSpPr>
          <p:spPr>
            <a:xfrm>
              <a:off x="7234881" y="2798921"/>
              <a:ext cx="377119" cy="255789"/>
            </a:xfrm>
            <a:custGeom>
              <a:rect b="b" l="l" r="r" t="t"/>
              <a:pathLst>
                <a:path extrusionOk="0" h="8085" w="11920">
                  <a:moveTo>
                    <a:pt x="1724" y="1"/>
                  </a:moveTo>
                  <a:cubicBezTo>
                    <a:pt x="770" y="1"/>
                    <a:pt x="1" y="770"/>
                    <a:pt x="1" y="1718"/>
                  </a:cubicBezTo>
                  <a:lnTo>
                    <a:pt x="1" y="6367"/>
                  </a:lnTo>
                  <a:cubicBezTo>
                    <a:pt x="1" y="7315"/>
                    <a:pt x="770" y="8084"/>
                    <a:pt x="1724" y="8084"/>
                  </a:cubicBezTo>
                  <a:lnTo>
                    <a:pt x="10202" y="8084"/>
                  </a:lnTo>
                  <a:cubicBezTo>
                    <a:pt x="11150" y="8084"/>
                    <a:pt x="11919" y="7315"/>
                    <a:pt x="11919" y="6367"/>
                  </a:cubicBezTo>
                  <a:lnTo>
                    <a:pt x="11919" y="1718"/>
                  </a:lnTo>
                  <a:cubicBezTo>
                    <a:pt x="11919" y="770"/>
                    <a:pt x="11150" y="1"/>
                    <a:pt x="10202" y="1"/>
                  </a:cubicBezTo>
                  <a:close/>
                </a:path>
              </a:pathLst>
            </a:custGeom>
            <a:solidFill>
              <a:srgbClr val="F6F9F9"/>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9"/>
            <p:cNvSpPr/>
            <p:nvPr/>
          </p:nvSpPr>
          <p:spPr>
            <a:xfrm>
              <a:off x="7249370" y="2885448"/>
              <a:ext cx="80929" cy="80929"/>
            </a:xfrm>
            <a:custGeom>
              <a:rect b="b" l="l" r="r" t="t"/>
              <a:pathLst>
                <a:path extrusionOk="0" h="2558" w="2558">
                  <a:moveTo>
                    <a:pt x="1279" y="1"/>
                  </a:moveTo>
                  <a:cubicBezTo>
                    <a:pt x="1005" y="1"/>
                    <a:pt x="789" y="223"/>
                    <a:pt x="789" y="490"/>
                  </a:cubicBezTo>
                  <a:lnTo>
                    <a:pt x="789" y="789"/>
                  </a:lnTo>
                  <a:lnTo>
                    <a:pt x="484" y="789"/>
                  </a:lnTo>
                  <a:cubicBezTo>
                    <a:pt x="217" y="789"/>
                    <a:pt x="1" y="1012"/>
                    <a:pt x="1" y="1279"/>
                  </a:cubicBezTo>
                  <a:cubicBezTo>
                    <a:pt x="1" y="1552"/>
                    <a:pt x="217" y="1769"/>
                    <a:pt x="484" y="1769"/>
                  </a:cubicBezTo>
                  <a:lnTo>
                    <a:pt x="789" y="1769"/>
                  </a:lnTo>
                  <a:lnTo>
                    <a:pt x="789" y="2068"/>
                  </a:lnTo>
                  <a:cubicBezTo>
                    <a:pt x="789" y="2341"/>
                    <a:pt x="1005" y="2557"/>
                    <a:pt x="1279" y="2557"/>
                  </a:cubicBezTo>
                  <a:cubicBezTo>
                    <a:pt x="1546" y="2557"/>
                    <a:pt x="1769" y="2341"/>
                    <a:pt x="1769" y="2068"/>
                  </a:cubicBezTo>
                  <a:lnTo>
                    <a:pt x="1769" y="1769"/>
                  </a:lnTo>
                  <a:lnTo>
                    <a:pt x="2068" y="1769"/>
                  </a:lnTo>
                  <a:cubicBezTo>
                    <a:pt x="2335" y="1769"/>
                    <a:pt x="2557" y="1552"/>
                    <a:pt x="2557" y="1279"/>
                  </a:cubicBezTo>
                  <a:cubicBezTo>
                    <a:pt x="2557" y="1012"/>
                    <a:pt x="2335" y="789"/>
                    <a:pt x="2068" y="789"/>
                  </a:cubicBezTo>
                  <a:lnTo>
                    <a:pt x="1769" y="789"/>
                  </a:lnTo>
                  <a:lnTo>
                    <a:pt x="1769" y="490"/>
                  </a:lnTo>
                  <a:cubicBezTo>
                    <a:pt x="1769" y="223"/>
                    <a:pt x="1546" y="1"/>
                    <a:pt x="127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9"/>
            <p:cNvSpPr/>
            <p:nvPr/>
          </p:nvSpPr>
          <p:spPr>
            <a:xfrm>
              <a:off x="7518790" y="2887473"/>
              <a:ext cx="39484" cy="39452"/>
            </a:xfrm>
            <a:custGeom>
              <a:rect b="b" l="l" r="r" t="t"/>
              <a:pathLst>
                <a:path extrusionOk="0" h="1247" w="1248">
                  <a:moveTo>
                    <a:pt x="624" y="0"/>
                  </a:moveTo>
                  <a:cubicBezTo>
                    <a:pt x="280" y="0"/>
                    <a:pt x="1" y="280"/>
                    <a:pt x="1" y="623"/>
                  </a:cubicBezTo>
                  <a:cubicBezTo>
                    <a:pt x="1" y="967"/>
                    <a:pt x="280" y="1247"/>
                    <a:pt x="624" y="1247"/>
                  </a:cubicBezTo>
                  <a:cubicBezTo>
                    <a:pt x="967" y="1247"/>
                    <a:pt x="1247" y="967"/>
                    <a:pt x="1247" y="623"/>
                  </a:cubicBezTo>
                  <a:cubicBezTo>
                    <a:pt x="1247" y="280"/>
                    <a:pt x="967" y="0"/>
                    <a:pt x="6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9"/>
            <p:cNvSpPr/>
            <p:nvPr/>
          </p:nvSpPr>
          <p:spPr>
            <a:xfrm>
              <a:off x="7556216" y="2925089"/>
              <a:ext cx="39484" cy="39262"/>
            </a:xfrm>
            <a:custGeom>
              <a:rect b="b" l="l" r="r" t="t"/>
              <a:pathLst>
                <a:path extrusionOk="0" h="1241" w="1248">
                  <a:moveTo>
                    <a:pt x="624" y="0"/>
                  </a:moveTo>
                  <a:cubicBezTo>
                    <a:pt x="280" y="0"/>
                    <a:pt x="1" y="274"/>
                    <a:pt x="1" y="617"/>
                  </a:cubicBezTo>
                  <a:cubicBezTo>
                    <a:pt x="1" y="961"/>
                    <a:pt x="280" y="1241"/>
                    <a:pt x="624" y="1241"/>
                  </a:cubicBezTo>
                  <a:cubicBezTo>
                    <a:pt x="967" y="1241"/>
                    <a:pt x="1247" y="961"/>
                    <a:pt x="1247" y="617"/>
                  </a:cubicBezTo>
                  <a:cubicBezTo>
                    <a:pt x="1247" y="274"/>
                    <a:pt x="967" y="0"/>
                    <a:pt x="6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9"/>
            <p:cNvSpPr/>
            <p:nvPr/>
          </p:nvSpPr>
          <p:spPr>
            <a:xfrm>
              <a:off x="7346369" y="2821668"/>
              <a:ext cx="154359" cy="205074"/>
            </a:xfrm>
            <a:custGeom>
              <a:rect b="b" l="l" r="r" t="t"/>
              <a:pathLst>
                <a:path extrusionOk="0" h="6482" w="4879">
                  <a:moveTo>
                    <a:pt x="827" y="0"/>
                  </a:moveTo>
                  <a:cubicBezTo>
                    <a:pt x="369" y="0"/>
                    <a:pt x="0" y="369"/>
                    <a:pt x="0" y="827"/>
                  </a:cubicBezTo>
                  <a:lnTo>
                    <a:pt x="0" y="5654"/>
                  </a:lnTo>
                  <a:cubicBezTo>
                    <a:pt x="0" y="6112"/>
                    <a:pt x="369" y="6481"/>
                    <a:pt x="827" y="6481"/>
                  </a:cubicBezTo>
                  <a:lnTo>
                    <a:pt x="4051" y="6481"/>
                  </a:lnTo>
                  <a:cubicBezTo>
                    <a:pt x="4509" y="6481"/>
                    <a:pt x="4878" y="6112"/>
                    <a:pt x="4878" y="5654"/>
                  </a:cubicBezTo>
                  <a:lnTo>
                    <a:pt x="4878" y="827"/>
                  </a:lnTo>
                  <a:cubicBezTo>
                    <a:pt x="4878" y="369"/>
                    <a:pt x="4509" y="0"/>
                    <a:pt x="405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7" name="Google Shape;2617;p49"/>
          <p:cNvGrpSpPr/>
          <p:nvPr/>
        </p:nvGrpSpPr>
        <p:grpSpPr>
          <a:xfrm rot="2545116">
            <a:off x="1846033" y="310345"/>
            <a:ext cx="382454" cy="637484"/>
            <a:chOff x="3834143" y="4115408"/>
            <a:chExt cx="382421" cy="637429"/>
          </a:xfrm>
        </p:grpSpPr>
        <p:sp>
          <p:nvSpPr>
            <p:cNvPr id="2618" name="Google Shape;2618;p49"/>
            <p:cNvSpPr/>
            <p:nvPr/>
          </p:nvSpPr>
          <p:spPr>
            <a:xfrm>
              <a:off x="3834143" y="411540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9"/>
            <p:cNvSpPr/>
            <p:nvPr/>
          </p:nvSpPr>
          <p:spPr>
            <a:xfrm>
              <a:off x="4000419" y="456075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9"/>
            <p:cNvSpPr/>
            <p:nvPr/>
          </p:nvSpPr>
          <p:spPr>
            <a:xfrm>
              <a:off x="3872885" y="442804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9"/>
            <p:cNvSpPr/>
            <p:nvPr/>
          </p:nvSpPr>
          <p:spPr>
            <a:xfrm>
              <a:off x="4101904" y="463739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9"/>
            <p:cNvSpPr/>
            <p:nvPr/>
          </p:nvSpPr>
          <p:spPr>
            <a:xfrm>
              <a:off x="3892556" y="463739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9"/>
            <p:cNvSpPr/>
            <p:nvPr/>
          </p:nvSpPr>
          <p:spPr>
            <a:xfrm>
              <a:off x="4101904" y="450083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9"/>
            <p:cNvSpPr/>
            <p:nvPr/>
          </p:nvSpPr>
          <p:spPr>
            <a:xfrm>
              <a:off x="3892556" y="450083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9"/>
            <p:cNvSpPr/>
            <p:nvPr/>
          </p:nvSpPr>
          <p:spPr>
            <a:xfrm>
              <a:off x="4000419" y="423530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9"/>
            <p:cNvSpPr/>
            <p:nvPr/>
          </p:nvSpPr>
          <p:spPr>
            <a:xfrm>
              <a:off x="4101904" y="431037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9"/>
            <p:cNvSpPr/>
            <p:nvPr/>
          </p:nvSpPr>
          <p:spPr>
            <a:xfrm>
              <a:off x="3892556" y="431037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9"/>
            <p:cNvSpPr/>
            <p:nvPr/>
          </p:nvSpPr>
          <p:spPr>
            <a:xfrm>
              <a:off x="4101904" y="417382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9"/>
            <p:cNvSpPr/>
            <p:nvPr/>
          </p:nvSpPr>
          <p:spPr>
            <a:xfrm>
              <a:off x="3892556" y="417382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0" name="Google Shape;2630;p49"/>
          <p:cNvSpPr/>
          <p:nvPr/>
        </p:nvSpPr>
        <p:spPr>
          <a:xfrm flipH="1" rot="1319639">
            <a:off x="2115523" y="2423249"/>
            <a:ext cx="585460" cy="409040"/>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1" name="Google Shape;2631;p49"/>
          <p:cNvGrpSpPr/>
          <p:nvPr/>
        </p:nvGrpSpPr>
        <p:grpSpPr>
          <a:xfrm>
            <a:off x="1228936" y="4385093"/>
            <a:ext cx="446955" cy="446955"/>
            <a:chOff x="1264136" y="3850239"/>
            <a:chExt cx="446955" cy="446955"/>
          </a:xfrm>
        </p:grpSpPr>
        <p:sp>
          <p:nvSpPr>
            <p:cNvPr id="2632" name="Google Shape;2632;p49"/>
            <p:cNvSpPr/>
            <p:nvPr/>
          </p:nvSpPr>
          <p:spPr>
            <a:xfrm rot="2454053">
              <a:off x="1329186" y="3915288"/>
              <a:ext cx="316855"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9"/>
            <p:cNvSpPr/>
            <p:nvPr/>
          </p:nvSpPr>
          <p:spPr>
            <a:xfrm rot="2454053">
              <a:off x="1352469" y="3852851"/>
              <a:ext cx="126136" cy="316855"/>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9"/>
            <p:cNvSpPr/>
            <p:nvPr/>
          </p:nvSpPr>
          <p:spPr>
            <a:xfrm rot="2454053">
              <a:off x="1570077" y="404910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9"/>
            <p:cNvSpPr/>
            <p:nvPr/>
          </p:nvSpPr>
          <p:spPr>
            <a:xfrm rot="2454053">
              <a:off x="1478652" y="398667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9"/>
            <p:cNvSpPr/>
            <p:nvPr/>
          </p:nvSpPr>
          <p:spPr>
            <a:xfrm rot="2454053">
              <a:off x="1493877" y="413155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9"/>
            <p:cNvSpPr/>
            <p:nvPr/>
          </p:nvSpPr>
          <p:spPr>
            <a:xfrm rot="2454053">
              <a:off x="1402452" y="406912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49"/>
          <p:cNvGrpSpPr/>
          <p:nvPr/>
        </p:nvGrpSpPr>
        <p:grpSpPr>
          <a:xfrm>
            <a:off x="828250" y="2065461"/>
            <a:ext cx="1217644" cy="1307709"/>
            <a:chOff x="5611719" y="3310392"/>
            <a:chExt cx="351139" cy="377111"/>
          </a:xfrm>
        </p:grpSpPr>
        <p:sp>
          <p:nvSpPr>
            <p:cNvPr id="2639" name="Google Shape;2639;p49"/>
            <p:cNvSpPr/>
            <p:nvPr/>
          </p:nvSpPr>
          <p:spPr>
            <a:xfrm>
              <a:off x="5611719" y="3310392"/>
              <a:ext cx="347728" cy="347538"/>
            </a:xfrm>
            <a:custGeom>
              <a:rect b="b" l="l" r="r" t="t"/>
              <a:pathLst>
                <a:path extrusionOk="0" h="10985" w="10991">
                  <a:moveTo>
                    <a:pt x="5495" y="1"/>
                  </a:moveTo>
                  <a:cubicBezTo>
                    <a:pt x="4497" y="1"/>
                    <a:pt x="3556" y="274"/>
                    <a:pt x="2748" y="739"/>
                  </a:cubicBezTo>
                  <a:cubicBezTo>
                    <a:pt x="2442" y="917"/>
                    <a:pt x="2283" y="1502"/>
                    <a:pt x="2023" y="1737"/>
                  </a:cubicBezTo>
                  <a:cubicBezTo>
                    <a:pt x="1571" y="2125"/>
                    <a:pt x="1062" y="2201"/>
                    <a:pt x="763" y="2710"/>
                  </a:cubicBezTo>
                  <a:cubicBezTo>
                    <a:pt x="280" y="3524"/>
                    <a:pt x="0" y="4478"/>
                    <a:pt x="0" y="5496"/>
                  </a:cubicBezTo>
                  <a:cubicBezTo>
                    <a:pt x="0" y="5960"/>
                    <a:pt x="496" y="6202"/>
                    <a:pt x="604" y="6634"/>
                  </a:cubicBezTo>
                  <a:cubicBezTo>
                    <a:pt x="732" y="7130"/>
                    <a:pt x="490" y="7811"/>
                    <a:pt x="738" y="8243"/>
                  </a:cubicBezTo>
                  <a:cubicBezTo>
                    <a:pt x="1209" y="9064"/>
                    <a:pt x="1896" y="9751"/>
                    <a:pt x="2710" y="10234"/>
                  </a:cubicBezTo>
                  <a:cubicBezTo>
                    <a:pt x="2826" y="10302"/>
                    <a:pt x="2964" y="10324"/>
                    <a:pt x="3112" y="10324"/>
                  </a:cubicBezTo>
                  <a:cubicBezTo>
                    <a:pt x="3388" y="10324"/>
                    <a:pt x="3700" y="10247"/>
                    <a:pt x="3981" y="10247"/>
                  </a:cubicBezTo>
                  <a:cubicBezTo>
                    <a:pt x="4075" y="10247"/>
                    <a:pt x="4165" y="10256"/>
                    <a:pt x="4249" y="10279"/>
                  </a:cubicBezTo>
                  <a:cubicBezTo>
                    <a:pt x="4719" y="10406"/>
                    <a:pt x="4987" y="10985"/>
                    <a:pt x="5495" y="10985"/>
                  </a:cubicBezTo>
                  <a:cubicBezTo>
                    <a:pt x="6494" y="10985"/>
                    <a:pt x="7435" y="10717"/>
                    <a:pt x="8243" y="10253"/>
                  </a:cubicBezTo>
                  <a:cubicBezTo>
                    <a:pt x="8650" y="10012"/>
                    <a:pt x="8554" y="9445"/>
                    <a:pt x="8892" y="9115"/>
                  </a:cubicBezTo>
                  <a:cubicBezTo>
                    <a:pt x="9229" y="8784"/>
                    <a:pt x="9992" y="8689"/>
                    <a:pt x="10227" y="8282"/>
                  </a:cubicBezTo>
                  <a:cubicBezTo>
                    <a:pt x="10711" y="7461"/>
                    <a:pt x="10990" y="6514"/>
                    <a:pt x="10990" y="5496"/>
                  </a:cubicBezTo>
                  <a:cubicBezTo>
                    <a:pt x="10990" y="4949"/>
                    <a:pt x="10386" y="4669"/>
                    <a:pt x="10240" y="4173"/>
                  </a:cubicBezTo>
                  <a:cubicBezTo>
                    <a:pt x="10119" y="3760"/>
                    <a:pt x="10463" y="3117"/>
                    <a:pt x="10253" y="2748"/>
                  </a:cubicBezTo>
                  <a:cubicBezTo>
                    <a:pt x="9776" y="1928"/>
                    <a:pt x="9095" y="1241"/>
                    <a:pt x="8281" y="758"/>
                  </a:cubicBezTo>
                  <a:cubicBezTo>
                    <a:pt x="8148" y="681"/>
                    <a:pt x="7992" y="658"/>
                    <a:pt x="7826" y="658"/>
                  </a:cubicBezTo>
                  <a:cubicBezTo>
                    <a:pt x="7589" y="658"/>
                    <a:pt x="7331" y="704"/>
                    <a:pt x="7090" y="704"/>
                  </a:cubicBezTo>
                  <a:cubicBezTo>
                    <a:pt x="6982" y="704"/>
                    <a:pt x="6878" y="695"/>
                    <a:pt x="6780" y="669"/>
                  </a:cubicBezTo>
                  <a:cubicBezTo>
                    <a:pt x="6316" y="535"/>
                    <a:pt x="6004" y="1"/>
                    <a:pt x="549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9"/>
            <p:cNvSpPr/>
            <p:nvPr/>
          </p:nvSpPr>
          <p:spPr>
            <a:xfrm>
              <a:off x="5656169" y="3354873"/>
              <a:ext cx="258795" cy="258605"/>
            </a:xfrm>
            <a:custGeom>
              <a:rect b="b" l="l" r="r" t="t"/>
              <a:pathLst>
                <a:path extrusionOk="0" h="8174" w="8180">
                  <a:moveTo>
                    <a:pt x="4090" y="0"/>
                  </a:moveTo>
                  <a:cubicBezTo>
                    <a:pt x="1833" y="0"/>
                    <a:pt x="1" y="1832"/>
                    <a:pt x="1" y="4090"/>
                  </a:cubicBezTo>
                  <a:cubicBezTo>
                    <a:pt x="1" y="6348"/>
                    <a:pt x="1833" y="8173"/>
                    <a:pt x="4090" y="8173"/>
                  </a:cubicBezTo>
                  <a:cubicBezTo>
                    <a:pt x="6348" y="8173"/>
                    <a:pt x="8180" y="6348"/>
                    <a:pt x="8180" y="4090"/>
                  </a:cubicBezTo>
                  <a:cubicBezTo>
                    <a:pt x="8180" y="1832"/>
                    <a:pt x="6348" y="0"/>
                    <a:pt x="4090"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9"/>
            <p:cNvSpPr/>
            <p:nvPr/>
          </p:nvSpPr>
          <p:spPr>
            <a:xfrm>
              <a:off x="5785564" y="3349431"/>
              <a:ext cx="64825" cy="113579"/>
            </a:xfrm>
            <a:custGeom>
              <a:rect b="b" l="l" r="r" t="t"/>
              <a:pathLst>
                <a:path extrusionOk="0" h="3590" w="2049">
                  <a:moveTo>
                    <a:pt x="1103" y="1"/>
                  </a:moveTo>
                  <a:cubicBezTo>
                    <a:pt x="753" y="1"/>
                    <a:pt x="351" y="172"/>
                    <a:pt x="0" y="172"/>
                  </a:cubicBezTo>
                  <a:lnTo>
                    <a:pt x="0" y="3162"/>
                  </a:lnTo>
                  <a:cubicBezTo>
                    <a:pt x="102" y="3162"/>
                    <a:pt x="64" y="3562"/>
                    <a:pt x="159" y="3588"/>
                  </a:cubicBezTo>
                  <a:cubicBezTo>
                    <a:pt x="162" y="3589"/>
                    <a:pt x="166" y="3589"/>
                    <a:pt x="169" y="3589"/>
                  </a:cubicBezTo>
                  <a:cubicBezTo>
                    <a:pt x="258" y="3589"/>
                    <a:pt x="448" y="3304"/>
                    <a:pt x="532" y="3304"/>
                  </a:cubicBezTo>
                  <a:cubicBezTo>
                    <a:pt x="538" y="3304"/>
                    <a:pt x="543" y="3305"/>
                    <a:pt x="547" y="3308"/>
                  </a:cubicBezTo>
                  <a:lnTo>
                    <a:pt x="2048" y="719"/>
                  </a:lnTo>
                  <a:cubicBezTo>
                    <a:pt x="1794" y="573"/>
                    <a:pt x="1616" y="122"/>
                    <a:pt x="1336" y="33"/>
                  </a:cubicBezTo>
                  <a:cubicBezTo>
                    <a:pt x="1262" y="10"/>
                    <a:pt x="1184" y="1"/>
                    <a:pt x="110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9"/>
            <p:cNvSpPr/>
            <p:nvPr/>
          </p:nvSpPr>
          <p:spPr>
            <a:xfrm>
              <a:off x="5720962" y="3501920"/>
              <a:ext cx="64635" cy="121013"/>
            </a:xfrm>
            <a:custGeom>
              <a:rect b="b" l="l" r="r" t="t"/>
              <a:pathLst>
                <a:path extrusionOk="0" h="3825" w="2043">
                  <a:moveTo>
                    <a:pt x="1794" y="1"/>
                  </a:moveTo>
                  <a:cubicBezTo>
                    <a:pt x="1714" y="1"/>
                    <a:pt x="1583" y="393"/>
                    <a:pt x="1506" y="393"/>
                  </a:cubicBezTo>
                  <a:cubicBezTo>
                    <a:pt x="1503" y="393"/>
                    <a:pt x="1499" y="392"/>
                    <a:pt x="1495" y="390"/>
                  </a:cubicBezTo>
                  <a:lnTo>
                    <a:pt x="1" y="2978"/>
                  </a:lnTo>
                  <a:cubicBezTo>
                    <a:pt x="306" y="3163"/>
                    <a:pt x="421" y="3716"/>
                    <a:pt x="770" y="3811"/>
                  </a:cubicBezTo>
                  <a:cubicBezTo>
                    <a:pt x="806" y="3821"/>
                    <a:pt x="844" y="3825"/>
                    <a:pt x="885" y="3825"/>
                  </a:cubicBezTo>
                  <a:cubicBezTo>
                    <a:pt x="1226" y="3825"/>
                    <a:pt x="1718" y="3525"/>
                    <a:pt x="2042" y="3525"/>
                  </a:cubicBezTo>
                  <a:lnTo>
                    <a:pt x="2042" y="536"/>
                  </a:lnTo>
                  <a:cubicBezTo>
                    <a:pt x="1934" y="536"/>
                    <a:pt x="1902" y="33"/>
                    <a:pt x="1801" y="2"/>
                  </a:cubicBezTo>
                  <a:cubicBezTo>
                    <a:pt x="1798" y="1"/>
                    <a:pt x="1796" y="1"/>
                    <a:pt x="179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9"/>
            <p:cNvSpPr/>
            <p:nvPr/>
          </p:nvSpPr>
          <p:spPr>
            <a:xfrm>
              <a:off x="5698626" y="3596324"/>
              <a:ext cx="86971" cy="61598"/>
            </a:xfrm>
            <a:custGeom>
              <a:rect b="b" l="l" r="r" t="t"/>
              <a:pathLst>
                <a:path extrusionOk="0" h="1947" w="2749">
                  <a:moveTo>
                    <a:pt x="707" y="0"/>
                  </a:moveTo>
                  <a:lnTo>
                    <a:pt x="1" y="1215"/>
                  </a:lnTo>
                  <a:cubicBezTo>
                    <a:pt x="809" y="1679"/>
                    <a:pt x="1750" y="1947"/>
                    <a:pt x="2748" y="1947"/>
                  </a:cubicBezTo>
                  <a:lnTo>
                    <a:pt x="2748" y="547"/>
                  </a:lnTo>
                  <a:cubicBezTo>
                    <a:pt x="2004" y="547"/>
                    <a:pt x="1305" y="344"/>
                    <a:pt x="707"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9"/>
            <p:cNvSpPr/>
            <p:nvPr/>
          </p:nvSpPr>
          <p:spPr>
            <a:xfrm>
              <a:off x="5785564" y="3310392"/>
              <a:ext cx="86940" cy="61820"/>
            </a:xfrm>
            <a:custGeom>
              <a:rect b="b" l="l" r="r" t="t"/>
              <a:pathLst>
                <a:path extrusionOk="0" h="1954" w="2748">
                  <a:moveTo>
                    <a:pt x="0" y="1"/>
                  </a:moveTo>
                  <a:lnTo>
                    <a:pt x="0" y="1406"/>
                  </a:lnTo>
                  <a:cubicBezTo>
                    <a:pt x="744" y="1406"/>
                    <a:pt x="1444" y="1604"/>
                    <a:pt x="2048" y="1953"/>
                  </a:cubicBezTo>
                  <a:lnTo>
                    <a:pt x="2748" y="739"/>
                  </a:lnTo>
                  <a:cubicBezTo>
                    <a:pt x="1940" y="268"/>
                    <a:pt x="999" y="1"/>
                    <a:pt x="0"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9"/>
            <p:cNvSpPr/>
            <p:nvPr/>
          </p:nvSpPr>
          <p:spPr>
            <a:xfrm>
              <a:off x="5673475" y="3372178"/>
              <a:ext cx="98234" cy="97633"/>
            </a:xfrm>
            <a:custGeom>
              <a:rect b="b" l="l" r="r" t="t"/>
              <a:pathLst>
                <a:path extrusionOk="0" h="3086" w="3105">
                  <a:moveTo>
                    <a:pt x="1502" y="0"/>
                  </a:moveTo>
                  <a:cubicBezTo>
                    <a:pt x="1247" y="147"/>
                    <a:pt x="770" y="70"/>
                    <a:pt x="548" y="274"/>
                  </a:cubicBezTo>
                  <a:cubicBezTo>
                    <a:pt x="249" y="547"/>
                    <a:pt x="217" y="1126"/>
                    <a:pt x="1" y="1501"/>
                  </a:cubicBezTo>
                  <a:lnTo>
                    <a:pt x="2596" y="2996"/>
                  </a:lnTo>
                  <a:cubicBezTo>
                    <a:pt x="2604" y="2981"/>
                    <a:pt x="2620" y="2976"/>
                    <a:pt x="2640" y="2976"/>
                  </a:cubicBezTo>
                  <a:cubicBezTo>
                    <a:pt x="2729" y="2976"/>
                    <a:pt x="2911" y="3085"/>
                    <a:pt x="3001" y="3085"/>
                  </a:cubicBezTo>
                  <a:cubicBezTo>
                    <a:pt x="3018" y="3085"/>
                    <a:pt x="3032" y="3082"/>
                    <a:pt x="3041" y="3072"/>
                  </a:cubicBezTo>
                  <a:cubicBezTo>
                    <a:pt x="3104" y="3002"/>
                    <a:pt x="2914" y="2640"/>
                    <a:pt x="2996" y="2589"/>
                  </a:cubicBezTo>
                  <a:lnTo>
                    <a:pt x="15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9"/>
            <p:cNvSpPr/>
            <p:nvPr/>
          </p:nvSpPr>
          <p:spPr>
            <a:xfrm>
              <a:off x="5795213" y="3499294"/>
              <a:ext cx="102442" cy="97064"/>
            </a:xfrm>
            <a:custGeom>
              <a:rect b="b" l="l" r="r" t="t"/>
              <a:pathLst>
                <a:path extrusionOk="0" h="3068" w="3238">
                  <a:moveTo>
                    <a:pt x="116" y="0"/>
                  </a:moveTo>
                  <a:cubicBezTo>
                    <a:pt x="92" y="0"/>
                    <a:pt x="74" y="5"/>
                    <a:pt x="64" y="15"/>
                  </a:cubicBezTo>
                  <a:cubicBezTo>
                    <a:pt x="1" y="72"/>
                    <a:pt x="319" y="428"/>
                    <a:pt x="242" y="473"/>
                  </a:cubicBezTo>
                  <a:lnTo>
                    <a:pt x="1737" y="3061"/>
                  </a:lnTo>
                  <a:cubicBezTo>
                    <a:pt x="2049" y="2883"/>
                    <a:pt x="2589" y="3067"/>
                    <a:pt x="2844" y="2807"/>
                  </a:cubicBezTo>
                  <a:cubicBezTo>
                    <a:pt x="3085" y="2565"/>
                    <a:pt x="3053" y="1878"/>
                    <a:pt x="3238" y="1566"/>
                  </a:cubicBezTo>
                  <a:lnTo>
                    <a:pt x="643" y="72"/>
                  </a:lnTo>
                  <a:cubicBezTo>
                    <a:pt x="634" y="88"/>
                    <a:pt x="613" y="94"/>
                    <a:pt x="583" y="94"/>
                  </a:cubicBezTo>
                  <a:cubicBezTo>
                    <a:pt x="467" y="94"/>
                    <a:pt x="228" y="0"/>
                    <a:pt x="11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9"/>
            <p:cNvSpPr/>
            <p:nvPr/>
          </p:nvSpPr>
          <p:spPr>
            <a:xfrm>
              <a:off x="5850356" y="3548837"/>
              <a:ext cx="85738" cy="85959"/>
            </a:xfrm>
            <a:custGeom>
              <a:rect b="b" l="l" r="r" t="t"/>
              <a:pathLst>
                <a:path extrusionOk="0" h="2717" w="2710">
                  <a:moveTo>
                    <a:pt x="1495" y="0"/>
                  </a:moveTo>
                  <a:cubicBezTo>
                    <a:pt x="1120" y="649"/>
                    <a:pt x="598" y="1152"/>
                    <a:pt x="0" y="1501"/>
                  </a:cubicBezTo>
                  <a:lnTo>
                    <a:pt x="700" y="2716"/>
                  </a:lnTo>
                  <a:cubicBezTo>
                    <a:pt x="1508" y="2252"/>
                    <a:pt x="2207" y="1571"/>
                    <a:pt x="2710" y="706"/>
                  </a:cubicBezTo>
                  <a:lnTo>
                    <a:pt x="1495"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9"/>
            <p:cNvSpPr/>
            <p:nvPr/>
          </p:nvSpPr>
          <p:spPr>
            <a:xfrm>
              <a:off x="5635067" y="3333739"/>
              <a:ext cx="85927" cy="85738"/>
            </a:xfrm>
            <a:custGeom>
              <a:rect b="b" l="l" r="r" t="t"/>
              <a:pathLst>
                <a:path extrusionOk="0" h="2710" w="2716">
                  <a:moveTo>
                    <a:pt x="2010" y="1"/>
                  </a:moveTo>
                  <a:cubicBezTo>
                    <a:pt x="1202" y="465"/>
                    <a:pt x="502" y="1145"/>
                    <a:pt x="0" y="2010"/>
                  </a:cubicBezTo>
                  <a:lnTo>
                    <a:pt x="1215" y="2710"/>
                  </a:lnTo>
                  <a:cubicBezTo>
                    <a:pt x="1590" y="2068"/>
                    <a:pt x="2112" y="1565"/>
                    <a:pt x="2716" y="1215"/>
                  </a:cubicBezTo>
                  <a:lnTo>
                    <a:pt x="2010"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9"/>
            <p:cNvSpPr/>
            <p:nvPr/>
          </p:nvSpPr>
          <p:spPr>
            <a:xfrm>
              <a:off x="5646520" y="3484235"/>
              <a:ext cx="118957" cy="64635"/>
            </a:xfrm>
            <a:custGeom>
              <a:rect b="b" l="l" r="r" t="t"/>
              <a:pathLst>
                <a:path extrusionOk="0" h="2043" w="3760">
                  <a:moveTo>
                    <a:pt x="306" y="1"/>
                  </a:moveTo>
                  <a:cubicBezTo>
                    <a:pt x="306" y="293"/>
                    <a:pt x="1" y="669"/>
                    <a:pt x="70" y="961"/>
                  </a:cubicBezTo>
                  <a:cubicBezTo>
                    <a:pt x="153" y="1356"/>
                    <a:pt x="643" y="1667"/>
                    <a:pt x="853" y="2042"/>
                  </a:cubicBezTo>
                  <a:lnTo>
                    <a:pt x="3448" y="548"/>
                  </a:lnTo>
                  <a:cubicBezTo>
                    <a:pt x="3397" y="459"/>
                    <a:pt x="3759" y="293"/>
                    <a:pt x="3734" y="198"/>
                  </a:cubicBezTo>
                  <a:cubicBezTo>
                    <a:pt x="3715" y="109"/>
                    <a:pt x="3301" y="90"/>
                    <a:pt x="330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9"/>
            <p:cNvSpPr/>
            <p:nvPr/>
          </p:nvSpPr>
          <p:spPr>
            <a:xfrm>
              <a:off x="5804072" y="3419475"/>
              <a:ext cx="124367" cy="64794"/>
            </a:xfrm>
            <a:custGeom>
              <a:rect b="b" l="l" r="r" t="t"/>
              <a:pathLst>
                <a:path extrusionOk="0" h="2048" w="3931">
                  <a:moveTo>
                    <a:pt x="2958" y="0"/>
                  </a:moveTo>
                  <a:lnTo>
                    <a:pt x="363" y="1501"/>
                  </a:lnTo>
                  <a:cubicBezTo>
                    <a:pt x="420" y="1590"/>
                    <a:pt x="0" y="1876"/>
                    <a:pt x="26" y="1972"/>
                  </a:cubicBezTo>
                  <a:cubicBezTo>
                    <a:pt x="33" y="2005"/>
                    <a:pt x="102" y="2011"/>
                    <a:pt x="186" y="2011"/>
                  </a:cubicBezTo>
                  <a:cubicBezTo>
                    <a:pt x="245" y="2011"/>
                    <a:pt x="311" y="2008"/>
                    <a:pt x="368" y="2008"/>
                  </a:cubicBezTo>
                  <a:cubicBezTo>
                    <a:pt x="451" y="2008"/>
                    <a:pt x="516" y="2015"/>
                    <a:pt x="516" y="2048"/>
                  </a:cubicBezTo>
                  <a:lnTo>
                    <a:pt x="3505" y="2048"/>
                  </a:lnTo>
                  <a:cubicBezTo>
                    <a:pt x="3505" y="1685"/>
                    <a:pt x="3931" y="1317"/>
                    <a:pt x="3836" y="960"/>
                  </a:cubicBezTo>
                  <a:cubicBezTo>
                    <a:pt x="3746" y="630"/>
                    <a:pt x="3136" y="318"/>
                    <a:pt x="295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9"/>
            <p:cNvSpPr/>
            <p:nvPr/>
          </p:nvSpPr>
          <p:spPr>
            <a:xfrm>
              <a:off x="5897622" y="3397329"/>
              <a:ext cx="61820" cy="86940"/>
            </a:xfrm>
            <a:custGeom>
              <a:rect b="b" l="l" r="r" t="t"/>
              <a:pathLst>
                <a:path extrusionOk="0" h="2748" w="1954">
                  <a:moveTo>
                    <a:pt x="1216" y="0"/>
                  </a:moveTo>
                  <a:lnTo>
                    <a:pt x="1" y="700"/>
                  </a:lnTo>
                  <a:cubicBezTo>
                    <a:pt x="370" y="1349"/>
                    <a:pt x="548" y="2055"/>
                    <a:pt x="548" y="2748"/>
                  </a:cubicBezTo>
                  <a:lnTo>
                    <a:pt x="1953" y="2748"/>
                  </a:lnTo>
                  <a:cubicBezTo>
                    <a:pt x="1953" y="1813"/>
                    <a:pt x="1718" y="865"/>
                    <a:pt x="1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9"/>
            <p:cNvSpPr/>
            <p:nvPr/>
          </p:nvSpPr>
          <p:spPr>
            <a:xfrm>
              <a:off x="5611719" y="3484235"/>
              <a:ext cx="62010" cy="86971"/>
            </a:xfrm>
            <a:custGeom>
              <a:rect b="b" l="l" r="r" t="t"/>
              <a:pathLst>
                <a:path extrusionOk="0" h="2749" w="1960">
                  <a:moveTo>
                    <a:pt x="0" y="1"/>
                  </a:moveTo>
                  <a:cubicBezTo>
                    <a:pt x="0" y="936"/>
                    <a:pt x="236" y="1877"/>
                    <a:pt x="738" y="2748"/>
                  </a:cubicBezTo>
                  <a:lnTo>
                    <a:pt x="1959" y="2042"/>
                  </a:lnTo>
                  <a:cubicBezTo>
                    <a:pt x="1584" y="1400"/>
                    <a:pt x="1406" y="694"/>
                    <a:pt x="1406"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9"/>
            <p:cNvSpPr/>
            <p:nvPr/>
          </p:nvSpPr>
          <p:spPr>
            <a:xfrm>
              <a:off x="5750953" y="3449435"/>
              <a:ext cx="69444" cy="69444"/>
            </a:xfrm>
            <a:custGeom>
              <a:rect b="b" l="l" r="r" t="t"/>
              <a:pathLst>
                <a:path extrusionOk="0" h="2195" w="2195">
                  <a:moveTo>
                    <a:pt x="1094" y="1"/>
                  </a:moveTo>
                  <a:cubicBezTo>
                    <a:pt x="490" y="1"/>
                    <a:pt x="0" y="490"/>
                    <a:pt x="0" y="1101"/>
                  </a:cubicBezTo>
                  <a:cubicBezTo>
                    <a:pt x="0" y="1705"/>
                    <a:pt x="490" y="2195"/>
                    <a:pt x="1094" y="2195"/>
                  </a:cubicBezTo>
                  <a:cubicBezTo>
                    <a:pt x="1699" y="2195"/>
                    <a:pt x="2195" y="1705"/>
                    <a:pt x="2195" y="1101"/>
                  </a:cubicBezTo>
                  <a:cubicBezTo>
                    <a:pt x="2195" y="490"/>
                    <a:pt x="1699" y="1"/>
                    <a:pt x="109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9"/>
            <p:cNvSpPr/>
            <p:nvPr/>
          </p:nvSpPr>
          <p:spPr>
            <a:xfrm>
              <a:off x="5770252" y="3468954"/>
              <a:ext cx="30625" cy="30625"/>
            </a:xfrm>
            <a:custGeom>
              <a:rect b="b" l="l" r="r" t="t"/>
              <a:pathLst>
                <a:path extrusionOk="0" h="968" w="968">
                  <a:moveTo>
                    <a:pt x="484" y="1"/>
                  </a:moveTo>
                  <a:cubicBezTo>
                    <a:pt x="217" y="1"/>
                    <a:pt x="1" y="217"/>
                    <a:pt x="1" y="484"/>
                  </a:cubicBezTo>
                  <a:cubicBezTo>
                    <a:pt x="1" y="751"/>
                    <a:pt x="217" y="967"/>
                    <a:pt x="484" y="967"/>
                  </a:cubicBezTo>
                  <a:cubicBezTo>
                    <a:pt x="751" y="967"/>
                    <a:pt x="968" y="751"/>
                    <a:pt x="968" y="484"/>
                  </a:cubicBezTo>
                  <a:cubicBezTo>
                    <a:pt x="968" y="217"/>
                    <a:pt x="751" y="1"/>
                    <a:pt x="48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9"/>
            <p:cNvSpPr/>
            <p:nvPr/>
          </p:nvSpPr>
          <p:spPr>
            <a:xfrm>
              <a:off x="5847541" y="3598728"/>
              <a:ext cx="72450" cy="88775"/>
            </a:xfrm>
            <a:custGeom>
              <a:rect b="b" l="l" r="r" t="t"/>
              <a:pathLst>
                <a:path extrusionOk="0" h="2806" w="2290">
                  <a:moveTo>
                    <a:pt x="1438" y="1"/>
                  </a:moveTo>
                  <a:cubicBezTo>
                    <a:pt x="643" y="1"/>
                    <a:pt x="0" y="643"/>
                    <a:pt x="0" y="1438"/>
                  </a:cubicBezTo>
                  <a:lnTo>
                    <a:pt x="0" y="1890"/>
                  </a:lnTo>
                  <a:cubicBezTo>
                    <a:pt x="0" y="2144"/>
                    <a:pt x="102" y="2373"/>
                    <a:pt x="267" y="2538"/>
                  </a:cubicBezTo>
                  <a:cubicBezTo>
                    <a:pt x="426" y="2704"/>
                    <a:pt x="655" y="2806"/>
                    <a:pt x="910" y="2806"/>
                  </a:cubicBezTo>
                  <a:cubicBezTo>
                    <a:pt x="1412" y="2806"/>
                    <a:pt x="1819" y="2392"/>
                    <a:pt x="1819" y="1890"/>
                  </a:cubicBezTo>
                  <a:lnTo>
                    <a:pt x="2290" y="961"/>
                  </a:lnTo>
                  <a:lnTo>
                    <a:pt x="181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9"/>
            <p:cNvSpPr/>
            <p:nvPr/>
          </p:nvSpPr>
          <p:spPr>
            <a:xfrm>
              <a:off x="5905088" y="3598728"/>
              <a:ext cx="57770" cy="88775"/>
            </a:xfrm>
            <a:custGeom>
              <a:rect b="b" l="l" r="r" t="t"/>
              <a:pathLst>
                <a:path extrusionOk="0" h="2806" w="1826">
                  <a:moveTo>
                    <a:pt x="0" y="1"/>
                  </a:moveTo>
                  <a:lnTo>
                    <a:pt x="0" y="1890"/>
                  </a:lnTo>
                  <a:cubicBezTo>
                    <a:pt x="0" y="2144"/>
                    <a:pt x="102" y="2373"/>
                    <a:pt x="267" y="2538"/>
                  </a:cubicBezTo>
                  <a:cubicBezTo>
                    <a:pt x="433" y="2704"/>
                    <a:pt x="662" y="2806"/>
                    <a:pt x="910" y="2806"/>
                  </a:cubicBezTo>
                  <a:cubicBezTo>
                    <a:pt x="1418" y="2806"/>
                    <a:pt x="1826" y="2398"/>
                    <a:pt x="1826" y="1890"/>
                  </a:cubicBezTo>
                  <a:lnTo>
                    <a:pt x="1826" y="1444"/>
                  </a:lnTo>
                  <a:cubicBezTo>
                    <a:pt x="1826" y="643"/>
                    <a:pt x="1177" y="1"/>
                    <a:pt x="382"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9"/>
            <p:cNvSpPr/>
            <p:nvPr/>
          </p:nvSpPr>
          <p:spPr>
            <a:xfrm>
              <a:off x="5895819" y="3440387"/>
              <a:ext cx="18540" cy="52961"/>
            </a:xfrm>
            <a:custGeom>
              <a:rect b="b" l="l" r="r" t="t"/>
              <a:pathLst>
                <a:path extrusionOk="0" h="1674" w="586">
                  <a:moveTo>
                    <a:pt x="293" y="0"/>
                  </a:moveTo>
                  <a:cubicBezTo>
                    <a:pt x="134" y="0"/>
                    <a:pt x="1" y="128"/>
                    <a:pt x="1" y="293"/>
                  </a:cubicBezTo>
                  <a:lnTo>
                    <a:pt x="1" y="1673"/>
                  </a:lnTo>
                  <a:lnTo>
                    <a:pt x="586" y="1673"/>
                  </a:lnTo>
                  <a:lnTo>
                    <a:pt x="586" y="293"/>
                  </a:lnTo>
                  <a:cubicBezTo>
                    <a:pt x="586" y="128"/>
                    <a:pt x="459" y="0"/>
                    <a:pt x="29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9"/>
            <p:cNvSpPr/>
            <p:nvPr/>
          </p:nvSpPr>
          <p:spPr>
            <a:xfrm>
              <a:off x="5893003" y="3547224"/>
              <a:ext cx="24171" cy="94406"/>
            </a:xfrm>
            <a:custGeom>
              <a:rect b="b" l="l" r="r" t="t"/>
              <a:pathLst>
                <a:path extrusionOk="0" h="2984" w="764">
                  <a:moveTo>
                    <a:pt x="1" y="1"/>
                  </a:moveTo>
                  <a:lnTo>
                    <a:pt x="1" y="1629"/>
                  </a:lnTo>
                  <a:lnTo>
                    <a:pt x="382" y="2983"/>
                  </a:lnTo>
                  <a:lnTo>
                    <a:pt x="764" y="1629"/>
                  </a:lnTo>
                  <a:lnTo>
                    <a:pt x="76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9"/>
            <p:cNvSpPr/>
            <p:nvPr/>
          </p:nvSpPr>
          <p:spPr>
            <a:xfrm>
              <a:off x="5879937" y="3473795"/>
              <a:ext cx="50335" cy="96811"/>
            </a:xfrm>
            <a:custGeom>
              <a:rect b="b" l="l" r="r" t="t"/>
              <a:pathLst>
                <a:path extrusionOk="0" h="3060" w="1591">
                  <a:moveTo>
                    <a:pt x="795" y="0"/>
                  </a:moveTo>
                  <a:cubicBezTo>
                    <a:pt x="356" y="0"/>
                    <a:pt x="0" y="356"/>
                    <a:pt x="0" y="795"/>
                  </a:cubicBezTo>
                  <a:lnTo>
                    <a:pt x="0" y="2264"/>
                  </a:lnTo>
                  <a:cubicBezTo>
                    <a:pt x="0" y="2703"/>
                    <a:pt x="356" y="3059"/>
                    <a:pt x="795" y="3059"/>
                  </a:cubicBezTo>
                  <a:cubicBezTo>
                    <a:pt x="1234" y="3059"/>
                    <a:pt x="1590" y="2703"/>
                    <a:pt x="1590" y="2264"/>
                  </a:cubicBezTo>
                  <a:lnTo>
                    <a:pt x="1590" y="795"/>
                  </a:lnTo>
                  <a:cubicBezTo>
                    <a:pt x="1590" y="356"/>
                    <a:pt x="1234" y="0"/>
                    <a:pt x="795"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0" name="Google Shape;2660;p49"/>
          <p:cNvGrpSpPr/>
          <p:nvPr/>
        </p:nvGrpSpPr>
        <p:grpSpPr>
          <a:xfrm rot="6559366">
            <a:off x="2099212" y="2840697"/>
            <a:ext cx="446969" cy="446969"/>
            <a:chOff x="1264136" y="3850239"/>
            <a:chExt cx="446955" cy="446955"/>
          </a:xfrm>
        </p:grpSpPr>
        <p:sp>
          <p:nvSpPr>
            <p:cNvPr id="2661" name="Google Shape;2661;p49"/>
            <p:cNvSpPr/>
            <p:nvPr/>
          </p:nvSpPr>
          <p:spPr>
            <a:xfrm rot="2454053">
              <a:off x="1329186" y="3915288"/>
              <a:ext cx="316855"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9"/>
            <p:cNvSpPr/>
            <p:nvPr/>
          </p:nvSpPr>
          <p:spPr>
            <a:xfrm rot="2454053">
              <a:off x="1352469" y="3852851"/>
              <a:ext cx="126136" cy="316855"/>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9"/>
            <p:cNvSpPr/>
            <p:nvPr/>
          </p:nvSpPr>
          <p:spPr>
            <a:xfrm rot="2454053">
              <a:off x="1570077" y="404910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9"/>
            <p:cNvSpPr/>
            <p:nvPr/>
          </p:nvSpPr>
          <p:spPr>
            <a:xfrm rot="2454053">
              <a:off x="1478652" y="398667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9"/>
            <p:cNvSpPr/>
            <p:nvPr/>
          </p:nvSpPr>
          <p:spPr>
            <a:xfrm rot="2454053">
              <a:off x="1493877" y="413155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9"/>
            <p:cNvSpPr/>
            <p:nvPr/>
          </p:nvSpPr>
          <p:spPr>
            <a:xfrm rot="2454053">
              <a:off x="1402452" y="406912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7" name="Google Shape;2667;p49"/>
          <p:cNvGrpSpPr/>
          <p:nvPr/>
        </p:nvGrpSpPr>
        <p:grpSpPr>
          <a:xfrm>
            <a:off x="498349" y="2480073"/>
            <a:ext cx="581295" cy="746128"/>
            <a:chOff x="7266264" y="3920062"/>
            <a:chExt cx="293628" cy="376890"/>
          </a:xfrm>
        </p:grpSpPr>
        <p:sp>
          <p:nvSpPr>
            <p:cNvPr id="2668" name="Google Shape;2668;p49"/>
            <p:cNvSpPr/>
            <p:nvPr/>
          </p:nvSpPr>
          <p:spPr>
            <a:xfrm>
              <a:off x="7330677" y="3920062"/>
              <a:ext cx="164610" cy="97823"/>
            </a:xfrm>
            <a:custGeom>
              <a:rect b="b" l="l" r="r" t="t"/>
              <a:pathLst>
                <a:path extrusionOk="0" h="3092" w="5203">
                  <a:moveTo>
                    <a:pt x="871" y="1"/>
                  </a:moveTo>
                  <a:cubicBezTo>
                    <a:pt x="630" y="1"/>
                    <a:pt x="413" y="96"/>
                    <a:pt x="254" y="255"/>
                  </a:cubicBezTo>
                  <a:cubicBezTo>
                    <a:pt x="102" y="408"/>
                    <a:pt x="0" y="624"/>
                    <a:pt x="0" y="866"/>
                  </a:cubicBezTo>
                  <a:lnTo>
                    <a:pt x="0" y="2532"/>
                  </a:lnTo>
                  <a:lnTo>
                    <a:pt x="1736" y="3092"/>
                  </a:lnTo>
                  <a:lnTo>
                    <a:pt x="3473" y="3092"/>
                  </a:lnTo>
                  <a:lnTo>
                    <a:pt x="5203" y="2532"/>
                  </a:lnTo>
                  <a:lnTo>
                    <a:pt x="5203" y="866"/>
                  </a:lnTo>
                  <a:cubicBezTo>
                    <a:pt x="5203" y="389"/>
                    <a:pt x="4815" y="1"/>
                    <a:pt x="4338" y="1"/>
                  </a:cubicBezTo>
                  <a:cubicBezTo>
                    <a:pt x="3861" y="1"/>
                    <a:pt x="3466" y="389"/>
                    <a:pt x="3466" y="866"/>
                  </a:cubicBezTo>
                  <a:cubicBezTo>
                    <a:pt x="3466" y="389"/>
                    <a:pt x="3078" y="1"/>
                    <a:pt x="2601" y="1"/>
                  </a:cubicBezTo>
                  <a:cubicBezTo>
                    <a:pt x="2366" y="1"/>
                    <a:pt x="2150" y="96"/>
                    <a:pt x="1991" y="255"/>
                  </a:cubicBezTo>
                  <a:cubicBezTo>
                    <a:pt x="1832" y="408"/>
                    <a:pt x="1736" y="624"/>
                    <a:pt x="1736" y="866"/>
                  </a:cubicBezTo>
                  <a:cubicBezTo>
                    <a:pt x="1736" y="389"/>
                    <a:pt x="1348" y="1"/>
                    <a:pt x="871"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9"/>
            <p:cNvSpPr/>
            <p:nvPr/>
          </p:nvSpPr>
          <p:spPr>
            <a:xfrm>
              <a:off x="7309322" y="4029335"/>
              <a:ext cx="207289" cy="231428"/>
            </a:xfrm>
            <a:custGeom>
              <a:rect b="b" l="l" r="r" t="t"/>
              <a:pathLst>
                <a:path extrusionOk="0" h="7315" w="6552">
                  <a:moveTo>
                    <a:pt x="3715" y="0"/>
                  </a:moveTo>
                  <a:lnTo>
                    <a:pt x="840" y="929"/>
                  </a:lnTo>
                  <a:lnTo>
                    <a:pt x="1012" y="1425"/>
                  </a:lnTo>
                  <a:lnTo>
                    <a:pt x="1101" y="1698"/>
                  </a:lnTo>
                  <a:cubicBezTo>
                    <a:pt x="1177" y="1921"/>
                    <a:pt x="1216" y="2144"/>
                    <a:pt x="1216" y="2366"/>
                  </a:cubicBezTo>
                  <a:cubicBezTo>
                    <a:pt x="1216" y="2907"/>
                    <a:pt x="1006" y="3435"/>
                    <a:pt x="611" y="3829"/>
                  </a:cubicBezTo>
                  <a:cubicBezTo>
                    <a:pt x="223" y="4217"/>
                    <a:pt x="1" y="4745"/>
                    <a:pt x="1" y="5292"/>
                  </a:cubicBezTo>
                  <a:lnTo>
                    <a:pt x="1" y="6169"/>
                  </a:lnTo>
                  <a:lnTo>
                    <a:pt x="3715" y="7314"/>
                  </a:lnTo>
                  <a:lnTo>
                    <a:pt x="6552" y="6169"/>
                  </a:lnTo>
                  <a:lnTo>
                    <a:pt x="6552" y="5292"/>
                  </a:lnTo>
                  <a:cubicBezTo>
                    <a:pt x="6552" y="5018"/>
                    <a:pt x="6494" y="4751"/>
                    <a:pt x="6393" y="4503"/>
                  </a:cubicBezTo>
                  <a:cubicBezTo>
                    <a:pt x="6291" y="4255"/>
                    <a:pt x="6138" y="4026"/>
                    <a:pt x="5947" y="3829"/>
                  </a:cubicBezTo>
                  <a:cubicBezTo>
                    <a:pt x="5388" y="3269"/>
                    <a:pt x="5197" y="2449"/>
                    <a:pt x="5451" y="1698"/>
                  </a:cubicBezTo>
                  <a:lnTo>
                    <a:pt x="5547" y="1425"/>
                  </a:lnTo>
                  <a:lnTo>
                    <a:pt x="5712" y="929"/>
                  </a:lnTo>
                  <a:lnTo>
                    <a:pt x="3715"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9"/>
            <p:cNvSpPr/>
            <p:nvPr/>
          </p:nvSpPr>
          <p:spPr>
            <a:xfrm>
              <a:off x="7335897" y="4029335"/>
              <a:ext cx="154170" cy="45083"/>
            </a:xfrm>
            <a:custGeom>
              <a:rect b="b" l="l" r="r" t="t"/>
              <a:pathLst>
                <a:path extrusionOk="0" h="1425" w="4873">
                  <a:moveTo>
                    <a:pt x="2869" y="0"/>
                  </a:moveTo>
                  <a:lnTo>
                    <a:pt x="0" y="929"/>
                  </a:lnTo>
                  <a:lnTo>
                    <a:pt x="166" y="1425"/>
                  </a:lnTo>
                  <a:lnTo>
                    <a:pt x="4707" y="1425"/>
                  </a:lnTo>
                  <a:lnTo>
                    <a:pt x="4872" y="929"/>
                  </a:lnTo>
                  <a:lnTo>
                    <a:pt x="2869"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9"/>
            <p:cNvSpPr/>
            <p:nvPr/>
          </p:nvSpPr>
          <p:spPr>
            <a:xfrm>
              <a:off x="7303311" y="4000134"/>
              <a:ext cx="219533" cy="58593"/>
            </a:xfrm>
            <a:custGeom>
              <a:rect b="b" l="l" r="r" t="t"/>
              <a:pathLst>
                <a:path extrusionOk="0" h="1852" w="6939">
                  <a:moveTo>
                    <a:pt x="922" y="1"/>
                  </a:moveTo>
                  <a:cubicBezTo>
                    <a:pt x="413" y="1"/>
                    <a:pt x="0" y="414"/>
                    <a:pt x="0" y="923"/>
                  </a:cubicBezTo>
                  <a:cubicBezTo>
                    <a:pt x="0" y="1438"/>
                    <a:pt x="413" y="1852"/>
                    <a:pt x="922" y="1852"/>
                  </a:cubicBezTo>
                  <a:lnTo>
                    <a:pt x="6010" y="1852"/>
                  </a:lnTo>
                  <a:cubicBezTo>
                    <a:pt x="6525" y="1852"/>
                    <a:pt x="6939" y="1438"/>
                    <a:pt x="6939" y="923"/>
                  </a:cubicBezTo>
                  <a:cubicBezTo>
                    <a:pt x="6939" y="414"/>
                    <a:pt x="6525" y="1"/>
                    <a:pt x="6010"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9"/>
            <p:cNvSpPr/>
            <p:nvPr/>
          </p:nvSpPr>
          <p:spPr>
            <a:xfrm>
              <a:off x="7266264" y="4224501"/>
              <a:ext cx="293628" cy="72450"/>
            </a:xfrm>
            <a:custGeom>
              <a:rect b="b" l="l" r="r" t="t"/>
              <a:pathLst>
                <a:path extrusionOk="0" h="2290" w="9281">
                  <a:moveTo>
                    <a:pt x="1705" y="0"/>
                  </a:moveTo>
                  <a:cubicBezTo>
                    <a:pt x="764" y="0"/>
                    <a:pt x="1" y="764"/>
                    <a:pt x="1" y="1705"/>
                  </a:cubicBezTo>
                  <a:lnTo>
                    <a:pt x="1" y="2290"/>
                  </a:lnTo>
                  <a:lnTo>
                    <a:pt x="9280" y="2290"/>
                  </a:lnTo>
                  <a:lnTo>
                    <a:pt x="9280" y="1705"/>
                  </a:lnTo>
                  <a:cubicBezTo>
                    <a:pt x="9280" y="764"/>
                    <a:pt x="8517" y="0"/>
                    <a:pt x="756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6" name="Shape 2676"/>
        <p:cNvGrpSpPr/>
        <p:nvPr/>
      </p:nvGrpSpPr>
      <p:grpSpPr>
        <a:xfrm>
          <a:off x="0" y="0"/>
          <a:ext cx="0" cy="0"/>
          <a:chOff x="0" y="0"/>
          <a:chExt cx="0" cy="0"/>
        </a:xfrm>
      </p:grpSpPr>
      <p:sp>
        <p:nvSpPr>
          <p:cNvPr id="2677" name="Google Shape;2677;p50"/>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Dela Gothic One"/>
                <a:ea typeface="Dela Gothic One"/>
                <a:cs typeface="Dela Gothic One"/>
                <a:sym typeface="Dela Gothic One"/>
              </a:rPr>
              <a:t>Methodology</a:t>
            </a:r>
            <a:endParaRPr>
              <a:latin typeface="Dela Gothic One"/>
              <a:ea typeface="Dela Gothic One"/>
              <a:cs typeface="Dela Gothic One"/>
              <a:sym typeface="Dela Gothic One"/>
            </a:endParaRPr>
          </a:p>
        </p:txBody>
      </p:sp>
      <p:sp>
        <p:nvSpPr>
          <p:cNvPr id="2678" name="Google Shape;2678;p50"/>
          <p:cNvSpPr txBox="1"/>
          <p:nvPr/>
        </p:nvSpPr>
        <p:spPr>
          <a:xfrm>
            <a:off x="896455" y="2626100"/>
            <a:ext cx="2067300" cy="460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accent5"/>
                </a:solidFill>
                <a:latin typeface="Dela Gothic One"/>
                <a:ea typeface="Dela Gothic One"/>
                <a:cs typeface="Dela Gothic One"/>
                <a:sym typeface="Dela Gothic One"/>
              </a:rPr>
              <a:t>Methodology</a:t>
            </a:r>
            <a:endParaRPr sz="1700">
              <a:solidFill>
                <a:schemeClr val="accent5"/>
              </a:solidFill>
              <a:latin typeface="Dela Gothic One"/>
              <a:ea typeface="Dela Gothic One"/>
              <a:cs typeface="Dela Gothic One"/>
              <a:sym typeface="Dela Gothic One"/>
            </a:endParaRPr>
          </a:p>
        </p:txBody>
      </p:sp>
      <p:sp>
        <p:nvSpPr>
          <p:cNvPr id="2679" name="Google Shape;2679;p50"/>
          <p:cNvSpPr txBox="1"/>
          <p:nvPr/>
        </p:nvSpPr>
        <p:spPr>
          <a:xfrm>
            <a:off x="3999380" y="1425018"/>
            <a:ext cx="901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b="1" sz="2600">
              <a:solidFill>
                <a:srgbClr val="292929"/>
              </a:solidFill>
              <a:latin typeface="Dela Gothic One"/>
              <a:ea typeface="Dela Gothic One"/>
              <a:cs typeface="Dela Gothic One"/>
              <a:sym typeface="Dela Gothic One"/>
            </a:endParaRPr>
          </a:p>
        </p:txBody>
      </p:sp>
      <p:sp>
        <p:nvSpPr>
          <p:cNvPr id="2680" name="Google Shape;2680;p50"/>
          <p:cNvSpPr txBox="1"/>
          <p:nvPr/>
        </p:nvSpPr>
        <p:spPr>
          <a:xfrm>
            <a:off x="3999380" y="2222168"/>
            <a:ext cx="901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b="1" sz="2600">
              <a:solidFill>
                <a:srgbClr val="292929"/>
              </a:solidFill>
              <a:latin typeface="Dela Gothic One"/>
              <a:ea typeface="Dela Gothic One"/>
              <a:cs typeface="Dela Gothic One"/>
              <a:sym typeface="Dela Gothic One"/>
            </a:endParaRPr>
          </a:p>
        </p:txBody>
      </p:sp>
      <p:sp>
        <p:nvSpPr>
          <p:cNvPr id="2681" name="Google Shape;2681;p50"/>
          <p:cNvSpPr txBox="1"/>
          <p:nvPr/>
        </p:nvSpPr>
        <p:spPr>
          <a:xfrm>
            <a:off x="3999380" y="3019318"/>
            <a:ext cx="901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b="1" sz="2600">
              <a:solidFill>
                <a:srgbClr val="292929"/>
              </a:solidFill>
              <a:latin typeface="Dela Gothic One"/>
              <a:ea typeface="Dela Gothic One"/>
              <a:cs typeface="Dela Gothic One"/>
              <a:sym typeface="Dela Gothic One"/>
            </a:endParaRPr>
          </a:p>
        </p:txBody>
      </p:sp>
      <p:sp>
        <p:nvSpPr>
          <p:cNvPr id="2682" name="Google Shape;2682;p50"/>
          <p:cNvSpPr txBox="1"/>
          <p:nvPr/>
        </p:nvSpPr>
        <p:spPr>
          <a:xfrm>
            <a:off x="3999380" y="3816468"/>
            <a:ext cx="901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b="1" sz="2600">
              <a:solidFill>
                <a:srgbClr val="292929"/>
              </a:solidFill>
              <a:latin typeface="Dela Gothic One"/>
              <a:ea typeface="Dela Gothic One"/>
              <a:cs typeface="Dela Gothic One"/>
              <a:sym typeface="Dela Gothic One"/>
            </a:endParaRPr>
          </a:p>
        </p:txBody>
      </p:sp>
      <p:sp>
        <p:nvSpPr>
          <p:cNvPr id="2683" name="Google Shape;2683;p50"/>
          <p:cNvSpPr txBox="1"/>
          <p:nvPr/>
        </p:nvSpPr>
        <p:spPr>
          <a:xfrm>
            <a:off x="5059155" y="1676974"/>
            <a:ext cx="3188400" cy="34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92929"/>
                </a:solidFill>
                <a:latin typeface="Heebo"/>
                <a:ea typeface="Heebo"/>
                <a:cs typeface="Heebo"/>
                <a:sym typeface="Heebo"/>
              </a:rPr>
              <a:t>Mercury is a </a:t>
            </a:r>
            <a:r>
              <a:rPr lang="en">
                <a:solidFill>
                  <a:srgbClr val="292929"/>
                </a:solidFill>
                <a:latin typeface="Heebo SemiBold"/>
                <a:ea typeface="Heebo SemiBold"/>
                <a:cs typeface="Heebo SemiBold"/>
                <a:sym typeface="Heebo SemiBold"/>
              </a:rPr>
              <a:t>small</a:t>
            </a:r>
            <a:r>
              <a:rPr lang="en">
                <a:solidFill>
                  <a:srgbClr val="292929"/>
                </a:solidFill>
                <a:latin typeface="Heebo"/>
                <a:ea typeface="Heebo"/>
                <a:cs typeface="Heebo"/>
                <a:sym typeface="Heebo"/>
              </a:rPr>
              <a:t> planet</a:t>
            </a:r>
            <a:endParaRPr>
              <a:solidFill>
                <a:srgbClr val="292929"/>
              </a:solidFill>
              <a:latin typeface="Heebo"/>
              <a:ea typeface="Heebo"/>
              <a:cs typeface="Heebo"/>
              <a:sym typeface="Heebo"/>
            </a:endParaRPr>
          </a:p>
        </p:txBody>
      </p:sp>
      <p:sp>
        <p:nvSpPr>
          <p:cNvPr id="2684" name="Google Shape;2684;p50"/>
          <p:cNvSpPr txBox="1"/>
          <p:nvPr/>
        </p:nvSpPr>
        <p:spPr>
          <a:xfrm>
            <a:off x="5059155" y="1353700"/>
            <a:ext cx="3188400" cy="460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Dela Gothic One"/>
                <a:ea typeface="Dela Gothic One"/>
                <a:cs typeface="Dela Gothic One"/>
                <a:sym typeface="Dela Gothic One"/>
              </a:rPr>
              <a:t>Type of data</a:t>
            </a:r>
            <a:endParaRPr sz="2000">
              <a:solidFill>
                <a:schemeClr val="dk1"/>
              </a:solidFill>
              <a:latin typeface="Dela Gothic One"/>
              <a:ea typeface="Dela Gothic One"/>
              <a:cs typeface="Dela Gothic One"/>
              <a:sym typeface="Dela Gothic One"/>
            </a:endParaRPr>
          </a:p>
        </p:txBody>
      </p:sp>
      <p:sp>
        <p:nvSpPr>
          <p:cNvPr id="2685" name="Google Shape;2685;p50"/>
          <p:cNvSpPr txBox="1"/>
          <p:nvPr/>
        </p:nvSpPr>
        <p:spPr>
          <a:xfrm>
            <a:off x="5059155" y="2474107"/>
            <a:ext cx="3188400" cy="34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92929"/>
                </a:solidFill>
                <a:latin typeface="Heebo SemiBold"/>
                <a:ea typeface="Heebo SemiBold"/>
                <a:cs typeface="Heebo SemiBold"/>
                <a:sym typeface="Heebo SemiBold"/>
              </a:rPr>
              <a:t>Neptune</a:t>
            </a:r>
            <a:r>
              <a:rPr lang="en">
                <a:solidFill>
                  <a:srgbClr val="292929"/>
                </a:solidFill>
                <a:latin typeface="Heebo"/>
                <a:ea typeface="Heebo"/>
                <a:cs typeface="Heebo"/>
                <a:sym typeface="Heebo"/>
              </a:rPr>
              <a:t> is an ice giant</a:t>
            </a:r>
            <a:endParaRPr>
              <a:solidFill>
                <a:srgbClr val="292929"/>
              </a:solidFill>
              <a:latin typeface="Heebo"/>
              <a:ea typeface="Heebo"/>
              <a:cs typeface="Heebo"/>
              <a:sym typeface="Heebo"/>
            </a:endParaRPr>
          </a:p>
        </p:txBody>
      </p:sp>
      <p:sp>
        <p:nvSpPr>
          <p:cNvPr id="2686" name="Google Shape;2686;p50"/>
          <p:cNvSpPr txBox="1"/>
          <p:nvPr/>
        </p:nvSpPr>
        <p:spPr>
          <a:xfrm>
            <a:off x="5059155" y="2150825"/>
            <a:ext cx="3188400" cy="460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Dela Gothic One"/>
                <a:ea typeface="Dela Gothic One"/>
                <a:cs typeface="Dela Gothic One"/>
                <a:sym typeface="Dela Gothic One"/>
              </a:rPr>
              <a:t>Motivation</a:t>
            </a:r>
            <a:endParaRPr sz="2000">
              <a:solidFill>
                <a:schemeClr val="dk1"/>
              </a:solidFill>
              <a:latin typeface="Dela Gothic One"/>
              <a:ea typeface="Dela Gothic One"/>
              <a:cs typeface="Dela Gothic One"/>
              <a:sym typeface="Dela Gothic One"/>
            </a:endParaRPr>
          </a:p>
        </p:txBody>
      </p:sp>
      <p:sp>
        <p:nvSpPr>
          <p:cNvPr id="2687" name="Google Shape;2687;p50"/>
          <p:cNvSpPr txBox="1"/>
          <p:nvPr/>
        </p:nvSpPr>
        <p:spPr>
          <a:xfrm>
            <a:off x="5059155" y="3271229"/>
            <a:ext cx="3188400" cy="34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92929"/>
                </a:solidFill>
                <a:latin typeface="Heebo"/>
                <a:ea typeface="Heebo"/>
                <a:cs typeface="Heebo"/>
                <a:sym typeface="Heebo"/>
              </a:rPr>
              <a:t>Saturn has </a:t>
            </a:r>
            <a:r>
              <a:rPr lang="en">
                <a:solidFill>
                  <a:srgbClr val="292929"/>
                </a:solidFill>
                <a:latin typeface="Heebo SemiBold"/>
                <a:ea typeface="Heebo SemiBold"/>
                <a:cs typeface="Heebo SemiBold"/>
                <a:sym typeface="Heebo SemiBold"/>
              </a:rPr>
              <a:t>several </a:t>
            </a:r>
            <a:r>
              <a:rPr lang="en">
                <a:solidFill>
                  <a:srgbClr val="292929"/>
                </a:solidFill>
                <a:latin typeface="Heebo"/>
                <a:ea typeface="Heebo"/>
                <a:cs typeface="Heebo"/>
                <a:sym typeface="Heebo"/>
              </a:rPr>
              <a:t>rings</a:t>
            </a:r>
            <a:endParaRPr>
              <a:solidFill>
                <a:srgbClr val="292929"/>
              </a:solidFill>
              <a:latin typeface="Heebo"/>
              <a:ea typeface="Heebo"/>
              <a:cs typeface="Heebo"/>
              <a:sym typeface="Heebo"/>
            </a:endParaRPr>
          </a:p>
        </p:txBody>
      </p:sp>
      <p:sp>
        <p:nvSpPr>
          <p:cNvPr id="2688" name="Google Shape;2688;p50"/>
          <p:cNvSpPr txBox="1"/>
          <p:nvPr/>
        </p:nvSpPr>
        <p:spPr>
          <a:xfrm>
            <a:off x="5059155" y="2947951"/>
            <a:ext cx="3188400" cy="460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Dela Gothic One"/>
                <a:ea typeface="Dela Gothic One"/>
                <a:cs typeface="Dela Gothic One"/>
                <a:sym typeface="Dela Gothic One"/>
              </a:rPr>
              <a:t>Data collection</a:t>
            </a:r>
            <a:endParaRPr sz="2000">
              <a:solidFill>
                <a:schemeClr val="dk1"/>
              </a:solidFill>
              <a:latin typeface="Dela Gothic One"/>
              <a:ea typeface="Dela Gothic One"/>
              <a:cs typeface="Dela Gothic One"/>
              <a:sym typeface="Dela Gothic One"/>
            </a:endParaRPr>
          </a:p>
        </p:txBody>
      </p:sp>
      <p:sp>
        <p:nvSpPr>
          <p:cNvPr id="2689" name="Google Shape;2689;p50"/>
          <p:cNvSpPr txBox="1"/>
          <p:nvPr/>
        </p:nvSpPr>
        <p:spPr>
          <a:xfrm>
            <a:off x="5059155" y="4068350"/>
            <a:ext cx="3188400" cy="34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92929"/>
                </a:solidFill>
                <a:latin typeface="Heebo"/>
                <a:ea typeface="Heebo"/>
                <a:cs typeface="Heebo"/>
                <a:sym typeface="Heebo"/>
              </a:rPr>
              <a:t>Earth is the planet with </a:t>
            </a:r>
            <a:r>
              <a:rPr lang="en">
                <a:solidFill>
                  <a:srgbClr val="292929"/>
                </a:solidFill>
                <a:latin typeface="Heebo SemiBold"/>
                <a:ea typeface="Heebo SemiBold"/>
                <a:cs typeface="Heebo SemiBold"/>
                <a:sym typeface="Heebo SemiBold"/>
              </a:rPr>
              <a:t>life</a:t>
            </a:r>
            <a:endParaRPr>
              <a:solidFill>
                <a:srgbClr val="292929"/>
              </a:solidFill>
              <a:latin typeface="Heebo SemiBold"/>
              <a:ea typeface="Heebo SemiBold"/>
              <a:cs typeface="Heebo SemiBold"/>
              <a:sym typeface="Heebo SemiBold"/>
            </a:endParaRPr>
          </a:p>
        </p:txBody>
      </p:sp>
      <p:sp>
        <p:nvSpPr>
          <p:cNvPr id="2690" name="Google Shape;2690;p50"/>
          <p:cNvSpPr txBox="1"/>
          <p:nvPr/>
        </p:nvSpPr>
        <p:spPr>
          <a:xfrm>
            <a:off x="5059155" y="3745076"/>
            <a:ext cx="3188400" cy="460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Dela Gothic One"/>
                <a:ea typeface="Dela Gothic One"/>
                <a:cs typeface="Dela Gothic One"/>
                <a:sym typeface="Dela Gothic One"/>
              </a:rPr>
              <a:t>Specific sampling</a:t>
            </a:r>
            <a:endParaRPr sz="2000">
              <a:solidFill>
                <a:schemeClr val="dk1"/>
              </a:solidFill>
              <a:latin typeface="Dela Gothic One"/>
              <a:ea typeface="Dela Gothic One"/>
              <a:cs typeface="Dela Gothic One"/>
              <a:sym typeface="Dela Gothic One"/>
            </a:endParaRPr>
          </a:p>
        </p:txBody>
      </p:sp>
      <p:cxnSp>
        <p:nvCxnSpPr>
          <p:cNvPr id="2691" name="Google Shape;2691;p50"/>
          <p:cNvCxnSpPr>
            <a:stCxn id="2679" idx="1"/>
            <a:endCxn id="2678" idx="3"/>
          </p:cNvCxnSpPr>
          <p:nvPr/>
        </p:nvCxnSpPr>
        <p:spPr>
          <a:xfrm flipH="1">
            <a:off x="2963780" y="1689768"/>
            <a:ext cx="1035600" cy="1166700"/>
          </a:xfrm>
          <a:prstGeom prst="bentConnector3">
            <a:avLst>
              <a:gd fmla="val 50001" name="adj1"/>
            </a:avLst>
          </a:prstGeom>
          <a:noFill/>
          <a:ln cap="flat" cmpd="sng" w="9525">
            <a:solidFill>
              <a:schemeClr val="accent5"/>
            </a:solidFill>
            <a:prstDash val="solid"/>
            <a:round/>
            <a:headEnd len="med" w="med" type="none"/>
            <a:tailEnd len="med" w="med" type="none"/>
          </a:ln>
        </p:spPr>
      </p:cxnSp>
      <p:cxnSp>
        <p:nvCxnSpPr>
          <p:cNvPr id="2692" name="Google Shape;2692;p50"/>
          <p:cNvCxnSpPr>
            <a:stCxn id="2680" idx="1"/>
            <a:endCxn id="2678" idx="3"/>
          </p:cNvCxnSpPr>
          <p:nvPr/>
        </p:nvCxnSpPr>
        <p:spPr>
          <a:xfrm flipH="1">
            <a:off x="2963780" y="2486918"/>
            <a:ext cx="1035600" cy="369300"/>
          </a:xfrm>
          <a:prstGeom prst="bentConnector3">
            <a:avLst>
              <a:gd fmla="val 50001" name="adj1"/>
            </a:avLst>
          </a:prstGeom>
          <a:noFill/>
          <a:ln cap="flat" cmpd="sng" w="9525">
            <a:solidFill>
              <a:schemeClr val="accent5"/>
            </a:solidFill>
            <a:prstDash val="solid"/>
            <a:round/>
            <a:headEnd len="med" w="med" type="none"/>
            <a:tailEnd len="med" w="med" type="none"/>
          </a:ln>
        </p:spPr>
      </p:cxnSp>
      <p:cxnSp>
        <p:nvCxnSpPr>
          <p:cNvPr id="2693" name="Google Shape;2693;p50"/>
          <p:cNvCxnSpPr>
            <a:stCxn id="2681" idx="1"/>
            <a:endCxn id="2678" idx="3"/>
          </p:cNvCxnSpPr>
          <p:nvPr/>
        </p:nvCxnSpPr>
        <p:spPr>
          <a:xfrm rot="10800000">
            <a:off x="2963780" y="2856268"/>
            <a:ext cx="1035600" cy="427800"/>
          </a:xfrm>
          <a:prstGeom prst="bentConnector3">
            <a:avLst>
              <a:gd fmla="val 50001" name="adj1"/>
            </a:avLst>
          </a:prstGeom>
          <a:noFill/>
          <a:ln cap="flat" cmpd="sng" w="9525">
            <a:solidFill>
              <a:schemeClr val="accent5"/>
            </a:solidFill>
            <a:prstDash val="solid"/>
            <a:round/>
            <a:headEnd len="med" w="med" type="none"/>
            <a:tailEnd len="med" w="med" type="none"/>
          </a:ln>
        </p:spPr>
      </p:cxnSp>
      <p:cxnSp>
        <p:nvCxnSpPr>
          <p:cNvPr id="2694" name="Google Shape;2694;p50"/>
          <p:cNvCxnSpPr>
            <a:stCxn id="2682" idx="1"/>
            <a:endCxn id="2678" idx="3"/>
          </p:cNvCxnSpPr>
          <p:nvPr/>
        </p:nvCxnSpPr>
        <p:spPr>
          <a:xfrm rot="10800000">
            <a:off x="2963780" y="2856318"/>
            <a:ext cx="1035600" cy="1224900"/>
          </a:xfrm>
          <a:prstGeom prst="bentConnector3">
            <a:avLst>
              <a:gd fmla="val 50001" name="adj1"/>
            </a:avLst>
          </a:prstGeom>
          <a:noFill/>
          <a:ln cap="flat" cmpd="sng" w="9525">
            <a:solidFill>
              <a:schemeClr val="accent5"/>
            </a:solidFill>
            <a:prstDash val="solid"/>
            <a:round/>
            <a:headEnd len="med" w="med" type="none"/>
            <a:tailEnd len="med" w="med" type="none"/>
          </a:ln>
        </p:spPr>
      </p:cxnSp>
      <p:grpSp>
        <p:nvGrpSpPr>
          <p:cNvPr id="2695" name="Google Shape;2695;p50"/>
          <p:cNvGrpSpPr/>
          <p:nvPr/>
        </p:nvGrpSpPr>
        <p:grpSpPr>
          <a:xfrm>
            <a:off x="4270281" y="1501224"/>
            <a:ext cx="359398" cy="377087"/>
            <a:chOff x="6421180" y="2108989"/>
            <a:chExt cx="359398" cy="377087"/>
          </a:xfrm>
        </p:grpSpPr>
        <p:sp>
          <p:nvSpPr>
            <p:cNvPr id="2696" name="Google Shape;2696;p50"/>
            <p:cNvSpPr/>
            <p:nvPr/>
          </p:nvSpPr>
          <p:spPr>
            <a:xfrm>
              <a:off x="6421180" y="2143378"/>
              <a:ext cx="140882" cy="342697"/>
            </a:xfrm>
            <a:custGeom>
              <a:rect b="b" l="l" r="r" t="t"/>
              <a:pathLst>
                <a:path extrusionOk="0" h="10832" w="4453">
                  <a:moveTo>
                    <a:pt x="2229" y="1"/>
                  </a:moveTo>
                  <a:cubicBezTo>
                    <a:pt x="1196" y="1"/>
                    <a:pt x="357" y="835"/>
                    <a:pt x="357" y="1871"/>
                  </a:cubicBezTo>
                  <a:cubicBezTo>
                    <a:pt x="357" y="2259"/>
                    <a:pt x="478" y="2621"/>
                    <a:pt x="681" y="2926"/>
                  </a:cubicBezTo>
                  <a:cubicBezTo>
                    <a:pt x="751" y="3022"/>
                    <a:pt x="1368" y="3111"/>
                    <a:pt x="1451" y="3194"/>
                  </a:cubicBezTo>
                  <a:cubicBezTo>
                    <a:pt x="1616" y="3359"/>
                    <a:pt x="1184" y="3569"/>
                    <a:pt x="1215" y="3791"/>
                  </a:cubicBezTo>
                  <a:cubicBezTo>
                    <a:pt x="1222" y="3849"/>
                    <a:pt x="1228" y="3900"/>
                    <a:pt x="1228" y="3950"/>
                  </a:cubicBezTo>
                  <a:cubicBezTo>
                    <a:pt x="1228" y="4109"/>
                    <a:pt x="1196" y="4268"/>
                    <a:pt x="1126" y="4402"/>
                  </a:cubicBezTo>
                  <a:cubicBezTo>
                    <a:pt x="1076" y="4510"/>
                    <a:pt x="1012" y="4605"/>
                    <a:pt x="923" y="4695"/>
                  </a:cubicBezTo>
                  <a:cubicBezTo>
                    <a:pt x="897" y="4720"/>
                    <a:pt x="1260" y="5133"/>
                    <a:pt x="1228" y="5159"/>
                  </a:cubicBezTo>
                  <a:cubicBezTo>
                    <a:pt x="986" y="5350"/>
                    <a:pt x="401" y="5203"/>
                    <a:pt x="255" y="5477"/>
                  </a:cubicBezTo>
                  <a:cubicBezTo>
                    <a:pt x="96" y="5782"/>
                    <a:pt x="1" y="6132"/>
                    <a:pt x="1" y="6507"/>
                  </a:cubicBezTo>
                  <a:lnTo>
                    <a:pt x="1" y="9840"/>
                  </a:lnTo>
                  <a:cubicBezTo>
                    <a:pt x="1" y="10387"/>
                    <a:pt x="446" y="10832"/>
                    <a:pt x="993" y="10832"/>
                  </a:cubicBezTo>
                  <a:lnTo>
                    <a:pt x="3467" y="10832"/>
                  </a:lnTo>
                  <a:cubicBezTo>
                    <a:pt x="4014" y="10832"/>
                    <a:pt x="4453" y="10387"/>
                    <a:pt x="4453" y="9840"/>
                  </a:cubicBezTo>
                  <a:lnTo>
                    <a:pt x="4453" y="6507"/>
                  </a:lnTo>
                  <a:cubicBezTo>
                    <a:pt x="4453" y="6132"/>
                    <a:pt x="4364" y="5782"/>
                    <a:pt x="4198" y="5477"/>
                  </a:cubicBezTo>
                  <a:cubicBezTo>
                    <a:pt x="4052" y="5203"/>
                    <a:pt x="3454" y="5235"/>
                    <a:pt x="3212" y="5044"/>
                  </a:cubicBezTo>
                  <a:cubicBezTo>
                    <a:pt x="3187" y="5019"/>
                    <a:pt x="3556" y="4720"/>
                    <a:pt x="3530" y="4695"/>
                  </a:cubicBezTo>
                  <a:cubicBezTo>
                    <a:pt x="3333" y="4497"/>
                    <a:pt x="3225" y="4230"/>
                    <a:pt x="3225" y="3950"/>
                  </a:cubicBezTo>
                  <a:cubicBezTo>
                    <a:pt x="3225" y="3880"/>
                    <a:pt x="3232" y="3810"/>
                    <a:pt x="3244" y="3741"/>
                  </a:cubicBezTo>
                  <a:cubicBezTo>
                    <a:pt x="3289" y="3537"/>
                    <a:pt x="2907" y="3353"/>
                    <a:pt x="3053" y="3200"/>
                  </a:cubicBezTo>
                  <a:cubicBezTo>
                    <a:pt x="3143" y="3117"/>
                    <a:pt x="3702" y="3022"/>
                    <a:pt x="3772" y="2926"/>
                  </a:cubicBezTo>
                  <a:cubicBezTo>
                    <a:pt x="3969" y="2634"/>
                    <a:pt x="4090" y="2278"/>
                    <a:pt x="4097" y="1896"/>
                  </a:cubicBezTo>
                  <a:cubicBezTo>
                    <a:pt x="4109" y="872"/>
                    <a:pt x="3282" y="14"/>
                    <a:pt x="2252" y="1"/>
                  </a:cubicBezTo>
                  <a:cubicBezTo>
                    <a:pt x="2244" y="1"/>
                    <a:pt x="2237" y="1"/>
                    <a:pt x="222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0"/>
            <p:cNvSpPr/>
            <p:nvPr/>
          </p:nvSpPr>
          <p:spPr>
            <a:xfrm>
              <a:off x="6429248" y="2291881"/>
              <a:ext cx="124778" cy="24772"/>
            </a:xfrm>
            <a:custGeom>
              <a:rect b="b" l="l" r="r" t="t"/>
              <a:pathLst>
                <a:path extrusionOk="0" h="783" w="3944">
                  <a:moveTo>
                    <a:pt x="668" y="1"/>
                  </a:moveTo>
                  <a:cubicBezTo>
                    <a:pt x="642" y="26"/>
                    <a:pt x="617" y="51"/>
                    <a:pt x="585" y="77"/>
                  </a:cubicBezTo>
                  <a:cubicBezTo>
                    <a:pt x="344" y="268"/>
                    <a:pt x="146" y="509"/>
                    <a:pt x="0" y="783"/>
                  </a:cubicBezTo>
                  <a:lnTo>
                    <a:pt x="3943" y="783"/>
                  </a:lnTo>
                  <a:cubicBezTo>
                    <a:pt x="3797" y="509"/>
                    <a:pt x="3600" y="268"/>
                    <a:pt x="3358" y="77"/>
                  </a:cubicBezTo>
                  <a:cubicBezTo>
                    <a:pt x="3333" y="51"/>
                    <a:pt x="3301" y="26"/>
                    <a:pt x="327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0"/>
            <p:cNvSpPr/>
            <p:nvPr/>
          </p:nvSpPr>
          <p:spPr>
            <a:xfrm>
              <a:off x="6442915" y="2235947"/>
              <a:ext cx="97633" cy="27398"/>
            </a:xfrm>
            <a:custGeom>
              <a:rect b="b" l="l" r="r" t="t"/>
              <a:pathLst>
                <a:path extrusionOk="0" h="866" w="3086">
                  <a:moveTo>
                    <a:pt x="1" y="0"/>
                  </a:moveTo>
                  <a:cubicBezTo>
                    <a:pt x="64" y="96"/>
                    <a:pt x="140" y="185"/>
                    <a:pt x="223" y="268"/>
                  </a:cubicBezTo>
                  <a:cubicBezTo>
                    <a:pt x="389" y="433"/>
                    <a:pt x="497" y="643"/>
                    <a:pt x="528" y="865"/>
                  </a:cubicBezTo>
                  <a:lnTo>
                    <a:pt x="2551" y="865"/>
                  </a:lnTo>
                  <a:cubicBezTo>
                    <a:pt x="2583" y="643"/>
                    <a:pt x="2691" y="439"/>
                    <a:pt x="2850" y="280"/>
                  </a:cubicBezTo>
                  <a:cubicBezTo>
                    <a:pt x="2939" y="191"/>
                    <a:pt x="3015" y="96"/>
                    <a:pt x="308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0"/>
            <p:cNvSpPr/>
            <p:nvPr/>
          </p:nvSpPr>
          <p:spPr>
            <a:xfrm>
              <a:off x="6639696" y="2143378"/>
              <a:ext cx="140882" cy="342697"/>
            </a:xfrm>
            <a:custGeom>
              <a:rect b="b" l="l" r="r" t="t"/>
              <a:pathLst>
                <a:path extrusionOk="0" h="10832" w="4453">
                  <a:moveTo>
                    <a:pt x="2229" y="1"/>
                  </a:moveTo>
                  <a:cubicBezTo>
                    <a:pt x="1196" y="1"/>
                    <a:pt x="357" y="835"/>
                    <a:pt x="357" y="1871"/>
                  </a:cubicBezTo>
                  <a:cubicBezTo>
                    <a:pt x="357" y="2259"/>
                    <a:pt x="478" y="2621"/>
                    <a:pt x="681" y="2926"/>
                  </a:cubicBezTo>
                  <a:cubicBezTo>
                    <a:pt x="751" y="3022"/>
                    <a:pt x="1368" y="3111"/>
                    <a:pt x="1451" y="3194"/>
                  </a:cubicBezTo>
                  <a:cubicBezTo>
                    <a:pt x="1616" y="3359"/>
                    <a:pt x="1184" y="3569"/>
                    <a:pt x="1215" y="3791"/>
                  </a:cubicBezTo>
                  <a:cubicBezTo>
                    <a:pt x="1222" y="3849"/>
                    <a:pt x="1228" y="3900"/>
                    <a:pt x="1228" y="3950"/>
                  </a:cubicBezTo>
                  <a:cubicBezTo>
                    <a:pt x="1228" y="4109"/>
                    <a:pt x="1196" y="4268"/>
                    <a:pt x="1126" y="4402"/>
                  </a:cubicBezTo>
                  <a:cubicBezTo>
                    <a:pt x="1076" y="4510"/>
                    <a:pt x="1012" y="4605"/>
                    <a:pt x="923" y="4695"/>
                  </a:cubicBezTo>
                  <a:cubicBezTo>
                    <a:pt x="897" y="4720"/>
                    <a:pt x="1260" y="5133"/>
                    <a:pt x="1228" y="5159"/>
                  </a:cubicBezTo>
                  <a:cubicBezTo>
                    <a:pt x="986" y="5350"/>
                    <a:pt x="401" y="5203"/>
                    <a:pt x="255" y="5477"/>
                  </a:cubicBezTo>
                  <a:cubicBezTo>
                    <a:pt x="96" y="5782"/>
                    <a:pt x="1" y="6132"/>
                    <a:pt x="1" y="6507"/>
                  </a:cubicBezTo>
                  <a:lnTo>
                    <a:pt x="1" y="9840"/>
                  </a:lnTo>
                  <a:cubicBezTo>
                    <a:pt x="1" y="10387"/>
                    <a:pt x="446" y="10832"/>
                    <a:pt x="993" y="10832"/>
                  </a:cubicBezTo>
                  <a:lnTo>
                    <a:pt x="3467" y="10832"/>
                  </a:lnTo>
                  <a:cubicBezTo>
                    <a:pt x="4014" y="10832"/>
                    <a:pt x="4453" y="10387"/>
                    <a:pt x="4453" y="9840"/>
                  </a:cubicBezTo>
                  <a:lnTo>
                    <a:pt x="4453" y="6507"/>
                  </a:lnTo>
                  <a:cubicBezTo>
                    <a:pt x="4453" y="6132"/>
                    <a:pt x="4364" y="5782"/>
                    <a:pt x="4198" y="5477"/>
                  </a:cubicBezTo>
                  <a:cubicBezTo>
                    <a:pt x="4052" y="5203"/>
                    <a:pt x="3454" y="5235"/>
                    <a:pt x="3212" y="5044"/>
                  </a:cubicBezTo>
                  <a:cubicBezTo>
                    <a:pt x="3187" y="5019"/>
                    <a:pt x="3556" y="4720"/>
                    <a:pt x="3530" y="4695"/>
                  </a:cubicBezTo>
                  <a:cubicBezTo>
                    <a:pt x="3333" y="4497"/>
                    <a:pt x="3225" y="4230"/>
                    <a:pt x="3225" y="3950"/>
                  </a:cubicBezTo>
                  <a:cubicBezTo>
                    <a:pt x="3225" y="3880"/>
                    <a:pt x="3232" y="3810"/>
                    <a:pt x="3244" y="3741"/>
                  </a:cubicBezTo>
                  <a:cubicBezTo>
                    <a:pt x="3289" y="3537"/>
                    <a:pt x="2907" y="3353"/>
                    <a:pt x="3053" y="3200"/>
                  </a:cubicBezTo>
                  <a:cubicBezTo>
                    <a:pt x="3143" y="3117"/>
                    <a:pt x="3702" y="3022"/>
                    <a:pt x="3772" y="2926"/>
                  </a:cubicBezTo>
                  <a:cubicBezTo>
                    <a:pt x="3969" y="2634"/>
                    <a:pt x="4090" y="2278"/>
                    <a:pt x="4097" y="1896"/>
                  </a:cubicBezTo>
                  <a:cubicBezTo>
                    <a:pt x="4109" y="872"/>
                    <a:pt x="3282" y="14"/>
                    <a:pt x="2252" y="1"/>
                  </a:cubicBezTo>
                  <a:cubicBezTo>
                    <a:pt x="2244" y="1"/>
                    <a:pt x="2237" y="1"/>
                    <a:pt x="222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0"/>
            <p:cNvSpPr/>
            <p:nvPr/>
          </p:nvSpPr>
          <p:spPr>
            <a:xfrm>
              <a:off x="6647764" y="2291881"/>
              <a:ext cx="124778" cy="24772"/>
            </a:xfrm>
            <a:custGeom>
              <a:rect b="b" l="l" r="r" t="t"/>
              <a:pathLst>
                <a:path extrusionOk="0" h="783" w="3944">
                  <a:moveTo>
                    <a:pt x="668" y="1"/>
                  </a:moveTo>
                  <a:cubicBezTo>
                    <a:pt x="642" y="26"/>
                    <a:pt x="617" y="51"/>
                    <a:pt x="585" y="77"/>
                  </a:cubicBezTo>
                  <a:cubicBezTo>
                    <a:pt x="344" y="268"/>
                    <a:pt x="146" y="509"/>
                    <a:pt x="0" y="783"/>
                  </a:cubicBezTo>
                  <a:lnTo>
                    <a:pt x="3943" y="783"/>
                  </a:lnTo>
                  <a:cubicBezTo>
                    <a:pt x="3797" y="509"/>
                    <a:pt x="3600" y="268"/>
                    <a:pt x="3358" y="77"/>
                  </a:cubicBezTo>
                  <a:cubicBezTo>
                    <a:pt x="3333" y="51"/>
                    <a:pt x="3301" y="26"/>
                    <a:pt x="327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0"/>
            <p:cNvSpPr/>
            <p:nvPr/>
          </p:nvSpPr>
          <p:spPr>
            <a:xfrm>
              <a:off x="6661241" y="2235947"/>
              <a:ext cx="97823" cy="27398"/>
            </a:xfrm>
            <a:custGeom>
              <a:rect b="b" l="l" r="r" t="t"/>
              <a:pathLst>
                <a:path extrusionOk="0" h="866" w="3092">
                  <a:moveTo>
                    <a:pt x="0" y="0"/>
                  </a:moveTo>
                  <a:cubicBezTo>
                    <a:pt x="70" y="96"/>
                    <a:pt x="146" y="185"/>
                    <a:pt x="229" y="268"/>
                  </a:cubicBezTo>
                  <a:cubicBezTo>
                    <a:pt x="395" y="433"/>
                    <a:pt x="503" y="643"/>
                    <a:pt x="534" y="865"/>
                  </a:cubicBezTo>
                  <a:lnTo>
                    <a:pt x="2557" y="865"/>
                  </a:lnTo>
                  <a:cubicBezTo>
                    <a:pt x="2589" y="643"/>
                    <a:pt x="2697" y="439"/>
                    <a:pt x="2856" y="280"/>
                  </a:cubicBezTo>
                  <a:cubicBezTo>
                    <a:pt x="2945" y="191"/>
                    <a:pt x="3021" y="96"/>
                    <a:pt x="3091"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0"/>
            <p:cNvSpPr/>
            <p:nvPr/>
          </p:nvSpPr>
          <p:spPr>
            <a:xfrm>
              <a:off x="6523399" y="2108989"/>
              <a:ext cx="154960" cy="377087"/>
            </a:xfrm>
            <a:custGeom>
              <a:rect b="b" l="l" r="r" t="t"/>
              <a:pathLst>
                <a:path extrusionOk="0" h="11919" w="4898">
                  <a:moveTo>
                    <a:pt x="2457" y="0"/>
                  </a:moveTo>
                  <a:cubicBezTo>
                    <a:pt x="1317" y="0"/>
                    <a:pt x="395" y="918"/>
                    <a:pt x="395" y="2061"/>
                  </a:cubicBezTo>
                  <a:cubicBezTo>
                    <a:pt x="395" y="2487"/>
                    <a:pt x="528" y="2888"/>
                    <a:pt x="751" y="3218"/>
                  </a:cubicBezTo>
                  <a:cubicBezTo>
                    <a:pt x="827" y="3327"/>
                    <a:pt x="1616" y="3422"/>
                    <a:pt x="1711" y="3517"/>
                  </a:cubicBezTo>
                  <a:cubicBezTo>
                    <a:pt x="1889" y="3695"/>
                    <a:pt x="1298" y="3924"/>
                    <a:pt x="1336" y="4172"/>
                  </a:cubicBezTo>
                  <a:cubicBezTo>
                    <a:pt x="1349" y="4230"/>
                    <a:pt x="1349" y="4287"/>
                    <a:pt x="1349" y="4351"/>
                  </a:cubicBezTo>
                  <a:cubicBezTo>
                    <a:pt x="1349" y="4522"/>
                    <a:pt x="1311" y="4694"/>
                    <a:pt x="1241" y="4847"/>
                  </a:cubicBezTo>
                  <a:cubicBezTo>
                    <a:pt x="1184" y="4961"/>
                    <a:pt x="1107" y="5069"/>
                    <a:pt x="1018" y="5165"/>
                  </a:cubicBezTo>
                  <a:cubicBezTo>
                    <a:pt x="986" y="5196"/>
                    <a:pt x="1381" y="5584"/>
                    <a:pt x="1349" y="5610"/>
                  </a:cubicBezTo>
                  <a:cubicBezTo>
                    <a:pt x="1082" y="5820"/>
                    <a:pt x="439" y="5724"/>
                    <a:pt x="280" y="6023"/>
                  </a:cubicBezTo>
                  <a:cubicBezTo>
                    <a:pt x="102" y="6367"/>
                    <a:pt x="1" y="6748"/>
                    <a:pt x="1" y="7162"/>
                  </a:cubicBezTo>
                  <a:lnTo>
                    <a:pt x="1" y="10831"/>
                  </a:lnTo>
                  <a:cubicBezTo>
                    <a:pt x="1" y="11429"/>
                    <a:pt x="490" y="11919"/>
                    <a:pt x="1088" y="11919"/>
                  </a:cubicBezTo>
                  <a:lnTo>
                    <a:pt x="3810" y="11919"/>
                  </a:lnTo>
                  <a:cubicBezTo>
                    <a:pt x="4414" y="11919"/>
                    <a:pt x="4898" y="11429"/>
                    <a:pt x="4898" y="10831"/>
                  </a:cubicBezTo>
                  <a:lnTo>
                    <a:pt x="4898" y="7162"/>
                  </a:lnTo>
                  <a:cubicBezTo>
                    <a:pt x="4898" y="6748"/>
                    <a:pt x="4796" y="6367"/>
                    <a:pt x="4618" y="6023"/>
                  </a:cubicBezTo>
                  <a:cubicBezTo>
                    <a:pt x="4459" y="5724"/>
                    <a:pt x="3957" y="5820"/>
                    <a:pt x="3696" y="5610"/>
                  </a:cubicBezTo>
                  <a:cubicBezTo>
                    <a:pt x="3664" y="5584"/>
                    <a:pt x="3912" y="5196"/>
                    <a:pt x="3880" y="5165"/>
                  </a:cubicBezTo>
                  <a:cubicBezTo>
                    <a:pt x="3670" y="4948"/>
                    <a:pt x="3549" y="4656"/>
                    <a:pt x="3549" y="4351"/>
                  </a:cubicBezTo>
                  <a:cubicBezTo>
                    <a:pt x="3549" y="4293"/>
                    <a:pt x="3556" y="4236"/>
                    <a:pt x="3562" y="4179"/>
                  </a:cubicBezTo>
                  <a:cubicBezTo>
                    <a:pt x="3600" y="3931"/>
                    <a:pt x="3168" y="3702"/>
                    <a:pt x="3346" y="3524"/>
                  </a:cubicBezTo>
                  <a:cubicBezTo>
                    <a:pt x="3441" y="3435"/>
                    <a:pt x="4071" y="3327"/>
                    <a:pt x="4147" y="3218"/>
                  </a:cubicBezTo>
                  <a:cubicBezTo>
                    <a:pt x="4370" y="2894"/>
                    <a:pt x="4497" y="2506"/>
                    <a:pt x="4503" y="2086"/>
                  </a:cubicBezTo>
                  <a:cubicBezTo>
                    <a:pt x="4523" y="954"/>
                    <a:pt x="3607" y="19"/>
                    <a:pt x="2481" y="0"/>
                  </a:cubicBezTo>
                  <a:cubicBezTo>
                    <a:pt x="2473" y="0"/>
                    <a:pt x="2465" y="0"/>
                    <a:pt x="245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0"/>
            <p:cNvSpPr/>
            <p:nvPr/>
          </p:nvSpPr>
          <p:spPr>
            <a:xfrm>
              <a:off x="6532257" y="2272361"/>
              <a:ext cx="137243" cy="27208"/>
            </a:xfrm>
            <a:custGeom>
              <a:rect b="b" l="l" r="r" t="t"/>
              <a:pathLst>
                <a:path extrusionOk="0" h="860" w="4338">
                  <a:moveTo>
                    <a:pt x="738" y="1"/>
                  </a:moveTo>
                  <a:cubicBezTo>
                    <a:pt x="706" y="32"/>
                    <a:pt x="675" y="58"/>
                    <a:pt x="643" y="83"/>
                  </a:cubicBezTo>
                  <a:cubicBezTo>
                    <a:pt x="376" y="293"/>
                    <a:pt x="159" y="560"/>
                    <a:pt x="0" y="859"/>
                  </a:cubicBezTo>
                  <a:lnTo>
                    <a:pt x="4338" y="859"/>
                  </a:lnTo>
                  <a:cubicBezTo>
                    <a:pt x="4179" y="560"/>
                    <a:pt x="3963" y="293"/>
                    <a:pt x="3696" y="83"/>
                  </a:cubicBezTo>
                  <a:cubicBezTo>
                    <a:pt x="3664" y="58"/>
                    <a:pt x="3632" y="32"/>
                    <a:pt x="360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0"/>
            <p:cNvSpPr/>
            <p:nvPr/>
          </p:nvSpPr>
          <p:spPr>
            <a:xfrm>
              <a:off x="6547158" y="2210796"/>
              <a:ext cx="107473" cy="30214"/>
            </a:xfrm>
            <a:custGeom>
              <a:rect b="b" l="l" r="r" t="t"/>
              <a:pathLst>
                <a:path extrusionOk="0" h="955" w="3397">
                  <a:moveTo>
                    <a:pt x="0" y="0"/>
                  </a:moveTo>
                  <a:cubicBezTo>
                    <a:pt x="70" y="109"/>
                    <a:pt x="153" y="204"/>
                    <a:pt x="248" y="299"/>
                  </a:cubicBezTo>
                  <a:cubicBezTo>
                    <a:pt x="426" y="477"/>
                    <a:pt x="547" y="706"/>
                    <a:pt x="585" y="954"/>
                  </a:cubicBezTo>
                  <a:lnTo>
                    <a:pt x="2811" y="954"/>
                  </a:lnTo>
                  <a:cubicBezTo>
                    <a:pt x="2849" y="713"/>
                    <a:pt x="2964" y="484"/>
                    <a:pt x="3142" y="306"/>
                  </a:cubicBezTo>
                  <a:cubicBezTo>
                    <a:pt x="3237" y="210"/>
                    <a:pt x="3320" y="109"/>
                    <a:pt x="3396"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5" name="Google Shape;2705;p50"/>
          <p:cNvGrpSpPr/>
          <p:nvPr/>
        </p:nvGrpSpPr>
        <p:grpSpPr>
          <a:xfrm>
            <a:off x="4276212" y="2298375"/>
            <a:ext cx="347536" cy="377086"/>
            <a:chOff x="5625387" y="2108989"/>
            <a:chExt cx="347536" cy="377086"/>
          </a:xfrm>
        </p:grpSpPr>
        <p:sp>
          <p:nvSpPr>
            <p:cNvPr id="2706" name="Google Shape;2706;p50"/>
            <p:cNvSpPr/>
            <p:nvPr/>
          </p:nvSpPr>
          <p:spPr>
            <a:xfrm>
              <a:off x="5625387" y="2169130"/>
              <a:ext cx="236459" cy="316944"/>
            </a:xfrm>
            <a:custGeom>
              <a:rect b="b" l="l" r="r" t="t"/>
              <a:pathLst>
                <a:path extrusionOk="0" h="10018" w="7474">
                  <a:moveTo>
                    <a:pt x="1292" y="1"/>
                  </a:moveTo>
                  <a:cubicBezTo>
                    <a:pt x="1196" y="1"/>
                    <a:pt x="1101" y="14"/>
                    <a:pt x="1006" y="33"/>
                  </a:cubicBezTo>
                  <a:cubicBezTo>
                    <a:pt x="878" y="65"/>
                    <a:pt x="758" y="109"/>
                    <a:pt x="643" y="179"/>
                  </a:cubicBezTo>
                  <a:cubicBezTo>
                    <a:pt x="255" y="402"/>
                    <a:pt x="1" y="815"/>
                    <a:pt x="1" y="1292"/>
                  </a:cubicBezTo>
                  <a:lnTo>
                    <a:pt x="1" y="8727"/>
                  </a:lnTo>
                  <a:cubicBezTo>
                    <a:pt x="1" y="9026"/>
                    <a:pt x="102" y="9299"/>
                    <a:pt x="274" y="9522"/>
                  </a:cubicBezTo>
                  <a:cubicBezTo>
                    <a:pt x="351" y="9611"/>
                    <a:pt x="440" y="9700"/>
                    <a:pt x="535" y="9770"/>
                  </a:cubicBezTo>
                  <a:cubicBezTo>
                    <a:pt x="745" y="9923"/>
                    <a:pt x="1012" y="10018"/>
                    <a:pt x="1292" y="10018"/>
                  </a:cubicBezTo>
                  <a:lnTo>
                    <a:pt x="6176" y="10018"/>
                  </a:lnTo>
                  <a:cubicBezTo>
                    <a:pt x="6354" y="10018"/>
                    <a:pt x="6520" y="9980"/>
                    <a:pt x="6672" y="9916"/>
                  </a:cubicBezTo>
                  <a:cubicBezTo>
                    <a:pt x="6787" y="9872"/>
                    <a:pt x="6895" y="9808"/>
                    <a:pt x="6990" y="9732"/>
                  </a:cubicBezTo>
                  <a:cubicBezTo>
                    <a:pt x="7251" y="9515"/>
                    <a:pt x="7436" y="9197"/>
                    <a:pt x="7467" y="8841"/>
                  </a:cubicBezTo>
                  <a:cubicBezTo>
                    <a:pt x="7467" y="8803"/>
                    <a:pt x="7474" y="8765"/>
                    <a:pt x="7474" y="8720"/>
                  </a:cubicBezTo>
                  <a:lnTo>
                    <a:pt x="7474" y="1292"/>
                  </a:lnTo>
                  <a:cubicBezTo>
                    <a:pt x="7474" y="580"/>
                    <a:pt x="6895" y="1"/>
                    <a:pt x="6176"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0"/>
            <p:cNvSpPr/>
            <p:nvPr/>
          </p:nvSpPr>
          <p:spPr>
            <a:xfrm>
              <a:off x="5625387" y="2169130"/>
              <a:ext cx="221178" cy="316944"/>
            </a:xfrm>
            <a:custGeom>
              <a:rect b="b" l="l" r="r" t="t"/>
              <a:pathLst>
                <a:path extrusionOk="0" h="10018" w="6991">
                  <a:moveTo>
                    <a:pt x="1673" y="1203"/>
                  </a:moveTo>
                  <a:lnTo>
                    <a:pt x="3276" y="2806"/>
                  </a:lnTo>
                  <a:lnTo>
                    <a:pt x="1673" y="4408"/>
                  </a:lnTo>
                  <a:lnTo>
                    <a:pt x="71" y="2806"/>
                  </a:lnTo>
                  <a:lnTo>
                    <a:pt x="1673" y="1203"/>
                  </a:lnTo>
                  <a:close/>
                  <a:moveTo>
                    <a:pt x="1673" y="4917"/>
                  </a:moveTo>
                  <a:lnTo>
                    <a:pt x="3276" y="6520"/>
                  </a:lnTo>
                  <a:lnTo>
                    <a:pt x="1673" y="8123"/>
                  </a:lnTo>
                  <a:lnTo>
                    <a:pt x="71" y="6520"/>
                  </a:lnTo>
                  <a:lnTo>
                    <a:pt x="1673" y="4917"/>
                  </a:lnTo>
                  <a:close/>
                  <a:moveTo>
                    <a:pt x="2367" y="1"/>
                  </a:moveTo>
                  <a:lnTo>
                    <a:pt x="1673" y="701"/>
                  </a:lnTo>
                  <a:lnTo>
                    <a:pt x="1006" y="33"/>
                  </a:lnTo>
                  <a:cubicBezTo>
                    <a:pt x="878" y="65"/>
                    <a:pt x="758" y="109"/>
                    <a:pt x="643" y="179"/>
                  </a:cubicBezTo>
                  <a:lnTo>
                    <a:pt x="1419" y="955"/>
                  </a:lnTo>
                  <a:lnTo>
                    <a:pt x="1" y="2367"/>
                  </a:lnTo>
                  <a:lnTo>
                    <a:pt x="1" y="3251"/>
                  </a:lnTo>
                  <a:lnTo>
                    <a:pt x="1419" y="4663"/>
                  </a:lnTo>
                  <a:lnTo>
                    <a:pt x="1" y="6081"/>
                  </a:lnTo>
                  <a:lnTo>
                    <a:pt x="1" y="6959"/>
                  </a:lnTo>
                  <a:lnTo>
                    <a:pt x="1419" y="8377"/>
                  </a:lnTo>
                  <a:lnTo>
                    <a:pt x="274" y="9522"/>
                  </a:lnTo>
                  <a:cubicBezTo>
                    <a:pt x="344" y="9617"/>
                    <a:pt x="433" y="9700"/>
                    <a:pt x="529" y="9770"/>
                  </a:cubicBezTo>
                  <a:lnTo>
                    <a:pt x="1667" y="8631"/>
                  </a:lnTo>
                  <a:lnTo>
                    <a:pt x="3054" y="10018"/>
                  </a:lnTo>
                  <a:lnTo>
                    <a:pt x="3995" y="10018"/>
                  </a:lnTo>
                  <a:lnTo>
                    <a:pt x="5381" y="8631"/>
                  </a:lnTo>
                  <a:lnTo>
                    <a:pt x="6672" y="9916"/>
                  </a:lnTo>
                  <a:cubicBezTo>
                    <a:pt x="6787" y="9872"/>
                    <a:pt x="6895" y="9808"/>
                    <a:pt x="6990" y="9732"/>
                  </a:cubicBezTo>
                  <a:lnTo>
                    <a:pt x="5642" y="8377"/>
                  </a:lnTo>
                  <a:lnTo>
                    <a:pt x="6164" y="7856"/>
                  </a:lnTo>
                  <a:cubicBezTo>
                    <a:pt x="6234" y="7786"/>
                    <a:pt x="6234" y="7671"/>
                    <a:pt x="6164" y="7601"/>
                  </a:cubicBezTo>
                  <a:cubicBezTo>
                    <a:pt x="6129" y="7566"/>
                    <a:pt x="6083" y="7549"/>
                    <a:pt x="6036" y="7549"/>
                  </a:cubicBezTo>
                  <a:cubicBezTo>
                    <a:pt x="5990" y="7549"/>
                    <a:pt x="5944" y="7566"/>
                    <a:pt x="5909" y="7601"/>
                  </a:cubicBezTo>
                  <a:lnTo>
                    <a:pt x="5388" y="8123"/>
                  </a:lnTo>
                  <a:lnTo>
                    <a:pt x="4720" y="7455"/>
                  </a:lnTo>
                  <a:cubicBezTo>
                    <a:pt x="4685" y="7420"/>
                    <a:pt x="4639" y="7402"/>
                    <a:pt x="4593" y="7402"/>
                  </a:cubicBezTo>
                  <a:cubicBezTo>
                    <a:pt x="4547" y="7402"/>
                    <a:pt x="4500" y="7420"/>
                    <a:pt x="4465" y="7455"/>
                  </a:cubicBezTo>
                  <a:cubicBezTo>
                    <a:pt x="4396" y="7525"/>
                    <a:pt x="4396" y="7639"/>
                    <a:pt x="4465" y="7709"/>
                  </a:cubicBezTo>
                  <a:lnTo>
                    <a:pt x="5133" y="8377"/>
                  </a:lnTo>
                  <a:lnTo>
                    <a:pt x="3531" y="9980"/>
                  </a:lnTo>
                  <a:lnTo>
                    <a:pt x="1928" y="8377"/>
                  </a:lnTo>
                  <a:lnTo>
                    <a:pt x="3639" y="6666"/>
                  </a:lnTo>
                  <a:cubicBezTo>
                    <a:pt x="3677" y="6622"/>
                    <a:pt x="3696" y="6571"/>
                    <a:pt x="3690" y="6520"/>
                  </a:cubicBezTo>
                  <a:cubicBezTo>
                    <a:pt x="3696" y="6469"/>
                    <a:pt x="3677" y="6418"/>
                    <a:pt x="3639" y="6380"/>
                  </a:cubicBezTo>
                  <a:lnTo>
                    <a:pt x="1928" y="4663"/>
                  </a:lnTo>
                  <a:lnTo>
                    <a:pt x="3639" y="2952"/>
                  </a:lnTo>
                  <a:cubicBezTo>
                    <a:pt x="3677" y="2914"/>
                    <a:pt x="3696" y="2857"/>
                    <a:pt x="3690" y="2806"/>
                  </a:cubicBezTo>
                  <a:cubicBezTo>
                    <a:pt x="3696" y="2755"/>
                    <a:pt x="3677" y="2704"/>
                    <a:pt x="3639" y="2666"/>
                  </a:cubicBezTo>
                  <a:lnTo>
                    <a:pt x="1928" y="955"/>
                  </a:lnTo>
                  <a:lnTo>
                    <a:pt x="2875"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0"/>
            <p:cNvSpPr/>
            <p:nvPr/>
          </p:nvSpPr>
          <p:spPr>
            <a:xfrm>
              <a:off x="5736464" y="2108989"/>
              <a:ext cx="236459" cy="316944"/>
            </a:xfrm>
            <a:custGeom>
              <a:rect b="b" l="l" r="r" t="t"/>
              <a:pathLst>
                <a:path extrusionOk="0" h="10018" w="7474">
                  <a:moveTo>
                    <a:pt x="1298" y="0"/>
                  </a:moveTo>
                  <a:cubicBezTo>
                    <a:pt x="579" y="0"/>
                    <a:pt x="0" y="579"/>
                    <a:pt x="0" y="1291"/>
                  </a:cubicBezTo>
                  <a:lnTo>
                    <a:pt x="0" y="8726"/>
                  </a:lnTo>
                  <a:cubicBezTo>
                    <a:pt x="0" y="9439"/>
                    <a:pt x="579" y="10017"/>
                    <a:pt x="1298" y="10017"/>
                  </a:cubicBezTo>
                  <a:lnTo>
                    <a:pt x="6182" y="10017"/>
                  </a:lnTo>
                  <a:cubicBezTo>
                    <a:pt x="6895" y="10017"/>
                    <a:pt x="7474" y="9439"/>
                    <a:pt x="7474" y="8726"/>
                  </a:cubicBezTo>
                  <a:lnTo>
                    <a:pt x="7474" y="1291"/>
                  </a:lnTo>
                  <a:cubicBezTo>
                    <a:pt x="7474" y="579"/>
                    <a:pt x="6895" y="0"/>
                    <a:pt x="618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0"/>
            <p:cNvSpPr/>
            <p:nvPr/>
          </p:nvSpPr>
          <p:spPr>
            <a:xfrm>
              <a:off x="5788791" y="2211745"/>
              <a:ext cx="131802" cy="111554"/>
            </a:xfrm>
            <a:custGeom>
              <a:rect b="b" l="l" r="r" t="t"/>
              <a:pathLst>
                <a:path extrusionOk="0" h="3526" w="4166">
                  <a:moveTo>
                    <a:pt x="1205" y="1"/>
                  </a:moveTo>
                  <a:cubicBezTo>
                    <a:pt x="924" y="1"/>
                    <a:pt x="642" y="107"/>
                    <a:pt x="426" y="320"/>
                  </a:cubicBezTo>
                  <a:cubicBezTo>
                    <a:pt x="0" y="746"/>
                    <a:pt x="0" y="1440"/>
                    <a:pt x="426" y="1872"/>
                  </a:cubicBezTo>
                  <a:lnTo>
                    <a:pt x="534" y="1974"/>
                  </a:lnTo>
                  <a:lnTo>
                    <a:pt x="2086" y="3526"/>
                  </a:lnTo>
                  <a:lnTo>
                    <a:pt x="3632" y="1974"/>
                  </a:lnTo>
                  <a:lnTo>
                    <a:pt x="3740" y="1872"/>
                  </a:lnTo>
                  <a:cubicBezTo>
                    <a:pt x="4166" y="1440"/>
                    <a:pt x="4166" y="746"/>
                    <a:pt x="3740" y="320"/>
                  </a:cubicBezTo>
                  <a:cubicBezTo>
                    <a:pt x="3527" y="107"/>
                    <a:pt x="3245" y="1"/>
                    <a:pt x="2964" y="1"/>
                  </a:cubicBezTo>
                  <a:cubicBezTo>
                    <a:pt x="2682" y="1"/>
                    <a:pt x="2401" y="107"/>
                    <a:pt x="2188" y="320"/>
                  </a:cubicBezTo>
                  <a:lnTo>
                    <a:pt x="2086" y="422"/>
                  </a:lnTo>
                  <a:lnTo>
                    <a:pt x="1978" y="320"/>
                  </a:lnTo>
                  <a:cubicBezTo>
                    <a:pt x="1765" y="107"/>
                    <a:pt x="1485" y="1"/>
                    <a:pt x="120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0"/>
            <p:cNvSpPr/>
            <p:nvPr/>
          </p:nvSpPr>
          <p:spPr>
            <a:xfrm>
              <a:off x="5762817" y="2137399"/>
              <a:ext cx="54954" cy="46665"/>
            </a:xfrm>
            <a:custGeom>
              <a:rect b="b" l="l" r="r" t="t"/>
              <a:pathLst>
                <a:path extrusionOk="0" h="1475" w="1737">
                  <a:moveTo>
                    <a:pt x="1234" y="1"/>
                  </a:moveTo>
                  <a:cubicBezTo>
                    <a:pt x="1117" y="1"/>
                    <a:pt x="999" y="47"/>
                    <a:pt x="910" y="139"/>
                  </a:cubicBezTo>
                  <a:lnTo>
                    <a:pt x="866" y="177"/>
                  </a:lnTo>
                  <a:lnTo>
                    <a:pt x="821" y="139"/>
                  </a:lnTo>
                  <a:cubicBezTo>
                    <a:pt x="732" y="50"/>
                    <a:pt x="616" y="5"/>
                    <a:pt x="500" y="5"/>
                  </a:cubicBezTo>
                  <a:cubicBezTo>
                    <a:pt x="384" y="5"/>
                    <a:pt x="268" y="50"/>
                    <a:pt x="179" y="139"/>
                  </a:cubicBezTo>
                  <a:cubicBezTo>
                    <a:pt x="1" y="317"/>
                    <a:pt x="1" y="603"/>
                    <a:pt x="179" y="781"/>
                  </a:cubicBezTo>
                  <a:lnTo>
                    <a:pt x="217" y="826"/>
                  </a:lnTo>
                  <a:lnTo>
                    <a:pt x="866" y="1475"/>
                  </a:lnTo>
                  <a:lnTo>
                    <a:pt x="1514" y="826"/>
                  </a:lnTo>
                  <a:lnTo>
                    <a:pt x="1559" y="781"/>
                  </a:lnTo>
                  <a:cubicBezTo>
                    <a:pt x="1737" y="603"/>
                    <a:pt x="1737" y="317"/>
                    <a:pt x="1559" y="139"/>
                  </a:cubicBezTo>
                  <a:cubicBezTo>
                    <a:pt x="1470" y="47"/>
                    <a:pt x="1352" y="1"/>
                    <a:pt x="12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0"/>
            <p:cNvSpPr/>
            <p:nvPr/>
          </p:nvSpPr>
          <p:spPr>
            <a:xfrm>
              <a:off x="5891801" y="2351041"/>
              <a:ext cx="54954" cy="46507"/>
            </a:xfrm>
            <a:custGeom>
              <a:rect b="b" l="l" r="r" t="t"/>
              <a:pathLst>
                <a:path extrusionOk="0" h="1470" w="1737">
                  <a:moveTo>
                    <a:pt x="499" y="0"/>
                  </a:moveTo>
                  <a:cubicBezTo>
                    <a:pt x="382" y="0"/>
                    <a:pt x="264" y="45"/>
                    <a:pt x="172" y="134"/>
                  </a:cubicBezTo>
                  <a:cubicBezTo>
                    <a:pt x="0" y="312"/>
                    <a:pt x="0" y="598"/>
                    <a:pt x="172" y="776"/>
                  </a:cubicBezTo>
                  <a:lnTo>
                    <a:pt x="217" y="821"/>
                  </a:lnTo>
                  <a:lnTo>
                    <a:pt x="865" y="1470"/>
                  </a:lnTo>
                  <a:lnTo>
                    <a:pt x="1514" y="821"/>
                  </a:lnTo>
                  <a:lnTo>
                    <a:pt x="1559" y="776"/>
                  </a:lnTo>
                  <a:cubicBezTo>
                    <a:pt x="1737" y="598"/>
                    <a:pt x="1737" y="312"/>
                    <a:pt x="1559" y="134"/>
                  </a:cubicBezTo>
                  <a:cubicBezTo>
                    <a:pt x="1466" y="45"/>
                    <a:pt x="1349" y="0"/>
                    <a:pt x="1232" y="0"/>
                  </a:cubicBezTo>
                  <a:cubicBezTo>
                    <a:pt x="1115" y="0"/>
                    <a:pt x="999" y="45"/>
                    <a:pt x="910" y="134"/>
                  </a:cubicBezTo>
                  <a:lnTo>
                    <a:pt x="865" y="172"/>
                  </a:lnTo>
                  <a:lnTo>
                    <a:pt x="821" y="134"/>
                  </a:lnTo>
                  <a:cubicBezTo>
                    <a:pt x="732" y="45"/>
                    <a:pt x="616" y="0"/>
                    <a:pt x="499"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0"/>
            <p:cNvSpPr/>
            <p:nvPr/>
          </p:nvSpPr>
          <p:spPr>
            <a:xfrm>
              <a:off x="5736464" y="2108989"/>
              <a:ext cx="56157" cy="316944"/>
            </a:xfrm>
            <a:custGeom>
              <a:rect b="b" l="l" r="r" t="t"/>
              <a:pathLst>
                <a:path extrusionOk="0" h="10018" w="1775">
                  <a:moveTo>
                    <a:pt x="1298" y="0"/>
                  </a:moveTo>
                  <a:cubicBezTo>
                    <a:pt x="1196" y="0"/>
                    <a:pt x="1101" y="13"/>
                    <a:pt x="1012" y="32"/>
                  </a:cubicBezTo>
                  <a:cubicBezTo>
                    <a:pt x="878" y="64"/>
                    <a:pt x="757" y="115"/>
                    <a:pt x="643" y="178"/>
                  </a:cubicBezTo>
                  <a:cubicBezTo>
                    <a:pt x="261" y="401"/>
                    <a:pt x="0" y="821"/>
                    <a:pt x="0" y="1298"/>
                  </a:cubicBezTo>
                  <a:lnTo>
                    <a:pt x="0" y="8726"/>
                  </a:lnTo>
                  <a:cubicBezTo>
                    <a:pt x="0" y="9025"/>
                    <a:pt x="102" y="9299"/>
                    <a:pt x="274" y="9521"/>
                  </a:cubicBezTo>
                  <a:cubicBezTo>
                    <a:pt x="350" y="9617"/>
                    <a:pt x="439" y="9699"/>
                    <a:pt x="535" y="9769"/>
                  </a:cubicBezTo>
                  <a:cubicBezTo>
                    <a:pt x="745" y="9928"/>
                    <a:pt x="1012" y="10017"/>
                    <a:pt x="1298" y="10017"/>
                  </a:cubicBezTo>
                  <a:lnTo>
                    <a:pt x="1775" y="10017"/>
                  </a:lnTo>
                  <a:cubicBezTo>
                    <a:pt x="1489" y="10017"/>
                    <a:pt x="1228" y="9928"/>
                    <a:pt x="1012" y="9769"/>
                  </a:cubicBezTo>
                  <a:cubicBezTo>
                    <a:pt x="916" y="9699"/>
                    <a:pt x="827" y="9617"/>
                    <a:pt x="757" y="9521"/>
                  </a:cubicBezTo>
                  <a:cubicBezTo>
                    <a:pt x="586" y="9299"/>
                    <a:pt x="484" y="9025"/>
                    <a:pt x="484" y="8726"/>
                  </a:cubicBezTo>
                  <a:lnTo>
                    <a:pt x="484" y="1298"/>
                  </a:lnTo>
                  <a:cubicBezTo>
                    <a:pt x="484" y="821"/>
                    <a:pt x="738" y="401"/>
                    <a:pt x="1126" y="178"/>
                  </a:cubicBezTo>
                  <a:cubicBezTo>
                    <a:pt x="1234" y="115"/>
                    <a:pt x="1355" y="64"/>
                    <a:pt x="1489" y="32"/>
                  </a:cubicBezTo>
                  <a:cubicBezTo>
                    <a:pt x="1578" y="13"/>
                    <a:pt x="1673" y="0"/>
                    <a:pt x="177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3" name="Google Shape;2713;p50"/>
          <p:cNvGrpSpPr/>
          <p:nvPr/>
        </p:nvGrpSpPr>
        <p:grpSpPr>
          <a:xfrm>
            <a:off x="4271070" y="3095559"/>
            <a:ext cx="357820" cy="377019"/>
            <a:chOff x="4810674" y="2108957"/>
            <a:chExt cx="357820" cy="377019"/>
          </a:xfrm>
        </p:grpSpPr>
        <p:sp>
          <p:nvSpPr>
            <p:cNvPr id="2714" name="Google Shape;2714;p50"/>
            <p:cNvSpPr/>
            <p:nvPr/>
          </p:nvSpPr>
          <p:spPr>
            <a:xfrm>
              <a:off x="4810674" y="2108957"/>
              <a:ext cx="357820" cy="341527"/>
            </a:xfrm>
            <a:custGeom>
              <a:rect b="b" l="l" r="r" t="t"/>
              <a:pathLst>
                <a:path extrusionOk="0" h="10795" w="11310">
                  <a:moveTo>
                    <a:pt x="8643" y="1"/>
                  </a:moveTo>
                  <a:cubicBezTo>
                    <a:pt x="6498" y="1"/>
                    <a:pt x="4354" y="819"/>
                    <a:pt x="2717" y="2456"/>
                  </a:cubicBezTo>
                  <a:cubicBezTo>
                    <a:pt x="796" y="4371"/>
                    <a:pt x="1" y="6985"/>
                    <a:pt x="332" y="9478"/>
                  </a:cubicBezTo>
                  <a:cubicBezTo>
                    <a:pt x="414" y="10126"/>
                    <a:pt x="930" y="10642"/>
                    <a:pt x="1578" y="10724"/>
                  </a:cubicBezTo>
                  <a:cubicBezTo>
                    <a:pt x="1939" y="10771"/>
                    <a:pt x="2303" y="10795"/>
                    <a:pt x="2667" y="10795"/>
                  </a:cubicBezTo>
                  <a:cubicBezTo>
                    <a:pt x="4812" y="10795"/>
                    <a:pt x="6956" y="9976"/>
                    <a:pt x="8593" y="8339"/>
                  </a:cubicBezTo>
                  <a:cubicBezTo>
                    <a:pt x="10514" y="6425"/>
                    <a:pt x="11309" y="3811"/>
                    <a:pt x="10978" y="1318"/>
                  </a:cubicBezTo>
                  <a:cubicBezTo>
                    <a:pt x="10896" y="669"/>
                    <a:pt x="10381" y="160"/>
                    <a:pt x="9732" y="71"/>
                  </a:cubicBezTo>
                  <a:cubicBezTo>
                    <a:pt x="9371" y="24"/>
                    <a:pt x="9007" y="1"/>
                    <a:pt x="864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0"/>
            <p:cNvSpPr/>
            <p:nvPr/>
          </p:nvSpPr>
          <p:spPr>
            <a:xfrm>
              <a:off x="4810674" y="2108957"/>
              <a:ext cx="334472" cy="326214"/>
            </a:xfrm>
            <a:custGeom>
              <a:rect b="b" l="l" r="r" t="t"/>
              <a:pathLst>
                <a:path extrusionOk="0" h="10311" w="10572">
                  <a:moveTo>
                    <a:pt x="8643" y="1"/>
                  </a:moveTo>
                  <a:cubicBezTo>
                    <a:pt x="6496" y="1"/>
                    <a:pt x="4347" y="819"/>
                    <a:pt x="2710" y="2456"/>
                  </a:cubicBezTo>
                  <a:cubicBezTo>
                    <a:pt x="796" y="4371"/>
                    <a:pt x="1" y="6985"/>
                    <a:pt x="332" y="9478"/>
                  </a:cubicBezTo>
                  <a:cubicBezTo>
                    <a:pt x="370" y="9802"/>
                    <a:pt x="522" y="10095"/>
                    <a:pt x="739" y="10311"/>
                  </a:cubicBezTo>
                  <a:cubicBezTo>
                    <a:pt x="656" y="10228"/>
                    <a:pt x="643" y="10076"/>
                    <a:pt x="713" y="9859"/>
                  </a:cubicBezTo>
                  <a:cubicBezTo>
                    <a:pt x="1254" y="8237"/>
                    <a:pt x="2609" y="6183"/>
                    <a:pt x="4523" y="4269"/>
                  </a:cubicBezTo>
                  <a:cubicBezTo>
                    <a:pt x="6437" y="2348"/>
                    <a:pt x="8492" y="1000"/>
                    <a:pt x="10120" y="459"/>
                  </a:cubicBezTo>
                  <a:cubicBezTo>
                    <a:pt x="10212" y="429"/>
                    <a:pt x="10293" y="414"/>
                    <a:pt x="10362" y="414"/>
                  </a:cubicBezTo>
                  <a:cubicBezTo>
                    <a:pt x="10451" y="414"/>
                    <a:pt x="10521" y="438"/>
                    <a:pt x="10571" y="485"/>
                  </a:cubicBezTo>
                  <a:cubicBezTo>
                    <a:pt x="10349" y="268"/>
                    <a:pt x="10056" y="116"/>
                    <a:pt x="9732" y="71"/>
                  </a:cubicBezTo>
                  <a:cubicBezTo>
                    <a:pt x="9371" y="24"/>
                    <a:pt x="9007" y="1"/>
                    <a:pt x="864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0"/>
            <p:cNvSpPr/>
            <p:nvPr/>
          </p:nvSpPr>
          <p:spPr>
            <a:xfrm>
              <a:off x="4884926" y="2176976"/>
              <a:ext cx="151765" cy="147937"/>
            </a:xfrm>
            <a:custGeom>
              <a:rect b="b" l="l" r="r" t="t"/>
              <a:pathLst>
                <a:path extrusionOk="0" h="4676" w="4797">
                  <a:moveTo>
                    <a:pt x="4090" y="1"/>
                  </a:moveTo>
                  <a:cubicBezTo>
                    <a:pt x="3925" y="1"/>
                    <a:pt x="3760" y="65"/>
                    <a:pt x="3632" y="192"/>
                  </a:cubicBezTo>
                  <a:lnTo>
                    <a:pt x="249" y="3575"/>
                  </a:lnTo>
                  <a:cubicBezTo>
                    <a:pt x="1" y="3830"/>
                    <a:pt x="1" y="4237"/>
                    <a:pt x="249" y="4485"/>
                  </a:cubicBezTo>
                  <a:cubicBezTo>
                    <a:pt x="376" y="4612"/>
                    <a:pt x="541" y="4676"/>
                    <a:pt x="706" y="4676"/>
                  </a:cubicBezTo>
                  <a:cubicBezTo>
                    <a:pt x="871" y="4676"/>
                    <a:pt x="1034" y="4612"/>
                    <a:pt x="1158" y="4485"/>
                  </a:cubicBezTo>
                  <a:lnTo>
                    <a:pt x="4542" y="1101"/>
                  </a:lnTo>
                  <a:cubicBezTo>
                    <a:pt x="4796" y="847"/>
                    <a:pt x="4796" y="446"/>
                    <a:pt x="4542" y="192"/>
                  </a:cubicBezTo>
                  <a:cubicBezTo>
                    <a:pt x="4418" y="65"/>
                    <a:pt x="4254" y="1"/>
                    <a:pt x="4090"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0"/>
            <p:cNvSpPr/>
            <p:nvPr/>
          </p:nvSpPr>
          <p:spPr>
            <a:xfrm>
              <a:off x="4887140" y="2254265"/>
              <a:ext cx="71469" cy="69286"/>
            </a:xfrm>
            <a:custGeom>
              <a:rect b="b" l="l" r="r" t="t"/>
              <a:pathLst>
                <a:path extrusionOk="0" h="2190" w="2259">
                  <a:moveTo>
                    <a:pt x="414" y="0"/>
                  </a:moveTo>
                  <a:cubicBezTo>
                    <a:pt x="317" y="0"/>
                    <a:pt x="220" y="38"/>
                    <a:pt x="147" y="115"/>
                  </a:cubicBezTo>
                  <a:cubicBezTo>
                    <a:pt x="1" y="261"/>
                    <a:pt x="1" y="496"/>
                    <a:pt x="147" y="643"/>
                  </a:cubicBezTo>
                  <a:lnTo>
                    <a:pt x="1578" y="2080"/>
                  </a:lnTo>
                  <a:cubicBezTo>
                    <a:pt x="1651" y="2153"/>
                    <a:pt x="1748" y="2190"/>
                    <a:pt x="1845" y="2190"/>
                  </a:cubicBezTo>
                  <a:cubicBezTo>
                    <a:pt x="1942" y="2190"/>
                    <a:pt x="2039" y="2153"/>
                    <a:pt x="2112" y="2080"/>
                  </a:cubicBezTo>
                  <a:cubicBezTo>
                    <a:pt x="2259" y="1927"/>
                    <a:pt x="2259" y="1692"/>
                    <a:pt x="2112" y="1546"/>
                  </a:cubicBezTo>
                  <a:lnTo>
                    <a:pt x="681" y="115"/>
                  </a:lnTo>
                  <a:cubicBezTo>
                    <a:pt x="608" y="38"/>
                    <a:pt x="511" y="0"/>
                    <a:pt x="41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0"/>
            <p:cNvSpPr/>
            <p:nvPr/>
          </p:nvSpPr>
          <p:spPr>
            <a:xfrm>
              <a:off x="4924978" y="2216364"/>
              <a:ext cx="71659" cy="69160"/>
            </a:xfrm>
            <a:custGeom>
              <a:rect b="b" l="l" r="r" t="t"/>
              <a:pathLst>
                <a:path extrusionOk="0" h="2186" w="2265">
                  <a:moveTo>
                    <a:pt x="416" y="1"/>
                  </a:moveTo>
                  <a:cubicBezTo>
                    <a:pt x="320" y="1"/>
                    <a:pt x="223" y="38"/>
                    <a:pt x="147" y="111"/>
                  </a:cubicBezTo>
                  <a:cubicBezTo>
                    <a:pt x="0" y="257"/>
                    <a:pt x="0" y="499"/>
                    <a:pt x="147" y="645"/>
                  </a:cubicBezTo>
                  <a:lnTo>
                    <a:pt x="1584" y="2076"/>
                  </a:lnTo>
                  <a:cubicBezTo>
                    <a:pt x="1657" y="2149"/>
                    <a:pt x="1753" y="2186"/>
                    <a:pt x="1848" y="2186"/>
                  </a:cubicBezTo>
                  <a:cubicBezTo>
                    <a:pt x="1943" y="2186"/>
                    <a:pt x="2039" y="2149"/>
                    <a:pt x="2112" y="2076"/>
                  </a:cubicBezTo>
                  <a:cubicBezTo>
                    <a:pt x="2265" y="1930"/>
                    <a:pt x="2265" y="1688"/>
                    <a:pt x="2112" y="1542"/>
                  </a:cubicBezTo>
                  <a:lnTo>
                    <a:pt x="681" y="111"/>
                  </a:lnTo>
                  <a:cubicBezTo>
                    <a:pt x="608" y="38"/>
                    <a:pt x="512" y="1"/>
                    <a:pt x="416"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0"/>
            <p:cNvSpPr/>
            <p:nvPr/>
          </p:nvSpPr>
          <p:spPr>
            <a:xfrm>
              <a:off x="4963005" y="2178400"/>
              <a:ext cx="71469" cy="69286"/>
            </a:xfrm>
            <a:custGeom>
              <a:rect b="b" l="l" r="r" t="t"/>
              <a:pathLst>
                <a:path extrusionOk="0" h="2190" w="2259">
                  <a:moveTo>
                    <a:pt x="414" y="0"/>
                  </a:moveTo>
                  <a:cubicBezTo>
                    <a:pt x="317" y="0"/>
                    <a:pt x="220" y="39"/>
                    <a:pt x="147" y="115"/>
                  </a:cubicBezTo>
                  <a:cubicBezTo>
                    <a:pt x="0" y="261"/>
                    <a:pt x="0" y="497"/>
                    <a:pt x="147" y="649"/>
                  </a:cubicBezTo>
                  <a:lnTo>
                    <a:pt x="1578" y="2080"/>
                  </a:lnTo>
                  <a:cubicBezTo>
                    <a:pt x="1651" y="2153"/>
                    <a:pt x="1748" y="2190"/>
                    <a:pt x="1845" y="2190"/>
                  </a:cubicBezTo>
                  <a:cubicBezTo>
                    <a:pt x="1942" y="2190"/>
                    <a:pt x="2039" y="2153"/>
                    <a:pt x="2112" y="2080"/>
                  </a:cubicBezTo>
                  <a:cubicBezTo>
                    <a:pt x="2258" y="1934"/>
                    <a:pt x="2258" y="1692"/>
                    <a:pt x="2112" y="1546"/>
                  </a:cubicBezTo>
                  <a:lnTo>
                    <a:pt x="681" y="115"/>
                  </a:lnTo>
                  <a:cubicBezTo>
                    <a:pt x="608" y="39"/>
                    <a:pt x="511" y="0"/>
                    <a:pt x="41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0"/>
            <p:cNvSpPr/>
            <p:nvPr/>
          </p:nvSpPr>
          <p:spPr>
            <a:xfrm>
              <a:off x="4978096" y="2318740"/>
              <a:ext cx="181916" cy="167236"/>
            </a:xfrm>
            <a:custGeom>
              <a:rect b="b" l="l" r="r" t="t"/>
              <a:pathLst>
                <a:path extrusionOk="0" h="5286" w="5750">
                  <a:moveTo>
                    <a:pt x="2904" y="1"/>
                  </a:moveTo>
                  <a:cubicBezTo>
                    <a:pt x="2228" y="1"/>
                    <a:pt x="1552" y="258"/>
                    <a:pt x="1037" y="773"/>
                  </a:cubicBezTo>
                  <a:cubicBezTo>
                    <a:pt x="0" y="1810"/>
                    <a:pt x="0" y="3483"/>
                    <a:pt x="1037" y="4513"/>
                  </a:cubicBezTo>
                  <a:cubicBezTo>
                    <a:pt x="1552" y="5028"/>
                    <a:pt x="2228" y="5286"/>
                    <a:pt x="2903" y="5286"/>
                  </a:cubicBezTo>
                  <a:cubicBezTo>
                    <a:pt x="3278" y="5286"/>
                    <a:pt x="3653" y="5206"/>
                    <a:pt x="4001" y="5047"/>
                  </a:cubicBezTo>
                  <a:cubicBezTo>
                    <a:pt x="4115" y="4996"/>
                    <a:pt x="4224" y="4933"/>
                    <a:pt x="4332" y="4869"/>
                  </a:cubicBezTo>
                  <a:cubicBezTo>
                    <a:pt x="4484" y="4767"/>
                    <a:pt x="4637" y="4647"/>
                    <a:pt x="4771" y="4513"/>
                  </a:cubicBezTo>
                  <a:cubicBezTo>
                    <a:pt x="4904" y="4379"/>
                    <a:pt x="5025" y="4227"/>
                    <a:pt x="5127" y="4074"/>
                  </a:cubicBezTo>
                  <a:cubicBezTo>
                    <a:pt x="5197" y="3966"/>
                    <a:pt x="5254" y="3858"/>
                    <a:pt x="5305" y="3743"/>
                  </a:cubicBezTo>
                  <a:cubicBezTo>
                    <a:pt x="5750" y="2764"/>
                    <a:pt x="5572" y="1581"/>
                    <a:pt x="4771" y="773"/>
                  </a:cubicBezTo>
                  <a:cubicBezTo>
                    <a:pt x="4255" y="258"/>
                    <a:pt x="3580" y="1"/>
                    <a:pt x="2904"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0"/>
            <p:cNvSpPr/>
            <p:nvPr/>
          </p:nvSpPr>
          <p:spPr>
            <a:xfrm>
              <a:off x="5004038" y="2342594"/>
              <a:ext cx="141894" cy="135851"/>
            </a:xfrm>
            <a:custGeom>
              <a:rect b="b" l="l" r="r" t="t"/>
              <a:pathLst>
                <a:path extrusionOk="0" h="4294" w="4485">
                  <a:moveTo>
                    <a:pt x="2098" y="0"/>
                  </a:moveTo>
                  <a:cubicBezTo>
                    <a:pt x="2090" y="0"/>
                    <a:pt x="2082" y="0"/>
                    <a:pt x="2074" y="0"/>
                  </a:cubicBezTo>
                  <a:cubicBezTo>
                    <a:pt x="1566" y="0"/>
                    <a:pt x="1089" y="197"/>
                    <a:pt x="732" y="560"/>
                  </a:cubicBezTo>
                  <a:cubicBezTo>
                    <a:pt x="1" y="1298"/>
                    <a:pt x="7" y="2500"/>
                    <a:pt x="739" y="3231"/>
                  </a:cubicBezTo>
                  <a:cubicBezTo>
                    <a:pt x="1063" y="3555"/>
                    <a:pt x="1489" y="3753"/>
                    <a:pt x="1947" y="3784"/>
                  </a:cubicBezTo>
                  <a:cubicBezTo>
                    <a:pt x="2399" y="3816"/>
                    <a:pt x="2838" y="3994"/>
                    <a:pt x="3181" y="4293"/>
                  </a:cubicBezTo>
                  <a:cubicBezTo>
                    <a:pt x="3295" y="4242"/>
                    <a:pt x="3404" y="4185"/>
                    <a:pt x="3512" y="4115"/>
                  </a:cubicBezTo>
                  <a:lnTo>
                    <a:pt x="3480" y="4083"/>
                  </a:lnTo>
                  <a:cubicBezTo>
                    <a:pt x="3480" y="4077"/>
                    <a:pt x="3474" y="4077"/>
                    <a:pt x="3474" y="4077"/>
                  </a:cubicBezTo>
                  <a:cubicBezTo>
                    <a:pt x="3060" y="3695"/>
                    <a:pt x="2526" y="3466"/>
                    <a:pt x="1973" y="3422"/>
                  </a:cubicBezTo>
                  <a:cubicBezTo>
                    <a:pt x="1604" y="3396"/>
                    <a:pt x="1254" y="3237"/>
                    <a:pt x="993" y="2977"/>
                  </a:cubicBezTo>
                  <a:cubicBezTo>
                    <a:pt x="402" y="2385"/>
                    <a:pt x="395" y="1412"/>
                    <a:pt x="987" y="814"/>
                  </a:cubicBezTo>
                  <a:cubicBezTo>
                    <a:pt x="1279" y="515"/>
                    <a:pt x="1661" y="356"/>
                    <a:pt x="2074" y="356"/>
                  </a:cubicBezTo>
                  <a:cubicBezTo>
                    <a:pt x="2488" y="356"/>
                    <a:pt x="2876" y="515"/>
                    <a:pt x="3168" y="802"/>
                  </a:cubicBezTo>
                  <a:cubicBezTo>
                    <a:pt x="3429" y="1069"/>
                    <a:pt x="3588" y="1419"/>
                    <a:pt x="3613" y="1787"/>
                  </a:cubicBezTo>
                  <a:cubicBezTo>
                    <a:pt x="3652" y="2334"/>
                    <a:pt x="3881" y="2862"/>
                    <a:pt x="4269" y="3282"/>
                  </a:cubicBezTo>
                  <a:lnTo>
                    <a:pt x="4275" y="3288"/>
                  </a:lnTo>
                  <a:lnTo>
                    <a:pt x="4307" y="3320"/>
                  </a:lnTo>
                  <a:cubicBezTo>
                    <a:pt x="4377" y="3212"/>
                    <a:pt x="4434" y="3104"/>
                    <a:pt x="4485" y="2989"/>
                  </a:cubicBezTo>
                  <a:cubicBezTo>
                    <a:pt x="4186" y="2640"/>
                    <a:pt x="4001" y="2207"/>
                    <a:pt x="3976" y="1762"/>
                  </a:cubicBezTo>
                  <a:cubicBezTo>
                    <a:pt x="3944" y="1304"/>
                    <a:pt x="3747" y="878"/>
                    <a:pt x="3423" y="554"/>
                  </a:cubicBezTo>
                  <a:cubicBezTo>
                    <a:pt x="3072" y="197"/>
                    <a:pt x="2598" y="0"/>
                    <a:pt x="209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2" name="Google Shape;2722;p50"/>
          <p:cNvGrpSpPr/>
          <p:nvPr/>
        </p:nvGrpSpPr>
        <p:grpSpPr>
          <a:xfrm>
            <a:off x="4279438" y="3892674"/>
            <a:ext cx="341084" cy="377087"/>
            <a:chOff x="3989349" y="2108989"/>
            <a:chExt cx="341084" cy="377087"/>
          </a:xfrm>
        </p:grpSpPr>
        <p:sp>
          <p:nvSpPr>
            <p:cNvPr id="2723" name="Google Shape;2723;p50"/>
            <p:cNvSpPr/>
            <p:nvPr/>
          </p:nvSpPr>
          <p:spPr>
            <a:xfrm>
              <a:off x="4006655" y="2108989"/>
              <a:ext cx="306662" cy="377087"/>
            </a:xfrm>
            <a:custGeom>
              <a:rect b="b" l="l" r="r" t="t"/>
              <a:pathLst>
                <a:path extrusionOk="0" h="11919" w="9693">
                  <a:moveTo>
                    <a:pt x="1342" y="0"/>
                  </a:moveTo>
                  <a:cubicBezTo>
                    <a:pt x="604" y="0"/>
                    <a:pt x="0" y="604"/>
                    <a:pt x="0" y="1342"/>
                  </a:cubicBezTo>
                  <a:lnTo>
                    <a:pt x="0" y="11919"/>
                  </a:lnTo>
                  <a:lnTo>
                    <a:pt x="9693" y="11919"/>
                  </a:lnTo>
                  <a:lnTo>
                    <a:pt x="9693" y="1342"/>
                  </a:lnTo>
                  <a:cubicBezTo>
                    <a:pt x="9693" y="604"/>
                    <a:pt x="9089" y="0"/>
                    <a:pt x="8351"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0"/>
            <p:cNvSpPr/>
            <p:nvPr/>
          </p:nvSpPr>
          <p:spPr>
            <a:xfrm>
              <a:off x="4036425" y="2148408"/>
              <a:ext cx="246931" cy="141103"/>
            </a:xfrm>
            <a:custGeom>
              <a:rect b="b" l="l" r="r" t="t"/>
              <a:pathLst>
                <a:path extrusionOk="0" h="4460" w="7805">
                  <a:moveTo>
                    <a:pt x="528" y="1"/>
                  </a:moveTo>
                  <a:cubicBezTo>
                    <a:pt x="242" y="1"/>
                    <a:pt x="1" y="236"/>
                    <a:pt x="1" y="529"/>
                  </a:cubicBezTo>
                  <a:lnTo>
                    <a:pt x="1" y="3931"/>
                  </a:lnTo>
                  <a:cubicBezTo>
                    <a:pt x="1" y="4224"/>
                    <a:pt x="236" y="4459"/>
                    <a:pt x="528" y="4459"/>
                  </a:cubicBezTo>
                  <a:lnTo>
                    <a:pt x="7283" y="4459"/>
                  </a:lnTo>
                  <a:cubicBezTo>
                    <a:pt x="7416" y="4459"/>
                    <a:pt x="7544" y="4408"/>
                    <a:pt x="7633" y="4319"/>
                  </a:cubicBezTo>
                  <a:cubicBezTo>
                    <a:pt x="7741" y="4224"/>
                    <a:pt x="7804" y="4084"/>
                    <a:pt x="7804" y="3931"/>
                  </a:cubicBezTo>
                  <a:lnTo>
                    <a:pt x="7804" y="529"/>
                  </a:lnTo>
                  <a:cubicBezTo>
                    <a:pt x="7804" y="421"/>
                    <a:pt x="7772" y="325"/>
                    <a:pt x="7722" y="243"/>
                  </a:cubicBezTo>
                  <a:cubicBezTo>
                    <a:pt x="7633" y="96"/>
                    <a:pt x="7467" y="1"/>
                    <a:pt x="728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0"/>
            <p:cNvSpPr/>
            <p:nvPr/>
          </p:nvSpPr>
          <p:spPr>
            <a:xfrm>
              <a:off x="4073250" y="2169352"/>
              <a:ext cx="133447" cy="99215"/>
            </a:xfrm>
            <a:custGeom>
              <a:rect b="b" l="l" r="r" t="t"/>
              <a:pathLst>
                <a:path extrusionOk="0" h="3136" w="4218">
                  <a:moveTo>
                    <a:pt x="369" y="0"/>
                  </a:moveTo>
                  <a:cubicBezTo>
                    <a:pt x="166" y="0"/>
                    <a:pt x="0" y="166"/>
                    <a:pt x="0" y="369"/>
                  </a:cubicBezTo>
                  <a:lnTo>
                    <a:pt x="0" y="2767"/>
                  </a:lnTo>
                  <a:cubicBezTo>
                    <a:pt x="0" y="2970"/>
                    <a:pt x="166" y="3136"/>
                    <a:pt x="369" y="3136"/>
                  </a:cubicBezTo>
                  <a:lnTo>
                    <a:pt x="2608" y="3136"/>
                  </a:lnTo>
                  <a:lnTo>
                    <a:pt x="4217" y="2226"/>
                  </a:lnTo>
                  <a:lnTo>
                    <a:pt x="4058" y="821"/>
                  </a:lnTo>
                  <a:lnTo>
                    <a:pt x="3009"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0"/>
            <p:cNvSpPr/>
            <p:nvPr/>
          </p:nvSpPr>
          <p:spPr>
            <a:xfrm>
              <a:off x="4138232" y="2169352"/>
              <a:ext cx="108485" cy="99215"/>
            </a:xfrm>
            <a:custGeom>
              <a:rect b="b" l="l" r="r" t="t"/>
              <a:pathLst>
                <a:path extrusionOk="0" h="3136" w="3429">
                  <a:moveTo>
                    <a:pt x="955" y="0"/>
                  </a:moveTo>
                  <a:lnTo>
                    <a:pt x="1" y="1654"/>
                  </a:lnTo>
                  <a:lnTo>
                    <a:pt x="1374" y="1654"/>
                  </a:lnTo>
                  <a:lnTo>
                    <a:pt x="554" y="3136"/>
                  </a:lnTo>
                  <a:lnTo>
                    <a:pt x="3060" y="3136"/>
                  </a:lnTo>
                  <a:cubicBezTo>
                    <a:pt x="3263" y="3136"/>
                    <a:pt x="3429" y="2970"/>
                    <a:pt x="3429" y="2767"/>
                  </a:cubicBezTo>
                  <a:lnTo>
                    <a:pt x="3429" y="369"/>
                  </a:lnTo>
                  <a:cubicBezTo>
                    <a:pt x="3429" y="166"/>
                    <a:pt x="3263" y="0"/>
                    <a:pt x="3060"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0"/>
            <p:cNvSpPr/>
            <p:nvPr/>
          </p:nvSpPr>
          <p:spPr>
            <a:xfrm>
              <a:off x="4069612" y="2284636"/>
              <a:ext cx="18160" cy="51759"/>
            </a:xfrm>
            <a:custGeom>
              <a:rect b="b" l="l" r="r" t="t"/>
              <a:pathLst>
                <a:path extrusionOk="0" h="1636" w="574">
                  <a:moveTo>
                    <a:pt x="1" y="1"/>
                  </a:moveTo>
                  <a:lnTo>
                    <a:pt x="1" y="1635"/>
                  </a:lnTo>
                  <a:lnTo>
                    <a:pt x="573" y="1635"/>
                  </a:lnTo>
                  <a:lnTo>
                    <a:pt x="573"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0"/>
            <p:cNvSpPr/>
            <p:nvPr/>
          </p:nvSpPr>
          <p:spPr>
            <a:xfrm>
              <a:off x="4039430" y="2330920"/>
              <a:ext cx="78714" cy="22146"/>
            </a:xfrm>
            <a:custGeom>
              <a:rect b="b" l="l" r="r" t="t"/>
              <a:pathLst>
                <a:path extrusionOk="0" h="700" w="2488">
                  <a:moveTo>
                    <a:pt x="351" y="0"/>
                  </a:moveTo>
                  <a:cubicBezTo>
                    <a:pt x="154" y="0"/>
                    <a:pt x="1" y="153"/>
                    <a:pt x="1" y="350"/>
                  </a:cubicBezTo>
                  <a:cubicBezTo>
                    <a:pt x="1" y="541"/>
                    <a:pt x="154" y="700"/>
                    <a:pt x="351" y="700"/>
                  </a:cubicBezTo>
                  <a:lnTo>
                    <a:pt x="2138" y="700"/>
                  </a:lnTo>
                  <a:cubicBezTo>
                    <a:pt x="2329" y="700"/>
                    <a:pt x="2488" y="541"/>
                    <a:pt x="2488" y="350"/>
                  </a:cubicBezTo>
                  <a:cubicBezTo>
                    <a:pt x="2488" y="153"/>
                    <a:pt x="2329" y="0"/>
                    <a:pt x="2138"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0"/>
            <p:cNvSpPr/>
            <p:nvPr/>
          </p:nvSpPr>
          <p:spPr>
            <a:xfrm>
              <a:off x="4057970" y="2263123"/>
              <a:ext cx="41477" cy="41255"/>
            </a:xfrm>
            <a:custGeom>
              <a:rect b="b" l="l" r="r" t="t"/>
              <a:pathLst>
                <a:path extrusionOk="0" h="1304" w="1311">
                  <a:moveTo>
                    <a:pt x="655" y="0"/>
                  </a:moveTo>
                  <a:cubicBezTo>
                    <a:pt x="293" y="0"/>
                    <a:pt x="0" y="293"/>
                    <a:pt x="0" y="649"/>
                  </a:cubicBezTo>
                  <a:cubicBezTo>
                    <a:pt x="0" y="1011"/>
                    <a:pt x="293" y="1304"/>
                    <a:pt x="655" y="1304"/>
                  </a:cubicBezTo>
                  <a:cubicBezTo>
                    <a:pt x="1018" y="1304"/>
                    <a:pt x="1310" y="1011"/>
                    <a:pt x="1310" y="649"/>
                  </a:cubicBezTo>
                  <a:cubicBezTo>
                    <a:pt x="1310" y="293"/>
                    <a:pt x="1018" y="0"/>
                    <a:pt x="65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0"/>
            <p:cNvSpPr/>
            <p:nvPr/>
          </p:nvSpPr>
          <p:spPr>
            <a:xfrm>
              <a:off x="4232004" y="2284636"/>
              <a:ext cx="18350" cy="51759"/>
            </a:xfrm>
            <a:custGeom>
              <a:rect b="b" l="l" r="r" t="t"/>
              <a:pathLst>
                <a:path extrusionOk="0" h="1636" w="580">
                  <a:moveTo>
                    <a:pt x="0" y="1"/>
                  </a:moveTo>
                  <a:lnTo>
                    <a:pt x="0" y="1635"/>
                  </a:lnTo>
                  <a:lnTo>
                    <a:pt x="579" y="1635"/>
                  </a:lnTo>
                  <a:lnTo>
                    <a:pt x="57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0"/>
            <p:cNvSpPr/>
            <p:nvPr/>
          </p:nvSpPr>
          <p:spPr>
            <a:xfrm>
              <a:off x="4201822" y="2330920"/>
              <a:ext cx="78714" cy="22146"/>
            </a:xfrm>
            <a:custGeom>
              <a:rect b="b" l="l" r="r" t="t"/>
              <a:pathLst>
                <a:path extrusionOk="0" h="700" w="2488">
                  <a:moveTo>
                    <a:pt x="350" y="0"/>
                  </a:moveTo>
                  <a:cubicBezTo>
                    <a:pt x="159" y="0"/>
                    <a:pt x="0" y="153"/>
                    <a:pt x="0" y="350"/>
                  </a:cubicBezTo>
                  <a:cubicBezTo>
                    <a:pt x="0" y="541"/>
                    <a:pt x="159" y="700"/>
                    <a:pt x="350" y="700"/>
                  </a:cubicBezTo>
                  <a:lnTo>
                    <a:pt x="2137" y="700"/>
                  </a:lnTo>
                  <a:cubicBezTo>
                    <a:pt x="2328" y="700"/>
                    <a:pt x="2487" y="541"/>
                    <a:pt x="2487" y="350"/>
                  </a:cubicBezTo>
                  <a:cubicBezTo>
                    <a:pt x="2487" y="153"/>
                    <a:pt x="2328" y="0"/>
                    <a:pt x="213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0"/>
            <p:cNvSpPr/>
            <p:nvPr/>
          </p:nvSpPr>
          <p:spPr>
            <a:xfrm>
              <a:off x="4220520" y="2263123"/>
              <a:ext cx="41287" cy="41255"/>
            </a:xfrm>
            <a:custGeom>
              <a:rect b="b" l="l" r="r" t="t"/>
              <a:pathLst>
                <a:path extrusionOk="0" h="1304" w="1305">
                  <a:moveTo>
                    <a:pt x="650" y="0"/>
                  </a:moveTo>
                  <a:cubicBezTo>
                    <a:pt x="294" y="0"/>
                    <a:pt x="1" y="293"/>
                    <a:pt x="1" y="649"/>
                  </a:cubicBezTo>
                  <a:cubicBezTo>
                    <a:pt x="1" y="1011"/>
                    <a:pt x="294" y="1304"/>
                    <a:pt x="650" y="1304"/>
                  </a:cubicBezTo>
                  <a:cubicBezTo>
                    <a:pt x="1012" y="1304"/>
                    <a:pt x="1305" y="1011"/>
                    <a:pt x="1305" y="649"/>
                  </a:cubicBezTo>
                  <a:cubicBezTo>
                    <a:pt x="1305" y="293"/>
                    <a:pt x="1012" y="0"/>
                    <a:pt x="650"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0"/>
            <p:cNvSpPr/>
            <p:nvPr/>
          </p:nvSpPr>
          <p:spPr>
            <a:xfrm>
              <a:off x="3989349" y="2353034"/>
              <a:ext cx="341084" cy="48532"/>
            </a:xfrm>
            <a:custGeom>
              <a:rect b="b" l="l" r="r" t="t"/>
              <a:pathLst>
                <a:path extrusionOk="0" h="1534" w="10781">
                  <a:moveTo>
                    <a:pt x="585" y="1"/>
                  </a:moveTo>
                  <a:cubicBezTo>
                    <a:pt x="261" y="1"/>
                    <a:pt x="0" y="262"/>
                    <a:pt x="0" y="580"/>
                  </a:cubicBezTo>
                  <a:lnTo>
                    <a:pt x="0" y="955"/>
                  </a:lnTo>
                  <a:cubicBezTo>
                    <a:pt x="0" y="1273"/>
                    <a:pt x="261" y="1534"/>
                    <a:pt x="585" y="1534"/>
                  </a:cubicBezTo>
                  <a:lnTo>
                    <a:pt x="10202" y="1534"/>
                  </a:lnTo>
                  <a:cubicBezTo>
                    <a:pt x="10520" y="1534"/>
                    <a:pt x="10781" y="1273"/>
                    <a:pt x="10781" y="955"/>
                  </a:cubicBezTo>
                  <a:lnTo>
                    <a:pt x="10781" y="580"/>
                  </a:lnTo>
                  <a:cubicBezTo>
                    <a:pt x="10781" y="262"/>
                    <a:pt x="10520" y="1"/>
                    <a:pt x="10202"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0"/>
            <p:cNvSpPr/>
            <p:nvPr/>
          </p:nvSpPr>
          <p:spPr>
            <a:xfrm>
              <a:off x="4222956" y="2429911"/>
              <a:ext cx="69033" cy="23159"/>
            </a:xfrm>
            <a:custGeom>
              <a:rect b="b" l="l" r="r" t="t"/>
              <a:pathLst>
                <a:path extrusionOk="0" h="732" w="2182">
                  <a:moveTo>
                    <a:pt x="363" y="0"/>
                  </a:moveTo>
                  <a:cubicBezTo>
                    <a:pt x="166" y="0"/>
                    <a:pt x="0" y="166"/>
                    <a:pt x="0" y="369"/>
                  </a:cubicBezTo>
                  <a:cubicBezTo>
                    <a:pt x="0" y="567"/>
                    <a:pt x="166" y="732"/>
                    <a:pt x="363" y="732"/>
                  </a:cubicBezTo>
                  <a:lnTo>
                    <a:pt x="1819" y="732"/>
                  </a:lnTo>
                  <a:cubicBezTo>
                    <a:pt x="2016" y="732"/>
                    <a:pt x="2182" y="573"/>
                    <a:pt x="2182" y="369"/>
                  </a:cubicBezTo>
                  <a:cubicBezTo>
                    <a:pt x="2182" y="166"/>
                    <a:pt x="2016" y="0"/>
                    <a:pt x="181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5" name="Google Shape;2735;p50"/>
          <p:cNvGrpSpPr/>
          <p:nvPr/>
        </p:nvGrpSpPr>
        <p:grpSpPr>
          <a:xfrm rot="-5400000">
            <a:off x="7830315" y="116624"/>
            <a:ext cx="1073594" cy="1073495"/>
            <a:chOff x="7890475" y="3195525"/>
            <a:chExt cx="819850" cy="819775"/>
          </a:xfrm>
        </p:grpSpPr>
        <p:sp>
          <p:nvSpPr>
            <p:cNvPr id="2736" name="Google Shape;2736;p50"/>
            <p:cNvSpPr/>
            <p:nvPr/>
          </p:nvSpPr>
          <p:spPr>
            <a:xfrm>
              <a:off x="7890475" y="3851350"/>
              <a:ext cx="163950" cy="163950"/>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0"/>
            <p:cNvSpPr/>
            <p:nvPr/>
          </p:nvSpPr>
          <p:spPr>
            <a:xfrm>
              <a:off x="8054400" y="3851350"/>
              <a:ext cx="164025" cy="163950"/>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0"/>
            <p:cNvSpPr/>
            <p:nvPr/>
          </p:nvSpPr>
          <p:spPr>
            <a:xfrm>
              <a:off x="8054400" y="3687425"/>
              <a:ext cx="164025" cy="163950"/>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0"/>
            <p:cNvSpPr/>
            <p:nvPr/>
          </p:nvSpPr>
          <p:spPr>
            <a:xfrm>
              <a:off x="8218400" y="3851350"/>
              <a:ext cx="163975" cy="163950"/>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0"/>
            <p:cNvSpPr/>
            <p:nvPr/>
          </p:nvSpPr>
          <p:spPr>
            <a:xfrm>
              <a:off x="8382350" y="3851350"/>
              <a:ext cx="163950" cy="163950"/>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8" y="6055"/>
                    <a:pt x="6558" y="5434"/>
                  </a:cubicBezTo>
                  <a:lnTo>
                    <a:pt x="6558"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0"/>
            <p:cNvSpPr/>
            <p:nvPr/>
          </p:nvSpPr>
          <p:spPr>
            <a:xfrm>
              <a:off x="8546275" y="3851350"/>
              <a:ext cx="164050" cy="163950"/>
            </a:xfrm>
            <a:custGeom>
              <a:rect b="b" l="l" r="r" t="t"/>
              <a:pathLst>
                <a:path extrusionOk="0" h="6558" w="6562">
                  <a:moveTo>
                    <a:pt x="1128" y="0"/>
                  </a:moveTo>
                  <a:cubicBezTo>
                    <a:pt x="507" y="0"/>
                    <a:pt x="1" y="503"/>
                    <a:pt x="1" y="1124"/>
                  </a:cubicBezTo>
                  <a:lnTo>
                    <a:pt x="1" y="5434"/>
                  </a:lnTo>
                  <a:cubicBezTo>
                    <a:pt x="1" y="6055"/>
                    <a:pt x="503" y="6558"/>
                    <a:pt x="1128"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0"/>
            <p:cNvSpPr/>
            <p:nvPr/>
          </p:nvSpPr>
          <p:spPr>
            <a:xfrm>
              <a:off x="8546275" y="3687425"/>
              <a:ext cx="164050" cy="163950"/>
            </a:xfrm>
            <a:custGeom>
              <a:rect b="b" l="l" r="r" t="t"/>
              <a:pathLst>
                <a:path extrusionOk="0" h="6558" w="6562">
                  <a:moveTo>
                    <a:pt x="1128" y="0"/>
                  </a:moveTo>
                  <a:cubicBezTo>
                    <a:pt x="507" y="0"/>
                    <a:pt x="1" y="503"/>
                    <a:pt x="1" y="1124"/>
                  </a:cubicBezTo>
                  <a:lnTo>
                    <a:pt x="1" y="5434"/>
                  </a:lnTo>
                  <a:cubicBezTo>
                    <a:pt x="1" y="6055"/>
                    <a:pt x="503" y="6557"/>
                    <a:pt x="1128" y="6557"/>
                  </a:cubicBezTo>
                  <a:lnTo>
                    <a:pt x="5434" y="6557"/>
                  </a:lnTo>
                  <a:cubicBezTo>
                    <a:pt x="6055" y="6557"/>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0"/>
            <p:cNvSpPr/>
            <p:nvPr/>
          </p:nvSpPr>
          <p:spPr>
            <a:xfrm>
              <a:off x="8546275" y="3523400"/>
              <a:ext cx="164050" cy="164050"/>
            </a:xfrm>
            <a:custGeom>
              <a:rect b="b" l="l" r="r" t="t"/>
              <a:pathLst>
                <a:path extrusionOk="0" h="6562" w="6562">
                  <a:moveTo>
                    <a:pt x="1128" y="1"/>
                  </a:moveTo>
                  <a:cubicBezTo>
                    <a:pt x="507" y="1"/>
                    <a:pt x="1" y="506"/>
                    <a:pt x="1" y="1128"/>
                  </a:cubicBezTo>
                  <a:lnTo>
                    <a:pt x="1" y="5434"/>
                  </a:lnTo>
                  <a:cubicBezTo>
                    <a:pt x="1" y="6055"/>
                    <a:pt x="503" y="6561"/>
                    <a:pt x="1128" y="6561"/>
                  </a:cubicBezTo>
                  <a:lnTo>
                    <a:pt x="5434" y="6561"/>
                  </a:lnTo>
                  <a:cubicBezTo>
                    <a:pt x="6055" y="6561"/>
                    <a:pt x="6561" y="6055"/>
                    <a:pt x="6561" y="5434"/>
                  </a:cubicBezTo>
                  <a:lnTo>
                    <a:pt x="6561" y="1128"/>
                  </a:lnTo>
                  <a:cubicBezTo>
                    <a:pt x="6558" y="506"/>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0"/>
            <p:cNvSpPr/>
            <p:nvPr/>
          </p:nvSpPr>
          <p:spPr>
            <a:xfrm>
              <a:off x="8054400" y="3195525"/>
              <a:ext cx="164025" cy="163975"/>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0"/>
            <p:cNvSpPr/>
            <p:nvPr/>
          </p:nvSpPr>
          <p:spPr>
            <a:xfrm>
              <a:off x="8054400" y="3359475"/>
              <a:ext cx="164025" cy="163950"/>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0"/>
            <p:cNvSpPr/>
            <p:nvPr/>
          </p:nvSpPr>
          <p:spPr>
            <a:xfrm>
              <a:off x="8218400" y="3359475"/>
              <a:ext cx="163975" cy="163950"/>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0"/>
            <p:cNvSpPr/>
            <p:nvPr/>
          </p:nvSpPr>
          <p:spPr>
            <a:xfrm>
              <a:off x="8218400" y="3195525"/>
              <a:ext cx="163975" cy="163975"/>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8" name="Google Shape;2748;p50"/>
          <p:cNvSpPr/>
          <p:nvPr/>
        </p:nvSpPr>
        <p:spPr>
          <a:xfrm flipH="1" rot="8100000">
            <a:off x="955324" y="4404061"/>
            <a:ext cx="585469" cy="409046"/>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7" name="Shape 1047"/>
        <p:cNvGrpSpPr/>
        <p:nvPr/>
      </p:nvGrpSpPr>
      <p:grpSpPr>
        <a:xfrm>
          <a:off x="0" y="0"/>
          <a:ext cx="0" cy="0"/>
          <a:chOff x="0" y="0"/>
          <a:chExt cx="0" cy="0"/>
        </a:xfrm>
      </p:grpSpPr>
      <p:sp>
        <p:nvSpPr>
          <p:cNvPr id="1048" name="Google Shape;1048;p33"/>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C</a:t>
            </a:r>
            <a:r>
              <a:rPr lang="en">
                <a:solidFill>
                  <a:schemeClr val="dk2"/>
                </a:solidFill>
              </a:rPr>
              <a:t>ontents of</a:t>
            </a:r>
            <a:r>
              <a:rPr lang="en"/>
              <a:t> this template</a:t>
            </a:r>
            <a:endParaRPr/>
          </a:p>
        </p:txBody>
      </p:sp>
      <p:sp>
        <p:nvSpPr>
          <p:cNvPr id="1049" name="Google Shape;1049;p33"/>
          <p:cNvSpPr txBox="1"/>
          <p:nvPr>
            <p:ph idx="1" type="body"/>
          </p:nvPr>
        </p:nvSpPr>
        <p:spPr>
          <a:xfrm>
            <a:off x="720000" y="1215750"/>
            <a:ext cx="7704000" cy="39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1050" name="Google Shape;1050;p33"/>
          <p:cNvGraphicFramePr/>
          <p:nvPr/>
        </p:nvGraphicFramePr>
        <p:xfrm>
          <a:off x="716613" y="1798023"/>
          <a:ext cx="3000000" cy="3000000"/>
        </p:xfrm>
        <a:graphic>
          <a:graphicData uri="http://schemas.openxmlformats.org/drawingml/2006/table">
            <a:tbl>
              <a:tblPr>
                <a:noFill/>
                <a:tableStyleId>{96BCE1B7-0B72-4F69-B103-86D030155F2D}</a:tableStyleId>
              </a:tblPr>
              <a:tblGrid>
                <a:gridCol w="2669825"/>
                <a:gridCol w="5040950"/>
              </a:tblGrid>
              <a:tr h="338800">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Dela Gothic One"/>
                          <a:ea typeface="Dela Gothic One"/>
                          <a:cs typeface="Dela Gothic One"/>
                          <a:sym typeface="Dela Gothic One"/>
                        </a:rPr>
                        <a:t>F</a:t>
                      </a:r>
                      <a:r>
                        <a:rPr lang="en" sz="1000">
                          <a:solidFill>
                            <a:schemeClr val="dk2"/>
                          </a:solidFill>
                          <a:uFill>
                            <a:noFill/>
                          </a:uFill>
                          <a:latin typeface="Dela Gothic One"/>
                          <a:ea typeface="Dela Gothic One"/>
                          <a:cs typeface="Dela Gothic One"/>
                          <a:sym typeface="Dela Gothic One"/>
                          <a:hlinkClick action="ppaction://hlinksldjump" r:id="rId3">
                            <a:extLst>
                              <a:ext uri="{A12FA001-AC4F-418D-AE19-62706E023703}">
                                <ahyp:hlinkClr val="tx"/>
                              </a:ext>
                            </a:extLst>
                          </a:hlinkClick>
                        </a:rPr>
                        <a:t>onts</a:t>
                      </a:r>
                      <a:endParaRPr sz="1000">
                        <a:solidFill>
                          <a:schemeClr val="dk2"/>
                        </a:solidFill>
                        <a:latin typeface="Dela Gothic One"/>
                        <a:ea typeface="Dela Gothic One"/>
                        <a:cs typeface="Dela Gothic One"/>
                        <a:sym typeface="Dela Gothic One"/>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a:solidFill>
                            <a:srgbClr val="191939"/>
                          </a:solidFill>
                          <a:latin typeface="Heebo"/>
                          <a:ea typeface="Heebo"/>
                          <a:cs typeface="Heebo"/>
                          <a:sym typeface="Heebo"/>
                        </a:rPr>
                        <a:t>T</a:t>
                      </a:r>
                      <a:r>
                        <a:rPr lang="en" sz="1000">
                          <a:solidFill>
                            <a:srgbClr val="191939"/>
                          </a:solidFill>
                          <a:latin typeface="Heebo"/>
                          <a:ea typeface="Heebo"/>
                          <a:cs typeface="Heebo"/>
                          <a:sym typeface="Heebo"/>
                        </a:rPr>
                        <a:t>o view this template correctly in powerpoint, download and install the fonts we used</a:t>
                      </a:r>
                      <a:endParaRPr i="0" sz="1000" cap="none" strike="noStrike">
                        <a:solidFill>
                          <a:srgbClr val="191939"/>
                        </a:solidFill>
                        <a:latin typeface="Heebo"/>
                        <a:ea typeface="Heebo"/>
                        <a:cs typeface="Heebo"/>
                        <a:sym typeface="Heebo"/>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86250">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uFill>
                            <a:noFill/>
                          </a:uFill>
                          <a:latin typeface="Dela Gothic One"/>
                          <a:ea typeface="Dela Gothic One"/>
                          <a:cs typeface="Dela Gothic One"/>
                          <a:sym typeface="Dela Gothic One"/>
                          <a:hlinkClick action="ppaction://hlinksldjump" r:id="rId4">
                            <a:extLst>
                              <a:ext uri="{A12FA001-AC4F-418D-AE19-62706E023703}">
                                <ahyp:hlinkClr val="tx"/>
                              </a:ext>
                            </a:extLst>
                          </a:hlinkClick>
                        </a:rPr>
                        <a:t>U</a:t>
                      </a:r>
                      <a:r>
                        <a:rPr lang="en" sz="1000">
                          <a:solidFill>
                            <a:schemeClr val="dk2"/>
                          </a:solidFill>
                          <a:uFill>
                            <a:noFill/>
                          </a:uFill>
                          <a:latin typeface="Dela Gothic One"/>
                          <a:ea typeface="Dela Gothic One"/>
                          <a:cs typeface="Dela Gothic One"/>
                          <a:sym typeface="Dela Gothic One"/>
                          <a:hlinkClick action="ppaction://hlinksldjump" r:id="rId5">
                            <a:extLst>
                              <a:ext uri="{A12FA001-AC4F-418D-AE19-62706E023703}">
                                <ahyp:hlinkClr val="tx"/>
                              </a:ext>
                            </a:extLst>
                          </a:hlinkClick>
                        </a:rPr>
                        <a:t>sed </a:t>
                      </a:r>
                      <a:r>
                        <a:rPr lang="en" sz="1000">
                          <a:solidFill>
                            <a:schemeClr val="dk2"/>
                          </a:solidFill>
                          <a:latin typeface="Dela Gothic One"/>
                          <a:ea typeface="Dela Gothic One"/>
                          <a:cs typeface="Dela Gothic One"/>
                          <a:sym typeface="Dela Gothic One"/>
                        </a:rPr>
                        <a:t>and </a:t>
                      </a:r>
                      <a:r>
                        <a:rPr lang="en" sz="1000">
                          <a:solidFill>
                            <a:schemeClr val="dk2"/>
                          </a:solidFill>
                          <a:uFill>
                            <a:noFill/>
                          </a:uFill>
                          <a:latin typeface="Dela Gothic One"/>
                          <a:ea typeface="Dela Gothic One"/>
                          <a:cs typeface="Dela Gothic One"/>
                          <a:sym typeface="Dela Gothic One"/>
                          <a:hlinkClick action="ppaction://hlinksldjump" r:id="rId6">
                            <a:extLst>
                              <a:ext uri="{A12FA001-AC4F-418D-AE19-62706E023703}">
                                <ahyp:hlinkClr val="tx"/>
                              </a:ext>
                            </a:extLst>
                          </a:hlinkClick>
                        </a:rPr>
                        <a:t>alternative resources</a:t>
                      </a:r>
                      <a:endParaRPr sz="1000">
                        <a:solidFill>
                          <a:schemeClr val="dk2"/>
                        </a:solidFill>
                        <a:latin typeface="Dela Gothic One"/>
                        <a:ea typeface="Dela Gothic One"/>
                        <a:cs typeface="Dela Gothic One"/>
                        <a:sym typeface="Dela Gothic One"/>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a:solidFill>
                            <a:srgbClr val="191939"/>
                          </a:solidFill>
                          <a:latin typeface="Heebo"/>
                          <a:ea typeface="Heebo"/>
                          <a:cs typeface="Heebo"/>
                          <a:sym typeface="Heebo"/>
                        </a:rPr>
                        <a:t>A</a:t>
                      </a:r>
                      <a:r>
                        <a:rPr lang="en" sz="1000">
                          <a:solidFill>
                            <a:srgbClr val="191939"/>
                          </a:solidFill>
                          <a:latin typeface="Heebo"/>
                          <a:ea typeface="Heebo"/>
                          <a:cs typeface="Heebo"/>
                          <a:sym typeface="Heebo"/>
                        </a:rPr>
                        <a:t>n assortment of graphic resources that are suitable for use in this presentation</a:t>
                      </a:r>
                      <a:endParaRPr i="0" sz="1000" cap="none" strike="noStrike">
                        <a:solidFill>
                          <a:srgbClr val="191939"/>
                        </a:solidFill>
                        <a:latin typeface="Heebo"/>
                        <a:ea typeface="Heebo"/>
                        <a:cs typeface="Heebo"/>
                        <a:sym typeface="Heebo"/>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30225">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uFill>
                            <a:noFill/>
                          </a:uFill>
                          <a:latin typeface="Dela Gothic One"/>
                          <a:ea typeface="Dela Gothic One"/>
                          <a:cs typeface="Dela Gothic One"/>
                          <a:sym typeface="Dela Gothic One"/>
                          <a:hlinkClick action="ppaction://hlinksldjump" r:id="rId7">
                            <a:extLst>
                              <a:ext uri="{A12FA001-AC4F-418D-AE19-62706E023703}">
                                <ahyp:hlinkClr val="tx"/>
                              </a:ext>
                            </a:extLst>
                          </a:hlinkClick>
                        </a:rPr>
                        <a:t>T</a:t>
                      </a:r>
                      <a:r>
                        <a:rPr lang="en" sz="1000">
                          <a:solidFill>
                            <a:schemeClr val="dk2"/>
                          </a:solidFill>
                          <a:uFill>
                            <a:noFill/>
                          </a:uFill>
                          <a:latin typeface="Dela Gothic One"/>
                          <a:ea typeface="Dela Gothic One"/>
                          <a:cs typeface="Dela Gothic One"/>
                          <a:sym typeface="Dela Gothic One"/>
                          <a:hlinkClick action="ppaction://hlinksldjump" r:id="rId8">
                            <a:extLst>
                              <a:ext uri="{A12FA001-AC4F-418D-AE19-62706E023703}">
                                <ahyp:hlinkClr val="tx"/>
                              </a:ext>
                            </a:extLst>
                          </a:hlinkClick>
                        </a:rPr>
                        <a:t>hanks slide</a:t>
                      </a:r>
                      <a:endParaRPr sz="1000">
                        <a:solidFill>
                          <a:schemeClr val="dk2"/>
                        </a:solidFill>
                        <a:latin typeface="Dela Gothic One"/>
                        <a:ea typeface="Dela Gothic One"/>
                        <a:cs typeface="Dela Gothic One"/>
                        <a:sym typeface="Dela Gothic One"/>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a:solidFill>
                            <a:srgbClr val="191939"/>
                          </a:solidFill>
                          <a:latin typeface="Heebo"/>
                          <a:ea typeface="Heebo"/>
                          <a:cs typeface="Heebo"/>
                          <a:sym typeface="Heebo"/>
                        </a:rPr>
                        <a:t>Y</a:t>
                      </a:r>
                      <a:r>
                        <a:rPr lang="en" sz="1000">
                          <a:solidFill>
                            <a:srgbClr val="191939"/>
                          </a:solidFill>
                          <a:latin typeface="Heebo"/>
                          <a:ea typeface="Heebo"/>
                          <a:cs typeface="Heebo"/>
                          <a:sym typeface="Heebo"/>
                        </a:rPr>
                        <a:t>ou must keep it so that proper credits for our design are given</a:t>
                      </a:r>
                      <a:endParaRPr i="0" sz="1000" cap="none" strike="noStrike">
                        <a:solidFill>
                          <a:srgbClr val="191939"/>
                        </a:solidFill>
                        <a:latin typeface="Heebo"/>
                        <a:ea typeface="Heebo"/>
                        <a:cs typeface="Heebo"/>
                        <a:sym typeface="Heebo"/>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01725">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uFill>
                            <a:noFill/>
                          </a:uFill>
                          <a:latin typeface="Dela Gothic One"/>
                          <a:ea typeface="Dela Gothic One"/>
                          <a:cs typeface="Dela Gothic One"/>
                          <a:sym typeface="Dela Gothic One"/>
                          <a:hlinkClick action="ppaction://hlinksldjump" r:id="rId9">
                            <a:extLst>
                              <a:ext uri="{A12FA001-AC4F-418D-AE19-62706E023703}">
                                <ahyp:hlinkClr val="tx"/>
                              </a:ext>
                            </a:extLst>
                          </a:hlinkClick>
                        </a:rPr>
                        <a:t>C</a:t>
                      </a:r>
                      <a:r>
                        <a:rPr lang="en" sz="1000">
                          <a:solidFill>
                            <a:schemeClr val="dk2"/>
                          </a:solidFill>
                          <a:uFill>
                            <a:noFill/>
                          </a:uFill>
                          <a:latin typeface="Dela Gothic One"/>
                          <a:ea typeface="Dela Gothic One"/>
                          <a:cs typeface="Dela Gothic One"/>
                          <a:sym typeface="Dela Gothic One"/>
                          <a:hlinkClick action="ppaction://hlinksldjump" r:id="rId10">
                            <a:extLst>
                              <a:ext uri="{A12FA001-AC4F-418D-AE19-62706E023703}">
                                <ahyp:hlinkClr val="tx"/>
                              </a:ext>
                            </a:extLst>
                          </a:hlinkClick>
                        </a:rPr>
                        <a:t>olors</a:t>
                      </a:r>
                      <a:endParaRPr sz="1000">
                        <a:solidFill>
                          <a:schemeClr val="dk2"/>
                        </a:solidFill>
                        <a:latin typeface="Dela Gothic One"/>
                        <a:ea typeface="Dela Gothic One"/>
                        <a:cs typeface="Dela Gothic One"/>
                        <a:sym typeface="Dela Gothic One"/>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a:solidFill>
                            <a:srgbClr val="191939"/>
                          </a:solidFill>
                          <a:latin typeface="Heebo"/>
                          <a:ea typeface="Heebo"/>
                          <a:cs typeface="Heebo"/>
                          <a:sym typeface="Heebo"/>
                        </a:rPr>
                        <a:t>A</a:t>
                      </a:r>
                      <a:r>
                        <a:rPr lang="en" sz="1000">
                          <a:solidFill>
                            <a:srgbClr val="191939"/>
                          </a:solidFill>
                          <a:latin typeface="Heebo"/>
                          <a:ea typeface="Heebo"/>
                          <a:cs typeface="Heebo"/>
                          <a:sym typeface="Heebo"/>
                        </a:rPr>
                        <a:t>ll the colors used in this presentation</a:t>
                      </a:r>
                      <a:endParaRPr i="0" sz="1000" cap="none" strike="noStrike">
                        <a:solidFill>
                          <a:srgbClr val="191939"/>
                        </a:solidFill>
                        <a:latin typeface="Heebo"/>
                        <a:ea typeface="Heebo"/>
                        <a:cs typeface="Heebo"/>
                        <a:sym typeface="Heebo"/>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67250">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uFill>
                            <a:noFill/>
                          </a:uFill>
                          <a:latin typeface="Dela Gothic One"/>
                          <a:ea typeface="Dela Gothic One"/>
                          <a:cs typeface="Dela Gothic One"/>
                          <a:sym typeface="Dela Gothic One"/>
                          <a:hlinkClick action="ppaction://hlinksldjump" r:id="rId11">
                            <a:extLst>
                              <a:ext uri="{A12FA001-AC4F-418D-AE19-62706E023703}">
                                <ahyp:hlinkClr val="tx"/>
                              </a:ext>
                            </a:extLst>
                          </a:hlinkClick>
                        </a:rPr>
                        <a:t>I</a:t>
                      </a:r>
                      <a:r>
                        <a:rPr lang="en" sz="1000">
                          <a:solidFill>
                            <a:schemeClr val="dk2"/>
                          </a:solidFill>
                          <a:uFill>
                            <a:noFill/>
                          </a:uFill>
                          <a:latin typeface="Dela Gothic One"/>
                          <a:ea typeface="Dela Gothic One"/>
                          <a:cs typeface="Dela Gothic One"/>
                          <a:sym typeface="Dela Gothic One"/>
                          <a:hlinkClick action="ppaction://hlinksldjump" r:id="rId12">
                            <a:extLst>
                              <a:ext uri="{A12FA001-AC4F-418D-AE19-62706E023703}">
                                <ahyp:hlinkClr val="tx"/>
                              </a:ext>
                            </a:extLst>
                          </a:hlinkClick>
                        </a:rPr>
                        <a:t>cons </a:t>
                      </a:r>
                      <a:r>
                        <a:rPr lang="en" sz="1000">
                          <a:solidFill>
                            <a:schemeClr val="dk2"/>
                          </a:solidFill>
                          <a:latin typeface="Dela Gothic One"/>
                          <a:ea typeface="Dela Gothic One"/>
                          <a:cs typeface="Dela Gothic One"/>
                          <a:sym typeface="Dela Gothic One"/>
                        </a:rPr>
                        <a:t>and </a:t>
                      </a:r>
                      <a:r>
                        <a:rPr lang="en" sz="1000">
                          <a:solidFill>
                            <a:schemeClr val="dk2"/>
                          </a:solidFill>
                          <a:uFill>
                            <a:noFill/>
                          </a:uFill>
                          <a:latin typeface="Dela Gothic One"/>
                          <a:ea typeface="Dela Gothic One"/>
                          <a:cs typeface="Dela Gothic One"/>
                          <a:sym typeface="Dela Gothic One"/>
                          <a:hlinkClick action="ppaction://hlinksldjump" r:id="rId13">
                            <a:extLst>
                              <a:ext uri="{A12FA001-AC4F-418D-AE19-62706E023703}">
                                <ahyp:hlinkClr val="tx"/>
                              </a:ext>
                            </a:extLst>
                          </a:hlinkClick>
                        </a:rPr>
                        <a:t>infographic resources</a:t>
                      </a:r>
                      <a:endParaRPr sz="1000">
                        <a:solidFill>
                          <a:schemeClr val="dk2"/>
                        </a:solidFill>
                        <a:latin typeface="Dela Gothic One"/>
                        <a:ea typeface="Dela Gothic One"/>
                        <a:cs typeface="Dela Gothic One"/>
                        <a:sym typeface="Dela Gothic One"/>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a:solidFill>
                            <a:srgbClr val="191939"/>
                          </a:solidFill>
                          <a:latin typeface="Heebo"/>
                          <a:ea typeface="Heebo"/>
                          <a:cs typeface="Heebo"/>
                          <a:sym typeface="Heebo"/>
                        </a:rPr>
                        <a:t>T</a:t>
                      </a:r>
                      <a:r>
                        <a:rPr lang="en" sz="1000">
                          <a:solidFill>
                            <a:srgbClr val="191939"/>
                          </a:solidFill>
                          <a:latin typeface="Heebo"/>
                          <a:ea typeface="Heebo"/>
                          <a:cs typeface="Heebo"/>
                          <a:sym typeface="Heebo"/>
                        </a:rPr>
                        <a:t>hese can be used in the template, and their size and color can be edited</a:t>
                      </a:r>
                      <a:endParaRPr i="0" sz="1000" cap="none" strike="noStrike">
                        <a:solidFill>
                          <a:srgbClr val="191939"/>
                        </a:solidFill>
                        <a:latin typeface="Heebo"/>
                        <a:ea typeface="Heebo"/>
                        <a:cs typeface="Heebo"/>
                        <a:sym typeface="Heebo"/>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87150">
                <a:tc>
                  <a:txBody>
                    <a:bodyPr/>
                    <a:lstStyle/>
                    <a:p>
                      <a:pPr indent="0" lvl="0" marL="0" marR="0" rtl="0" algn="ctr">
                        <a:lnSpc>
                          <a:spcPct val="100000"/>
                        </a:lnSpc>
                        <a:spcBef>
                          <a:spcPts val="0"/>
                        </a:spcBef>
                        <a:spcAft>
                          <a:spcPts val="0"/>
                        </a:spcAft>
                        <a:buClr>
                          <a:srgbClr val="000000"/>
                        </a:buClr>
                        <a:buSzPts val="1000"/>
                        <a:buFont typeface="Arial"/>
                        <a:buNone/>
                      </a:pPr>
                      <a:r>
                        <a:rPr lang="en" sz="1000">
                          <a:solidFill>
                            <a:schemeClr val="dk2"/>
                          </a:solidFill>
                          <a:latin typeface="Dela Gothic One"/>
                          <a:ea typeface="Dela Gothic One"/>
                          <a:cs typeface="Dela Gothic One"/>
                          <a:sym typeface="Dela Gothic One"/>
                        </a:rPr>
                        <a:t>E</a:t>
                      </a:r>
                      <a:r>
                        <a:rPr lang="en" sz="1000">
                          <a:solidFill>
                            <a:schemeClr val="dk2"/>
                          </a:solidFill>
                          <a:latin typeface="Dela Gothic One"/>
                          <a:ea typeface="Dela Gothic One"/>
                          <a:cs typeface="Dela Gothic One"/>
                          <a:sym typeface="Dela Gothic One"/>
                        </a:rPr>
                        <a:t>ditable presentation theme </a:t>
                      </a:r>
                      <a:endParaRPr sz="1000" cap="none" strike="noStrike">
                        <a:solidFill>
                          <a:schemeClr val="dk2"/>
                        </a:solidFill>
                        <a:latin typeface="Dela Gothic One"/>
                        <a:ea typeface="Dela Gothic One"/>
                        <a:cs typeface="Dela Gothic One"/>
                        <a:sym typeface="Dela Gothic One"/>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a:solidFill>
                            <a:srgbClr val="191939"/>
                          </a:solidFill>
                          <a:latin typeface="Heebo"/>
                          <a:ea typeface="Heebo"/>
                          <a:cs typeface="Heebo"/>
                          <a:sym typeface="Heebo"/>
                        </a:rPr>
                        <a:t>Y</a:t>
                      </a:r>
                      <a:r>
                        <a:rPr lang="en" sz="1000">
                          <a:solidFill>
                            <a:srgbClr val="191939"/>
                          </a:solidFill>
                          <a:latin typeface="Heebo"/>
                          <a:ea typeface="Heebo"/>
                          <a:cs typeface="Heebo"/>
                          <a:sym typeface="Heebo"/>
                        </a:rPr>
                        <a:t>ou can edit the master slides easily. for more info, </a:t>
                      </a:r>
                      <a:r>
                        <a:rPr b="1" lang="en" sz="1000" u="sng">
                          <a:solidFill>
                            <a:srgbClr val="191939"/>
                          </a:solidFill>
                          <a:latin typeface="Heebo"/>
                          <a:ea typeface="Heebo"/>
                          <a:cs typeface="Heebo"/>
                          <a:sym typeface="Heebo"/>
                        </a:rPr>
                        <a:t>click </a:t>
                      </a:r>
                      <a:r>
                        <a:rPr b="1" lang="en" sz="1000" u="sng">
                          <a:solidFill>
                            <a:srgbClr val="191939"/>
                          </a:solidFill>
                          <a:latin typeface="Heebo"/>
                          <a:ea typeface="Heebo"/>
                          <a:cs typeface="Heebo"/>
                          <a:sym typeface="Heebo"/>
                          <a:hlinkClick r:id="rId14">
                            <a:extLst>
                              <a:ext uri="{A12FA001-AC4F-418D-AE19-62706E023703}">
                                <ahyp:hlinkClr val="tx"/>
                              </a:ext>
                            </a:extLst>
                          </a:hlinkClick>
                        </a:rPr>
                        <a:t>here</a:t>
                      </a:r>
                      <a:endParaRPr b="1" i="0" sz="1000" u="sng" cap="none" strike="noStrike">
                        <a:solidFill>
                          <a:srgbClr val="191939"/>
                        </a:solidFill>
                        <a:latin typeface="Heebo"/>
                        <a:ea typeface="Heebo"/>
                        <a:cs typeface="Heebo"/>
                        <a:sym typeface="Heebo"/>
                      </a:endParaRPr>
                    </a:p>
                  </a:txBody>
                  <a:tcPr marT="87175" marB="87175" marR="87175" marL="8717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bl>
          </a:graphicData>
        </a:graphic>
      </p:graphicFrame>
      <p:sp>
        <p:nvSpPr>
          <p:cNvPr id="1051" name="Google Shape;1051;p33"/>
          <p:cNvSpPr txBox="1"/>
          <p:nvPr/>
        </p:nvSpPr>
        <p:spPr>
          <a:xfrm>
            <a:off x="1810878" y="4089275"/>
            <a:ext cx="17937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191939"/>
                </a:solidFill>
                <a:latin typeface="Heebo"/>
                <a:ea typeface="Heebo"/>
                <a:cs typeface="Heebo"/>
                <a:sym typeface="Heebo"/>
              </a:rPr>
              <a:t>For more info:</a:t>
            </a:r>
            <a:br>
              <a:rPr lang="en" sz="800">
                <a:solidFill>
                  <a:srgbClr val="191939"/>
                </a:solidFill>
                <a:latin typeface="Heebo"/>
                <a:ea typeface="Heebo"/>
                <a:cs typeface="Heebo"/>
                <a:sym typeface="Heebo"/>
              </a:rPr>
            </a:br>
            <a:r>
              <a:rPr lang="en" sz="1000" u="sng">
                <a:solidFill>
                  <a:srgbClr val="191939"/>
                </a:solidFill>
                <a:latin typeface="Heebo"/>
                <a:ea typeface="Heebo"/>
                <a:cs typeface="Heebo"/>
                <a:sym typeface="Heebo"/>
                <a:hlinkClick r:id="rId15">
                  <a:extLst>
                    <a:ext uri="{A12FA001-AC4F-418D-AE19-62706E023703}">
                      <ahyp:hlinkClr val="tx"/>
                    </a:ext>
                  </a:extLst>
                </a:hlinkClick>
              </a:rPr>
              <a:t>SLIDESGO</a:t>
            </a:r>
            <a:r>
              <a:rPr lang="en" sz="1000">
                <a:solidFill>
                  <a:srgbClr val="191939"/>
                </a:solidFill>
                <a:uFill>
                  <a:noFill/>
                </a:uFill>
                <a:latin typeface="Heebo"/>
                <a:ea typeface="Heebo"/>
                <a:cs typeface="Heebo"/>
                <a:sym typeface="Heebo"/>
                <a:hlinkClick r:id="rId16">
                  <a:extLst>
                    <a:ext uri="{A12FA001-AC4F-418D-AE19-62706E023703}">
                      <ahyp:hlinkClr val="tx"/>
                    </a:ext>
                  </a:extLst>
                </a:hlinkClick>
              </a:rPr>
              <a:t> </a:t>
            </a:r>
            <a:r>
              <a:rPr lang="en" sz="1000">
                <a:solidFill>
                  <a:srgbClr val="191939"/>
                </a:solidFill>
                <a:latin typeface="Heebo"/>
                <a:ea typeface="Heebo"/>
                <a:cs typeface="Heebo"/>
                <a:sym typeface="Heebo"/>
              </a:rPr>
              <a:t>| </a:t>
            </a:r>
            <a:r>
              <a:rPr lang="en" sz="1000" u="sng">
                <a:solidFill>
                  <a:srgbClr val="191939"/>
                </a:solidFill>
                <a:latin typeface="Heebo"/>
                <a:ea typeface="Heebo"/>
                <a:cs typeface="Heebo"/>
                <a:sym typeface="Heebo"/>
                <a:hlinkClick r:id="rId17">
                  <a:extLst>
                    <a:ext uri="{A12FA001-AC4F-418D-AE19-62706E023703}">
                      <ahyp:hlinkClr val="tx"/>
                    </a:ext>
                  </a:extLst>
                </a:hlinkClick>
              </a:rPr>
              <a:t>BLOG</a:t>
            </a:r>
            <a:r>
              <a:rPr lang="en" sz="1000">
                <a:solidFill>
                  <a:srgbClr val="191939"/>
                </a:solidFill>
                <a:latin typeface="Heebo"/>
                <a:ea typeface="Heebo"/>
                <a:cs typeface="Heebo"/>
                <a:sym typeface="Heebo"/>
              </a:rPr>
              <a:t> | </a:t>
            </a:r>
            <a:r>
              <a:rPr lang="en" sz="1000" u="sng">
                <a:solidFill>
                  <a:srgbClr val="191939"/>
                </a:solidFill>
                <a:latin typeface="Heebo"/>
                <a:ea typeface="Heebo"/>
                <a:cs typeface="Heebo"/>
                <a:sym typeface="Heebo"/>
                <a:hlinkClick r:id="rId18">
                  <a:extLst>
                    <a:ext uri="{A12FA001-AC4F-418D-AE19-62706E023703}">
                      <ahyp:hlinkClr val="tx"/>
                    </a:ext>
                  </a:extLst>
                </a:hlinkClick>
              </a:rPr>
              <a:t>FAQ</a:t>
            </a:r>
            <a:r>
              <a:rPr lang="en" sz="1000" u="sng">
                <a:solidFill>
                  <a:srgbClr val="191939"/>
                </a:solidFill>
                <a:latin typeface="Heebo"/>
                <a:ea typeface="Heebo"/>
                <a:cs typeface="Heebo"/>
                <a:sym typeface="Heebo"/>
              </a:rPr>
              <a:t>s</a:t>
            </a:r>
            <a:endParaRPr sz="1000" u="sng">
              <a:solidFill>
                <a:srgbClr val="191939"/>
              </a:solidFill>
              <a:latin typeface="Heebo"/>
              <a:ea typeface="Heebo"/>
              <a:cs typeface="Heebo"/>
              <a:sym typeface="Heebo"/>
            </a:endParaRPr>
          </a:p>
        </p:txBody>
      </p:sp>
      <p:sp>
        <p:nvSpPr>
          <p:cNvPr id="1052" name="Google Shape;1052;p33"/>
          <p:cNvSpPr txBox="1"/>
          <p:nvPr/>
        </p:nvSpPr>
        <p:spPr>
          <a:xfrm>
            <a:off x="3935622" y="4089275"/>
            <a:ext cx="3397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191939"/>
                </a:solidFill>
                <a:latin typeface="Heebo"/>
                <a:ea typeface="Heebo"/>
                <a:cs typeface="Heebo"/>
                <a:sym typeface="Heebo"/>
              </a:rPr>
              <a:t>You can visit our sister </a:t>
            </a:r>
            <a:r>
              <a:rPr lang="en" sz="800">
                <a:solidFill>
                  <a:srgbClr val="191939"/>
                </a:solidFill>
                <a:latin typeface="Heebo"/>
                <a:ea typeface="Heebo"/>
                <a:cs typeface="Heebo"/>
                <a:sym typeface="Heebo"/>
              </a:rPr>
              <a:t>projects</a:t>
            </a:r>
            <a:r>
              <a:rPr lang="en" sz="800">
                <a:solidFill>
                  <a:srgbClr val="191939"/>
                </a:solidFill>
                <a:latin typeface="Heebo"/>
                <a:ea typeface="Heebo"/>
                <a:cs typeface="Heebo"/>
                <a:sym typeface="Heebo"/>
              </a:rPr>
              <a:t>:</a:t>
            </a:r>
            <a:br>
              <a:rPr lang="en" sz="800">
                <a:solidFill>
                  <a:srgbClr val="191939"/>
                </a:solidFill>
                <a:latin typeface="Heebo"/>
                <a:ea typeface="Heebo"/>
                <a:cs typeface="Heebo"/>
                <a:sym typeface="Heebo"/>
              </a:rPr>
            </a:br>
            <a:r>
              <a:rPr lang="en" sz="1000" u="sng">
                <a:solidFill>
                  <a:srgbClr val="191939"/>
                </a:solidFill>
                <a:latin typeface="Heebo"/>
                <a:ea typeface="Heebo"/>
                <a:cs typeface="Heebo"/>
                <a:sym typeface="Heebo"/>
                <a:hlinkClick r:id="rId19">
                  <a:extLst>
                    <a:ext uri="{A12FA001-AC4F-418D-AE19-62706E023703}">
                      <ahyp:hlinkClr val="tx"/>
                    </a:ext>
                  </a:extLst>
                </a:hlinkClick>
              </a:rPr>
              <a:t>FREEPIK</a:t>
            </a:r>
            <a:r>
              <a:rPr lang="en" sz="1000">
                <a:solidFill>
                  <a:srgbClr val="191939"/>
                </a:solidFill>
                <a:latin typeface="Heebo"/>
                <a:ea typeface="Heebo"/>
                <a:cs typeface="Heebo"/>
                <a:sym typeface="Heebo"/>
              </a:rPr>
              <a:t> | </a:t>
            </a:r>
            <a:r>
              <a:rPr lang="en" sz="1000" u="sng">
                <a:solidFill>
                  <a:srgbClr val="191939"/>
                </a:solidFill>
                <a:latin typeface="Heebo"/>
                <a:ea typeface="Heebo"/>
                <a:cs typeface="Heebo"/>
                <a:sym typeface="Heebo"/>
                <a:hlinkClick r:id="rId20">
                  <a:extLst>
                    <a:ext uri="{A12FA001-AC4F-418D-AE19-62706E023703}">
                      <ahyp:hlinkClr val="tx"/>
                    </a:ext>
                  </a:extLst>
                </a:hlinkClick>
              </a:rPr>
              <a:t>FLATICON</a:t>
            </a:r>
            <a:r>
              <a:rPr lang="en" sz="1000">
                <a:solidFill>
                  <a:srgbClr val="191939"/>
                </a:solidFill>
                <a:latin typeface="Heebo"/>
                <a:ea typeface="Heebo"/>
                <a:cs typeface="Heebo"/>
                <a:sym typeface="Heebo"/>
              </a:rPr>
              <a:t> | </a:t>
            </a:r>
            <a:r>
              <a:rPr lang="en" sz="1000" u="sng">
                <a:solidFill>
                  <a:srgbClr val="191939"/>
                </a:solidFill>
                <a:latin typeface="Heebo"/>
                <a:ea typeface="Heebo"/>
                <a:cs typeface="Heebo"/>
                <a:sym typeface="Heebo"/>
                <a:hlinkClick r:id="rId21">
                  <a:extLst>
                    <a:ext uri="{A12FA001-AC4F-418D-AE19-62706E023703}">
                      <ahyp:hlinkClr val="tx"/>
                    </a:ext>
                  </a:extLst>
                </a:hlinkClick>
              </a:rPr>
              <a:t>STORYSET</a:t>
            </a:r>
            <a:r>
              <a:rPr lang="en" sz="1000">
                <a:solidFill>
                  <a:srgbClr val="191939"/>
                </a:solidFill>
                <a:latin typeface="Heebo"/>
                <a:ea typeface="Heebo"/>
                <a:cs typeface="Heebo"/>
                <a:sym typeface="Heebo"/>
              </a:rPr>
              <a:t> | </a:t>
            </a:r>
            <a:r>
              <a:rPr lang="en" sz="1000" u="sng">
                <a:solidFill>
                  <a:srgbClr val="191939"/>
                </a:solidFill>
                <a:latin typeface="Heebo"/>
                <a:ea typeface="Heebo"/>
                <a:cs typeface="Heebo"/>
                <a:sym typeface="Heebo"/>
                <a:hlinkClick r:id="rId22">
                  <a:extLst>
                    <a:ext uri="{A12FA001-AC4F-418D-AE19-62706E023703}">
                      <ahyp:hlinkClr val="tx"/>
                    </a:ext>
                  </a:extLst>
                </a:hlinkClick>
              </a:rPr>
              <a:t>WEPIK</a:t>
            </a:r>
            <a:r>
              <a:rPr lang="en" sz="1000">
                <a:solidFill>
                  <a:srgbClr val="191939"/>
                </a:solidFill>
                <a:uFill>
                  <a:noFill/>
                </a:uFill>
                <a:latin typeface="Heebo"/>
                <a:ea typeface="Heebo"/>
                <a:cs typeface="Heebo"/>
                <a:sym typeface="Heebo"/>
                <a:hlinkClick r:id="rId23">
                  <a:extLst>
                    <a:ext uri="{A12FA001-AC4F-418D-AE19-62706E023703}">
                      <ahyp:hlinkClr val="tx"/>
                    </a:ext>
                  </a:extLst>
                </a:hlinkClick>
              </a:rPr>
              <a:t> </a:t>
            </a:r>
            <a:r>
              <a:rPr lang="en" sz="1000">
                <a:solidFill>
                  <a:srgbClr val="191939"/>
                </a:solidFill>
                <a:latin typeface="Heebo"/>
                <a:ea typeface="Heebo"/>
                <a:cs typeface="Heebo"/>
                <a:sym typeface="Heebo"/>
              </a:rPr>
              <a:t>| </a:t>
            </a:r>
            <a:r>
              <a:rPr lang="en" sz="1000" u="sng">
                <a:solidFill>
                  <a:srgbClr val="191939"/>
                </a:solidFill>
                <a:latin typeface="Heebo"/>
                <a:ea typeface="Heebo"/>
                <a:cs typeface="Heebo"/>
                <a:sym typeface="Heebo"/>
                <a:hlinkClick r:id="rId24">
                  <a:extLst>
                    <a:ext uri="{A12FA001-AC4F-418D-AE19-62706E023703}">
                      <ahyp:hlinkClr val="tx"/>
                    </a:ext>
                  </a:extLst>
                </a:hlinkClick>
              </a:rPr>
              <a:t>VIDEVO</a:t>
            </a:r>
            <a:endParaRPr sz="1000">
              <a:solidFill>
                <a:srgbClr val="191939"/>
              </a:solidFill>
              <a:latin typeface="Heebo"/>
              <a:ea typeface="Heebo"/>
              <a:cs typeface="Heebo"/>
              <a:sym typeface="Heebo"/>
            </a:endParaRPr>
          </a:p>
          <a:p>
            <a:pPr indent="0" lvl="0" marL="0" rtl="0" algn="ctr">
              <a:spcBef>
                <a:spcPts val="0"/>
              </a:spcBef>
              <a:spcAft>
                <a:spcPts val="0"/>
              </a:spcAft>
              <a:buNone/>
            </a:pPr>
            <a:r>
              <a:t/>
            </a:r>
            <a:endParaRPr sz="1000">
              <a:solidFill>
                <a:srgbClr val="191939"/>
              </a:solidFill>
              <a:latin typeface="Heebo"/>
              <a:ea typeface="Heebo"/>
              <a:cs typeface="Heebo"/>
              <a:sym typeface="Heebo"/>
            </a:endParaRPr>
          </a:p>
        </p:txBody>
      </p:sp>
      <p:grpSp>
        <p:nvGrpSpPr>
          <p:cNvPr id="1053" name="Google Shape;1053;p33"/>
          <p:cNvGrpSpPr/>
          <p:nvPr/>
        </p:nvGrpSpPr>
        <p:grpSpPr>
          <a:xfrm>
            <a:off x="771109" y="714713"/>
            <a:ext cx="397547" cy="397495"/>
            <a:chOff x="291850" y="2324188"/>
            <a:chExt cx="316871" cy="316855"/>
          </a:xfrm>
        </p:grpSpPr>
        <p:sp>
          <p:nvSpPr>
            <p:cNvPr id="1054" name="Google Shape;1054;p33"/>
            <p:cNvSpPr/>
            <p:nvPr/>
          </p:nvSpPr>
          <p:spPr>
            <a:xfrm>
              <a:off x="291850" y="2324188"/>
              <a:ext cx="316871" cy="316855"/>
            </a:xfrm>
            <a:custGeom>
              <a:rect b="b" l="l" r="r" t="t"/>
              <a:pathLst>
                <a:path extrusionOk="0" h="6584" w="6584">
                  <a:moveTo>
                    <a:pt x="1614" y="1"/>
                  </a:moveTo>
                  <a:cubicBezTo>
                    <a:pt x="724" y="1"/>
                    <a:pt x="1" y="724"/>
                    <a:pt x="1" y="1614"/>
                  </a:cubicBezTo>
                  <a:lnTo>
                    <a:pt x="1" y="4973"/>
                  </a:lnTo>
                  <a:cubicBezTo>
                    <a:pt x="1" y="5863"/>
                    <a:pt x="724" y="6584"/>
                    <a:pt x="1614" y="6584"/>
                  </a:cubicBezTo>
                  <a:lnTo>
                    <a:pt x="4970" y="6584"/>
                  </a:lnTo>
                  <a:cubicBezTo>
                    <a:pt x="5863" y="6584"/>
                    <a:pt x="6584" y="5863"/>
                    <a:pt x="6584" y="4973"/>
                  </a:cubicBezTo>
                  <a:lnTo>
                    <a:pt x="6584" y="1614"/>
                  </a:lnTo>
                  <a:cubicBezTo>
                    <a:pt x="6584" y="724"/>
                    <a:pt x="5863"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3"/>
            <p:cNvSpPr/>
            <p:nvPr/>
          </p:nvSpPr>
          <p:spPr>
            <a:xfrm>
              <a:off x="291850" y="2324188"/>
              <a:ext cx="126287" cy="316855"/>
            </a:xfrm>
            <a:custGeom>
              <a:rect b="b" l="l" r="r" t="t"/>
              <a:pathLst>
                <a:path extrusionOk="0" h="6584" w="2624">
                  <a:moveTo>
                    <a:pt x="1614" y="1"/>
                  </a:moveTo>
                  <a:cubicBezTo>
                    <a:pt x="724" y="1"/>
                    <a:pt x="1" y="724"/>
                    <a:pt x="1" y="1614"/>
                  </a:cubicBezTo>
                  <a:lnTo>
                    <a:pt x="1" y="4973"/>
                  </a:lnTo>
                  <a:cubicBezTo>
                    <a:pt x="1" y="5863"/>
                    <a:pt x="724" y="6584"/>
                    <a:pt x="1614" y="6584"/>
                  </a:cubicBezTo>
                  <a:lnTo>
                    <a:pt x="2623" y="6584"/>
                  </a:lnTo>
                  <a:cubicBezTo>
                    <a:pt x="1733" y="6584"/>
                    <a:pt x="1009" y="5863"/>
                    <a:pt x="1009" y="4973"/>
                  </a:cubicBezTo>
                  <a:lnTo>
                    <a:pt x="1009" y="1614"/>
                  </a:lnTo>
                  <a:cubicBezTo>
                    <a:pt x="1009" y="724"/>
                    <a:pt x="1733" y="1"/>
                    <a:pt x="262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3"/>
            <p:cNvSpPr/>
            <p:nvPr/>
          </p:nvSpPr>
          <p:spPr>
            <a:xfrm>
              <a:off x="450281" y="2457160"/>
              <a:ext cx="47646" cy="49376"/>
            </a:xfrm>
            <a:custGeom>
              <a:rect b="b" l="l" r="r" t="t"/>
              <a:pathLst>
                <a:path extrusionOk="0" h="1026" w="990">
                  <a:moveTo>
                    <a:pt x="493" y="1"/>
                  </a:moveTo>
                  <a:cubicBezTo>
                    <a:pt x="221" y="1"/>
                    <a:pt x="0" y="225"/>
                    <a:pt x="0" y="497"/>
                  </a:cubicBezTo>
                  <a:lnTo>
                    <a:pt x="0" y="529"/>
                  </a:lnTo>
                  <a:cubicBezTo>
                    <a:pt x="0" y="801"/>
                    <a:pt x="221" y="1025"/>
                    <a:pt x="493" y="1025"/>
                  </a:cubicBezTo>
                  <a:cubicBezTo>
                    <a:pt x="765" y="1025"/>
                    <a:pt x="990" y="801"/>
                    <a:pt x="990" y="529"/>
                  </a:cubicBezTo>
                  <a:lnTo>
                    <a:pt x="990" y="497"/>
                  </a:lnTo>
                  <a:cubicBezTo>
                    <a:pt x="990" y="225"/>
                    <a:pt x="765" y="1"/>
                    <a:pt x="4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3"/>
            <p:cNvSpPr/>
            <p:nvPr/>
          </p:nvSpPr>
          <p:spPr>
            <a:xfrm>
              <a:off x="523914" y="2383527"/>
              <a:ext cx="47646" cy="49184"/>
            </a:xfrm>
            <a:custGeom>
              <a:rect b="b" l="l" r="r" t="t"/>
              <a:pathLst>
                <a:path extrusionOk="0" h="1022" w="990">
                  <a:moveTo>
                    <a:pt x="497" y="0"/>
                  </a:moveTo>
                  <a:cubicBezTo>
                    <a:pt x="225" y="0"/>
                    <a:pt x="1" y="221"/>
                    <a:pt x="1" y="493"/>
                  </a:cubicBezTo>
                  <a:lnTo>
                    <a:pt x="1" y="525"/>
                  </a:lnTo>
                  <a:cubicBezTo>
                    <a:pt x="1" y="801"/>
                    <a:pt x="225" y="1022"/>
                    <a:pt x="497" y="1022"/>
                  </a:cubicBezTo>
                  <a:cubicBezTo>
                    <a:pt x="769" y="1022"/>
                    <a:pt x="990" y="798"/>
                    <a:pt x="990" y="525"/>
                  </a:cubicBezTo>
                  <a:lnTo>
                    <a:pt x="990" y="493"/>
                  </a:lnTo>
                  <a:cubicBezTo>
                    <a:pt x="990" y="221"/>
                    <a:pt x="769" y="0"/>
                    <a:pt x="4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3"/>
            <p:cNvSpPr/>
            <p:nvPr/>
          </p:nvSpPr>
          <p:spPr>
            <a:xfrm>
              <a:off x="376455" y="2530985"/>
              <a:ext cx="47646" cy="49184"/>
            </a:xfrm>
            <a:custGeom>
              <a:rect b="b" l="l" r="r" t="t"/>
              <a:pathLst>
                <a:path extrusionOk="0" h="1022" w="990">
                  <a:moveTo>
                    <a:pt x="494" y="0"/>
                  </a:moveTo>
                  <a:cubicBezTo>
                    <a:pt x="221" y="0"/>
                    <a:pt x="0" y="225"/>
                    <a:pt x="0" y="497"/>
                  </a:cubicBezTo>
                  <a:lnTo>
                    <a:pt x="0" y="529"/>
                  </a:lnTo>
                  <a:cubicBezTo>
                    <a:pt x="0" y="801"/>
                    <a:pt x="221" y="1022"/>
                    <a:pt x="494" y="1022"/>
                  </a:cubicBezTo>
                  <a:cubicBezTo>
                    <a:pt x="769" y="1022"/>
                    <a:pt x="990" y="801"/>
                    <a:pt x="990" y="529"/>
                  </a:cubicBezTo>
                  <a:lnTo>
                    <a:pt x="990" y="497"/>
                  </a:lnTo>
                  <a:cubicBezTo>
                    <a:pt x="990" y="221"/>
                    <a:pt x="769" y="0"/>
                    <a:pt x="4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33"/>
          <p:cNvGrpSpPr/>
          <p:nvPr/>
        </p:nvGrpSpPr>
        <p:grpSpPr>
          <a:xfrm>
            <a:off x="8044883" y="4089281"/>
            <a:ext cx="544036" cy="544036"/>
            <a:chOff x="7879273" y="4810679"/>
            <a:chExt cx="425228" cy="425228"/>
          </a:xfrm>
        </p:grpSpPr>
        <p:sp>
          <p:nvSpPr>
            <p:cNvPr id="1060" name="Google Shape;1060;p33"/>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3"/>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3"/>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2" name="Shape 2752"/>
        <p:cNvGrpSpPr/>
        <p:nvPr/>
      </p:nvGrpSpPr>
      <p:grpSpPr>
        <a:xfrm>
          <a:off x="0" y="0"/>
          <a:ext cx="0" cy="0"/>
          <a:chOff x="0" y="0"/>
          <a:chExt cx="0" cy="0"/>
        </a:xfrm>
      </p:grpSpPr>
      <p:sp>
        <p:nvSpPr>
          <p:cNvPr id="2753" name="Google Shape;2753;p51"/>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Analysis</a:t>
            </a:r>
            <a:r>
              <a:rPr lang="en"/>
              <a:t> &amp; development</a:t>
            </a:r>
            <a:endParaRPr/>
          </a:p>
        </p:txBody>
      </p:sp>
      <p:sp>
        <p:nvSpPr>
          <p:cNvPr id="2754" name="Google Shape;2754;p51"/>
          <p:cNvSpPr/>
          <p:nvPr/>
        </p:nvSpPr>
        <p:spPr>
          <a:xfrm>
            <a:off x="983238" y="3657034"/>
            <a:ext cx="3409200" cy="946800"/>
          </a:xfrm>
          <a:prstGeom prst="trapezoid">
            <a:avLst>
              <a:gd fmla="val 67047" name="adj"/>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1634088" y="2473679"/>
            <a:ext cx="2107500" cy="859500"/>
          </a:xfrm>
          <a:prstGeom prst="trapezoid">
            <a:avLst>
              <a:gd fmla="val 61530" name="adj"/>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2179488" y="1290325"/>
            <a:ext cx="1016700" cy="859500"/>
          </a:xfrm>
          <a:prstGeom prst="trapezoid">
            <a:avLst>
              <a:gd fmla="val 72883" name="adj"/>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1"/>
          <p:cNvSpPr txBox="1"/>
          <p:nvPr/>
        </p:nvSpPr>
        <p:spPr>
          <a:xfrm>
            <a:off x="4920174" y="1753573"/>
            <a:ext cx="31362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chemeClr val="accent5"/>
                </a:solidFill>
                <a:latin typeface="Heebo"/>
                <a:ea typeface="Heebo"/>
                <a:cs typeface="Heebo"/>
                <a:sym typeface="Heebo"/>
              </a:rPr>
              <a:t>Mercury is the </a:t>
            </a:r>
            <a:r>
              <a:rPr lang="en">
                <a:solidFill>
                  <a:schemeClr val="accent5"/>
                </a:solidFill>
                <a:latin typeface="Heebo SemiBold"/>
                <a:ea typeface="Heebo SemiBold"/>
                <a:cs typeface="Heebo SemiBold"/>
                <a:sym typeface="Heebo SemiBold"/>
              </a:rPr>
              <a:t>closest planet</a:t>
            </a:r>
            <a:r>
              <a:rPr lang="en">
                <a:solidFill>
                  <a:schemeClr val="accent5"/>
                </a:solidFill>
                <a:latin typeface="Heebo"/>
                <a:ea typeface="Heebo"/>
                <a:cs typeface="Heebo"/>
                <a:sym typeface="Heebo"/>
              </a:rPr>
              <a:t> to the Sun </a:t>
            </a:r>
            <a:r>
              <a:rPr lang="en">
                <a:solidFill>
                  <a:schemeClr val="accent5"/>
                </a:solidFill>
                <a:latin typeface="Heebo"/>
                <a:ea typeface="Heebo"/>
                <a:cs typeface="Heebo"/>
                <a:sym typeface="Heebo"/>
              </a:rPr>
              <a:t>and the</a:t>
            </a:r>
            <a:r>
              <a:rPr lang="en">
                <a:solidFill>
                  <a:schemeClr val="accent5"/>
                </a:solidFill>
                <a:latin typeface="Heebo"/>
                <a:ea typeface="Heebo"/>
                <a:cs typeface="Heebo"/>
                <a:sym typeface="Heebo"/>
              </a:rPr>
              <a:t> smallest of them all</a:t>
            </a:r>
            <a:endParaRPr>
              <a:solidFill>
                <a:srgbClr val="292929"/>
              </a:solidFill>
              <a:latin typeface="Heebo"/>
              <a:ea typeface="Heebo"/>
              <a:cs typeface="Heebo"/>
              <a:sym typeface="Heebo"/>
            </a:endParaRPr>
          </a:p>
        </p:txBody>
      </p:sp>
      <p:sp>
        <p:nvSpPr>
          <p:cNvPr id="2758" name="Google Shape;2758;p51"/>
          <p:cNvSpPr txBox="1"/>
          <p:nvPr/>
        </p:nvSpPr>
        <p:spPr>
          <a:xfrm>
            <a:off x="5024563" y="1314425"/>
            <a:ext cx="3136200" cy="4248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000">
                <a:solidFill>
                  <a:schemeClr val="accent5"/>
                </a:solidFill>
                <a:latin typeface="Dela Gothic One"/>
                <a:ea typeface="Dela Gothic One"/>
                <a:cs typeface="Dela Gothic One"/>
                <a:sym typeface="Dela Gothic One"/>
              </a:rPr>
              <a:t>Phase 01</a:t>
            </a:r>
            <a:endParaRPr sz="2000">
              <a:solidFill>
                <a:schemeClr val="accent5"/>
              </a:solidFill>
              <a:latin typeface="Dela Gothic One"/>
              <a:ea typeface="Dela Gothic One"/>
              <a:cs typeface="Dela Gothic One"/>
              <a:sym typeface="Dela Gothic One"/>
            </a:endParaRPr>
          </a:p>
        </p:txBody>
      </p:sp>
      <p:cxnSp>
        <p:nvCxnSpPr>
          <p:cNvPr id="2759" name="Google Shape;2759;p51"/>
          <p:cNvCxnSpPr>
            <a:stCxn id="2756" idx="3"/>
            <a:endCxn id="2758" idx="1"/>
          </p:cNvCxnSpPr>
          <p:nvPr/>
        </p:nvCxnSpPr>
        <p:spPr>
          <a:xfrm flipH="1" rot="10800000">
            <a:off x="2942013" y="1526875"/>
            <a:ext cx="2082600" cy="193200"/>
          </a:xfrm>
          <a:prstGeom prst="bentConnector3">
            <a:avLst>
              <a:gd fmla="val 56101" name="adj1"/>
            </a:avLst>
          </a:prstGeom>
          <a:noFill/>
          <a:ln cap="flat" cmpd="sng" w="9525">
            <a:solidFill>
              <a:schemeClr val="accent5"/>
            </a:solidFill>
            <a:prstDash val="solid"/>
            <a:round/>
            <a:headEnd len="med" w="med" type="none"/>
            <a:tailEnd len="med" w="med" type="none"/>
          </a:ln>
        </p:spPr>
      </p:cxnSp>
      <p:sp>
        <p:nvSpPr>
          <p:cNvPr id="2760" name="Google Shape;2760;p51"/>
          <p:cNvSpPr txBox="1"/>
          <p:nvPr/>
        </p:nvSpPr>
        <p:spPr>
          <a:xfrm>
            <a:off x="4920174" y="2892348"/>
            <a:ext cx="31362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5"/>
                </a:solidFill>
                <a:latin typeface="Heebo"/>
                <a:ea typeface="Heebo"/>
                <a:cs typeface="Heebo"/>
                <a:sym typeface="Heebo"/>
              </a:rPr>
              <a:t>Venus has a beautiful name and is the </a:t>
            </a:r>
            <a:r>
              <a:rPr lang="en">
                <a:solidFill>
                  <a:schemeClr val="accent5"/>
                </a:solidFill>
                <a:latin typeface="Heebo SemiBold"/>
                <a:ea typeface="Heebo SemiBold"/>
                <a:cs typeface="Heebo SemiBold"/>
                <a:sym typeface="Heebo SemiBold"/>
              </a:rPr>
              <a:t>second planet </a:t>
            </a:r>
            <a:r>
              <a:rPr lang="en">
                <a:solidFill>
                  <a:schemeClr val="accent5"/>
                </a:solidFill>
                <a:latin typeface="Heebo"/>
                <a:ea typeface="Heebo"/>
                <a:cs typeface="Heebo"/>
                <a:sym typeface="Heebo"/>
              </a:rPr>
              <a:t>from the Sun</a:t>
            </a:r>
            <a:endParaRPr>
              <a:solidFill>
                <a:schemeClr val="accent5"/>
              </a:solidFill>
              <a:latin typeface="Heebo"/>
              <a:ea typeface="Heebo"/>
              <a:cs typeface="Heebo"/>
              <a:sym typeface="Heebo"/>
            </a:endParaRPr>
          </a:p>
        </p:txBody>
      </p:sp>
      <p:sp>
        <p:nvSpPr>
          <p:cNvPr id="2761" name="Google Shape;2761;p51"/>
          <p:cNvSpPr txBox="1"/>
          <p:nvPr/>
        </p:nvSpPr>
        <p:spPr>
          <a:xfrm>
            <a:off x="5024563" y="2453200"/>
            <a:ext cx="3136200" cy="4248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000">
                <a:solidFill>
                  <a:schemeClr val="accent5"/>
                </a:solidFill>
                <a:latin typeface="Dela Gothic One"/>
                <a:ea typeface="Dela Gothic One"/>
                <a:cs typeface="Dela Gothic One"/>
                <a:sym typeface="Dela Gothic One"/>
              </a:rPr>
              <a:t>Phase 02</a:t>
            </a:r>
            <a:endParaRPr sz="2000">
              <a:solidFill>
                <a:schemeClr val="accent5"/>
              </a:solidFill>
              <a:latin typeface="Dela Gothic One"/>
              <a:ea typeface="Dela Gothic One"/>
              <a:cs typeface="Dela Gothic One"/>
              <a:sym typeface="Dela Gothic One"/>
            </a:endParaRPr>
          </a:p>
        </p:txBody>
      </p:sp>
      <p:sp>
        <p:nvSpPr>
          <p:cNvPr id="2762" name="Google Shape;2762;p51"/>
          <p:cNvSpPr txBox="1"/>
          <p:nvPr/>
        </p:nvSpPr>
        <p:spPr>
          <a:xfrm>
            <a:off x="4920174" y="4031123"/>
            <a:ext cx="31362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chemeClr val="accent5"/>
                </a:solidFill>
                <a:latin typeface="Heebo"/>
                <a:ea typeface="Heebo"/>
                <a:cs typeface="Heebo"/>
                <a:sym typeface="Heebo"/>
              </a:rPr>
              <a:t>Despite being red, Mars </a:t>
            </a:r>
            <a:r>
              <a:rPr lang="en">
                <a:solidFill>
                  <a:schemeClr val="accent5"/>
                </a:solidFill>
                <a:latin typeface="Heebo SemiBold"/>
                <a:ea typeface="Heebo SemiBold"/>
                <a:cs typeface="Heebo SemiBold"/>
                <a:sym typeface="Heebo SemiBold"/>
              </a:rPr>
              <a:t>is actually a cold place.</a:t>
            </a:r>
            <a:r>
              <a:rPr lang="en">
                <a:solidFill>
                  <a:schemeClr val="accent5"/>
                </a:solidFill>
                <a:latin typeface="Heebo"/>
                <a:ea typeface="Heebo"/>
                <a:cs typeface="Heebo"/>
                <a:sym typeface="Heebo"/>
              </a:rPr>
              <a:t> It’s full of iron oxide dust</a:t>
            </a:r>
            <a:endParaRPr>
              <a:solidFill>
                <a:schemeClr val="accent5"/>
              </a:solidFill>
              <a:latin typeface="Heebo"/>
              <a:ea typeface="Heebo"/>
              <a:cs typeface="Heebo"/>
              <a:sym typeface="Heebo"/>
            </a:endParaRPr>
          </a:p>
        </p:txBody>
      </p:sp>
      <p:sp>
        <p:nvSpPr>
          <p:cNvPr id="2763" name="Google Shape;2763;p51"/>
          <p:cNvSpPr txBox="1"/>
          <p:nvPr/>
        </p:nvSpPr>
        <p:spPr>
          <a:xfrm>
            <a:off x="5024563" y="3591975"/>
            <a:ext cx="3136200" cy="4248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000">
                <a:solidFill>
                  <a:schemeClr val="accent5"/>
                </a:solidFill>
                <a:latin typeface="Dela Gothic One"/>
                <a:ea typeface="Dela Gothic One"/>
                <a:cs typeface="Dela Gothic One"/>
                <a:sym typeface="Dela Gothic One"/>
              </a:rPr>
              <a:t>Phase 03</a:t>
            </a:r>
            <a:endParaRPr sz="2000">
              <a:solidFill>
                <a:schemeClr val="accent5"/>
              </a:solidFill>
              <a:latin typeface="Dela Gothic One"/>
              <a:ea typeface="Dela Gothic One"/>
              <a:cs typeface="Dela Gothic One"/>
              <a:sym typeface="Dela Gothic One"/>
            </a:endParaRPr>
          </a:p>
        </p:txBody>
      </p:sp>
      <p:cxnSp>
        <p:nvCxnSpPr>
          <p:cNvPr id="2764" name="Google Shape;2764;p51"/>
          <p:cNvCxnSpPr>
            <a:stCxn id="2755" idx="3"/>
            <a:endCxn id="2761" idx="1"/>
          </p:cNvCxnSpPr>
          <p:nvPr/>
        </p:nvCxnSpPr>
        <p:spPr>
          <a:xfrm flipH="1" rot="10800000">
            <a:off x="3477162" y="2665529"/>
            <a:ext cx="1547400" cy="237900"/>
          </a:xfrm>
          <a:prstGeom prst="bentConnector3">
            <a:avLst>
              <a:gd fmla="val 58544" name="adj1"/>
            </a:avLst>
          </a:prstGeom>
          <a:noFill/>
          <a:ln cap="flat" cmpd="sng" w="9525">
            <a:solidFill>
              <a:schemeClr val="accent5"/>
            </a:solidFill>
            <a:prstDash val="solid"/>
            <a:round/>
            <a:headEnd len="med" w="med" type="none"/>
            <a:tailEnd len="med" w="med" type="none"/>
          </a:ln>
        </p:spPr>
      </p:cxnSp>
      <p:cxnSp>
        <p:nvCxnSpPr>
          <p:cNvPr id="2765" name="Google Shape;2765;p51"/>
          <p:cNvCxnSpPr>
            <a:stCxn id="2754" idx="3"/>
            <a:endCxn id="2763" idx="1"/>
          </p:cNvCxnSpPr>
          <p:nvPr/>
        </p:nvCxnSpPr>
        <p:spPr>
          <a:xfrm flipH="1" rot="10800000">
            <a:off x="4075037" y="3804334"/>
            <a:ext cx="949500" cy="326100"/>
          </a:xfrm>
          <a:prstGeom prst="bentConnector3">
            <a:avLst>
              <a:gd fmla="val 66715" name="adj1"/>
            </a:avLst>
          </a:prstGeom>
          <a:noFill/>
          <a:ln cap="flat" cmpd="sng" w="9525">
            <a:solidFill>
              <a:schemeClr val="accent5"/>
            </a:solidFill>
            <a:prstDash val="solid"/>
            <a:round/>
            <a:headEnd len="med" w="med" type="none"/>
            <a:tailEnd len="med" w="med" type="none"/>
          </a:ln>
        </p:spPr>
      </p:cxnSp>
      <p:grpSp>
        <p:nvGrpSpPr>
          <p:cNvPr id="2766" name="Google Shape;2766;p51"/>
          <p:cNvGrpSpPr/>
          <p:nvPr/>
        </p:nvGrpSpPr>
        <p:grpSpPr>
          <a:xfrm>
            <a:off x="2567694" y="1604398"/>
            <a:ext cx="240287" cy="377079"/>
            <a:chOff x="2408012" y="2108989"/>
            <a:chExt cx="240287" cy="377079"/>
          </a:xfrm>
        </p:grpSpPr>
        <p:sp>
          <p:nvSpPr>
            <p:cNvPr id="2767" name="Google Shape;2767;p51"/>
            <p:cNvSpPr/>
            <p:nvPr/>
          </p:nvSpPr>
          <p:spPr>
            <a:xfrm>
              <a:off x="2510642" y="2304567"/>
              <a:ext cx="35054" cy="87541"/>
            </a:xfrm>
            <a:custGeom>
              <a:rect b="b" l="l" r="r" t="t"/>
              <a:pathLst>
                <a:path extrusionOk="0" h="2767" w="1108">
                  <a:moveTo>
                    <a:pt x="0" y="0"/>
                  </a:moveTo>
                  <a:lnTo>
                    <a:pt x="0" y="2767"/>
                  </a:lnTo>
                  <a:lnTo>
                    <a:pt x="1107" y="2767"/>
                  </a:lnTo>
                  <a:lnTo>
                    <a:pt x="1107"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2497544" y="2108989"/>
              <a:ext cx="98045" cy="33441"/>
            </a:xfrm>
            <a:custGeom>
              <a:rect b="b" l="l" r="r" t="t"/>
              <a:pathLst>
                <a:path extrusionOk="0" h="1057" w="3099">
                  <a:moveTo>
                    <a:pt x="535" y="0"/>
                  </a:moveTo>
                  <a:cubicBezTo>
                    <a:pt x="236" y="0"/>
                    <a:pt x="1" y="242"/>
                    <a:pt x="1" y="535"/>
                  </a:cubicBezTo>
                  <a:lnTo>
                    <a:pt x="1" y="1056"/>
                  </a:lnTo>
                  <a:lnTo>
                    <a:pt x="3098" y="1056"/>
                  </a:lnTo>
                  <a:lnTo>
                    <a:pt x="3098" y="535"/>
                  </a:lnTo>
                  <a:cubicBezTo>
                    <a:pt x="3098" y="242"/>
                    <a:pt x="2863" y="0"/>
                    <a:pt x="256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2455499" y="2131704"/>
              <a:ext cx="182960" cy="189382"/>
            </a:xfrm>
            <a:custGeom>
              <a:rect b="b" l="l" r="r" t="t"/>
              <a:pathLst>
                <a:path extrusionOk="0" h="5986" w="5783">
                  <a:moveTo>
                    <a:pt x="1355" y="1"/>
                  </a:moveTo>
                  <a:cubicBezTo>
                    <a:pt x="611" y="1"/>
                    <a:pt x="1" y="605"/>
                    <a:pt x="1" y="1356"/>
                  </a:cubicBezTo>
                  <a:lnTo>
                    <a:pt x="1" y="4924"/>
                  </a:lnTo>
                  <a:cubicBezTo>
                    <a:pt x="1" y="5509"/>
                    <a:pt x="478" y="5986"/>
                    <a:pt x="1063" y="5986"/>
                  </a:cubicBezTo>
                  <a:lnTo>
                    <a:pt x="3906" y="5986"/>
                  </a:lnTo>
                  <a:cubicBezTo>
                    <a:pt x="4300" y="5986"/>
                    <a:pt x="4631" y="5674"/>
                    <a:pt x="4644" y="5280"/>
                  </a:cubicBezTo>
                  <a:cubicBezTo>
                    <a:pt x="4650" y="4873"/>
                    <a:pt x="4326" y="4542"/>
                    <a:pt x="3919" y="4542"/>
                  </a:cubicBezTo>
                  <a:cubicBezTo>
                    <a:pt x="4319" y="4542"/>
                    <a:pt x="4644" y="4218"/>
                    <a:pt x="4644" y="3817"/>
                  </a:cubicBezTo>
                  <a:cubicBezTo>
                    <a:pt x="4644" y="3416"/>
                    <a:pt x="4319" y="3092"/>
                    <a:pt x="3919" y="3092"/>
                  </a:cubicBezTo>
                  <a:cubicBezTo>
                    <a:pt x="4319" y="3092"/>
                    <a:pt x="4644" y="2774"/>
                    <a:pt x="4644" y="2373"/>
                  </a:cubicBezTo>
                  <a:cubicBezTo>
                    <a:pt x="4644" y="1973"/>
                    <a:pt x="4319" y="1648"/>
                    <a:pt x="3919" y="1648"/>
                  </a:cubicBezTo>
                  <a:lnTo>
                    <a:pt x="4955" y="1648"/>
                  </a:lnTo>
                  <a:cubicBezTo>
                    <a:pt x="5407" y="1648"/>
                    <a:pt x="5782" y="1279"/>
                    <a:pt x="5782" y="821"/>
                  </a:cubicBezTo>
                  <a:cubicBezTo>
                    <a:pt x="5782" y="370"/>
                    <a:pt x="5407" y="1"/>
                    <a:pt x="4955"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1"/>
            <p:cNvSpPr/>
            <p:nvPr/>
          </p:nvSpPr>
          <p:spPr>
            <a:xfrm>
              <a:off x="2480650" y="2378185"/>
              <a:ext cx="95229" cy="70868"/>
            </a:xfrm>
            <a:custGeom>
              <a:rect b="b" l="l" r="r" t="t"/>
              <a:pathLst>
                <a:path extrusionOk="0" h="2240" w="3010">
                  <a:moveTo>
                    <a:pt x="535" y="1"/>
                  </a:moveTo>
                  <a:cubicBezTo>
                    <a:pt x="236" y="1"/>
                    <a:pt x="1" y="236"/>
                    <a:pt x="1" y="535"/>
                  </a:cubicBezTo>
                  <a:cubicBezTo>
                    <a:pt x="1" y="828"/>
                    <a:pt x="236" y="1069"/>
                    <a:pt x="535" y="1069"/>
                  </a:cubicBezTo>
                  <a:lnTo>
                    <a:pt x="1502" y="2240"/>
                  </a:lnTo>
                  <a:lnTo>
                    <a:pt x="2468" y="1069"/>
                  </a:lnTo>
                  <a:cubicBezTo>
                    <a:pt x="2767" y="1069"/>
                    <a:pt x="3009" y="828"/>
                    <a:pt x="3003" y="535"/>
                  </a:cubicBezTo>
                  <a:cubicBezTo>
                    <a:pt x="3003" y="236"/>
                    <a:pt x="2767" y="1"/>
                    <a:pt x="2468"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p:nvPr/>
          </p:nvSpPr>
          <p:spPr>
            <a:xfrm>
              <a:off x="2408012" y="2412005"/>
              <a:ext cx="240287" cy="74063"/>
            </a:xfrm>
            <a:custGeom>
              <a:rect b="b" l="l" r="r" t="t"/>
              <a:pathLst>
                <a:path extrusionOk="0" h="2341" w="7595">
                  <a:moveTo>
                    <a:pt x="1196" y="0"/>
                  </a:moveTo>
                  <a:cubicBezTo>
                    <a:pt x="535" y="0"/>
                    <a:pt x="1" y="535"/>
                    <a:pt x="1" y="1196"/>
                  </a:cubicBezTo>
                  <a:lnTo>
                    <a:pt x="1" y="2341"/>
                  </a:lnTo>
                  <a:lnTo>
                    <a:pt x="7595" y="2341"/>
                  </a:lnTo>
                  <a:lnTo>
                    <a:pt x="7595" y="1196"/>
                  </a:lnTo>
                  <a:cubicBezTo>
                    <a:pt x="7595" y="535"/>
                    <a:pt x="7060" y="0"/>
                    <a:pt x="639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2" name="Google Shape;2772;p51"/>
          <p:cNvGrpSpPr/>
          <p:nvPr/>
        </p:nvGrpSpPr>
        <p:grpSpPr>
          <a:xfrm>
            <a:off x="2499582" y="2714886"/>
            <a:ext cx="376512" cy="377087"/>
            <a:chOff x="1530121" y="2108989"/>
            <a:chExt cx="376512" cy="377087"/>
          </a:xfrm>
        </p:grpSpPr>
        <p:sp>
          <p:nvSpPr>
            <p:cNvPr id="2773" name="Google Shape;2773;p51"/>
            <p:cNvSpPr/>
            <p:nvPr/>
          </p:nvSpPr>
          <p:spPr>
            <a:xfrm>
              <a:off x="1590705" y="2108989"/>
              <a:ext cx="255568" cy="377087"/>
            </a:xfrm>
            <a:custGeom>
              <a:rect b="b" l="l" r="r" t="t"/>
              <a:pathLst>
                <a:path extrusionOk="0" h="11919" w="8078">
                  <a:moveTo>
                    <a:pt x="4039" y="0"/>
                  </a:moveTo>
                  <a:cubicBezTo>
                    <a:pt x="1807" y="0"/>
                    <a:pt x="0" y="1807"/>
                    <a:pt x="0" y="4039"/>
                  </a:cubicBezTo>
                  <a:lnTo>
                    <a:pt x="0" y="10908"/>
                  </a:lnTo>
                  <a:cubicBezTo>
                    <a:pt x="0" y="11461"/>
                    <a:pt x="452" y="11919"/>
                    <a:pt x="1012" y="11919"/>
                  </a:cubicBezTo>
                  <a:cubicBezTo>
                    <a:pt x="1565" y="11919"/>
                    <a:pt x="2016" y="11461"/>
                    <a:pt x="2016" y="10908"/>
                  </a:cubicBezTo>
                  <a:cubicBezTo>
                    <a:pt x="2016" y="11461"/>
                    <a:pt x="2474" y="11919"/>
                    <a:pt x="3028" y="11919"/>
                  </a:cubicBezTo>
                  <a:cubicBezTo>
                    <a:pt x="3587" y="11919"/>
                    <a:pt x="4039" y="11467"/>
                    <a:pt x="4039" y="10908"/>
                  </a:cubicBezTo>
                  <a:cubicBezTo>
                    <a:pt x="4039" y="11461"/>
                    <a:pt x="4490" y="11919"/>
                    <a:pt x="5050" y="11919"/>
                  </a:cubicBezTo>
                  <a:cubicBezTo>
                    <a:pt x="5603" y="11919"/>
                    <a:pt x="6055" y="11461"/>
                    <a:pt x="6055" y="10908"/>
                  </a:cubicBezTo>
                  <a:cubicBezTo>
                    <a:pt x="6055" y="11461"/>
                    <a:pt x="6513" y="11919"/>
                    <a:pt x="7066" y="11919"/>
                  </a:cubicBezTo>
                  <a:cubicBezTo>
                    <a:pt x="7626" y="11919"/>
                    <a:pt x="8078" y="11461"/>
                    <a:pt x="8078" y="10908"/>
                  </a:cubicBezTo>
                  <a:lnTo>
                    <a:pt x="8078" y="4039"/>
                  </a:lnTo>
                  <a:cubicBezTo>
                    <a:pt x="8078" y="1807"/>
                    <a:pt x="6271" y="0"/>
                    <a:pt x="4039"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1650847" y="2203140"/>
              <a:ext cx="33852" cy="77923"/>
            </a:xfrm>
            <a:custGeom>
              <a:rect b="b" l="l" r="r" t="t"/>
              <a:pathLst>
                <a:path extrusionOk="0" h="2463" w="1070">
                  <a:moveTo>
                    <a:pt x="535" y="1"/>
                  </a:moveTo>
                  <a:cubicBezTo>
                    <a:pt x="236" y="1"/>
                    <a:pt x="1" y="236"/>
                    <a:pt x="1" y="535"/>
                  </a:cubicBezTo>
                  <a:lnTo>
                    <a:pt x="1" y="1928"/>
                  </a:lnTo>
                  <a:cubicBezTo>
                    <a:pt x="1" y="2220"/>
                    <a:pt x="236" y="2462"/>
                    <a:pt x="535" y="2462"/>
                  </a:cubicBezTo>
                  <a:cubicBezTo>
                    <a:pt x="828" y="2462"/>
                    <a:pt x="1069" y="2220"/>
                    <a:pt x="1069" y="1928"/>
                  </a:cubicBezTo>
                  <a:lnTo>
                    <a:pt x="1069" y="535"/>
                  </a:lnTo>
                  <a:cubicBezTo>
                    <a:pt x="1069" y="236"/>
                    <a:pt x="828" y="1"/>
                    <a:pt x="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1752275" y="2203140"/>
              <a:ext cx="33820" cy="77923"/>
            </a:xfrm>
            <a:custGeom>
              <a:rect b="b" l="l" r="r" t="t"/>
              <a:pathLst>
                <a:path extrusionOk="0" h="2463" w="1069">
                  <a:moveTo>
                    <a:pt x="535" y="1"/>
                  </a:moveTo>
                  <a:cubicBezTo>
                    <a:pt x="236" y="1"/>
                    <a:pt x="0" y="236"/>
                    <a:pt x="0" y="535"/>
                  </a:cubicBezTo>
                  <a:lnTo>
                    <a:pt x="0" y="1928"/>
                  </a:lnTo>
                  <a:cubicBezTo>
                    <a:pt x="0" y="2220"/>
                    <a:pt x="236" y="2462"/>
                    <a:pt x="535" y="2462"/>
                  </a:cubicBezTo>
                  <a:cubicBezTo>
                    <a:pt x="827" y="2462"/>
                    <a:pt x="1069" y="2220"/>
                    <a:pt x="1069" y="1928"/>
                  </a:cubicBezTo>
                  <a:lnTo>
                    <a:pt x="1069" y="535"/>
                  </a:lnTo>
                  <a:cubicBezTo>
                    <a:pt x="1069" y="236"/>
                    <a:pt x="827" y="1"/>
                    <a:pt x="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1669576" y="2284826"/>
              <a:ext cx="97823" cy="48943"/>
            </a:xfrm>
            <a:custGeom>
              <a:rect b="b" l="l" r="r" t="t"/>
              <a:pathLst>
                <a:path extrusionOk="0" h="1547" w="3092">
                  <a:moveTo>
                    <a:pt x="1546" y="1"/>
                  </a:moveTo>
                  <a:cubicBezTo>
                    <a:pt x="687" y="1"/>
                    <a:pt x="0" y="694"/>
                    <a:pt x="0" y="1546"/>
                  </a:cubicBezTo>
                  <a:lnTo>
                    <a:pt x="3091" y="1546"/>
                  </a:lnTo>
                  <a:cubicBezTo>
                    <a:pt x="3091" y="694"/>
                    <a:pt x="2398" y="1"/>
                    <a:pt x="1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1530121" y="2206557"/>
              <a:ext cx="82131" cy="102252"/>
            </a:xfrm>
            <a:custGeom>
              <a:rect b="b" l="l" r="r" t="t"/>
              <a:pathLst>
                <a:path extrusionOk="0" h="3232" w="2596">
                  <a:moveTo>
                    <a:pt x="605" y="1"/>
                  </a:moveTo>
                  <a:cubicBezTo>
                    <a:pt x="274" y="1"/>
                    <a:pt x="1" y="274"/>
                    <a:pt x="1" y="605"/>
                  </a:cubicBezTo>
                  <a:lnTo>
                    <a:pt x="1" y="1540"/>
                  </a:lnTo>
                  <a:cubicBezTo>
                    <a:pt x="1" y="2475"/>
                    <a:pt x="764" y="3232"/>
                    <a:pt x="1699" y="3232"/>
                  </a:cubicBezTo>
                  <a:lnTo>
                    <a:pt x="1998" y="3232"/>
                  </a:lnTo>
                  <a:cubicBezTo>
                    <a:pt x="2329" y="3232"/>
                    <a:pt x="2596" y="2965"/>
                    <a:pt x="2596" y="2634"/>
                  </a:cubicBezTo>
                  <a:cubicBezTo>
                    <a:pt x="2596" y="2303"/>
                    <a:pt x="2329" y="2030"/>
                    <a:pt x="1998" y="2030"/>
                  </a:cubicBezTo>
                  <a:lnTo>
                    <a:pt x="1699" y="2030"/>
                  </a:lnTo>
                  <a:cubicBezTo>
                    <a:pt x="1426" y="2030"/>
                    <a:pt x="1203" y="1807"/>
                    <a:pt x="1203" y="1540"/>
                  </a:cubicBezTo>
                  <a:lnTo>
                    <a:pt x="1203" y="605"/>
                  </a:lnTo>
                  <a:cubicBezTo>
                    <a:pt x="1203" y="274"/>
                    <a:pt x="936" y="1"/>
                    <a:pt x="60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1824723" y="2206557"/>
              <a:ext cx="81909" cy="102252"/>
            </a:xfrm>
            <a:custGeom>
              <a:rect b="b" l="l" r="r" t="t"/>
              <a:pathLst>
                <a:path extrusionOk="0" h="3232" w="2589">
                  <a:moveTo>
                    <a:pt x="1991" y="1"/>
                  </a:moveTo>
                  <a:cubicBezTo>
                    <a:pt x="1654" y="1"/>
                    <a:pt x="1387" y="274"/>
                    <a:pt x="1387" y="605"/>
                  </a:cubicBezTo>
                  <a:lnTo>
                    <a:pt x="1387" y="1534"/>
                  </a:lnTo>
                  <a:cubicBezTo>
                    <a:pt x="1387" y="1807"/>
                    <a:pt x="1164" y="2030"/>
                    <a:pt x="890" y="2030"/>
                  </a:cubicBezTo>
                  <a:lnTo>
                    <a:pt x="598" y="2030"/>
                  </a:lnTo>
                  <a:cubicBezTo>
                    <a:pt x="267" y="2030"/>
                    <a:pt x="0" y="2303"/>
                    <a:pt x="0" y="2634"/>
                  </a:cubicBezTo>
                  <a:cubicBezTo>
                    <a:pt x="0" y="2965"/>
                    <a:pt x="267" y="3232"/>
                    <a:pt x="598" y="3232"/>
                  </a:cubicBezTo>
                  <a:lnTo>
                    <a:pt x="890" y="3232"/>
                  </a:lnTo>
                  <a:cubicBezTo>
                    <a:pt x="1825" y="3232"/>
                    <a:pt x="2589" y="2475"/>
                    <a:pt x="2589" y="1534"/>
                  </a:cubicBezTo>
                  <a:lnTo>
                    <a:pt x="2589" y="605"/>
                  </a:lnTo>
                  <a:cubicBezTo>
                    <a:pt x="2589" y="274"/>
                    <a:pt x="2321" y="1"/>
                    <a:pt x="199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9" name="Google Shape;2779;p51"/>
          <p:cNvGrpSpPr/>
          <p:nvPr/>
        </p:nvGrpSpPr>
        <p:grpSpPr>
          <a:xfrm>
            <a:off x="2499389" y="3941890"/>
            <a:ext cx="376898" cy="377087"/>
            <a:chOff x="713415" y="2108989"/>
            <a:chExt cx="376898" cy="377087"/>
          </a:xfrm>
        </p:grpSpPr>
        <p:sp>
          <p:nvSpPr>
            <p:cNvPr id="2780" name="Google Shape;2780;p51"/>
            <p:cNvSpPr/>
            <p:nvPr/>
          </p:nvSpPr>
          <p:spPr>
            <a:xfrm>
              <a:off x="713415" y="2108989"/>
              <a:ext cx="376898" cy="377087"/>
            </a:xfrm>
            <a:custGeom>
              <a:rect b="b" l="l" r="r" t="t"/>
              <a:pathLst>
                <a:path extrusionOk="0" h="11919" w="11913">
                  <a:moveTo>
                    <a:pt x="7842" y="4071"/>
                  </a:moveTo>
                  <a:lnTo>
                    <a:pt x="7842" y="7849"/>
                  </a:lnTo>
                  <a:lnTo>
                    <a:pt x="4071" y="7849"/>
                  </a:lnTo>
                  <a:lnTo>
                    <a:pt x="4071" y="4071"/>
                  </a:lnTo>
                  <a:close/>
                  <a:moveTo>
                    <a:pt x="3734" y="0"/>
                  </a:moveTo>
                  <a:cubicBezTo>
                    <a:pt x="3549" y="0"/>
                    <a:pt x="3403" y="153"/>
                    <a:pt x="3403" y="337"/>
                  </a:cubicBezTo>
                  <a:lnTo>
                    <a:pt x="3403" y="3403"/>
                  </a:lnTo>
                  <a:lnTo>
                    <a:pt x="331" y="3403"/>
                  </a:lnTo>
                  <a:cubicBezTo>
                    <a:pt x="147" y="3403"/>
                    <a:pt x="1" y="3556"/>
                    <a:pt x="1" y="3740"/>
                  </a:cubicBezTo>
                  <a:cubicBezTo>
                    <a:pt x="1" y="3924"/>
                    <a:pt x="147" y="4071"/>
                    <a:pt x="331" y="4071"/>
                  </a:cubicBezTo>
                  <a:lnTo>
                    <a:pt x="3403" y="4071"/>
                  </a:lnTo>
                  <a:lnTo>
                    <a:pt x="3403" y="7849"/>
                  </a:lnTo>
                  <a:lnTo>
                    <a:pt x="331" y="7849"/>
                  </a:lnTo>
                  <a:cubicBezTo>
                    <a:pt x="147" y="7849"/>
                    <a:pt x="1" y="7995"/>
                    <a:pt x="1" y="8179"/>
                  </a:cubicBezTo>
                  <a:cubicBezTo>
                    <a:pt x="1" y="8364"/>
                    <a:pt x="147" y="8516"/>
                    <a:pt x="331" y="8516"/>
                  </a:cubicBezTo>
                  <a:lnTo>
                    <a:pt x="3403" y="8516"/>
                  </a:lnTo>
                  <a:lnTo>
                    <a:pt x="3403" y="11582"/>
                  </a:lnTo>
                  <a:cubicBezTo>
                    <a:pt x="3403" y="11766"/>
                    <a:pt x="3549" y="11919"/>
                    <a:pt x="3734" y="11919"/>
                  </a:cubicBezTo>
                  <a:cubicBezTo>
                    <a:pt x="3918" y="11919"/>
                    <a:pt x="4071" y="11766"/>
                    <a:pt x="4071" y="11582"/>
                  </a:cubicBezTo>
                  <a:lnTo>
                    <a:pt x="4071" y="8516"/>
                  </a:lnTo>
                  <a:lnTo>
                    <a:pt x="7842" y="8516"/>
                  </a:lnTo>
                  <a:lnTo>
                    <a:pt x="7842" y="11582"/>
                  </a:lnTo>
                  <a:cubicBezTo>
                    <a:pt x="7842" y="11766"/>
                    <a:pt x="7995" y="11919"/>
                    <a:pt x="8180" y="11919"/>
                  </a:cubicBezTo>
                  <a:cubicBezTo>
                    <a:pt x="8364" y="11919"/>
                    <a:pt x="8510" y="11766"/>
                    <a:pt x="8510" y="11582"/>
                  </a:cubicBezTo>
                  <a:lnTo>
                    <a:pt x="8510" y="8516"/>
                  </a:lnTo>
                  <a:lnTo>
                    <a:pt x="11582" y="8516"/>
                  </a:lnTo>
                  <a:cubicBezTo>
                    <a:pt x="11767" y="8516"/>
                    <a:pt x="11913" y="8364"/>
                    <a:pt x="11913" y="8179"/>
                  </a:cubicBezTo>
                  <a:cubicBezTo>
                    <a:pt x="11913" y="7995"/>
                    <a:pt x="11767" y="7849"/>
                    <a:pt x="11582" y="7849"/>
                  </a:cubicBezTo>
                  <a:lnTo>
                    <a:pt x="8510" y="7849"/>
                  </a:lnTo>
                  <a:lnTo>
                    <a:pt x="8510" y="4071"/>
                  </a:lnTo>
                  <a:lnTo>
                    <a:pt x="11582" y="4071"/>
                  </a:lnTo>
                  <a:cubicBezTo>
                    <a:pt x="11767" y="4071"/>
                    <a:pt x="11913" y="3924"/>
                    <a:pt x="11913" y="3740"/>
                  </a:cubicBezTo>
                  <a:cubicBezTo>
                    <a:pt x="11913" y="3556"/>
                    <a:pt x="11767" y="3403"/>
                    <a:pt x="11582" y="3403"/>
                  </a:cubicBezTo>
                  <a:lnTo>
                    <a:pt x="8510" y="3403"/>
                  </a:lnTo>
                  <a:lnTo>
                    <a:pt x="8510" y="337"/>
                  </a:lnTo>
                  <a:cubicBezTo>
                    <a:pt x="8510" y="153"/>
                    <a:pt x="8364" y="0"/>
                    <a:pt x="8180" y="0"/>
                  </a:cubicBezTo>
                  <a:cubicBezTo>
                    <a:pt x="7995" y="0"/>
                    <a:pt x="7842" y="153"/>
                    <a:pt x="7842" y="337"/>
                  </a:cubicBezTo>
                  <a:lnTo>
                    <a:pt x="7842" y="3403"/>
                  </a:lnTo>
                  <a:lnTo>
                    <a:pt x="4071" y="3403"/>
                  </a:lnTo>
                  <a:lnTo>
                    <a:pt x="4071" y="337"/>
                  </a:lnTo>
                  <a:cubicBezTo>
                    <a:pt x="4071" y="153"/>
                    <a:pt x="3918" y="0"/>
                    <a:pt x="37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861096" y="2256859"/>
              <a:ext cx="81530" cy="81340"/>
            </a:xfrm>
            <a:custGeom>
              <a:rect b="b" l="l" r="r" t="t"/>
              <a:pathLst>
                <a:path extrusionOk="0" h="2571" w="2577">
                  <a:moveTo>
                    <a:pt x="1286" y="720"/>
                  </a:moveTo>
                  <a:cubicBezTo>
                    <a:pt x="1604" y="720"/>
                    <a:pt x="1858" y="974"/>
                    <a:pt x="1858" y="1286"/>
                  </a:cubicBezTo>
                  <a:cubicBezTo>
                    <a:pt x="1858" y="1597"/>
                    <a:pt x="1604" y="1852"/>
                    <a:pt x="1286" y="1852"/>
                  </a:cubicBezTo>
                  <a:cubicBezTo>
                    <a:pt x="974" y="1852"/>
                    <a:pt x="720" y="1597"/>
                    <a:pt x="720" y="1286"/>
                  </a:cubicBezTo>
                  <a:cubicBezTo>
                    <a:pt x="720" y="974"/>
                    <a:pt x="974" y="720"/>
                    <a:pt x="1286" y="720"/>
                  </a:cubicBezTo>
                  <a:close/>
                  <a:moveTo>
                    <a:pt x="1286" y="1"/>
                  </a:moveTo>
                  <a:cubicBezTo>
                    <a:pt x="580" y="1"/>
                    <a:pt x="1" y="573"/>
                    <a:pt x="1" y="1286"/>
                  </a:cubicBezTo>
                  <a:cubicBezTo>
                    <a:pt x="1" y="1998"/>
                    <a:pt x="580" y="2570"/>
                    <a:pt x="1286" y="2570"/>
                  </a:cubicBezTo>
                  <a:cubicBezTo>
                    <a:pt x="1998" y="2570"/>
                    <a:pt x="2577" y="1998"/>
                    <a:pt x="2577" y="1286"/>
                  </a:cubicBezTo>
                  <a:cubicBezTo>
                    <a:pt x="2577" y="573"/>
                    <a:pt x="1998" y="1"/>
                    <a:pt x="1286"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725089" y="2120853"/>
              <a:ext cx="81530" cy="81530"/>
            </a:xfrm>
            <a:custGeom>
              <a:rect b="b" l="l" r="r" t="t"/>
              <a:pathLst>
                <a:path extrusionOk="0" h="2577" w="2577">
                  <a:moveTo>
                    <a:pt x="1292" y="719"/>
                  </a:moveTo>
                  <a:cubicBezTo>
                    <a:pt x="1603" y="719"/>
                    <a:pt x="1858" y="974"/>
                    <a:pt x="1858" y="1285"/>
                  </a:cubicBezTo>
                  <a:cubicBezTo>
                    <a:pt x="1858" y="1603"/>
                    <a:pt x="1603" y="1858"/>
                    <a:pt x="1292" y="1858"/>
                  </a:cubicBezTo>
                  <a:cubicBezTo>
                    <a:pt x="974" y="1858"/>
                    <a:pt x="719" y="1603"/>
                    <a:pt x="719" y="1285"/>
                  </a:cubicBezTo>
                  <a:cubicBezTo>
                    <a:pt x="719" y="974"/>
                    <a:pt x="974" y="719"/>
                    <a:pt x="1292" y="719"/>
                  </a:cubicBezTo>
                  <a:close/>
                  <a:moveTo>
                    <a:pt x="1292" y="1"/>
                  </a:moveTo>
                  <a:cubicBezTo>
                    <a:pt x="579" y="1"/>
                    <a:pt x="0" y="579"/>
                    <a:pt x="0" y="1285"/>
                  </a:cubicBezTo>
                  <a:cubicBezTo>
                    <a:pt x="0" y="1998"/>
                    <a:pt x="579" y="2576"/>
                    <a:pt x="1292" y="2576"/>
                  </a:cubicBezTo>
                  <a:cubicBezTo>
                    <a:pt x="1997" y="2576"/>
                    <a:pt x="2576" y="1998"/>
                    <a:pt x="2576" y="1285"/>
                  </a:cubicBezTo>
                  <a:cubicBezTo>
                    <a:pt x="2576" y="579"/>
                    <a:pt x="1997" y="1"/>
                    <a:pt x="1292"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997324" y="2262617"/>
              <a:ext cx="72070" cy="69729"/>
            </a:xfrm>
            <a:custGeom>
              <a:rect b="b" l="l" r="r" t="t"/>
              <a:pathLst>
                <a:path extrusionOk="0" h="2204" w="2278">
                  <a:moveTo>
                    <a:pt x="395" y="0"/>
                  </a:moveTo>
                  <a:cubicBezTo>
                    <a:pt x="303" y="0"/>
                    <a:pt x="210" y="35"/>
                    <a:pt x="140" y="105"/>
                  </a:cubicBezTo>
                  <a:cubicBezTo>
                    <a:pt x="1" y="245"/>
                    <a:pt x="1" y="474"/>
                    <a:pt x="140" y="614"/>
                  </a:cubicBezTo>
                  <a:lnTo>
                    <a:pt x="630" y="1104"/>
                  </a:lnTo>
                  <a:lnTo>
                    <a:pt x="140" y="1593"/>
                  </a:lnTo>
                  <a:cubicBezTo>
                    <a:pt x="1" y="1733"/>
                    <a:pt x="1" y="1956"/>
                    <a:pt x="140" y="2102"/>
                  </a:cubicBezTo>
                  <a:cubicBezTo>
                    <a:pt x="210" y="2172"/>
                    <a:pt x="306" y="2204"/>
                    <a:pt x="395" y="2204"/>
                  </a:cubicBezTo>
                  <a:cubicBezTo>
                    <a:pt x="490" y="2204"/>
                    <a:pt x="579" y="2172"/>
                    <a:pt x="649" y="2102"/>
                  </a:cubicBezTo>
                  <a:lnTo>
                    <a:pt x="1139" y="1612"/>
                  </a:lnTo>
                  <a:lnTo>
                    <a:pt x="1629" y="2102"/>
                  </a:lnTo>
                  <a:cubicBezTo>
                    <a:pt x="1699" y="2172"/>
                    <a:pt x="1788" y="2204"/>
                    <a:pt x="1883" y="2204"/>
                  </a:cubicBezTo>
                  <a:cubicBezTo>
                    <a:pt x="1972" y="2204"/>
                    <a:pt x="2068" y="2172"/>
                    <a:pt x="2138" y="2102"/>
                  </a:cubicBezTo>
                  <a:cubicBezTo>
                    <a:pt x="2277" y="1956"/>
                    <a:pt x="2277" y="1733"/>
                    <a:pt x="2138" y="1593"/>
                  </a:cubicBezTo>
                  <a:lnTo>
                    <a:pt x="1648" y="1104"/>
                  </a:lnTo>
                  <a:lnTo>
                    <a:pt x="2138" y="614"/>
                  </a:lnTo>
                  <a:cubicBezTo>
                    <a:pt x="2277" y="474"/>
                    <a:pt x="2277" y="245"/>
                    <a:pt x="2138" y="105"/>
                  </a:cubicBezTo>
                  <a:cubicBezTo>
                    <a:pt x="2064" y="35"/>
                    <a:pt x="1972" y="0"/>
                    <a:pt x="1881" y="0"/>
                  </a:cubicBezTo>
                  <a:cubicBezTo>
                    <a:pt x="1789" y="0"/>
                    <a:pt x="1699" y="35"/>
                    <a:pt x="1629" y="105"/>
                  </a:cubicBezTo>
                  <a:lnTo>
                    <a:pt x="1139" y="595"/>
                  </a:lnTo>
                  <a:lnTo>
                    <a:pt x="649" y="105"/>
                  </a:lnTo>
                  <a:cubicBezTo>
                    <a:pt x="579" y="35"/>
                    <a:pt x="487" y="0"/>
                    <a:pt x="395"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997324" y="2126990"/>
              <a:ext cx="72070" cy="69761"/>
            </a:xfrm>
            <a:custGeom>
              <a:rect b="b" l="l" r="r" t="t"/>
              <a:pathLst>
                <a:path extrusionOk="0" h="2205" w="2278">
                  <a:moveTo>
                    <a:pt x="395" y="0"/>
                  </a:moveTo>
                  <a:cubicBezTo>
                    <a:pt x="303" y="0"/>
                    <a:pt x="210" y="35"/>
                    <a:pt x="140" y="105"/>
                  </a:cubicBezTo>
                  <a:cubicBezTo>
                    <a:pt x="1" y="245"/>
                    <a:pt x="1" y="474"/>
                    <a:pt x="140" y="614"/>
                  </a:cubicBezTo>
                  <a:lnTo>
                    <a:pt x="630" y="1104"/>
                  </a:lnTo>
                  <a:lnTo>
                    <a:pt x="140" y="1587"/>
                  </a:lnTo>
                  <a:cubicBezTo>
                    <a:pt x="1" y="1727"/>
                    <a:pt x="1" y="1956"/>
                    <a:pt x="140" y="2096"/>
                  </a:cubicBezTo>
                  <a:cubicBezTo>
                    <a:pt x="210" y="2166"/>
                    <a:pt x="306" y="2204"/>
                    <a:pt x="395" y="2204"/>
                  </a:cubicBezTo>
                  <a:cubicBezTo>
                    <a:pt x="490" y="2204"/>
                    <a:pt x="579" y="2166"/>
                    <a:pt x="649" y="2096"/>
                  </a:cubicBezTo>
                  <a:lnTo>
                    <a:pt x="1139" y="1613"/>
                  </a:lnTo>
                  <a:lnTo>
                    <a:pt x="1629" y="2096"/>
                  </a:lnTo>
                  <a:cubicBezTo>
                    <a:pt x="1699" y="2166"/>
                    <a:pt x="1788" y="2204"/>
                    <a:pt x="1883" y="2204"/>
                  </a:cubicBezTo>
                  <a:cubicBezTo>
                    <a:pt x="1972" y="2204"/>
                    <a:pt x="2068" y="2166"/>
                    <a:pt x="2138" y="2096"/>
                  </a:cubicBezTo>
                  <a:cubicBezTo>
                    <a:pt x="2277" y="1956"/>
                    <a:pt x="2277" y="1727"/>
                    <a:pt x="2138" y="1587"/>
                  </a:cubicBezTo>
                  <a:lnTo>
                    <a:pt x="1648" y="1104"/>
                  </a:lnTo>
                  <a:lnTo>
                    <a:pt x="2138" y="614"/>
                  </a:lnTo>
                  <a:cubicBezTo>
                    <a:pt x="2277" y="474"/>
                    <a:pt x="2277" y="245"/>
                    <a:pt x="2138" y="105"/>
                  </a:cubicBezTo>
                  <a:cubicBezTo>
                    <a:pt x="2064" y="35"/>
                    <a:pt x="1972" y="0"/>
                    <a:pt x="1881" y="0"/>
                  </a:cubicBezTo>
                  <a:cubicBezTo>
                    <a:pt x="1789" y="0"/>
                    <a:pt x="1699" y="35"/>
                    <a:pt x="1629" y="105"/>
                  </a:cubicBezTo>
                  <a:lnTo>
                    <a:pt x="1139" y="595"/>
                  </a:lnTo>
                  <a:lnTo>
                    <a:pt x="649" y="105"/>
                  </a:lnTo>
                  <a:cubicBezTo>
                    <a:pt x="579" y="35"/>
                    <a:pt x="487" y="0"/>
                    <a:pt x="395"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722874" y="2395111"/>
              <a:ext cx="81530" cy="81308"/>
            </a:xfrm>
            <a:custGeom>
              <a:rect b="b" l="l" r="r" t="t"/>
              <a:pathLst>
                <a:path extrusionOk="0" h="2570" w="2577">
                  <a:moveTo>
                    <a:pt x="1285" y="719"/>
                  </a:moveTo>
                  <a:cubicBezTo>
                    <a:pt x="1603" y="719"/>
                    <a:pt x="1858" y="973"/>
                    <a:pt x="1858" y="1285"/>
                  </a:cubicBezTo>
                  <a:cubicBezTo>
                    <a:pt x="1858" y="1597"/>
                    <a:pt x="1603" y="1851"/>
                    <a:pt x="1285" y="1851"/>
                  </a:cubicBezTo>
                  <a:cubicBezTo>
                    <a:pt x="974" y="1851"/>
                    <a:pt x="719" y="1597"/>
                    <a:pt x="719" y="1285"/>
                  </a:cubicBezTo>
                  <a:cubicBezTo>
                    <a:pt x="719" y="973"/>
                    <a:pt x="974" y="719"/>
                    <a:pt x="1285" y="719"/>
                  </a:cubicBezTo>
                  <a:close/>
                  <a:moveTo>
                    <a:pt x="1285" y="0"/>
                  </a:moveTo>
                  <a:cubicBezTo>
                    <a:pt x="579" y="0"/>
                    <a:pt x="0" y="573"/>
                    <a:pt x="0" y="1285"/>
                  </a:cubicBezTo>
                  <a:cubicBezTo>
                    <a:pt x="0" y="1997"/>
                    <a:pt x="579" y="2570"/>
                    <a:pt x="1285" y="2570"/>
                  </a:cubicBezTo>
                  <a:cubicBezTo>
                    <a:pt x="1998" y="2570"/>
                    <a:pt x="2576" y="1997"/>
                    <a:pt x="2576" y="1285"/>
                  </a:cubicBezTo>
                  <a:cubicBezTo>
                    <a:pt x="2576" y="573"/>
                    <a:pt x="1998" y="0"/>
                    <a:pt x="1285"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9" name="Shape 2789"/>
        <p:cNvGrpSpPr/>
        <p:nvPr/>
      </p:nvGrpSpPr>
      <p:grpSpPr>
        <a:xfrm>
          <a:off x="0" y="0"/>
          <a:ext cx="0" cy="0"/>
          <a:chOff x="0" y="0"/>
          <a:chExt cx="0" cy="0"/>
        </a:xfrm>
      </p:grpSpPr>
      <p:sp>
        <p:nvSpPr>
          <p:cNvPr id="2790" name="Google Shape;2790;p52"/>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A</a:t>
            </a:r>
            <a:r>
              <a:rPr lang="en">
                <a:solidFill>
                  <a:schemeClr val="dk2"/>
                </a:solidFill>
              </a:rPr>
              <a:t>nalysis</a:t>
            </a:r>
            <a:r>
              <a:rPr lang="en"/>
              <a:t> &amp; development</a:t>
            </a:r>
            <a:endParaRPr/>
          </a:p>
        </p:txBody>
      </p:sp>
      <p:sp>
        <p:nvSpPr>
          <p:cNvPr id="2791" name="Google Shape;2791;p52"/>
          <p:cNvSpPr txBox="1"/>
          <p:nvPr/>
        </p:nvSpPr>
        <p:spPr>
          <a:xfrm>
            <a:off x="713225" y="4314400"/>
            <a:ext cx="7753500" cy="294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accent5"/>
                </a:solidFill>
                <a:latin typeface="Heebo"/>
                <a:ea typeface="Heebo"/>
                <a:cs typeface="Heebo"/>
                <a:sym typeface="Heebo"/>
              </a:rPr>
              <a:t>Follow the link in the graph to modify its data and then paste the new one here. </a:t>
            </a:r>
            <a:r>
              <a:rPr lang="en" sz="1100">
                <a:solidFill>
                  <a:schemeClr val="accent5"/>
                </a:solidFill>
                <a:uFill>
                  <a:noFill/>
                </a:uFill>
                <a:latin typeface="Heebo SemiBold"/>
                <a:ea typeface="Heebo SemiBold"/>
                <a:cs typeface="Heebo SemiBold"/>
                <a:sym typeface="Heebo SemiBold"/>
                <a:hlinkClick r:id="rId3">
                  <a:extLst>
                    <a:ext uri="{A12FA001-AC4F-418D-AE19-62706E023703}">
                      <ahyp:hlinkClr val="tx"/>
                    </a:ext>
                  </a:extLst>
                </a:hlinkClick>
              </a:rPr>
              <a:t>For more info, click here</a:t>
            </a:r>
            <a:endParaRPr sz="1100">
              <a:solidFill>
                <a:schemeClr val="accent5"/>
              </a:solidFill>
              <a:latin typeface="Heebo SemiBold"/>
              <a:ea typeface="Heebo SemiBold"/>
              <a:cs typeface="Heebo SemiBold"/>
              <a:sym typeface="Heebo SemiBold"/>
            </a:endParaRPr>
          </a:p>
        </p:txBody>
      </p:sp>
      <p:sp>
        <p:nvSpPr>
          <p:cNvPr id="2792" name="Google Shape;2792;p52"/>
          <p:cNvSpPr txBox="1"/>
          <p:nvPr/>
        </p:nvSpPr>
        <p:spPr>
          <a:xfrm>
            <a:off x="713250" y="1472500"/>
            <a:ext cx="3604500" cy="64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5"/>
                </a:solidFill>
                <a:latin typeface="Heebo"/>
                <a:ea typeface="Heebo"/>
                <a:cs typeface="Heebo"/>
                <a:sym typeface="Heebo"/>
              </a:rPr>
              <a:t>Mercury</a:t>
            </a:r>
            <a:r>
              <a:rPr lang="en">
                <a:solidFill>
                  <a:schemeClr val="accent5"/>
                </a:solidFill>
                <a:latin typeface="Heebo SemiBold"/>
                <a:ea typeface="Heebo SemiBold"/>
                <a:cs typeface="Heebo SemiBold"/>
                <a:sym typeface="Heebo SemiBold"/>
              </a:rPr>
              <a:t> is the closest planet </a:t>
            </a:r>
            <a:r>
              <a:rPr lang="en">
                <a:solidFill>
                  <a:schemeClr val="accent5"/>
                </a:solidFill>
                <a:latin typeface="Heebo"/>
                <a:ea typeface="Heebo"/>
                <a:cs typeface="Heebo"/>
                <a:sym typeface="Heebo"/>
              </a:rPr>
              <a:t>to the Sun and the smallest of them all </a:t>
            </a:r>
            <a:endParaRPr>
              <a:solidFill>
                <a:schemeClr val="accent5"/>
              </a:solidFill>
              <a:latin typeface="Heebo"/>
              <a:ea typeface="Heebo"/>
              <a:cs typeface="Heebo"/>
              <a:sym typeface="Heebo"/>
            </a:endParaRPr>
          </a:p>
        </p:txBody>
      </p:sp>
      <p:pic>
        <p:nvPicPr>
          <p:cNvPr id="2793" name="Google Shape;2793;p52" title="Points scored">
            <a:hlinkClick r:id="rId4"/>
          </p:cNvPr>
          <p:cNvPicPr preferRelativeResize="0"/>
          <p:nvPr/>
        </p:nvPicPr>
        <p:blipFill>
          <a:blip r:embed="rId5">
            <a:alphaModFix/>
          </a:blip>
          <a:stretch>
            <a:fillRect/>
          </a:stretch>
        </p:blipFill>
        <p:spPr>
          <a:xfrm>
            <a:off x="1317418" y="2149375"/>
            <a:ext cx="3343731" cy="2067550"/>
          </a:xfrm>
          <a:prstGeom prst="rect">
            <a:avLst/>
          </a:prstGeom>
          <a:noFill/>
          <a:ln>
            <a:noFill/>
          </a:ln>
        </p:spPr>
      </p:pic>
      <p:sp>
        <p:nvSpPr>
          <p:cNvPr id="2794" name="Google Shape;2794;p52"/>
          <p:cNvSpPr txBox="1"/>
          <p:nvPr/>
        </p:nvSpPr>
        <p:spPr>
          <a:xfrm>
            <a:off x="6851926" y="1492104"/>
            <a:ext cx="1135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600">
                <a:solidFill>
                  <a:srgbClr val="292929"/>
                </a:solidFill>
                <a:latin typeface="Dela Gothic One"/>
                <a:ea typeface="Dela Gothic One"/>
                <a:cs typeface="Dela Gothic One"/>
                <a:sym typeface="Dela Gothic One"/>
              </a:rPr>
              <a:t>92</a:t>
            </a:r>
            <a:r>
              <a:rPr lang="en" sz="2600">
                <a:solidFill>
                  <a:srgbClr val="292929"/>
                </a:solidFill>
                <a:latin typeface="Dela Gothic One"/>
                <a:ea typeface="Dela Gothic One"/>
                <a:cs typeface="Dela Gothic One"/>
                <a:sym typeface="Dela Gothic One"/>
              </a:rPr>
              <a:t>%</a:t>
            </a:r>
            <a:endParaRPr sz="2600">
              <a:solidFill>
                <a:srgbClr val="292929"/>
              </a:solidFill>
              <a:latin typeface="Dela Gothic One"/>
              <a:ea typeface="Dela Gothic One"/>
              <a:cs typeface="Dela Gothic One"/>
              <a:sym typeface="Dela Gothic One"/>
            </a:endParaRPr>
          </a:p>
        </p:txBody>
      </p:sp>
      <p:sp>
        <p:nvSpPr>
          <p:cNvPr id="2795" name="Google Shape;2795;p52"/>
          <p:cNvSpPr txBox="1"/>
          <p:nvPr/>
        </p:nvSpPr>
        <p:spPr>
          <a:xfrm>
            <a:off x="6751050" y="2397560"/>
            <a:ext cx="1679700" cy="35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92929"/>
                </a:solidFill>
                <a:latin typeface="Heebo"/>
                <a:ea typeface="Heebo"/>
                <a:cs typeface="Heebo"/>
                <a:sym typeface="Heebo"/>
              </a:rPr>
              <a:t>Venus is very </a:t>
            </a:r>
            <a:r>
              <a:rPr lang="en">
                <a:solidFill>
                  <a:srgbClr val="292929"/>
                </a:solidFill>
                <a:latin typeface="Heebo SemiBold"/>
                <a:ea typeface="Heebo SemiBold"/>
                <a:cs typeface="Heebo SemiBold"/>
                <a:sym typeface="Heebo SemiBold"/>
              </a:rPr>
              <a:t>hot</a:t>
            </a:r>
            <a:endParaRPr>
              <a:solidFill>
                <a:srgbClr val="292929"/>
              </a:solidFill>
              <a:latin typeface="Heebo SemiBold"/>
              <a:ea typeface="Heebo SemiBold"/>
              <a:cs typeface="Heebo SemiBold"/>
              <a:sym typeface="Heebo SemiBold"/>
            </a:endParaRPr>
          </a:p>
        </p:txBody>
      </p:sp>
      <p:sp>
        <p:nvSpPr>
          <p:cNvPr id="2796" name="Google Shape;2796;p52"/>
          <p:cNvSpPr txBox="1"/>
          <p:nvPr/>
        </p:nvSpPr>
        <p:spPr>
          <a:xfrm>
            <a:off x="6751050" y="2149375"/>
            <a:ext cx="1679700" cy="385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Dela Gothic One"/>
                <a:ea typeface="Dela Gothic One"/>
                <a:cs typeface="Dela Gothic One"/>
                <a:sym typeface="Dela Gothic One"/>
              </a:rPr>
              <a:t>Venus</a:t>
            </a:r>
            <a:endParaRPr sz="2000">
              <a:solidFill>
                <a:schemeClr val="dk1"/>
              </a:solidFill>
              <a:latin typeface="Dela Gothic One"/>
              <a:ea typeface="Dela Gothic One"/>
              <a:cs typeface="Dela Gothic One"/>
              <a:sym typeface="Dela Gothic One"/>
            </a:endParaRPr>
          </a:p>
        </p:txBody>
      </p:sp>
      <p:sp>
        <p:nvSpPr>
          <p:cNvPr id="2797" name="Google Shape;2797;p52"/>
          <p:cNvSpPr txBox="1"/>
          <p:nvPr/>
        </p:nvSpPr>
        <p:spPr>
          <a:xfrm>
            <a:off x="4972957" y="1492104"/>
            <a:ext cx="1135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600">
                <a:solidFill>
                  <a:srgbClr val="292929"/>
                </a:solidFill>
                <a:latin typeface="Dela Gothic One"/>
                <a:ea typeface="Dela Gothic One"/>
                <a:cs typeface="Dela Gothic One"/>
                <a:sym typeface="Dela Gothic One"/>
              </a:rPr>
              <a:t>24</a:t>
            </a:r>
            <a:r>
              <a:rPr lang="en" sz="2600">
                <a:solidFill>
                  <a:srgbClr val="292929"/>
                </a:solidFill>
                <a:latin typeface="Dela Gothic One"/>
                <a:ea typeface="Dela Gothic One"/>
                <a:cs typeface="Dela Gothic One"/>
                <a:sym typeface="Dela Gothic One"/>
              </a:rPr>
              <a:t>%</a:t>
            </a:r>
            <a:endParaRPr sz="2600">
              <a:solidFill>
                <a:srgbClr val="292929"/>
              </a:solidFill>
              <a:latin typeface="Dela Gothic One"/>
              <a:ea typeface="Dela Gothic One"/>
              <a:cs typeface="Dela Gothic One"/>
              <a:sym typeface="Dela Gothic One"/>
            </a:endParaRPr>
          </a:p>
        </p:txBody>
      </p:sp>
      <p:sp>
        <p:nvSpPr>
          <p:cNvPr id="2798" name="Google Shape;2798;p52"/>
          <p:cNvSpPr txBox="1"/>
          <p:nvPr/>
        </p:nvSpPr>
        <p:spPr>
          <a:xfrm>
            <a:off x="4877276" y="2397560"/>
            <a:ext cx="1679700" cy="35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92929"/>
                </a:solidFill>
                <a:latin typeface="Heebo"/>
                <a:ea typeface="Heebo"/>
                <a:cs typeface="Heebo"/>
                <a:sym typeface="Heebo"/>
              </a:rPr>
              <a:t>Mercury is </a:t>
            </a:r>
            <a:r>
              <a:rPr lang="en">
                <a:solidFill>
                  <a:srgbClr val="292929"/>
                </a:solidFill>
                <a:latin typeface="Heebo SemiBold"/>
                <a:ea typeface="Heebo SemiBold"/>
                <a:cs typeface="Heebo SemiBold"/>
                <a:sym typeface="Heebo SemiBold"/>
              </a:rPr>
              <a:t>small</a:t>
            </a:r>
            <a:endParaRPr>
              <a:solidFill>
                <a:srgbClr val="292929"/>
              </a:solidFill>
              <a:latin typeface="Heebo SemiBold"/>
              <a:ea typeface="Heebo SemiBold"/>
              <a:cs typeface="Heebo SemiBold"/>
              <a:sym typeface="Heebo SemiBold"/>
            </a:endParaRPr>
          </a:p>
        </p:txBody>
      </p:sp>
      <p:sp>
        <p:nvSpPr>
          <p:cNvPr id="2799" name="Google Shape;2799;p52"/>
          <p:cNvSpPr txBox="1"/>
          <p:nvPr/>
        </p:nvSpPr>
        <p:spPr>
          <a:xfrm>
            <a:off x="4877276" y="2149375"/>
            <a:ext cx="1679700" cy="385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Dela Gothic One"/>
                <a:ea typeface="Dela Gothic One"/>
                <a:cs typeface="Dela Gothic One"/>
                <a:sym typeface="Dela Gothic One"/>
              </a:rPr>
              <a:t>Mercury</a:t>
            </a:r>
            <a:endParaRPr sz="2000">
              <a:solidFill>
                <a:schemeClr val="dk1"/>
              </a:solidFill>
              <a:latin typeface="Dela Gothic One"/>
              <a:ea typeface="Dela Gothic One"/>
              <a:cs typeface="Dela Gothic One"/>
              <a:sym typeface="Dela Gothic One"/>
            </a:endParaRPr>
          </a:p>
        </p:txBody>
      </p:sp>
      <p:sp>
        <p:nvSpPr>
          <p:cNvPr id="2800" name="Google Shape;2800;p52"/>
          <p:cNvSpPr txBox="1"/>
          <p:nvPr/>
        </p:nvSpPr>
        <p:spPr>
          <a:xfrm>
            <a:off x="6851926" y="3055245"/>
            <a:ext cx="1135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600">
                <a:solidFill>
                  <a:srgbClr val="292929"/>
                </a:solidFill>
                <a:latin typeface="Dela Gothic One"/>
                <a:ea typeface="Dela Gothic One"/>
                <a:cs typeface="Dela Gothic One"/>
                <a:sym typeface="Dela Gothic One"/>
              </a:rPr>
              <a:t>8</a:t>
            </a:r>
            <a:r>
              <a:rPr lang="en" sz="2600">
                <a:solidFill>
                  <a:srgbClr val="292929"/>
                </a:solidFill>
                <a:latin typeface="Dela Gothic One"/>
                <a:ea typeface="Dela Gothic One"/>
                <a:cs typeface="Dela Gothic One"/>
                <a:sym typeface="Dela Gothic One"/>
              </a:rPr>
              <a:t>0%</a:t>
            </a:r>
            <a:endParaRPr sz="2600">
              <a:solidFill>
                <a:srgbClr val="292929"/>
              </a:solidFill>
              <a:latin typeface="Dela Gothic One"/>
              <a:ea typeface="Dela Gothic One"/>
              <a:cs typeface="Dela Gothic One"/>
              <a:sym typeface="Dela Gothic One"/>
            </a:endParaRPr>
          </a:p>
        </p:txBody>
      </p:sp>
      <p:sp>
        <p:nvSpPr>
          <p:cNvPr id="2801" name="Google Shape;2801;p52"/>
          <p:cNvSpPr txBox="1"/>
          <p:nvPr/>
        </p:nvSpPr>
        <p:spPr>
          <a:xfrm>
            <a:off x="6751050" y="3960700"/>
            <a:ext cx="1679700" cy="35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92929"/>
                </a:solidFill>
                <a:latin typeface="Heebo"/>
                <a:ea typeface="Heebo"/>
                <a:cs typeface="Heebo"/>
                <a:sym typeface="Heebo"/>
              </a:rPr>
              <a:t>Earth has </a:t>
            </a:r>
            <a:r>
              <a:rPr lang="en">
                <a:solidFill>
                  <a:srgbClr val="292929"/>
                </a:solidFill>
                <a:latin typeface="Heebo SemiBold"/>
                <a:ea typeface="Heebo SemiBold"/>
                <a:cs typeface="Heebo SemiBold"/>
                <a:sym typeface="Heebo SemiBold"/>
              </a:rPr>
              <a:t>life</a:t>
            </a:r>
            <a:endParaRPr>
              <a:solidFill>
                <a:srgbClr val="292929"/>
              </a:solidFill>
              <a:latin typeface="Heebo SemiBold"/>
              <a:ea typeface="Heebo SemiBold"/>
              <a:cs typeface="Heebo SemiBold"/>
              <a:sym typeface="Heebo SemiBold"/>
            </a:endParaRPr>
          </a:p>
        </p:txBody>
      </p:sp>
      <p:sp>
        <p:nvSpPr>
          <p:cNvPr id="2802" name="Google Shape;2802;p52"/>
          <p:cNvSpPr txBox="1"/>
          <p:nvPr/>
        </p:nvSpPr>
        <p:spPr>
          <a:xfrm>
            <a:off x="6751050" y="3712515"/>
            <a:ext cx="1679700" cy="385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Dela Gothic One"/>
                <a:ea typeface="Dela Gothic One"/>
                <a:cs typeface="Dela Gothic One"/>
                <a:sym typeface="Dela Gothic One"/>
              </a:rPr>
              <a:t>Earth</a:t>
            </a:r>
            <a:endParaRPr sz="2000">
              <a:solidFill>
                <a:schemeClr val="dk1"/>
              </a:solidFill>
              <a:latin typeface="Dela Gothic One"/>
              <a:ea typeface="Dela Gothic One"/>
              <a:cs typeface="Dela Gothic One"/>
              <a:sym typeface="Dela Gothic One"/>
            </a:endParaRPr>
          </a:p>
        </p:txBody>
      </p:sp>
      <p:sp>
        <p:nvSpPr>
          <p:cNvPr id="2803" name="Google Shape;2803;p52"/>
          <p:cNvSpPr txBox="1"/>
          <p:nvPr/>
        </p:nvSpPr>
        <p:spPr>
          <a:xfrm>
            <a:off x="4972957" y="3055245"/>
            <a:ext cx="1135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600">
                <a:solidFill>
                  <a:srgbClr val="292929"/>
                </a:solidFill>
                <a:latin typeface="Dela Gothic One"/>
                <a:ea typeface="Dela Gothic One"/>
                <a:cs typeface="Dela Gothic One"/>
                <a:sym typeface="Dela Gothic One"/>
              </a:rPr>
              <a:t>12</a:t>
            </a:r>
            <a:r>
              <a:rPr lang="en" sz="2600">
                <a:solidFill>
                  <a:srgbClr val="292929"/>
                </a:solidFill>
                <a:latin typeface="Dela Gothic One"/>
                <a:ea typeface="Dela Gothic One"/>
                <a:cs typeface="Dela Gothic One"/>
                <a:sym typeface="Dela Gothic One"/>
              </a:rPr>
              <a:t>%</a:t>
            </a:r>
            <a:endParaRPr sz="2600">
              <a:solidFill>
                <a:srgbClr val="292929"/>
              </a:solidFill>
              <a:latin typeface="Dela Gothic One"/>
              <a:ea typeface="Dela Gothic One"/>
              <a:cs typeface="Dela Gothic One"/>
              <a:sym typeface="Dela Gothic One"/>
            </a:endParaRPr>
          </a:p>
        </p:txBody>
      </p:sp>
      <p:sp>
        <p:nvSpPr>
          <p:cNvPr id="2804" name="Google Shape;2804;p52"/>
          <p:cNvSpPr txBox="1"/>
          <p:nvPr/>
        </p:nvSpPr>
        <p:spPr>
          <a:xfrm>
            <a:off x="4877276" y="3960700"/>
            <a:ext cx="1679700" cy="35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292929"/>
                </a:solidFill>
                <a:latin typeface="Heebo"/>
                <a:ea typeface="Heebo"/>
                <a:cs typeface="Heebo"/>
                <a:sym typeface="Heebo"/>
              </a:rPr>
              <a:t>Mars is </a:t>
            </a:r>
            <a:r>
              <a:rPr lang="en">
                <a:solidFill>
                  <a:srgbClr val="292929"/>
                </a:solidFill>
                <a:latin typeface="Heebo SemiBold"/>
                <a:ea typeface="Heebo SemiBold"/>
                <a:cs typeface="Heebo SemiBold"/>
                <a:sym typeface="Heebo SemiBold"/>
              </a:rPr>
              <a:t>cold</a:t>
            </a:r>
            <a:endParaRPr>
              <a:solidFill>
                <a:srgbClr val="292929"/>
              </a:solidFill>
              <a:latin typeface="Heebo SemiBold"/>
              <a:ea typeface="Heebo SemiBold"/>
              <a:cs typeface="Heebo SemiBold"/>
              <a:sym typeface="Heebo SemiBold"/>
            </a:endParaRPr>
          </a:p>
        </p:txBody>
      </p:sp>
      <p:sp>
        <p:nvSpPr>
          <p:cNvPr id="2805" name="Google Shape;2805;p52"/>
          <p:cNvSpPr txBox="1"/>
          <p:nvPr/>
        </p:nvSpPr>
        <p:spPr>
          <a:xfrm>
            <a:off x="4877276" y="3712515"/>
            <a:ext cx="1679700" cy="385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Dela Gothic One"/>
                <a:ea typeface="Dela Gothic One"/>
                <a:cs typeface="Dela Gothic One"/>
                <a:sym typeface="Dela Gothic One"/>
              </a:rPr>
              <a:t>Mars</a:t>
            </a:r>
            <a:endParaRPr sz="2000">
              <a:solidFill>
                <a:schemeClr val="dk1"/>
              </a:solidFill>
              <a:latin typeface="Dela Gothic One"/>
              <a:ea typeface="Dela Gothic One"/>
              <a:cs typeface="Dela Gothic One"/>
              <a:sym typeface="Dela Gothic One"/>
            </a:endParaRPr>
          </a:p>
        </p:txBody>
      </p:sp>
      <p:sp>
        <p:nvSpPr>
          <p:cNvPr id="2806" name="Google Shape;2806;p52"/>
          <p:cNvSpPr txBox="1"/>
          <p:nvPr/>
        </p:nvSpPr>
        <p:spPr>
          <a:xfrm>
            <a:off x="713250" y="2367329"/>
            <a:ext cx="660600" cy="289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accent5"/>
                </a:solidFill>
                <a:latin typeface="Heebo Medium"/>
                <a:ea typeface="Heebo Medium"/>
                <a:cs typeface="Heebo Medium"/>
                <a:sym typeface="Heebo Medium"/>
              </a:rPr>
              <a:t>Mercury</a:t>
            </a:r>
            <a:endParaRPr sz="1000">
              <a:solidFill>
                <a:schemeClr val="accent5"/>
              </a:solidFill>
              <a:latin typeface="Heebo Medium"/>
              <a:ea typeface="Heebo Medium"/>
              <a:cs typeface="Heebo Medium"/>
              <a:sym typeface="Heebo Medium"/>
            </a:endParaRPr>
          </a:p>
        </p:txBody>
      </p:sp>
      <p:sp>
        <p:nvSpPr>
          <p:cNvPr id="2807" name="Google Shape;2807;p52"/>
          <p:cNvSpPr txBox="1"/>
          <p:nvPr/>
        </p:nvSpPr>
        <p:spPr>
          <a:xfrm>
            <a:off x="713250" y="2770542"/>
            <a:ext cx="660600" cy="289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accent5"/>
                </a:solidFill>
                <a:latin typeface="Heebo Medium"/>
                <a:ea typeface="Heebo Medium"/>
                <a:cs typeface="Heebo Medium"/>
                <a:sym typeface="Heebo Medium"/>
              </a:rPr>
              <a:t>Venus</a:t>
            </a:r>
            <a:endParaRPr sz="1000">
              <a:solidFill>
                <a:schemeClr val="accent5"/>
              </a:solidFill>
              <a:latin typeface="Heebo Medium"/>
              <a:ea typeface="Heebo Medium"/>
              <a:cs typeface="Heebo Medium"/>
              <a:sym typeface="Heebo Medium"/>
            </a:endParaRPr>
          </a:p>
        </p:txBody>
      </p:sp>
      <p:sp>
        <p:nvSpPr>
          <p:cNvPr id="2808" name="Google Shape;2808;p52"/>
          <p:cNvSpPr txBox="1"/>
          <p:nvPr/>
        </p:nvSpPr>
        <p:spPr>
          <a:xfrm>
            <a:off x="713250" y="3173755"/>
            <a:ext cx="660600" cy="289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accent5"/>
                </a:solidFill>
                <a:latin typeface="Heebo Medium"/>
                <a:ea typeface="Heebo Medium"/>
                <a:cs typeface="Heebo Medium"/>
                <a:sym typeface="Heebo Medium"/>
              </a:rPr>
              <a:t>Mars</a:t>
            </a:r>
            <a:endParaRPr sz="1000">
              <a:solidFill>
                <a:schemeClr val="accent5"/>
              </a:solidFill>
              <a:latin typeface="Heebo Medium"/>
              <a:ea typeface="Heebo Medium"/>
              <a:cs typeface="Heebo Medium"/>
              <a:sym typeface="Heebo Medium"/>
            </a:endParaRPr>
          </a:p>
        </p:txBody>
      </p:sp>
      <p:sp>
        <p:nvSpPr>
          <p:cNvPr id="2809" name="Google Shape;2809;p52"/>
          <p:cNvSpPr txBox="1"/>
          <p:nvPr/>
        </p:nvSpPr>
        <p:spPr>
          <a:xfrm>
            <a:off x="713250" y="3576967"/>
            <a:ext cx="660600" cy="289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accent5"/>
                </a:solidFill>
                <a:latin typeface="Heebo Medium"/>
                <a:ea typeface="Heebo Medium"/>
                <a:cs typeface="Heebo Medium"/>
                <a:sym typeface="Heebo Medium"/>
              </a:rPr>
              <a:t>Earth</a:t>
            </a:r>
            <a:endParaRPr sz="1000">
              <a:solidFill>
                <a:schemeClr val="accent5"/>
              </a:solidFill>
              <a:latin typeface="Heebo Medium"/>
              <a:ea typeface="Heebo Medium"/>
              <a:cs typeface="Heebo Medium"/>
              <a:sym typeface="Heebo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3" name="Shape 2813"/>
        <p:cNvGrpSpPr/>
        <p:nvPr/>
      </p:nvGrpSpPr>
      <p:grpSpPr>
        <a:xfrm>
          <a:off x="0" y="0"/>
          <a:ext cx="0" cy="0"/>
          <a:chOff x="0" y="0"/>
          <a:chExt cx="0" cy="0"/>
        </a:xfrm>
      </p:grpSpPr>
      <p:sp>
        <p:nvSpPr>
          <p:cNvPr id="2814" name="Google Shape;2814;p53"/>
          <p:cNvSpPr txBox="1"/>
          <p:nvPr>
            <p:ph idx="1" type="subTitle"/>
          </p:nvPr>
        </p:nvSpPr>
        <p:spPr>
          <a:xfrm>
            <a:off x="1017674" y="3781306"/>
            <a:ext cx="2049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a:t>
            </a:r>
            <a:r>
              <a:rPr lang="en">
                <a:latin typeface="Heebo SemiBold"/>
                <a:ea typeface="Heebo SemiBold"/>
                <a:cs typeface="Heebo SemiBold"/>
                <a:sym typeface="Heebo SemiBold"/>
              </a:rPr>
              <a:t>closest planet</a:t>
            </a:r>
            <a:r>
              <a:rPr lang="en"/>
              <a:t> to the Sun</a:t>
            </a:r>
            <a:endParaRPr/>
          </a:p>
        </p:txBody>
      </p:sp>
      <p:sp>
        <p:nvSpPr>
          <p:cNvPr id="2815" name="Google Shape;2815;p53"/>
          <p:cNvSpPr txBox="1"/>
          <p:nvPr>
            <p:ph type="title"/>
          </p:nvPr>
        </p:nvSpPr>
        <p:spPr>
          <a:xfrm>
            <a:off x="1487924" y="2879324"/>
            <a:ext cx="11088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2816" name="Google Shape;2816;p53"/>
          <p:cNvSpPr txBox="1"/>
          <p:nvPr>
            <p:ph idx="2" type="subTitle"/>
          </p:nvPr>
        </p:nvSpPr>
        <p:spPr>
          <a:xfrm>
            <a:off x="1017674" y="3528374"/>
            <a:ext cx="2049300" cy="38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817" name="Google Shape;2817;p53"/>
          <p:cNvSpPr txBox="1"/>
          <p:nvPr>
            <p:ph idx="3" type="subTitle"/>
          </p:nvPr>
        </p:nvSpPr>
        <p:spPr>
          <a:xfrm>
            <a:off x="3547348" y="3781306"/>
            <a:ext cx="2049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a:t>
            </a:r>
            <a:r>
              <a:rPr lang="en">
                <a:latin typeface="Heebo SemiBold"/>
                <a:ea typeface="Heebo SemiBold"/>
                <a:cs typeface="Heebo SemiBold"/>
                <a:sym typeface="Heebo SemiBold"/>
              </a:rPr>
              <a:t>third planet</a:t>
            </a:r>
            <a:r>
              <a:rPr lang="en"/>
              <a:t> from the Sun</a:t>
            </a:r>
            <a:endParaRPr/>
          </a:p>
        </p:txBody>
      </p:sp>
      <p:sp>
        <p:nvSpPr>
          <p:cNvPr id="2818" name="Google Shape;2818;p53"/>
          <p:cNvSpPr txBox="1"/>
          <p:nvPr>
            <p:ph idx="4" type="title"/>
          </p:nvPr>
        </p:nvSpPr>
        <p:spPr>
          <a:xfrm>
            <a:off x="4017598" y="2879324"/>
            <a:ext cx="11088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2819" name="Google Shape;2819;p53"/>
          <p:cNvSpPr txBox="1"/>
          <p:nvPr>
            <p:ph idx="5" type="subTitle"/>
          </p:nvPr>
        </p:nvSpPr>
        <p:spPr>
          <a:xfrm>
            <a:off x="3547348" y="3528374"/>
            <a:ext cx="2049300" cy="38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2820" name="Google Shape;2820;p53"/>
          <p:cNvSpPr txBox="1"/>
          <p:nvPr>
            <p:ph idx="6" type="subTitle"/>
          </p:nvPr>
        </p:nvSpPr>
        <p:spPr>
          <a:xfrm>
            <a:off x="6077026" y="3781306"/>
            <a:ext cx="2049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a:t>
            </a:r>
            <a:r>
              <a:rPr lang="en">
                <a:latin typeface="Heebo SemiBold"/>
                <a:ea typeface="Heebo SemiBold"/>
                <a:cs typeface="Heebo SemiBold"/>
                <a:sym typeface="Heebo SemiBold"/>
              </a:rPr>
              <a:t>second planet</a:t>
            </a:r>
            <a:r>
              <a:rPr lang="en"/>
              <a:t> from the Sun</a:t>
            </a:r>
            <a:endParaRPr/>
          </a:p>
        </p:txBody>
      </p:sp>
      <p:sp>
        <p:nvSpPr>
          <p:cNvPr id="2821" name="Google Shape;2821;p53"/>
          <p:cNvSpPr txBox="1"/>
          <p:nvPr>
            <p:ph idx="7" type="title"/>
          </p:nvPr>
        </p:nvSpPr>
        <p:spPr>
          <a:xfrm>
            <a:off x="6547276" y="2879324"/>
            <a:ext cx="11088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70%</a:t>
            </a:r>
            <a:endParaRPr/>
          </a:p>
        </p:txBody>
      </p:sp>
      <p:sp>
        <p:nvSpPr>
          <p:cNvPr id="2822" name="Google Shape;2822;p53"/>
          <p:cNvSpPr txBox="1"/>
          <p:nvPr>
            <p:ph idx="8" type="subTitle"/>
          </p:nvPr>
        </p:nvSpPr>
        <p:spPr>
          <a:xfrm>
            <a:off x="6077026" y="3528374"/>
            <a:ext cx="2049300" cy="38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823" name="Google Shape;2823;p53"/>
          <p:cNvSpPr/>
          <p:nvPr/>
        </p:nvSpPr>
        <p:spPr>
          <a:xfrm>
            <a:off x="1442774" y="1513226"/>
            <a:ext cx="1199100" cy="1199100"/>
          </a:xfrm>
          <a:prstGeom prst="donut">
            <a:avLst>
              <a:gd fmla="val 10404" name="adj"/>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24" name="Google Shape;2824;p53"/>
          <p:cNvSpPr/>
          <p:nvPr/>
        </p:nvSpPr>
        <p:spPr>
          <a:xfrm rot="5400000">
            <a:off x="1442774" y="1513226"/>
            <a:ext cx="1199100" cy="1199100"/>
          </a:xfrm>
          <a:prstGeom prst="blockArc">
            <a:avLst>
              <a:gd fmla="val 10800000" name="adj1"/>
              <a:gd fmla="val 15267543" name="adj2"/>
              <a:gd fmla="val 10656" name="adj3"/>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25" name="Google Shape;2825;p53"/>
          <p:cNvSpPr/>
          <p:nvPr/>
        </p:nvSpPr>
        <p:spPr>
          <a:xfrm>
            <a:off x="3972448" y="1513226"/>
            <a:ext cx="1199100" cy="1199100"/>
          </a:xfrm>
          <a:prstGeom prst="donut">
            <a:avLst>
              <a:gd fmla="val 10404" name="adj"/>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26" name="Google Shape;2826;p53"/>
          <p:cNvSpPr/>
          <p:nvPr/>
        </p:nvSpPr>
        <p:spPr>
          <a:xfrm rot="5400000">
            <a:off x="3972448" y="1513226"/>
            <a:ext cx="1199100" cy="1199100"/>
          </a:xfrm>
          <a:prstGeom prst="blockArc">
            <a:avLst>
              <a:gd fmla="val 10800000" name="adj1"/>
              <a:gd fmla="val 37593" name="adj2"/>
              <a:gd fmla="val 10219" name="adj3"/>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27" name="Google Shape;2827;p53"/>
          <p:cNvSpPr/>
          <p:nvPr/>
        </p:nvSpPr>
        <p:spPr>
          <a:xfrm>
            <a:off x="6502126" y="1513226"/>
            <a:ext cx="1199100" cy="1199100"/>
          </a:xfrm>
          <a:prstGeom prst="donut">
            <a:avLst>
              <a:gd fmla="val 10404" name="adj"/>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28" name="Google Shape;2828;p53"/>
          <p:cNvSpPr/>
          <p:nvPr/>
        </p:nvSpPr>
        <p:spPr>
          <a:xfrm rot="5400000">
            <a:off x="6502126" y="1513226"/>
            <a:ext cx="1199100" cy="1199100"/>
          </a:xfrm>
          <a:prstGeom prst="blockArc">
            <a:avLst>
              <a:gd fmla="val 10800000" name="adj1"/>
              <a:gd fmla="val 4119269" name="adj2"/>
              <a:gd fmla="val 10673" name="adj3"/>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29" name="Google Shape;2829;p53"/>
          <p:cNvSpPr txBox="1"/>
          <p:nvPr>
            <p:ph idx="9"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Analysis </a:t>
            </a:r>
            <a:r>
              <a:rPr lang="en"/>
              <a:t>of the results</a:t>
            </a:r>
            <a:endParaRPr/>
          </a:p>
        </p:txBody>
      </p:sp>
      <p:grpSp>
        <p:nvGrpSpPr>
          <p:cNvPr id="2830" name="Google Shape;2830;p53"/>
          <p:cNvGrpSpPr/>
          <p:nvPr/>
        </p:nvGrpSpPr>
        <p:grpSpPr>
          <a:xfrm>
            <a:off x="6922877" y="1924250"/>
            <a:ext cx="357597" cy="377053"/>
            <a:chOff x="3983496" y="2726885"/>
            <a:chExt cx="357597" cy="377053"/>
          </a:xfrm>
        </p:grpSpPr>
        <p:sp>
          <p:nvSpPr>
            <p:cNvPr id="2831" name="Google Shape;2831;p53"/>
            <p:cNvSpPr/>
            <p:nvPr/>
          </p:nvSpPr>
          <p:spPr>
            <a:xfrm>
              <a:off x="3983496" y="2726885"/>
              <a:ext cx="219374" cy="219564"/>
            </a:xfrm>
            <a:custGeom>
              <a:rect b="b" l="l" r="r" t="t"/>
              <a:pathLst>
                <a:path extrusionOk="0" h="6940" w="6934">
                  <a:moveTo>
                    <a:pt x="1508" y="1"/>
                  </a:moveTo>
                  <a:cubicBezTo>
                    <a:pt x="675" y="1"/>
                    <a:pt x="1" y="681"/>
                    <a:pt x="1" y="1515"/>
                  </a:cubicBezTo>
                  <a:lnTo>
                    <a:pt x="1" y="5426"/>
                  </a:lnTo>
                  <a:cubicBezTo>
                    <a:pt x="1" y="6265"/>
                    <a:pt x="675" y="6940"/>
                    <a:pt x="1508" y="6940"/>
                  </a:cubicBezTo>
                  <a:lnTo>
                    <a:pt x="5426" y="6940"/>
                  </a:lnTo>
                  <a:cubicBezTo>
                    <a:pt x="6259" y="6940"/>
                    <a:pt x="6933" y="6265"/>
                    <a:pt x="6933" y="5426"/>
                  </a:cubicBezTo>
                  <a:lnTo>
                    <a:pt x="6933" y="1515"/>
                  </a:lnTo>
                  <a:cubicBezTo>
                    <a:pt x="6933" y="681"/>
                    <a:pt x="6259" y="1"/>
                    <a:pt x="5426"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3"/>
            <p:cNvSpPr/>
            <p:nvPr/>
          </p:nvSpPr>
          <p:spPr>
            <a:xfrm>
              <a:off x="4059773" y="2803351"/>
              <a:ext cx="66818" cy="66850"/>
            </a:xfrm>
            <a:custGeom>
              <a:rect b="b" l="l" r="r" t="t"/>
              <a:pathLst>
                <a:path extrusionOk="0" h="2113" w="2112">
                  <a:moveTo>
                    <a:pt x="1056" y="1"/>
                  </a:moveTo>
                  <a:cubicBezTo>
                    <a:pt x="471" y="1"/>
                    <a:pt x="0" y="471"/>
                    <a:pt x="0" y="1056"/>
                  </a:cubicBezTo>
                  <a:cubicBezTo>
                    <a:pt x="0" y="1642"/>
                    <a:pt x="471" y="2112"/>
                    <a:pt x="1056" y="2112"/>
                  </a:cubicBezTo>
                  <a:cubicBezTo>
                    <a:pt x="1641" y="2112"/>
                    <a:pt x="2112" y="1642"/>
                    <a:pt x="2112" y="1056"/>
                  </a:cubicBezTo>
                  <a:cubicBezTo>
                    <a:pt x="2112" y="471"/>
                    <a:pt x="1641" y="1"/>
                    <a:pt x="1056"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3"/>
            <p:cNvSpPr/>
            <p:nvPr/>
          </p:nvSpPr>
          <p:spPr>
            <a:xfrm>
              <a:off x="4060975" y="2833184"/>
              <a:ext cx="280118" cy="270754"/>
            </a:xfrm>
            <a:custGeom>
              <a:rect b="b" l="l" r="r" t="t"/>
              <a:pathLst>
                <a:path extrusionOk="0" h="8558" w="8854">
                  <a:moveTo>
                    <a:pt x="4427" y="1"/>
                  </a:moveTo>
                  <a:cubicBezTo>
                    <a:pt x="4041" y="1"/>
                    <a:pt x="3654" y="148"/>
                    <a:pt x="3359" y="444"/>
                  </a:cubicBezTo>
                  <a:lnTo>
                    <a:pt x="592" y="3211"/>
                  </a:lnTo>
                  <a:cubicBezTo>
                    <a:pt x="0" y="3802"/>
                    <a:pt x="0" y="4763"/>
                    <a:pt x="592" y="5348"/>
                  </a:cubicBezTo>
                  <a:lnTo>
                    <a:pt x="3359" y="8114"/>
                  </a:lnTo>
                  <a:cubicBezTo>
                    <a:pt x="3654" y="8410"/>
                    <a:pt x="4041" y="8558"/>
                    <a:pt x="4427" y="8558"/>
                  </a:cubicBezTo>
                  <a:cubicBezTo>
                    <a:pt x="4813" y="8558"/>
                    <a:pt x="5200" y="8410"/>
                    <a:pt x="5496" y="8114"/>
                  </a:cubicBezTo>
                  <a:lnTo>
                    <a:pt x="8262" y="5348"/>
                  </a:lnTo>
                  <a:cubicBezTo>
                    <a:pt x="8854" y="4763"/>
                    <a:pt x="8854" y="3802"/>
                    <a:pt x="8262" y="3211"/>
                  </a:cubicBezTo>
                  <a:lnTo>
                    <a:pt x="5496" y="444"/>
                  </a:lnTo>
                  <a:cubicBezTo>
                    <a:pt x="5200" y="148"/>
                    <a:pt x="4813" y="1"/>
                    <a:pt x="442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3"/>
            <p:cNvSpPr/>
            <p:nvPr/>
          </p:nvSpPr>
          <p:spPr>
            <a:xfrm>
              <a:off x="4179076" y="2946823"/>
              <a:ext cx="43913" cy="43691"/>
            </a:xfrm>
            <a:custGeom>
              <a:rect b="b" l="l" r="r" t="t"/>
              <a:pathLst>
                <a:path extrusionOk="0" h="1381" w="1388">
                  <a:moveTo>
                    <a:pt x="694" y="0"/>
                  </a:moveTo>
                  <a:cubicBezTo>
                    <a:pt x="312" y="0"/>
                    <a:pt x="1" y="306"/>
                    <a:pt x="1" y="687"/>
                  </a:cubicBezTo>
                  <a:cubicBezTo>
                    <a:pt x="1" y="1069"/>
                    <a:pt x="312" y="1380"/>
                    <a:pt x="694" y="1380"/>
                  </a:cubicBezTo>
                  <a:cubicBezTo>
                    <a:pt x="1076" y="1380"/>
                    <a:pt x="1387" y="1069"/>
                    <a:pt x="1387" y="687"/>
                  </a:cubicBezTo>
                  <a:cubicBezTo>
                    <a:pt x="1387" y="306"/>
                    <a:pt x="1076" y="0"/>
                    <a:pt x="69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3"/>
            <p:cNvSpPr/>
            <p:nvPr/>
          </p:nvSpPr>
          <p:spPr>
            <a:xfrm>
              <a:off x="4179076" y="3028098"/>
              <a:ext cx="43913" cy="43691"/>
            </a:xfrm>
            <a:custGeom>
              <a:rect b="b" l="l" r="r" t="t"/>
              <a:pathLst>
                <a:path extrusionOk="0" h="1381" w="1388">
                  <a:moveTo>
                    <a:pt x="694" y="1"/>
                  </a:moveTo>
                  <a:cubicBezTo>
                    <a:pt x="312" y="1"/>
                    <a:pt x="1" y="312"/>
                    <a:pt x="1" y="694"/>
                  </a:cubicBezTo>
                  <a:cubicBezTo>
                    <a:pt x="1" y="1076"/>
                    <a:pt x="312" y="1381"/>
                    <a:pt x="694" y="1381"/>
                  </a:cubicBezTo>
                  <a:cubicBezTo>
                    <a:pt x="1076" y="1381"/>
                    <a:pt x="1387" y="1076"/>
                    <a:pt x="1387" y="694"/>
                  </a:cubicBezTo>
                  <a:cubicBezTo>
                    <a:pt x="1387" y="312"/>
                    <a:pt x="1076" y="1"/>
                    <a:pt x="694"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3"/>
            <p:cNvSpPr/>
            <p:nvPr/>
          </p:nvSpPr>
          <p:spPr>
            <a:xfrm>
              <a:off x="4260572" y="2946823"/>
              <a:ext cx="43691" cy="43691"/>
            </a:xfrm>
            <a:custGeom>
              <a:rect b="b" l="l" r="r" t="t"/>
              <a:pathLst>
                <a:path extrusionOk="0" h="1381" w="1381">
                  <a:moveTo>
                    <a:pt x="687" y="0"/>
                  </a:moveTo>
                  <a:cubicBezTo>
                    <a:pt x="306" y="0"/>
                    <a:pt x="1" y="306"/>
                    <a:pt x="1" y="687"/>
                  </a:cubicBezTo>
                  <a:cubicBezTo>
                    <a:pt x="1" y="1069"/>
                    <a:pt x="306" y="1380"/>
                    <a:pt x="687" y="1380"/>
                  </a:cubicBezTo>
                  <a:cubicBezTo>
                    <a:pt x="1069" y="1380"/>
                    <a:pt x="1381" y="1069"/>
                    <a:pt x="1381" y="687"/>
                  </a:cubicBezTo>
                  <a:cubicBezTo>
                    <a:pt x="1381" y="306"/>
                    <a:pt x="1069" y="0"/>
                    <a:pt x="687"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3"/>
            <p:cNvSpPr/>
            <p:nvPr/>
          </p:nvSpPr>
          <p:spPr>
            <a:xfrm>
              <a:off x="4097800" y="2946823"/>
              <a:ext cx="43691" cy="43691"/>
            </a:xfrm>
            <a:custGeom>
              <a:rect b="b" l="l" r="r" t="t"/>
              <a:pathLst>
                <a:path extrusionOk="0" h="1381" w="1381">
                  <a:moveTo>
                    <a:pt x="694" y="0"/>
                  </a:moveTo>
                  <a:cubicBezTo>
                    <a:pt x="312" y="0"/>
                    <a:pt x="0" y="306"/>
                    <a:pt x="0" y="687"/>
                  </a:cubicBezTo>
                  <a:cubicBezTo>
                    <a:pt x="0" y="1069"/>
                    <a:pt x="312" y="1380"/>
                    <a:pt x="694" y="1380"/>
                  </a:cubicBezTo>
                  <a:cubicBezTo>
                    <a:pt x="1075" y="1380"/>
                    <a:pt x="1380" y="1069"/>
                    <a:pt x="1380" y="687"/>
                  </a:cubicBezTo>
                  <a:cubicBezTo>
                    <a:pt x="1380" y="306"/>
                    <a:pt x="1075" y="0"/>
                    <a:pt x="69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3"/>
            <p:cNvSpPr/>
            <p:nvPr/>
          </p:nvSpPr>
          <p:spPr>
            <a:xfrm>
              <a:off x="4179076" y="2865327"/>
              <a:ext cx="43913" cy="43913"/>
            </a:xfrm>
            <a:custGeom>
              <a:rect b="b" l="l" r="r" t="t"/>
              <a:pathLst>
                <a:path extrusionOk="0" h="1388" w="1388">
                  <a:moveTo>
                    <a:pt x="694" y="1"/>
                  </a:moveTo>
                  <a:cubicBezTo>
                    <a:pt x="312" y="1"/>
                    <a:pt x="1" y="312"/>
                    <a:pt x="1" y="694"/>
                  </a:cubicBezTo>
                  <a:cubicBezTo>
                    <a:pt x="1" y="1075"/>
                    <a:pt x="312" y="1387"/>
                    <a:pt x="694" y="1387"/>
                  </a:cubicBezTo>
                  <a:cubicBezTo>
                    <a:pt x="1076" y="1387"/>
                    <a:pt x="1387" y="1075"/>
                    <a:pt x="1387" y="694"/>
                  </a:cubicBezTo>
                  <a:cubicBezTo>
                    <a:pt x="1387" y="312"/>
                    <a:pt x="1076" y="1"/>
                    <a:pt x="694"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9" name="Google Shape;2839;p53"/>
          <p:cNvGrpSpPr/>
          <p:nvPr/>
        </p:nvGrpSpPr>
        <p:grpSpPr>
          <a:xfrm>
            <a:off x="4385749" y="1924329"/>
            <a:ext cx="372497" cy="376893"/>
            <a:chOff x="1535562" y="2727106"/>
            <a:chExt cx="372497" cy="376893"/>
          </a:xfrm>
        </p:grpSpPr>
        <p:sp>
          <p:nvSpPr>
            <p:cNvPr id="2840" name="Google Shape;2840;p53"/>
            <p:cNvSpPr/>
            <p:nvPr/>
          </p:nvSpPr>
          <p:spPr>
            <a:xfrm>
              <a:off x="1535562" y="2727106"/>
              <a:ext cx="273285" cy="244906"/>
            </a:xfrm>
            <a:custGeom>
              <a:rect b="b" l="l" r="r" t="t"/>
              <a:pathLst>
                <a:path extrusionOk="0" h="7741" w="8638">
                  <a:moveTo>
                    <a:pt x="2882" y="0"/>
                  </a:moveTo>
                  <a:cubicBezTo>
                    <a:pt x="2392" y="0"/>
                    <a:pt x="1934" y="261"/>
                    <a:pt x="1686" y="687"/>
                  </a:cubicBezTo>
                  <a:lnTo>
                    <a:pt x="249" y="3180"/>
                  </a:lnTo>
                  <a:cubicBezTo>
                    <a:pt x="1" y="3606"/>
                    <a:pt x="1" y="4128"/>
                    <a:pt x="249" y="4560"/>
                  </a:cubicBezTo>
                  <a:lnTo>
                    <a:pt x="1686" y="7047"/>
                  </a:lnTo>
                  <a:cubicBezTo>
                    <a:pt x="1934" y="7473"/>
                    <a:pt x="2392" y="7740"/>
                    <a:pt x="2882" y="7740"/>
                  </a:cubicBezTo>
                  <a:lnTo>
                    <a:pt x="5756" y="7740"/>
                  </a:lnTo>
                  <a:cubicBezTo>
                    <a:pt x="6253" y="7740"/>
                    <a:pt x="6704" y="7473"/>
                    <a:pt x="6952" y="7047"/>
                  </a:cubicBezTo>
                  <a:lnTo>
                    <a:pt x="8390" y="4560"/>
                  </a:lnTo>
                  <a:cubicBezTo>
                    <a:pt x="8638" y="4128"/>
                    <a:pt x="8638" y="3606"/>
                    <a:pt x="8390" y="3180"/>
                  </a:cubicBezTo>
                  <a:lnTo>
                    <a:pt x="6952" y="687"/>
                  </a:lnTo>
                  <a:cubicBezTo>
                    <a:pt x="6704" y="261"/>
                    <a:pt x="6253" y="0"/>
                    <a:pt x="5756"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3"/>
            <p:cNvSpPr/>
            <p:nvPr/>
          </p:nvSpPr>
          <p:spPr>
            <a:xfrm>
              <a:off x="1604784" y="2727106"/>
              <a:ext cx="134839" cy="75487"/>
            </a:xfrm>
            <a:custGeom>
              <a:rect b="b" l="l" r="r" t="t"/>
              <a:pathLst>
                <a:path extrusionOk="0" h="2386" w="4262">
                  <a:moveTo>
                    <a:pt x="694" y="0"/>
                  </a:moveTo>
                  <a:cubicBezTo>
                    <a:pt x="446" y="0"/>
                    <a:pt x="210" y="64"/>
                    <a:pt x="1" y="185"/>
                  </a:cubicBezTo>
                  <a:lnTo>
                    <a:pt x="1031" y="1965"/>
                  </a:lnTo>
                  <a:lnTo>
                    <a:pt x="2036" y="2385"/>
                  </a:lnTo>
                  <a:lnTo>
                    <a:pt x="3231" y="1965"/>
                  </a:lnTo>
                  <a:lnTo>
                    <a:pt x="4262" y="185"/>
                  </a:lnTo>
                  <a:cubicBezTo>
                    <a:pt x="4052" y="64"/>
                    <a:pt x="3817" y="0"/>
                    <a:pt x="3568"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3"/>
            <p:cNvSpPr/>
            <p:nvPr/>
          </p:nvSpPr>
          <p:spPr>
            <a:xfrm>
              <a:off x="1707002" y="2849445"/>
              <a:ext cx="99816" cy="116711"/>
            </a:xfrm>
            <a:custGeom>
              <a:rect b="b" l="l" r="r" t="t"/>
              <a:pathLst>
                <a:path extrusionOk="0" h="3689" w="3155">
                  <a:moveTo>
                    <a:pt x="1101" y="0"/>
                  </a:moveTo>
                  <a:lnTo>
                    <a:pt x="96" y="573"/>
                  </a:lnTo>
                  <a:lnTo>
                    <a:pt x="0" y="1902"/>
                  </a:lnTo>
                  <a:lnTo>
                    <a:pt x="1024" y="3689"/>
                  </a:lnTo>
                  <a:cubicBezTo>
                    <a:pt x="1234" y="3568"/>
                    <a:pt x="1412" y="3396"/>
                    <a:pt x="1533" y="3180"/>
                  </a:cubicBezTo>
                  <a:lnTo>
                    <a:pt x="2971" y="693"/>
                  </a:lnTo>
                  <a:cubicBezTo>
                    <a:pt x="3091" y="477"/>
                    <a:pt x="3155" y="242"/>
                    <a:pt x="3155"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3"/>
            <p:cNvSpPr/>
            <p:nvPr/>
          </p:nvSpPr>
          <p:spPr>
            <a:xfrm>
              <a:off x="1537587" y="2849445"/>
              <a:ext cx="100639" cy="116521"/>
            </a:xfrm>
            <a:custGeom>
              <a:rect b="b" l="l" r="r" t="t"/>
              <a:pathLst>
                <a:path extrusionOk="0" h="3683" w="3181">
                  <a:moveTo>
                    <a:pt x="0" y="0"/>
                  </a:moveTo>
                  <a:cubicBezTo>
                    <a:pt x="0" y="242"/>
                    <a:pt x="64" y="477"/>
                    <a:pt x="185" y="693"/>
                  </a:cubicBezTo>
                  <a:lnTo>
                    <a:pt x="1622" y="3180"/>
                  </a:lnTo>
                  <a:cubicBezTo>
                    <a:pt x="1743" y="3396"/>
                    <a:pt x="1921" y="3568"/>
                    <a:pt x="2125" y="3683"/>
                  </a:cubicBezTo>
                  <a:lnTo>
                    <a:pt x="3155" y="1902"/>
                  </a:lnTo>
                  <a:lnTo>
                    <a:pt x="3180" y="642"/>
                  </a:lnTo>
                  <a:lnTo>
                    <a:pt x="205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3"/>
            <p:cNvSpPr/>
            <p:nvPr/>
          </p:nvSpPr>
          <p:spPr>
            <a:xfrm>
              <a:off x="1602569" y="2789272"/>
              <a:ext cx="139268" cy="120349"/>
            </a:xfrm>
            <a:custGeom>
              <a:rect b="b" l="l" r="r" t="t"/>
              <a:pathLst>
                <a:path extrusionOk="0" h="3804" w="4402">
                  <a:moveTo>
                    <a:pt x="1101" y="0"/>
                  </a:moveTo>
                  <a:lnTo>
                    <a:pt x="1" y="1902"/>
                  </a:lnTo>
                  <a:lnTo>
                    <a:pt x="1101" y="3804"/>
                  </a:lnTo>
                  <a:lnTo>
                    <a:pt x="3301" y="3804"/>
                  </a:lnTo>
                  <a:lnTo>
                    <a:pt x="4402" y="1902"/>
                  </a:lnTo>
                  <a:lnTo>
                    <a:pt x="3301"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3"/>
            <p:cNvSpPr/>
            <p:nvPr/>
          </p:nvSpPr>
          <p:spPr>
            <a:xfrm>
              <a:off x="1660907" y="2895698"/>
              <a:ext cx="247152" cy="208301"/>
            </a:xfrm>
            <a:custGeom>
              <a:rect b="b" l="l" r="r" t="t"/>
              <a:pathLst>
                <a:path extrusionOk="0" h="6584" w="7812">
                  <a:moveTo>
                    <a:pt x="3905" y="1"/>
                  </a:moveTo>
                  <a:cubicBezTo>
                    <a:pt x="3532" y="1"/>
                    <a:pt x="3159" y="185"/>
                    <a:pt x="2946" y="554"/>
                  </a:cubicBezTo>
                  <a:lnTo>
                    <a:pt x="427" y="4924"/>
                  </a:lnTo>
                  <a:cubicBezTo>
                    <a:pt x="1" y="5661"/>
                    <a:pt x="529" y="6584"/>
                    <a:pt x="1381" y="6584"/>
                  </a:cubicBezTo>
                  <a:lnTo>
                    <a:pt x="6425" y="6584"/>
                  </a:lnTo>
                  <a:cubicBezTo>
                    <a:pt x="7277" y="6584"/>
                    <a:pt x="7811" y="5661"/>
                    <a:pt x="7385" y="4924"/>
                  </a:cubicBezTo>
                  <a:lnTo>
                    <a:pt x="4860" y="554"/>
                  </a:lnTo>
                  <a:cubicBezTo>
                    <a:pt x="4650" y="185"/>
                    <a:pt x="4278" y="1"/>
                    <a:pt x="3905"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3"/>
            <p:cNvSpPr/>
            <p:nvPr/>
          </p:nvSpPr>
          <p:spPr>
            <a:xfrm>
              <a:off x="1674416" y="3052046"/>
              <a:ext cx="220134" cy="51949"/>
            </a:xfrm>
            <a:custGeom>
              <a:rect b="b" l="l" r="r" t="t"/>
              <a:pathLst>
                <a:path extrusionOk="0" h="1642" w="6958">
                  <a:moveTo>
                    <a:pt x="1876" y="1"/>
                  </a:moveTo>
                  <a:lnTo>
                    <a:pt x="0" y="1088"/>
                  </a:lnTo>
                  <a:cubicBezTo>
                    <a:pt x="185" y="1413"/>
                    <a:pt x="528" y="1642"/>
                    <a:pt x="954" y="1642"/>
                  </a:cubicBezTo>
                  <a:lnTo>
                    <a:pt x="5998" y="1642"/>
                  </a:lnTo>
                  <a:cubicBezTo>
                    <a:pt x="6424" y="1642"/>
                    <a:pt x="6774" y="1413"/>
                    <a:pt x="6958" y="1088"/>
                  </a:cubicBezTo>
                  <a:lnTo>
                    <a:pt x="5082"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3"/>
            <p:cNvSpPr/>
            <p:nvPr/>
          </p:nvSpPr>
          <p:spPr>
            <a:xfrm>
              <a:off x="1733767" y="2964318"/>
              <a:ext cx="101430" cy="87762"/>
            </a:xfrm>
            <a:custGeom>
              <a:rect b="b" l="l" r="r" t="t"/>
              <a:pathLst>
                <a:path extrusionOk="0" h="2774" w="3206">
                  <a:moveTo>
                    <a:pt x="1603" y="1"/>
                  </a:moveTo>
                  <a:lnTo>
                    <a:pt x="0" y="2774"/>
                  </a:lnTo>
                  <a:lnTo>
                    <a:pt x="3206" y="2774"/>
                  </a:lnTo>
                  <a:lnTo>
                    <a:pt x="1603"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8" name="Google Shape;2848;p53"/>
          <p:cNvGrpSpPr/>
          <p:nvPr/>
        </p:nvGrpSpPr>
        <p:grpSpPr>
          <a:xfrm>
            <a:off x="1853784" y="1943250"/>
            <a:ext cx="377081" cy="339052"/>
            <a:chOff x="713225" y="2748841"/>
            <a:chExt cx="377081" cy="339052"/>
          </a:xfrm>
        </p:grpSpPr>
        <p:sp>
          <p:nvSpPr>
            <p:cNvPr id="2849" name="Google Shape;2849;p53"/>
            <p:cNvSpPr/>
            <p:nvPr/>
          </p:nvSpPr>
          <p:spPr>
            <a:xfrm>
              <a:off x="782636" y="2748841"/>
              <a:ext cx="238483" cy="171855"/>
            </a:xfrm>
            <a:custGeom>
              <a:rect b="b" l="l" r="r" t="t"/>
              <a:pathLst>
                <a:path extrusionOk="0" h="5432" w="7538">
                  <a:moveTo>
                    <a:pt x="3766" y="0"/>
                  </a:moveTo>
                  <a:cubicBezTo>
                    <a:pt x="1686" y="0"/>
                    <a:pt x="0" y="1686"/>
                    <a:pt x="0" y="3772"/>
                  </a:cubicBezTo>
                  <a:lnTo>
                    <a:pt x="3766" y="5432"/>
                  </a:lnTo>
                  <a:lnTo>
                    <a:pt x="7537" y="3772"/>
                  </a:lnTo>
                  <a:cubicBezTo>
                    <a:pt x="7537" y="1686"/>
                    <a:pt x="5852" y="0"/>
                    <a:pt x="376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3"/>
            <p:cNvSpPr/>
            <p:nvPr/>
          </p:nvSpPr>
          <p:spPr>
            <a:xfrm>
              <a:off x="725690" y="2868143"/>
              <a:ext cx="352157" cy="113515"/>
            </a:xfrm>
            <a:custGeom>
              <a:rect b="b" l="l" r="r" t="t"/>
              <a:pathLst>
                <a:path extrusionOk="0" h="3588" w="11131">
                  <a:moveTo>
                    <a:pt x="1794" y="1"/>
                  </a:moveTo>
                  <a:cubicBezTo>
                    <a:pt x="808" y="1"/>
                    <a:pt x="1" y="802"/>
                    <a:pt x="1" y="1794"/>
                  </a:cubicBezTo>
                  <a:cubicBezTo>
                    <a:pt x="1" y="2780"/>
                    <a:pt x="808" y="3588"/>
                    <a:pt x="1794" y="3588"/>
                  </a:cubicBezTo>
                  <a:lnTo>
                    <a:pt x="9337" y="3588"/>
                  </a:lnTo>
                  <a:cubicBezTo>
                    <a:pt x="10329" y="3588"/>
                    <a:pt x="11131" y="2780"/>
                    <a:pt x="11131" y="1794"/>
                  </a:cubicBezTo>
                  <a:cubicBezTo>
                    <a:pt x="11131" y="802"/>
                    <a:pt x="10329" y="1"/>
                    <a:pt x="9337"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3"/>
            <p:cNvSpPr/>
            <p:nvPr/>
          </p:nvSpPr>
          <p:spPr>
            <a:xfrm>
              <a:off x="713225" y="2904778"/>
              <a:ext cx="40053" cy="40053"/>
            </a:xfrm>
            <a:custGeom>
              <a:rect b="b" l="l" r="r" t="t"/>
              <a:pathLst>
                <a:path extrusionOk="0" h="1266" w="1266">
                  <a:moveTo>
                    <a:pt x="636" y="0"/>
                  </a:moveTo>
                  <a:cubicBezTo>
                    <a:pt x="286" y="0"/>
                    <a:pt x="0" y="286"/>
                    <a:pt x="0" y="636"/>
                  </a:cubicBezTo>
                  <a:cubicBezTo>
                    <a:pt x="0" y="986"/>
                    <a:pt x="286" y="1266"/>
                    <a:pt x="636" y="1266"/>
                  </a:cubicBezTo>
                  <a:cubicBezTo>
                    <a:pt x="986" y="1266"/>
                    <a:pt x="1266" y="986"/>
                    <a:pt x="1266" y="636"/>
                  </a:cubicBezTo>
                  <a:cubicBezTo>
                    <a:pt x="1266" y="286"/>
                    <a:pt x="986" y="0"/>
                    <a:pt x="636"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3"/>
            <p:cNvSpPr/>
            <p:nvPr/>
          </p:nvSpPr>
          <p:spPr>
            <a:xfrm>
              <a:off x="1050253" y="2904778"/>
              <a:ext cx="40053" cy="40053"/>
            </a:xfrm>
            <a:custGeom>
              <a:rect b="b" l="l" r="r" t="t"/>
              <a:pathLst>
                <a:path extrusionOk="0" h="1266" w="1266">
                  <a:moveTo>
                    <a:pt x="636" y="0"/>
                  </a:moveTo>
                  <a:cubicBezTo>
                    <a:pt x="286" y="0"/>
                    <a:pt x="0" y="286"/>
                    <a:pt x="0" y="636"/>
                  </a:cubicBezTo>
                  <a:cubicBezTo>
                    <a:pt x="0" y="986"/>
                    <a:pt x="286" y="1266"/>
                    <a:pt x="636" y="1266"/>
                  </a:cubicBezTo>
                  <a:cubicBezTo>
                    <a:pt x="986" y="1266"/>
                    <a:pt x="1266" y="986"/>
                    <a:pt x="1266" y="636"/>
                  </a:cubicBezTo>
                  <a:cubicBezTo>
                    <a:pt x="1266" y="286"/>
                    <a:pt x="986" y="0"/>
                    <a:pt x="636"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3"/>
            <p:cNvSpPr/>
            <p:nvPr/>
          </p:nvSpPr>
          <p:spPr>
            <a:xfrm>
              <a:off x="966130" y="2904778"/>
              <a:ext cx="39895" cy="40053"/>
            </a:xfrm>
            <a:custGeom>
              <a:rect b="b" l="l" r="r" t="t"/>
              <a:pathLst>
                <a:path extrusionOk="0" h="1266" w="1261">
                  <a:moveTo>
                    <a:pt x="630" y="0"/>
                  </a:moveTo>
                  <a:cubicBezTo>
                    <a:pt x="281" y="0"/>
                    <a:pt x="1" y="286"/>
                    <a:pt x="1" y="636"/>
                  </a:cubicBezTo>
                  <a:cubicBezTo>
                    <a:pt x="1" y="986"/>
                    <a:pt x="281" y="1266"/>
                    <a:pt x="630" y="1266"/>
                  </a:cubicBezTo>
                  <a:cubicBezTo>
                    <a:pt x="980" y="1266"/>
                    <a:pt x="1260" y="986"/>
                    <a:pt x="1260" y="636"/>
                  </a:cubicBezTo>
                  <a:cubicBezTo>
                    <a:pt x="1260" y="286"/>
                    <a:pt x="980" y="0"/>
                    <a:pt x="630"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3"/>
            <p:cNvSpPr/>
            <p:nvPr/>
          </p:nvSpPr>
          <p:spPr>
            <a:xfrm>
              <a:off x="881818" y="2904778"/>
              <a:ext cx="40085" cy="40053"/>
            </a:xfrm>
            <a:custGeom>
              <a:rect b="b" l="l" r="r" t="t"/>
              <a:pathLst>
                <a:path extrusionOk="0" h="1266" w="1267">
                  <a:moveTo>
                    <a:pt x="631" y="0"/>
                  </a:moveTo>
                  <a:cubicBezTo>
                    <a:pt x="281" y="0"/>
                    <a:pt x="1" y="286"/>
                    <a:pt x="1" y="636"/>
                  </a:cubicBezTo>
                  <a:cubicBezTo>
                    <a:pt x="1" y="986"/>
                    <a:pt x="281" y="1266"/>
                    <a:pt x="631" y="1266"/>
                  </a:cubicBezTo>
                  <a:cubicBezTo>
                    <a:pt x="980" y="1266"/>
                    <a:pt x="1267" y="986"/>
                    <a:pt x="1267" y="636"/>
                  </a:cubicBezTo>
                  <a:cubicBezTo>
                    <a:pt x="1267" y="286"/>
                    <a:pt x="980" y="0"/>
                    <a:pt x="63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3"/>
            <p:cNvSpPr/>
            <p:nvPr/>
          </p:nvSpPr>
          <p:spPr>
            <a:xfrm>
              <a:off x="797537" y="2904778"/>
              <a:ext cx="40053" cy="40053"/>
            </a:xfrm>
            <a:custGeom>
              <a:rect b="b" l="l" r="r" t="t"/>
              <a:pathLst>
                <a:path extrusionOk="0" h="1266" w="1266">
                  <a:moveTo>
                    <a:pt x="636" y="0"/>
                  </a:moveTo>
                  <a:cubicBezTo>
                    <a:pt x="286" y="0"/>
                    <a:pt x="0" y="286"/>
                    <a:pt x="0" y="636"/>
                  </a:cubicBezTo>
                  <a:cubicBezTo>
                    <a:pt x="0" y="986"/>
                    <a:pt x="286" y="1266"/>
                    <a:pt x="636" y="1266"/>
                  </a:cubicBezTo>
                  <a:cubicBezTo>
                    <a:pt x="979" y="1266"/>
                    <a:pt x="1266" y="986"/>
                    <a:pt x="1266" y="636"/>
                  </a:cubicBezTo>
                  <a:cubicBezTo>
                    <a:pt x="1266" y="286"/>
                    <a:pt x="979" y="0"/>
                    <a:pt x="636"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3"/>
            <p:cNvSpPr/>
            <p:nvPr/>
          </p:nvSpPr>
          <p:spPr>
            <a:xfrm>
              <a:off x="960087" y="3015696"/>
              <a:ext cx="47330" cy="50240"/>
            </a:xfrm>
            <a:custGeom>
              <a:rect b="b" l="l" r="r" t="t"/>
              <a:pathLst>
                <a:path extrusionOk="0" h="1588" w="1496">
                  <a:moveTo>
                    <a:pt x="569" y="1"/>
                  </a:moveTo>
                  <a:cubicBezTo>
                    <a:pt x="492" y="1"/>
                    <a:pt x="415" y="20"/>
                    <a:pt x="344" y="62"/>
                  </a:cubicBezTo>
                  <a:lnTo>
                    <a:pt x="281" y="94"/>
                  </a:lnTo>
                  <a:cubicBezTo>
                    <a:pt x="77" y="215"/>
                    <a:pt x="1" y="469"/>
                    <a:pt x="103" y="679"/>
                  </a:cubicBezTo>
                  <a:lnTo>
                    <a:pt x="427" y="1334"/>
                  </a:lnTo>
                  <a:cubicBezTo>
                    <a:pt x="505" y="1495"/>
                    <a:pt x="663" y="1587"/>
                    <a:pt x="829" y="1587"/>
                  </a:cubicBezTo>
                  <a:cubicBezTo>
                    <a:pt x="906" y="1587"/>
                    <a:pt x="984" y="1567"/>
                    <a:pt x="1057" y="1525"/>
                  </a:cubicBezTo>
                  <a:lnTo>
                    <a:pt x="1197" y="1442"/>
                  </a:lnTo>
                  <a:cubicBezTo>
                    <a:pt x="1426" y="1315"/>
                    <a:pt x="1496" y="1016"/>
                    <a:pt x="1349" y="800"/>
                  </a:cubicBezTo>
                  <a:lnTo>
                    <a:pt x="942" y="196"/>
                  </a:lnTo>
                  <a:cubicBezTo>
                    <a:pt x="855" y="71"/>
                    <a:pt x="713" y="1"/>
                    <a:pt x="56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3"/>
            <p:cNvSpPr/>
            <p:nvPr/>
          </p:nvSpPr>
          <p:spPr>
            <a:xfrm>
              <a:off x="884444" y="3036355"/>
              <a:ext cx="34833" cy="51537"/>
            </a:xfrm>
            <a:custGeom>
              <a:rect b="b" l="l" r="r" t="t"/>
              <a:pathLst>
                <a:path extrusionOk="0" h="1629" w="1101">
                  <a:moveTo>
                    <a:pt x="516" y="1"/>
                  </a:moveTo>
                  <a:cubicBezTo>
                    <a:pt x="280" y="1"/>
                    <a:pt x="83" y="185"/>
                    <a:pt x="64" y="420"/>
                  </a:cubicBezTo>
                  <a:lnTo>
                    <a:pt x="20" y="1145"/>
                  </a:lnTo>
                  <a:cubicBezTo>
                    <a:pt x="1" y="1406"/>
                    <a:pt x="204" y="1629"/>
                    <a:pt x="465" y="1629"/>
                  </a:cubicBezTo>
                  <a:lnTo>
                    <a:pt x="630" y="1629"/>
                  </a:lnTo>
                  <a:cubicBezTo>
                    <a:pt x="891" y="1629"/>
                    <a:pt x="1101" y="1406"/>
                    <a:pt x="1082" y="1145"/>
                  </a:cubicBezTo>
                  <a:lnTo>
                    <a:pt x="1031" y="420"/>
                  </a:lnTo>
                  <a:cubicBezTo>
                    <a:pt x="1018" y="185"/>
                    <a:pt x="821" y="1"/>
                    <a:pt x="586"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3"/>
            <p:cNvSpPr/>
            <p:nvPr/>
          </p:nvSpPr>
          <p:spPr>
            <a:xfrm>
              <a:off x="796303" y="3015696"/>
              <a:ext cx="47330" cy="50304"/>
            </a:xfrm>
            <a:custGeom>
              <a:rect b="b" l="l" r="r" t="t"/>
              <a:pathLst>
                <a:path extrusionOk="0" h="1590" w="1496">
                  <a:moveTo>
                    <a:pt x="929" y="1"/>
                  </a:moveTo>
                  <a:cubicBezTo>
                    <a:pt x="784" y="1"/>
                    <a:pt x="642" y="73"/>
                    <a:pt x="554" y="202"/>
                  </a:cubicBezTo>
                  <a:lnTo>
                    <a:pt x="147" y="806"/>
                  </a:lnTo>
                  <a:cubicBezTo>
                    <a:pt x="1" y="1022"/>
                    <a:pt x="71" y="1315"/>
                    <a:pt x="300" y="1442"/>
                  </a:cubicBezTo>
                  <a:lnTo>
                    <a:pt x="440" y="1531"/>
                  </a:lnTo>
                  <a:cubicBezTo>
                    <a:pt x="511" y="1571"/>
                    <a:pt x="587" y="1589"/>
                    <a:pt x="662" y="1589"/>
                  </a:cubicBezTo>
                  <a:cubicBezTo>
                    <a:pt x="829" y="1589"/>
                    <a:pt x="990" y="1497"/>
                    <a:pt x="1069" y="1334"/>
                  </a:cubicBezTo>
                  <a:lnTo>
                    <a:pt x="1394" y="685"/>
                  </a:lnTo>
                  <a:cubicBezTo>
                    <a:pt x="1495" y="469"/>
                    <a:pt x="1413" y="215"/>
                    <a:pt x="1209" y="94"/>
                  </a:cubicBezTo>
                  <a:lnTo>
                    <a:pt x="1152" y="62"/>
                  </a:lnTo>
                  <a:cubicBezTo>
                    <a:pt x="1082" y="21"/>
                    <a:pt x="1005" y="1"/>
                    <a:pt x="92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9" name="Google Shape;2859;p53"/>
          <p:cNvGrpSpPr/>
          <p:nvPr/>
        </p:nvGrpSpPr>
        <p:grpSpPr>
          <a:xfrm rot="1071009">
            <a:off x="-721485" y="3523188"/>
            <a:ext cx="1540188" cy="1540188"/>
            <a:chOff x="1233725" y="3010438"/>
            <a:chExt cx="1436736" cy="1436736"/>
          </a:xfrm>
        </p:grpSpPr>
        <p:sp>
          <p:nvSpPr>
            <p:cNvPr id="2860" name="Google Shape;2860;p53"/>
            <p:cNvSpPr/>
            <p:nvPr/>
          </p:nvSpPr>
          <p:spPr>
            <a:xfrm>
              <a:off x="1233725" y="3010438"/>
              <a:ext cx="1436736" cy="1436736"/>
            </a:xfrm>
            <a:custGeom>
              <a:rect b="b" l="l" r="r" t="t"/>
              <a:pathLst>
                <a:path extrusionOk="0" h="41247" w="41247">
                  <a:moveTo>
                    <a:pt x="1" y="1"/>
                  </a:moveTo>
                  <a:lnTo>
                    <a:pt x="1" y="41246"/>
                  </a:lnTo>
                  <a:lnTo>
                    <a:pt x="41247" y="41246"/>
                  </a:lnTo>
                  <a:lnTo>
                    <a:pt x="41247"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3"/>
            <p:cNvSpPr/>
            <p:nvPr/>
          </p:nvSpPr>
          <p:spPr>
            <a:xfrm>
              <a:off x="1295307" y="3072020"/>
              <a:ext cx="1313708" cy="1313708"/>
            </a:xfrm>
            <a:custGeom>
              <a:rect b="b" l="l" r="r" t="t"/>
              <a:pathLst>
                <a:path extrusionOk="0" h="37715" w="37715">
                  <a:moveTo>
                    <a:pt x="0" y="0"/>
                  </a:moveTo>
                  <a:lnTo>
                    <a:pt x="0" y="37714"/>
                  </a:lnTo>
                  <a:lnTo>
                    <a:pt x="37715" y="37714"/>
                  </a:lnTo>
                  <a:lnTo>
                    <a:pt x="3771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3"/>
            <p:cNvSpPr/>
            <p:nvPr/>
          </p:nvSpPr>
          <p:spPr>
            <a:xfrm>
              <a:off x="1317600" y="3094312"/>
              <a:ext cx="1269122" cy="1268983"/>
            </a:xfrm>
            <a:custGeom>
              <a:rect b="b" l="l" r="r" t="t"/>
              <a:pathLst>
                <a:path extrusionOk="0" h="36431" w="36435">
                  <a:moveTo>
                    <a:pt x="1" y="0"/>
                  </a:moveTo>
                  <a:lnTo>
                    <a:pt x="1" y="36431"/>
                  </a:lnTo>
                  <a:lnTo>
                    <a:pt x="36434" y="36431"/>
                  </a:lnTo>
                  <a:lnTo>
                    <a:pt x="36434"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3"/>
            <p:cNvSpPr/>
            <p:nvPr/>
          </p:nvSpPr>
          <p:spPr>
            <a:xfrm>
              <a:off x="2428276" y="3101766"/>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3"/>
            <p:cNvSpPr/>
            <p:nvPr/>
          </p:nvSpPr>
          <p:spPr>
            <a:xfrm>
              <a:off x="2110890"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3"/>
            <p:cNvSpPr/>
            <p:nvPr/>
          </p:nvSpPr>
          <p:spPr>
            <a:xfrm>
              <a:off x="1793609"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3"/>
            <p:cNvSpPr/>
            <p:nvPr/>
          </p:nvSpPr>
          <p:spPr>
            <a:xfrm>
              <a:off x="1476292" y="3101766"/>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3"/>
            <p:cNvSpPr/>
            <p:nvPr/>
          </p:nvSpPr>
          <p:spPr>
            <a:xfrm>
              <a:off x="2269583"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3"/>
            <p:cNvSpPr/>
            <p:nvPr/>
          </p:nvSpPr>
          <p:spPr>
            <a:xfrm>
              <a:off x="1952301" y="3258265"/>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3"/>
            <p:cNvSpPr/>
            <p:nvPr/>
          </p:nvSpPr>
          <p:spPr>
            <a:xfrm>
              <a:off x="1635020" y="3258265"/>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3"/>
            <p:cNvSpPr/>
            <p:nvPr/>
          </p:nvSpPr>
          <p:spPr>
            <a:xfrm>
              <a:off x="1317600"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3"/>
            <p:cNvSpPr/>
            <p:nvPr/>
          </p:nvSpPr>
          <p:spPr>
            <a:xfrm>
              <a:off x="2428276" y="3414833"/>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3"/>
            <p:cNvSpPr/>
            <p:nvPr/>
          </p:nvSpPr>
          <p:spPr>
            <a:xfrm>
              <a:off x="2110890"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3"/>
            <p:cNvSpPr/>
            <p:nvPr/>
          </p:nvSpPr>
          <p:spPr>
            <a:xfrm>
              <a:off x="1793609"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3"/>
            <p:cNvSpPr/>
            <p:nvPr/>
          </p:nvSpPr>
          <p:spPr>
            <a:xfrm>
              <a:off x="1476292" y="3414833"/>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3"/>
            <p:cNvSpPr/>
            <p:nvPr/>
          </p:nvSpPr>
          <p:spPr>
            <a:xfrm>
              <a:off x="2269583"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3"/>
            <p:cNvSpPr/>
            <p:nvPr/>
          </p:nvSpPr>
          <p:spPr>
            <a:xfrm>
              <a:off x="1952301" y="3571296"/>
              <a:ext cx="158383" cy="158418"/>
            </a:xfrm>
            <a:custGeom>
              <a:rect b="b" l="l" r="r" t="t"/>
              <a:pathLst>
                <a:path extrusionOk="0" h="4548" w="4547">
                  <a:moveTo>
                    <a:pt x="0" y="1"/>
                  </a:moveTo>
                  <a:lnTo>
                    <a:pt x="0"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3"/>
            <p:cNvSpPr/>
            <p:nvPr/>
          </p:nvSpPr>
          <p:spPr>
            <a:xfrm>
              <a:off x="1635020" y="3571296"/>
              <a:ext cx="158279" cy="158418"/>
            </a:xfrm>
            <a:custGeom>
              <a:rect b="b" l="l" r="r" t="t"/>
              <a:pathLst>
                <a:path extrusionOk="0" h="4548" w="4544">
                  <a:moveTo>
                    <a:pt x="0" y="1"/>
                  </a:moveTo>
                  <a:lnTo>
                    <a:pt x="0" y="4547"/>
                  </a:lnTo>
                  <a:lnTo>
                    <a:pt x="4544" y="4547"/>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3"/>
            <p:cNvSpPr/>
            <p:nvPr/>
          </p:nvSpPr>
          <p:spPr>
            <a:xfrm>
              <a:off x="1317600"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3"/>
            <p:cNvSpPr/>
            <p:nvPr/>
          </p:nvSpPr>
          <p:spPr>
            <a:xfrm>
              <a:off x="2428276" y="3727864"/>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3"/>
            <p:cNvSpPr/>
            <p:nvPr/>
          </p:nvSpPr>
          <p:spPr>
            <a:xfrm>
              <a:off x="2110890"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3"/>
            <p:cNvSpPr/>
            <p:nvPr/>
          </p:nvSpPr>
          <p:spPr>
            <a:xfrm>
              <a:off x="1793609"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3"/>
            <p:cNvSpPr/>
            <p:nvPr/>
          </p:nvSpPr>
          <p:spPr>
            <a:xfrm>
              <a:off x="1476292" y="3727864"/>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3"/>
            <p:cNvSpPr/>
            <p:nvPr/>
          </p:nvSpPr>
          <p:spPr>
            <a:xfrm>
              <a:off x="2269583"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3"/>
            <p:cNvSpPr/>
            <p:nvPr/>
          </p:nvSpPr>
          <p:spPr>
            <a:xfrm>
              <a:off x="1952301" y="3884363"/>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3"/>
            <p:cNvSpPr/>
            <p:nvPr/>
          </p:nvSpPr>
          <p:spPr>
            <a:xfrm>
              <a:off x="1635020" y="3884363"/>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3"/>
            <p:cNvSpPr/>
            <p:nvPr/>
          </p:nvSpPr>
          <p:spPr>
            <a:xfrm>
              <a:off x="1317600"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3"/>
            <p:cNvSpPr/>
            <p:nvPr/>
          </p:nvSpPr>
          <p:spPr>
            <a:xfrm>
              <a:off x="2428276" y="4040931"/>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3"/>
            <p:cNvSpPr/>
            <p:nvPr/>
          </p:nvSpPr>
          <p:spPr>
            <a:xfrm>
              <a:off x="2110890"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3"/>
            <p:cNvSpPr/>
            <p:nvPr/>
          </p:nvSpPr>
          <p:spPr>
            <a:xfrm>
              <a:off x="1793609"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3"/>
            <p:cNvSpPr/>
            <p:nvPr/>
          </p:nvSpPr>
          <p:spPr>
            <a:xfrm>
              <a:off x="1476292" y="4040931"/>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3"/>
            <p:cNvSpPr/>
            <p:nvPr/>
          </p:nvSpPr>
          <p:spPr>
            <a:xfrm>
              <a:off x="2269583"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3"/>
            <p:cNvSpPr/>
            <p:nvPr/>
          </p:nvSpPr>
          <p:spPr>
            <a:xfrm>
              <a:off x="1952301" y="4197499"/>
              <a:ext cx="158383" cy="158314"/>
            </a:xfrm>
            <a:custGeom>
              <a:rect b="b" l="l" r="r" t="t"/>
              <a:pathLst>
                <a:path extrusionOk="0" h="4545" w="4547">
                  <a:moveTo>
                    <a:pt x="0" y="1"/>
                  </a:moveTo>
                  <a:lnTo>
                    <a:pt x="0"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3"/>
            <p:cNvSpPr/>
            <p:nvPr/>
          </p:nvSpPr>
          <p:spPr>
            <a:xfrm>
              <a:off x="1635020" y="4197499"/>
              <a:ext cx="158279" cy="158314"/>
            </a:xfrm>
            <a:custGeom>
              <a:rect b="b" l="l" r="r" t="t"/>
              <a:pathLst>
                <a:path extrusionOk="0" h="4545" w="4544">
                  <a:moveTo>
                    <a:pt x="0" y="1"/>
                  </a:moveTo>
                  <a:lnTo>
                    <a:pt x="0" y="4544"/>
                  </a:lnTo>
                  <a:lnTo>
                    <a:pt x="4544" y="4544"/>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3"/>
            <p:cNvSpPr/>
            <p:nvPr/>
          </p:nvSpPr>
          <p:spPr>
            <a:xfrm>
              <a:off x="1317600"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53"/>
          <p:cNvGrpSpPr/>
          <p:nvPr/>
        </p:nvGrpSpPr>
        <p:grpSpPr>
          <a:xfrm rot="688216">
            <a:off x="8371787" y="-204651"/>
            <a:ext cx="1533458" cy="1683461"/>
            <a:chOff x="6688125" y="661290"/>
            <a:chExt cx="1376094" cy="1510704"/>
          </a:xfrm>
        </p:grpSpPr>
        <p:sp>
          <p:nvSpPr>
            <p:cNvPr id="2896" name="Google Shape;2896;p53"/>
            <p:cNvSpPr/>
            <p:nvPr/>
          </p:nvSpPr>
          <p:spPr>
            <a:xfrm>
              <a:off x="6688125" y="795900"/>
              <a:ext cx="1376094" cy="1376094"/>
            </a:xfrm>
            <a:custGeom>
              <a:rect b="b" l="l" r="r" t="t"/>
              <a:pathLst>
                <a:path extrusionOk="0" h="34308" w="34308">
                  <a:moveTo>
                    <a:pt x="378" y="0"/>
                  </a:moveTo>
                  <a:cubicBezTo>
                    <a:pt x="170" y="0"/>
                    <a:pt x="0" y="170"/>
                    <a:pt x="0" y="378"/>
                  </a:cubicBezTo>
                  <a:lnTo>
                    <a:pt x="0" y="33930"/>
                  </a:lnTo>
                  <a:cubicBezTo>
                    <a:pt x="0" y="34141"/>
                    <a:pt x="170" y="34308"/>
                    <a:pt x="378" y="34308"/>
                  </a:cubicBezTo>
                  <a:lnTo>
                    <a:pt x="33930" y="34308"/>
                  </a:lnTo>
                  <a:cubicBezTo>
                    <a:pt x="34138" y="34308"/>
                    <a:pt x="34308" y="34141"/>
                    <a:pt x="34308" y="33930"/>
                  </a:cubicBezTo>
                  <a:lnTo>
                    <a:pt x="34308" y="378"/>
                  </a:lnTo>
                  <a:cubicBezTo>
                    <a:pt x="34308" y="170"/>
                    <a:pt x="34138" y="0"/>
                    <a:pt x="33930" y="0"/>
                  </a:cubicBezTo>
                  <a:lnTo>
                    <a:pt x="8770" y="0"/>
                  </a:lnTo>
                  <a:cubicBezTo>
                    <a:pt x="8405" y="397"/>
                    <a:pt x="7883" y="644"/>
                    <a:pt x="7303" y="644"/>
                  </a:cubicBezTo>
                  <a:cubicBezTo>
                    <a:pt x="6724" y="644"/>
                    <a:pt x="6199" y="397"/>
                    <a:pt x="58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3"/>
            <p:cNvSpPr/>
            <p:nvPr/>
          </p:nvSpPr>
          <p:spPr>
            <a:xfrm>
              <a:off x="6786355" y="894130"/>
              <a:ext cx="1179635" cy="1179635"/>
            </a:xfrm>
            <a:custGeom>
              <a:rect b="b" l="l" r="r" t="t"/>
              <a:pathLst>
                <a:path extrusionOk="0" h="29410" w="29410">
                  <a:moveTo>
                    <a:pt x="0" y="1"/>
                  </a:moveTo>
                  <a:lnTo>
                    <a:pt x="0" y="12859"/>
                  </a:lnTo>
                  <a:cubicBezTo>
                    <a:pt x="314" y="12677"/>
                    <a:pt x="676" y="12574"/>
                    <a:pt x="1063" y="12574"/>
                  </a:cubicBezTo>
                  <a:cubicBezTo>
                    <a:pt x="2235" y="12574"/>
                    <a:pt x="3186" y="13525"/>
                    <a:pt x="3186" y="14697"/>
                  </a:cubicBezTo>
                  <a:cubicBezTo>
                    <a:pt x="3186" y="15869"/>
                    <a:pt x="2235" y="16817"/>
                    <a:pt x="1063" y="16817"/>
                  </a:cubicBezTo>
                  <a:cubicBezTo>
                    <a:pt x="676" y="16817"/>
                    <a:pt x="314" y="16714"/>
                    <a:pt x="0" y="16532"/>
                  </a:cubicBezTo>
                  <a:lnTo>
                    <a:pt x="0" y="29409"/>
                  </a:lnTo>
                  <a:lnTo>
                    <a:pt x="12846" y="29409"/>
                  </a:lnTo>
                  <a:cubicBezTo>
                    <a:pt x="12632" y="29080"/>
                    <a:pt x="12507" y="28683"/>
                    <a:pt x="12507" y="28260"/>
                  </a:cubicBezTo>
                  <a:cubicBezTo>
                    <a:pt x="12507" y="27088"/>
                    <a:pt x="13458" y="26137"/>
                    <a:pt x="14630" y="26137"/>
                  </a:cubicBezTo>
                  <a:cubicBezTo>
                    <a:pt x="15801" y="26137"/>
                    <a:pt x="16752" y="27088"/>
                    <a:pt x="16752" y="28260"/>
                  </a:cubicBezTo>
                  <a:cubicBezTo>
                    <a:pt x="16752" y="28683"/>
                    <a:pt x="16628" y="29080"/>
                    <a:pt x="16413" y="29409"/>
                  </a:cubicBezTo>
                  <a:lnTo>
                    <a:pt x="29409" y="29409"/>
                  </a:lnTo>
                  <a:lnTo>
                    <a:pt x="29409" y="4877"/>
                  </a:lnTo>
                  <a:cubicBezTo>
                    <a:pt x="28775" y="5700"/>
                    <a:pt x="27776" y="6232"/>
                    <a:pt x="26656" y="6232"/>
                  </a:cubicBezTo>
                  <a:cubicBezTo>
                    <a:pt x="24735" y="6232"/>
                    <a:pt x="23178" y="4675"/>
                    <a:pt x="23178" y="2758"/>
                  </a:cubicBezTo>
                  <a:cubicBezTo>
                    <a:pt x="23178" y="1634"/>
                    <a:pt x="23710" y="638"/>
                    <a:pt x="24536" y="4"/>
                  </a:cubicBezTo>
                  <a:lnTo>
                    <a:pt x="6548" y="4"/>
                  </a:lnTo>
                  <a:lnTo>
                    <a:pt x="7355" y="1890"/>
                  </a:lnTo>
                  <a:lnTo>
                    <a:pt x="2354" y="1890"/>
                  </a:lnTo>
                  <a:lnTo>
                    <a:pt x="3161"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3"/>
            <p:cNvSpPr/>
            <p:nvPr/>
          </p:nvSpPr>
          <p:spPr>
            <a:xfrm>
              <a:off x="7069132" y="1583905"/>
              <a:ext cx="167780" cy="170227"/>
            </a:xfrm>
            <a:custGeom>
              <a:rect b="b" l="l" r="r" t="t"/>
              <a:pathLst>
                <a:path extrusionOk="0" h="4244" w="4183">
                  <a:moveTo>
                    <a:pt x="2124" y="1"/>
                  </a:moveTo>
                  <a:cubicBezTo>
                    <a:pt x="952" y="1"/>
                    <a:pt x="1" y="948"/>
                    <a:pt x="1" y="2120"/>
                  </a:cubicBezTo>
                  <a:cubicBezTo>
                    <a:pt x="1" y="3292"/>
                    <a:pt x="952" y="4243"/>
                    <a:pt x="2124" y="4243"/>
                  </a:cubicBezTo>
                  <a:cubicBezTo>
                    <a:pt x="3116" y="4243"/>
                    <a:pt x="3952" y="3558"/>
                    <a:pt x="4182" y="2636"/>
                  </a:cubicBezTo>
                  <a:lnTo>
                    <a:pt x="3312" y="2636"/>
                  </a:lnTo>
                  <a:cubicBezTo>
                    <a:pt x="3071" y="2636"/>
                    <a:pt x="2876" y="2441"/>
                    <a:pt x="2876" y="2200"/>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3"/>
            <p:cNvSpPr/>
            <p:nvPr/>
          </p:nvSpPr>
          <p:spPr>
            <a:xfrm>
              <a:off x="7069132" y="1583905"/>
              <a:ext cx="121654" cy="170227"/>
            </a:xfrm>
            <a:custGeom>
              <a:rect b="b" l="l" r="r" t="t"/>
              <a:pathLst>
                <a:path extrusionOk="0" h="4244" w="3033">
                  <a:moveTo>
                    <a:pt x="2124" y="1"/>
                  </a:moveTo>
                  <a:cubicBezTo>
                    <a:pt x="952" y="1"/>
                    <a:pt x="1" y="948"/>
                    <a:pt x="1" y="2120"/>
                  </a:cubicBezTo>
                  <a:cubicBezTo>
                    <a:pt x="1" y="3292"/>
                    <a:pt x="952" y="4243"/>
                    <a:pt x="2124" y="4243"/>
                  </a:cubicBezTo>
                  <a:cubicBezTo>
                    <a:pt x="2447" y="4243"/>
                    <a:pt x="2758" y="4170"/>
                    <a:pt x="3033" y="4038"/>
                  </a:cubicBezTo>
                  <a:cubicBezTo>
                    <a:pt x="2316" y="3699"/>
                    <a:pt x="1819" y="2969"/>
                    <a:pt x="1819" y="2120"/>
                  </a:cubicBezTo>
                  <a:cubicBezTo>
                    <a:pt x="1819" y="1339"/>
                    <a:pt x="2245" y="654"/>
                    <a:pt x="2876" y="289"/>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3"/>
            <p:cNvSpPr/>
            <p:nvPr/>
          </p:nvSpPr>
          <p:spPr>
            <a:xfrm>
              <a:off x="6786355" y="894130"/>
              <a:ext cx="196659" cy="196659"/>
            </a:xfrm>
            <a:custGeom>
              <a:rect b="b" l="l" r="r" t="t"/>
              <a:pathLst>
                <a:path extrusionOk="0" h="4903" w="4903">
                  <a:moveTo>
                    <a:pt x="0" y="1"/>
                  </a:moveTo>
                  <a:lnTo>
                    <a:pt x="0" y="4903"/>
                  </a:lnTo>
                  <a:lnTo>
                    <a:pt x="4902" y="4903"/>
                  </a:lnTo>
                  <a:lnTo>
                    <a:pt x="4902" y="1890"/>
                  </a:lnTo>
                  <a:lnTo>
                    <a:pt x="2354" y="1890"/>
                  </a:lnTo>
                  <a:lnTo>
                    <a:pt x="3161"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3"/>
            <p:cNvSpPr/>
            <p:nvPr/>
          </p:nvSpPr>
          <p:spPr>
            <a:xfrm>
              <a:off x="6982975" y="894130"/>
              <a:ext cx="196659" cy="196659"/>
            </a:xfrm>
            <a:custGeom>
              <a:rect b="b" l="l" r="r" t="t"/>
              <a:pathLst>
                <a:path extrusionOk="0" h="4903" w="4903">
                  <a:moveTo>
                    <a:pt x="1646" y="1"/>
                  </a:moveTo>
                  <a:lnTo>
                    <a:pt x="2453" y="1890"/>
                  </a:lnTo>
                  <a:lnTo>
                    <a:pt x="0" y="1890"/>
                  </a:lnTo>
                  <a:lnTo>
                    <a:pt x="0" y="4903"/>
                  </a:lnTo>
                  <a:lnTo>
                    <a:pt x="4902" y="4903"/>
                  </a:lnTo>
                  <a:lnTo>
                    <a:pt x="4902"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3"/>
            <p:cNvSpPr/>
            <p:nvPr/>
          </p:nvSpPr>
          <p:spPr>
            <a:xfrm>
              <a:off x="7179595" y="89413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3"/>
            <p:cNvSpPr/>
            <p:nvPr/>
          </p:nvSpPr>
          <p:spPr>
            <a:xfrm>
              <a:off x="7376215" y="894130"/>
              <a:ext cx="196539" cy="196659"/>
            </a:xfrm>
            <a:custGeom>
              <a:rect b="b" l="l" r="r" t="t"/>
              <a:pathLst>
                <a:path extrusionOk="0" h="4903" w="4900">
                  <a:moveTo>
                    <a:pt x="0" y="1"/>
                  </a:moveTo>
                  <a:lnTo>
                    <a:pt x="0" y="4903"/>
                  </a:lnTo>
                  <a:lnTo>
                    <a:pt x="4899" y="4903"/>
                  </a:lnTo>
                  <a:lnTo>
                    <a:pt x="489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3"/>
            <p:cNvSpPr/>
            <p:nvPr/>
          </p:nvSpPr>
          <p:spPr>
            <a:xfrm>
              <a:off x="7572835" y="894130"/>
              <a:ext cx="196539" cy="196659"/>
            </a:xfrm>
            <a:custGeom>
              <a:rect b="b" l="l" r="r" t="t"/>
              <a:pathLst>
                <a:path extrusionOk="0" h="4903" w="4900">
                  <a:moveTo>
                    <a:pt x="0" y="1"/>
                  </a:moveTo>
                  <a:lnTo>
                    <a:pt x="0" y="4903"/>
                  </a:lnTo>
                  <a:lnTo>
                    <a:pt x="4313" y="4903"/>
                  </a:lnTo>
                  <a:cubicBezTo>
                    <a:pt x="3849" y="4314"/>
                    <a:pt x="3570" y="3568"/>
                    <a:pt x="3570" y="2758"/>
                  </a:cubicBezTo>
                  <a:cubicBezTo>
                    <a:pt x="3570" y="1647"/>
                    <a:pt x="4092" y="660"/>
                    <a:pt x="4899" y="23"/>
                  </a:cubicBezTo>
                  <a:lnTo>
                    <a:pt x="489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3"/>
            <p:cNvSpPr/>
            <p:nvPr/>
          </p:nvSpPr>
          <p:spPr>
            <a:xfrm>
              <a:off x="6786355" y="109075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3"/>
            <p:cNvSpPr/>
            <p:nvPr/>
          </p:nvSpPr>
          <p:spPr>
            <a:xfrm>
              <a:off x="7769335" y="1090750"/>
              <a:ext cx="196659" cy="196659"/>
            </a:xfrm>
            <a:custGeom>
              <a:rect b="b" l="l" r="r" t="t"/>
              <a:pathLst>
                <a:path extrusionOk="0" h="4903" w="4903">
                  <a:moveTo>
                    <a:pt x="4880" y="1"/>
                  </a:moveTo>
                  <a:cubicBezTo>
                    <a:pt x="4243" y="811"/>
                    <a:pt x="3256" y="1330"/>
                    <a:pt x="2149" y="1330"/>
                  </a:cubicBezTo>
                  <a:cubicBezTo>
                    <a:pt x="1339" y="1330"/>
                    <a:pt x="593" y="1054"/>
                    <a:pt x="0" y="587"/>
                  </a:cubicBez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3"/>
            <p:cNvSpPr/>
            <p:nvPr/>
          </p:nvSpPr>
          <p:spPr>
            <a:xfrm>
              <a:off x="6786355" y="1287370"/>
              <a:ext cx="196659" cy="196659"/>
            </a:xfrm>
            <a:custGeom>
              <a:rect b="b" l="l" r="r" t="t"/>
              <a:pathLst>
                <a:path extrusionOk="0" h="4903" w="4903">
                  <a:moveTo>
                    <a:pt x="0" y="1"/>
                  </a:moveTo>
                  <a:lnTo>
                    <a:pt x="0" y="3055"/>
                  </a:lnTo>
                  <a:cubicBezTo>
                    <a:pt x="314" y="2876"/>
                    <a:pt x="676" y="2770"/>
                    <a:pt x="1063" y="2770"/>
                  </a:cubicBezTo>
                  <a:cubicBezTo>
                    <a:pt x="2235" y="2770"/>
                    <a:pt x="3186" y="3721"/>
                    <a:pt x="3186" y="4893"/>
                  </a:cubicBezTo>
                  <a:cubicBezTo>
                    <a:pt x="3186" y="4896"/>
                    <a:pt x="3186" y="4900"/>
                    <a:pt x="3186" y="4903"/>
                  </a:cubicBez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3"/>
            <p:cNvSpPr/>
            <p:nvPr/>
          </p:nvSpPr>
          <p:spPr>
            <a:xfrm>
              <a:off x="7769335" y="128737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3"/>
            <p:cNvSpPr/>
            <p:nvPr/>
          </p:nvSpPr>
          <p:spPr>
            <a:xfrm>
              <a:off x="6786355" y="1483990"/>
              <a:ext cx="196659" cy="196659"/>
            </a:xfrm>
            <a:custGeom>
              <a:rect b="b" l="l" r="r" t="t"/>
              <a:pathLst>
                <a:path extrusionOk="0" h="4903" w="4903">
                  <a:moveTo>
                    <a:pt x="3186" y="1"/>
                  </a:moveTo>
                  <a:cubicBezTo>
                    <a:pt x="3180" y="1166"/>
                    <a:pt x="2232" y="2111"/>
                    <a:pt x="1063" y="2111"/>
                  </a:cubicBezTo>
                  <a:cubicBezTo>
                    <a:pt x="676" y="2111"/>
                    <a:pt x="314" y="2008"/>
                    <a:pt x="0" y="1826"/>
                  </a:cubicBez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3"/>
            <p:cNvSpPr/>
            <p:nvPr/>
          </p:nvSpPr>
          <p:spPr>
            <a:xfrm>
              <a:off x="7769335" y="148399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3"/>
            <p:cNvSpPr/>
            <p:nvPr/>
          </p:nvSpPr>
          <p:spPr>
            <a:xfrm>
              <a:off x="6786355" y="1680610"/>
              <a:ext cx="196659" cy="196539"/>
            </a:xfrm>
            <a:custGeom>
              <a:rect b="b" l="l" r="r" t="t"/>
              <a:pathLst>
                <a:path extrusionOk="0" h="4900" w="4903">
                  <a:moveTo>
                    <a:pt x="0" y="1"/>
                  </a:moveTo>
                  <a:lnTo>
                    <a:pt x="0" y="4899"/>
                  </a:lnTo>
                  <a:lnTo>
                    <a:pt x="4902" y="4899"/>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3"/>
            <p:cNvSpPr/>
            <p:nvPr/>
          </p:nvSpPr>
          <p:spPr>
            <a:xfrm>
              <a:off x="7769335" y="1680610"/>
              <a:ext cx="196659" cy="196539"/>
            </a:xfrm>
            <a:custGeom>
              <a:rect b="b" l="l" r="r" t="t"/>
              <a:pathLst>
                <a:path extrusionOk="0" h="4900" w="4903">
                  <a:moveTo>
                    <a:pt x="0" y="1"/>
                  </a:moveTo>
                  <a:lnTo>
                    <a:pt x="0" y="4899"/>
                  </a:lnTo>
                  <a:lnTo>
                    <a:pt x="4902" y="4899"/>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3"/>
            <p:cNvSpPr/>
            <p:nvPr/>
          </p:nvSpPr>
          <p:spPr>
            <a:xfrm>
              <a:off x="6786355" y="1877110"/>
              <a:ext cx="196659" cy="196659"/>
            </a:xfrm>
            <a:custGeom>
              <a:rect b="b" l="l" r="r" t="t"/>
              <a:pathLst>
                <a:path extrusionOk="0" h="4903" w="4903">
                  <a:moveTo>
                    <a:pt x="0" y="0"/>
                  </a:moveTo>
                  <a:lnTo>
                    <a:pt x="0" y="4902"/>
                  </a:lnTo>
                  <a:lnTo>
                    <a:pt x="4902" y="4902"/>
                  </a:lnTo>
                  <a:lnTo>
                    <a:pt x="4902" y="0"/>
                  </a:lnTo>
                  <a:close/>
                </a:path>
              </a:pathLst>
            </a:custGeom>
            <a:solidFill>
              <a:srgbClr val="FD475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3"/>
            <p:cNvSpPr/>
            <p:nvPr/>
          </p:nvSpPr>
          <p:spPr>
            <a:xfrm>
              <a:off x="698297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3"/>
            <p:cNvSpPr/>
            <p:nvPr/>
          </p:nvSpPr>
          <p:spPr>
            <a:xfrm>
              <a:off x="7179595" y="1877110"/>
              <a:ext cx="196659" cy="196659"/>
            </a:xfrm>
            <a:custGeom>
              <a:rect b="b" l="l" r="r" t="t"/>
              <a:pathLst>
                <a:path extrusionOk="0" h="4903" w="4903">
                  <a:moveTo>
                    <a:pt x="0" y="0"/>
                  </a:moveTo>
                  <a:lnTo>
                    <a:pt x="0" y="4902"/>
                  </a:lnTo>
                  <a:lnTo>
                    <a:pt x="3042" y="4902"/>
                  </a:lnTo>
                  <a:cubicBezTo>
                    <a:pt x="2828" y="4573"/>
                    <a:pt x="2703" y="4176"/>
                    <a:pt x="2703" y="3753"/>
                  </a:cubicBezTo>
                  <a:cubicBezTo>
                    <a:pt x="2703" y="2581"/>
                    <a:pt x="3654" y="1630"/>
                    <a:pt x="4826" y="1630"/>
                  </a:cubicBezTo>
                  <a:cubicBezTo>
                    <a:pt x="4851" y="1630"/>
                    <a:pt x="4877" y="1633"/>
                    <a:pt x="4902" y="1633"/>
                  </a:cubicBezTo>
                  <a:lnTo>
                    <a:pt x="490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3"/>
            <p:cNvSpPr/>
            <p:nvPr/>
          </p:nvSpPr>
          <p:spPr>
            <a:xfrm>
              <a:off x="7376215" y="1877110"/>
              <a:ext cx="196539" cy="196659"/>
            </a:xfrm>
            <a:custGeom>
              <a:rect b="b" l="l" r="r" t="t"/>
              <a:pathLst>
                <a:path extrusionOk="0" h="4903" w="4900">
                  <a:moveTo>
                    <a:pt x="0" y="0"/>
                  </a:moveTo>
                  <a:lnTo>
                    <a:pt x="0" y="1633"/>
                  </a:lnTo>
                  <a:cubicBezTo>
                    <a:pt x="1137" y="1675"/>
                    <a:pt x="2046" y="2607"/>
                    <a:pt x="2046" y="3753"/>
                  </a:cubicBezTo>
                  <a:cubicBezTo>
                    <a:pt x="2046" y="4176"/>
                    <a:pt x="1922" y="4573"/>
                    <a:pt x="1707" y="4902"/>
                  </a:cubicBezTo>
                  <a:lnTo>
                    <a:pt x="4899" y="4902"/>
                  </a:lnTo>
                  <a:lnTo>
                    <a:pt x="4899"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3"/>
            <p:cNvSpPr/>
            <p:nvPr/>
          </p:nvSpPr>
          <p:spPr>
            <a:xfrm>
              <a:off x="7572835" y="1877110"/>
              <a:ext cx="196539" cy="196659"/>
            </a:xfrm>
            <a:custGeom>
              <a:rect b="b" l="l" r="r" t="t"/>
              <a:pathLst>
                <a:path extrusionOk="0" h="4903" w="4900">
                  <a:moveTo>
                    <a:pt x="0" y="0"/>
                  </a:moveTo>
                  <a:lnTo>
                    <a:pt x="0" y="4902"/>
                  </a:lnTo>
                  <a:lnTo>
                    <a:pt x="4899" y="4902"/>
                  </a:lnTo>
                  <a:lnTo>
                    <a:pt x="4899"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3"/>
            <p:cNvSpPr/>
            <p:nvPr/>
          </p:nvSpPr>
          <p:spPr>
            <a:xfrm>
              <a:off x="776933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3"/>
            <p:cNvSpPr/>
            <p:nvPr/>
          </p:nvSpPr>
          <p:spPr>
            <a:xfrm>
              <a:off x="7069412" y="1177187"/>
              <a:ext cx="341657" cy="181377"/>
            </a:xfrm>
            <a:custGeom>
              <a:rect b="b" l="l" r="r" t="t"/>
              <a:pathLst>
                <a:path extrusionOk="0" h="4522" w="8518">
                  <a:moveTo>
                    <a:pt x="228" y="1"/>
                  </a:moveTo>
                  <a:cubicBezTo>
                    <a:pt x="103" y="1"/>
                    <a:pt x="0" y="103"/>
                    <a:pt x="0" y="228"/>
                  </a:cubicBezTo>
                  <a:lnTo>
                    <a:pt x="0" y="4294"/>
                  </a:lnTo>
                  <a:cubicBezTo>
                    <a:pt x="0" y="4419"/>
                    <a:pt x="103" y="4522"/>
                    <a:pt x="228" y="4522"/>
                  </a:cubicBezTo>
                  <a:lnTo>
                    <a:pt x="8290" y="4522"/>
                  </a:lnTo>
                  <a:cubicBezTo>
                    <a:pt x="8415" y="4522"/>
                    <a:pt x="8517" y="4419"/>
                    <a:pt x="8517" y="4294"/>
                  </a:cubicBezTo>
                  <a:lnTo>
                    <a:pt x="8517" y="228"/>
                  </a:lnTo>
                  <a:cubicBezTo>
                    <a:pt x="8517" y="103"/>
                    <a:pt x="8415" y="1"/>
                    <a:pt x="8290"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3"/>
            <p:cNvSpPr/>
            <p:nvPr/>
          </p:nvSpPr>
          <p:spPr>
            <a:xfrm>
              <a:off x="7069412" y="1177187"/>
              <a:ext cx="112268" cy="181377"/>
            </a:xfrm>
            <a:custGeom>
              <a:rect b="b" l="l" r="r" t="t"/>
              <a:pathLst>
                <a:path extrusionOk="0" h="4522" w="2799">
                  <a:moveTo>
                    <a:pt x="228" y="1"/>
                  </a:moveTo>
                  <a:cubicBezTo>
                    <a:pt x="103" y="1"/>
                    <a:pt x="0" y="103"/>
                    <a:pt x="0" y="228"/>
                  </a:cubicBezTo>
                  <a:lnTo>
                    <a:pt x="0" y="4294"/>
                  </a:lnTo>
                  <a:cubicBezTo>
                    <a:pt x="0" y="4419"/>
                    <a:pt x="103" y="4522"/>
                    <a:pt x="228" y="4522"/>
                  </a:cubicBezTo>
                  <a:lnTo>
                    <a:pt x="2799" y="4522"/>
                  </a:lnTo>
                  <a:cubicBezTo>
                    <a:pt x="2674" y="4522"/>
                    <a:pt x="2571" y="4419"/>
                    <a:pt x="2571" y="4294"/>
                  </a:cubicBezTo>
                  <a:lnTo>
                    <a:pt x="2571" y="228"/>
                  </a:lnTo>
                  <a:cubicBezTo>
                    <a:pt x="2571" y="103"/>
                    <a:pt x="2674" y="1"/>
                    <a:pt x="279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3"/>
            <p:cNvSpPr/>
            <p:nvPr/>
          </p:nvSpPr>
          <p:spPr>
            <a:xfrm>
              <a:off x="7341279" y="1609455"/>
              <a:ext cx="341657" cy="181257"/>
            </a:xfrm>
            <a:custGeom>
              <a:rect b="b" l="l" r="r" t="t"/>
              <a:pathLst>
                <a:path extrusionOk="0" h="4519" w="8518">
                  <a:moveTo>
                    <a:pt x="1739" y="1"/>
                  </a:moveTo>
                  <a:lnTo>
                    <a:pt x="1739" y="1563"/>
                  </a:lnTo>
                  <a:cubicBezTo>
                    <a:pt x="1739" y="1804"/>
                    <a:pt x="1544" y="1999"/>
                    <a:pt x="1304" y="1999"/>
                  </a:cubicBezTo>
                  <a:lnTo>
                    <a:pt x="1" y="1999"/>
                  </a:lnTo>
                  <a:lnTo>
                    <a:pt x="1" y="4291"/>
                  </a:lnTo>
                  <a:cubicBezTo>
                    <a:pt x="1" y="4416"/>
                    <a:pt x="103" y="4519"/>
                    <a:pt x="228" y="4519"/>
                  </a:cubicBezTo>
                  <a:lnTo>
                    <a:pt x="8290" y="4519"/>
                  </a:lnTo>
                  <a:cubicBezTo>
                    <a:pt x="8415" y="4519"/>
                    <a:pt x="8517" y="4416"/>
                    <a:pt x="8517" y="4291"/>
                  </a:cubicBezTo>
                  <a:lnTo>
                    <a:pt x="8517" y="228"/>
                  </a:lnTo>
                  <a:cubicBezTo>
                    <a:pt x="8517" y="103"/>
                    <a:pt x="8415" y="1"/>
                    <a:pt x="829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3"/>
            <p:cNvSpPr/>
            <p:nvPr/>
          </p:nvSpPr>
          <p:spPr>
            <a:xfrm>
              <a:off x="7341279" y="1609455"/>
              <a:ext cx="137056" cy="181257"/>
            </a:xfrm>
            <a:custGeom>
              <a:rect b="b" l="l" r="r" t="t"/>
              <a:pathLst>
                <a:path extrusionOk="0" h="4519" w="3417">
                  <a:moveTo>
                    <a:pt x="1739" y="1"/>
                  </a:moveTo>
                  <a:lnTo>
                    <a:pt x="1739" y="1563"/>
                  </a:lnTo>
                  <a:cubicBezTo>
                    <a:pt x="1739" y="1804"/>
                    <a:pt x="1544" y="1999"/>
                    <a:pt x="1304" y="1999"/>
                  </a:cubicBezTo>
                  <a:lnTo>
                    <a:pt x="1" y="1999"/>
                  </a:lnTo>
                  <a:lnTo>
                    <a:pt x="1" y="4291"/>
                  </a:lnTo>
                  <a:cubicBezTo>
                    <a:pt x="1" y="4416"/>
                    <a:pt x="103" y="4519"/>
                    <a:pt x="228" y="4519"/>
                  </a:cubicBezTo>
                  <a:lnTo>
                    <a:pt x="3417" y="4519"/>
                  </a:lnTo>
                  <a:cubicBezTo>
                    <a:pt x="3292" y="4519"/>
                    <a:pt x="3190" y="4416"/>
                    <a:pt x="3190" y="4291"/>
                  </a:cubicBezTo>
                  <a:lnTo>
                    <a:pt x="3190" y="228"/>
                  </a:lnTo>
                  <a:cubicBezTo>
                    <a:pt x="3190" y="103"/>
                    <a:pt x="3292" y="1"/>
                    <a:pt x="341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3"/>
            <p:cNvSpPr/>
            <p:nvPr/>
          </p:nvSpPr>
          <p:spPr>
            <a:xfrm>
              <a:off x="7716029" y="865250"/>
              <a:ext cx="278845" cy="278845"/>
            </a:xfrm>
            <a:custGeom>
              <a:rect b="b" l="l" r="r" t="t"/>
              <a:pathLst>
                <a:path extrusionOk="0" h="6952" w="6952">
                  <a:moveTo>
                    <a:pt x="3478" y="0"/>
                  </a:moveTo>
                  <a:cubicBezTo>
                    <a:pt x="1557" y="0"/>
                    <a:pt x="0" y="1556"/>
                    <a:pt x="0" y="3478"/>
                  </a:cubicBezTo>
                  <a:cubicBezTo>
                    <a:pt x="0" y="5395"/>
                    <a:pt x="1557" y="6952"/>
                    <a:pt x="3478" y="6952"/>
                  </a:cubicBezTo>
                  <a:cubicBezTo>
                    <a:pt x="5396" y="6952"/>
                    <a:pt x="6952" y="5395"/>
                    <a:pt x="6952" y="3478"/>
                  </a:cubicBezTo>
                  <a:cubicBezTo>
                    <a:pt x="6952" y="1556"/>
                    <a:pt x="5396"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3"/>
            <p:cNvSpPr/>
            <p:nvPr/>
          </p:nvSpPr>
          <p:spPr>
            <a:xfrm>
              <a:off x="7716029" y="865250"/>
              <a:ext cx="190362" cy="278845"/>
            </a:xfrm>
            <a:custGeom>
              <a:rect b="b" l="l" r="r" t="t"/>
              <a:pathLst>
                <a:path extrusionOk="0" h="6952" w="4746">
                  <a:moveTo>
                    <a:pt x="3478" y="0"/>
                  </a:moveTo>
                  <a:cubicBezTo>
                    <a:pt x="1557" y="0"/>
                    <a:pt x="0" y="1556"/>
                    <a:pt x="0" y="3478"/>
                  </a:cubicBezTo>
                  <a:cubicBezTo>
                    <a:pt x="0" y="5395"/>
                    <a:pt x="1557" y="6952"/>
                    <a:pt x="3478" y="6952"/>
                  </a:cubicBezTo>
                  <a:cubicBezTo>
                    <a:pt x="3923" y="6952"/>
                    <a:pt x="4352" y="6868"/>
                    <a:pt x="4746" y="6715"/>
                  </a:cubicBezTo>
                  <a:cubicBezTo>
                    <a:pt x="3452" y="6206"/>
                    <a:pt x="2536" y="4950"/>
                    <a:pt x="2536" y="3478"/>
                  </a:cubicBezTo>
                  <a:cubicBezTo>
                    <a:pt x="2536" y="2005"/>
                    <a:pt x="3452" y="746"/>
                    <a:pt x="4746" y="241"/>
                  </a:cubicBezTo>
                  <a:cubicBezTo>
                    <a:pt x="4352" y="87"/>
                    <a:pt x="3923"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3"/>
            <p:cNvSpPr/>
            <p:nvPr/>
          </p:nvSpPr>
          <p:spPr>
            <a:xfrm>
              <a:off x="7803108" y="952450"/>
              <a:ext cx="104687" cy="104567"/>
            </a:xfrm>
            <a:custGeom>
              <a:rect b="b" l="l" r="r" t="t"/>
              <a:pathLst>
                <a:path extrusionOk="0" h="2607" w="2610">
                  <a:moveTo>
                    <a:pt x="1307" y="0"/>
                  </a:moveTo>
                  <a:cubicBezTo>
                    <a:pt x="586" y="0"/>
                    <a:pt x="0" y="583"/>
                    <a:pt x="0" y="1304"/>
                  </a:cubicBezTo>
                  <a:cubicBezTo>
                    <a:pt x="0" y="2024"/>
                    <a:pt x="586" y="2607"/>
                    <a:pt x="1307" y="2607"/>
                  </a:cubicBezTo>
                  <a:cubicBezTo>
                    <a:pt x="2024" y="2607"/>
                    <a:pt x="2610" y="2024"/>
                    <a:pt x="2610" y="1304"/>
                  </a:cubicBezTo>
                  <a:cubicBezTo>
                    <a:pt x="2610" y="583"/>
                    <a:pt x="2024" y="0"/>
                    <a:pt x="130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3"/>
            <p:cNvSpPr/>
            <p:nvPr/>
          </p:nvSpPr>
          <p:spPr>
            <a:xfrm>
              <a:off x="7184488" y="1463053"/>
              <a:ext cx="226581" cy="226581"/>
            </a:xfrm>
            <a:custGeom>
              <a:rect b="b" l="l" r="r" t="t"/>
              <a:pathLst>
                <a:path extrusionOk="0" h="5649" w="5649">
                  <a:moveTo>
                    <a:pt x="436" y="1"/>
                  </a:moveTo>
                  <a:cubicBezTo>
                    <a:pt x="195" y="1"/>
                    <a:pt x="0" y="196"/>
                    <a:pt x="0" y="436"/>
                  </a:cubicBezTo>
                  <a:lnTo>
                    <a:pt x="0" y="5213"/>
                  </a:lnTo>
                  <a:cubicBezTo>
                    <a:pt x="0" y="5454"/>
                    <a:pt x="195" y="5649"/>
                    <a:pt x="436" y="5649"/>
                  </a:cubicBezTo>
                  <a:lnTo>
                    <a:pt x="5213" y="5649"/>
                  </a:lnTo>
                  <a:cubicBezTo>
                    <a:pt x="5453" y="5649"/>
                    <a:pt x="5648" y="5454"/>
                    <a:pt x="5648" y="5213"/>
                  </a:cubicBezTo>
                  <a:lnTo>
                    <a:pt x="5648" y="436"/>
                  </a:lnTo>
                  <a:cubicBezTo>
                    <a:pt x="5648" y="196"/>
                    <a:pt x="5453" y="1"/>
                    <a:pt x="521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3"/>
            <p:cNvSpPr/>
            <p:nvPr/>
          </p:nvSpPr>
          <p:spPr>
            <a:xfrm>
              <a:off x="7184488" y="1463053"/>
              <a:ext cx="93657" cy="226581"/>
            </a:xfrm>
            <a:custGeom>
              <a:rect b="b" l="l" r="r" t="t"/>
              <a:pathLst>
                <a:path extrusionOk="0" h="5649" w="2335">
                  <a:moveTo>
                    <a:pt x="436" y="1"/>
                  </a:moveTo>
                  <a:cubicBezTo>
                    <a:pt x="195" y="1"/>
                    <a:pt x="0" y="196"/>
                    <a:pt x="0" y="436"/>
                  </a:cubicBezTo>
                  <a:lnTo>
                    <a:pt x="0" y="5213"/>
                  </a:lnTo>
                  <a:cubicBezTo>
                    <a:pt x="0" y="5454"/>
                    <a:pt x="195" y="5649"/>
                    <a:pt x="436" y="5649"/>
                  </a:cubicBezTo>
                  <a:lnTo>
                    <a:pt x="2334" y="5649"/>
                  </a:lnTo>
                  <a:cubicBezTo>
                    <a:pt x="2094" y="5649"/>
                    <a:pt x="1899" y="5454"/>
                    <a:pt x="1899" y="5213"/>
                  </a:cubicBezTo>
                  <a:lnTo>
                    <a:pt x="1899" y="436"/>
                  </a:lnTo>
                  <a:cubicBezTo>
                    <a:pt x="1899" y="196"/>
                    <a:pt x="2094" y="1"/>
                    <a:pt x="233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3"/>
            <p:cNvSpPr/>
            <p:nvPr/>
          </p:nvSpPr>
          <p:spPr>
            <a:xfrm>
              <a:off x="7501800" y="1320381"/>
              <a:ext cx="153902" cy="152217"/>
            </a:xfrm>
            <a:custGeom>
              <a:rect b="b" l="l" r="r" t="t"/>
              <a:pathLst>
                <a:path extrusionOk="0" h="3795" w="3837">
                  <a:moveTo>
                    <a:pt x="1463" y="1"/>
                  </a:moveTo>
                  <a:cubicBezTo>
                    <a:pt x="1405" y="1"/>
                    <a:pt x="1347" y="23"/>
                    <a:pt x="1304" y="68"/>
                  </a:cubicBezTo>
                  <a:lnTo>
                    <a:pt x="87" y="1281"/>
                  </a:lnTo>
                  <a:cubicBezTo>
                    <a:pt x="1" y="1371"/>
                    <a:pt x="1" y="1515"/>
                    <a:pt x="87" y="1605"/>
                  </a:cubicBezTo>
                  <a:lnTo>
                    <a:pt x="2210" y="3728"/>
                  </a:lnTo>
                  <a:cubicBezTo>
                    <a:pt x="2255" y="3772"/>
                    <a:pt x="2313" y="3795"/>
                    <a:pt x="2372" y="3795"/>
                  </a:cubicBezTo>
                  <a:cubicBezTo>
                    <a:pt x="2430" y="3795"/>
                    <a:pt x="2489" y="3772"/>
                    <a:pt x="2533" y="3728"/>
                  </a:cubicBezTo>
                  <a:lnTo>
                    <a:pt x="3747" y="2511"/>
                  </a:lnTo>
                  <a:cubicBezTo>
                    <a:pt x="3837" y="2424"/>
                    <a:pt x="3837" y="2280"/>
                    <a:pt x="3747" y="2191"/>
                  </a:cubicBezTo>
                  <a:lnTo>
                    <a:pt x="1624" y="68"/>
                  </a:lnTo>
                  <a:cubicBezTo>
                    <a:pt x="1579" y="23"/>
                    <a:pt x="1521" y="1"/>
                    <a:pt x="146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3"/>
            <p:cNvSpPr/>
            <p:nvPr/>
          </p:nvSpPr>
          <p:spPr>
            <a:xfrm>
              <a:off x="7287973" y="1942490"/>
              <a:ext cx="170347" cy="170307"/>
            </a:xfrm>
            <a:custGeom>
              <a:rect b="b" l="l" r="r" t="t"/>
              <a:pathLst>
                <a:path extrusionOk="0" h="4246" w="4247">
                  <a:moveTo>
                    <a:pt x="2124" y="0"/>
                  </a:moveTo>
                  <a:cubicBezTo>
                    <a:pt x="952" y="0"/>
                    <a:pt x="1" y="951"/>
                    <a:pt x="1" y="2123"/>
                  </a:cubicBezTo>
                  <a:cubicBezTo>
                    <a:pt x="1" y="3295"/>
                    <a:pt x="952" y="4246"/>
                    <a:pt x="2124" y="4246"/>
                  </a:cubicBezTo>
                  <a:cubicBezTo>
                    <a:pt x="3295" y="4246"/>
                    <a:pt x="4246" y="3295"/>
                    <a:pt x="4246" y="2123"/>
                  </a:cubicBezTo>
                  <a:cubicBezTo>
                    <a:pt x="4246" y="951"/>
                    <a:pt x="3295"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3"/>
            <p:cNvSpPr/>
            <p:nvPr/>
          </p:nvSpPr>
          <p:spPr>
            <a:xfrm>
              <a:off x="7287973" y="1942490"/>
              <a:ext cx="121654" cy="170307"/>
            </a:xfrm>
            <a:custGeom>
              <a:rect b="b" l="l" r="r" t="t"/>
              <a:pathLst>
                <a:path extrusionOk="0" h="4246" w="3033">
                  <a:moveTo>
                    <a:pt x="2124" y="0"/>
                  </a:moveTo>
                  <a:cubicBezTo>
                    <a:pt x="952" y="0"/>
                    <a:pt x="1" y="951"/>
                    <a:pt x="1" y="2123"/>
                  </a:cubicBezTo>
                  <a:cubicBezTo>
                    <a:pt x="1" y="3295"/>
                    <a:pt x="952" y="4246"/>
                    <a:pt x="2124" y="4246"/>
                  </a:cubicBezTo>
                  <a:cubicBezTo>
                    <a:pt x="2450" y="4246"/>
                    <a:pt x="2758" y="4172"/>
                    <a:pt x="3033" y="4041"/>
                  </a:cubicBezTo>
                  <a:cubicBezTo>
                    <a:pt x="2316" y="3701"/>
                    <a:pt x="1819" y="2971"/>
                    <a:pt x="1819" y="2123"/>
                  </a:cubicBezTo>
                  <a:cubicBezTo>
                    <a:pt x="1819" y="1278"/>
                    <a:pt x="2316" y="548"/>
                    <a:pt x="3033" y="205"/>
                  </a:cubicBezTo>
                  <a:cubicBezTo>
                    <a:pt x="2758" y="74"/>
                    <a:pt x="2450"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3"/>
            <p:cNvSpPr/>
            <p:nvPr/>
          </p:nvSpPr>
          <p:spPr>
            <a:xfrm>
              <a:off x="6743958" y="1398475"/>
              <a:ext cx="170227" cy="170187"/>
            </a:xfrm>
            <a:custGeom>
              <a:rect b="b" l="l" r="r" t="t"/>
              <a:pathLst>
                <a:path extrusionOk="0" h="4243" w="4244">
                  <a:moveTo>
                    <a:pt x="2120" y="0"/>
                  </a:moveTo>
                  <a:cubicBezTo>
                    <a:pt x="949" y="0"/>
                    <a:pt x="1" y="948"/>
                    <a:pt x="1" y="2123"/>
                  </a:cubicBezTo>
                  <a:cubicBezTo>
                    <a:pt x="1" y="3295"/>
                    <a:pt x="949" y="4243"/>
                    <a:pt x="2120" y="4243"/>
                  </a:cubicBezTo>
                  <a:cubicBezTo>
                    <a:pt x="3292" y="4243"/>
                    <a:pt x="4243" y="3295"/>
                    <a:pt x="4243" y="2123"/>
                  </a:cubicBezTo>
                  <a:cubicBezTo>
                    <a:pt x="4243" y="948"/>
                    <a:pt x="3292" y="0"/>
                    <a:pt x="2120"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3"/>
            <p:cNvSpPr/>
            <p:nvPr/>
          </p:nvSpPr>
          <p:spPr>
            <a:xfrm>
              <a:off x="6743958" y="1398475"/>
              <a:ext cx="121654" cy="170187"/>
            </a:xfrm>
            <a:custGeom>
              <a:rect b="b" l="l" r="r" t="t"/>
              <a:pathLst>
                <a:path extrusionOk="0" h="4243" w="3033">
                  <a:moveTo>
                    <a:pt x="2124" y="0"/>
                  </a:moveTo>
                  <a:cubicBezTo>
                    <a:pt x="952" y="0"/>
                    <a:pt x="1" y="951"/>
                    <a:pt x="1" y="2123"/>
                  </a:cubicBezTo>
                  <a:cubicBezTo>
                    <a:pt x="1" y="3295"/>
                    <a:pt x="952" y="4243"/>
                    <a:pt x="2124" y="4243"/>
                  </a:cubicBezTo>
                  <a:cubicBezTo>
                    <a:pt x="2447" y="4243"/>
                    <a:pt x="2754" y="4169"/>
                    <a:pt x="3033" y="4038"/>
                  </a:cubicBezTo>
                  <a:cubicBezTo>
                    <a:pt x="2316" y="3698"/>
                    <a:pt x="1819" y="2968"/>
                    <a:pt x="1819" y="2123"/>
                  </a:cubicBezTo>
                  <a:cubicBezTo>
                    <a:pt x="1819" y="1275"/>
                    <a:pt x="2316" y="545"/>
                    <a:pt x="3033" y="205"/>
                  </a:cubicBezTo>
                  <a:cubicBezTo>
                    <a:pt x="2754" y="74"/>
                    <a:pt x="2447" y="0"/>
                    <a:pt x="21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3"/>
            <p:cNvSpPr/>
            <p:nvPr/>
          </p:nvSpPr>
          <p:spPr>
            <a:xfrm>
              <a:off x="6880734" y="814270"/>
              <a:ext cx="200670" cy="155667"/>
            </a:xfrm>
            <a:custGeom>
              <a:rect b="b" l="l" r="r" t="t"/>
              <a:pathLst>
                <a:path extrusionOk="0" h="3881" w="5003">
                  <a:moveTo>
                    <a:pt x="1659" y="0"/>
                  </a:moveTo>
                  <a:lnTo>
                    <a:pt x="1" y="3881"/>
                  </a:lnTo>
                  <a:lnTo>
                    <a:pt x="5002" y="3881"/>
                  </a:lnTo>
                  <a:lnTo>
                    <a:pt x="3340" y="0"/>
                  </a:lnTo>
                  <a:cubicBezTo>
                    <a:pt x="3087" y="119"/>
                    <a:pt x="2802"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3"/>
            <p:cNvSpPr/>
            <p:nvPr/>
          </p:nvSpPr>
          <p:spPr>
            <a:xfrm>
              <a:off x="6880734" y="814270"/>
              <a:ext cx="126026" cy="155667"/>
            </a:xfrm>
            <a:custGeom>
              <a:rect b="b" l="l" r="r" t="t"/>
              <a:pathLst>
                <a:path extrusionOk="0" h="3881" w="3142">
                  <a:moveTo>
                    <a:pt x="1659" y="0"/>
                  </a:moveTo>
                  <a:lnTo>
                    <a:pt x="1" y="3881"/>
                  </a:lnTo>
                  <a:lnTo>
                    <a:pt x="1515" y="3881"/>
                  </a:lnTo>
                  <a:lnTo>
                    <a:pt x="3142" y="80"/>
                  </a:lnTo>
                  <a:lnTo>
                    <a:pt x="3142" y="80"/>
                  </a:lnTo>
                  <a:cubicBezTo>
                    <a:pt x="2940" y="148"/>
                    <a:pt x="2726"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3"/>
            <p:cNvSpPr/>
            <p:nvPr/>
          </p:nvSpPr>
          <p:spPr>
            <a:xfrm>
              <a:off x="6900909" y="661290"/>
              <a:ext cx="160320" cy="160440"/>
            </a:xfrm>
            <a:custGeom>
              <a:rect b="b" l="l" r="r" t="t"/>
              <a:pathLst>
                <a:path extrusionOk="0" h="4000" w="3997">
                  <a:moveTo>
                    <a:pt x="1998" y="1"/>
                  </a:moveTo>
                  <a:cubicBezTo>
                    <a:pt x="894" y="1"/>
                    <a:pt x="0" y="897"/>
                    <a:pt x="0" y="2002"/>
                  </a:cubicBezTo>
                  <a:cubicBezTo>
                    <a:pt x="0" y="3103"/>
                    <a:pt x="894" y="4000"/>
                    <a:pt x="1998" y="4000"/>
                  </a:cubicBezTo>
                  <a:cubicBezTo>
                    <a:pt x="3103" y="4000"/>
                    <a:pt x="3996" y="3103"/>
                    <a:pt x="3996" y="2002"/>
                  </a:cubicBezTo>
                  <a:cubicBezTo>
                    <a:pt x="3996" y="897"/>
                    <a:pt x="3103"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3"/>
            <p:cNvSpPr/>
            <p:nvPr/>
          </p:nvSpPr>
          <p:spPr>
            <a:xfrm>
              <a:off x="6900909" y="661290"/>
              <a:ext cx="118685" cy="160440"/>
            </a:xfrm>
            <a:custGeom>
              <a:rect b="b" l="l" r="r" t="t"/>
              <a:pathLst>
                <a:path extrusionOk="0" h="4000" w="2959">
                  <a:moveTo>
                    <a:pt x="1998" y="1"/>
                  </a:moveTo>
                  <a:cubicBezTo>
                    <a:pt x="894" y="1"/>
                    <a:pt x="0" y="897"/>
                    <a:pt x="0" y="2002"/>
                  </a:cubicBezTo>
                  <a:cubicBezTo>
                    <a:pt x="0" y="3103"/>
                    <a:pt x="894" y="4000"/>
                    <a:pt x="1998" y="4000"/>
                  </a:cubicBezTo>
                  <a:cubicBezTo>
                    <a:pt x="2347" y="4000"/>
                    <a:pt x="2674" y="3910"/>
                    <a:pt x="2959" y="3753"/>
                  </a:cubicBezTo>
                  <a:cubicBezTo>
                    <a:pt x="2341" y="3414"/>
                    <a:pt x="1922" y="2754"/>
                    <a:pt x="1922" y="2002"/>
                  </a:cubicBezTo>
                  <a:cubicBezTo>
                    <a:pt x="1922" y="1246"/>
                    <a:pt x="2341" y="587"/>
                    <a:pt x="2959" y="247"/>
                  </a:cubicBezTo>
                  <a:cubicBezTo>
                    <a:pt x="2674" y="91"/>
                    <a:pt x="2347"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7" name="Google Shape;2937;p53"/>
          <p:cNvGrpSpPr/>
          <p:nvPr/>
        </p:nvGrpSpPr>
        <p:grpSpPr>
          <a:xfrm rot="-685271">
            <a:off x="68125" y="3056260"/>
            <a:ext cx="581265" cy="746091"/>
            <a:chOff x="7266264" y="3920062"/>
            <a:chExt cx="293628" cy="376890"/>
          </a:xfrm>
        </p:grpSpPr>
        <p:sp>
          <p:nvSpPr>
            <p:cNvPr id="2938" name="Google Shape;2938;p53"/>
            <p:cNvSpPr/>
            <p:nvPr/>
          </p:nvSpPr>
          <p:spPr>
            <a:xfrm>
              <a:off x="7330677" y="3920062"/>
              <a:ext cx="164610" cy="97823"/>
            </a:xfrm>
            <a:custGeom>
              <a:rect b="b" l="l" r="r" t="t"/>
              <a:pathLst>
                <a:path extrusionOk="0" h="3092" w="5203">
                  <a:moveTo>
                    <a:pt x="871" y="1"/>
                  </a:moveTo>
                  <a:cubicBezTo>
                    <a:pt x="630" y="1"/>
                    <a:pt x="413" y="96"/>
                    <a:pt x="254" y="255"/>
                  </a:cubicBezTo>
                  <a:cubicBezTo>
                    <a:pt x="102" y="408"/>
                    <a:pt x="0" y="624"/>
                    <a:pt x="0" y="866"/>
                  </a:cubicBezTo>
                  <a:lnTo>
                    <a:pt x="0" y="2532"/>
                  </a:lnTo>
                  <a:lnTo>
                    <a:pt x="1736" y="3092"/>
                  </a:lnTo>
                  <a:lnTo>
                    <a:pt x="3473" y="3092"/>
                  </a:lnTo>
                  <a:lnTo>
                    <a:pt x="5203" y="2532"/>
                  </a:lnTo>
                  <a:lnTo>
                    <a:pt x="5203" y="866"/>
                  </a:lnTo>
                  <a:cubicBezTo>
                    <a:pt x="5203" y="389"/>
                    <a:pt x="4815" y="1"/>
                    <a:pt x="4338" y="1"/>
                  </a:cubicBezTo>
                  <a:cubicBezTo>
                    <a:pt x="3861" y="1"/>
                    <a:pt x="3466" y="389"/>
                    <a:pt x="3466" y="866"/>
                  </a:cubicBezTo>
                  <a:cubicBezTo>
                    <a:pt x="3466" y="389"/>
                    <a:pt x="3078" y="1"/>
                    <a:pt x="2601" y="1"/>
                  </a:cubicBezTo>
                  <a:cubicBezTo>
                    <a:pt x="2366" y="1"/>
                    <a:pt x="2150" y="96"/>
                    <a:pt x="1991" y="255"/>
                  </a:cubicBezTo>
                  <a:cubicBezTo>
                    <a:pt x="1832" y="408"/>
                    <a:pt x="1736" y="624"/>
                    <a:pt x="1736" y="866"/>
                  </a:cubicBezTo>
                  <a:cubicBezTo>
                    <a:pt x="1736" y="389"/>
                    <a:pt x="1348" y="1"/>
                    <a:pt x="871"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3"/>
            <p:cNvSpPr/>
            <p:nvPr/>
          </p:nvSpPr>
          <p:spPr>
            <a:xfrm>
              <a:off x="7309322" y="4029335"/>
              <a:ext cx="207289" cy="231428"/>
            </a:xfrm>
            <a:custGeom>
              <a:rect b="b" l="l" r="r" t="t"/>
              <a:pathLst>
                <a:path extrusionOk="0" h="7315" w="6552">
                  <a:moveTo>
                    <a:pt x="3715" y="0"/>
                  </a:moveTo>
                  <a:lnTo>
                    <a:pt x="840" y="929"/>
                  </a:lnTo>
                  <a:lnTo>
                    <a:pt x="1012" y="1425"/>
                  </a:lnTo>
                  <a:lnTo>
                    <a:pt x="1101" y="1698"/>
                  </a:lnTo>
                  <a:cubicBezTo>
                    <a:pt x="1177" y="1921"/>
                    <a:pt x="1216" y="2144"/>
                    <a:pt x="1216" y="2366"/>
                  </a:cubicBezTo>
                  <a:cubicBezTo>
                    <a:pt x="1216" y="2907"/>
                    <a:pt x="1006" y="3435"/>
                    <a:pt x="611" y="3829"/>
                  </a:cubicBezTo>
                  <a:cubicBezTo>
                    <a:pt x="223" y="4217"/>
                    <a:pt x="1" y="4745"/>
                    <a:pt x="1" y="5292"/>
                  </a:cubicBezTo>
                  <a:lnTo>
                    <a:pt x="1" y="6169"/>
                  </a:lnTo>
                  <a:lnTo>
                    <a:pt x="3715" y="7314"/>
                  </a:lnTo>
                  <a:lnTo>
                    <a:pt x="6552" y="6169"/>
                  </a:lnTo>
                  <a:lnTo>
                    <a:pt x="6552" y="5292"/>
                  </a:lnTo>
                  <a:cubicBezTo>
                    <a:pt x="6552" y="5018"/>
                    <a:pt x="6494" y="4751"/>
                    <a:pt x="6393" y="4503"/>
                  </a:cubicBezTo>
                  <a:cubicBezTo>
                    <a:pt x="6291" y="4255"/>
                    <a:pt x="6138" y="4026"/>
                    <a:pt x="5947" y="3829"/>
                  </a:cubicBezTo>
                  <a:cubicBezTo>
                    <a:pt x="5388" y="3269"/>
                    <a:pt x="5197" y="2449"/>
                    <a:pt x="5451" y="1698"/>
                  </a:cubicBezTo>
                  <a:lnTo>
                    <a:pt x="5547" y="1425"/>
                  </a:lnTo>
                  <a:lnTo>
                    <a:pt x="5712" y="929"/>
                  </a:lnTo>
                  <a:lnTo>
                    <a:pt x="3715"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3"/>
            <p:cNvSpPr/>
            <p:nvPr/>
          </p:nvSpPr>
          <p:spPr>
            <a:xfrm>
              <a:off x="7335897" y="4029335"/>
              <a:ext cx="154170" cy="45083"/>
            </a:xfrm>
            <a:custGeom>
              <a:rect b="b" l="l" r="r" t="t"/>
              <a:pathLst>
                <a:path extrusionOk="0" h="1425" w="4873">
                  <a:moveTo>
                    <a:pt x="2869" y="0"/>
                  </a:moveTo>
                  <a:lnTo>
                    <a:pt x="0" y="929"/>
                  </a:lnTo>
                  <a:lnTo>
                    <a:pt x="166" y="1425"/>
                  </a:lnTo>
                  <a:lnTo>
                    <a:pt x="4707" y="1425"/>
                  </a:lnTo>
                  <a:lnTo>
                    <a:pt x="4872" y="929"/>
                  </a:lnTo>
                  <a:lnTo>
                    <a:pt x="2869"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3"/>
            <p:cNvSpPr/>
            <p:nvPr/>
          </p:nvSpPr>
          <p:spPr>
            <a:xfrm>
              <a:off x="7303311" y="4000134"/>
              <a:ext cx="219533" cy="58593"/>
            </a:xfrm>
            <a:custGeom>
              <a:rect b="b" l="l" r="r" t="t"/>
              <a:pathLst>
                <a:path extrusionOk="0" h="1852" w="6939">
                  <a:moveTo>
                    <a:pt x="922" y="1"/>
                  </a:moveTo>
                  <a:cubicBezTo>
                    <a:pt x="413" y="1"/>
                    <a:pt x="0" y="414"/>
                    <a:pt x="0" y="923"/>
                  </a:cubicBezTo>
                  <a:cubicBezTo>
                    <a:pt x="0" y="1438"/>
                    <a:pt x="413" y="1852"/>
                    <a:pt x="922" y="1852"/>
                  </a:cubicBezTo>
                  <a:lnTo>
                    <a:pt x="6010" y="1852"/>
                  </a:lnTo>
                  <a:cubicBezTo>
                    <a:pt x="6525" y="1852"/>
                    <a:pt x="6939" y="1438"/>
                    <a:pt x="6939" y="923"/>
                  </a:cubicBezTo>
                  <a:cubicBezTo>
                    <a:pt x="6939" y="414"/>
                    <a:pt x="6525" y="1"/>
                    <a:pt x="601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3"/>
            <p:cNvSpPr/>
            <p:nvPr/>
          </p:nvSpPr>
          <p:spPr>
            <a:xfrm>
              <a:off x="7266264" y="4224501"/>
              <a:ext cx="293628" cy="72450"/>
            </a:xfrm>
            <a:custGeom>
              <a:rect b="b" l="l" r="r" t="t"/>
              <a:pathLst>
                <a:path extrusionOk="0" h="2290" w="9281">
                  <a:moveTo>
                    <a:pt x="1705" y="0"/>
                  </a:moveTo>
                  <a:cubicBezTo>
                    <a:pt x="764" y="0"/>
                    <a:pt x="1" y="764"/>
                    <a:pt x="1" y="1705"/>
                  </a:cubicBezTo>
                  <a:lnTo>
                    <a:pt x="1" y="2290"/>
                  </a:lnTo>
                  <a:lnTo>
                    <a:pt x="9280" y="2290"/>
                  </a:lnTo>
                  <a:lnTo>
                    <a:pt x="9280" y="1705"/>
                  </a:lnTo>
                  <a:cubicBezTo>
                    <a:pt x="9280" y="764"/>
                    <a:pt x="8517" y="0"/>
                    <a:pt x="7569"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6" name="Shape 2946"/>
        <p:cNvGrpSpPr/>
        <p:nvPr/>
      </p:nvGrpSpPr>
      <p:grpSpPr>
        <a:xfrm>
          <a:off x="0" y="0"/>
          <a:ext cx="0" cy="0"/>
          <a:chOff x="0" y="0"/>
          <a:chExt cx="0" cy="0"/>
        </a:xfrm>
      </p:grpSpPr>
      <p:grpSp>
        <p:nvGrpSpPr>
          <p:cNvPr id="2947" name="Google Shape;2947;p54"/>
          <p:cNvGrpSpPr/>
          <p:nvPr/>
        </p:nvGrpSpPr>
        <p:grpSpPr>
          <a:xfrm rot="-5926092">
            <a:off x="6250080" y="590037"/>
            <a:ext cx="1859797" cy="1620525"/>
            <a:chOff x="5088650" y="2517125"/>
            <a:chExt cx="1919446" cy="1672500"/>
          </a:xfrm>
        </p:grpSpPr>
        <p:sp>
          <p:nvSpPr>
            <p:cNvPr id="2948" name="Google Shape;2948;p54"/>
            <p:cNvSpPr/>
            <p:nvPr/>
          </p:nvSpPr>
          <p:spPr>
            <a:xfrm>
              <a:off x="5990472" y="2517125"/>
              <a:ext cx="382602" cy="637429"/>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6029213" y="2829764"/>
              <a:ext cx="305119" cy="12152"/>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6258233" y="3039112"/>
              <a:ext cx="56488" cy="56488"/>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6048825" y="3039112"/>
              <a:ext cx="56488" cy="56488"/>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6258233" y="2902554"/>
              <a:ext cx="56488" cy="56307"/>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6048825" y="2902554"/>
              <a:ext cx="56488" cy="56307"/>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6239343" y="2598037"/>
              <a:ext cx="64369" cy="56488"/>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6059833" y="2705779"/>
              <a:ext cx="64369" cy="56488"/>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6370667" y="2520975"/>
              <a:ext cx="637429" cy="382421"/>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6683306" y="2559476"/>
              <a:ext cx="12212" cy="305179"/>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6731252" y="257914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6731252" y="2788496"/>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6817758" y="2579147"/>
              <a:ext cx="56488" cy="56488"/>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6817758" y="2788496"/>
              <a:ext cx="56488" cy="56488"/>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6447729" y="2594187"/>
              <a:ext cx="64429" cy="56488"/>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6555411" y="2773697"/>
              <a:ext cx="64609" cy="56428"/>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5729689" y="3157201"/>
              <a:ext cx="637429" cy="382361"/>
            </a:xfrm>
            <a:custGeom>
              <a:rect b="b" l="l" r="r" t="t"/>
              <a:pathLst>
                <a:path extrusionOk="0" h="6356" w="10596">
                  <a:moveTo>
                    <a:pt x="455" y="0"/>
                  </a:moveTo>
                  <a:cubicBezTo>
                    <a:pt x="202" y="0"/>
                    <a:pt x="0" y="202"/>
                    <a:pt x="0" y="455"/>
                  </a:cubicBezTo>
                  <a:lnTo>
                    <a:pt x="0" y="5901"/>
                  </a:lnTo>
                  <a:cubicBezTo>
                    <a:pt x="0" y="6151"/>
                    <a:pt x="205" y="6356"/>
                    <a:pt x="455" y="6356"/>
                  </a:cubicBezTo>
                  <a:lnTo>
                    <a:pt x="10140" y="6356"/>
                  </a:lnTo>
                  <a:cubicBezTo>
                    <a:pt x="10390" y="6356"/>
                    <a:pt x="10595" y="6151"/>
                    <a:pt x="10595" y="5901"/>
                  </a:cubicBezTo>
                  <a:lnTo>
                    <a:pt x="10595" y="455"/>
                  </a:lnTo>
                  <a:cubicBezTo>
                    <a:pt x="10595" y="202"/>
                    <a:pt x="10390" y="0"/>
                    <a:pt x="1014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6042267" y="3195883"/>
              <a:ext cx="12212" cy="304999"/>
            </a:xfrm>
            <a:custGeom>
              <a:rect b="b" l="l" r="r" t="t"/>
              <a:pathLst>
                <a:path extrusionOk="0" h="5070" w="203">
                  <a:moveTo>
                    <a:pt x="100" y="1"/>
                  </a:moveTo>
                  <a:cubicBezTo>
                    <a:pt x="46" y="1"/>
                    <a:pt x="1" y="45"/>
                    <a:pt x="1" y="100"/>
                  </a:cubicBezTo>
                  <a:lnTo>
                    <a:pt x="1" y="4970"/>
                  </a:lnTo>
                  <a:cubicBezTo>
                    <a:pt x="1" y="5024"/>
                    <a:pt x="46" y="5069"/>
                    <a:pt x="100" y="5069"/>
                  </a:cubicBezTo>
                  <a:cubicBezTo>
                    <a:pt x="158" y="5069"/>
                    <a:pt x="203" y="5024"/>
                    <a:pt x="203" y="4970"/>
                  </a:cubicBezTo>
                  <a:lnTo>
                    <a:pt x="203" y="100"/>
                  </a:lnTo>
                  <a:cubicBezTo>
                    <a:pt x="203" y="45"/>
                    <a:pt x="158" y="1"/>
                    <a:pt x="1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6251676" y="3215374"/>
              <a:ext cx="56488" cy="56488"/>
            </a:xfrm>
            <a:custGeom>
              <a:rect b="b" l="l" r="r" t="t"/>
              <a:pathLst>
                <a:path extrusionOk="0" h="939" w="939">
                  <a:moveTo>
                    <a:pt x="471" y="0"/>
                  </a:moveTo>
                  <a:cubicBezTo>
                    <a:pt x="212" y="0"/>
                    <a:pt x="0" y="211"/>
                    <a:pt x="0" y="471"/>
                  </a:cubicBezTo>
                  <a:cubicBezTo>
                    <a:pt x="0" y="730"/>
                    <a:pt x="212"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6251676" y="3424722"/>
              <a:ext cx="56488" cy="56488"/>
            </a:xfrm>
            <a:custGeom>
              <a:rect b="b" l="l" r="r" t="t"/>
              <a:pathLst>
                <a:path extrusionOk="0" h="939" w="939">
                  <a:moveTo>
                    <a:pt x="471" y="0"/>
                  </a:moveTo>
                  <a:cubicBezTo>
                    <a:pt x="212" y="0"/>
                    <a:pt x="0" y="212"/>
                    <a:pt x="0" y="471"/>
                  </a:cubicBezTo>
                  <a:cubicBezTo>
                    <a:pt x="0" y="730"/>
                    <a:pt x="212" y="939"/>
                    <a:pt x="471" y="939"/>
                  </a:cubicBezTo>
                  <a:cubicBezTo>
                    <a:pt x="730" y="939"/>
                    <a:pt x="938" y="730"/>
                    <a:pt x="938" y="471"/>
                  </a:cubicBezTo>
                  <a:cubicBezTo>
                    <a:pt x="938" y="212"/>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6110666" y="3215193"/>
              <a:ext cx="64188" cy="56428"/>
            </a:xfrm>
            <a:custGeom>
              <a:rect b="b" l="l" r="r" t="t"/>
              <a:pathLst>
                <a:path extrusionOk="0" h="938" w="1067">
                  <a:moveTo>
                    <a:pt x="535" y="0"/>
                  </a:moveTo>
                  <a:cubicBezTo>
                    <a:pt x="474" y="0"/>
                    <a:pt x="412" y="12"/>
                    <a:pt x="353" y="38"/>
                  </a:cubicBezTo>
                  <a:cubicBezTo>
                    <a:pt x="113" y="138"/>
                    <a:pt x="1" y="413"/>
                    <a:pt x="103" y="650"/>
                  </a:cubicBezTo>
                  <a:cubicBezTo>
                    <a:pt x="177" y="830"/>
                    <a:pt x="350" y="938"/>
                    <a:pt x="533" y="938"/>
                  </a:cubicBezTo>
                  <a:cubicBezTo>
                    <a:pt x="595" y="938"/>
                    <a:pt x="657" y="925"/>
                    <a:pt x="718" y="900"/>
                  </a:cubicBezTo>
                  <a:cubicBezTo>
                    <a:pt x="955" y="800"/>
                    <a:pt x="1067" y="525"/>
                    <a:pt x="967" y="288"/>
                  </a:cubicBezTo>
                  <a:cubicBezTo>
                    <a:pt x="891" y="108"/>
                    <a:pt x="717"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6115118" y="3424722"/>
              <a:ext cx="56488" cy="56488"/>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5806510" y="3230353"/>
              <a:ext cx="64609" cy="56548"/>
            </a:xfrm>
            <a:custGeom>
              <a:rect b="b" l="l" r="r" t="t"/>
              <a:pathLst>
                <a:path extrusionOk="0" h="940" w="1074">
                  <a:moveTo>
                    <a:pt x="535" y="1"/>
                  </a:moveTo>
                  <a:cubicBezTo>
                    <a:pt x="453" y="1"/>
                    <a:pt x="371" y="22"/>
                    <a:pt x="295" y="68"/>
                  </a:cubicBezTo>
                  <a:cubicBezTo>
                    <a:pt x="74" y="203"/>
                    <a:pt x="1" y="487"/>
                    <a:pt x="135" y="712"/>
                  </a:cubicBezTo>
                  <a:cubicBezTo>
                    <a:pt x="224" y="857"/>
                    <a:pt x="378" y="939"/>
                    <a:pt x="537" y="939"/>
                  </a:cubicBezTo>
                  <a:cubicBezTo>
                    <a:pt x="619" y="939"/>
                    <a:pt x="703" y="917"/>
                    <a:pt x="779" y="872"/>
                  </a:cubicBezTo>
                  <a:cubicBezTo>
                    <a:pt x="1000" y="737"/>
                    <a:pt x="1073" y="449"/>
                    <a:pt x="939" y="228"/>
                  </a:cubicBezTo>
                  <a:cubicBezTo>
                    <a:pt x="850"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5914372" y="3409863"/>
              <a:ext cx="64429" cy="56428"/>
            </a:xfrm>
            <a:custGeom>
              <a:rect b="b" l="l" r="r" t="t"/>
              <a:pathLst>
                <a:path extrusionOk="0" h="938" w="1071">
                  <a:moveTo>
                    <a:pt x="535" y="1"/>
                  </a:moveTo>
                  <a:cubicBezTo>
                    <a:pt x="453" y="1"/>
                    <a:pt x="371" y="22"/>
                    <a:pt x="295" y="68"/>
                  </a:cubicBezTo>
                  <a:cubicBezTo>
                    <a:pt x="71" y="199"/>
                    <a:pt x="1" y="488"/>
                    <a:pt x="132" y="712"/>
                  </a:cubicBezTo>
                  <a:cubicBezTo>
                    <a:pt x="221" y="857"/>
                    <a:pt x="377" y="938"/>
                    <a:pt x="536" y="938"/>
                  </a:cubicBezTo>
                  <a:cubicBezTo>
                    <a:pt x="618" y="938"/>
                    <a:pt x="701" y="916"/>
                    <a:pt x="776" y="872"/>
                  </a:cubicBezTo>
                  <a:cubicBezTo>
                    <a:pt x="1000" y="737"/>
                    <a:pt x="1070" y="449"/>
                    <a:pt x="936" y="228"/>
                  </a:cubicBezTo>
                  <a:cubicBezTo>
                    <a:pt x="849"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5864502" y="3324560"/>
              <a:ext cx="56488" cy="56307"/>
            </a:xfrm>
            <a:custGeom>
              <a:rect b="b" l="l" r="r" t="t"/>
              <a:pathLst>
                <a:path extrusionOk="0" h="936" w="939">
                  <a:moveTo>
                    <a:pt x="468" y="0"/>
                  </a:moveTo>
                  <a:cubicBezTo>
                    <a:pt x="209" y="0"/>
                    <a:pt x="1" y="209"/>
                    <a:pt x="1" y="468"/>
                  </a:cubicBezTo>
                  <a:cubicBezTo>
                    <a:pt x="1" y="727"/>
                    <a:pt x="209" y="935"/>
                    <a:pt x="468" y="935"/>
                  </a:cubicBezTo>
                  <a:cubicBezTo>
                    <a:pt x="727" y="935"/>
                    <a:pt x="939" y="727"/>
                    <a:pt x="939" y="468"/>
                  </a:cubicBezTo>
                  <a:cubicBezTo>
                    <a:pt x="939" y="209"/>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5095568" y="354545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5261844" y="399080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5134310" y="385809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5363329" y="406744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5153981" y="406744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5363329" y="393088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5153981" y="393088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5261844" y="366535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5363329" y="374042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5153981" y="374042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5363329" y="360387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5153981" y="360387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5088650" y="3158705"/>
              <a:ext cx="637248" cy="382602"/>
            </a:xfrm>
            <a:custGeom>
              <a:rect b="b" l="l" r="r" t="t"/>
              <a:pathLst>
                <a:path extrusionOk="0" h="6360" w="10593">
                  <a:moveTo>
                    <a:pt x="452" y="1"/>
                  </a:moveTo>
                  <a:cubicBezTo>
                    <a:pt x="202" y="1"/>
                    <a:pt x="1" y="206"/>
                    <a:pt x="1" y="455"/>
                  </a:cubicBezTo>
                  <a:lnTo>
                    <a:pt x="1" y="5905"/>
                  </a:lnTo>
                  <a:cubicBezTo>
                    <a:pt x="1" y="6155"/>
                    <a:pt x="202" y="6356"/>
                    <a:pt x="452" y="6360"/>
                  </a:cubicBezTo>
                  <a:lnTo>
                    <a:pt x="10138" y="6360"/>
                  </a:lnTo>
                  <a:cubicBezTo>
                    <a:pt x="10391" y="6360"/>
                    <a:pt x="10592" y="6155"/>
                    <a:pt x="10592" y="5905"/>
                  </a:cubicBezTo>
                  <a:lnTo>
                    <a:pt x="10592" y="455"/>
                  </a:lnTo>
                  <a:cubicBezTo>
                    <a:pt x="10592" y="206"/>
                    <a:pt x="10391" y="1"/>
                    <a:pt x="1013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5401048" y="3197447"/>
              <a:ext cx="12212" cy="305119"/>
            </a:xfrm>
            <a:custGeom>
              <a:rect b="b" l="l" r="r" t="t"/>
              <a:pathLst>
                <a:path extrusionOk="0" h="5072" w="203">
                  <a:moveTo>
                    <a:pt x="103" y="0"/>
                  </a:moveTo>
                  <a:cubicBezTo>
                    <a:pt x="49" y="0"/>
                    <a:pt x="1" y="45"/>
                    <a:pt x="1" y="100"/>
                  </a:cubicBezTo>
                  <a:lnTo>
                    <a:pt x="1" y="4969"/>
                  </a:lnTo>
                  <a:cubicBezTo>
                    <a:pt x="1" y="5027"/>
                    <a:pt x="49" y="5072"/>
                    <a:pt x="103" y="5072"/>
                  </a:cubicBezTo>
                  <a:cubicBezTo>
                    <a:pt x="158" y="5072"/>
                    <a:pt x="203" y="5027"/>
                    <a:pt x="203" y="4969"/>
                  </a:cubicBezTo>
                  <a:lnTo>
                    <a:pt x="203" y="100"/>
                  </a:lnTo>
                  <a:cubicBezTo>
                    <a:pt x="203" y="45"/>
                    <a:pt x="158"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5542238" y="3324560"/>
              <a:ext cx="56548" cy="56307"/>
            </a:xfrm>
            <a:custGeom>
              <a:rect b="b" l="l" r="r" t="t"/>
              <a:pathLst>
                <a:path extrusionOk="0" h="936" w="940">
                  <a:moveTo>
                    <a:pt x="472" y="0"/>
                  </a:moveTo>
                  <a:cubicBezTo>
                    <a:pt x="212" y="0"/>
                    <a:pt x="1" y="209"/>
                    <a:pt x="1" y="468"/>
                  </a:cubicBezTo>
                  <a:cubicBezTo>
                    <a:pt x="1" y="727"/>
                    <a:pt x="212" y="935"/>
                    <a:pt x="472" y="935"/>
                  </a:cubicBezTo>
                  <a:cubicBezTo>
                    <a:pt x="728" y="935"/>
                    <a:pt x="939" y="727"/>
                    <a:pt x="939" y="468"/>
                  </a:cubicBezTo>
                  <a:cubicBezTo>
                    <a:pt x="939" y="209"/>
                    <a:pt x="728" y="0"/>
                    <a:pt x="4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5610637" y="3426466"/>
              <a:ext cx="56488" cy="56488"/>
            </a:xfrm>
            <a:custGeom>
              <a:rect b="b" l="l" r="r" t="t"/>
              <a:pathLst>
                <a:path extrusionOk="0" h="939" w="939">
                  <a:moveTo>
                    <a:pt x="468" y="0"/>
                  </a:moveTo>
                  <a:cubicBezTo>
                    <a:pt x="209" y="0"/>
                    <a:pt x="1" y="208"/>
                    <a:pt x="1" y="468"/>
                  </a:cubicBezTo>
                  <a:cubicBezTo>
                    <a:pt x="1" y="727"/>
                    <a:pt x="209" y="938"/>
                    <a:pt x="468" y="938"/>
                  </a:cubicBezTo>
                  <a:cubicBezTo>
                    <a:pt x="727" y="938"/>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5473899" y="3217058"/>
              <a:ext cx="56488" cy="56488"/>
            </a:xfrm>
            <a:custGeom>
              <a:rect b="b" l="l" r="r" t="t"/>
              <a:pathLst>
                <a:path extrusionOk="0" h="939" w="939">
                  <a:moveTo>
                    <a:pt x="471" y="1"/>
                  </a:moveTo>
                  <a:cubicBezTo>
                    <a:pt x="212" y="1"/>
                    <a:pt x="0" y="212"/>
                    <a:pt x="0" y="468"/>
                  </a:cubicBezTo>
                  <a:cubicBezTo>
                    <a:pt x="0" y="728"/>
                    <a:pt x="212" y="939"/>
                    <a:pt x="471" y="939"/>
                  </a:cubicBezTo>
                  <a:cubicBezTo>
                    <a:pt x="727" y="939"/>
                    <a:pt x="938" y="728"/>
                    <a:pt x="938" y="468"/>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5233509" y="3326304"/>
              <a:ext cx="64369" cy="56488"/>
            </a:xfrm>
            <a:custGeom>
              <a:rect b="b" l="l" r="r" t="t"/>
              <a:pathLst>
                <a:path extrusionOk="0" h="939" w="1070">
                  <a:moveTo>
                    <a:pt x="535" y="0"/>
                  </a:moveTo>
                  <a:cubicBezTo>
                    <a:pt x="453" y="0"/>
                    <a:pt x="370" y="22"/>
                    <a:pt x="295" y="68"/>
                  </a:cubicBezTo>
                  <a:cubicBezTo>
                    <a:pt x="71" y="199"/>
                    <a:pt x="0" y="487"/>
                    <a:pt x="132" y="711"/>
                  </a:cubicBezTo>
                  <a:cubicBezTo>
                    <a:pt x="220" y="857"/>
                    <a:pt x="376" y="939"/>
                    <a:pt x="535" y="939"/>
                  </a:cubicBezTo>
                  <a:cubicBezTo>
                    <a:pt x="617" y="939"/>
                    <a:pt x="700" y="917"/>
                    <a:pt x="775" y="871"/>
                  </a:cubicBezTo>
                  <a:cubicBezTo>
                    <a:pt x="999" y="737"/>
                    <a:pt x="1070" y="449"/>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5162223" y="3423759"/>
              <a:ext cx="56488" cy="56488"/>
            </a:xfrm>
            <a:custGeom>
              <a:rect b="b" l="l" r="r" t="t"/>
              <a:pathLst>
                <a:path extrusionOk="0" h="939" w="939">
                  <a:moveTo>
                    <a:pt x="471" y="0"/>
                  </a:moveTo>
                  <a:cubicBezTo>
                    <a:pt x="212" y="0"/>
                    <a:pt x="1" y="209"/>
                    <a:pt x="1" y="468"/>
                  </a:cubicBezTo>
                  <a:cubicBezTo>
                    <a:pt x="1" y="727"/>
                    <a:pt x="212" y="939"/>
                    <a:pt x="471" y="939"/>
                  </a:cubicBezTo>
                  <a:cubicBezTo>
                    <a:pt x="731" y="939"/>
                    <a:pt x="939" y="727"/>
                    <a:pt x="939" y="468"/>
                  </a:cubicBezTo>
                  <a:cubicBezTo>
                    <a:pt x="939" y="209"/>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5162223" y="3214411"/>
              <a:ext cx="56488" cy="56488"/>
            </a:xfrm>
            <a:custGeom>
              <a:rect b="b" l="l" r="r" t="t"/>
              <a:pathLst>
                <a:path extrusionOk="0" h="939" w="939">
                  <a:moveTo>
                    <a:pt x="471" y="0"/>
                  </a:moveTo>
                  <a:cubicBezTo>
                    <a:pt x="212" y="0"/>
                    <a:pt x="1" y="208"/>
                    <a:pt x="1" y="468"/>
                  </a:cubicBezTo>
                  <a:cubicBezTo>
                    <a:pt x="1" y="727"/>
                    <a:pt x="212" y="938"/>
                    <a:pt x="471" y="938"/>
                  </a:cubicBezTo>
                  <a:cubicBezTo>
                    <a:pt x="731" y="938"/>
                    <a:pt x="939" y="727"/>
                    <a:pt x="939" y="468"/>
                  </a:cubicBezTo>
                  <a:cubicBezTo>
                    <a:pt x="939" y="208"/>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5299021" y="3423759"/>
              <a:ext cx="56488" cy="56488"/>
            </a:xfrm>
            <a:custGeom>
              <a:rect b="b" l="l" r="r" t="t"/>
              <a:pathLst>
                <a:path extrusionOk="0" h="939" w="939">
                  <a:moveTo>
                    <a:pt x="467" y="0"/>
                  </a:moveTo>
                  <a:cubicBezTo>
                    <a:pt x="211" y="0"/>
                    <a:pt x="0" y="209"/>
                    <a:pt x="0" y="468"/>
                  </a:cubicBezTo>
                  <a:cubicBezTo>
                    <a:pt x="0" y="727"/>
                    <a:pt x="211" y="939"/>
                    <a:pt x="467" y="939"/>
                  </a:cubicBezTo>
                  <a:cubicBezTo>
                    <a:pt x="727" y="939"/>
                    <a:pt x="938" y="727"/>
                    <a:pt x="938" y="468"/>
                  </a:cubicBezTo>
                  <a:cubicBezTo>
                    <a:pt x="938" y="209"/>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5299021" y="3214411"/>
              <a:ext cx="56488" cy="56488"/>
            </a:xfrm>
            <a:custGeom>
              <a:rect b="b" l="l" r="r" t="t"/>
              <a:pathLst>
                <a:path extrusionOk="0" h="939" w="939">
                  <a:moveTo>
                    <a:pt x="467" y="0"/>
                  </a:moveTo>
                  <a:cubicBezTo>
                    <a:pt x="211" y="0"/>
                    <a:pt x="0" y="208"/>
                    <a:pt x="0" y="468"/>
                  </a:cubicBezTo>
                  <a:cubicBezTo>
                    <a:pt x="0" y="727"/>
                    <a:pt x="211" y="938"/>
                    <a:pt x="467" y="938"/>
                  </a:cubicBezTo>
                  <a:cubicBezTo>
                    <a:pt x="727" y="938"/>
                    <a:pt x="938" y="727"/>
                    <a:pt x="938" y="468"/>
                  </a:cubicBezTo>
                  <a:cubicBezTo>
                    <a:pt x="938" y="208"/>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5476967" y="380726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5789606" y="384576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5998954" y="386543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5998954" y="407478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5862216" y="386543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5862216" y="407478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5609314" y="398148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5538207" y="407881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5538207" y="386946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5674945" y="407881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5674945" y="386946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6" name="Google Shape;3006;p54"/>
          <p:cNvGrpSpPr/>
          <p:nvPr/>
        </p:nvGrpSpPr>
        <p:grpSpPr>
          <a:xfrm rot="-5000656">
            <a:off x="7750632" y="274646"/>
            <a:ext cx="865296" cy="1442189"/>
            <a:chOff x="7180000" y="457770"/>
            <a:chExt cx="920099" cy="1533529"/>
          </a:xfrm>
        </p:grpSpPr>
        <p:sp>
          <p:nvSpPr>
            <p:cNvPr id="3007" name="Google Shape;3007;p54"/>
            <p:cNvSpPr/>
            <p:nvPr/>
          </p:nvSpPr>
          <p:spPr>
            <a:xfrm rot="-5400000">
              <a:off x="7793431" y="1684631"/>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rot="-5400000">
              <a:off x="7793361" y="1377939"/>
              <a:ext cx="306809" cy="30666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rot="-5400000">
              <a:off x="7486739" y="1377939"/>
              <a:ext cx="306809" cy="306668"/>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rot="-5400000">
              <a:off x="7793408" y="1071224"/>
              <a:ext cx="306715" cy="30666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rot="-5400000">
              <a:off x="7793431" y="764579"/>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8" y="6055"/>
                    <a:pt x="6558" y="5434"/>
                  </a:cubicBezTo>
                  <a:lnTo>
                    <a:pt x="6558"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rot="-5400000">
              <a:off x="7793337" y="457863"/>
              <a:ext cx="306856" cy="306668"/>
            </a:xfrm>
            <a:custGeom>
              <a:rect b="b" l="l" r="r" t="t"/>
              <a:pathLst>
                <a:path extrusionOk="0" h="6558" w="6562">
                  <a:moveTo>
                    <a:pt x="1128" y="0"/>
                  </a:moveTo>
                  <a:cubicBezTo>
                    <a:pt x="507" y="0"/>
                    <a:pt x="1" y="503"/>
                    <a:pt x="1" y="1124"/>
                  </a:cubicBezTo>
                  <a:lnTo>
                    <a:pt x="1" y="5434"/>
                  </a:lnTo>
                  <a:cubicBezTo>
                    <a:pt x="1" y="6055"/>
                    <a:pt x="503" y="6558"/>
                    <a:pt x="1128"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rot="-5400000">
              <a:off x="7486716" y="457863"/>
              <a:ext cx="306856" cy="306668"/>
            </a:xfrm>
            <a:custGeom>
              <a:rect b="b" l="l" r="r" t="t"/>
              <a:pathLst>
                <a:path extrusionOk="0" h="6558" w="6562">
                  <a:moveTo>
                    <a:pt x="1128" y="0"/>
                  </a:moveTo>
                  <a:cubicBezTo>
                    <a:pt x="507" y="0"/>
                    <a:pt x="1" y="503"/>
                    <a:pt x="1" y="1124"/>
                  </a:cubicBezTo>
                  <a:lnTo>
                    <a:pt x="1" y="5434"/>
                  </a:lnTo>
                  <a:cubicBezTo>
                    <a:pt x="1" y="6055"/>
                    <a:pt x="503" y="6557"/>
                    <a:pt x="1128" y="6557"/>
                  </a:cubicBezTo>
                  <a:lnTo>
                    <a:pt x="5434" y="6557"/>
                  </a:lnTo>
                  <a:cubicBezTo>
                    <a:pt x="6055" y="6557"/>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rot="-5400000">
              <a:off x="7180000" y="457770"/>
              <a:ext cx="306856" cy="306856"/>
            </a:xfrm>
            <a:custGeom>
              <a:rect b="b" l="l" r="r" t="t"/>
              <a:pathLst>
                <a:path extrusionOk="0" h="6562" w="6562">
                  <a:moveTo>
                    <a:pt x="1128" y="1"/>
                  </a:moveTo>
                  <a:cubicBezTo>
                    <a:pt x="507" y="1"/>
                    <a:pt x="1" y="506"/>
                    <a:pt x="1" y="1128"/>
                  </a:cubicBezTo>
                  <a:lnTo>
                    <a:pt x="1" y="5434"/>
                  </a:lnTo>
                  <a:cubicBezTo>
                    <a:pt x="1" y="6055"/>
                    <a:pt x="503" y="6561"/>
                    <a:pt x="1128" y="6561"/>
                  </a:cubicBezTo>
                  <a:lnTo>
                    <a:pt x="5434" y="6561"/>
                  </a:lnTo>
                  <a:cubicBezTo>
                    <a:pt x="6055" y="6561"/>
                    <a:pt x="6561" y="6055"/>
                    <a:pt x="6561" y="5434"/>
                  </a:cubicBezTo>
                  <a:lnTo>
                    <a:pt x="6561" y="1128"/>
                  </a:lnTo>
                  <a:cubicBezTo>
                    <a:pt x="6558" y="506"/>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5" name="Google Shape;3015;p54"/>
          <p:cNvSpPr txBox="1"/>
          <p:nvPr>
            <p:ph idx="3" type="subTitle"/>
          </p:nvPr>
        </p:nvSpPr>
        <p:spPr>
          <a:xfrm>
            <a:off x="713225" y="1907484"/>
            <a:ext cx="23265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Discussion 1</a:t>
            </a:r>
            <a:endParaRPr/>
          </a:p>
        </p:txBody>
      </p:sp>
      <p:sp>
        <p:nvSpPr>
          <p:cNvPr id="3016" name="Google Shape;3016;p54"/>
          <p:cNvSpPr txBox="1"/>
          <p:nvPr>
            <p:ph idx="4" type="subTitle"/>
          </p:nvPr>
        </p:nvSpPr>
        <p:spPr>
          <a:xfrm>
            <a:off x="3437225" y="1907484"/>
            <a:ext cx="23265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Discussion 2</a:t>
            </a:r>
            <a:endParaRPr/>
          </a:p>
        </p:txBody>
      </p:sp>
      <p:sp>
        <p:nvSpPr>
          <p:cNvPr id="3017" name="Google Shape;3017;p54"/>
          <p:cNvSpPr txBox="1"/>
          <p:nvPr>
            <p:ph idx="5" type="subTitle"/>
          </p:nvPr>
        </p:nvSpPr>
        <p:spPr>
          <a:xfrm>
            <a:off x="713225" y="3954305"/>
            <a:ext cx="2326500" cy="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a:t>
            </a:r>
            <a:r>
              <a:rPr lang="en">
                <a:latin typeface="Heebo SemiBold"/>
                <a:ea typeface="Heebo SemiBold"/>
                <a:cs typeface="Heebo SemiBold"/>
                <a:sym typeface="Heebo SemiBold"/>
              </a:rPr>
              <a:t>Mars is a cold place</a:t>
            </a:r>
            <a:endParaRPr>
              <a:latin typeface="Heebo SemiBold"/>
              <a:ea typeface="Heebo SemiBold"/>
              <a:cs typeface="Heebo SemiBold"/>
              <a:sym typeface="Heebo SemiBold"/>
            </a:endParaRPr>
          </a:p>
        </p:txBody>
      </p:sp>
      <p:sp>
        <p:nvSpPr>
          <p:cNvPr id="3018" name="Google Shape;3018;p54"/>
          <p:cNvSpPr txBox="1"/>
          <p:nvPr>
            <p:ph type="title"/>
          </p:nvPr>
        </p:nvSpPr>
        <p:spPr>
          <a:xfrm>
            <a:off x="713225" y="539500"/>
            <a:ext cx="505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Discussion</a:t>
            </a:r>
            <a:endParaRPr/>
          </a:p>
        </p:txBody>
      </p:sp>
      <p:sp>
        <p:nvSpPr>
          <p:cNvPr id="3019" name="Google Shape;3019;p54"/>
          <p:cNvSpPr txBox="1"/>
          <p:nvPr>
            <p:ph idx="1" type="subTitle"/>
          </p:nvPr>
        </p:nvSpPr>
        <p:spPr>
          <a:xfrm>
            <a:off x="713225" y="2230759"/>
            <a:ext cx="2326500" cy="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a:t>
            </a:r>
            <a:r>
              <a:rPr lang="en">
                <a:latin typeface="Heebo SemiBold"/>
                <a:ea typeface="Heebo SemiBold"/>
                <a:cs typeface="Heebo SemiBold"/>
                <a:sym typeface="Heebo SemiBold"/>
              </a:rPr>
              <a:t>from the Sun</a:t>
            </a:r>
            <a:endParaRPr>
              <a:latin typeface="Heebo SemiBold"/>
              <a:ea typeface="Heebo SemiBold"/>
              <a:cs typeface="Heebo SemiBold"/>
              <a:sym typeface="Heebo SemiBold"/>
            </a:endParaRPr>
          </a:p>
        </p:txBody>
      </p:sp>
      <p:sp>
        <p:nvSpPr>
          <p:cNvPr id="3020" name="Google Shape;3020;p54"/>
          <p:cNvSpPr txBox="1"/>
          <p:nvPr>
            <p:ph idx="2" type="subTitle"/>
          </p:nvPr>
        </p:nvSpPr>
        <p:spPr>
          <a:xfrm>
            <a:off x="3437225" y="2230759"/>
            <a:ext cx="2326500" cy="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t>
            </a:r>
            <a:r>
              <a:rPr lang="en"/>
              <a:t>the </a:t>
            </a:r>
            <a:r>
              <a:rPr lang="en">
                <a:latin typeface="Heebo SemiBold"/>
                <a:ea typeface="Heebo SemiBold"/>
                <a:cs typeface="Heebo SemiBold"/>
                <a:sym typeface="Heebo SemiBold"/>
              </a:rPr>
              <a:t>biggest planet</a:t>
            </a:r>
            <a:r>
              <a:rPr lang="en"/>
              <a:t> in the Solar System</a:t>
            </a:r>
            <a:endParaRPr/>
          </a:p>
        </p:txBody>
      </p:sp>
      <p:sp>
        <p:nvSpPr>
          <p:cNvPr id="3021" name="Google Shape;3021;p54"/>
          <p:cNvSpPr txBox="1"/>
          <p:nvPr>
            <p:ph idx="6" type="subTitle"/>
          </p:nvPr>
        </p:nvSpPr>
        <p:spPr>
          <a:xfrm>
            <a:off x="3437227" y="3954305"/>
            <a:ext cx="2326500" cy="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a:t>
            </a:r>
            <a:r>
              <a:rPr lang="en">
                <a:latin typeface="Heebo SemiBold"/>
                <a:ea typeface="Heebo SemiBold"/>
                <a:cs typeface="Heebo SemiBold"/>
                <a:sym typeface="Heebo SemiBold"/>
              </a:rPr>
              <a:t>gas giant</a:t>
            </a:r>
            <a:r>
              <a:rPr lang="en"/>
              <a:t> and has several rings</a:t>
            </a:r>
            <a:endParaRPr/>
          </a:p>
        </p:txBody>
      </p:sp>
      <p:sp>
        <p:nvSpPr>
          <p:cNvPr id="3022" name="Google Shape;3022;p54"/>
          <p:cNvSpPr txBox="1"/>
          <p:nvPr>
            <p:ph idx="7" type="subTitle"/>
          </p:nvPr>
        </p:nvSpPr>
        <p:spPr>
          <a:xfrm>
            <a:off x="713225" y="3631030"/>
            <a:ext cx="23265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Discussion 3</a:t>
            </a:r>
            <a:endParaRPr/>
          </a:p>
        </p:txBody>
      </p:sp>
      <p:sp>
        <p:nvSpPr>
          <p:cNvPr id="3023" name="Google Shape;3023;p54"/>
          <p:cNvSpPr txBox="1"/>
          <p:nvPr>
            <p:ph idx="8" type="subTitle"/>
          </p:nvPr>
        </p:nvSpPr>
        <p:spPr>
          <a:xfrm>
            <a:off x="3437227" y="3631030"/>
            <a:ext cx="23265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Discussion 4</a:t>
            </a:r>
            <a:endParaRPr/>
          </a:p>
        </p:txBody>
      </p:sp>
      <p:sp>
        <p:nvSpPr>
          <p:cNvPr id="3024" name="Google Shape;3024;p54"/>
          <p:cNvSpPr/>
          <p:nvPr/>
        </p:nvSpPr>
        <p:spPr>
          <a:xfrm>
            <a:off x="808124" y="1325789"/>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3532124" y="1325789"/>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808124" y="3055255"/>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3532124" y="3055255"/>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8" name="Google Shape;3028;p54"/>
          <p:cNvGrpSpPr/>
          <p:nvPr/>
        </p:nvGrpSpPr>
        <p:grpSpPr>
          <a:xfrm>
            <a:off x="3787414" y="3180753"/>
            <a:ext cx="377119" cy="278504"/>
            <a:chOff x="7234881" y="2776206"/>
            <a:chExt cx="377119" cy="278504"/>
          </a:xfrm>
        </p:grpSpPr>
        <p:sp>
          <p:nvSpPr>
            <p:cNvPr id="3029" name="Google Shape;3029;p54"/>
            <p:cNvSpPr/>
            <p:nvPr/>
          </p:nvSpPr>
          <p:spPr>
            <a:xfrm>
              <a:off x="7290435" y="2776206"/>
              <a:ext cx="79505" cy="32618"/>
            </a:xfrm>
            <a:custGeom>
              <a:rect b="b" l="l" r="r" t="t"/>
              <a:pathLst>
                <a:path extrusionOk="0" h="1031" w="2513">
                  <a:moveTo>
                    <a:pt x="401" y="0"/>
                  </a:moveTo>
                  <a:cubicBezTo>
                    <a:pt x="184" y="0"/>
                    <a:pt x="0" y="178"/>
                    <a:pt x="0" y="401"/>
                  </a:cubicBezTo>
                  <a:lnTo>
                    <a:pt x="0" y="1030"/>
                  </a:lnTo>
                  <a:lnTo>
                    <a:pt x="2512" y="1030"/>
                  </a:lnTo>
                  <a:lnTo>
                    <a:pt x="2512" y="401"/>
                  </a:lnTo>
                  <a:cubicBezTo>
                    <a:pt x="2512" y="178"/>
                    <a:pt x="2334" y="0"/>
                    <a:pt x="21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7476934" y="2776206"/>
              <a:ext cx="79505" cy="32618"/>
            </a:xfrm>
            <a:custGeom>
              <a:rect b="b" l="l" r="r" t="t"/>
              <a:pathLst>
                <a:path extrusionOk="0" h="1031" w="2513">
                  <a:moveTo>
                    <a:pt x="401" y="0"/>
                  </a:moveTo>
                  <a:cubicBezTo>
                    <a:pt x="179" y="0"/>
                    <a:pt x="1" y="178"/>
                    <a:pt x="1" y="401"/>
                  </a:cubicBezTo>
                  <a:lnTo>
                    <a:pt x="1" y="1030"/>
                  </a:lnTo>
                  <a:lnTo>
                    <a:pt x="2513" y="1030"/>
                  </a:lnTo>
                  <a:lnTo>
                    <a:pt x="2513" y="401"/>
                  </a:lnTo>
                  <a:cubicBezTo>
                    <a:pt x="2513" y="178"/>
                    <a:pt x="2335" y="0"/>
                    <a:pt x="21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7234881" y="2798921"/>
              <a:ext cx="377119" cy="255789"/>
            </a:xfrm>
            <a:custGeom>
              <a:rect b="b" l="l" r="r" t="t"/>
              <a:pathLst>
                <a:path extrusionOk="0" h="8085" w="11920">
                  <a:moveTo>
                    <a:pt x="1724" y="1"/>
                  </a:moveTo>
                  <a:cubicBezTo>
                    <a:pt x="770" y="1"/>
                    <a:pt x="1" y="770"/>
                    <a:pt x="1" y="1718"/>
                  </a:cubicBezTo>
                  <a:lnTo>
                    <a:pt x="1" y="6367"/>
                  </a:lnTo>
                  <a:cubicBezTo>
                    <a:pt x="1" y="7315"/>
                    <a:pt x="770" y="8084"/>
                    <a:pt x="1724" y="8084"/>
                  </a:cubicBezTo>
                  <a:lnTo>
                    <a:pt x="10202" y="8084"/>
                  </a:lnTo>
                  <a:cubicBezTo>
                    <a:pt x="11150" y="8084"/>
                    <a:pt x="11919" y="7315"/>
                    <a:pt x="11919" y="6367"/>
                  </a:cubicBezTo>
                  <a:lnTo>
                    <a:pt x="11919" y="1718"/>
                  </a:lnTo>
                  <a:cubicBezTo>
                    <a:pt x="11919" y="770"/>
                    <a:pt x="11150" y="1"/>
                    <a:pt x="10202" y="1"/>
                  </a:cubicBezTo>
                  <a:close/>
                </a:path>
              </a:pathLst>
            </a:custGeom>
            <a:solidFill>
              <a:srgbClr val="F6F9F9"/>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7249370" y="2885448"/>
              <a:ext cx="80929" cy="80929"/>
            </a:xfrm>
            <a:custGeom>
              <a:rect b="b" l="l" r="r" t="t"/>
              <a:pathLst>
                <a:path extrusionOk="0" h="2558" w="2558">
                  <a:moveTo>
                    <a:pt x="1279" y="1"/>
                  </a:moveTo>
                  <a:cubicBezTo>
                    <a:pt x="1005" y="1"/>
                    <a:pt x="789" y="223"/>
                    <a:pt x="789" y="490"/>
                  </a:cubicBezTo>
                  <a:lnTo>
                    <a:pt x="789" y="789"/>
                  </a:lnTo>
                  <a:lnTo>
                    <a:pt x="484" y="789"/>
                  </a:lnTo>
                  <a:cubicBezTo>
                    <a:pt x="217" y="789"/>
                    <a:pt x="1" y="1012"/>
                    <a:pt x="1" y="1279"/>
                  </a:cubicBezTo>
                  <a:cubicBezTo>
                    <a:pt x="1" y="1552"/>
                    <a:pt x="217" y="1769"/>
                    <a:pt x="484" y="1769"/>
                  </a:cubicBezTo>
                  <a:lnTo>
                    <a:pt x="789" y="1769"/>
                  </a:lnTo>
                  <a:lnTo>
                    <a:pt x="789" y="2068"/>
                  </a:lnTo>
                  <a:cubicBezTo>
                    <a:pt x="789" y="2341"/>
                    <a:pt x="1005" y="2557"/>
                    <a:pt x="1279" y="2557"/>
                  </a:cubicBezTo>
                  <a:cubicBezTo>
                    <a:pt x="1546" y="2557"/>
                    <a:pt x="1769" y="2341"/>
                    <a:pt x="1769" y="2068"/>
                  </a:cubicBezTo>
                  <a:lnTo>
                    <a:pt x="1769" y="1769"/>
                  </a:lnTo>
                  <a:lnTo>
                    <a:pt x="2068" y="1769"/>
                  </a:lnTo>
                  <a:cubicBezTo>
                    <a:pt x="2335" y="1769"/>
                    <a:pt x="2557" y="1552"/>
                    <a:pt x="2557" y="1279"/>
                  </a:cubicBezTo>
                  <a:cubicBezTo>
                    <a:pt x="2557" y="1012"/>
                    <a:pt x="2335" y="789"/>
                    <a:pt x="2068" y="789"/>
                  </a:cubicBezTo>
                  <a:lnTo>
                    <a:pt x="1769" y="789"/>
                  </a:lnTo>
                  <a:lnTo>
                    <a:pt x="1769" y="490"/>
                  </a:lnTo>
                  <a:cubicBezTo>
                    <a:pt x="1769" y="223"/>
                    <a:pt x="1546" y="1"/>
                    <a:pt x="127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7518790" y="2887473"/>
              <a:ext cx="39484" cy="39452"/>
            </a:xfrm>
            <a:custGeom>
              <a:rect b="b" l="l" r="r" t="t"/>
              <a:pathLst>
                <a:path extrusionOk="0" h="1247" w="1248">
                  <a:moveTo>
                    <a:pt x="624" y="0"/>
                  </a:moveTo>
                  <a:cubicBezTo>
                    <a:pt x="280" y="0"/>
                    <a:pt x="1" y="280"/>
                    <a:pt x="1" y="623"/>
                  </a:cubicBezTo>
                  <a:cubicBezTo>
                    <a:pt x="1" y="967"/>
                    <a:pt x="280" y="1247"/>
                    <a:pt x="624" y="1247"/>
                  </a:cubicBezTo>
                  <a:cubicBezTo>
                    <a:pt x="967" y="1247"/>
                    <a:pt x="1247" y="967"/>
                    <a:pt x="1247" y="623"/>
                  </a:cubicBezTo>
                  <a:cubicBezTo>
                    <a:pt x="1247" y="280"/>
                    <a:pt x="967" y="0"/>
                    <a:pt x="6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7556216" y="2925089"/>
              <a:ext cx="39484" cy="39262"/>
            </a:xfrm>
            <a:custGeom>
              <a:rect b="b" l="l" r="r" t="t"/>
              <a:pathLst>
                <a:path extrusionOk="0" h="1241" w="1248">
                  <a:moveTo>
                    <a:pt x="624" y="0"/>
                  </a:moveTo>
                  <a:cubicBezTo>
                    <a:pt x="280" y="0"/>
                    <a:pt x="1" y="274"/>
                    <a:pt x="1" y="617"/>
                  </a:cubicBezTo>
                  <a:cubicBezTo>
                    <a:pt x="1" y="961"/>
                    <a:pt x="280" y="1241"/>
                    <a:pt x="624" y="1241"/>
                  </a:cubicBezTo>
                  <a:cubicBezTo>
                    <a:pt x="967" y="1241"/>
                    <a:pt x="1247" y="961"/>
                    <a:pt x="1247" y="617"/>
                  </a:cubicBezTo>
                  <a:cubicBezTo>
                    <a:pt x="1247" y="274"/>
                    <a:pt x="967" y="0"/>
                    <a:pt x="6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7346369" y="2821668"/>
              <a:ext cx="154359" cy="205074"/>
            </a:xfrm>
            <a:custGeom>
              <a:rect b="b" l="l" r="r" t="t"/>
              <a:pathLst>
                <a:path extrusionOk="0" h="6482" w="4879">
                  <a:moveTo>
                    <a:pt x="827" y="0"/>
                  </a:moveTo>
                  <a:cubicBezTo>
                    <a:pt x="369" y="0"/>
                    <a:pt x="0" y="369"/>
                    <a:pt x="0" y="827"/>
                  </a:cubicBezTo>
                  <a:lnTo>
                    <a:pt x="0" y="5654"/>
                  </a:lnTo>
                  <a:cubicBezTo>
                    <a:pt x="0" y="6112"/>
                    <a:pt x="369" y="6481"/>
                    <a:pt x="827" y="6481"/>
                  </a:cubicBezTo>
                  <a:lnTo>
                    <a:pt x="4051" y="6481"/>
                  </a:lnTo>
                  <a:cubicBezTo>
                    <a:pt x="4509" y="6481"/>
                    <a:pt x="4878" y="6112"/>
                    <a:pt x="4878" y="5654"/>
                  </a:cubicBezTo>
                  <a:lnTo>
                    <a:pt x="4878" y="827"/>
                  </a:lnTo>
                  <a:cubicBezTo>
                    <a:pt x="4878" y="369"/>
                    <a:pt x="4509" y="0"/>
                    <a:pt x="405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6" name="Google Shape;3036;p54"/>
          <p:cNvGrpSpPr/>
          <p:nvPr/>
        </p:nvGrpSpPr>
        <p:grpSpPr>
          <a:xfrm>
            <a:off x="3801699" y="1402094"/>
            <a:ext cx="348550" cy="376890"/>
            <a:chOff x="6425799" y="2727106"/>
            <a:chExt cx="348550" cy="376890"/>
          </a:xfrm>
        </p:grpSpPr>
        <p:sp>
          <p:nvSpPr>
            <p:cNvPr id="3037" name="Google Shape;3037;p54"/>
            <p:cNvSpPr/>
            <p:nvPr/>
          </p:nvSpPr>
          <p:spPr>
            <a:xfrm>
              <a:off x="6444528" y="2727106"/>
              <a:ext cx="329821" cy="356966"/>
            </a:xfrm>
            <a:custGeom>
              <a:rect b="b" l="l" r="r" t="t"/>
              <a:pathLst>
                <a:path extrusionOk="0" h="11283" w="10425">
                  <a:moveTo>
                    <a:pt x="2322" y="0"/>
                  </a:moveTo>
                  <a:lnTo>
                    <a:pt x="2322" y="70"/>
                  </a:lnTo>
                  <a:cubicBezTo>
                    <a:pt x="2322" y="713"/>
                    <a:pt x="2061" y="1298"/>
                    <a:pt x="1641" y="1717"/>
                  </a:cubicBezTo>
                  <a:cubicBezTo>
                    <a:pt x="1222" y="2137"/>
                    <a:pt x="643" y="2398"/>
                    <a:pt x="0" y="2398"/>
                  </a:cubicBezTo>
                  <a:lnTo>
                    <a:pt x="0" y="6068"/>
                  </a:lnTo>
                  <a:cubicBezTo>
                    <a:pt x="0" y="7511"/>
                    <a:pt x="579" y="8815"/>
                    <a:pt x="1527" y="9756"/>
                  </a:cubicBezTo>
                  <a:cubicBezTo>
                    <a:pt x="2468" y="10698"/>
                    <a:pt x="3772" y="11283"/>
                    <a:pt x="5209" y="11283"/>
                  </a:cubicBezTo>
                  <a:cubicBezTo>
                    <a:pt x="8090" y="11283"/>
                    <a:pt x="10425" y="8949"/>
                    <a:pt x="10425" y="6068"/>
                  </a:cubicBezTo>
                  <a:lnTo>
                    <a:pt x="10425" y="2398"/>
                  </a:lnTo>
                  <a:cubicBezTo>
                    <a:pt x="9146" y="2398"/>
                    <a:pt x="8103" y="1355"/>
                    <a:pt x="8103" y="70"/>
                  </a:cubicBezTo>
                  <a:lnTo>
                    <a:pt x="8103"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6478918" y="2761717"/>
              <a:ext cx="261009" cy="287743"/>
            </a:xfrm>
            <a:custGeom>
              <a:rect b="b" l="l" r="r" t="t"/>
              <a:pathLst>
                <a:path extrusionOk="0" h="9095" w="8250">
                  <a:moveTo>
                    <a:pt x="2176" y="0"/>
                  </a:moveTo>
                  <a:cubicBezTo>
                    <a:pt x="2017" y="522"/>
                    <a:pt x="1725" y="999"/>
                    <a:pt x="1330" y="1399"/>
                  </a:cubicBezTo>
                  <a:cubicBezTo>
                    <a:pt x="949" y="1775"/>
                    <a:pt x="497" y="2054"/>
                    <a:pt x="1" y="2220"/>
                  </a:cubicBezTo>
                  <a:lnTo>
                    <a:pt x="1" y="4974"/>
                  </a:lnTo>
                  <a:cubicBezTo>
                    <a:pt x="1" y="6080"/>
                    <a:pt x="433" y="7111"/>
                    <a:pt x="1209" y="7893"/>
                  </a:cubicBezTo>
                  <a:cubicBezTo>
                    <a:pt x="1992" y="8669"/>
                    <a:pt x="3022" y="9095"/>
                    <a:pt x="4129" y="9095"/>
                  </a:cubicBezTo>
                  <a:cubicBezTo>
                    <a:pt x="6399" y="9095"/>
                    <a:pt x="8250" y="7251"/>
                    <a:pt x="8250" y="4980"/>
                  </a:cubicBezTo>
                  <a:lnTo>
                    <a:pt x="8250" y="2220"/>
                  </a:lnTo>
                  <a:cubicBezTo>
                    <a:pt x="7213" y="1870"/>
                    <a:pt x="6406" y="1043"/>
                    <a:pt x="6075"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6508908" y="2828412"/>
              <a:ext cx="192799" cy="192767"/>
            </a:xfrm>
            <a:custGeom>
              <a:rect b="b" l="l" r="r" t="t"/>
              <a:pathLst>
                <a:path extrusionOk="0" h="6093" w="6094">
                  <a:moveTo>
                    <a:pt x="4332" y="0"/>
                  </a:moveTo>
                  <a:cubicBezTo>
                    <a:pt x="4160" y="0"/>
                    <a:pt x="3994" y="70"/>
                    <a:pt x="3874" y="191"/>
                  </a:cubicBezTo>
                  <a:lnTo>
                    <a:pt x="0" y="4064"/>
                  </a:lnTo>
                  <a:lnTo>
                    <a:pt x="624" y="5470"/>
                  </a:lnTo>
                  <a:lnTo>
                    <a:pt x="2029" y="6093"/>
                  </a:lnTo>
                  <a:lnTo>
                    <a:pt x="5902" y="2220"/>
                  </a:lnTo>
                  <a:cubicBezTo>
                    <a:pt x="6023" y="2099"/>
                    <a:pt x="6093" y="1934"/>
                    <a:pt x="6093" y="1762"/>
                  </a:cubicBezTo>
                  <a:lnTo>
                    <a:pt x="6093" y="649"/>
                  </a:lnTo>
                  <a:cubicBezTo>
                    <a:pt x="6093" y="471"/>
                    <a:pt x="6023" y="305"/>
                    <a:pt x="5902" y="191"/>
                  </a:cubicBezTo>
                  <a:cubicBezTo>
                    <a:pt x="5788" y="70"/>
                    <a:pt x="5623" y="0"/>
                    <a:pt x="544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6425799" y="2995702"/>
              <a:ext cx="111522" cy="108295"/>
            </a:xfrm>
            <a:custGeom>
              <a:rect b="b" l="l" r="r" t="t"/>
              <a:pathLst>
                <a:path extrusionOk="0" h="3423" w="3525">
                  <a:moveTo>
                    <a:pt x="2058" y="1"/>
                  </a:moveTo>
                  <a:cubicBezTo>
                    <a:pt x="1923" y="1"/>
                    <a:pt x="1788" y="52"/>
                    <a:pt x="1686" y="153"/>
                  </a:cubicBezTo>
                  <a:cubicBezTo>
                    <a:pt x="1483" y="357"/>
                    <a:pt x="1483" y="688"/>
                    <a:pt x="1686" y="898"/>
                  </a:cubicBezTo>
                  <a:cubicBezTo>
                    <a:pt x="1585" y="793"/>
                    <a:pt x="1451" y="740"/>
                    <a:pt x="1317" y="740"/>
                  </a:cubicBezTo>
                  <a:cubicBezTo>
                    <a:pt x="1184" y="740"/>
                    <a:pt x="1050" y="793"/>
                    <a:pt x="949" y="898"/>
                  </a:cubicBezTo>
                  <a:cubicBezTo>
                    <a:pt x="739" y="1101"/>
                    <a:pt x="739" y="1432"/>
                    <a:pt x="949" y="1635"/>
                  </a:cubicBezTo>
                  <a:cubicBezTo>
                    <a:pt x="844" y="1534"/>
                    <a:pt x="708" y="1483"/>
                    <a:pt x="574" y="1483"/>
                  </a:cubicBezTo>
                  <a:cubicBezTo>
                    <a:pt x="440" y="1483"/>
                    <a:pt x="306" y="1534"/>
                    <a:pt x="204" y="1635"/>
                  </a:cubicBezTo>
                  <a:cubicBezTo>
                    <a:pt x="1" y="1845"/>
                    <a:pt x="1" y="2176"/>
                    <a:pt x="204" y="2379"/>
                  </a:cubicBezTo>
                  <a:lnTo>
                    <a:pt x="1095" y="3270"/>
                  </a:lnTo>
                  <a:cubicBezTo>
                    <a:pt x="1197" y="3372"/>
                    <a:pt x="1330" y="3423"/>
                    <a:pt x="1464" y="3423"/>
                  </a:cubicBezTo>
                  <a:cubicBezTo>
                    <a:pt x="1597" y="3423"/>
                    <a:pt x="1731" y="3372"/>
                    <a:pt x="1833" y="3270"/>
                  </a:cubicBezTo>
                  <a:cubicBezTo>
                    <a:pt x="2042" y="3066"/>
                    <a:pt x="2043" y="2736"/>
                    <a:pt x="1833" y="2526"/>
                  </a:cubicBezTo>
                  <a:lnTo>
                    <a:pt x="1833" y="2526"/>
                  </a:lnTo>
                  <a:cubicBezTo>
                    <a:pt x="1938" y="2631"/>
                    <a:pt x="2073" y="2683"/>
                    <a:pt x="2207" y="2683"/>
                  </a:cubicBezTo>
                  <a:cubicBezTo>
                    <a:pt x="2341" y="2683"/>
                    <a:pt x="2475" y="2631"/>
                    <a:pt x="2577" y="2526"/>
                  </a:cubicBezTo>
                  <a:cubicBezTo>
                    <a:pt x="2780" y="2322"/>
                    <a:pt x="2780" y="1992"/>
                    <a:pt x="2577" y="1788"/>
                  </a:cubicBezTo>
                  <a:lnTo>
                    <a:pt x="2577" y="1788"/>
                  </a:lnTo>
                  <a:cubicBezTo>
                    <a:pt x="2679" y="1890"/>
                    <a:pt x="2814" y="1941"/>
                    <a:pt x="2949" y="1941"/>
                  </a:cubicBezTo>
                  <a:cubicBezTo>
                    <a:pt x="3084" y="1941"/>
                    <a:pt x="3219" y="1890"/>
                    <a:pt x="3321" y="1788"/>
                  </a:cubicBezTo>
                  <a:cubicBezTo>
                    <a:pt x="3524" y="1578"/>
                    <a:pt x="3524" y="1247"/>
                    <a:pt x="3321" y="1044"/>
                  </a:cubicBezTo>
                  <a:lnTo>
                    <a:pt x="2430" y="153"/>
                  </a:lnTo>
                  <a:cubicBezTo>
                    <a:pt x="2329" y="52"/>
                    <a:pt x="2194" y="1"/>
                    <a:pt x="205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6466674" y="2941698"/>
              <a:ext cx="124778" cy="121361"/>
            </a:xfrm>
            <a:custGeom>
              <a:rect b="b" l="l" r="r" t="t"/>
              <a:pathLst>
                <a:path extrusionOk="0" h="3836" w="3944">
                  <a:moveTo>
                    <a:pt x="607" y="0"/>
                  </a:moveTo>
                  <a:cubicBezTo>
                    <a:pt x="466" y="0"/>
                    <a:pt x="324" y="54"/>
                    <a:pt x="216" y="162"/>
                  </a:cubicBezTo>
                  <a:cubicBezTo>
                    <a:pt x="0" y="372"/>
                    <a:pt x="0" y="722"/>
                    <a:pt x="216" y="938"/>
                  </a:cubicBezTo>
                  <a:lnTo>
                    <a:pt x="2951" y="3673"/>
                  </a:lnTo>
                  <a:cubicBezTo>
                    <a:pt x="3059" y="3781"/>
                    <a:pt x="3199" y="3835"/>
                    <a:pt x="3339" y="3835"/>
                  </a:cubicBezTo>
                  <a:cubicBezTo>
                    <a:pt x="3479" y="3835"/>
                    <a:pt x="3619" y="3781"/>
                    <a:pt x="3727" y="3673"/>
                  </a:cubicBezTo>
                  <a:cubicBezTo>
                    <a:pt x="3943" y="3457"/>
                    <a:pt x="3943" y="3107"/>
                    <a:pt x="3727" y="2891"/>
                  </a:cubicBezTo>
                  <a:lnTo>
                    <a:pt x="999" y="162"/>
                  </a:lnTo>
                  <a:cubicBezTo>
                    <a:pt x="890" y="54"/>
                    <a:pt x="749" y="0"/>
                    <a:pt x="60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2" name="Google Shape;3042;p54"/>
          <p:cNvGrpSpPr/>
          <p:nvPr/>
        </p:nvGrpSpPr>
        <p:grpSpPr>
          <a:xfrm>
            <a:off x="1060014" y="3131574"/>
            <a:ext cx="383918" cy="376862"/>
            <a:chOff x="4796216" y="2727075"/>
            <a:chExt cx="383918" cy="376862"/>
          </a:xfrm>
        </p:grpSpPr>
        <p:sp>
          <p:nvSpPr>
            <p:cNvPr id="3043" name="Google Shape;3043;p54"/>
            <p:cNvSpPr/>
            <p:nvPr/>
          </p:nvSpPr>
          <p:spPr>
            <a:xfrm>
              <a:off x="4933235" y="2821668"/>
              <a:ext cx="155150" cy="150341"/>
            </a:xfrm>
            <a:custGeom>
              <a:rect b="b" l="l" r="r" t="t"/>
              <a:pathLst>
                <a:path extrusionOk="0" h="4752" w="4904">
                  <a:moveTo>
                    <a:pt x="3171" y="0"/>
                  </a:moveTo>
                  <a:cubicBezTo>
                    <a:pt x="2767" y="0"/>
                    <a:pt x="2363" y="153"/>
                    <a:pt x="2054" y="458"/>
                  </a:cubicBezTo>
                  <a:lnTo>
                    <a:pt x="0" y="2519"/>
                  </a:lnTo>
                  <a:lnTo>
                    <a:pt x="713" y="4262"/>
                  </a:lnTo>
                  <a:lnTo>
                    <a:pt x="2233" y="4751"/>
                  </a:lnTo>
                  <a:lnTo>
                    <a:pt x="4287" y="2691"/>
                  </a:lnTo>
                  <a:cubicBezTo>
                    <a:pt x="4904" y="2080"/>
                    <a:pt x="4904" y="1075"/>
                    <a:pt x="4287" y="458"/>
                  </a:cubicBezTo>
                  <a:cubicBezTo>
                    <a:pt x="3978" y="153"/>
                    <a:pt x="3575" y="0"/>
                    <a:pt x="317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4796216" y="2894116"/>
              <a:ext cx="216527" cy="209820"/>
            </a:xfrm>
            <a:custGeom>
              <a:rect b="b" l="l" r="r" t="t"/>
              <a:pathLst>
                <a:path extrusionOk="0" h="6632" w="6844">
                  <a:moveTo>
                    <a:pt x="3864" y="0"/>
                  </a:moveTo>
                  <a:cubicBezTo>
                    <a:pt x="3716" y="0"/>
                    <a:pt x="3568" y="57"/>
                    <a:pt x="3454" y="172"/>
                  </a:cubicBezTo>
                  <a:cubicBezTo>
                    <a:pt x="3231" y="394"/>
                    <a:pt x="3231" y="763"/>
                    <a:pt x="3454" y="992"/>
                  </a:cubicBezTo>
                  <a:lnTo>
                    <a:pt x="3511" y="1043"/>
                  </a:lnTo>
                  <a:lnTo>
                    <a:pt x="617" y="3937"/>
                  </a:lnTo>
                  <a:cubicBezTo>
                    <a:pt x="0" y="4554"/>
                    <a:pt x="0" y="5552"/>
                    <a:pt x="617" y="6169"/>
                  </a:cubicBezTo>
                  <a:cubicBezTo>
                    <a:pt x="925" y="6478"/>
                    <a:pt x="1329" y="6632"/>
                    <a:pt x="1733" y="6632"/>
                  </a:cubicBezTo>
                  <a:cubicBezTo>
                    <a:pt x="2137" y="6632"/>
                    <a:pt x="2541" y="6478"/>
                    <a:pt x="2849" y="6169"/>
                  </a:cubicBezTo>
                  <a:lnTo>
                    <a:pt x="5743" y="3275"/>
                  </a:lnTo>
                  <a:lnTo>
                    <a:pt x="5800" y="3333"/>
                  </a:lnTo>
                  <a:cubicBezTo>
                    <a:pt x="5912" y="3447"/>
                    <a:pt x="6060" y="3504"/>
                    <a:pt x="6207" y="3504"/>
                  </a:cubicBezTo>
                  <a:cubicBezTo>
                    <a:pt x="6355" y="3504"/>
                    <a:pt x="6503" y="3447"/>
                    <a:pt x="6614" y="3333"/>
                  </a:cubicBezTo>
                  <a:cubicBezTo>
                    <a:pt x="6843" y="3110"/>
                    <a:pt x="6843" y="2741"/>
                    <a:pt x="6614" y="2512"/>
                  </a:cubicBezTo>
                  <a:lnTo>
                    <a:pt x="4274" y="172"/>
                  </a:lnTo>
                  <a:cubicBezTo>
                    <a:pt x="4159" y="57"/>
                    <a:pt x="4012" y="0"/>
                    <a:pt x="386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4897011" y="2968557"/>
              <a:ext cx="39452" cy="39452"/>
            </a:xfrm>
            <a:custGeom>
              <a:rect b="b" l="l" r="r" t="t"/>
              <a:pathLst>
                <a:path extrusionOk="0" h="1247" w="1247">
                  <a:moveTo>
                    <a:pt x="624" y="0"/>
                  </a:moveTo>
                  <a:cubicBezTo>
                    <a:pt x="280" y="0"/>
                    <a:pt x="0" y="280"/>
                    <a:pt x="0" y="624"/>
                  </a:cubicBezTo>
                  <a:cubicBezTo>
                    <a:pt x="0" y="973"/>
                    <a:pt x="280" y="1247"/>
                    <a:pt x="624" y="1247"/>
                  </a:cubicBezTo>
                  <a:cubicBezTo>
                    <a:pt x="967" y="1247"/>
                    <a:pt x="1247" y="973"/>
                    <a:pt x="1247" y="624"/>
                  </a:cubicBezTo>
                  <a:cubicBezTo>
                    <a:pt x="1247" y="280"/>
                    <a:pt x="967" y="0"/>
                    <a:pt x="62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4945510" y="2727075"/>
              <a:ext cx="234624" cy="229941"/>
            </a:xfrm>
            <a:custGeom>
              <a:rect b="b" l="l" r="r" t="t"/>
              <a:pathLst>
                <a:path extrusionOk="0" h="7268" w="7416">
                  <a:moveTo>
                    <a:pt x="1350" y="0"/>
                  </a:moveTo>
                  <a:cubicBezTo>
                    <a:pt x="1242" y="0"/>
                    <a:pt x="1132" y="51"/>
                    <a:pt x="1062" y="154"/>
                  </a:cubicBezTo>
                  <a:lnTo>
                    <a:pt x="140" y="1579"/>
                  </a:lnTo>
                  <a:cubicBezTo>
                    <a:pt x="0" y="1795"/>
                    <a:pt x="146" y="2087"/>
                    <a:pt x="407" y="2100"/>
                  </a:cubicBezTo>
                  <a:lnTo>
                    <a:pt x="2105" y="2189"/>
                  </a:lnTo>
                  <a:cubicBezTo>
                    <a:pt x="2111" y="2189"/>
                    <a:pt x="2117" y="2189"/>
                    <a:pt x="2123" y="2189"/>
                  </a:cubicBezTo>
                  <a:cubicBezTo>
                    <a:pt x="2374" y="2189"/>
                    <a:pt x="2535" y="1923"/>
                    <a:pt x="2423" y="1699"/>
                  </a:cubicBezTo>
                  <a:lnTo>
                    <a:pt x="2283" y="1432"/>
                  </a:lnTo>
                  <a:cubicBezTo>
                    <a:pt x="2379" y="1424"/>
                    <a:pt x="2475" y="1420"/>
                    <a:pt x="2571" y="1420"/>
                  </a:cubicBezTo>
                  <a:cubicBezTo>
                    <a:pt x="2862" y="1420"/>
                    <a:pt x="3150" y="1457"/>
                    <a:pt x="3428" y="1534"/>
                  </a:cubicBezTo>
                  <a:cubicBezTo>
                    <a:pt x="4001" y="1687"/>
                    <a:pt x="4522" y="1992"/>
                    <a:pt x="4942" y="2412"/>
                  </a:cubicBezTo>
                  <a:cubicBezTo>
                    <a:pt x="5362" y="2831"/>
                    <a:pt x="5667" y="3353"/>
                    <a:pt x="5820" y="3919"/>
                  </a:cubicBezTo>
                  <a:cubicBezTo>
                    <a:pt x="5915" y="4294"/>
                    <a:pt x="5953" y="4682"/>
                    <a:pt x="5921" y="5064"/>
                  </a:cubicBezTo>
                  <a:lnTo>
                    <a:pt x="5654" y="4930"/>
                  </a:lnTo>
                  <a:cubicBezTo>
                    <a:pt x="5604" y="4904"/>
                    <a:pt x="5552" y="4892"/>
                    <a:pt x="5500" y="4892"/>
                  </a:cubicBezTo>
                  <a:cubicBezTo>
                    <a:pt x="5319" y="4892"/>
                    <a:pt x="5155" y="5045"/>
                    <a:pt x="5165" y="5248"/>
                  </a:cubicBezTo>
                  <a:lnTo>
                    <a:pt x="5254" y="6946"/>
                  </a:lnTo>
                  <a:cubicBezTo>
                    <a:pt x="5263" y="7138"/>
                    <a:pt x="5420" y="7268"/>
                    <a:pt x="5591" y="7268"/>
                  </a:cubicBezTo>
                  <a:cubicBezTo>
                    <a:pt x="5652" y="7268"/>
                    <a:pt x="5716" y="7251"/>
                    <a:pt x="5775" y="7213"/>
                  </a:cubicBezTo>
                  <a:lnTo>
                    <a:pt x="7200" y="6285"/>
                  </a:lnTo>
                  <a:cubicBezTo>
                    <a:pt x="7416" y="6145"/>
                    <a:pt x="7397" y="5821"/>
                    <a:pt x="7168" y="5700"/>
                  </a:cubicBezTo>
                  <a:lnTo>
                    <a:pt x="6824" y="5528"/>
                  </a:lnTo>
                  <a:cubicBezTo>
                    <a:pt x="6933" y="4911"/>
                    <a:pt x="6901" y="4275"/>
                    <a:pt x="6742" y="3671"/>
                  </a:cubicBezTo>
                  <a:cubicBezTo>
                    <a:pt x="6545" y="2940"/>
                    <a:pt x="6157" y="2272"/>
                    <a:pt x="5622" y="1731"/>
                  </a:cubicBezTo>
                  <a:cubicBezTo>
                    <a:pt x="5082" y="1191"/>
                    <a:pt x="4408" y="803"/>
                    <a:pt x="3676" y="605"/>
                  </a:cubicBezTo>
                  <a:cubicBezTo>
                    <a:pt x="3310" y="509"/>
                    <a:pt x="2932" y="459"/>
                    <a:pt x="2553" y="459"/>
                  </a:cubicBezTo>
                  <a:cubicBezTo>
                    <a:pt x="2307" y="459"/>
                    <a:pt x="2062" y="480"/>
                    <a:pt x="1819" y="523"/>
                  </a:cubicBezTo>
                  <a:lnTo>
                    <a:pt x="1647" y="186"/>
                  </a:lnTo>
                  <a:cubicBezTo>
                    <a:pt x="1587" y="62"/>
                    <a:pt x="1470" y="0"/>
                    <a:pt x="1350"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7" name="Google Shape;3047;p54"/>
          <p:cNvGrpSpPr/>
          <p:nvPr/>
        </p:nvGrpSpPr>
        <p:grpSpPr>
          <a:xfrm>
            <a:off x="1078521" y="1402000"/>
            <a:ext cx="346905" cy="377078"/>
            <a:chOff x="3176661" y="2718058"/>
            <a:chExt cx="346905" cy="377078"/>
          </a:xfrm>
        </p:grpSpPr>
        <p:sp>
          <p:nvSpPr>
            <p:cNvPr id="3048" name="Google Shape;3048;p54"/>
            <p:cNvSpPr/>
            <p:nvPr/>
          </p:nvSpPr>
          <p:spPr>
            <a:xfrm>
              <a:off x="3238417" y="2748429"/>
              <a:ext cx="11516" cy="39863"/>
            </a:xfrm>
            <a:custGeom>
              <a:rect b="b" l="l" r="r" t="t"/>
              <a:pathLst>
                <a:path extrusionOk="0" h="1260" w="364">
                  <a:moveTo>
                    <a:pt x="179" y="0"/>
                  </a:moveTo>
                  <a:cubicBezTo>
                    <a:pt x="83" y="0"/>
                    <a:pt x="1" y="83"/>
                    <a:pt x="1" y="178"/>
                  </a:cubicBezTo>
                  <a:lnTo>
                    <a:pt x="1" y="1075"/>
                  </a:lnTo>
                  <a:cubicBezTo>
                    <a:pt x="1" y="1177"/>
                    <a:pt x="83" y="1260"/>
                    <a:pt x="179" y="1260"/>
                  </a:cubicBezTo>
                  <a:cubicBezTo>
                    <a:pt x="280" y="1260"/>
                    <a:pt x="363" y="1177"/>
                    <a:pt x="363" y="1075"/>
                  </a:cubicBezTo>
                  <a:lnTo>
                    <a:pt x="363" y="178"/>
                  </a:lnTo>
                  <a:cubicBezTo>
                    <a:pt x="363" y="83"/>
                    <a:pt x="280" y="0"/>
                    <a:pt x="17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3238417" y="3025092"/>
              <a:ext cx="11516" cy="39673"/>
            </a:xfrm>
            <a:custGeom>
              <a:rect b="b" l="l" r="r" t="t"/>
              <a:pathLst>
                <a:path extrusionOk="0" h="1254" w="364">
                  <a:moveTo>
                    <a:pt x="179" y="0"/>
                  </a:moveTo>
                  <a:cubicBezTo>
                    <a:pt x="83" y="0"/>
                    <a:pt x="1" y="77"/>
                    <a:pt x="1" y="178"/>
                  </a:cubicBezTo>
                  <a:lnTo>
                    <a:pt x="1" y="1075"/>
                  </a:lnTo>
                  <a:cubicBezTo>
                    <a:pt x="1" y="1177"/>
                    <a:pt x="83" y="1253"/>
                    <a:pt x="179" y="1253"/>
                  </a:cubicBezTo>
                  <a:cubicBezTo>
                    <a:pt x="280" y="1253"/>
                    <a:pt x="363" y="1171"/>
                    <a:pt x="363" y="1075"/>
                  </a:cubicBezTo>
                  <a:lnTo>
                    <a:pt x="363" y="178"/>
                  </a:lnTo>
                  <a:cubicBezTo>
                    <a:pt x="363" y="77"/>
                    <a:pt x="280" y="0"/>
                    <a:pt x="17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3230571" y="3059101"/>
              <a:ext cx="27208" cy="36035"/>
            </a:xfrm>
            <a:custGeom>
              <a:rect b="b" l="l" r="r" t="t"/>
              <a:pathLst>
                <a:path extrusionOk="0" h="1139" w="860">
                  <a:moveTo>
                    <a:pt x="427" y="0"/>
                  </a:moveTo>
                  <a:cubicBezTo>
                    <a:pt x="191" y="0"/>
                    <a:pt x="1" y="191"/>
                    <a:pt x="1" y="433"/>
                  </a:cubicBezTo>
                  <a:lnTo>
                    <a:pt x="1" y="706"/>
                  </a:lnTo>
                  <a:cubicBezTo>
                    <a:pt x="1" y="948"/>
                    <a:pt x="191" y="1139"/>
                    <a:pt x="427" y="1139"/>
                  </a:cubicBezTo>
                  <a:cubicBezTo>
                    <a:pt x="668" y="1139"/>
                    <a:pt x="859" y="948"/>
                    <a:pt x="859" y="706"/>
                  </a:cubicBezTo>
                  <a:lnTo>
                    <a:pt x="859" y="433"/>
                  </a:lnTo>
                  <a:cubicBezTo>
                    <a:pt x="859" y="191"/>
                    <a:pt x="668" y="0"/>
                    <a:pt x="42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3309062" y="2748429"/>
              <a:ext cx="11484" cy="39863"/>
            </a:xfrm>
            <a:custGeom>
              <a:rect b="b" l="l" r="r" t="t"/>
              <a:pathLst>
                <a:path extrusionOk="0" h="1260" w="363">
                  <a:moveTo>
                    <a:pt x="184" y="0"/>
                  </a:moveTo>
                  <a:cubicBezTo>
                    <a:pt x="83" y="0"/>
                    <a:pt x="0" y="83"/>
                    <a:pt x="0" y="178"/>
                  </a:cubicBezTo>
                  <a:lnTo>
                    <a:pt x="0" y="1075"/>
                  </a:lnTo>
                  <a:cubicBezTo>
                    <a:pt x="0" y="1177"/>
                    <a:pt x="83" y="1260"/>
                    <a:pt x="184" y="1260"/>
                  </a:cubicBezTo>
                  <a:cubicBezTo>
                    <a:pt x="280" y="1260"/>
                    <a:pt x="363" y="1177"/>
                    <a:pt x="363" y="1075"/>
                  </a:cubicBezTo>
                  <a:lnTo>
                    <a:pt x="363" y="178"/>
                  </a:lnTo>
                  <a:cubicBezTo>
                    <a:pt x="363" y="83"/>
                    <a:pt x="280" y="0"/>
                    <a:pt x="18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3309062" y="3025092"/>
              <a:ext cx="11484" cy="39673"/>
            </a:xfrm>
            <a:custGeom>
              <a:rect b="b" l="l" r="r" t="t"/>
              <a:pathLst>
                <a:path extrusionOk="0" h="1254" w="363">
                  <a:moveTo>
                    <a:pt x="184" y="0"/>
                  </a:moveTo>
                  <a:cubicBezTo>
                    <a:pt x="83" y="0"/>
                    <a:pt x="0" y="77"/>
                    <a:pt x="0" y="178"/>
                  </a:cubicBezTo>
                  <a:lnTo>
                    <a:pt x="0" y="1075"/>
                  </a:lnTo>
                  <a:cubicBezTo>
                    <a:pt x="0" y="1177"/>
                    <a:pt x="83" y="1253"/>
                    <a:pt x="184" y="1253"/>
                  </a:cubicBezTo>
                  <a:cubicBezTo>
                    <a:pt x="280" y="1253"/>
                    <a:pt x="363" y="1171"/>
                    <a:pt x="363" y="1075"/>
                  </a:cubicBezTo>
                  <a:lnTo>
                    <a:pt x="363" y="178"/>
                  </a:lnTo>
                  <a:cubicBezTo>
                    <a:pt x="363" y="77"/>
                    <a:pt x="280" y="0"/>
                    <a:pt x="18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3301184" y="2718058"/>
              <a:ext cx="27208" cy="36225"/>
            </a:xfrm>
            <a:custGeom>
              <a:rect b="b" l="l" r="r" t="t"/>
              <a:pathLst>
                <a:path extrusionOk="0" h="1145" w="860">
                  <a:moveTo>
                    <a:pt x="433" y="0"/>
                  </a:moveTo>
                  <a:cubicBezTo>
                    <a:pt x="192" y="0"/>
                    <a:pt x="1" y="197"/>
                    <a:pt x="1" y="432"/>
                  </a:cubicBezTo>
                  <a:lnTo>
                    <a:pt x="1" y="712"/>
                  </a:lnTo>
                  <a:cubicBezTo>
                    <a:pt x="1" y="948"/>
                    <a:pt x="192" y="1145"/>
                    <a:pt x="433" y="1145"/>
                  </a:cubicBezTo>
                  <a:cubicBezTo>
                    <a:pt x="669" y="1145"/>
                    <a:pt x="860" y="948"/>
                    <a:pt x="860" y="712"/>
                  </a:cubicBezTo>
                  <a:lnTo>
                    <a:pt x="860" y="432"/>
                  </a:lnTo>
                  <a:cubicBezTo>
                    <a:pt x="860" y="197"/>
                    <a:pt x="669" y="0"/>
                    <a:pt x="43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3379675" y="2748429"/>
              <a:ext cx="11484" cy="39863"/>
            </a:xfrm>
            <a:custGeom>
              <a:rect b="b" l="l" r="r" t="t"/>
              <a:pathLst>
                <a:path extrusionOk="0" h="1260" w="363">
                  <a:moveTo>
                    <a:pt x="185" y="0"/>
                  </a:moveTo>
                  <a:cubicBezTo>
                    <a:pt x="83" y="0"/>
                    <a:pt x="0" y="83"/>
                    <a:pt x="0" y="178"/>
                  </a:cubicBezTo>
                  <a:lnTo>
                    <a:pt x="0" y="1075"/>
                  </a:lnTo>
                  <a:cubicBezTo>
                    <a:pt x="0" y="1177"/>
                    <a:pt x="83" y="1260"/>
                    <a:pt x="185" y="1260"/>
                  </a:cubicBezTo>
                  <a:cubicBezTo>
                    <a:pt x="280" y="1260"/>
                    <a:pt x="363" y="1177"/>
                    <a:pt x="363" y="1075"/>
                  </a:cubicBezTo>
                  <a:lnTo>
                    <a:pt x="363" y="178"/>
                  </a:lnTo>
                  <a:cubicBezTo>
                    <a:pt x="363" y="83"/>
                    <a:pt x="280"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3379675" y="3025092"/>
              <a:ext cx="11484" cy="39673"/>
            </a:xfrm>
            <a:custGeom>
              <a:rect b="b" l="l" r="r" t="t"/>
              <a:pathLst>
                <a:path extrusionOk="0" h="1254" w="363">
                  <a:moveTo>
                    <a:pt x="185" y="0"/>
                  </a:moveTo>
                  <a:cubicBezTo>
                    <a:pt x="83" y="0"/>
                    <a:pt x="0" y="77"/>
                    <a:pt x="0" y="178"/>
                  </a:cubicBezTo>
                  <a:lnTo>
                    <a:pt x="0" y="1075"/>
                  </a:lnTo>
                  <a:cubicBezTo>
                    <a:pt x="0" y="1177"/>
                    <a:pt x="83" y="1253"/>
                    <a:pt x="185" y="1253"/>
                  </a:cubicBezTo>
                  <a:cubicBezTo>
                    <a:pt x="280" y="1253"/>
                    <a:pt x="363" y="1171"/>
                    <a:pt x="363" y="1075"/>
                  </a:cubicBezTo>
                  <a:lnTo>
                    <a:pt x="363" y="178"/>
                  </a:lnTo>
                  <a:cubicBezTo>
                    <a:pt x="363" y="77"/>
                    <a:pt x="280"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3371829" y="3059101"/>
              <a:ext cx="27177" cy="36035"/>
            </a:xfrm>
            <a:custGeom>
              <a:rect b="b" l="l" r="r" t="t"/>
              <a:pathLst>
                <a:path extrusionOk="0" h="1139" w="859">
                  <a:moveTo>
                    <a:pt x="433" y="0"/>
                  </a:moveTo>
                  <a:cubicBezTo>
                    <a:pt x="191" y="0"/>
                    <a:pt x="0" y="191"/>
                    <a:pt x="0" y="433"/>
                  </a:cubicBezTo>
                  <a:lnTo>
                    <a:pt x="0" y="706"/>
                  </a:lnTo>
                  <a:cubicBezTo>
                    <a:pt x="0" y="948"/>
                    <a:pt x="191" y="1139"/>
                    <a:pt x="433" y="1139"/>
                  </a:cubicBezTo>
                  <a:cubicBezTo>
                    <a:pt x="668" y="1139"/>
                    <a:pt x="859" y="948"/>
                    <a:pt x="859" y="706"/>
                  </a:cubicBezTo>
                  <a:lnTo>
                    <a:pt x="859" y="433"/>
                  </a:lnTo>
                  <a:cubicBezTo>
                    <a:pt x="859" y="191"/>
                    <a:pt x="668" y="0"/>
                    <a:pt x="433"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3450289" y="2748429"/>
              <a:ext cx="11516" cy="39863"/>
            </a:xfrm>
            <a:custGeom>
              <a:rect b="b" l="l" r="r" t="t"/>
              <a:pathLst>
                <a:path extrusionOk="0" h="1260" w="364">
                  <a:moveTo>
                    <a:pt x="185" y="0"/>
                  </a:moveTo>
                  <a:cubicBezTo>
                    <a:pt x="83" y="0"/>
                    <a:pt x="1" y="83"/>
                    <a:pt x="1" y="178"/>
                  </a:cubicBezTo>
                  <a:lnTo>
                    <a:pt x="1" y="1075"/>
                  </a:lnTo>
                  <a:cubicBezTo>
                    <a:pt x="1" y="1177"/>
                    <a:pt x="83" y="1260"/>
                    <a:pt x="185" y="1260"/>
                  </a:cubicBezTo>
                  <a:cubicBezTo>
                    <a:pt x="281" y="1260"/>
                    <a:pt x="363" y="1177"/>
                    <a:pt x="363" y="1075"/>
                  </a:cubicBezTo>
                  <a:lnTo>
                    <a:pt x="363" y="178"/>
                  </a:lnTo>
                  <a:cubicBezTo>
                    <a:pt x="363" y="83"/>
                    <a:pt x="281"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3450289" y="3025092"/>
              <a:ext cx="11516" cy="39673"/>
            </a:xfrm>
            <a:custGeom>
              <a:rect b="b" l="l" r="r" t="t"/>
              <a:pathLst>
                <a:path extrusionOk="0" h="1254" w="364">
                  <a:moveTo>
                    <a:pt x="185" y="0"/>
                  </a:moveTo>
                  <a:cubicBezTo>
                    <a:pt x="83" y="0"/>
                    <a:pt x="1" y="77"/>
                    <a:pt x="1" y="178"/>
                  </a:cubicBezTo>
                  <a:lnTo>
                    <a:pt x="1" y="1075"/>
                  </a:lnTo>
                  <a:cubicBezTo>
                    <a:pt x="1" y="1177"/>
                    <a:pt x="83" y="1253"/>
                    <a:pt x="185" y="1253"/>
                  </a:cubicBezTo>
                  <a:cubicBezTo>
                    <a:pt x="281" y="1253"/>
                    <a:pt x="363" y="1171"/>
                    <a:pt x="363" y="1075"/>
                  </a:cubicBezTo>
                  <a:lnTo>
                    <a:pt x="363" y="178"/>
                  </a:lnTo>
                  <a:cubicBezTo>
                    <a:pt x="363" y="77"/>
                    <a:pt x="281"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3442443" y="2718058"/>
              <a:ext cx="27208" cy="36225"/>
            </a:xfrm>
            <a:custGeom>
              <a:rect b="b" l="l" r="r" t="t"/>
              <a:pathLst>
                <a:path extrusionOk="0" h="1145" w="860">
                  <a:moveTo>
                    <a:pt x="433" y="0"/>
                  </a:moveTo>
                  <a:cubicBezTo>
                    <a:pt x="192" y="0"/>
                    <a:pt x="1" y="197"/>
                    <a:pt x="1" y="432"/>
                  </a:cubicBezTo>
                  <a:lnTo>
                    <a:pt x="1" y="712"/>
                  </a:lnTo>
                  <a:cubicBezTo>
                    <a:pt x="1" y="948"/>
                    <a:pt x="192" y="1145"/>
                    <a:pt x="433" y="1145"/>
                  </a:cubicBezTo>
                  <a:cubicBezTo>
                    <a:pt x="669" y="1145"/>
                    <a:pt x="859" y="948"/>
                    <a:pt x="859" y="712"/>
                  </a:cubicBezTo>
                  <a:lnTo>
                    <a:pt x="859" y="432"/>
                  </a:lnTo>
                  <a:cubicBezTo>
                    <a:pt x="859" y="197"/>
                    <a:pt x="669" y="0"/>
                    <a:pt x="43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3176661" y="2782629"/>
              <a:ext cx="346905" cy="248133"/>
            </a:xfrm>
            <a:custGeom>
              <a:rect b="b" l="l" r="r" t="t"/>
              <a:pathLst>
                <a:path extrusionOk="0" h="7843" w="10965">
                  <a:moveTo>
                    <a:pt x="681" y="1"/>
                  </a:moveTo>
                  <a:cubicBezTo>
                    <a:pt x="305" y="1"/>
                    <a:pt x="0" y="300"/>
                    <a:pt x="0" y="681"/>
                  </a:cubicBezTo>
                  <a:lnTo>
                    <a:pt x="0" y="7162"/>
                  </a:lnTo>
                  <a:cubicBezTo>
                    <a:pt x="0" y="7537"/>
                    <a:pt x="305" y="7842"/>
                    <a:pt x="681" y="7842"/>
                  </a:cubicBezTo>
                  <a:lnTo>
                    <a:pt x="10284" y="7842"/>
                  </a:lnTo>
                  <a:cubicBezTo>
                    <a:pt x="10660" y="7842"/>
                    <a:pt x="10965" y="7537"/>
                    <a:pt x="10965" y="7162"/>
                  </a:cubicBezTo>
                  <a:lnTo>
                    <a:pt x="10965" y="681"/>
                  </a:lnTo>
                  <a:cubicBezTo>
                    <a:pt x="10965" y="300"/>
                    <a:pt x="10660" y="1"/>
                    <a:pt x="1028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3199377" y="2805375"/>
              <a:ext cx="301474" cy="202638"/>
            </a:xfrm>
            <a:custGeom>
              <a:rect b="b" l="l" r="r" t="t"/>
              <a:pathLst>
                <a:path extrusionOk="0" h="6405" w="9529">
                  <a:moveTo>
                    <a:pt x="1" y="0"/>
                  </a:moveTo>
                  <a:lnTo>
                    <a:pt x="1" y="6405"/>
                  </a:lnTo>
                  <a:lnTo>
                    <a:pt x="9528" y="6405"/>
                  </a:lnTo>
                  <a:lnTo>
                    <a:pt x="9528"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3486323" y="2805375"/>
              <a:ext cx="14522" cy="202638"/>
            </a:xfrm>
            <a:custGeom>
              <a:rect b="b" l="l" r="r" t="t"/>
              <a:pathLst>
                <a:path extrusionOk="0" h="6405" w="459">
                  <a:moveTo>
                    <a:pt x="0" y="0"/>
                  </a:moveTo>
                  <a:lnTo>
                    <a:pt x="0" y="6405"/>
                  </a:lnTo>
                  <a:lnTo>
                    <a:pt x="458" y="6405"/>
                  </a:lnTo>
                  <a:lnTo>
                    <a:pt x="458" y="0"/>
                  </a:lnTo>
                  <a:close/>
                </a:path>
              </a:pathLst>
            </a:custGeom>
            <a:solidFill>
              <a:srgbClr val="A7D3A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3450289" y="2799523"/>
              <a:ext cx="11516" cy="214123"/>
            </a:xfrm>
            <a:custGeom>
              <a:rect b="b" l="l" r="r" t="t"/>
              <a:pathLst>
                <a:path extrusionOk="0" h="6768" w="364">
                  <a:moveTo>
                    <a:pt x="185" y="1"/>
                  </a:moveTo>
                  <a:cubicBezTo>
                    <a:pt x="83" y="1"/>
                    <a:pt x="1" y="84"/>
                    <a:pt x="1" y="179"/>
                  </a:cubicBezTo>
                  <a:lnTo>
                    <a:pt x="1" y="6590"/>
                  </a:lnTo>
                  <a:cubicBezTo>
                    <a:pt x="1" y="6685"/>
                    <a:pt x="83" y="6768"/>
                    <a:pt x="185" y="6768"/>
                  </a:cubicBezTo>
                  <a:cubicBezTo>
                    <a:pt x="281" y="6768"/>
                    <a:pt x="363" y="6685"/>
                    <a:pt x="363" y="6590"/>
                  </a:cubicBezTo>
                  <a:lnTo>
                    <a:pt x="363" y="179"/>
                  </a:lnTo>
                  <a:cubicBezTo>
                    <a:pt x="363" y="84"/>
                    <a:pt x="281" y="1"/>
                    <a:pt x="18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3379675" y="2799523"/>
              <a:ext cx="11484" cy="214123"/>
            </a:xfrm>
            <a:custGeom>
              <a:rect b="b" l="l" r="r" t="t"/>
              <a:pathLst>
                <a:path extrusionOk="0" h="6768" w="363">
                  <a:moveTo>
                    <a:pt x="185" y="1"/>
                  </a:moveTo>
                  <a:cubicBezTo>
                    <a:pt x="83" y="1"/>
                    <a:pt x="0" y="84"/>
                    <a:pt x="0" y="179"/>
                  </a:cubicBezTo>
                  <a:lnTo>
                    <a:pt x="0" y="6590"/>
                  </a:lnTo>
                  <a:cubicBezTo>
                    <a:pt x="0" y="6685"/>
                    <a:pt x="83" y="6768"/>
                    <a:pt x="185" y="6768"/>
                  </a:cubicBezTo>
                  <a:cubicBezTo>
                    <a:pt x="280" y="6768"/>
                    <a:pt x="363" y="6685"/>
                    <a:pt x="363" y="6590"/>
                  </a:cubicBezTo>
                  <a:lnTo>
                    <a:pt x="363" y="179"/>
                  </a:lnTo>
                  <a:cubicBezTo>
                    <a:pt x="363" y="84"/>
                    <a:pt x="280" y="1"/>
                    <a:pt x="18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3238417" y="2799523"/>
              <a:ext cx="11516" cy="214123"/>
            </a:xfrm>
            <a:custGeom>
              <a:rect b="b" l="l" r="r" t="t"/>
              <a:pathLst>
                <a:path extrusionOk="0" h="6768" w="364">
                  <a:moveTo>
                    <a:pt x="179" y="1"/>
                  </a:moveTo>
                  <a:cubicBezTo>
                    <a:pt x="83" y="1"/>
                    <a:pt x="1" y="84"/>
                    <a:pt x="1" y="179"/>
                  </a:cubicBezTo>
                  <a:lnTo>
                    <a:pt x="1" y="6590"/>
                  </a:lnTo>
                  <a:cubicBezTo>
                    <a:pt x="1" y="6685"/>
                    <a:pt x="83" y="6768"/>
                    <a:pt x="179" y="6768"/>
                  </a:cubicBezTo>
                  <a:cubicBezTo>
                    <a:pt x="280" y="6768"/>
                    <a:pt x="363" y="6685"/>
                    <a:pt x="363" y="6590"/>
                  </a:cubicBezTo>
                  <a:lnTo>
                    <a:pt x="363" y="179"/>
                  </a:lnTo>
                  <a:cubicBezTo>
                    <a:pt x="363" y="84"/>
                    <a:pt x="280" y="1"/>
                    <a:pt x="17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3309062" y="2799523"/>
              <a:ext cx="11484" cy="214123"/>
            </a:xfrm>
            <a:custGeom>
              <a:rect b="b" l="l" r="r" t="t"/>
              <a:pathLst>
                <a:path extrusionOk="0" h="6768" w="363">
                  <a:moveTo>
                    <a:pt x="184" y="1"/>
                  </a:moveTo>
                  <a:cubicBezTo>
                    <a:pt x="83" y="1"/>
                    <a:pt x="0" y="84"/>
                    <a:pt x="0" y="179"/>
                  </a:cubicBezTo>
                  <a:lnTo>
                    <a:pt x="0" y="6590"/>
                  </a:lnTo>
                  <a:cubicBezTo>
                    <a:pt x="0" y="6685"/>
                    <a:pt x="83" y="6768"/>
                    <a:pt x="184" y="6768"/>
                  </a:cubicBezTo>
                  <a:cubicBezTo>
                    <a:pt x="280" y="6768"/>
                    <a:pt x="363" y="6685"/>
                    <a:pt x="363" y="6590"/>
                  </a:cubicBezTo>
                  <a:lnTo>
                    <a:pt x="363" y="179"/>
                  </a:lnTo>
                  <a:cubicBezTo>
                    <a:pt x="363" y="84"/>
                    <a:pt x="280" y="1"/>
                    <a:pt x="18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3224148" y="2886650"/>
              <a:ext cx="40053" cy="39863"/>
            </a:xfrm>
            <a:custGeom>
              <a:rect b="b" l="l" r="r" t="t"/>
              <a:pathLst>
                <a:path extrusionOk="0" h="1260" w="1266">
                  <a:moveTo>
                    <a:pt x="630" y="1"/>
                  </a:moveTo>
                  <a:cubicBezTo>
                    <a:pt x="280" y="1"/>
                    <a:pt x="0" y="281"/>
                    <a:pt x="0" y="630"/>
                  </a:cubicBezTo>
                  <a:cubicBezTo>
                    <a:pt x="0" y="980"/>
                    <a:pt x="280" y="1260"/>
                    <a:pt x="630" y="1260"/>
                  </a:cubicBezTo>
                  <a:cubicBezTo>
                    <a:pt x="980" y="1260"/>
                    <a:pt x="1266" y="980"/>
                    <a:pt x="1266" y="630"/>
                  </a:cubicBezTo>
                  <a:cubicBezTo>
                    <a:pt x="1266" y="281"/>
                    <a:pt x="980" y="1"/>
                    <a:pt x="63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3436020" y="2886650"/>
              <a:ext cx="40053" cy="39863"/>
            </a:xfrm>
            <a:custGeom>
              <a:rect b="b" l="l" r="r" t="t"/>
              <a:pathLst>
                <a:path extrusionOk="0" h="1260" w="1266">
                  <a:moveTo>
                    <a:pt x="636" y="1"/>
                  </a:moveTo>
                  <a:cubicBezTo>
                    <a:pt x="286" y="1"/>
                    <a:pt x="0" y="281"/>
                    <a:pt x="0" y="630"/>
                  </a:cubicBezTo>
                  <a:cubicBezTo>
                    <a:pt x="0" y="980"/>
                    <a:pt x="286" y="1260"/>
                    <a:pt x="636" y="1260"/>
                  </a:cubicBezTo>
                  <a:cubicBezTo>
                    <a:pt x="986" y="1260"/>
                    <a:pt x="1266" y="980"/>
                    <a:pt x="1266" y="630"/>
                  </a:cubicBezTo>
                  <a:cubicBezTo>
                    <a:pt x="1266" y="281"/>
                    <a:pt x="986" y="1"/>
                    <a:pt x="636"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3294762" y="2835936"/>
              <a:ext cx="40085" cy="40085"/>
            </a:xfrm>
            <a:custGeom>
              <a:rect b="b" l="l" r="r" t="t"/>
              <a:pathLst>
                <a:path extrusionOk="0" h="1267" w="1267">
                  <a:moveTo>
                    <a:pt x="630" y="1"/>
                  </a:moveTo>
                  <a:cubicBezTo>
                    <a:pt x="287" y="1"/>
                    <a:pt x="0" y="281"/>
                    <a:pt x="0" y="631"/>
                  </a:cubicBezTo>
                  <a:cubicBezTo>
                    <a:pt x="0" y="980"/>
                    <a:pt x="287" y="1267"/>
                    <a:pt x="630" y="1267"/>
                  </a:cubicBezTo>
                  <a:cubicBezTo>
                    <a:pt x="980" y="1267"/>
                    <a:pt x="1266" y="980"/>
                    <a:pt x="1266" y="631"/>
                  </a:cubicBezTo>
                  <a:cubicBezTo>
                    <a:pt x="1266" y="281"/>
                    <a:pt x="980" y="1"/>
                    <a:pt x="63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3294762" y="2937364"/>
              <a:ext cx="40085" cy="40085"/>
            </a:xfrm>
            <a:custGeom>
              <a:rect b="b" l="l" r="r" t="t"/>
              <a:pathLst>
                <a:path extrusionOk="0" h="1267" w="1267">
                  <a:moveTo>
                    <a:pt x="630" y="0"/>
                  </a:moveTo>
                  <a:cubicBezTo>
                    <a:pt x="287" y="0"/>
                    <a:pt x="0" y="280"/>
                    <a:pt x="0" y="630"/>
                  </a:cubicBezTo>
                  <a:cubicBezTo>
                    <a:pt x="0" y="980"/>
                    <a:pt x="287" y="1266"/>
                    <a:pt x="630" y="1266"/>
                  </a:cubicBezTo>
                  <a:cubicBezTo>
                    <a:pt x="980" y="1266"/>
                    <a:pt x="1266" y="980"/>
                    <a:pt x="1266" y="630"/>
                  </a:cubicBezTo>
                  <a:cubicBezTo>
                    <a:pt x="1266" y="280"/>
                    <a:pt x="980" y="0"/>
                    <a:pt x="630"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3365375" y="2835936"/>
              <a:ext cx="40085" cy="40085"/>
            </a:xfrm>
            <a:custGeom>
              <a:rect b="b" l="l" r="r" t="t"/>
              <a:pathLst>
                <a:path extrusionOk="0" h="1267" w="1267">
                  <a:moveTo>
                    <a:pt x="637" y="1"/>
                  </a:moveTo>
                  <a:cubicBezTo>
                    <a:pt x="287" y="1"/>
                    <a:pt x="1" y="281"/>
                    <a:pt x="1" y="631"/>
                  </a:cubicBezTo>
                  <a:cubicBezTo>
                    <a:pt x="1" y="980"/>
                    <a:pt x="287" y="1267"/>
                    <a:pt x="637" y="1267"/>
                  </a:cubicBezTo>
                  <a:cubicBezTo>
                    <a:pt x="980" y="1267"/>
                    <a:pt x="1266" y="980"/>
                    <a:pt x="1266" y="631"/>
                  </a:cubicBezTo>
                  <a:cubicBezTo>
                    <a:pt x="1266" y="281"/>
                    <a:pt x="980" y="1"/>
                    <a:pt x="63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3365375" y="2937364"/>
              <a:ext cx="40085" cy="40085"/>
            </a:xfrm>
            <a:custGeom>
              <a:rect b="b" l="l" r="r" t="t"/>
              <a:pathLst>
                <a:path extrusionOk="0" h="1267" w="1267">
                  <a:moveTo>
                    <a:pt x="637" y="0"/>
                  </a:moveTo>
                  <a:cubicBezTo>
                    <a:pt x="287" y="0"/>
                    <a:pt x="1" y="280"/>
                    <a:pt x="1" y="630"/>
                  </a:cubicBezTo>
                  <a:cubicBezTo>
                    <a:pt x="1" y="980"/>
                    <a:pt x="287" y="1266"/>
                    <a:pt x="637" y="1266"/>
                  </a:cubicBezTo>
                  <a:cubicBezTo>
                    <a:pt x="980" y="1266"/>
                    <a:pt x="1266" y="980"/>
                    <a:pt x="1266" y="630"/>
                  </a:cubicBezTo>
                  <a:cubicBezTo>
                    <a:pt x="1266" y="280"/>
                    <a:pt x="980" y="0"/>
                    <a:pt x="63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3" name="Google Shape;3073;p54"/>
          <p:cNvGrpSpPr/>
          <p:nvPr/>
        </p:nvGrpSpPr>
        <p:grpSpPr>
          <a:xfrm rot="2049185">
            <a:off x="6459690" y="3052580"/>
            <a:ext cx="1617399" cy="1617399"/>
            <a:chOff x="1233725" y="3010438"/>
            <a:chExt cx="1436736" cy="1436736"/>
          </a:xfrm>
        </p:grpSpPr>
        <p:sp>
          <p:nvSpPr>
            <p:cNvPr id="3074" name="Google Shape;3074;p54"/>
            <p:cNvSpPr/>
            <p:nvPr/>
          </p:nvSpPr>
          <p:spPr>
            <a:xfrm>
              <a:off x="1233725" y="3010438"/>
              <a:ext cx="1436736" cy="1436736"/>
            </a:xfrm>
            <a:custGeom>
              <a:rect b="b" l="l" r="r" t="t"/>
              <a:pathLst>
                <a:path extrusionOk="0" h="41247" w="41247">
                  <a:moveTo>
                    <a:pt x="1" y="1"/>
                  </a:moveTo>
                  <a:lnTo>
                    <a:pt x="1" y="41246"/>
                  </a:lnTo>
                  <a:lnTo>
                    <a:pt x="41247" y="41246"/>
                  </a:lnTo>
                  <a:lnTo>
                    <a:pt x="41247"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1295307" y="3072020"/>
              <a:ext cx="1313708" cy="1313708"/>
            </a:xfrm>
            <a:custGeom>
              <a:rect b="b" l="l" r="r" t="t"/>
              <a:pathLst>
                <a:path extrusionOk="0" h="37715" w="37715">
                  <a:moveTo>
                    <a:pt x="0" y="0"/>
                  </a:moveTo>
                  <a:lnTo>
                    <a:pt x="0" y="37714"/>
                  </a:lnTo>
                  <a:lnTo>
                    <a:pt x="37715" y="37714"/>
                  </a:lnTo>
                  <a:lnTo>
                    <a:pt x="3771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1317600" y="3094312"/>
              <a:ext cx="1269122" cy="1268983"/>
            </a:xfrm>
            <a:custGeom>
              <a:rect b="b" l="l" r="r" t="t"/>
              <a:pathLst>
                <a:path extrusionOk="0" h="36431" w="36435">
                  <a:moveTo>
                    <a:pt x="1" y="0"/>
                  </a:moveTo>
                  <a:lnTo>
                    <a:pt x="1" y="36431"/>
                  </a:lnTo>
                  <a:lnTo>
                    <a:pt x="36434" y="36431"/>
                  </a:lnTo>
                  <a:lnTo>
                    <a:pt x="36434"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2428276" y="3101766"/>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2110890"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1793609"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1476292" y="3101766"/>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2269583"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1952301" y="3258265"/>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1635020" y="3258265"/>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1317600"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2428276" y="3414833"/>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2110890"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1793609"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1476292" y="3414833"/>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2269583"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1952301" y="3571296"/>
              <a:ext cx="158383" cy="158418"/>
            </a:xfrm>
            <a:custGeom>
              <a:rect b="b" l="l" r="r" t="t"/>
              <a:pathLst>
                <a:path extrusionOk="0" h="4548" w="4547">
                  <a:moveTo>
                    <a:pt x="0" y="1"/>
                  </a:moveTo>
                  <a:lnTo>
                    <a:pt x="0"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1635020" y="3571296"/>
              <a:ext cx="158279" cy="158418"/>
            </a:xfrm>
            <a:custGeom>
              <a:rect b="b" l="l" r="r" t="t"/>
              <a:pathLst>
                <a:path extrusionOk="0" h="4548" w="4544">
                  <a:moveTo>
                    <a:pt x="0" y="1"/>
                  </a:moveTo>
                  <a:lnTo>
                    <a:pt x="0" y="4547"/>
                  </a:lnTo>
                  <a:lnTo>
                    <a:pt x="4544" y="4547"/>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1317600"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2428276" y="3727864"/>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2110890"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1793609"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1476292" y="3727864"/>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2269583"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1952301" y="3884363"/>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1635020" y="3884363"/>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1317600"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2428276" y="4040931"/>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2110890"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1793609"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1476292" y="4040931"/>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2269583"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1952301" y="4197499"/>
              <a:ext cx="158383" cy="158314"/>
            </a:xfrm>
            <a:custGeom>
              <a:rect b="b" l="l" r="r" t="t"/>
              <a:pathLst>
                <a:path extrusionOk="0" h="4545" w="4547">
                  <a:moveTo>
                    <a:pt x="0" y="1"/>
                  </a:moveTo>
                  <a:lnTo>
                    <a:pt x="0"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1635020" y="4197499"/>
              <a:ext cx="158279" cy="158314"/>
            </a:xfrm>
            <a:custGeom>
              <a:rect b="b" l="l" r="r" t="t"/>
              <a:pathLst>
                <a:path extrusionOk="0" h="4545" w="4544">
                  <a:moveTo>
                    <a:pt x="0" y="1"/>
                  </a:moveTo>
                  <a:lnTo>
                    <a:pt x="0" y="4544"/>
                  </a:lnTo>
                  <a:lnTo>
                    <a:pt x="4544" y="4544"/>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1317600"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9" name="Google Shape;3109;p54"/>
          <p:cNvGrpSpPr/>
          <p:nvPr/>
        </p:nvGrpSpPr>
        <p:grpSpPr>
          <a:xfrm rot="1042169">
            <a:off x="6273518" y="1784080"/>
            <a:ext cx="1015020" cy="1015020"/>
            <a:chOff x="410325" y="170950"/>
            <a:chExt cx="819850" cy="819850"/>
          </a:xfrm>
        </p:grpSpPr>
        <p:sp>
          <p:nvSpPr>
            <p:cNvPr id="3110" name="Google Shape;3110;p54"/>
            <p:cNvSpPr/>
            <p:nvPr/>
          </p:nvSpPr>
          <p:spPr>
            <a:xfrm>
              <a:off x="643175" y="170950"/>
              <a:ext cx="587000" cy="468050"/>
            </a:xfrm>
            <a:custGeom>
              <a:rect b="b" l="l" r="r" t="t"/>
              <a:pathLst>
                <a:path extrusionOk="0" h="18722" w="23480">
                  <a:moveTo>
                    <a:pt x="7080" y="0"/>
                  </a:moveTo>
                  <a:lnTo>
                    <a:pt x="7080" y="5447"/>
                  </a:lnTo>
                  <a:lnTo>
                    <a:pt x="2594" y="5447"/>
                  </a:lnTo>
                  <a:cubicBezTo>
                    <a:pt x="1163" y="5447"/>
                    <a:pt x="0" y="6609"/>
                    <a:pt x="0" y="8043"/>
                  </a:cubicBezTo>
                  <a:cubicBezTo>
                    <a:pt x="0" y="9474"/>
                    <a:pt x="1163" y="10637"/>
                    <a:pt x="2594" y="10637"/>
                  </a:cubicBezTo>
                  <a:lnTo>
                    <a:pt x="7080" y="10637"/>
                  </a:lnTo>
                  <a:lnTo>
                    <a:pt x="7080" y="16397"/>
                  </a:lnTo>
                  <a:lnTo>
                    <a:pt x="12843" y="18721"/>
                  </a:lnTo>
                  <a:lnTo>
                    <a:pt x="18033" y="18721"/>
                  </a:lnTo>
                  <a:lnTo>
                    <a:pt x="23479" y="16397"/>
                  </a:lnTo>
                  <a:lnTo>
                    <a:pt x="23479" y="4047"/>
                  </a:lnTo>
                  <a:cubicBezTo>
                    <a:pt x="23479" y="1813"/>
                    <a:pt x="21667" y="0"/>
                    <a:pt x="194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643175" y="307100"/>
              <a:ext cx="95675" cy="129775"/>
            </a:xfrm>
            <a:custGeom>
              <a:rect b="b" l="l" r="r" t="t"/>
              <a:pathLst>
                <a:path extrusionOk="0" h="5191" w="3827">
                  <a:moveTo>
                    <a:pt x="2594" y="1"/>
                  </a:moveTo>
                  <a:cubicBezTo>
                    <a:pt x="1163" y="1"/>
                    <a:pt x="0" y="1163"/>
                    <a:pt x="0" y="2597"/>
                  </a:cubicBezTo>
                  <a:cubicBezTo>
                    <a:pt x="0" y="4028"/>
                    <a:pt x="1163" y="5191"/>
                    <a:pt x="2594" y="5191"/>
                  </a:cubicBezTo>
                  <a:lnTo>
                    <a:pt x="3827" y="5191"/>
                  </a:lnTo>
                  <a:cubicBezTo>
                    <a:pt x="2392" y="5191"/>
                    <a:pt x="1233" y="4028"/>
                    <a:pt x="1233" y="2597"/>
                  </a:cubicBezTo>
                  <a:cubicBezTo>
                    <a:pt x="1233" y="1163"/>
                    <a:pt x="2392" y="1"/>
                    <a:pt x="3827"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820225" y="170950"/>
              <a:ext cx="30775" cy="136175"/>
            </a:xfrm>
            <a:custGeom>
              <a:rect b="b" l="l" r="r" t="t"/>
              <a:pathLst>
                <a:path extrusionOk="0" h="5447" w="1231">
                  <a:moveTo>
                    <a:pt x="1" y="0"/>
                  </a:moveTo>
                  <a:lnTo>
                    <a:pt x="1" y="5447"/>
                  </a:lnTo>
                  <a:lnTo>
                    <a:pt x="1230" y="5447"/>
                  </a:lnTo>
                  <a:lnTo>
                    <a:pt x="123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820225" y="436850"/>
              <a:ext cx="174775" cy="202075"/>
            </a:xfrm>
            <a:custGeom>
              <a:rect b="b" l="l" r="r" t="t"/>
              <a:pathLst>
                <a:path extrusionOk="0" h="8083" w="6991">
                  <a:moveTo>
                    <a:pt x="1" y="1"/>
                  </a:moveTo>
                  <a:lnTo>
                    <a:pt x="1" y="5761"/>
                  </a:lnTo>
                  <a:lnTo>
                    <a:pt x="5761" y="8082"/>
                  </a:lnTo>
                  <a:lnTo>
                    <a:pt x="6990" y="8082"/>
                  </a:lnTo>
                  <a:lnTo>
                    <a:pt x="1230" y="5761"/>
                  </a:lnTo>
                  <a:lnTo>
                    <a:pt x="1230"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410325" y="580850"/>
              <a:ext cx="672875" cy="409950"/>
            </a:xfrm>
            <a:custGeom>
              <a:rect b="b" l="l" r="r" t="t"/>
              <a:pathLst>
                <a:path extrusionOk="0" h="16398" w="26915">
                  <a:moveTo>
                    <a:pt x="0" y="1"/>
                  </a:moveTo>
                  <a:lnTo>
                    <a:pt x="0" y="12350"/>
                  </a:lnTo>
                  <a:cubicBezTo>
                    <a:pt x="0" y="14585"/>
                    <a:pt x="1813" y="16397"/>
                    <a:pt x="4047" y="16397"/>
                  </a:cubicBezTo>
                  <a:lnTo>
                    <a:pt x="16397" y="16397"/>
                  </a:lnTo>
                  <a:cubicBezTo>
                    <a:pt x="16397" y="16397"/>
                    <a:pt x="26915" y="9789"/>
                    <a:pt x="26915" y="8358"/>
                  </a:cubicBezTo>
                  <a:cubicBezTo>
                    <a:pt x="26915" y="6923"/>
                    <a:pt x="16397" y="1"/>
                    <a:pt x="16394" y="1"/>
                  </a:cubicBezTo>
                  <a:lnTo>
                    <a:pt x="10634" y="1"/>
                  </a:lnTo>
                  <a:lnTo>
                    <a:pt x="10634" y="4490"/>
                  </a:lnTo>
                  <a:cubicBezTo>
                    <a:pt x="10634" y="5921"/>
                    <a:pt x="9471" y="7083"/>
                    <a:pt x="8040" y="7083"/>
                  </a:cubicBezTo>
                  <a:cubicBezTo>
                    <a:pt x="6606" y="7083"/>
                    <a:pt x="5443" y="5921"/>
                    <a:pt x="5443" y="4490"/>
                  </a:cubicBezTo>
                  <a:lnTo>
                    <a:pt x="5443"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410325" y="580850"/>
              <a:ext cx="136350" cy="409950"/>
            </a:xfrm>
            <a:custGeom>
              <a:rect b="b" l="l" r="r" t="t"/>
              <a:pathLst>
                <a:path extrusionOk="0" h="16398" w="5454">
                  <a:moveTo>
                    <a:pt x="0" y="1"/>
                  </a:moveTo>
                  <a:lnTo>
                    <a:pt x="0" y="12350"/>
                  </a:lnTo>
                  <a:cubicBezTo>
                    <a:pt x="0" y="14585"/>
                    <a:pt x="1813" y="16397"/>
                    <a:pt x="4047" y="16397"/>
                  </a:cubicBezTo>
                  <a:lnTo>
                    <a:pt x="5453" y="16397"/>
                  </a:lnTo>
                  <a:cubicBezTo>
                    <a:pt x="3218" y="16397"/>
                    <a:pt x="1406" y="14585"/>
                    <a:pt x="1406" y="12350"/>
                  </a:cubicBezTo>
                  <a:lnTo>
                    <a:pt x="1406"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820225" y="403800"/>
              <a:ext cx="409950" cy="587000"/>
            </a:xfrm>
            <a:custGeom>
              <a:rect b="b" l="l" r="r" t="t"/>
              <a:pathLst>
                <a:path extrusionOk="0" h="23480" w="16398">
                  <a:moveTo>
                    <a:pt x="8354" y="0"/>
                  </a:moveTo>
                  <a:cubicBezTo>
                    <a:pt x="6923" y="0"/>
                    <a:pt x="5761" y="1163"/>
                    <a:pt x="5761" y="2597"/>
                  </a:cubicBezTo>
                  <a:lnTo>
                    <a:pt x="5761" y="7083"/>
                  </a:lnTo>
                  <a:lnTo>
                    <a:pt x="1" y="7083"/>
                  </a:lnTo>
                  <a:lnTo>
                    <a:pt x="1" y="12846"/>
                  </a:lnTo>
                  <a:lnTo>
                    <a:pt x="4487" y="12846"/>
                  </a:lnTo>
                  <a:cubicBezTo>
                    <a:pt x="5918" y="12846"/>
                    <a:pt x="7080" y="14005"/>
                    <a:pt x="7080" y="15440"/>
                  </a:cubicBezTo>
                  <a:cubicBezTo>
                    <a:pt x="7080" y="16871"/>
                    <a:pt x="5918" y="18033"/>
                    <a:pt x="4487" y="18033"/>
                  </a:cubicBezTo>
                  <a:lnTo>
                    <a:pt x="1" y="18033"/>
                  </a:lnTo>
                  <a:lnTo>
                    <a:pt x="1" y="23479"/>
                  </a:lnTo>
                  <a:lnTo>
                    <a:pt x="12347" y="23479"/>
                  </a:lnTo>
                  <a:cubicBezTo>
                    <a:pt x="14582" y="23479"/>
                    <a:pt x="16397" y="21667"/>
                    <a:pt x="16397" y="19432"/>
                  </a:cubicBezTo>
                  <a:lnTo>
                    <a:pt x="16397" y="7083"/>
                  </a:lnTo>
                  <a:lnTo>
                    <a:pt x="10951" y="7083"/>
                  </a:lnTo>
                  <a:lnTo>
                    <a:pt x="10951" y="2597"/>
                  </a:lnTo>
                  <a:cubicBezTo>
                    <a:pt x="10951" y="1163"/>
                    <a:pt x="9789" y="0"/>
                    <a:pt x="835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964225" y="403800"/>
              <a:ext cx="80250" cy="177075"/>
            </a:xfrm>
            <a:custGeom>
              <a:rect b="b" l="l" r="r" t="t"/>
              <a:pathLst>
                <a:path extrusionOk="0" h="7083" w="3210">
                  <a:moveTo>
                    <a:pt x="2594" y="0"/>
                  </a:moveTo>
                  <a:cubicBezTo>
                    <a:pt x="1163" y="0"/>
                    <a:pt x="1" y="1163"/>
                    <a:pt x="1" y="2597"/>
                  </a:cubicBezTo>
                  <a:lnTo>
                    <a:pt x="1" y="7083"/>
                  </a:lnTo>
                  <a:lnTo>
                    <a:pt x="1227" y="7083"/>
                  </a:lnTo>
                  <a:lnTo>
                    <a:pt x="1227" y="2597"/>
                  </a:lnTo>
                  <a:cubicBezTo>
                    <a:pt x="1227" y="1374"/>
                    <a:pt x="2073" y="353"/>
                    <a:pt x="3209" y="74"/>
                  </a:cubicBezTo>
                  <a:cubicBezTo>
                    <a:pt x="3011" y="29"/>
                    <a:pt x="2806" y="0"/>
                    <a:pt x="259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932375" y="724950"/>
              <a:ext cx="95525" cy="129700"/>
            </a:xfrm>
            <a:custGeom>
              <a:rect b="b" l="l" r="r" t="t"/>
              <a:pathLst>
                <a:path extrusionOk="0" h="5188" w="3821">
                  <a:moveTo>
                    <a:pt x="1" y="0"/>
                  </a:moveTo>
                  <a:cubicBezTo>
                    <a:pt x="1432" y="0"/>
                    <a:pt x="2594" y="1159"/>
                    <a:pt x="2594" y="2594"/>
                  </a:cubicBezTo>
                  <a:cubicBezTo>
                    <a:pt x="2594" y="4025"/>
                    <a:pt x="1432" y="5187"/>
                    <a:pt x="1" y="5187"/>
                  </a:cubicBezTo>
                  <a:lnTo>
                    <a:pt x="1227" y="5187"/>
                  </a:lnTo>
                  <a:cubicBezTo>
                    <a:pt x="2658" y="5187"/>
                    <a:pt x="3820" y="4025"/>
                    <a:pt x="3820" y="2594"/>
                  </a:cubicBezTo>
                  <a:cubicBezTo>
                    <a:pt x="3820" y="1159"/>
                    <a:pt x="2658" y="0"/>
                    <a:pt x="122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820225" y="580850"/>
              <a:ext cx="30600" cy="144025"/>
            </a:xfrm>
            <a:custGeom>
              <a:rect b="b" l="l" r="r" t="t"/>
              <a:pathLst>
                <a:path extrusionOk="0" h="5761" w="1224">
                  <a:moveTo>
                    <a:pt x="1" y="1"/>
                  </a:moveTo>
                  <a:lnTo>
                    <a:pt x="1" y="5761"/>
                  </a:lnTo>
                  <a:lnTo>
                    <a:pt x="1224" y="5761"/>
                  </a:lnTo>
                  <a:lnTo>
                    <a:pt x="122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820225" y="854625"/>
              <a:ext cx="30600" cy="136175"/>
            </a:xfrm>
            <a:custGeom>
              <a:rect b="b" l="l" r="r" t="t"/>
              <a:pathLst>
                <a:path extrusionOk="0" h="5447" w="1224">
                  <a:moveTo>
                    <a:pt x="1" y="0"/>
                  </a:moveTo>
                  <a:lnTo>
                    <a:pt x="1" y="5446"/>
                  </a:lnTo>
                  <a:lnTo>
                    <a:pt x="1224" y="5446"/>
                  </a:lnTo>
                  <a:lnTo>
                    <a:pt x="1224"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1" name="Google Shape;3121;p54"/>
          <p:cNvGrpSpPr/>
          <p:nvPr/>
        </p:nvGrpSpPr>
        <p:grpSpPr>
          <a:xfrm>
            <a:off x="7223738" y="2107695"/>
            <a:ext cx="1217644" cy="1307709"/>
            <a:chOff x="5611719" y="3310392"/>
            <a:chExt cx="351139" cy="377111"/>
          </a:xfrm>
        </p:grpSpPr>
        <p:sp>
          <p:nvSpPr>
            <p:cNvPr id="3122" name="Google Shape;3122;p54"/>
            <p:cNvSpPr/>
            <p:nvPr/>
          </p:nvSpPr>
          <p:spPr>
            <a:xfrm>
              <a:off x="5611719" y="3310392"/>
              <a:ext cx="347728" cy="347538"/>
            </a:xfrm>
            <a:custGeom>
              <a:rect b="b" l="l" r="r" t="t"/>
              <a:pathLst>
                <a:path extrusionOk="0" h="10985" w="10991">
                  <a:moveTo>
                    <a:pt x="5495" y="1"/>
                  </a:moveTo>
                  <a:cubicBezTo>
                    <a:pt x="4497" y="1"/>
                    <a:pt x="3556" y="274"/>
                    <a:pt x="2748" y="739"/>
                  </a:cubicBezTo>
                  <a:cubicBezTo>
                    <a:pt x="2442" y="917"/>
                    <a:pt x="2283" y="1502"/>
                    <a:pt x="2023" y="1737"/>
                  </a:cubicBezTo>
                  <a:cubicBezTo>
                    <a:pt x="1571" y="2125"/>
                    <a:pt x="1062" y="2201"/>
                    <a:pt x="763" y="2710"/>
                  </a:cubicBezTo>
                  <a:cubicBezTo>
                    <a:pt x="280" y="3524"/>
                    <a:pt x="0" y="4478"/>
                    <a:pt x="0" y="5496"/>
                  </a:cubicBezTo>
                  <a:cubicBezTo>
                    <a:pt x="0" y="5960"/>
                    <a:pt x="496" y="6202"/>
                    <a:pt x="604" y="6634"/>
                  </a:cubicBezTo>
                  <a:cubicBezTo>
                    <a:pt x="732" y="7130"/>
                    <a:pt x="490" y="7811"/>
                    <a:pt x="738" y="8243"/>
                  </a:cubicBezTo>
                  <a:cubicBezTo>
                    <a:pt x="1209" y="9064"/>
                    <a:pt x="1896" y="9751"/>
                    <a:pt x="2710" y="10234"/>
                  </a:cubicBezTo>
                  <a:cubicBezTo>
                    <a:pt x="2826" y="10302"/>
                    <a:pt x="2964" y="10324"/>
                    <a:pt x="3112" y="10324"/>
                  </a:cubicBezTo>
                  <a:cubicBezTo>
                    <a:pt x="3388" y="10324"/>
                    <a:pt x="3700" y="10247"/>
                    <a:pt x="3981" y="10247"/>
                  </a:cubicBezTo>
                  <a:cubicBezTo>
                    <a:pt x="4075" y="10247"/>
                    <a:pt x="4165" y="10256"/>
                    <a:pt x="4249" y="10279"/>
                  </a:cubicBezTo>
                  <a:cubicBezTo>
                    <a:pt x="4719" y="10406"/>
                    <a:pt x="4987" y="10985"/>
                    <a:pt x="5495" y="10985"/>
                  </a:cubicBezTo>
                  <a:cubicBezTo>
                    <a:pt x="6494" y="10985"/>
                    <a:pt x="7435" y="10717"/>
                    <a:pt x="8243" y="10253"/>
                  </a:cubicBezTo>
                  <a:cubicBezTo>
                    <a:pt x="8650" y="10012"/>
                    <a:pt x="8554" y="9445"/>
                    <a:pt x="8892" y="9115"/>
                  </a:cubicBezTo>
                  <a:cubicBezTo>
                    <a:pt x="9229" y="8784"/>
                    <a:pt x="9992" y="8689"/>
                    <a:pt x="10227" y="8282"/>
                  </a:cubicBezTo>
                  <a:cubicBezTo>
                    <a:pt x="10711" y="7461"/>
                    <a:pt x="10990" y="6514"/>
                    <a:pt x="10990" y="5496"/>
                  </a:cubicBezTo>
                  <a:cubicBezTo>
                    <a:pt x="10990" y="4949"/>
                    <a:pt x="10386" y="4669"/>
                    <a:pt x="10240" y="4173"/>
                  </a:cubicBezTo>
                  <a:cubicBezTo>
                    <a:pt x="10119" y="3760"/>
                    <a:pt x="10463" y="3117"/>
                    <a:pt x="10253" y="2748"/>
                  </a:cubicBezTo>
                  <a:cubicBezTo>
                    <a:pt x="9776" y="1928"/>
                    <a:pt x="9095" y="1241"/>
                    <a:pt x="8281" y="758"/>
                  </a:cubicBezTo>
                  <a:cubicBezTo>
                    <a:pt x="8148" y="681"/>
                    <a:pt x="7992" y="658"/>
                    <a:pt x="7826" y="658"/>
                  </a:cubicBezTo>
                  <a:cubicBezTo>
                    <a:pt x="7589" y="658"/>
                    <a:pt x="7331" y="704"/>
                    <a:pt x="7090" y="704"/>
                  </a:cubicBezTo>
                  <a:cubicBezTo>
                    <a:pt x="6982" y="704"/>
                    <a:pt x="6878" y="695"/>
                    <a:pt x="6780" y="669"/>
                  </a:cubicBezTo>
                  <a:cubicBezTo>
                    <a:pt x="6316" y="535"/>
                    <a:pt x="6004" y="1"/>
                    <a:pt x="549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5656169" y="3354873"/>
              <a:ext cx="258795" cy="258605"/>
            </a:xfrm>
            <a:custGeom>
              <a:rect b="b" l="l" r="r" t="t"/>
              <a:pathLst>
                <a:path extrusionOk="0" h="8174" w="8180">
                  <a:moveTo>
                    <a:pt x="4090" y="0"/>
                  </a:moveTo>
                  <a:cubicBezTo>
                    <a:pt x="1833" y="0"/>
                    <a:pt x="1" y="1832"/>
                    <a:pt x="1" y="4090"/>
                  </a:cubicBezTo>
                  <a:cubicBezTo>
                    <a:pt x="1" y="6348"/>
                    <a:pt x="1833" y="8173"/>
                    <a:pt x="4090" y="8173"/>
                  </a:cubicBezTo>
                  <a:cubicBezTo>
                    <a:pt x="6348" y="8173"/>
                    <a:pt x="8180" y="6348"/>
                    <a:pt x="8180" y="4090"/>
                  </a:cubicBezTo>
                  <a:cubicBezTo>
                    <a:pt x="8180" y="1832"/>
                    <a:pt x="6348" y="0"/>
                    <a:pt x="4090"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5785564" y="3349431"/>
              <a:ext cx="64825" cy="113579"/>
            </a:xfrm>
            <a:custGeom>
              <a:rect b="b" l="l" r="r" t="t"/>
              <a:pathLst>
                <a:path extrusionOk="0" h="3590" w="2049">
                  <a:moveTo>
                    <a:pt x="1103" y="1"/>
                  </a:moveTo>
                  <a:cubicBezTo>
                    <a:pt x="753" y="1"/>
                    <a:pt x="351" y="172"/>
                    <a:pt x="0" y="172"/>
                  </a:cubicBezTo>
                  <a:lnTo>
                    <a:pt x="0" y="3162"/>
                  </a:lnTo>
                  <a:cubicBezTo>
                    <a:pt x="102" y="3162"/>
                    <a:pt x="64" y="3562"/>
                    <a:pt x="159" y="3588"/>
                  </a:cubicBezTo>
                  <a:cubicBezTo>
                    <a:pt x="162" y="3589"/>
                    <a:pt x="166" y="3589"/>
                    <a:pt x="169" y="3589"/>
                  </a:cubicBezTo>
                  <a:cubicBezTo>
                    <a:pt x="258" y="3589"/>
                    <a:pt x="448" y="3304"/>
                    <a:pt x="532" y="3304"/>
                  </a:cubicBezTo>
                  <a:cubicBezTo>
                    <a:pt x="538" y="3304"/>
                    <a:pt x="543" y="3305"/>
                    <a:pt x="547" y="3308"/>
                  </a:cubicBezTo>
                  <a:lnTo>
                    <a:pt x="2048" y="719"/>
                  </a:lnTo>
                  <a:cubicBezTo>
                    <a:pt x="1794" y="573"/>
                    <a:pt x="1616" y="122"/>
                    <a:pt x="1336" y="33"/>
                  </a:cubicBezTo>
                  <a:cubicBezTo>
                    <a:pt x="1262" y="10"/>
                    <a:pt x="1184" y="1"/>
                    <a:pt x="110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5720962" y="3501920"/>
              <a:ext cx="64635" cy="121013"/>
            </a:xfrm>
            <a:custGeom>
              <a:rect b="b" l="l" r="r" t="t"/>
              <a:pathLst>
                <a:path extrusionOk="0" h="3825" w="2043">
                  <a:moveTo>
                    <a:pt x="1794" y="1"/>
                  </a:moveTo>
                  <a:cubicBezTo>
                    <a:pt x="1714" y="1"/>
                    <a:pt x="1583" y="393"/>
                    <a:pt x="1506" y="393"/>
                  </a:cubicBezTo>
                  <a:cubicBezTo>
                    <a:pt x="1503" y="393"/>
                    <a:pt x="1499" y="392"/>
                    <a:pt x="1495" y="390"/>
                  </a:cubicBezTo>
                  <a:lnTo>
                    <a:pt x="1" y="2978"/>
                  </a:lnTo>
                  <a:cubicBezTo>
                    <a:pt x="306" y="3163"/>
                    <a:pt x="421" y="3716"/>
                    <a:pt x="770" y="3811"/>
                  </a:cubicBezTo>
                  <a:cubicBezTo>
                    <a:pt x="806" y="3821"/>
                    <a:pt x="844" y="3825"/>
                    <a:pt x="885" y="3825"/>
                  </a:cubicBezTo>
                  <a:cubicBezTo>
                    <a:pt x="1226" y="3825"/>
                    <a:pt x="1718" y="3525"/>
                    <a:pt x="2042" y="3525"/>
                  </a:cubicBezTo>
                  <a:lnTo>
                    <a:pt x="2042" y="536"/>
                  </a:lnTo>
                  <a:cubicBezTo>
                    <a:pt x="1934" y="536"/>
                    <a:pt x="1902" y="33"/>
                    <a:pt x="1801" y="2"/>
                  </a:cubicBezTo>
                  <a:cubicBezTo>
                    <a:pt x="1798" y="1"/>
                    <a:pt x="1796" y="1"/>
                    <a:pt x="179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5698626" y="3596324"/>
              <a:ext cx="86971" cy="61598"/>
            </a:xfrm>
            <a:custGeom>
              <a:rect b="b" l="l" r="r" t="t"/>
              <a:pathLst>
                <a:path extrusionOk="0" h="1947" w="2749">
                  <a:moveTo>
                    <a:pt x="707" y="0"/>
                  </a:moveTo>
                  <a:lnTo>
                    <a:pt x="1" y="1215"/>
                  </a:lnTo>
                  <a:cubicBezTo>
                    <a:pt x="809" y="1679"/>
                    <a:pt x="1750" y="1947"/>
                    <a:pt x="2748" y="1947"/>
                  </a:cubicBezTo>
                  <a:lnTo>
                    <a:pt x="2748" y="547"/>
                  </a:lnTo>
                  <a:cubicBezTo>
                    <a:pt x="2004" y="547"/>
                    <a:pt x="1305" y="344"/>
                    <a:pt x="707"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5785564" y="3310392"/>
              <a:ext cx="86940" cy="61820"/>
            </a:xfrm>
            <a:custGeom>
              <a:rect b="b" l="l" r="r" t="t"/>
              <a:pathLst>
                <a:path extrusionOk="0" h="1954" w="2748">
                  <a:moveTo>
                    <a:pt x="0" y="1"/>
                  </a:moveTo>
                  <a:lnTo>
                    <a:pt x="0" y="1406"/>
                  </a:lnTo>
                  <a:cubicBezTo>
                    <a:pt x="744" y="1406"/>
                    <a:pt x="1444" y="1604"/>
                    <a:pt x="2048" y="1953"/>
                  </a:cubicBezTo>
                  <a:lnTo>
                    <a:pt x="2748" y="739"/>
                  </a:lnTo>
                  <a:cubicBezTo>
                    <a:pt x="1940" y="268"/>
                    <a:pt x="999" y="1"/>
                    <a:pt x="0"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5673475" y="3372178"/>
              <a:ext cx="98234" cy="97633"/>
            </a:xfrm>
            <a:custGeom>
              <a:rect b="b" l="l" r="r" t="t"/>
              <a:pathLst>
                <a:path extrusionOk="0" h="3086" w="3105">
                  <a:moveTo>
                    <a:pt x="1502" y="0"/>
                  </a:moveTo>
                  <a:cubicBezTo>
                    <a:pt x="1247" y="147"/>
                    <a:pt x="770" y="70"/>
                    <a:pt x="548" y="274"/>
                  </a:cubicBezTo>
                  <a:cubicBezTo>
                    <a:pt x="249" y="547"/>
                    <a:pt x="217" y="1126"/>
                    <a:pt x="1" y="1501"/>
                  </a:cubicBezTo>
                  <a:lnTo>
                    <a:pt x="2596" y="2996"/>
                  </a:lnTo>
                  <a:cubicBezTo>
                    <a:pt x="2604" y="2981"/>
                    <a:pt x="2620" y="2976"/>
                    <a:pt x="2640" y="2976"/>
                  </a:cubicBezTo>
                  <a:cubicBezTo>
                    <a:pt x="2729" y="2976"/>
                    <a:pt x="2911" y="3085"/>
                    <a:pt x="3001" y="3085"/>
                  </a:cubicBezTo>
                  <a:cubicBezTo>
                    <a:pt x="3018" y="3085"/>
                    <a:pt x="3032" y="3082"/>
                    <a:pt x="3041" y="3072"/>
                  </a:cubicBezTo>
                  <a:cubicBezTo>
                    <a:pt x="3104" y="3002"/>
                    <a:pt x="2914" y="2640"/>
                    <a:pt x="2996" y="2589"/>
                  </a:cubicBezTo>
                  <a:lnTo>
                    <a:pt x="15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5795213" y="3499294"/>
              <a:ext cx="102442" cy="97064"/>
            </a:xfrm>
            <a:custGeom>
              <a:rect b="b" l="l" r="r" t="t"/>
              <a:pathLst>
                <a:path extrusionOk="0" h="3068" w="3238">
                  <a:moveTo>
                    <a:pt x="116" y="0"/>
                  </a:moveTo>
                  <a:cubicBezTo>
                    <a:pt x="92" y="0"/>
                    <a:pt x="74" y="5"/>
                    <a:pt x="64" y="15"/>
                  </a:cubicBezTo>
                  <a:cubicBezTo>
                    <a:pt x="1" y="72"/>
                    <a:pt x="319" y="428"/>
                    <a:pt x="242" y="473"/>
                  </a:cubicBezTo>
                  <a:lnTo>
                    <a:pt x="1737" y="3061"/>
                  </a:lnTo>
                  <a:cubicBezTo>
                    <a:pt x="2049" y="2883"/>
                    <a:pt x="2589" y="3067"/>
                    <a:pt x="2844" y="2807"/>
                  </a:cubicBezTo>
                  <a:cubicBezTo>
                    <a:pt x="3085" y="2565"/>
                    <a:pt x="3053" y="1878"/>
                    <a:pt x="3238" y="1566"/>
                  </a:cubicBezTo>
                  <a:lnTo>
                    <a:pt x="643" y="72"/>
                  </a:lnTo>
                  <a:cubicBezTo>
                    <a:pt x="634" y="88"/>
                    <a:pt x="613" y="94"/>
                    <a:pt x="583" y="94"/>
                  </a:cubicBezTo>
                  <a:cubicBezTo>
                    <a:pt x="467" y="94"/>
                    <a:pt x="228" y="0"/>
                    <a:pt x="11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5850356" y="3548837"/>
              <a:ext cx="85738" cy="85959"/>
            </a:xfrm>
            <a:custGeom>
              <a:rect b="b" l="l" r="r" t="t"/>
              <a:pathLst>
                <a:path extrusionOk="0" h="2717" w="2710">
                  <a:moveTo>
                    <a:pt x="1495" y="0"/>
                  </a:moveTo>
                  <a:cubicBezTo>
                    <a:pt x="1120" y="649"/>
                    <a:pt x="598" y="1152"/>
                    <a:pt x="0" y="1501"/>
                  </a:cubicBezTo>
                  <a:lnTo>
                    <a:pt x="700" y="2716"/>
                  </a:lnTo>
                  <a:cubicBezTo>
                    <a:pt x="1508" y="2252"/>
                    <a:pt x="2207" y="1571"/>
                    <a:pt x="2710" y="706"/>
                  </a:cubicBezTo>
                  <a:lnTo>
                    <a:pt x="1495"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5635067" y="3333739"/>
              <a:ext cx="85927" cy="85738"/>
            </a:xfrm>
            <a:custGeom>
              <a:rect b="b" l="l" r="r" t="t"/>
              <a:pathLst>
                <a:path extrusionOk="0" h="2710" w="2716">
                  <a:moveTo>
                    <a:pt x="2010" y="1"/>
                  </a:moveTo>
                  <a:cubicBezTo>
                    <a:pt x="1202" y="465"/>
                    <a:pt x="502" y="1145"/>
                    <a:pt x="0" y="2010"/>
                  </a:cubicBezTo>
                  <a:lnTo>
                    <a:pt x="1215" y="2710"/>
                  </a:lnTo>
                  <a:cubicBezTo>
                    <a:pt x="1590" y="2068"/>
                    <a:pt x="2112" y="1565"/>
                    <a:pt x="2716" y="1215"/>
                  </a:cubicBezTo>
                  <a:lnTo>
                    <a:pt x="2010"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5646520" y="3484235"/>
              <a:ext cx="118957" cy="64635"/>
            </a:xfrm>
            <a:custGeom>
              <a:rect b="b" l="l" r="r" t="t"/>
              <a:pathLst>
                <a:path extrusionOk="0" h="2043" w="3760">
                  <a:moveTo>
                    <a:pt x="306" y="1"/>
                  </a:moveTo>
                  <a:cubicBezTo>
                    <a:pt x="306" y="293"/>
                    <a:pt x="1" y="669"/>
                    <a:pt x="70" y="961"/>
                  </a:cubicBezTo>
                  <a:cubicBezTo>
                    <a:pt x="153" y="1356"/>
                    <a:pt x="643" y="1667"/>
                    <a:pt x="853" y="2042"/>
                  </a:cubicBezTo>
                  <a:lnTo>
                    <a:pt x="3448" y="548"/>
                  </a:lnTo>
                  <a:cubicBezTo>
                    <a:pt x="3397" y="459"/>
                    <a:pt x="3759" y="293"/>
                    <a:pt x="3734" y="198"/>
                  </a:cubicBezTo>
                  <a:cubicBezTo>
                    <a:pt x="3715" y="109"/>
                    <a:pt x="3301" y="90"/>
                    <a:pt x="330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5804072" y="3419475"/>
              <a:ext cx="124367" cy="64794"/>
            </a:xfrm>
            <a:custGeom>
              <a:rect b="b" l="l" r="r" t="t"/>
              <a:pathLst>
                <a:path extrusionOk="0" h="2048" w="3931">
                  <a:moveTo>
                    <a:pt x="2958" y="0"/>
                  </a:moveTo>
                  <a:lnTo>
                    <a:pt x="363" y="1501"/>
                  </a:lnTo>
                  <a:cubicBezTo>
                    <a:pt x="420" y="1590"/>
                    <a:pt x="0" y="1876"/>
                    <a:pt x="26" y="1972"/>
                  </a:cubicBezTo>
                  <a:cubicBezTo>
                    <a:pt x="33" y="2005"/>
                    <a:pt x="102" y="2011"/>
                    <a:pt x="186" y="2011"/>
                  </a:cubicBezTo>
                  <a:cubicBezTo>
                    <a:pt x="245" y="2011"/>
                    <a:pt x="311" y="2008"/>
                    <a:pt x="368" y="2008"/>
                  </a:cubicBezTo>
                  <a:cubicBezTo>
                    <a:pt x="451" y="2008"/>
                    <a:pt x="516" y="2015"/>
                    <a:pt x="516" y="2048"/>
                  </a:cubicBezTo>
                  <a:lnTo>
                    <a:pt x="3505" y="2048"/>
                  </a:lnTo>
                  <a:cubicBezTo>
                    <a:pt x="3505" y="1685"/>
                    <a:pt x="3931" y="1317"/>
                    <a:pt x="3836" y="960"/>
                  </a:cubicBezTo>
                  <a:cubicBezTo>
                    <a:pt x="3746" y="630"/>
                    <a:pt x="3136" y="318"/>
                    <a:pt x="295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5897622" y="3397329"/>
              <a:ext cx="61820" cy="86940"/>
            </a:xfrm>
            <a:custGeom>
              <a:rect b="b" l="l" r="r" t="t"/>
              <a:pathLst>
                <a:path extrusionOk="0" h="2748" w="1954">
                  <a:moveTo>
                    <a:pt x="1216" y="0"/>
                  </a:moveTo>
                  <a:lnTo>
                    <a:pt x="1" y="700"/>
                  </a:lnTo>
                  <a:cubicBezTo>
                    <a:pt x="370" y="1349"/>
                    <a:pt x="548" y="2055"/>
                    <a:pt x="548" y="2748"/>
                  </a:cubicBezTo>
                  <a:lnTo>
                    <a:pt x="1953" y="2748"/>
                  </a:lnTo>
                  <a:cubicBezTo>
                    <a:pt x="1953" y="1813"/>
                    <a:pt x="1718" y="865"/>
                    <a:pt x="1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5611719" y="3484235"/>
              <a:ext cx="62010" cy="86971"/>
            </a:xfrm>
            <a:custGeom>
              <a:rect b="b" l="l" r="r" t="t"/>
              <a:pathLst>
                <a:path extrusionOk="0" h="2749" w="1960">
                  <a:moveTo>
                    <a:pt x="0" y="1"/>
                  </a:moveTo>
                  <a:cubicBezTo>
                    <a:pt x="0" y="936"/>
                    <a:pt x="236" y="1877"/>
                    <a:pt x="738" y="2748"/>
                  </a:cubicBezTo>
                  <a:lnTo>
                    <a:pt x="1959" y="2042"/>
                  </a:lnTo>
                  <a:cubicBezTo>
                    <a:pt x="1584" y="1400"/>
                    <a:pt x="1406" y="694"/>
                    <a:pt x="1406"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5750953" y="3449435"/>
              <a:ext cx="69444" cy="69444"/>
            </a:xfrm>
            <a:custGeom>
              <a:rect b="b" l="l" r="r" t="t"/>
              <a:pathLst>
                <a:path extrusionOk="0" h="2195" w="2195">
                  <a:moveTo>
                    <a:pt x="1094" y="1"/>
                  </a:moveTo>
                  <a:cubicBezTo>
                    <a:pt x="490" y="1"/>
                    <a:pt x="0" y="490"/>
                    <a:pt x="0" y="1101"/>
                  </a:cubicBezTo>
                  <a:cubicBezTo>
                    <a:pt x="0" y="1705"/>
                    <a:pt x="490" y="2195"/>
                    <a:pt x="1094" y="2195"/>
                  </a:cubicBezTo>
                  <a:cubicBezTo>
                    <a:pt x="1699" y="2195"/>
                    <a:pt x="2195" y="1705"/>
                    <a:pt x="2195" y="1101"/>
                  </a:cubicBezTo>
                  <a:cubicBezTo>
                    <a:pt x="2195" y="490"/>
                    <a:pt x="1699" y="1"/>
                    <a:pt x="109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5770252" y="3468954"/>
              <a:ext cx="30625" cy="30625"/>
            </a:xfrm>
            <a:custGeom>
              <a:rect b="b" l="l" r="r" t="t"/>
              <a:pathLst>
                <a:path extrusionOk="0" h="968" w="968">
                  <a:moveTo>
                    <a:pt x="484" y="1"/>
                  </a:moveTo>
                  <a:cubicBezTo>
                    <a:pt x="217" y="1"/>
                    <a:pt x="1" y="217"/>
                    <a:pt x="1" y="484"/>
                  </a:cubicBezTo>
                  <a:cubicBezTo>
                    <a:pt x="1" y="751"/>
                    <a:pt x="217" y="967"/>
                    <a:pt x="484" y="967"/>
                  </a:cubicBezTo>
                  <a:cubicBezTo>
                    <a:pt x="751" y="967"/>
                    <a:pt x="968" y="751"/>
                    <a:pt x="968" y="484"/>
                  </a:cubicBezTo>
                  <a:cubicBezTo>
                    <a:pt x="968" y="217"/>
                    <a:pt x="751" y="1"/>
                    <a:pt x="48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5847541" y="3598728"/>
              <a:ext cx="72450" cy="88775"/>
            </a:xfrm>
            <a:custGeom>
              <a:rect b="b" l="l" r="r" t="t"/>
              <a:pathLst>
                <a:path extrusionOk="0" h="2806" w="2290">
                  <a:moveTo>
                    <a:pt x="1438" y="1"/>
                  </a:moveTo>
                  <a:cubicBezTo>
                    <a:pt x="643" y="1"/>
                    <a:pt x="0" y="643"/>
                    <a:pt x="0" y="1438"/>
                  </a:cubicBezTo>
                  <a:lnTo>
                    <a:pt x="0" y="1890"/>
                  </a:lnTo>
                  <a:cubicBezTo>
                    <a:pt x="0" y="2144"/>
                    <a:pt x="102" y="2373"/>
                    <a:pt x="267" y="2538"/>
                  </a:cubicBezTo>
                  <a:cubicBezTo>
                    <a:pt x="426" y="2704"/>
                    <a:pt x="655" y="2806"/>
                    <a:pt x="910" y="2806"/>
                  </a:cubicBezTo>
                  <a:cubicBezTo>
                    <a:pt x="1412" y="2806"/>
                    <a:pt x="1819" y="2392"/>
                    <a:pt x="1819" y="1890"/>
                  </a:cubicBezTo>
                  <a:lnTo>
                    <a:pt x="2290" y="961"/>
                  </a:lnTo>
                  <a:lnTo>
                    <a:pt x="181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5905088" y="3598728"/>
              <a:ext cx="57770" cy="88775"/>
            </a:xfrm>
            <a:custGeom>
              <a:rect b="b" l="l" r="r" t="t"/>
              <a:pathLst>
                <a:path extrusionOk="0" h="2806" w="1826">
                  <a:moveTo>
                    <a:pt x="0" y="1"/>
                  </a:moveTo>
                  <a:lnTo>
                    <a:pt x="0" y="1890"/>
                  </a:lnTo>
                  <a:cubicBezTo>
                    <a:pt x="0" y="2144"/>
                    <a:pt x="102" y="2373"/>
                    <a:pt x="267" y="2538"/>
                  </a:cubicBezTo>
                  <a:cubicBezTo>
                    <a:pt x="433" y="2704"/>
                    <a:pt x="662" y="2806"/>
                    <a:pt x="910" y="2806"/>
                  </a:cubicBezTo>
                  <a:cubicBezTo>
                    <a:pt x="1418" y="2806"/>
                    <a:pt x="1826" y="2398"/>
                    <a:pt x="1826" y="1890"/>
                  </a:cubicBezTo>
                  <a:lnTo>
                    <a:pt x="1826" y="1444"/>
                  </a:lnTo>
                  <a:cubicBezTo>
                    <a:pt x="1826" y="643"/>
                    <a:pt x="1177" y="1"/>
                    <a:pt x="382"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5895819" y="3440387"/>
              <a:ext cx="18540" cy="52961"/>
            </a:xfrm>
            <a:custGeom>
              <a:rect b="b" l="l" r="r" t="t"/>
              <a:pathLst>
                <a:path extrusionOk="0" h="1674" w="586">
                  <a:moveTo>
                    <a:pt x="293" y="0"/>
                  </a:moveTo>
                  <a:cubicBezTo>
                    <a:pt x="134" y="0"/>
                    <a:pt x="1" y="128"/>
                    <a:pt x="1" y="293"/>
                  </a:cubicBezTo>
                  <a:lnTo>
                    <a:pt x="1" y="1673"/>
                  </a:lnTo>
                  <a:lnTo>
                    <a:pt x="586" y="1673"/>
                  </a:lnTo>
                  <a:lnTo>
                    <a:pt x="586" y="293"/>
                  </a:lnTo>
                  <a:cubicBezTo>
                    <a:pt x="586" y="128"/>
                    <a:pt x="459" y="0"/>
                    <a:pt x="29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5893003" y="3547224"/>
              <a:ext cx="24171" cy="94406"/>
            </a:xfrm>
            <a:custGeom>
              <a:rect b="b" l="l" r="r" t="t"/>
              <a:pathLst>
                <a:path extrusionOk="0" h="2984" w="764">
                  <a:moveTo>
                    <a:pt x="1" y="1"/>
                  </a:moveTo>
                  <a:lnTo>
                    <a:pt x="1" y="1629"/>
                  </a:lnTo>
                  <a:lnTo>
                    <a:pt x="382" y="2983"/>
                  </a:lnTo>
                  <a:lnTo>
                    <a:pt x="764" y="1629"/>
                  </a:lnTo>
                  <a:lnTo>
                    <a:pt x="76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5879937" y="3473795"/>
              <a:ext cx="50335" cy="96811"/>
            </a:xfrm>
            <a:custGeom>
              <a:rect b="b" l="l" r="r" t="t"/>
              <a:pathLst>
                <a:path extrusionOk="0" h="3060" w="1591">
                  <a:moveTo>
                    <a:pt x="795" y="0"/>
                  </a:moveTo>
                  <a:cubicBezTo>
                    <a:pt x="356" y="0"/>
                    <a:pt x="0" y="356"/>
                    <a:pt x="0" y="795"/>
                  </a:cubicBezTo>
                  <a:lnTo>
                    <a:pt x="0" y="2264"/>
                  </a:lnTo>
                  <a:cubicBezTo>
                    <a:pt x="0" y="2703"/>
                    <a:pt x="356" y="3059"/>
                    <a:pt x="795" y="3059"/>
                  </a:cubicBezTo>
                  <a:cubicBezTo>
                    <a:pt x="1234" y="3059"/>
                    <a:pt x="1590" y="2703"/>
                    <a:pt x="1590" y="2264"/>
                  </a:cubicBezTo>
                  <a:lnTo>
                    <a:pt x="1590" y="795"/>
                  </a:lnTo>
                  <a:cubicBezTo>
                    <a:pt x="1590" y="356"/>
                    <a:pt x="1234" y="0"/>
                    <a:pt x="795"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6" name="Shape 3146"/>
        <p:cNvGrpSpPr/>
        <p:nvPr/>
      </p:nvGrpSpPr>
      <p:grpSpPr>
        <a:xfrm>
          <a:off x="0" y="0"/>
          <a:ext cx="0" cy="0"/>
          <a:chOff x="0" y="0"/>
          <a:chExt cx="0" cy="0"/>
        </a:xfrm>
      </p:grpSpPr>
      <p:sp>
        <p:nvSpPr>
          <p:cNvPr id="3147" name="Google Shape;3147;p55"/>
          <p:cNvSpPr txBox="1"/>
          <p:nvPr>
            <p:ph idx="1" type="subTitle"/>
          </p:nvPr>
        </p:nvSpPr>
        <p:spPr>
          <a:xfrm>
            <a:off x="1015225" y="2634310"/>
            <a:ext cx="2019600" cy="1176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a:t>
            </a:r>
            <a:r>
              <a:rPr lang="en">
                <a:latin typeface="Heebo SemiBold"/>
                <a:ea typeface="Heebo SemiBold"/>
                <a:cs typeface="Heebo SemiBold"/>
                <a:sym typeface="Heebo SemiBold"/>
              </a:rPr>
              <a:t>the smallest one in the Solar System</a:t>
            </a:r>
            <a:endParaRPr>
              <a:latin typeface="Heebo SemiBold"/>
              <a:ea typeface="Heebo SemiBold"/>
              <a:cs typeface="Heebo SemiBold"/>
              <a:sym typeface="Heebo SemiBold"/>
            </a:endParaRPr>
          </a:p>
        </p:txBody>
      </p:sp>
      <p:sp>
        <p:nvSpPr>
          <p:cNvPr id="3148" name="Google Shape;3148;p55"/>
          <p:cNvSpPr txBox="1"/>
          <p:nvPr>
            <p:ph idx="2" type="subTitle"/>
          </p:nvPr>
        </p:nvSpPr>
        <p:spPr>
          <a:xfrm>
            <a:off x="3562200" y="2634310"/>
            <a:ext cx="2019600" cy="11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very beautiful name and is the </a:t>
            </a:r>
            <a:r>
              <a:rPr lang="en">
                <a:latin typeface="Heebo SemiBold"/>
                <a:ea typeface="Heebo SemiBold"/>
                <a:cs typeface="Heebo SemiBold"/>
                <a:sym typeface="Heebo SemiBold"/>
              </a:rPr>
              <a:t>second planet from the Sun</a:t>
            </a:r>
            <a:endParaRPr>
              <a:latin typeface="Heebo SemiBold"/>
              <a:ea typeface="Heebo SemiBold"/>
              <a:cs typeface="Heebo SemiBold"/>
              <a:sym typeface="Heebo SemiBold"/>
            </a:endParaRPr>
          </a:p>
          <a:p>
            <a:pPr indent="0" lvl="0" marL="0" rtl="0" algn="l">
              <a:spcBef>
                <a:spcPts val="1600"/>
              </a:spcBef>
              <a:spcAft>
                <a:spcPts val="0"/>
              </a:spcAft>
              <a:buNone/>
            </a:pPr>
            <a:r>
              <a:t/>
            </a:r>
            <a:endParaRPr/>
          </a:p>
        </p:txBody>
      </p:sp>
      <p:sp>
        <p:nvSpPr>
          <p:cNvPr id="3149" name="Google Shape;3149;p55"/>
          <p:cNvSpPr txBox="1"/>
          <p:nvPr>
            <p:ph idx="3" type="subTitle"/>
          </p:nvPr>
        </p:nvSpPr>
        <p:spPr>
          <a:xfrm>
            <a:off x="6109175" y="2634310"/>
            <a:ext cx="2019600" cy="11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a:t>
            </a:r>
            <a:r>
              <a:rPr lang="en">
                <a:latin typeface="Heebo SemiBold"/>
                <a:ea typeface="Heebo SemiBold"/>
                <a:cs typeface="Heebo SemiBold"/>
                <a:sym typeface="Heebo SemiBold"/>
              </a:rPr>
              <a:t>is the fourth-largest planet</a:t>
            </a:r>
            <a:r>
              <a:rPr lang="en"/>
              <a:t> by diameter in the Solar System</a:t>
            </a:r>
            <a:endParaRPr/>
          </a:p>
          <a:p>
            <a:pPr indent="0" lvl="0" marL="0" rtl="0" algn="l">
              <a:spcBef>
                <a:spcPts val="1600"/>
              </a:spcBef>
              <a:spcAft>
                <a:spcPts val="0"/>
              </a:spcAft>
              <a:buNone/>
            </a:pPr>
            <a:r>
              <a:t/>
            </a:r>
            <a:endParaRPr/>
          </a:p>
        </p:txBody>
      </p:sp>
      <p:sp>
        <p:nvSpPr>
          <p:cNvPr id="3150" name="Google Shape;3150;p55"/>
          <p:cNvSpPr txBox="1"/>
          <p:nvPr>
            <p:ph idx="4" type="subTitle"/>
          </p:nvPr>
        </p:nvSpPr>
        <p:spPr>
          <a:xfrm>
            <a:off x="1015225" y="2315550"/>
            <a:ext cx="20196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151" name="Google Shape;3151;p55"/>
          <p:cNvSpPr txBox="1"/>
          <p:nvPr>
            <p:ph idx="5" type="subTitle"/>
          </p:nvPr>
        </p:nvSpPr>
        <p:spPr>
          <a:xfrm>
            <a:off x="3562200" y="2315550"/>
            <a:ext cx="20196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152" name="Google Shape;3152;p55"/>
          <p:cNvSpPr txBox="1"/>
          <p:nvPr>
            <p:ph idx="6" type="subTitle"/>
          </p:nvPr>
        </p:nvSpPr>
        <p:spPr>
          <a:xfrm>
            <a:off x="6109175" y="2315550"/>
            <a:ext cx="20196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3153" name="Google Shape;3153;p55"/>
          <p:cNvSpPr/>
          <p:nvPr/>
        </p:nvSpPr>
        <p:spPr>
          <a:xfrm>
            <a:off x="1115099" y="1723193"/>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3662074" y="1723193"/>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6209049" y="1723193"/>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6" name="Google Shape;3156;p55"/>
          <p:cNvGrpSpPr/>
          <p:nvPr/>
        </p:nvGrpSpPr>
        <p:grpSpPr>
          <a:xfrm>
            <a:off x="6515766" y="1799384"/>
            <a:ext cx="274265" cy="377117"/>
            <a:chOff x="7275945" y="3310392"/>
            <a:chExt cx="274265" cy="377117"/>
          </a:xfrm>
        </p:grpSpPr>
        <p:sp>
          <p:nvSpPr>
            <p:cNvPr id="3157" name="Google Shape;3157;p55"/>
            <p:cNvSpPr/>
            <p:nvPr/>
          </p:nvSpPr>
          <p:spPr>
            <a:xfrm>
              <a:off x="7275945" y="3371988"/>
              <a:ext cx="274265" cy="315521"/>
            </a:xfrm>
            <a:custGeom>
              <a:rect b="b" l="l" r="r" t="t"/>
              <a:pathLst>
                <a:path extrusionOk="0" h="9973" w="8669">
                  <a:moveTo>
                    <a:pt x="483" y="0"/>
                  </a:moveTo>
                  <a:cubicBezTo>
                    <a:pt x="216" y="0"/>
                    <a:pt x="0" y="216"/>
                    <a:pt x="0" y="490"/>
                  </a:cubicBezTo>
                  <a:lnTo>
                    <a:pt x="0" y="2957"/>
                  </a:lnTo>
                  <a:cubicBezTo>
                    <a:pt x="0" y="3091"/>
                    <a:pt x="51" y="3212"/>
                    <a:pt x="140" y="3301"/>
                  </a:cubicBezTo>
                  <a:cubicBezTo>
                    <a:pt x="229" y="3384"/>
                    <a:pt x="350" y="3441"/>
                    <a:pt x="483" y="3441"/>
                  </a:cubicBezTo>
                  <a:cubicBezTo>
                    <a:pt x="757" y="3441"/>
                    <a:pt x="1005" y="3549"/>
                    <a:pt x="1183" y="3727"/>
                  </a:cubicBezTo>
                  <a:cubicBezTo>
                    <a:pt x="1361" y="3911"/>
                    <a:pt x="1469" y="4153"/>
                    <a:pt x="1469" y="4427"/>
                  </a:cubicBezTo>
                  <a:cubicBezTo>
                    <a:pt x="1469" y="4700"/>
                    <a:pt x="1361" y="4948"/>
                    <a:pt x="1183" y="5126"/>
                  </a:cubicBezTo>
                  <a:cubicBezTo>
                    <a:pt x="1005" y="5304"/>
                    <a:pt x="757" y="5412"/>
                    <a:pt x="483" y="5412"/>
                  </a:cubicBezTo>
                  <a:cubicBezTo>
                    <a:pt x="388" y="5412"/>
                    <a:pt x="305" y="5495"/>
                    <a:pt x="305" y="5597"/>
                  </a:cubicBezTo>
                  <a:lnTo>
                    <a:pt x="305" y="6106"/>
                  </a:lnTo>
                  <a:lnTo>
                    <a:pt x="636" y="6411"/>
                  </a:lnTo>
                  <a:cubicBezTo>
                    <a:pt x="636" y="7378"/>
                    <a:pt x="1291" y="7804"/>
                    <a:pt x="1914" y="8446"/>
                  </a:cubicBezTo>
                  <a:cubicBezTo>
                    <a:pt x="2500" y="9044"/>
                    <a:pt x="2697" y="9890"/>
                    <a:pt x="3581" y="9960"/>
                  </a:cubicBezTo>
                  <a:cubicBezTo>
                    <a:pt x="3676" y="9966"/>
                    <a:pt x="3765" y="9973"/>
                    <a:pt x="3861" y="9973"/>
                  </a:cubicBezTo>
                  <a:lnTo>
                    <a:pt x="4802" y="9973"/>
                  </a:lnTo>
                  <a:cubicBezTo>
                    <a:pt x="4853" y="9973"/>
                    <a:pt x="4904" y="9973"/>
                    <a:pt x="4955" y="9966"/>
                  </a:cubicBezTo>
                  <a:cubicBezTo>
                    <a:pt x="4999" y="9966"/>
                    <a:pt x="5044" y="9966"/>
                    <a:pt x="5082" y="9960"/>
                  </a:cubicBezTo>
                  <a:cubicBezTo>
                    <a:pt x="5947" y="9896"/>
                    <a:pt x="5972" y="8236"/>
                    <a:pt x="6551" y="7664"/>
                  </a:cubicBezTo>
                  <a:cubicBezTo>
                    <a:pt x="7206" y="7021"/>
                    <a:pt x="8001" y="7409"/>
                    <a:pt x="8001" y="6417"/>
                  </a:cubicBezTo>
                  <a:lnTo>
                    <a:pt x="8364" y="6106"/>
                  </a:lnTo>
                  <a:lnTo>
                    <a:pt x="8364" y="5597"/>
                  </a:lnTo>
                  <a:cubicBezTo>
                    <a:pt x="8364" y="5546"/>
                    <a:pt x="8338" y="5501"/>
                    <a:pt x="8306" y="5470"/>
                  </a:cubicBezTo>
                  <a:cubicBezTo>
                    <a:pt x="8274" y="5431"/>
                    <a:pt x="8230" y="5412"/>
                    <a:pt x="8179" y="5412"/>
                  </a:cubicBezTo>
                  <a:cubicBezTo>
                    <a:pt x="7906" y="5412"/>
                    <a:pt x="7658" y="5304"/>
                    <a:pt x="7479" y="5126"/>
                  </a:cubicBezTo>
                  <a:cubicBezTo>
                    <a:pt x="7301" y="4948"/>
                    <a:pt x="7193" y="4700"/>
                    <a:pt x="7193" y="4427"/>
                  </a:cubicBezTo>
                  <a:cubicBezTo>
                    <a:pt x="7193" y="4153"/>
                    <a:pt x="7301" y="3911"/>
                    <a:pt x="7479" y="3733"/>
                  </a:cubicBezTo>
                  <a:cubicBezTo>
                    <a:pt x="7664" y="3555"/>
                    <a:pt x="7906" y="3441"/>
                    <a:pt x="8179" y="3441"/>
                  </a:cubicBezTo>
                  <a:cubicBezTo>
                    <a:pt x="8446" y="3441"/>
                    <a:pt x="8669" y="3225"/>
                    <a:pt x="8669" y="2957"/>
                  </a:cubicBezTo>
                  <a:lnTo>
                    <a:pt x="8669" y="490"/>
                  </a:lnTo>
                  <a:cubicBezTo>
                    <a:pt x="8669" y="216"/>
                    <a:pt x="8446" y="0"/>
                    <a:pt x="8179"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7275945" y="3371988"/>
              <a:ext cx="156764" cy="315521"/>
            </a:xfrm>
            <a:custGeom>
              <a:rect b="b" l="l" r="r" t="t"/>
              <a:pathLst>
                <a:path extrusionOk="0" h="9973" w="4955">
                  <a:moveTo>
                    <a:pt x="483" y="0"/>
                  </a:moveTo>
                  <a:cubicBezTo>
                    <a:pt x="216" y="0"/>
                    <a:pt x="0" y="216"/>
                    <a:pt x="0" y="490"/>
                  </a:cubicBezTo>
                  <a:lnTo>
                    <a:pt x="0" y="2957"/>
                  </a:lnTo>
                  <a:cubicBezTo>
                    <a:pt x="0" y="3091"/>
                    <a:pt x="51" y="3212"/>
                    <a:pt x="140" y="3301"/>
                  </a:cubicBezTo>
                  <a:cubicBezTo>
                    <a:pt x="229" y="3390"/>
                    <a:pt x="350" y="3441"/>
                    <a:pt x="483" y="3441"/>
                  </a:cubicBezTo>
                  <a:cubicBezTo>
                    <a:pt x="757" y="3441"/>
                    <a:pt x="1005" y="3549"/>
                    <a:pt x="1183" y="3733"/>
                  </a:cubicBezTo>
                  <a:cubicBezTo>
                    <a:pt x="1361" y="3911"/>
                    <a:pt x="1469" y="4153"/>
                    <a:pt x="1469" y="4427"/>
                  </a:cubicBezTo>
                  <a:cubicBezTo>
                    <a:pt x="1469" y="4700"/>
                    <a:pt x="1361" y="4948"/>
                    <a:pt x="1183" y="5126"/>
                  </a:cubicBezTo>
                  <a:cubicBezTo>
                    <a:pt x="1005" y="5304"/>
                    <a:pt x="757" y="5412"/>
                    <a:pt x="483" y="5412"/>
                  </a:cubicBezTo>
                  <a:cubicBezTo>
                    <a:pt x="382" y="5412"/>
                    <a:pt x="305" y="5495"/>
                    <a:pt x="305" y="5597"/>
                  </a:cubicBezTo>
                  <a:lnTo>
                    <a:pt x="305" y="6106"/>
                  </a:lnTo>
                  <a:lnTo>
                    <a:pt x="852" y="6608"/>
                  </a:lnTo>
                  <a:cubicBezTo>
                    <a:pt x="852" y="7925"/>
                    <a:pt x="1374" y="8701"/>
                    <a:pt x="2271" y="9260"/>
                  </a:cubicBezTo>
                  <a:cubicBezTo>
                    <a:pt x="2652" y="9496"/>
                    <a:pt x="3053" y="9922"/>
                    <a:pt x="3581" y="9960"/>
                  </a:cubicBezTo>
                  <a:cubicBezTo>
                    <a:pt x="3670" y="9966"/>
                    <a:pt x="3765" y="9973"/>
                    <a:pt x="3861" y="9973"/>
                  </a:cubicBezTo>
                  <a:lnTo>
                    <a:pt x="4802" y="9973"/>
                  </a:lnTo>
                  <a:cubicBezTo>
                    <a:pt x="4853" y="9973"/>
                    <a:pt x="4904" y="9973"/>
                    <a:pt x="4955" y="9966"/>
                  </a:cubicBezTo>
                  <a:cubicBezTo>
                    <a:pt x="3371" y="9896"/>
                    <a:pt x="2105" y="8586"/>
                    <a:pt x="2105" y="6983"/>
                  </a:cubicBezTo>
                  <a:lnTo>
                    <a:pt x="2105" y="2633"/>
                  </a:lnTo>
                  <a:lnTo>
                    <a:pt x="2150"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7349976" y="3328899"/>
              <a:ext cx="118356" cy="186978"/>
            </a:xfrm>
            <a:custGeom>
              <a:rect b="b" l="l" r="r" t="t"/>
              <a:pathLst>
                <a:path extrusionOk="0" h="5910" w="3741">
                  <a:moveTo>
                    <a:pt x="916" y="1"/>
                  </a:moveTo>
                  <a:lnTo>
                    <a:pt x="1" y="1432"/>
                  </a:lnTo>
                  <a:lnTo>
                    <a:pt x="916" y="4389"/>
                  </a:lnTo>
                  <a:lnTo>
                    <a:pt x="916" y="4835"/>
                  </a:lnTo>
                  <a:cubicBezTo>
                    <a:pt x="916" y="5426"/>
                    <a:pt x="1400" y="5909"/>
                    <a:pt x="1991" y="5909"/>
                  </a:cubicBezTo>
                  <a:cubicBezTo>
                    <a:pt x="2589" y="5909"/>
                    <a:pt x="3066" y="5426"/>
                    <a:pt x="3066" y="4835"/>
                  </a:cubicBezTo>
                  <a:lnTo>
                    <a:pt x="3066" y="4389"/>
                  </a:lnTo>
                  <a:lnTo>
                    <a:pt x="3740" y="1457"/>
                  </a:lnTo>
                  <a:lnTo>
                    <a:pt x="306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7301698" y="3310392"/>
              <a:ext cx="77290" cy="170906"/>
            </a:xfrm>
            <a:custGeom>
              <a:rect b="b" l="l" r="r" t="t"/>
              <a:pathLst>
                <a:path extrusionOk="0" h="5402" w="2443">
                  <a:moveTo>
                    <a:pt x="1946" y="1"/>
                  </a:moveTo>
                  <a:cubicBezTo>
                    <a:pt x="872" y="1"/>
                    <a:pt x="0" y="872"/>
                    <a:pt x="0" y="1947"/>
                  </a:cubicBezTo>
                  <a:lnTo>
                    <a:pt x="0" y="4129"/>
                  </a:lnTo>
                  <a:cubicBezTo>
                    <a:pt x="0" y="4485"/>
                    <a:pt x="204" y="4809"/>
                    <a:pt x="528" y="4955"/>
                  </a:cubicBezTo>
                  <a:lnTo>
                    <a:pt x="1336" y="5331"/>
                  </a:lnTo>
                  <a:cubicBezTo>
                    <a:pt x="1444" y="5379"/>
                    <a:pt x="1555" y="5402"/>
                    <a:pt x="1662" y="5402"/>
                  </a:cubicBezTo>
                  <a:cubicBezTo>
                    <a:pt x="2075" y="5402"/>
                    <a:pt x="2442" y="5072"/>
                    <a:pt x="2442" y="4618"/>
                  </a:cubicBezTo>
                  <a:lnTo>
                    <a:pt x="244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7446974" y="3310392"/>
              <a:ext cx="77480" cy="170906"/>
            </a:xfrm>
            <a:custGeom>
              <a:rect b="b" l="l" r="r" t="t"/>
              <a:pathLst>
                <a:path extrusionOk="0" h="5402" w="2449">
                  <a:moveTo>
                    <a:pt x="0" y="1"/>
                  </a:moveTo>
                  <a:lnTo>
                    <a:pt x="0" y="4618"/>
                  </a:lnTo>
                  <a:cubicBezTo>
                    <a:pt x="0" y="5072"/>
                    <a:pt x="372" y="5402"/>
                    <a:pt x="783" y="5402"/>
                  </a:cubicBezTo>
                  <a:cubicBezTo>
                    <a:pt x="890" y="5402"/>
                    <a:pt x="1000" y="5379"/>
                    <a:pt x="1107" y="5331"/>
                  </a:cubicBezTo>
                  <a:lnTo>
                    <a:pt x="1914" y="4955"/>
                  </a:lnTo>
                  <a:cubicBezTo>
                    <a:pt x="2239" y="4809"/>
                    <a:pt x="2449" y="4485"/>
                    <a:pt x="2449" y="4129"/>
                  </a:cubicBezTo>
                  <a:lnTo>
                    <a:pt x="2449" y="1947"/>
                  </a:lnTo>
                  <a:cubicBezTo>
                    <a:pt x="2449" y="872"/>
                    <a:pt x="1577" y="1"/>
                    <a:pt x="50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7301698" y="3310392"/>
              <a:ext cx="77290" cy="170843"/>
            </a:xfrm>
            <a:custGeom>
              <a:rect b="b" l="l" r="r" t="t"/>
              <a:pathLst>
                <a:path extrusionOk="0" h="5400" w="2443">
                  <a:moveTo>
                    <a:pt x="1946" y="1"/>
                  </a:moveTo>
                  <a:cubicBezTo>
                    <a:pt x="872" y="1"/>
                    <a:pt x="0" y="872"/>
                    <a:pt x="0" y="1947"/>
                  </a:cubicBezTo>
                  <a:lnTo>
                    <a:pt x="0" y="4135"/>
                  </a:lnTo>
                  <a:cubicBezTo>
                    <a:pt x="0" y="4485"/>
                    <a:pt x="204" y="4809"/>
                    <a:pt x="528" y="4962"/>
                  </a:cubicBezTo>
                  <a:lnTo>
                    <a:pt x="1336" y="5331"/>
                  </a:lnTo>
                  <a:cubicBezTo>
                    <a:pt x="1444" y="5378"/>
                    <a:pt x="1555" y="5400"/>
                    <a:pt x="1662" y="5400"/>
                  </a:cubicBezTo>
                  <a:cubicBezTo>
                    <a:pt x="1801" y="5400"/>
                    <a:pt x="1933" y="5363"/>
                    <a:pt x="2048" y="5299"/>
                  </a:cubicBezTo>
                  <a:lnTo>
                    <a:pt x="1310" y="4955"/>
                  </a:lnTo>
                  <a:cubicBezTo>
                    <a:pt x="992" y="4809"/>
                    <a:pt x="782" y="4485"/>
                    <a:pt x="782" y="4129"/>
                  </a:cubicBezTo>
                  <a:lnTo>
                    <a:pt x="782" y="1947"/>
                  </a:lnTo>
                  <a:cubicBezTo>
                    <a:pt x="782" y="968"/>
                    <a:pt x="1501" y="160"/>
                    <a:pt x="2442" y="26"/>
                  </a:cubicBezTo>
                  <a:lnTo>
                    <a:pt x="244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7446974" y="3310392"/>
              <a:ext cx="37237" cy="170906"/>
            </a:xfrm>
            <a:custGeom>
              <a:rect b="b" l="l" r="r" t="t"/>
              <a:pathLst>
                <a:path extrusionOk="0" h="5402" w="1177">
                  <a:moveTo>
                    <a:pt x="0" y="1"/>
                  </a:moveTo>
                  <a:lnTo>
                    <a:pt x="0" y="4618"/>
                  </a:lnTo>
                  <a:cubicBezTo>
                    <a:pt x="0" y="5072"/>
                    <a:pt x="372" y="5402"/>
                    <a:pt x="783" y="5402"/>
                  </a:cubicBezTo>
                  <a:cubicBezTo>
                    <a:pt x="890" y="5402"/>
                    <a:pt x="1000" y="5379"/>
                    <a:pt x="1107" y="5331"/>
                  </a:cubicBezTo>
                  <a:lnTo>
                    <a:pt x="1177" y="5299"/>
                  </a:lnTo>
                  <a:cubicBezTo>
                    <a:pt x="948" y="5165"/>
                    <a:pt x="782" y="4917"/>
                    <a:pt x="782" y="4625"/>
                  </a:cubicBezTo>
                  <a:lnTo>
                    <a:pt x="782" y="26"/>
                  </a:lnTo>
                  <a:cubicBezTo>
                    <a:pt x="693" y="14"/>
                    <a:pt x="598" y="1"/>
                    <a:pt x="50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7396260" y="3363130"/>
              <a:ext cx="33441" cy="91369"/>
            </a:xfrm>
            <a:custGeom>
              <a:rect b="b" l="l" r="r" t="t"/>
              <a:pathLst>
                <a:path extrusionOk="0" h="2888" w="1057">
                  <a:moveTo>
                    <a:pt x="528" y="0"/>
                  </a:moveTo>
                  <a:cubicBezTo>
                    <a:pt x="236" y="0"/>
                    <a:pt x="0" y="236"/>
                    <a:pt x="0" y="528"/>
                  </a:cubicBezTo>
                  <a:lnTo>
                    <a:pt x="0" y="2360"/>
                  </a:lnTo>
                  <a:cubicBezTo>
                    <a:pt x="0" y="2652"/>
                    <a:pt x="236" y="2888"/>
                    <a:pt x="528" y="2888"/>
                  </a:cubicBezTo>
                  <a:cubicBezTo>
                    <a:pt x="821" y="2888"/>
                    <a:pt x="1056" y="2652"/>
                    <a:pt x="1056" y="2360"/>
                  </a:cubicBezTo>
                  <a:lnTo>
                    <a:pt x="1056" y="528"/>
                  </a:lnTo>
                  <a:cubicBezTo>
                    <a:pt x="1056" y="236"/>
                    <a:pt x="821" y="0"/>
                    <a:pt x="528"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7285594" y="3565130"/>
              <a:ext cx="103644" cy="121963"/>
            </a:xfrm>
            <a:custGeom>
              <a:rect b="b" l="l" r="r" t="t"/>
              <a:pathLst>
                <a:path extrusionOk="0" h="3855" w="3276">
                  <a:moveTo>
                    <a:pt x="0" y="1"/>
                  </a:moveTo>
                  <a:lnTo>
                    <a:pt x="0" y="306"/>
                  </a:lnTo>
                  <a:cubicBezTo>
                    <a:pt x="0" y="2176"/>
                    <a:pt x="1444" y="3709"/>
                    <a:pt x="3276" y="3855"/>
                  </a:cubicBezTo>
                  <a:lnTo>
                    <a:pt x="3276" y="1552"/>
                  </a:lnTo>
                  <a:cubicBezTo>
                    <a:pt x="3276" y="726"/>
                    <a:pt x="2621" y="45"/>
                    <a:pt x="1800" y="7"/>
                  </a:cubicBezTo>
                  <a:cubicBezTo>
                    <a:pt x="1775" y="7"/>
                    <a:pt x="1749" y="1"/>
                    <a:pt x="172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7436692" y="3565130"/>
              <a:ext cx="103866" cy="121963"/>
            </a:xfrm>
            <a:custGeom>
              <a:rect b="b" l="l" r="r" t="t"/>
              <a:pathLst>
                <a:path extrusionOk="0" h="3855" w="3283">
                  <a:moveTo>
                    <a:pt x="1553" y="1"/>
                  </a:moveTo>
                  <a:cubicBezTo>
                    <a:pt x="700" y="1"/>
                    <a:pt x="1" y="700"/>
                    <a:pt x="1" y="1552"/>
                  </a:cubicBezTo>
                  <a:lnTo>
                    <a:pt x="1" y="3855"/>
                  </a:lnTo>
                  <a:cubicBezTo>
                    <a:pt x="1839" y="3715"/>
                    <a:pt x="3283" y="2176"/>
                    <a:pt x="3283" y="306"/>
                  </a:cubicBezTo>
                  <a:lnTo>
                    <a:pt x="3283"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7407333" y="3493315"/>
              <a:ext cx="11295" cy="106650"/>
            </a:xfrm>
            <a:custGeom>
              <a:rect b="b" l="l" r="r" t="t"/>
              <a:pathLst>
                <a:path extrusionOk="0" h="3371" w="357">
                  <a:moveTo>
                    <a:pt x="178" y="0"/>
                  </a:moveTo>
                  <a:cubicBezTo>
                    <a:pt x="83" y="0"/>
                    <a:pt x="0" y="76"/>
                    <a:pt x="0" y="178"/>
                  </a:cubicBezTo>
                  <a:lnTo>
                    <a:pt x="0" y="3193"/>
                  </a:lnTo>
                  <a:cubicBezTo>
                    <a:pt x="0" y="3288"/>
                    <a:pt x="83" y="3371"/>
                    <a:pt x="178" y="3371"/>
                  </a:cubicBezTo>
                  <a:cubicBezTo>
                    <a:pt x="280" y="3371"/>
                    <a:pt x="356" y="3288"/>
                    <a:pt x="356" y="3186"/>
                  </a:cubicBezTo>
                  <a:lnTo>
                    <a:pt x="356" y="178"/>
                  </a:lnTo>
                  <a:cubicBezTo>
                    <a:pt x="356" y="76"/>
                    <a:pt x="280" y="0"/>
                    <a:pt x="178"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8" name="Google Shape;3168;p55"/>
          <p:cNvGrpSpPr/>
          <p:nvPr/>
        </p:nvGrpSpPr>
        <p:grpSpPr>
          <a:xfrm>
            <a:off x="3916763" y="1799446"/>
            <a:ext cx="378321" cy="376992"/>
            <a:chOff x="6411120" y="3310423"/>
            <a:chExt cx="378321" cy="376992"/>
          </a:xfrm>
        </p:grpSpPr>
        <p:sp>
          <p:nvSpPr>
            <p:cNvPr id="3169" name="Google Shape;3169;p55"/>
            <p:cNvSpPr/>
            <p:nvPr/>
          </p:nvSpPr>
          <p:spPr>
            <a:xfrm>
              <a:off x="6411120" y="3310423"/>
              <a:ext cx="378321" cy="376992"/>
            </a:xfrm>
            <a:custGeom>
              <a:rect b="b" l="l" r="r" t="t"/>
              <a:pathLst>
                <a:path extrusionOk="0" h="11916" w="11958">
                  <a:moveTo>
                    <a:pt x="1052" y="0"/>
                  </a:moveTo>
                  <a:cubicBezTo>
                    <a:pt x="744" y="0"/>
                    <a:pt x="443" y="152"/>
                    <a:pt x="268" y="426"/>
                  </a:cubicBezTo>
                  <a:cubicBezTo>
                    <a:pt x="1" y="858"/>
                    <a:pt x="128" y="1425"/>
                    <a:pt x="560" y="1692"/>
                  </a:cubicBezTo>
                  <a:lnTo>
                    <a:pt x="1533" y="2309"/>
                  </a:lnTo>
                  <a:lnTo>
                    <a:pt x="2201" y="2328"/>
                  </a:lnTo>
                  <a:lnTo>
                    <a:pt x="2557" y="2951"/>
                  </a:lnTo>
                  <a:lnTo>
                    <a:pt x="6520" y="5450"/>
                  </a:lnTo>
                  <a:lnTo>
                    <a:pt x="8937" y="9438"/>
                  </a:lnTo>
                  <a:lnTo>
                    <a:pt x="9617" y="9813"/>
                  </a:lnTo>
                  <a:lnTo>
                    <a:pt x="9560" y="10468"/>
                  </a:lnTo>
                  <a:lnTo>
                    <a:pt x="10170" y="11473"/>
                  </a:lnTo>
                  <a:cubicBezTo>
                    <a:pt x="10333" y="11747"/>
                    <a:pt x="10631" y="11916"/>
                    <a:pt x="10952" y="11916"/>
                  </a:cubicBezTo>
                  <a:cubicBezTo>
                    <a:pt x="11020" y="11916"/>
                    <a:pt x="11088" y="11909"/>
                    <a:pt x="11156" y="11893"/>
                  </a:cubicBezTo>
                  <a:cubicBezTo>
                    <a:pt x="11652" y="11779"/>
                    <a:pt x="11958" y="11289"/>
                    <a:pt x="11849" y="10799"/>
                  </a:cubicBezTo>
                  <a:lnTo>
                    <a:pt x="11557" y="9527"/>
                  </a:lnTo>
                  <a:lnTo>
                    <a:pt x="10813" y="9095"/>
                  </a:lnTo>
                  <a:lnTo>
                    <a:pt x="11290" y="8331"/>
                  </a:lnTo>
                  <a:lnTo>
                    <a:pt x="10100" y="3091"/>
                  </a:lnTo>
                  <a:cubicBezTo>
                    <a:pt x="9973" y="2531"/>
                    <a:pt x="9534" y="2054"/>
                    <a:pt x="8937" y="1908"/>
                  </a:cubicBezTo>
                  <a:lnTo>
                    <a:pt x="3658" y="617"/>
                  </a:lnTo>
                  <a:lnTo>
                    <a:pt x="2945" y="801"/>
                  </a:lnTo>
                  <a:lnTo>
                    <a:pt x="2468" y="324"/>
                  </a:lnTo>
                  <a:lnTo>
                    <a:pt x="1266" y="25"/>
                  </a:lnTo>
                  <a:cubicBezTo>
                    <a:pt x="1196" y="9"/>
                    <a:pt x="1124" y="0"/>
                    <a:pt x="1052"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6411120" y="3310486"/>
              <a:ext cx="368071" cy="376929"/>
            </a:xfrm>
            <a:custGeom>
              <a:rect b="b" l="l" r="r" t="t"/>
              <a:pathLst>
                <a:path extrusionOk="0" h="11914" w="11634">
                  <a:moveTo>
                    <a:pt x="1051" y="0"/>
                  </a:moveTo>
                  <a:cubicBezTo>
                    <a:pt x="744" y="0"/>
                    <a:pt x="442" y="152"/>
                    <a:pt x="268" y="430"/>
                  </a:cubicBezTo>
                  <a:cubicBezTo>
                    <a:pt x="1" y="856"/>
                    <a:pt x="128" y="1423"/>
                    <a:pt x="554" y="1690"/>
                  </a:cubicBezTo>
                  <a:lnTo>
                    <a:pt x="1533" y="2307"/>
                  </a:lnTo>
                  <a:lnTo>
                    <a:pt x="2201" y="2326"/>
                  </a:lnTo>
                  <a:lnTo>
                    <a:pt x="2551" y="2949"/>
                  </a:lnTo>
                  <a:lnTo>
                    <a:pt x="6520" y="5448"/>
                  </a:lnTo>
                  <a:lnTo>
                    <a:pt x="8937" y="9436"/>
                  </a:lnTo>
                  <a:lnTo>
                    <a:pt x="9617" y="9811"/>
                  </a:lnTo>
                  <a:lnTo>
                    <a:pt x="9560" y="10466"/>
                  </a:lnTo>
                  <a:lnTo>
                    <a:pt x="10170" y="11471"/>
                  </a:lnTo>
                  <a:cubicBezTo>
                    <a:pt x="10333" y="11745"/>
                    <a:pt x="10631" y="11914"/>
                    <a:pt x="10952" y="11914"/>
                  </a:cubicBezTo>
                  <a:cubicBezTo>
                    <a:pt x="11020" y="11914"/>
                    <a:pt x="11088" y="11907"/>
                    <a:pt x="11156" y="11891"/>
                  </a:cubicBezTo>
                  <a:cubicBezTo>
                    <a:pt x="11347" y="11847"/>
                    <a:pt x="11512" y="11751"/>
                    <a:pt x="11633" y="11611"/>
                  </a:cubicBezTo>
                  <a:cubicBezTo>
                    <a:pt x="11347" y="11586"/>
                    <a:pt x="11093" y="11420"/>
                    <a:pt x="10940" y="11179"/>
                  </a:cubicBezTo>
                  <a:lnTo>
                    <a:pt x="10329" y="10168"/>
                  </a:lnTo>
                  <a:lnTo>
                    <a:pt x="9706" y="9137"/>
                  </a:lnTo>
                  <a:lnTo>
                    <a:pt x="7289" y="5149"/>
                  </a:lnTo>
                  <a:lnTo>
                    <a:pt x="3327" y="2650"/>
                  </a:lnTo>
                  <a:lnTo>
                    <a:pt x="2303" y="2008"/>
                  </a:lnTo>
                  <a:lnTo>
                    <a:pt x="1330" y="1397"/>
                  </a:lnTo>
                  <a:cubicBezTo>
                    <a:pt x="897" y="1124"/>
                    <a:pt x="770" y="558"/>
                    <a:pt x="1044" y="131"/>
                  </a:cubicBezTo>
                  <a:cubicBezTo>
                    <a:pt x="1069" y="87"/>
                    <a:pt x="1101" y="42"/>
                    <a:pt x="1139" y="4"/>
                  </a:cubicBezTo>
                  <a:cubicBezTo>
                    <a:pt x="1110" y="1"/>
                    <a:pt x="1081" y="0"/>
                    <a:pt x="105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6459619" y="3320673"/>
              <a:ext cx="67230" cy="83112"/>
            </a:xfrm>
            <a:custGeom>
              <a:rect b="b" l="l" r="r" t="t"/>
              <a:pathLst>
                <a:path extrusionOk="0" h="2627" w="2125">
                  <a:moveTo>
                    <a:pt x="935" y="0"/>
                  </a:moveTo>
                  <a:lnTo>
                    <a:pt x="280" y="1380"/>
                  </a:lnTo>
                  <a:lnTo>
                    <a:pt x="0" y="1985"/>
                  </a:lnTo>
                  <a:lnTo>
                    <a:pt x="1018" y="2627"/>
                  </a:lnTo>
                  <a:lnTo>
                    <a:pt x="1304" y="2023"/>
                  </a:lnTo>
                  <a:lnTo>
                    <a:pt x="2125" y="293"/>
                  </a:lnTo>
                  <a:lnTo>
                    <a:pt x="93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6693827" y="3573988"/>
              <a:ext cx="82922" cy="67641"/>
            </a:xfrm>
            <a:custGeom>
              <a:rect b="b" l="l" r="r" t="t"/>
              <a:pathLst>
                <a:path extrusionOk="0" h="2138" w="2621">
                  <a:moveTo>
                    <a:pt x="2354" y="0"/>
                  </a:moveTo>
                  <a:lnTo>
                    <a:pt x="738" y="757"/>
                  </a:lnTo>
                  <a:lnTo>
                    <a:pt x="1" y="1107"/>
                  </a:lnTo>
                  <a:lnTo>
                    <a:pt x="624" y="2137"/>
                  </a:lnTo>
                  <a:lnTo>
                    <a:pt x="1362" y="1788"/>
                  </a:lnTo>
                  <a:lnTo>
                    <a:pt x="2621" y="1196"/>
                  </a:lnTo>
                  <a:lnTo>
                    <a:pt x="2354"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3" name="Google Shape;3173;p55"/>
          <p:cNvGrpSpPr/>
          <p:nvPr/>
        </p:nvGrpSpPr>
        <p:grpSpPr>
          <a:xfrm>
            <a:off x="1383379" y="1799387"/>
            <a:ext cx="351139" cy="377111"/>
            <a:chOff x="5611719" y="3310392"/>
            <a:chExt cx="351139" cy="377111"/>
          </a:xfrm>
        </p:grpSpPr>
        <p:sp>
          <p:nvSpPr>
            <p:cNvPr id="3174" name="Google Shape;3174;p55"/>
            <p:cNvSpPr/>
            <p:nvPr/>
          </p:nvSpPr>
          <p:spPr>
            <a:xfrm>
              <a:off x="5611719" y="3310392"/>
              <a:ext cx="347728" cy="347538"/>
            </a:xfrm>
            <a:custGeom>
              <a:rect b="b" l="l" r="r" t="t"/>
              <a:pathLst>
                <a:path extrusionOk="0" h="10985" w="10991">
                  <a:moveTo>
                    <a:pt x="5495" y="1"/>
                  </a:moveTo>
                  <a:cubicBezTo>
                    <a:pt x="4497" y="1"/>
                    <a:pt x="3556" y="274"/>
                    <a:pt x="2748" y="739"/>
                  </a:cubicBezTo>
                  <a:cubicBezTo>
                    <a:pt x="2442" y="917"/>
                    <a:pt x="2283" y="1502"/>
                    <a:pt x="2023" y="1737"/>
                  </a:cubicBezTo>
                  <a:cubicBezTo>
                    <a:pt x="1571" y="2125"/>
                    <a:pt x="1062" y="2201"/>
                    <a:pt x="763" y="2710"/>
                  </a:cubicBezTo>
                  <a:cubicBezTo>
                    <a:pt x="280" y="3524"/>
                    <a:pt x="0" y="4478"/>
                    <a:pt x="0" y="5496"/>
                  </a:cubicBezTo>
                  <a:cubicBezTo>
                    <a:pt x="0" y="5960"/>
                    <a:pt x="496" y="6202"/>
                    <a:pt x="604" y="6634"/>
                  </a:cubicBezTo>
                  <a:cubicBezTo>
                    <a:pt x="732" y="7130"/>
                    <a:pt x="490" y="7811"/>
                    <a:pt x="738" y="8243"/>
                  </a:cubicBezTo>
                  <a:cubicBezTo>
                    <a:pt x="1209" y="9064"/>
                    <a:pt x="1896" y="9751"/>
                    <a:pt x="2710" y="10234"/>
                  </a:cubicBezTo>
                  <a:cubicBezTo>
                    <a:pt x="2826" y="10302"/>
                    <a:pt x="2964" y="10324"/>
                    <a:pt x="3112" y="10324"/>
                  </a:cubicBezTo>
                  <a:cubicBezTo>
                    <a:pt x="3388" y="10324"/>
                    <a:pt x="3700" y="10247"/>
                    <a:pt x="3981" y="10247"/>
                  </a:cubicBezTo>
                  <a:cubicBezTo>
                    <a:pt x="4075" y="10247"/>
                    <a:pt x="4165" y="10256"/>
                    <a:pt x="4249" y="10279"/>
                  </a:cubicBezTo>
                  <a:cubicBezTo>
                    <a:pt x="4719" y="10406"/>
                    <a:pt x="4987" y="10985"/>
                    <a:pt x="5495" y="10985"/>
                  </a:cubicBezTo>
                  <a:cubicBezTo>
                    <a:pt x="6494" y="10985"/>
                    <a:pt x="7435" y="10717"/>
                    <a:pt x="8243" y="10253"/>
                  </a:cubicBezTo>
                  <a:cubicBezTo>
                    <a:pt x="8650" y="10012"/>
                    <a:pt x="8554" y="9445"/>
                    <a:pt x="8892" y="9115"/>
                  </a:cubicBezTo>
                  <a:cubicBezTo>
                    <a:pt x="9229" y="8784"/>
                    <a:pt x="9992" y="8689"/>
                    <a:pt x="10227" y="8282"/>
                  </a:cubicBezTo>
                  <a:cubicBezTo>
                    <a:pt x="10711" y="7461"/>
                    <a:pt x="10990" y="6514"/>
                    <a:pt x="10990" y="5496"/>
                  </a:cubicBezTo>
                  <a:cubicBezTo>
                    <a:pt x="10990" y="4949"/>
                    <a:pt x="10386" y="4669"/>
                    <a:pt x="10240" y="4173"/>
                  </a:cubicBezTo>
                  <a:cubicBezTo>
                    <a:pt x="10119" y="3760"/>
                    <a:pt x="10463" y="3117"/>
                    <a:pt x="10253" y="2748"/>
                  </a:cubicBezTo>
                  <a:cubicBezTo>
                    <a:pt x="9776" y="1928"/>
                    <a:pt x="9095" y="1241"/>
                    <a:pt x="8281" y="758"/>
                  </a:cubicBezTo>
                  <a:cubicBezTo>
                    <a:pt x="8148" y="681"/>
                    <a:pt x="7992" y="658"/>
                    <a:pt x="7826" y="658"/>
                  </a:cubicBezTo>
                  <a:cubicBezTo>
                    <a:pt x="7589" y="658"/>
                    <a:pt x="7331" y="704"/>
                    <a:pt x="7090" y="704"/>
                  </a:cubicBezTo>
                  <a:cubicBezTo>
                    <a:pt x="6982" y="704"/>
                    <a:pt x="6878" y="695"/>
                    <a:pt x="6780" y="669"/>
                  </a:cubicBezTo>
                  <a:cubicBezTo>
                    <a:pt x="6316" y="535"/>
                    <a:pt x="6004" y="1"/>
                    <a:pt x="549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5656169" y="3354873"/>
              <a:ext cx="258795" cy="258605"/>
            </a:xfrm>
            <a:custGeom>
              <a:rect b="b" l="l" r="r" t="t"/>
              <a:pathLst>
                <a:path extrusionOk="0" h="8174" w="8180">
                  <a:moveTo>
                    <a:pt x="4090" y="0"/>
                  </a:moveTo>
                  <a:cubicBezTo>
                    <a:pt x="1833" y="0"/>
                    <a:pt x="1" y="1832"/>
                    <a:pt x="1" y="4090"/>
                  </a:cubicBezTo>
                  <a:cubicBezTo>
                    <a:pt x="1" y="6348"/>
                    <a:pt x="1833" y="8173"/>
                    <a:pt x="4090" y="8173"/>
                  </a:cubicBezTo>
                  <a:cubicBezTo>
                    <a:pt x="6348" y="8173"/>
                    <a:pt x="8180" y="6348"/>
                    <a:pt x="8180" y="4090"/>
                  </a:cubicBezTo>
                  <a:cubicBezTo>
                    <a:pt x="8180" y="1832"/>
                    <a:pt x="6348" y="0"/>
                    <a:pt x="4090"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5785564" y="3349431"/>
              <a:ext cx="64825" cy="113579"/>
            </a:xfrm>
            <a:custGeom>
              <a:rect b="b" l="l" r="r" t="t"/>
              <a:pathLst>
                <a:path extrusionOk="0" h="3590" w="2049">
                  <a:moveTo>
                    <a:pt x="1103" y="1"/>
                  </a:moveTo>
                  <a:cubicBezTo>
                    <a:pt x="753" y="1"/>
                    <a:pt x="351" y="172"/>
                    <a:pt x="0" y="172"/>
                  </a:cubicBezTo>
                  <a:lnTo>
                    <a:pt x="0" y="3162"/>
                  </a:lnTo>
                  <a:cubicBezTo>
                    <a:pt x="102" y="3162"/>
                    <a:pt x="64" y="3562"/>
                    <a:pt x="159" y="3588"/>
                  </a:cubicBezTo>
                  <a:cubicBezTo>
                    <a:pt x="162" y="3589"/>
                    <a:pt x="166" y="3589"/>
                    <a:pt x="169" y="3589"/>
                  </a:cubicBezTo>
                  <a:cubicBezTo>
                    <a:pt x="258" y="3589"/>
                    <a:pt x="448" y="3304"/>
                    <a:pt x="532" y="3304"/>
                  </a:cubicBezTo>
                  <a:cubicBezTo>
                    <a:pt x="538" y="3304"/>
                    <a:pt x="543" y="3305"/>
                    <a:pt x="547" y="3308"/>
                  </a:cubicBezTo>
                  <a:lnTo>
                    <a:pt x="2048" y="719"/>
                  </a:lnTo>
                  <a:cubicBezTo>
                    <a:pt x="1794" y="573"/>
                    <a:pt x="1616" y="122"/>
                    <a:pt x="1336" y="33"/>
                  </a:cubicBezTo>
                  <a:cubicBezTo>
                    <a:pt x="1262" y="10"/>
                    <a:pt x="1184" y="1"/>
                    <a:pt x="110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5720962" y="3501920"/>
              <a:ext cx="64635" cy="121013"/>
            </a:xfrm>
            <a:custGeom>
              <a:rect b="b" l="l" r="r" t="t"/>
              <a:pathLst>
                <a:path extrusionOk="0" h="3825" w="2043">
                  <a:moveTo>
                    <a:pt x="1794" y="1"/>
                  </a:moveTo>
                  <a:cubicBezTo>
                    <a:pt x="1714" y="1"/>
                    <a:pt x="1583" y="393"/>
                    <a:pt x="1506" y="393"/>
                  </a:cubicBezTo>
                  <a:cubicBezTo>
                    <a:pt x="1503" y="393"/>
                    <a:pt x="1499" y="392"/>
                    <a:pt x="1495" y="390"/>
                  </a:cubicBezTo>
                  <a:lnTo>
                    <a:pt x="1" y="2978"/>
                  </a:lnTo>
                  <a:cubicBezTo>
                    <a:pt x="306" y="3163"/>
                    <a:pt x="421" y="3716"/>
                    <a:pt x="770" y="3811"/>
                  </a:cubicBezTo>
                  <a:cubicBezTo>
                    <a:pt x="806" y="3821"/>
                    <a:pt x="844" y="3825"/>
                    <a:pt x="885" y="3825"/>
                  </a:cubicBezTo>
                  <a:cubicBezTo>
                    <a:pt x="1226" y="3825"/>
                    <a:pt x="1718" y="3525"/>
                    <a:pt x="2042" y="3525"/>
                  </a:cubicBezTo>
                  <a:lnTo>
                    <a:pt x="2042" y="536"/>
                  </a:lnTo>
                  <a:cubicBezTo>
                    <a:pt x="1934" y="536"/>
                    <a:pt x="1902" y="33"/>
                    <a:pt x="1801" y="2"/>
                  </a:cubicBezTo>
                  <a:cubicBezTo>
                    <a:pt x="1798" y="1"/>
                    <a:pt x="1796" y="1"/>
                    <a:pt x="179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5698626" y="3596324"/>
              <a:ext cx="86971" cy="61598"/>
            </a:xfrm>
            <a:custGeom>
              <a:rect b="b" l="l" r="r" t="t"/>
              <a:pathLst>
                <a:path extrusionOk="0" h="1947" w="2749">
                  <a:moveTo>
                    <a:pt x="707" y="0"/>
                  </a:moveTo>
                  <a:lnTo>
                    <a:pt x="1" y="1215"/>
                  </a:lnTo>
                  <a:cubicBezTo>
                    <a:pt x="809" y="1679"/>
                    <a:pt x="1750" y="1947"/>
                    <a:pt x="2748" y="1947"/>
                  </a:cubicBezTo>
                  <a:lnTo>
                    <a:pt x="2748" y="547"/>
                  </a:lnTo>
                  <a:cubicBezTo>
                    <a:pt x="2004" y="547"/>
                    <a:pt x="1305" y="344"/>
                    <a:pt x="707"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5785564" y="3310392"/>
              <a:ext cx="86940" cy="61820"/>
            </a:xfrm>
            <a:custGeom>
              <a:rect b="b" l="l" r="r" t="t"/>
              <a:pathLst>
                <a:path extrusionOk="0" h="1954" w="2748">
                  <a:moveTo>
                    <a:pt x="0" y="1"/>
                  </a:moveTo>
                  <a:lnTo>
                    <a:pt x="0" y="1406"/>
                  </a:lnTo>
                  <a:cubicBezTo>
                    <a:pt x="744" y="1406"/>
                    <a:pt x="1444" y="1604"/>
                    <a:pt x="2048" y="1953"/>
                  </a:cubicBezTo>
                  <a:lnTo>
                    <a:pt x="2748" y="739"/>
                  </a:lnTo>
                  <a:cubicBezTo>
                    <a:pt x="1940" y="268"/>
                    <a:pt x="999" y="1"/>
                    <a:pt x="0"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5673475" y="3372178"/>
              <a:ext cx="98234" cy="97633"/>
            </a:xfrm>
            <a:custGeom>
              <a:rect b="b" l="l" r="r" t="t"/>
              <a:pathLst>
                <a:path extrusionOk="0" h="3086" w="3105">
                  <a:moveTo>
                    <a:pt x="1502" y="0"/>
                  </a:moveTo>
                  <a:cubicBezTo>
                    <a:pt x="1247" y="147"/>
                    <a:pt x="770" y="70"/>
                    <a:pt x="548" y="274"/>
                  </a:cubicBezTo>
                  <a:cubicBezTo>
                    <a:pt x="249" y="547"/>
                    <a:pt x="217" y="1126"/>
                    <a:pt x="1" y="1501"/>
                  </a:cubicBezTo>
                  <a:lnTo>
                    <a:pt x="2596" y="2996"/>
                  </a:lnTo>
                  <a:cubicBezTo>
                    <a:pt x="2604" y="2981"/>
                    <a:pt x="2620" y="2976"/>
                    <a:pt x="2640" y="2976"/>
                  </a:cubicBezTo>
                  <a:cubicBezTo>
                    <a:pt x="2729" y="2976"/>
                    <a:pt x="2911" y="3085"/>
                    <a:pt x="3001" y="3085"/>
                  </a:cubicBezTo>
                  <a:cubicBezTo>
                    <a:pt x="3018" y="3085"/>
                    <a:pt x="3032" y="3082"/>
                    <a:pt x="3041" y="3072"/>
                  </a:cubicBezTo>
                  <a:cubicBezTo>
                    <a:pt x="3104" y="3002"/>
                    <a:pt x="2914" y="2640"/>
                    <a:pt x="2996" y="2589"/>
                  </a:cubicBezTo>
                  <a:lnTo>
                    <a:pt x="15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5795213" y="3499294"/>
              <a:ext cx="102442" cy="97064"/>
            </a:xfrm>
            <a:custGeom>
              <a:rect b="b" l="l" r="r" t="t"/>
              <a:pathLst>
                <a:path extrusionOk="0" h="3068" w="3238">
                  <a:moveTo>
                    <a:pt x="116" y="0"/>
                  </a:moveTo>
                  <a:cubicBezTo>
                    <a:pt x="92" y="0"/>
                    <a:pt x="74" y="5"/>
                    <a:pt x="64" y="15"/>
                  </a:cubicBezTo>
                  <a:cubicBezTo>
                    <a:pt x="1" y="72"/>
                    <a:pt x="319" y="428"/>
                    <a:pt x="242" y="473"/>
                  </a:cubicBezTo>
                  <a:lnTo>
                    <a:pt x="1737" y="3061"/>
                  </a:lnTo>
                  <a:cubicBezTo>
                    <a:pt x="2049" y="2883"/>
                    <a:pt x="2589" y="3067"/>
                    <a:pt x="2844" y="2807"/>
                  </a:cubicBezTo>
                  <a:cubicBezTo>
                    <a:pt x="3085" y="2565"/>
                    <a:pt x="3053" y="1878"/>
                    <a:pt x="3238" y="1566"/>
                  </a:cubicBezTo>
                  <a:lnTo>
                    <a:pt x="643" y="72"/>
                  </a:lnTo>
                  <a:cubicBezTo>
                    <a:pt x="634" y="88"/>
                    <a:pt x="613" y="94"/>
                    <a:pt x="583" y="94"/>
                  </a:cubicBezTo>
                  <a:cubicBezTo>
                    <a:pt x="467" y="94"/>
                    <a:pt x="228" y="0"/>
                    <a:pt x="11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5850356" y="3548837"/>
              <a:ext cx="85738" cy="85959"/>
            </a:xfrm>
            <a:custGeom>
              <a:rect b="b" l="l" r="r" t="t"/>
              <a:pathLst>
                <a:path extrusionOk="0" h="2717" w="2710">
                  <a:moveTo>
                    <a:pt x="1495" y="0"/>
                  </a:moveTo>
                  <a:cubicBezTo>
                    <a:pt x="1120" y="649"/>
                    <a:pt x="598" y="1152"/>
                    <a:pt x="0" y="1501"/>
                  </a:cubicBezTo>
                  <a:lnTo>
                    <a:pt x="700" y="2716"/>
                  </a:lnTo>
                  <a:cubicBezTo>
                    <a:pt x="1508" y="2252"/>
                    <a:pt x="2207" y="1571"/>
                    <a:pt x="2710" y="706"/>
                  </a:cubicBezTo>
                  <a:lnTo>
                    <a:pt x="1495"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5635067" y="3333739"/>
              <a:ext cx="85927" cy="85738"/>
            </a:xfrm>
            <a:custGeom>
              <a:rect b="b" l="l" r="r" t="t"/>
              <a:pathLst>
                <a:path extrusionOk="0" h="2710" w="2716">
                  <a:moveTo>
                    <a:pt x="2010" y="1"/>
                  </a:moveTo>
                  <a:cubicBezTo>
                    <a:pt x="1202" y="465"/>
                    <a:pt x="502" y="1145"/>
                    <a:pt x="0" y="2010"/>
                  </a:cubicBezTo>
                  <a:lnTo>
                    <a:pt x="1215" y="2710"/>
                  </a:lnTo>
                  <a:cubicBezTo>
                    <a:pt x="1590" y="2068"/>
                    <a:pt x="2112" y="1565"/>
                    <a:pt x="2716" y="1215"/>
                  </a:cubicBezTo>
                  <a:lnTo>
                    <a:pt x="2010"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5646520" y="3484235"/>
              <a:ext cx="118957" cy="64635"/>
            </a:xfrm>
            <a:custGeom>
              <a:rect b="b" l="l" r="r" t="t"/>
              <a:pathLst>
                <a:path extrusionOk="0" h="2043" w="3760">
                  <a:moveTo>
                    <a:pt x="306" y="1"/>
                  </a:moveTo>
                  <a:cubicBezTo>
                    <a:pt x="306" y="293"/>
                    <a:pt x="1" y="669"/>
                    <a:pt x="70" y="961"/>
                  </a:cubicBezTo>
                  <a:cubicBezTo>
                    <a:pt x="153" y="1356"/>
                    <a:pt x="643" y="1667"/>
                    <a:pt x="853" y="2042"/>
                  </a:cubicBezTo>
                  <a:lnTo>
                    <a:pt x="3448" y="548"/>
                  </a:lnTo>
                  <a:cubicBezTo>
                    <a:pt x="3397" y="459"/>
                    <a:pt x="3759" y="293"/>
                    <a:pt x="3734" y="198"/>
                  </a:cubicBezTo>
                  <a:cubicBezTo>
                    <a:pt x="3715" y="109"/>
                    <a:pt x="3301" y="90"/>
                    <a:pt x="330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5804072" y="3419475"/>
              <a:ext cx="124367" cy="64794"/>
            </a:xfrm>
            <a:custGeom>
              <a:rect b="b" l="l" r="r" t="t"/>
              <a:pathLst>
                <a:path extrusionOk="0" h="2048" w="3931">
                  <a:moveTo>
                    <a:pt x="2958" y="0"/>
                  </a:moveTo>
                  <a:lnTo>
                    <a:pt x="363" y="1501"/>
                  </a:lnTo>
                  <a:cubicBezTo>
                    <a:pt x="420" y="1590"/>
                    <a:pt x="0" y="1876"/>
                    <a:pt x="26" y="1972"/>
                  </a:cubicBezTo>
                  <a:cubicBezTo>
                    <a:pt x="33" y="2005"/>
                    <a:pt x="102" y="2011"/>
                    <a:pt x="186" y="2011"/>
                  </a:cubicBezTo>
                  <a:cubicBezTo>
                    <a:pt x="245" y="2011"/>
                    <a:pt x="311" y="2008"/>
                    <a:pt x="368" y="2008"/>
                  </a:cubicBezTo>
                  <a:cubicBezTo>
                    <a:pt x="451" y="2008"/>
                    <a:pt x="516" y="2015"/>
                    <a:pt x="516" y="2048"/>
                  </a:cubicBezTo>
                  <a:lnTo>
                    <a:pt x="3505" y="2048"/>
                  </a:lnTo>
                  <a:cubicBezTo>
                    <a:pt x="3505" y="1685"/>
                    <a:pt x="3931" y="1317"/>
                    <a:pt x="3836" y="960"/>
                  </a:cubicBezTo>
                  <a:cubicBezTo>
                    <a:pt x="3746" y="630"/>
                    <a:pt x="3136" y="318"/>
                    <a:pt x="295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5897622" y="3397329"/>
              <a:ext cx="61820" cy="86940"/>
            </a:xfrm>
            <a:custGeom>
              <a:rect b="b" l="l" r="r" t="t"/>
              <a:pathLst>
                <a:path extrusionOk="0" h="2748" w="1954">
                  <a:moveTo>
                    <a:pt x="1216" y="0"/>
                  </a:moveTo>
                  <a:lnTo>
                    <a:pt x="1" y="700"/>
                  </a:lnTo>
                  <a:cubicBezTo>
                    <a:pt x="370" y="1349"/>
                    <a:pt x="548" y="2055"/>
                    <a:pt x="548" y="2748"/>
                  </a:cubicBezTo>
                  <a:lnTo>
                    <a:pt x="1953" y="2748"/>
                  </a:lnTo>
                  <a:cubicBezTo>
                    <a:pt x="1953" y="1813"/>
                    <a:pt x="1718" y="865"/>
                    <a:pt x="1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5611719" y="3484235"/>
              <a:ext cx="62010" cy="86971"/>
            </a:xfrm>
            <a:custGeom>
              <a:rect b="b" l="l" r="r" t="t"/>
              <a:pathLst>
                <a:path extrusionOk="0" h="2749" w="1960">
                  <a:moveTo>
                    <a:pt x="0" y="1"/>
                  </a:moveTo>
                  <a:cubicBezTo>
                    <a:pt x="0" y="936"/>
                    <a:pt x="236" y="1877"/>
                    <a:pt x="738" y="2748"/>
                  </a:cubicBezTo>
                  <a:lnTo>
                    <a:pt x="1959" y="2042"/>
                  </a:lnTo>
                  <a:cubicBezTo>
                    <a:pt x="1584" y="1400"/>
                    <a:pt x="1406" y="694"/>
                    <a:pt x="1406"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5750953" y="3449435"/>
              <a:ext cx="69444" cy="69444"/>
            </a:xfrm>
            <a:custGeom>
              <a:rect b="b" l="l" r="r" t="t"/>
              <a:pathLst>
                <a:path extrusionOk="0" h="2195" w="2195">
                  <a:moveTo>
                    <a:pt x="1094" y="1"/>
                  </a:moveTo>
                  <a:cubicBezTo>
                    <a:pt x="490" y="1"/>
                    <a:pt x="0" y="490"/>
                    <a:pt x="0" y="1101"/>
                  </a:cubicBezTo>
                  <a:cubicBezTo>
                    <a:pt x="0" y="1705"/>
                    <a:pt x="490" y="2195"/>
                    <a:pt x="1094" y="2195"/>
                  </a:cubicBezTo>
                  <a:cubicBezTo>
                    <a:pt x="1699" y="2195"/>
                    <a:pt x="2195" y="1705"/>
                    <a:pt x="2195" y="1101"/>
                  </a:cubicBezTo>
                  <a:cubicBezTo>
                    <a:pt x="2195" y="490"/>
                    <a:pt x="1699" y="1"/>
                    <a:pt x="109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5770252" y="3468954"/>
              <a:ext cx="30625" cy="30625"/>
            </a:xfrm>
            <a:custGeom>
              <a:rect b="b" l="l" r="r" t="t"/>
              <a:pathLst>
                <a:path extrusionOk="0" h="968" w="968">
                  <a:moveTo>
                    <a:pt x="484" y="1"/>
                  </a:moveTo>
                  <a:cubicBezTo>
                    <a:pt x="217" y="1"/>
                    <a:pt x="1" y="217"/>
                    <a:pt x="1" y="484"/>
                  </a:cubicBezTo>
                  <a:cubicBezTo>
                    <a:pt x="1" y="751"/>
                    <a:pt x="217" y="967"/>
                    <a:pt x="484" y="967"/>
                  </a:cubicBezTo>
                  <a:cubicBezTo>
                    <a:pt x="751" y="967"/>
                    <a:pt x="968" y="751"/>
                    <a:pt x="968" y="484"/>
                  </a:cubicBezTo>
                  <a:cubicBezTo>
                    <a:pt x="968" y="217"/>
                    <a:pt x="751" y="1"/>
                    <a:pt x="48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5847541" y="3598728"/>
              <a:ext cx="72450" cy="88775"/>
            </a:xfrm>
            <a:custGeom>
              <a:rect b="b" l="l" r="r" t="t"/>
              <a:pathLst>
                <a:path extrusionOk="0" h="2806" w="2290">
                  <a:moveTo>
                    <a:pt x="1438" y="1"/>
                  </a:moveTo>
                  <a:cubicBezTo>
                    <a:pt x="643" y="1"/>
                    <a:pt x="0" y="643"/>
                    <a:pt x="0" y="1438"/>
                  </a:cubicBezTo>
                  <a:lnTo>
                    <a:pt x="0" y="1890"/>
                  </a:lnTo>
                  <a:cubicBezTo>
                    <a:pt x="0" y="2144"/>
                    <a:pt x="102" y="2373"/>
                    <a:pt x="267" y="2538"/>
                  </a:cubicBezTo>
                  <a:cubicBezTo>
                    <a:pt x="426" y="2704"/>
                    <a:pt x="655" y="2806"/>
                    <a:pt x="910" y="2806"/>
                  </a:cubicBezTo>
                  <a:cubicBezTo>
                    <a:pt x="1412" y="2806"/>
                    <a:pt x="1819" y="2392"/>
                    <a:pt x="1819" y="1890"/>
                  </a:cubicBezTo>
                  <a:lnTo>
                    <a:pt x="2290" y="961"/>
                  </a:lnTo>
                  <a:lnTo>
                    <a:pt x="181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5905088" y="3598728"/>
              <a:ext cx="57770" cy="88775"/>
            </a:xfrm>
            <a:custGeom>
              <a:rect b="b" l="l" r="r" t="t"/>
              <a:pathLst>
                <a:path extrusionOk="0" h="2806" w="1826">
                  <a:moveTo>
                    <a:pt x="0" y="1"/>
                  </a:moveTo>
                  <a:lnTo>
                    <a:pt x="0" y="1890"/>
                  </a:lnTo>
                  <a:cubicBezTo>
                    <a:pt x="0" y="2144"/>
                    <a:pt x="102" y="2373"/>
                    <a:pt x="267" y="2538"/>
                  </a:cubicBezTo>
                  <a:cubicBezTo>
                    <a:pt x="433" y="2704"/>
                    <a:pt x="662" y="2806"/>
                    <a:pt x="910" y="2806"/>
                  </a:cubicBezTo>
                  <a:cubicBezTo>
                    <a:pt x="1418" y="2806"/>
                    <a:pt x="1826" y="2398"/>
                    <a:pt x="1826" y="1890"/>
                  </a:cubicBezTo>
                  <a:lnTo>
                    <a:pt x="1826" y="1444"/>
                  </a:lnTo>
                  <a:cubicBezTo>
                    <a:pt x="1826" y="643"/>
                    <a:pt x="1177" y="1"/>
                    <a:pt x="382"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5895819" y="3440387"/>
              <a:ext cx="18540" cy="52961"/>
            </a:xfrm>
            <a:custGeom>
              <a:rect b="b" l="l" r="r" t="t"/>
              <a:pathLst>
                <a:path extrusionOk="0" h="1674" w="586">
                  <a:moveTo>
                    <a:pt x="293" y="0"/>
                  </a:moveTo>
                  <a:cubicBezTo>
                    <a:pt x="134" y="0"/>
                    <a:pt x="1" y="128"/>
                    <a:pt x="1" y="293"/>
                  </a:cubicBezTo>
                  <a:lnTo>
                    <a:pt x="1" y="1673"/>
                  </a:lnTo>
                  <a:lnTo>
                    <a:pt x="586" y="1673"/>
                  </a:lnTo>
                  <a:lnTo>
                    <a:pt x="586" y="293"/>
                  </a:lnTo>
                  <a:cubicBezTo>
                    <a:pt x="586" y="128"/>
                    <a:pt x="459" y="0"/>
                    <a:pt x="29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5893003" y="3547224"/>
              <a:ext cx="24171" cy="94406"/>
            </a:xfrm>
            <a:custGeom>
              <a:rect b="b" l="l" r="r" t="t"/>
              <a:pathLst>
                <a:path extrusionOk="0" h="2984" w="764">
                  <a:moveTo>
                    <a:pt x="1" y="1"/>
                  </a:moveTo>
                  <a:lnTo>
                    <a:pt x="1" y="1629"/>
                  </a:lnTo>
                  <a:lnTo>
                    <a:pt x="382" y="2983"/>
                  </a:lnTo>
                  <a:lnTo>
                    <a:pt x="764" y="1629"/>
                  </a:lnTo>
                  <a:lnTo>
                    <a:pt x="76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5879937" y="3473795"/>
              <a:ext cx="50335" cy="96811"/>
            </a:xfrm>
            <a:custGeom>
              <a:rect b="b" l="l" r="r" t="t"/>
              <a:pathLst>
                <a:path extrusionOk="0" h="3060" w="1591">
                  <a:moveTo>
                    <a:pt x="795" y="0"/>
                  </a:moveTo>
                  <a:cubicBezTo>
                    <a:pt x="356" y="0"/>
                    <a:pt x="0" y="356"/>
                    <a:pt x="0" y="795"/>
                  </a:cubicBezTo>
                  <a:lnTo>
                    <a:pt x="0" y="2264"/>
                  </a:lnTo>
                  <a:cubicBezTo>
                    <a:pt x="0" y="2703"/>
                    <a:pt x="356" y="3059"/>
                    <a:pt x="795" y="3059"/>
                  </a:cubicBezTo>
                  <a:cubicBezTo>
                    <a:pt x="1234" y="3059"/>
                    <a:pt x="1590" y="2703"/>
                    <a:pt x="1590" y="2264"/>
                  </a:cubicBezTo>
                  <a:lnTo>
                    <a:pt x="1590" y="795"/>
                  </a:lnTo>
                  <a:cubicBezTo>
                    <a:pt x="1590" y="356"/>
                    <a:pt x="1234" y="0"/>
                    <a:pt x="795"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5" name="Google Shape;3195;p5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9" name="Shape 3199"/>
        <p:cNvGrpSpPr/>
        <p:nvPr/>
      </p:nvGrpSpPr>
      <p:grpSpPr>
        <a:xfrm>
          <a:off x="0" y="0"/>
          <a:ext cx="0" cy="0"/>
          <a:chOff x="0" y="0"/>
          <a:chExt cx="0" cy="0"/>
        </a:xfrm>
      </p:grpSpPr>
      <p:sp>
        <p:nvSpPr>
          <p:cNvPr id="3200" name="Google Shape;3200;p56"/>
          <p:cNvSpPr txBox="1"/>
          <p:nvPr>
            <p:ph idx="1" type="body"/>
          </p:nvPr>
        </p:nvSpPr>
        <p:spPr>
          <a:xfrm>
            <a:off x="716050" y="2691705"/>
            <a:ext cx="3450000" cy="89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a:t>
            </a:r>
            <a:r>
              <a:rPr lang="en">
                <a:latin typeface="Heebo SemiBold"/>
                <a:ea typeface="Heebo SemiBold"/>
                <a:cs typeface="Heebo SemiBold"/>
                <a:sym typeface="Heebo SemiBold"/>
              </a:rPr>
              <a:t>“Replace image”</a:t>
            </a:r>
            <a:endParaRPr>
              <a:latin typeface="Heebo SemiBold"/>
              <a:ea typeface="Heebo SemiBold"/>
              <a:cs typeface="Heebo SemiBold"/>
              <a:sym typeface="Heebo SemiBold"/>
            </a:endParaRPr>
          </a:p>
        </p:txBody>
      </p:sp>
      <p:sp>
        <p:nvSpPr>
          <p:cNvPr id="3201" name="Google Shape;3201;p56"/>
          <p:cNvSpPr txBox="1"/>
          <p:nvPr>
            <p:ph type="title"/>
          </p:nvPr>
        </p:nvSpPr>
        <p:spPr>
          <a:xfrm>
            <a:off x="713225" y="1553595"/>
            <a:ext cx="3450000" cy="112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2"/>
                </a:solidFill>
              </a:rPr>
              <a:t>Computer  </a:t>
            </a:r>
            <a:r>
              <a:rPr lang="en"/>
              <a:t>mockup</a:t>
            </a:r>
            <a:endParaRPr/>
          </a:p>
        </p:txBody>
      </p:sp>
      <p:pic>
        <p:nvPicPr>
          <p:cNvPr id="3202" name="Google Shape;3202;p56"/>
          <p:cNvPicPr preferRelativeResize="0"/>
          <p:nvPr/>
        </p:nvPicPr>
        <p:blipFill rotWithShape="1">
          <a:blip r:embed="rId3">
            <a:alphaModFix/>
          </a:blip>
          <a:srcRect b="0" l="3720" r="3720" t="0"/>
          <a:stretch/>
        </p:blipFill>
        <p:spPr>
          <a:xfrm>
            <a:off x="4812038" y="1234435"/>
            <a:ext cx="3471514" cy="2109787"/>
          </a:xfrm>
          <a:prstGeom prst="rect">
            <a:avLst/>
          </a:prstGeom>
          <a:noFill/>
          <a:ln cap="flat" cmpd="sng" w="9525">
            <a:solidFill>
              <a:srgbClr val="FDF9CF"/>
            </a:solidFill>
            <a:prstDash val="solid"/>
            <a:round/>
            <a:headEnd len="sm" w="sm" type="none"/>
            <a:tailEnd len="sm" w="sm" type="none"/>
          </a:ln>
        </p:spPr>
      </p:pic>
      <p:grpSp>
        <p:nvGrpSpPr>
          <p:cNvPr id="3203" name="Google Shape;3203;p56"/>
          <p:cNvGrpSpPr/>
          <p:nvPr/>
        </p:nvGrpSpPr>
        <p:grpSpPr>
          <a:xfrm>
            <a:off x="4683803" y="1099659"/>
            <a:ext cx="3727985" cy="2944182"/>
            <a:chOff x="4683803" y="1099659"/>
            <a:chExt cx="3727985" cy="2944182"/>
          </a:xfrm>
        </p:grpSpPr>
        <p:sp>
          <p:nvSpPr>
            <p:cNvPr id="3204" name="Google Shape;3204;p56"/>
            <p:cNvSpPr/>
            <p:nvPr/>
          </p:nvSpPr>
          <p:spPr>
            <a:xfrm>
              <a:off x="4683803" y="1099659"/>
              <a:ext cx="3727985" cy="2944182"/>
            </a:xfrm>
            <a:custGeom>
              <a:rect b="b" l="l" r="r" t="t"/>
              <a:pathLst>
                <a:path extrusionOk="0" h="100673" w="131696">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6453100" y="3311950"/>
              <a:ext cx="256200" cy="208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6" name="Google Shape;3206;p56"/>
          <p:cNvGrpSpPr/>
          <p:nvPr/>
        </p:nvGrpSpPr>
        <p:grpSpPr>
          <a:xfrm rot="-586803">
            <a:off x="47477" y="89317"/>
            <a:ext cx="1150250" cy="1152659"/>
            <a:chOff x="3161950" y="3310392"/>
            <a:chExt cx="376327" cy="377115"/>
          </a:xfrm>
        </p:grpSpPr>
        <p:sp>
          <p:nvSpPr>
            <p:cNvPr id="3207" name="Google Shape;3207;p56"/>
            <p:cNvSpPr/>
            <p:nvPr/>
          </p:nvSpPr>
          <p:spPr>
            <a:xfrm>
              <a:off x="3161950" y="3310392"/>
              <a:ext cx="207099" cy="206878"/>
            </a:xfrm>
            <a:custGeom>
              <a:rect b="b" l="l" r="r" t="t"/>
              <a:pathLst>
                <a:path extrusionOk="0" h="6539" w="6546">
                  <a:moveTo>
                    <a:pt x="942" y="1"/>
                  </a:moveTo>
                  <a:cubicBezTo>
                    <a:pt x="427" y="1"/>
                    <a:pt x="1" y="421"/>
                    <a:pt x="1" y="942"/>
                  </a:cubicBezTo>
                  <a:lnTo>
                    <a:pt x="1" y="5604"/>
                  </a:lnTo>
                  <a:cubicBezTo>
                    <a:pt x="1" y="6119"/>
                    <a:pt x="427" y="6539"/>
                    <a:pt x="942" y="6539"/>
                  </a:cubicBezTo>
                  <a:lnTo>
                    <a:pt x="5604" y="6539"/>
                  </a:lnTo>
                  <a:cubicBezTo>
                    <a:pt x="6126" y="6539"/>
                    <a:pt x="6545" y="6119"/>
                    <a:pt x="6545" y="5604"/>
                  </a:cubicBezTo>
                  <a:lnTo>
                    <a:pt x="6545" y="2131"/>
                  </a:lnTo>
                  <a:cubicBezTo>
                    <a:pt x="6545" y="1883"/>
                    <a:pt x="6444" y="1642"/>
                    <a:pt x="6272" y="1464"/>
                  </a:cubicBezTo>
                  <a:lnTo>
                    <a:pt x="5082" y="274"/>
                  </a:lnTo>
                  <a:cubicBezTo>
                    <a:pt x="4923" y="122"/>
                    <a:pt x="4726" y="26"/>
                    <a:pt x="4516" y="7"/>
                  </a:cubicBezTo>
                  <a:cubicBezTo>
                    <a:pt x="4516" y="7"/>
                    <a:pt x="4516" y="7"/>
                    <a:pt x="4516" y="7"/>
                  </a:cubicBezTo>
                  <a:cubicBezTo>
                    <a:pt x="4479" y="7"/>
                    <a:pt x="3098" y="1464"/>
                    <a:pt x="3066" y="1464"/>
                  </a:cubicBezTo>
                  <a:lnTo>
                    <a:pt x="94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3191752" y="3310392"/>
              <a:ext cx="113104" cy="78904"/>
            </a:xfrm>
            <a:custGeom>
              <a:rect b="b" l="l" r="r" t="t"/>
              <a:pathLst>
                <a:path extrusionOk="0" h="2494" w="3575">
                  <a:moveTo>
                    <a:pt x="0" y="1"/>
                  </a:moveTo>
                  <a:lnTo>
                    <a:pt x="0" y="1763"/>
                  </a:lnTo>
                  <a:cubicBezTo>
                    <a:pt x="0" y="2170"/>
                    <a:pt x="331" y="2494"/>
                    <a:pt x="732" y="2494"/>
                  </a:cubicBezTo>
                  <a:lnTo>
                    <a:pt x="2843" y="2494"/>
                  </a:lnTo>
                  <a:cubicBezTo>
                    <a:pt x="3244" y="2494"/>
                    <a:pt x="3574" y="2170"/>
                    <a:pt x="3574" y="1763"/>
                  </a:cubicBezTo>
                  <a:lnTo>
                    <a:pt x="3574" y="7"/>
                  </a:lnTo>
                  <a:cubicBezTo>
                    <a:pt x="3543" y="7"/>
                    <a:pt x="3504" y="1"/>
                    <a:pt x="347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3193144" y="3411218"/>
              <a:ext cx="144710" cy="78682"/>
            </a:xfrm>
            <a:custGeom>
              <a:rect b="b" l="l" r="r" t="t"/>
              <a:pathLst>
                <a:path extrusionOk="0" h="2487" w="4574">
                  <a:moveTo>
                    <a:pt x="560" y="0"/>
                  </a:moveTo>
                  <a:cubicBezTo>
                    <a:pt x="255" y="0"/>
                    <a:pt x="1" y="248"/>
                    <a:pt x="1" y="560"/>
                  </a:cubicBezTo>
                  <a:lnTo>
                    <a:pt x="1" y="1927"/>
                  </a:lnTo>
                  <a:cubicBezTo>
                    <a:pt x="1" y="2239"/>
                    <a:pt x="249" y="2487"/>
                    <a:pt x="560" y="2487"/>
                  </a:cubicBezTo>
                  <a:lnTo>
                    <a:pt x="4014" y="2487"/>
                  </a:lnTo>
                  <a:cubicBezTo>
                    <a:pt x="4325" y="2487"/>
                    <a:pt x="4573" y="2239"/>
                    <a:pt x="4573" y="1927"/>
                  </a:cubicBezTo>
                  <a:lnTo>
                    <a:pt x="4573" y="560"/>
                  </a:lnTo>
                  <a:cubicBezTo>
                    <a:pt x="4573" y="248"/>
                    <a:pt x="4325" y="0"/>
                    <a:pt x="4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3237404" y="3470979"/>
              <a:ext cx="300873" cy="216527"/>
            </a:xfrm>
            <a:custGeom>
              <a:rect b="b" l="l" r="r" t="t"/>
              <a:pathLst>
                <a:path extrusionOk="0" h="6844" w="9510">
                  <a:moveTo>
                    <a:pt x="1871" y="0"/>
                  </a:moveTo>
                  <a:cubicBezTo>
                    <a:pt x="840" y="0"/>
                    <a:pt x="1" y="840"/>
                    <a:pt x="1" y="1870"/>
                  </a:cubicBezTo>
                  <a:lnTo>
                    <a:pt x="1" y="4974"/>
                  </a:lnTo>
                  <a:cubicBezTo>
                    <a:pt x="1" y="6004"/>
                    <a:pt x="834" y="6844"/>
                    <a:pt x="1871" y="6844"/>
                  </a:cubicBezTo>
                  <a:cubicBezTo>
                    <a:pt x="2901" y="6844"/>
                    <a:pt x="3741" y="6004"/>
                    <a:pt x="3741" y="4974"/>
                  </a:cubicBezTo>
                  <a:lnTo>
                    <a:pt x="3741" y="4897"/>
                  </a:lnTo>
                  <a:cubicBezTo>
                    <a:pt x="3741" y="4338"/>
                    <a:pt x="4192" y="3886"/>
                    <a:pt x="4752" y="3886"/>
                  </a:cubicBezTo>
                  <a:cubicBezTo>
                    <a:pt x="5311" y="3886"/>
                    <a:pt x="5769" y="4338"/>
                    <a:pt x="5769" y="4897"/>
                  </a:cubicBezTo>
                  <a:lnTo>
                    <a:pt x="5769" y="4974"/>
                  </a:lnTo>
                  <a:cubicBezTo>
                    <a:pt x="5769" y="6004"/>
                    <a:pt x="6603" y="6844"/>
                    <a:pt x="7639" y="6844"/>
                  </a:cubicBezTo>
                  <a:cubicBezTo>
                    <a:pt x="8670" y="6844"/>
                    <a:pt x="9509" y="6004"/>
                    <a:pt x="9509" y="4974"/>
                  </a:cubicBezTo>
                  <a:lnTo>
                    <a:pt x="9509" y="1870"/>
                  </a:lnTo>
                  <a:cubicBezTo>
                    <a:pt x="9509" y="840"/>
                    <a:pt x="8670" y="0"/>
                    <a:pt x="7639" y="0"/>
                  </a:cubicBezTo>
                  <a:cubicBezTo>
                    <a:pt x="7111" y="0"/>
                    <a:pt x="6641" y="216"/>
                    <a:pt x="6297" y="566"/>
                  </a:cubicBezTo>
                  <a:lnTo>
                    <a:pt x="3206" y="566"/>
                  </a:lnTo>
                  <a:cubicBezTo>
                    <a:pt x="2869" y="216"/>
                    <a:pt x="2392" y="0"/>
                    <a:pt x="187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3253096" y="3506381"/>
              <a:ext cx="87984" cy="87762"/>
            </a:xfrm>
            <a:custGeom>
              <a:rect b="b" l="l" r="r" t="t"/>
              <a:pathLst>
                <a:path extrusionOk="0" h="2774" w="2781">
                  <a:moveTo>
                    <a:pt x="1387" y="1"/>
                  </a:moveTo>
                  <a:cubicBezTo>
                    <a:pt x="1095" y="1"/>
                    <a:pt x="860" y="236"/>
                    <a:pt x="860" y="528"/>
                  </a:cubicBezTo>
                  <a:lnTo>
                    <a:pt x="860" y="859"/>
                  </a:lnTo>
                  <a:lnTo>
                    <a:pt x="535" y="859"/>
                  </a:lnTo>
                  <a:cubicBezTo>
                    <a:pt x="236" y="859"/>
                    <a:pt x="1" y="1094"/>
                    <a:pt x="1" y="1387"/>
                  </a:cubicBezTo>
                  <a:cubicBezTo>
                    <a:pt x="1" y="1680"/>
                    <a:pt x="243" y="1915"/>
                    <a:pt x="535" y="1915"/>
                  </a:cubicBezTo>
                  <a:lnTo>
                    <a:pt x="860" y="1915"/>
                  </a:lnTo>
                  <a:lnTo>
                    <a:pt x="860" y="2246"/>
                  </a:lnTo>
                  <a:cubicBezTo>
                    <a:pt x="860" y="2538"/>
                    <a:pt x="1095" y="2773"/>
                    <a:pt x="1387" y="2773"/>
                  </a:cubicBezTo>
                  <a:cubicBezTo>
                    <a:pt x="1686" y="2773"/>
                    <a:pt x="1922" y="2538"/>
                    <a:pt x="1922" y="2246"/>
                  </a:cubicBezTo>
                  <a:lnTo>
                    <a:pt x="1922" y="1915"/>
                  </a:lnTo>
                  <a:lnTo>
                    <a:pt x="2246" y="1915"/>
                  </a:lnTo>
                  <a:cubicBezTo>
                    <a:pt x="2539" y="1915"/>
                    <a:pt x="2780" y="1680"/>
                    <a:pt x="2780" y="1387"/>
                  </a:cubicBezTo>
                  <a:cubicBezTo>
                    <a:pt x="2780" y="1094"/>
                    <a:pt x="2539" y="859"/>
                    <a:pt x="2246" y="859"/>
                  </a:cubicBezTo>
                  <a:lnTo>
                    <a:pt x="1922" y="859"/>
                  </a:lnTo>
                  <a:lnTo>
                    <a:pt x="1922" y="528"/>
                  </a:lnTo>
                  <a:cubicBezTo>
                    <a:pt x="1922" y="236"/>
                    <a:pt x="1680" y="1"/>
                    <a:pt x="1387"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3444657" y="3516631"/>
              <a:ext cx="34453" cy="34643"/>
            </a:xfrm>
            <a:custGeom>
              <a:rect b="b" l="l" r="r" t="t"/>
              <a:pathLst>
                <a:path extrusionOk="0" h="1095" w="1089">
                  <a:moveTo>
                    <a:pt x="541" y="1"/>
                  </a:moveTo>
                  <a:cubicBezTo>
                    <a:pt x="242" y="1"/>
                    <a:pt x="1" y="249"/>
                    <a:pt x="1" y="548"/>
                  </a:cubicBezTo>
                  <a:cubicBezTo>
                    <a:pt x="1" y="847"/>
                    <a:pt x="242" y="1095"/>
                    <a:pt x="541" y="1095"/>
                  </a:cubicBezTo>
                  <a:cubicBezTo>
                    <a:pt x="847" y="1095"/>
                    <a:pt x="1088" y="847"/>
                    <a:pt x="1088" y="548"/>
                  </a:cubicBezTo>
                  <a:cubicBezTo>
                    <a:pt x="1088" y="249"/>
                    <a:pt x="847" y="1"/>
                    <a:pt x="54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3481483" y="3553456"/>
              <a:ext cx="34453" cy="34643"/>
            </a:xfrm>
            <a:custGeom>
              <a:rect b="b" l="l" r="r" t="t"/>
              <a:pathLst>
                <a:path extrusionOk="0" h="1095" w="1089">
                  <a:moveTo>
                    <a:pt x="548" y="1"/>
                  </a:moveTo>
                  <a:cubicBezTo>
                    <a:pt x="242" y="1"/>
                    <a:pt x="1" y="249"/>
                    <a:pt x="1" y="548"/>
                  </a:cubicBezTo>
                  <a:cubicBezTo>
                    <a:pt x="1" y="847"/>
                    <a:pt x="242" y="1095"/>
                    <a:pt x="548" y="1095"/>
                  </a:cubicBezTo>
                  <a:cubicBezTo>
                    <a:pt x="846" y="1095"/>
                    <a:pt x="1088" y="847"/>
                    <a:pt x="1088" y="548"/>
                  </a:cubicBezTo>
                  <a:cubicBezTo>
                    <a:pt x="1088" y="249"/>
                    <a:pt x="846" y="1"/>
                    <a:pt x="54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3366388" y="3535961"/>
              <a:ext cx="42900" cy="17938"/>
            </a:xfrm>
            <a:custGeom>
              <a:rect b="b" l="l" r="r" t="t"/>
              <a:pathLst>
                <a:path extrusionOk="0" h="567" w="1356">
                  <a:moveTo>
                    <a:pt x="280" y="0"/>
                  </a:moveTo>
                  <a:cubicBezTo>
                    <a:pt x="128" y="0"/>
                    <a:pt x="1" y="128"/>
                    <a:pt x="1" y="287"/>
                  </a:cubicBezTo>
                  <a:cubicBezTo>
                    <a:pt x="1" y="439"/>
                    <a:pt x="128" y="566"/>
                    <a:pt x="280" y="566"/>
                  </a:cubicBezTo>
                  <a:lnTo>
                    <a:pt x="1069" y="566"/>
                  </a:lnTo>
                  <a:cubicBezTo>
                    <a:pt x="1228" y="566"/>
                    <a:pt x="1355" y="439"/>
                    <a:pt x="1355" y="287"/>
                  </a:cubicBezTo>
                  <a:cubicBezTo>
                    <a:pt x="1355" y="128"/>
                    <a:pt x="1228" y="0"/>
                    <a:pt x="1069"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3260151" y="3328899"/>
              <a:ext cx="26386" cy="37680"/>
            </a:xfrm>
            <a:custGeom>
              <a:rect b="b" l="l" r="r" t="t"/>
              <a:pathLst>
                <a:path extrusionOk="0" h="1191" w="834">
                  <a:moveTo>
                    <a:pt x="242" y="1"/>
                  </a:moveTo>
                  <a:cubicBezTo>
                    <a:pt x="109" y="1"/>
                    <a:pt x="1" y="103"/>
                    <a:pt x="1" y="236"/>
                  </a:cubicBezTo>
                  <a:lnTo>
                    <a:pt x="1" y="949"/>
                  </a:lnTo>
                  <a:cubicBezTo>
                    <a:pt x="1" y="1082"/>
                    <a:pt x="109" y="1190"/>
                    <a:pt x="242" y="1190"/>
                  </a:cubicBezTo>
                  <a:lnTo>
                    <a:pt x="598" y="1190"/>
                  </a:lnTo>
                  <a:cubicBezTo>
                    <a:pt x="732" y="1190"/>
                    <a:pt x="834" y="1082"/>
                    <a:pt x="834" y="949"/>
                  </a:cubicBezTo>
                  <a:lnTo>
                    <a:pt x="834" y="236"/>
                  </a:lnTo>
                  <a:cubicBezTo>
                    <a:pt x="834" y="109"/>
                    <a:pt x="732" y="1"/>
                    <a:pt x="5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56"/>
          <p:cNvGrpSpPr/>
          <p:nvPr/>
        </p:nvGrpSpPr>
        <p:grpSpPr>
          <a:xfrm>
            <a:off x="8024541" y="3953477"/>
            <a:ext cx="486078" cy="486078"/>
            <a:chOff x="7879273" y="4810679"/>
            <a:chExt cx="425228" cy="425228"/>
          </a:xfrm>
        </p:grpSpPr>
        <p:sp>
          <p:nvSpPr>
            <p:cNvPr id="3217" name="Google Shape;3217;p56"/>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3" name="Shape 3223"/>
        <p:cNvGrpSpPr/>
        <p:nvPr/>
      </p:nvGrpSpPr>
      <p:grpSpPr>
        <a:xfrm>
          <a:off x="0" y="0"/>
          <a:ext cx="0" cy="0"/>
          <a:chOff x="0" y="0"/>
          <a:chExt cx="0" cy="0"/>
        </a:xfrm>
      </p:grpSpPr>
      <p:grpSp>
        <p:nvGrpSpPr>
          <p:cNvPr id="3224" name="Google Shape;3224;p57"/>
          <p:cNvGrpSpPr/>
          <p:nvPr/>
        </p:nvGrpSpPr>
        <p:grpSpPr>
          <a:xfrm rot="-5400000">
            <a:off x="250575" y="553675"/>
            <a:ext cx="1919446" cy="1672500"/>
            <a:chOff x="5088650" y="2517125"/>
            <a:chExt cx="1919446" cy="1672500"/>
          </a:xfrm>
        </p:grpSpPr>
        <p:sp>
          <p:nvSpPr>
            <p:cNvPr id="3225" name="Google Shape;3225;p57"/>
            <p:cNvSpPr/>
            <p:nvPr/>
          </p:nvSpPr>
          <p:spPr>
            <a:xfrm>
              <a:off x="5990472" y="2517125"/>
              <a:ext cx="382602" cy="637429"/>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6029213" y="2829764"/>
              <a:ext cx="305119" cy="12152"/>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6258233" y="3039112"/>
              <a:ext cx="56488" cy="56488"/>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6048825" y="3039112"/>
              <a:ext cx="56488" cy="56488"/>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6258233" y="2902554"/>
              <a:ext cx="56488" cy="56307"/>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6048825" y="2902554"/>
              <a:ext cx="56488" cy="56307"/>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6239343" y="2598037"/>
              <a:ext cx="64369" cy="56488"/>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6059833" y="2705779"/>
              <a:ext cx="64369" cy="56488"/>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6370667" y="2520975"/>
              <a:ext cx="637429" cy="382421"/>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6683306" y="2559476"/>
              <a:ext cx="12212" cy="305179"/>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6731252" y="257914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6731252" y="2788496"/>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6817758" y="2579147"/>
              <a:ext cx="56488" cy="56488"/>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6817758" y="2788496"/>
              <a:ext cx="56488" cy="56488"/>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6447729" y="2594187"/>
              <a:ext cx="64429" cy="56488"/>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6555411" y="2773697"/>
              <a:ext cx="64609" cy="56428"/>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5729689" y="3157201"/>
              <a:ext cx="637429" cy="382361"/>
            </a:xfrm>
            <a:custGeom>
              <a:rect b="b" l="l" r="r" t="t"/>
              <a:pathLst>
                <a:path extrusionOk="0" h="6356" w="10596">
                  <a:moveTo>
                    <a:pt x="455" y="0"/>
                  </a:moveTo>
                  <a:cubicBezTo>
                    <a:pt x="202" y="0"/>
                    <a:pt x="0" y="202"/>
                    <a:pt x="0" y="455"/>
                  </a:cubicBezTo>
                  <a:lnTo>
                    <a:pt x="0" y="5901"/>
                  </a:lnTo>
                  <a:cubicBezTo>
                    <a:pt x="0" y="6151"/>
                    <a:pt x="205" y="6356"/>
                    <a:pt x="455" y="6356"/>
                  </a:cubicBezTo>
                  <a:lnTo>
                    <a:pt x="10140" y="6356"/>
                  </a:lnTo>
                  <a:cubicBezTo>
                    <a:pt x="10390" y="6356"/>
                    <a:pt x="10595" y="6151"/>
                    <a:pt x="10595" y="5901"/>
                  </a:cubicBezTo>
                  <a:lnTo>
                    <a:pt x="10595" y="455"/>
                  </a:lnTo>
                  <a:cubicBezTo>
                    <a:pt x="10595" y="202"/>
                    <a:pt x="10390" y="0"/>
                    <a:pt x="1014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6042267" y="3195883"/>
              <a:ext cx="12212" cy="304999"/>
            </a:xfrm>
            <a:custGeom>
              <a:rect b="b" l="l" r="r" t="t"/>
              <a:pathLst>
                <a:path extrusionOk="0" h="5070" w="203">
                  <a:moveTo>
                    <a:pt x="100" y="1"/>
                  </a:moveTo>
                  <a:cubicBezTo>
                    <a:pt x="46" y="1"/>
                    <a:pt x="1" y="45"/>
                    <a:pt x="1" y="100"/>
                  </a:cubicBezTo>
                  <a:lnTo>
                    <a:pt x="1" y="4970"/>
                  </a:lnTo>
                  <a:cubicBezTo>
                    <a:pt x="1" y="5024"/>
                    <a:pt x="46" y="5069"/>
                    <a:pt x="100" y="5069"/>
                  </a:cubicBezTo>
                  <a:cubicBezTo>
                    <a:pt x="158" y="5069"/>
                    <a:pt x="203" y="5024"/>
                    <a:pt x="203" y="4970"/>
                  </a:cubicBezTo>
                  <a:lnTo>
                    <a:pt x="203" y="100"/>
                  </a:lnTo>
                  <a:cubicBezTo>
                    <a:pt x="203" y="45"/>
                    <a:pt x="158" y="1"/>
                    <a:pt x="1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6251676" y="3215374"/>
              <a:ext cx="56488" cy="56488"/>
            </a:xfrm>
            <a:custGeom>
              <a:rect b="b" l="l" r="r" t="t"/>
              <a:pathLst>
                <a:path extrusionOk="0" h="939" w="939">
                  <a:moveTo>
                    <a:pt x="471" y="0"/>
                  </a:moveTo>
                  <a:cubicBezTo>
                    <a:pt x="212" y="0"/>
                    <a:pt x="0" y="211"/>
                    <a:pt x="0" y="471"/>
                  </a:cubicBezTo>
                  <a:cubicBezTo>
                    <a:pt x="0" y="730"/>
                    <a:pt x="212"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6251676" y="3424722"/>
              <a:ext cx="56488" cy="56488"/>
            </a:xfrm>
            <a:custGeom>
              <a:rect b="b" l="l" r="r" t="t"/>
              <a:pathLst>
                <a:path extrusionOk="0" h="939" w="939">
                  <a:moveTo>
                    <a:pt x="471" y="0"/>
                  </a:moveTo>
                  <a:cubicBezTo>
                    <a:pt x="212" y="0"/>
                    <a:pt x="0" y="212"/>
                    <a:pt x="0" y="471"/>
                  </a:cubicBezTo>
                  <a:cubicBezTo>
                    <a:pt x="0" y="730"/>
                    <a:pt x="212" y="939"/>
                    <a:pt x="471" y="939"/>
                  </a:cubicBezTo>
                  <a:cubicBezTo>
                    <a:pt x="730" y="939"/>
                    <a:pt x="938" y="730"/>
                    <a:pt x="938" y="471"/>
                  </a:cubicBezTo>
                  <a:cubicBezTo>
                    <a:pt x="938" y="212"/>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6110666" y="3215193"/>
              <a:ext cx="64188" cy="56428"/>
            </a:xfrm>
            <a:custGeom>
              <a:rect b="b" l="l" r="r" t="t"/>
              <a:pathLst>
                <a:path extrusionOk="0" h="938" w="1067">
                  <a:moveTo>
                    <a:pt x="535" y="0"/>
                  </a:moveTo>
                  <a:cubicBezTo>
                    <a:pt x="474" y="0"/>
                    <a:pt x="412" y="12"/>
                    <a:pt x="353" y="38"/>
                  </a:cubicBezTo>
                  <a:cubicBezTo>
                    <a:pt x="113" y="138"/>
                    <a:pt x="1" y="413"/>
                    <a:pt x="103" y="650"/>
                  </a:cubicBezTo>
                  <a:cubicBezTo>
                    <a:pt x="177" y="830"/>
                    <a:pt x="350" y="938"/>
                    <a:pt x="533" y="938"/>
                  </a:cubicBezTo>
                  <a:cubicBezTo>
                    <a:pt x="595" y="938"/>
                    <a:pt x="657" y="925"/>
                    <a:pt x="718" y="900"/>
                  </a:cubicBezTo>
                  <a:cubicBezTo>
                    <a:pt x="955" y="800"/>
                    <a:pt x="1067" y="525"/>
                    <a:pt x="967" y="288"/>
                  </a:cubicBezTo>
                  <a:cubicBezTo>
                    <a:pt x="891" y="108"/>
                    <a:pt x="717"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6115118" y="3424722"/>
              <a:ext cx="56488" cy="56488"/>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5806510" y="3230353"/>
              <a:ext cx="64609" cy="56548"/>
            </a:xfrm>
            <a:custGeom>
              <a:rect b="b" l="l" r="r" t="t"/>
              <a:pathLst>
                <a:path extrusionOk="0" h="940" w="1074">
                  <a:moveTo>
                    <a:pt x="535" y="1"/>
                  </a:moveTo>
                  <a:cubicBezTo>
                    <a:pt x="453" y="1"/>
                    <a:pt x="371" y="22"/>
                    <a:pt x="295" y="68"/>
                  </a:cubicBezTo>
                  <a:cubicBezTo>
                    <a:pt x="74" y="203"/>
                    <a:pt x="1" y="487"/>
                    <a:pt x="135" y="712"/>
                  </a:cubicBezTo>
                  <a:cubicBezTo>
                    <a:pt x="224" y="857"/>
                    <a:pt x="378" y="939"/>
                    <a:pt x="537" y="939"/>
                  </a:cubicBezTo>
                  <a:cubicBezTo>
                    <a:pt x="619" y="939"/>
                    <a:pt x="703" y="917"/>
                    <a:pt x="779" y="872"/>
                  </a:cubicBezTo>
                  <a:cubicBezTo>
                    <a:pt x="1000" y="737"/>
                    <a:pt x="1073" y="449"/>
                    <a:pt x="939" y="228"/>
                  </a:cubicBezTo>
                  <a:cubicBezTo>
                    <a:pt x="850"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5914372" y="3409863"/>
              <a:ext cx="64429" cy="56428"/>
            </a:xfrm>
            <a:custGeom>
              <a:rect b="b" l="l" r="r" t="t"/>
              <a:pathLst>
                <a:path extrusionOk="0" h="938" w="1071">
                  <a:moveTo>
                    <a:pt x="535" y="1"/>
                  </a:moveTo>
                  <a:cubicBezTo>
                    <a:pt x="453" y="1"/>
                    <a:pt x="371" y="22"/>
                    <a:pt x="295" y="68"/>
                  </a:cubicBezTo>
                  <a:cubicBezTo>
                    <a:pt x="71" y="199"/>
                    <a:pt x="1" y="488"/>
                    <a:pt x="132" y="712"/>
                  </a:cubicBezTo>
                  <a:cubicBezTo>
                    <a:pt x="221" y="857"/>
                    <a:pt x="377" y="938"/>
                    <a:pt x="536" y="938"/>
                  </a:cubicBezTo>
                  <a:cubicBezTo>
                    <a:pt x="618" y="938"/>
                    <a:pt x="701" y="916"/>
                    <a:pt x="776" y="872"/>
                  </a:cubicBezTo>
                  <a:cubicBezTo>
                    <a:pt x="1000" y="737"/>
                    <a:pt x="1070" y="449"/>
                    <a:pt x="936" y="228"/>
                  </a:cubicBezTo>
                  <a:cubicBezTo>
                    <a:pt x="849"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5864502" y="3324560"/>
              <a:ext cx="56488" cy="56307"/>
            </a:xfrm>
            <a:custGeom>
              <a:rect b="b" l="l" r="r" t="t"/>
              <a:pathLst>
                <a:path extrusionOk="0" h="936" w="939">
                  <a:moveTo>
                    <a:pt x="468" y="0"/>
                  </a:moveTo>
                  <a:cubicBezTo>
                    <a:pt x="209" y="0"/>
                    <a:pt x="1" y="209"/>
                    <a:pt x="1" y="468"/>
                  </a:cubicBezTo>
                  <a:cubicBezTo>
                    <a:pt x="1" y="727"/>
                    <a:pt x="209" y="935"/>
                    <a:pt x="468" y="935"/>
                  </a:cubicBezTo>
                  <a:cubicBezTo>
                    <a:pt x="727" y="935"/>
                    <a:pt x="939" y="727"/>
                    <a:pt x="939" y="468"/>
                  </a:cubicBezTo>
                  <a:cubicBezTo>
                    <a:pt x="939" y="209"/>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5095568" y="354545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5261844" y="399080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5134310" y="385809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5363329" y="406744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5153981" y="406744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5363329" y="393088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5153981" y="393088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5261844" y="366535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5363329" y="374042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5153981" y="374042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5363329" y="360387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5153981" y="360387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5088650" y="3158705"/>
              <a:ext cx="637248" cy="382602"/>
            </a:xfrm>
            <a:custGeom>
              <a:rect b="b" l="l" r="r" t="t"/>
              <a:pathLst>
                <a:path extrusionOk="0" h="6360" w="10593">
                  <a:moveTo>
                    <a:pt x="452" y="1"/>
                  </a:moveTo>
                  <a:cubicBezTo>
                    <a:pt x="202" y="1"/>
                    <a:pt x="1" y="206"/>
                    <a:pt x="1" y="455"/>
                  </a:cubicBezTo>
                  <a:lnTo>
                    <a:pt x="1" y="5905"/>
                  </a:lnTo>
                  <a:cubicBezTo>
                    <a:pt x="1" y="6155"/>
                    <a:pt x="202" y="6356"/>
                    <a:pt x="452" y="6360"/>
                  </a:cubicBezTo>
                  <a:lnTo>
                    <a:pt x="10138" y="6360"/>
                  </a:lnTo>
                  <a:cubicBezTo>
                    <a:pt x="10391" y="6360"/>
                    <a:pt x="10592" y="6155"/>
                    <a:pt x="10592" y="5905"/>
                  </a:cubicBezTo>
                  <a:lnTo>
                    <a:pt x="10592" y="455"/>
                  </a:lnTo>
                  <a:cubicBezTo>
                    <a:pt x="10592" y="206"/>
                    <a:pt x="10391" y="1"/>
                    <a:pt x="1013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5401048" y="3197447"/>
              <a:ext cx="12212" cy="305119"/>
            </a:xfrm>
            <a:custGeom>
              <a:rect b="b" l="l" r="r" t="t"/>
              <a:pathLst>
                <a:path extrusionOk="0" h="5072" w="203">
                  <a:moveTo>
                    <a:pt x="103" y="0"/>
                  </a:moveTo>
                  <a:cubicBezTo>
                    <a:pt x="49" y="0"/>
                    <a:pt x="1" y="45"/>
                    <a:pt x="1" y="100"/>
                  </a:cubicBezTo>
                  <a:lnTo>
                    <a:pt x="1" y="4969"/>
                  </a:lnTo>
                  <a:cubicBezTo>
                    <a:pt x="1" y="5027"/>
                    <a:pt x="49" y="5072"/>
                    <a:pt x="103" y="5072"/>
                  </a:cubicBezTo>
                  <a:cubicBezTo>
                    <a:pt x="158" y="5072"/>
                    <a:pt x="203" y="5027"/>
                    <a:pt x="203" y="4969"/>
                  </a:cubicBezTo>
                  <a:lnTo>
                    <a:pt x="203" y="100"/>
                  </a:lnTo>
                  <a:cubicBezTo>
                    <a:pt x="203" y="45"/>
                    <a:pt x="158"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5542238" y="3324560"/>
              <a:ext cx="56548" cy="56307"/>
            </a:xfrm>
            <a:custGeom>
              <a:rect b="b" l="l" r="r" t="t"/>
              <a:pathLst>
                <a:path extrusionOk="0" h="936" w="940">
                  <a:moveTo>
                    <a:pt x="472" y="0"/>
                  </a:moveTo>
                  <a:cubicBezTo>
                    <a:pt x="212" y="0"/>
                    <a:pt x="1" y="209"/>
                    <a:pt x="1" y="468"/>
                  </a:cubicBezTo>
                  <a:cubicBezTo>
                    <a:pt x="1" y="727"/>
                    <a:pt x="212" y="935"/>
                    <a:pt x="472" y="935"/>
                  </a:cubicBezTo>
                  <a:cubicBezTo>
                    <a:pt x="728" y="935"/>
                    <a:pt x="939" y="727"/>
                    <a:pt x="939" y="468"/>
                  </a:cubicBezTo>
                  <a:cubicBezTo>
                    <a:pt x="939" y="209"/>
                    <a:pt x="728" y="0"/>
                    <a:pt x="4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5610637" y="3426466"/>
              <a:ext cx="56488" cy="56488"/>
            </a:xfrm>
            <a:custGeom>
              <a:rect b="b" l="l" r="r" t="t"/>
              <a:pathLst>
                <a:path extrusionOk="0" h="939" w="939">
                  <a:moveTo>
                    <a:pt x="468" y="0"/>
                  </a:moveTo>
                  <a:cubicBezTo>
                    <a:pt x="209" y="0"/>
                    <a:pt x="1" y="208"/>
                    <a:pt x="1" y="468"/>
                  </a:cubicBezTo>
                  <a:cubicBezTo>
                    <a:pt x="1" y="727"/>
                    <a:pt x="209" y="938"/>
                    <a:pt x="468" y="938"/>
                  </a:cubicBezTo>
                  <a:cubicBezTo>
                    <a:pt x="727" y="938"/>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5473899" y="3217058"/>
              <a:ext cx="56488" cy="56488"/>
            </a:xfrm>
            <a:custGeom>
              <a:rect b="b" l="l" r="r" t="t"/>
              <a:pathLst>
                <a:path extrusionOk="0" h="939" w="939">
                  <a:moveTo>
                    <a:pt x="471" y="1"/>
                  </a:moveTo>
                  <a:cubicBezTo>
                    <a:pt x="212" y="1"/>
                    <a:pt x="0" y="212"/>
                    <a:pt x="0" y="468"/>
                  </a:cubicBezTo>
                  <a:cubicBezTo>
                    <a:pt x="0" y="728"/>
                    <a:pt x="212" y="939"/>
                    <a:pt x="471" y="939"/>
                  </a:cubicBezTo>
                  <a:cubicBezTo>
                    <a:pt x="727" y="939"/>
                    <a:pt x="938" y="728"/>
                    <a:pt x="938" y="468"/>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5233509" y="3326304"/>
              <a:ext cx="64369" cy="56488"/>
            </a:xfrm>
            <a:custGeom>
              <a:rect b="b" l="l" r="r" t="t"/>
              <a:pathLst>
                <a:path extrusionOk="0" h="939" w="1070">
                  <a:moveTo>
                    <a:pt x="535" y="0"/>
                  </a:moveTo>
                  <a:cubicBezTo>
                    <a:pt x="453" y="0"/>
                    <a:pt x="370" y="22"/>
                    <a:pt x="295" y="68"/>
                  </a:cubicBezTo>
                  <a:cubicBezTo>
                    <a:pt x="71" y="199"/>
                    <a:pt x="0" y="487"/>
                    <a:pt x="132" y="711"/>
                  </a:cubicBezTo>
                  <a:cubicBezTo>
                    <a:pt x="220" y="857"/>
                    <a:pt x="376" y="939"/>
                    <a:pt x="535" y="939"/>
                  </a:cubicBezTo>
                  <a:cubicBezTo>
                    <a:pt x="617" y="939"/>
                    <a:pt x="700" y="917"/>
                    <a:pt x="775" y="871"/>
                  </a:cubicBezTo>
                  <a:cubicBezTo>
                    <a:pt x="999" y="737"/>
                    <a:pt x="1070" y="449"/>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5162223" y="3423759"/>
              <a:ext cx="56488" cy="56488"/>
            </a:xfrm>
            <a:custGeom>
              <a:rect b="b" l="l" r="r" t="t"/>
              <a:pathLst>
                <a:path extrusionOk="0" h="939" w="939">
                  <a:moveTo>
                    <a:pt x="471" y="0"/>
                  </a:moveTo>
                  <a:cubicBezTo>
                    <a:pt x="212" y="0"/>
                    <a:pt x="1" y="209"/>
                    <a:pt x="1" y="468"/>
                  </a:cubicBezTo>
                  <a:cubicBezTo>
                    <a:pt x="1" y="727"/>
                    <a:pt x="212" y="939"/>
                    <a:pt x="471" y="939"/>
                  </a:cubicBezTo>
                  <a:cubicBezTo>
                    <a:pt x="731" y="939"/>
                    <a:pt x="939" y="727"/>
                    <a:pt x="939" y="468"/>
                  </a:cubicBezTo>
                  <a:cubicBezTo>
                    <a:pt x="939" y="209"/>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5162223" y="3214411"/>
              <a:ext cx="56488" cy="56488"/>
            </a:xfrm>
            <a:custGeom>
              <a:rect b="b" l="l" r="r" t="t"/>
              <a:pathLst>
                <a:path extrusionOk="0" h="939" w="939">
                  <a:moveTo>
                    <a:pt x="471" y="0"/>
                  </a:moveTo>
                  <a:cubicBezTo>
                    <a:pt x="212" y="0"/>
                    <a:pt x="1" y="208"/>
                    <a:pt x="1" y="468"/>
                  </a:cubicBezTo>
                  <a:cubicBezTo>
                    <a:pt x="1" y="727"/>
                    <a:pt x="212" y="938"/>
                    <a:pt x="471" y="938"/>
                  </a:cubicBezTo>
                  <a:cubicBezTo>
                    <a:pt x="731" y="938"/>
                    <a:pt x="939" y="727"/>
                    <a:pt x="939" y="468"/>
                  </a:cubicBezTo>
                  <a:cubicBezTo>
                    <a:pt x="939" y="208"/>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5299021" y="3423759"/>
              <a:ext cx="56488" cy="56488"/>
            </a:xfrm>
            <a:custGeom>
              <a:rect b="b" l="l" r="r" t="t"/>
              <a:pathLst>
                <a:path extrusionOk="0" h="939" w="939">
                  <a:moveTo>
                    <a:pt x="467" y="0"/>
                  </a:moveTo>
                  <a:cubicBezTo>
                    <a:pt x="211" y="0"/>
                    <a:pt x="0" y="209"/>
                    <a:pt x="0" y="468"/>
                  </a:cubicBezTo>
                  <a:cubicBezTo>
                    <a:pt x="0" y="727"/>
                    <a:pt x="211" y="939"/>
                    <a:pt x="467" y="939"/>
                  </a:cubicBezTo>
                  <a:cubicBezTo>
                    <a:pt x="727" y="939"/>
                    <a:pt x="938" y="727"/>
                    <a:pt x="938" y="468"/>
                  </a:cubicBezTo>
                  <a:cubicBezTo>
                    <a:pt x="938" y="209"/>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5299021" y="3214411"/>
              <a:ext cx="56488" cy="56488"/>
            </a:xfrm>
            <a:custGeom>
              <a:rect b="b" l="l" r="r" t="t"/>
              <a:pathLst>
                <a:path extrusionOk="0" h="939" w="939">
                  <a:moveTo>
                    <a:pt x="467" y="0"/>
                  </a:moveTo>
                  <a:cubicBezTo>
                    <a:pt x="211" y="0"/>
                    <a:pt x="0" y="208"/>
                    <a:pt x="0" y="468"/>
                  </a:cubicBezTo>
                  <a:cubicBezTo>
                    <a:pt x="0" y="727"/>
                    <a:pt x="211" y="938"/>
                    <a:pt x="467" y="938"/>
                  </a:cubicBezTo>
                  <a:cubicBezTo>
                    <a:pt x="727" y="938"/>
                    <a:pt x="938" y="727"/>
                    <a:pt x="938" y="468"/>
                  </a:cubicBezTo>
                  <a:cubicBezTo>
                    <a:pt x="938" y="208"/>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5476967" y="380726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5789606" y="384576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5998954" y="386543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5998954" y="407478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5862216" y="386543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5862216" y="407478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5609314" y="398148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5538207" y="407881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5538207" y="386946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5674945" y="407881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5674945" y="386946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3" name="Google Shape;3283;p57"/>
          <p:cNvSpPr txBox="1"/>
          <p:nvPr>
            <p:ph idx="1" type="body"/>
          </p:nvPr>
        </p:nvSpPr>
        <p:spPr>
          <a:xfrm>
            <a:off x="3837800" y="2214663"/>
            <a:ext cx="4579800" cy="18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p:txBody>
      </p:sp>
      <p:sp>
        <p:nvSpPr>
          <p:cNvPr id="3284" name="Google Shape;3284;p57"/>
          <p:cNvSpPr txBox="1"/>
          <p:nvPr>
            <p:ph type="title"/>
          </p:nvPr>
        </p:nvSpPr>
        <p:spPr>
          <a:xfrm>
            <a:off x="3837809" y="1083838"/>
            <a:ext cx="4579800" cy="104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2"/>
                </a:solidFill>
              </a:rPr>
              <a:t>Bibliographical </a:t>
            </a:r>
            <a:r>
              <a:rPr lang="en"/>
              <a:t>references</a:t>
            </a:r>
            <a:endParaRPr/>
          </a:p>
        </p:txBody>
      </p:sp>
      <p:grpSp>
        <p:nvGrpSpPr>
          <p:cNvPr id="3285" name="Google Shape;3285;p57"/>
          <p:cNvGrpSpPr/>
          <p:nvPr/>
        </p:nvGrpSpPr>
        <p:grpSpPr>
          <a:xfrm rot="-1114265">
            <a:off x="855627" y="1081664"/>
            <a:ext cx="1831590" cy="2010756"/>
            <a:chOff x="6688125" y="661290"/>
            <a:chExt cx="1376094" cy="1510704"/>
          </a:xfrm>
        </p:grpSpPr>
        <p:sp>
          <p:nvSpPr>
            <p:cNvPr id="3286" name="Google Shape;3286;p57"/>
            <p:cNvSpPr/>
            <p:nvPr/>
          </p:nvSpPr>
          <p:spPr>
            <a:xfrm>
              <a:off x="6688125" y="795900"/>
              <a:ext cx="1376094" cy="1376094"/>
            </a:xfrm>
            <a:custGeom>
              <a:rect b="b" l="l" r="r" t="t"/>
              <a:pathLst>
                <a:path extrusionOk="0" h="34308" w="34308">
                  <a:moveTo>
                    <a:pt x="378" y="0"/>
                  </a:moveTo>
                  <a:cubicBezTo>
                    <a:pt x="170" y="0"/>
                    <a:pt x="0" y="170"/>
                    <a:pt x="0" y="378"/>
                  </a:cubicBezTo>
                  <a:lnTo>
                    <a:pt x="0" y="33930"/>
                  </a:lnTo>
                  <a:cubicBezTo>
                    <a:pt x="0" y="34141"/>
                    <a:pt x="170" y="34308"/>
                    <a:pt x="378" y="34308"/>
                  </a:cubicBezTo>
                  <a:lnTo>
                    <a:pt x="33930" y="34308"/>
                  </a:lnTo>
                  <a:cubicBezTo>
                    <a:pt x="34138" y="34308"/>
                    <a:pt x="34308" y="34141"/>
                    <a:pt x="34308" y="33930"/>
                  </a:cubicBezTo>
                  <a:lnTo>
                    <a:pt x="34308" y="378"/>
                  </a:lnTo>
                  <a:cubicBezTo>
                    <a:pt x="34308" y="170"/>
                    <a:pt x="34138" y="0"/>
                    <a:pt x="33930" y="0"/>
                  </a:cubicBezTo>
                  <a:lnTo>
                    <a:pt x="8770" y="0"/>
                  </a:lnTo>
                  <a:cubicBezTo>
                    <a:pt x="8405" y="397"/>
                    <a:pt x="7883" y="644"/>
                    <a:pt x="7303" y="644"/>
                  </a:cubicBezTo>
                  <a:cubicBezTo>
                    <a:pt x="6724" y="644"/>
                    <a:pt x="6199" y="397"/>
                    <a:pt x="58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6786355" y="894130"/>
              <a:ext cx="1179635" cy="1179635"/>
            </a:xfrm>
            <a:custGeom>
              <a:rect b="b" l="l" r="r" t="t"/>
              <a:pathLst>
                <a:path extrusionOk="0" h="29410" w="29410">
                  <a:moveTo>
                    <a:pt x="0" y="1"/>
                  </a:moveTo>
                  <a:lnTo>
                    <a:pt x="0" y="12859"/>
                  </a:lnTo>
                  <a:cubicBezTo>
                    <a:pt x="314" y="12677"/>
                    <a:pt x="676" y="12574"/>
                    <a:pt x="1063" y="12574"/>
                  </a:cubicBezTo>
                  <a:cubicBezTo>
                    <a:pt x="2235" y="12574"/>
                    <a:pt x="3186" y="13525"/>
                    <a:pt x="3186" y="14697"/>
                  </a:cubicBezTo>
                  <a:cubicBezTo>
                    <a:pt x="3186" y="15869"/>
                    <a:pt x="2235" y="16817"/>
                    <a:pt x="1063" y="16817"/>
                  </a:cubicBezTo>
                  <a:cubicBezTo>
                    <a:pt x="676" y="16817"/>
                    <a:pt x="314" y="16714"/>
                    <a:pt x="0" y="16532"/>
                  </a:cubicBezTo>
                  <a:lnTo>
                    <a:pt x="0" y="29409"/>
                  </a:lnTo>
                  <a:lnTo>
                    <a:pt x="12846" y="29409"/>
                  </a:lnTo>
                  <a:cubicBezTo>
                    <a:pt x="12632" y="29080"/>
                    <a:pt x="12507" y="28683"/>
                    <a:pt x="12507" y="28260"/>
                  </a:cubicBezTo>
                  <a:cubicBezTo>
                    <a:pt x="12507" y="27088"/>
                    <a:pt x="13458" y="26137"/>
                    <a:pt x="14630" y="26137"/>
                  </a:cubicBezTo>
                  <a:cubicBezTo>
                    <a:pt x="15801" y="26137"/>
                    <a:pt x="16752" y="27088"/>
                    <a:pt x="16752" y="28260"/>
                  </a:cubicBezTo>
                  <a:cubicBezTo>
                    <a:pt x="16752" y="28683"/>
                    <a:pt x="16628" y="29080"/>
                    <a:pt x="16413" y="29409"/>
                  </a:cubicBezTo>
                  <a:lnTo>
                    <a:pt x="29409" y="29409"/>
                  </a:lnTo>
                  <a:lnTo>
                    <a:pt x="29409" y="4877"/>
                  </a:lnTo>
                  <a:cubicBezTo>
                    <a:pt x="28775" y="5700"/>
                    <a:pt x="27776" y="6232"/>
                    <a:pt x="26656" y="6232"/>
                  </a:cubicBezTo>
                  <a:cubicBezTo>
                    <a:pt x="24735" y="6232"/>
                    <a:pt x="23178" y="4675"/>
                    <a:pt x="23178" y="2758"/>
                  </a:cubicBezTo>
                  <a:cubicBezTo>
                    <a:pt x="23178" y="1634"/>
                    <a:pt x="23710" y="638"/>
                    <a:pt x="24536" y="4"/>
                  </a:cubicBezTo>
                  <a:lnTo>
                    <a:pt x="6548" y="4"/>
                  </a:lnTo>
                  <a:lnTo>
                    <a:pt x="7355" y="1890"/>
                  </a:lnTo>
                  <a:lnTo>
                    <a:pt x="2354" y="1890"/>
                  </a:lnTo>
                  <a:lnTo>
                    <a:pt x="3161"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7069132" y="1583905"/>
              <a:ext cx="167780" cy="170227"/>
            </a:xfrm>
            <a:custGeom>
              <a:rect b="b" l="l" r="r" t="t"/>
              <a:pathLst>
                <a:path extrusionOk="0" h="4244" w="4183">
                  <a:moveTo>
                    <a:pt x="2124" y="1"/>
                  </a:moveTo>
                  <a:cubicBezTo>
                    <a:pt x="952" y="1"/>
                    <a:pt x="1" y="948"/>
                    <a:pt x="1" y="2120"/>
                  </a:cubicBezTo>
                  <a:cubicBezTo>
                    <a:pt x="1" y="3292"/>
                    <a:pt x="952" y="4243"/>
                    <a:pt x="2124" y="4243"/>
                  </a:cubicBezTo>
                  <a:cubicBezTo>
                    <a:pt x="3116" y="4243"/>
                    <a:pt x="3952" y="3558"/>
                    <a:pt x="4182" y="2636"/>
                  </a:cubicBezTo>
                  <a:lnTo>
                    <a:pt x="3312" y="2636"/>
                  </a:lnTo>
                  <a:cubicBezTo>
                    <a:pt x="3071" y="2636"/>
                    <a:pt x="2876" y="2441"/>
                    <a:pt x="2876" y="2200"/>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7069132" y="1583905"/>
              <a:ext cx="121654" cy="170227"/>
            </a:xfrm>
            <a:custGeom>
              <a:rect b="b" l="l" r="r" t="t"/>
              <a:pathLst>
                <a:path extrusionOk="0" h="4244" w="3033">
                  <a:moveTo>
                    <a:pt x="2124" y="1"/>
                  </a:moveTo>
                  <a:cubicBezTo>
                    <a:pt x="952" y="1"/>
                    <a:pt x="1" y="948"/>
                    <a:pt x="1" y="2120"/>
                  </a:cubicBezTo>
                  <a:cubicBezTo>
                    <a:pt x="1" y="3292"/>
                    <a:pt x="952" y="4243"/>
                    <a:pt x="2124" y="4243"/>
                  </a:cubicBezTo>
                  <a:cubicBezTo>
                    <a:pt x="2447" y="4243"/>
                    <a:pt x="2758" y="4170"/>
                    <a:pt x="3033" y="4038"/>
                  </a:cubicBezTo>
                  <a:cubicBezTo>
                    <a:pt x="2316" y="3699"/>
                    <a:pt x="1819" y="2969"/>
                    <a:pt x="1819" y="2120"/>
                  </a:cubicBezTo>
                  <a:cubicBezTo>
                    <a:pt x="1819" y="1339"/>
                    <a:pt x="2245" y="654"/>
                    <a:pt x="2876" y="289"/>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6786355" y="894130"/>
              <a:ext cx="196659" cy="196659"/>
            </a:xfrm>
            <a:custGeom>
              <a:rect b="b" l="l" r="r" t="t"/>
              <a:pathLst>
                <a:path extrusionOk="0" h="4903" w="4903">
                  <a:moveTo>
                    <a:pt x="0" y="1"/>
                  </a:moveTo>
                  <a:lnTo>
                    <a:pt x="0" y="4903"/>
                  </a:lnTo>
                  <a:lnTo>
                    <a:pt x="4902" y="4903"/>
                  </a:lnTo>
                  <a:lnTo>
                    <a:pt x="4902" y="1890"/>
                  </a:lnTo>
                  <a:lnTo>
                    <a:pt x="2354" y="1890"/>
                  </a:lnTo>
                  <a:lnTo>
                    <a:pt x="3161"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6982975" y="894130"/>
              <a:ext cx="196659" cy="196659"/>
            </a:xfrm>
            <a:custGeom>
              <a:rect b="b" l="l" r="r" t="t"/>
              <a:pathLst>
                <a:path extrusionOk="0" h="4903" w="4903">
                  <a:moveTo>
                    <a:pt x="1646" y="1"/>
                  </a:moveTo>
                  <a:lnTo>
                    <a:pt x="2453" y="1890"/>
                  </a:lnTo>
                  <a:lnTo>
                    <a:pt x="0" y="1890"/>
                  </a:lnTo>
                  <a:lnTo>
                    <a:pt x="0" y="4903"/>
                  </a:lnTo>
                  <a:lnTo>
                    <a:pt x="4902" y="4903"/>
                  </a:lnTo>
                  <a:lnTo>
                    <a:pt x="4902"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7179595" y="89413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7376215" y="894130"/>
              <a:ext cx="196539" cy="196659"/>
            </a:xfrm>
            <a:custGeom>
              <a:rect b="b" l="l" r="r" t="t"/>
              <a:pathLst>
                <a:path extrusionOk="0" h="4903" w="4900">
                  <a:moveTo>
                    <a:pt x="0" y="1"/>
                  </a:moveTo>
                  <a:lnTo>
                    <a:pt x="0" y="4903"/>
                  </a:lnTo>
                  <a:lnTo>
                    <a:pt x="4899" y="4903"/>
                  </a:lnTo>
                  <a:lnTo>
                    <a:pt x="489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7572835" y="894130"/>
              <a:ext cx="196539" cy="196659"/>
            </a:xfrm>
            <a:custGeom>
              <a:rect b="b" l="l" r="r" t="t"/>
              <a:pathLst>
                <a:path extrusionOk="0" h="4903" w="4900">
                  <a:moveTo>
                    <a:pt x="0" y="1"/>
                  </a:moveTo>
                  <a:lnTo>
                    <a:pt x="0" y="4903"/>
                  </a:lnTo>
                  <a:lnTo>
                    <a:pt x="4313" y="4903"/>
                  </a:lnTo>
                  <a:cubicBezTo>
                    <a:pt x="3849" y="4314"/>
                    <a:pt x="3570" y="3568"/>
                    <a:pt x="3570" y="2758"/>
                  </a:cubicBezTo>
                  <a:cubicBezTo>
                    <a:pt x="3570" y="1647"/>
                    <a:pt x="4092" y="660"/>
                    <a:pt x="4899" y="23"/>
                  </a:cubicBezTo>
                  <a:lnTo>
                    <a:pt x="489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6786355" y="109075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7769335" y="1090750"/>
              <a:ext cx="196659" cy="196659"/>
            </a:xfrm>
            <a:custGeom>
              <a:rect b="b" l="l" r="r" t="t"/>
              <a:pathLst>
                <a:path extrusionOk="0" h="4903" w="4903">
                  <a:moveTo>
                    <a:pt x="4880" y="1"/>
                  </a:moveTo>
                  <a:cubicBezTo>
                    <a:pt x="4243" y="811"/>
                    <a:pt x="3256" y="1330"/>
                    <a:pt x="2149" y="1330"/>
                  </a:cubicBezTo>
                  <a:cubicBezTo>
                    <a:pt x="1339" y="1330"/>
                    <a:pt x="593" y="1054"/>
                    <a:pt x="0" y="587"/>
                  </a:cubicBez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6786355" y="1287370"/>
              <a:ext cx="196659" cy="196659"/>
            </a:xfrm>
            <a:custGeom>
              <a:rect b="b" l="l" r="r" t="t"/>
              <a:pathLst>
                <a:path extrusionOk="0" h="4903" w="4903">
                  <a:moveTo>
                    <a:pt x="0" y="1"/>
                  </a:moveTo>
                  <a:lnTo>
                    <a:pt x="0" y="3055"/>
                  </a:lnTo>
                  <a:cubicBezTo>
                    <a:pt x="314" y="2876"/>
                    <a:pt x="676" y="2770"/>
                    <a:pt x="1063" y="2770"/>
                  </a:cubicBezTo>
                  <a:cubicBezTo>
                    <a:pt x="2235" y="2770"/>
                    <a:pt x="3186" y="3721"/>
                    <a:pt x="3186" y="4893"/>
                  </a:cubicBezTo>
                  <a:cubicBezTo>
                    <a:pt x="3186" y="4896"/>
                    <a:pt x="3186" y="4900"/>
                    <a:pt x="3186" y="4903"/>
                  </a:cubicBez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7769335" y="128737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6786355" y="1483990"/>
              <a:ext cx="196659" cy="196659"/>
            </a:xfrm>
            <a:custGeom>
              <a:rect b="b" l="l" r="r" t="t"/>
              <a:pathLst>
                <a:path extrusionOk="0" h="4903" w="4903">
                  <a:moveTo>
                    <a:pt x="3186" y="1"/>
                  </a:moveTo>
                  <a:cubicBezTo>
                    <a:pt x="3180" y="1166"/>
                    <a:pt x="2232" y="2111"/>
                    <a:pt x="1063" y="2111"/>
                  </a:cubicBezTo>
                  <a:cubicBezTo>
                    <a:pt x="676" y="2111"/>
                    <a:pt x="314" y="2008"/>
                    <a:pt x="0" y="1826"/>
                  </a:cubicBez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7769335" y="148399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6786355" y="1680610"/>
              <a:ext cx="196659" cy="196539"/>
            </a:xfrm>
            <a:custGeom>
              <a:rect b="b" l="l" r="r" t="t"/>
              <a:pathLst>
                <a:path extrusionOk="0" h="4900" w="4903">
                  <a:moveTo>
                    <a:pt x="0" y="1"/>
                  </a:moveTo>
                  <a:lnTo>
                    <a:pt x="0" y="4899"/>
                  </a:lnTo>
                  <a:lnTo>
                    <a:pt x="4902" y="4899"/>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7769335" y="1680610"/>
              <a:ext cx="196659" cy="196539"/>
            </a:xfrm>
            <a:custGeom>
              <a:rect b="b" l="l" r="r" t="t"/>
              <a:pathLst>
                <a:path extrusionOk="0" h="4900" w="4903">
                  <a:moveTo>
                    <a:pt x="0" y="1"/>
                  </a:moveTo>
                  <a:lnTo>
                    <a:pt x="0" y="4899"/>
                  </a:lnTo>
                  <a:lnTo>
                    <a:pt x="4902" y="4899"/>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6786355" y="1877110"/>
              <a:ext cx="196659" cy="196659"/>
            </a:xfrm>
            <a:custGeom>
              <a:rect b="b" l="l" r="r" t="t"/>
              <a:pathLst>
                <a:path extrusionOk="0" h="4903" w="4903">
                  <a:moveTo>
                    <a:pt x="0" y="0"/>
                  </a:moveTo>
                  <a:lnTo>
                    <a:pt x="0" y="4902"/>
                  </a:lnTo>
                  <a:lnTo>
                    <a:pt x="4902" y="4902"/>
                  </a:lnTo>
                  <a:lnTo>
                    <a:pt x="4902" y="0"/>
                  </a:lnTo>
                  <a:close/>
                </a:path>
              </a:pathLst>
            </a:custGeom>
            <a:solidFill>
              <a:srgbClr val="FD475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698297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7179595" y="1877110"/>
              <a:ext cx="196659" cy="196659"/>
            </a:xfrm>
            <a:custGeom>
              <a:rect b="b" l="l" r="r" t="t"/>
              <a:pathLst>
                <a:path extrusionOk="0" h="4903" w="4903">
                  <a:moveTo>
                    <a:pt x="0" y="0"/>
                  </a:moveTo>
                  <a:lnTo>
                    <a:pt x="0" y="4902"/>
                  </a:lnTo>
                  <a:lnTo>
                    <a:pt x="3042" y="4902"/>
                  </a:lnTo>
                  <a:cubicBezTo>
                    <a:pt x="2828" y="4573"/>
                    <a:pt x="2703" y="4176"/>
                    <a:pt x="2703" y="3753"/>
                  </a:cubicBezTo>
                  <a:cubicBezTo>
                    <a:pt x="2703" y="2581"/>
                    <a:pt x="3654" y="1630"/>
                    <a:pt x="4826" y="1630"/>
                  </a:cubicBezTo>
                  <a:cubicBezTo>
                    <a:pt x="4851" y="1630"/>
                    <a:pt x="4877" y="1633"/>
                    <a:pt x="4902" y="1633"/>
                  </a:cubicBezTo>
                  <a:lnTo>
                    <a:pt x="490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7376215" y="1877110"/>
              <a:ext cx="196539" cy="196659"/>
            </a:xfrm>
            <a:custGeom>
              <a:rect b="b" l="l" r="r" t="t"/>
              <a:pathLst>
                <a:path extrusionOk="0" h="4903" w="4900">
                  <a:moveTo>
                    <a:pt x="0" y="0"/>
                  </a:moveTo>
                  <a:lnTo>
                    <a:pt x="0" y="1633"/>
                  </a:lnTo>
                  <a:cubicBezTo>
                    <a:pt x="1137" y="1675"/>
                    <a:pt x="2046" y="2607"/>
                    <a:pt x="2046" y="3753"/>
                  </a:cubicBezTo>
                  <a:cubicBezTo>
                    <a:pt x="2046" y="4176"/>
                    <a:pt x="1922" y="4573"/>
                    <a:pt x="1707" y="4902"/>
                  </a:cubicBezTo>
                  <a:lnTo>
                    <a:pt x="4899" y="4902"/>
                  </a:lnTo>
                  <a:lnTo>
                    <a:pt x="4899"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7572835" y="1877110"/>
              <a:ext cx="196539" cy="196659"/>
            </a:xfrm>
            <a:custGeom>
              <a:rect b="b" l="l" r="r" t="t"/>
              <a:pathLst>
                <a:path extrusionOk="0" h="4903" w="4900">
                  <a:moveTo>
                    <a:pt x="0" y="0"/>
                  </a:moveTo>
                  <a:lnTo>
                    <a:pt x="0" y="4902"/>
                  </a:lnTo>
                  <a:lnTo>
                    <a:pt x="4899" y="4902"/>
                  </a:lnTo>
                  <a:lnTo>
                    <a:pt x="4899"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776933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7069412" y="1177187"/>
              <a:ext cx="341657" cy="181377"/>
            </a:xfrm>
            <a:custGeom>
              <a:rect b="b" l="l" r="r" t="t"/>
              <a:pathLst>
                <a:path extrusionOk="0" h="4522" w="8518">
                  <a:moveTo>
                    <a:pt x="228" y="1"/>
                  </a:moveTo>
                  <a:cubicBezTo>
                    <a:pt x="103" y="1"/>
                    <a:pt x="0" y="103"/>
                    <a:pt x="0" y="228"/>
                  </a:cubicBezTo>
                  <a:lnTo>
                    <a:pt x="0" y="4294"/>
                  </a:lnTo>
                  <a:cubicBezTo>
                    <a:pt x="0" y="4419"/>
                    <a:pt x="103" y="4522"/>
                    <a:pt x="228" y="4522"/>
                  </a:cubicBezTo>
                  <a:lnTo>
                    <a:pt x="8290" y="4522"/>
                  </a:lnTo>
                  <a:cubicBezTo>
                    <a:pt x="8415" y="4522"/>
                    <a:pt x="8517" y="4419"/>
                    <a:pt x="8517" y="4294"/>
                  </a:cubicBezTo>
                  <a:lnTo>
                    <a:pt x="8517" y="228"/>
                  </a:lnTo>
                  <a:cubicBezTo>
                    <a:pt x="8517" y="103"/>
                    <a:pt x="8415" y="1"/>
                    <a:pt x="8290"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7069412" y="1177187"/>
              <a:ext cx="112268" cy="181377"/>
            </a:xfrm>
            <a:custGeom>
              <a:rect b="b" l="l" r="r" t="t"/>
              <a:pathLst>
                <a:path extrusionOk="0" h="4522" w="2799">
                  <a:moveTo>
                    <a:pt x="228" y="1"/>
                  </a:moveTo>
                  <a:cubicBezTo>
                    <a:pt x="103" y="1"/>
                    <a:pt x="0" y="103"/>
                    <a:pt x="0" y="228"/>
                  </a:cubicBezTo>
                  <a:lnTo>
                    <a:pt x="0" y="4294"/>
                  </a:lnTo>
                  <a:cubicBezTo>
                    <a:pt x="0" y="4419"/>
                    <a:pt x="103" y="4522"/>
                    <a:pt x="228" y="4522"/>
                  </a:cubicBezTo>
                  <a:lnTo>
                    <a:pt x="2799" y="4522"/>
                  </a:lnTo>
                  <a:cubicBezTo>
                    <a:pt x="2674" y="4522"/>
                    <a:pt x="2571" y="4419"/>
                    <a:pt x="2571" y="4294"/>
                  </a:cubicBezTo>
                  <a:lnTo>
                    <a:pt x="2571" y="228"/>
                  </a:lnTo>
                  <a:cubicBezTo>
                    <a:pt x="2571" y="103"/>
                    <a:pt x="2674" y="1"/>
                    <a:pt x="279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7341279" y="1609455"/>
              <a:ext cx="341657" cy="181257"/>
            </a:xfrm>
            <a:custGeom>
              <a:rect b="b" l="l" r="r" t="t"/>
              <a:pathLst>
                <a:path extrusionOk="0" h="4519" w="8518">
                  <a:moveTo>
                    <a:pt x="1739" y="1"/>
                  </a:moveTo>
                  <a:lnTo>
                    <a:pt x="1739" y="1563"/>
                  </a:lnTo>
                  <a:cubicBezTo>
                    <a:pt x="1739" y="1804"/>
                    <a:pt x="1544" y="1999"/>
                    <a:pt x="1304" y="1999"/>
                  </a:cubicBezTo>
                  <a:lnTo>
                    <a:pt x="1" y="1999"/>
                  </a:lnTo>
                  <a:lnTo>
                    <a:pt x="1" y="4291"/>
                  </a:lnTo>
                  <a:cubicBezTo>
                    <a:pt x="1" y="4416"/>
                    <a:pt x="103" y="4519"/>
                    <a:pt x="228" y="4519"/>
                  </a:cubicBezTo>
                  <a:lnTo>
                    <a:pt x="8290" y="4519"/>
                  </a:lnTo>
                  <a:cubicBezTo>
                    <a:pt x="8415" y="4519"/>
                    <a:pt x="8517" y="4416"/>
                    <a:pt x="8517" y="4291"/>
                  </a:cubicBezTo>
                  <a:lnTo>
                    <a:pt x="8517" y="228"/>
                  </a:lnTo>
                  <a:cubicBezTo>
                    <a:pt x="8517" y="103"/>
                    <a:pt x="8415" y="1"/>
                    <a:pt x="829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7341279" y="1609455"/>
              <a:ext cx="137056" cy="181257"/>
            </a:xfrm>
            <a:custGeom>
              <a:rect b="b" l="l" r="r" t="t"/>
              <a:pathLst>
                <a:path extrusionOk="0" h="4519" w="3417">
                  <a:moveTo>
                    <a:pt x="1739" y="1"/>
                  </a:moveTo>
                  <a:lnTo>
                    <a:pt x="1739" y="1563"/>
                  </a:lnTo>
                  <a:cubicBezTo>
                    <a:pt x="1739" y="1804"/>
                    <a:pt x="1544" y="1999"/>
                    <a:pt x="1304" y="1999"/>
                  </a:cubicBezTo>
                  <a:lnTo>
                    <a:pt x="1" y="1999"/>
                  </a:lnTo>
                  <a:lnTo>
                    <a:pt x="1" y="4291"/>
                  </a:lnTo>
                  <a:cubicBezTo>
                    <a:pt x="1" y="4416"/>
                    <a:pt x="103" y="4519"/>
                    <a:pt x="228" y="4519"/>
                  </a:cubicBezTo>
                  <a:lnTo>
                    <a:pt x="3417" y="4519"/>
                  </a:lnTo>
                  <a:cubicBezTo>
                    <a:pt x="3292" y="4519"/>
                    <a:pt x="3190" y="4416"/>
                    <a:pt x="3190" y="4291"/>
                  </a:cubicBezTo>
                  <a:lnTo>
                    <a:pt x="3190" y="228"/>
                  </a:lnTo>
                  <a:cubicBezTo>
                    <a:pt x="3190" y="103"/>
                    <a:pt x="3292" y="1"/>
                    <a:pt x="341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7716029" y="865250"/>
              <a:ext cx="278845" cy="278845"/>
            </a:xfrm>
            <a:custGeom>
              <a:rect b="b" l="l" r="r" t="t"/>
              <a:pathLst>
                <a:path extrusionOk="0" h="6952" w="6952">
                  <a:moveTo>
                    <a:pt x="3478" y="0"/>
                  </a:moveTo>
                  <a:cubicBezTo>
                    <a:pt x="1557" y="0"/>
                    <a:pt x="0" y="1556"/>
                    <a:pt x="0" y="3478"/>
                  </a:cubicBezTo>
                  <a:cubicBezTo>
                    <a:pt x="0" y="5395"/>
                    <a:pt x="1557" y="6952"/>
                    <a:pt x="3478" y="6952"/>
                  </a:cubicBezTo>
                  <a:cubicBezTo>
                    <a:pt x="5396" y="6952"/>
                    <a:pt x="6952" y="5395"/>
                    <a:pt x="6952" y="3478"/>
                  </a:cubicBezTo>
                  <a:cubicBezTo>
                    <a:pt x="6952" y="1556"/>
                    <a:pt x="5396"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7716029" y="865250"/>
              <a:ext cx="190362" cy="278845"/>
            </a:xfrm>
            <a:custGeom>
              <a:rect b="b" l="l" r="r" t="t"/>
              <a:pathLst>
                <a:path extrusionOk="0" h="6952" w="4746">
                  <a:moveTo>
                    <a:pt x="3478" y="0"/>
                  </a:moveTo>
                  <a:cubicBezTo>
                    <a:pt x="1557" y="0"/>
                    <a:pt x="0" y="1556"/>
                    <a:pt x="0" y="3478"/>
                  </a:cubicBezTo>
                  <a:cubicBezTo>
                    <a:pt x="0" y="5395"/>
                    <a:pt x="1557" y="6952"/>
                    <a:pt x="3478" y="6952"/>
                  </a:cubicBezTo>
                  <a:cubicBezTo>
                    <a:pt x="3923" y="6952"/>
                    <a:pt x="4352" y="6868"/>
                    <a:pt x="4746" y="6715"/>
                  </a:cubicBezTo>
                  <a:cubicBezTo>
                    <a:pt x="3452" y="6206"/>
                    <a:pt x="2536" y="4950"/>
                    <a:pt x="2536" y="3478"/>
                  </a:cubicBezTo>
                  <a:cubicBezTo>
                    <a:pt x="2536" y="2005"/>
                    <a:pt x="3452" y="746"/>
                    <a:pt x="4746" y="241"/>
                  </a:cubicBezTo>
                  <a:cubicBezTo>
                    <a:pt x="4352" y="87"/>
                    <a:pt x="3923"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7803108" y="952450"/>
              <a:ext cx="104687" cy="104567"/>
            </a:xfrm>
            <a:custGeom>
              <a:rect b="b" l="l" r="r" t="t"/>
              <a:pathLst>
                <a:path extrusionOk="0" h="2607" w="2610">
                  <a:moveTo>
                    <a:pt x="1307" y="0"/>
                  </a:moveTo>
                  <a:cubicBezTo>
                    <a:pt x="586" y="0"/>
                    <a:pt x="0" y="583"/>
                    <a:pt x="0" y="1304"/>
                  </a:cubicBezTo>
                  <a:cubicBezTo>
                    <a:pt x="0" y="2024"/>
                    <a:pt x="586" y="2607"/>
                    <a:pt x="1307" y="2607"/>
                  </a:cubicBezTo>
                  <a:cubicBezTo>
                    <a:pt x="2024" y="2607"/>
                    <a:pt x="2610" y="2024"/>
                    <a:pt x="2610" y="1304"/>
                  </a:cubicBezTo>
                  <a:cubicBezTo>
                    <a:pt x="2610" y="583"/>
                    <a:pt x="2024" y="0"/>
                    <a:pt x="130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7184488" y="1463053"/>
              <a:ext cx="226581" cy="226581"/>
            </a:xfrm>
            <a:custGeom>
              <a:rect b="b" l="l" r="r" t="t"/>
              <a:pathLst>
                <a:path extrusionOk="0" h="5649" w="5649">
                  <a:moveTo>
                    <a:pt x="436" y="1"/>
                  </a:moveTo>
                  <a:cubicBezTo>
                    <a:pt x="195" y="1"/>
                    <a:pt x="0" y="196"/>
                    <a:pt x="0" y="436"/>
                  </a:cubicBezTo>
                  <a:lnTo>
                    <a:pt x="0" y="5213"/>
                  </a:lnTo>
                  <a:cubicBezTo>
                    <a:pt x="0" y="5454"/>
                    <a:pt x="195" y="5649"/>
                    <a:pt x="436" y="5649"/>
                  </a:cubicBezTo>
                  <a:lnTo>
                    <a:pt x="5213" y="5649"/>
                  </a:lnTo>
                  <a:cubicBezTo>
                    <a:pt x="5453" y="5649"/>
                    <a:pt x="5648" y="5454"/>
                    <a:pt x="5648" y="5213"/>
                  </a:cubicBezTo>
                  <a:lnTo>
                    <a:pt x="5648" y="436"/>
                  </a:lnTo>
                  <a:cubicBezTo>
                    <a:pt x="5648" y="196"/>
                    <a:pt x="5453" y="1"/>
                    <a:pt x="521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7184488" y="1463053"/>
              <a:ext cx="93657" cy="226581"/>
            </a:xfrm>
            <a:custGeom>
              <a:rect b="b" l="l" r="r" t="t"/>
              <a:pathLst>
                <a:path extrusionOk="0" h="5649" w="2335">
                  <a:moveTo>
                    <a:pt x="436" y="1"/>
                  </a:moveTo>
                  <a:cubicBezTo>
                    <a:pt x="195" y="1"/>
                    <a:pt x="0" y="196"/>
                    <a:pt x="0" y="436"/>
                  </a:cubicBezTo>
                  <a:lnTo>
                    <a:pt x="0" y="5213"/>
                  </a:lnTo>
                  <a:cubicBezTo>
                    <a:pt x="0" y="5454"/>
                    <a:pt x="195" y="5649"/>
                    <a:pt x="436" y="5649"/>
                  </a:cubicBezTo>
                  <a:lnTo>
                    <a:pt x="2334" y="5649"/>
                  </a:lnTo>
                  <a:cubicBezTo>
                    <a:pt x="2094" y="5649"/>
                    <a:pt x="1899" y="5454"/>
                    <a:pt x="1899" y="5213"/>
                  </a:cubicBezTo>
                  <a:lnTo>
                    <a:pt x="1899" y="436"/>
                  </a:lnTo>
                  <a:cubicBezTo>
                    <a:pt x="1899" y="196"/>
                    <a:pt x="2094" y="1"/>
                    <a:pt x="233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7501800" y="1320381"/>
              <a:ext cx="153902" cy="152217"/>
            </a:xfrm>
            <a:custGeom>
              <a:rect b="b" l="l" r="r" t="t"/>
              <a:pathLst>
                <a:path extrusionOk="0" h="3795" w="3837">
                  <a:moveTo>
                    <a:pt x="1463" y="1"/>
                  </a:moveTo>
                  <a:cubicBezTo>
                    <a:pt x="1405" y="1"/>
                    <a:pt x="1347" y="23"/>
                    <a:pt x="1304" y="68"/>
                  </a:cubicBezTo>
                  <a:lnTo>
                    <a:pt x="87" y="1281"/>
                  </a:lnTo>
                  <a:cubicBezTo>
                    <a:pt x="1" y="1371"/>
                    <a:pt x="1" y="1515"/>
                    <a:pt x="87" y="1605"/>
                  </a:cubicBezTo>
                  <a:lnTo>
                    <a:pt x="2210" y="3728"/>
                  </a:lnTo>
                  <a:cubicBezTo>
                    <a:pt x="2255" y="3772"/>
                    <a:pt x="2313" y="3795"/>
                    <a:pt x="2372" y="3795"/>
                  </a:cubicBezTo>
                  <a:cubicBezTo>
                    <a:pt x="2430" y="3795"/>
                    <a:pt x="2489" y="3772"/>
                    <a:pt x="2533" y="3728"/>
                  </a:cubicBezTo>
                  <a:lnTo>
                    <a:pt x="3747" y="2511"/>
                  </a:lnTo>
                  <a:cubicBezTo>
                    <a:pt x="3837" y="2424"/>
                    <a:pt x="3837" y="2280"/>
                    <a:pt x="3747" y="2191"/>
                  </a:cubicBezTo>
                  <a:lnTo>
                    <a:pt x="1624" y="68"/>
                  </a:lnTo>
                  <a:cubicBezTo>
                    <a:pt x="1579" y="23"/>
                    <a:pt x="1521" y="1"/>
                    <a:pt x="146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7287973" y="1942490"/>
              <a:ext cx="170347" cy="170307"/>
            </a:xfrm>
            <a:custGeom>
              <a:rect b="b" l="l" r="r" t="t"/>
              <a:pathLst>
                <a:path extrusionOk="0" h="4246" w="4247">
                  <a:moveTo>
                    <a:pt x="2124" y="0"/>
                  </a:moveTo>
                  <a:cubicBezTo>
                    <a:pt x="952" y="0"/>
                    <a:pt x="1" y="951"/>
                    <a:pt x="1" y="2123"/>
                  </a:cubicBezTo>
                  <a:cubicBezTo>
                    <a:pt x="1" y="3295"/>
                    <a:pt x="952" y="4246"/>
                    <a:pt x="2124" y="4246"/>
                  </a:cubicBezTo>
                  <a:cubicBezTo>
                    <a:pt x="3295" y="4246"/>
                    <a:pt x="4246" y="3295"/>
                    <a:pt x="4246" y="2123"/>
                  </a:cubicBezTo>
                  <a:cubicBezTo>
                    <a:pt x="4246" y="951"/>
                    <a:pt x="3295"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7287973" y="1942490"/>
              <a:ext cx="121654" cy="170307"/>
            </a:xfrm>
            <a:custGeom>
              <a:rect b="b" l="l" r="r" t="t"/>
              <a:pathLst>
                <a:path extrusionOk="0" h="4246" w="3033">
                  <a:moveTo>
                    <a:pt x="2124" y="0"/>
                  </a:moveTo>
                  <a:cubicBezTo>
                    <a:pt x="952" y="0"/>
                    <a:pt x="1" y="951"/>
                    <a:pt x="1" y="2123"/>
                  </a:cubicBezTo>
                  <a:cubicBezTo>
                    <a:pt x="1" y="3295"/>
                    <a:pt x="952" y="4246"/>
                    <a:pt x="2124" y="4246"/>
                  </a:cubicBezTo>
                  <a:cubicBezTo>
                    <a:pt x="2450" y="4246"/>
                    <a:pt x="2758" y="4172"/>
                    <a:pt x="3033" y="4041"/>
                  </a:cubicBezTo>
                  <a:cubicBezTo>
                    <a:pt x="2316" y="3701"/>
                    <a:pt x="1819" y="2971"/>
                    <a:pt x="1819" y="2123"/>
                  </a:cubicBezTo>
                  <a:cubicBezTo>
                    <a:pt x="1819" y="1278"/>
                    <a:pt x="2316" y="548"/>
                    <a:pt x="3033" y="205"/>
                  </a:cubicBezTo>
                  <a:cubicBezTo>
                    <a:pt x="2758" y="74"/>
                    <a:pt x="2450"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6743958" y="1398475"/>
              <a:ext cx="170227" cy="170187"/>
            </a:xfrm>
            <a:custGeom>
              <a:rect b="b" l="l" r="r" t="t"/>
              <a:pathLst>
                <a:path extrusionOk="0" h="4243" w="4244">
                  <a:moveTo>
                    <a:pt x="2120" y="0"/>
                  </a:moveTo>
                  <a:cubicBezTo>
                    <a:pt x="949" y="0"/>
                    <a:pt x="1" y="948"/>
                    <a:pt x="1" y="2123"/>
                  </a:cubicBezTo>
                  <a:cubicBezTo>
                    <a:pt x="1" y="3295"/>
                    <a:pt x="949" y="4243"/>
                    <a:pt x="2120" y="4243"/>
                  </a:cubicBezTo>
                  <a:cubicBezTo>
                    <a:pt x="3292" y="4243"/>
                    <a:pt x="4243" y="3295"/>
                    <a:pt x="4243" y="2123"/>
                  </a:cubicBezTo>
                  <a:cubicBezTo>
                    <a:pt x="4243" y="948"/>
                    <a:pt x="3292" y="0"/>
                    <a:pt x="2120"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6743958" y="1398475"/>
              <a:ext cx="121654" cy="170187"/>
            </a:xfrm>
            <a:custGeom>
              <a:rect b="b" l="l" r="r" t="t"/>
              <a:pathLst>
                <a:path extrusionOk="0" h="4243" w="3033">
                  <a:moveTo>
                    <a:pt x="2124" y="0"/>
                  </a:moveTo>
                  <a:cubicBezTo>
                    <a:pt x="952" y="0"/>
                    <a:pt x="1" y="951"/>
                    <a:pt x="1" y="2123"/>
                  </a:cubicBezTo>
                  <a:cubicBezTo>
                    <a:pt x="1" y="3295"/>
                    <a:pt x="952" y="4243"/>
                    <a:pt x="2124" y="4243"/>
                  </a:cubicBezTo>
                  <a:cubicBezTo>
                    <a:pt x="2447" y="4243"/>
                    <a:pt x="2754" y="4169"/>
                    <a:pt x="3033" y="4038"/>
                  </a:cubicBezTo>
                  <a:cubicBezTo>
                    <a:pt x="2316" y="3698"/>
                    <a:pt x="1819" y="2968"/>
                    <a:pt x="1819" y="2123"/>
                  </a:cubicBezTo>
                  <a:cubicBezTo>
                    <a:pt x="1819" y="1275"/>
                    <a:pt x="2316" y="545"/>
                    <a:pt x="3033" y="205"/>
                  </a:cubicBezTo>
                  <a:cubicBezTo>
                    <a:pt x="2754" y="74"/>
                    <a:pt x="2447" y="0"/>
                    <a:pt x="21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6880734" y="814270"/>
              <a:ext cx="200670" cy="155667"/>
            </a:xfrm>
            <a:custGeom>
              <a:rect b="b" l="l" r="r" t="t"/>
              <a:pathLst>
                <a:path extrusionOk="0" h="3881" w="5003">
                  <a:moveTo>
                    <a:pt x="1659" y="0"/>
                  </a:moveTo>
                  <a:lnTo>
                    <a:pt x="1" y="3881"/>
                  </a:lnTo>
                  <a:lnTo>
                    <a:pt x="5002" y="3881"/>
                  </a:lnTo>
                  <a:lnTo>
                    <a:pt x="3340" y="0"/>
                  </a:lnTo>
                  <a:cubicBezTo>
                    <a:pt x="3087" y="119"/>
                    <a:pt x="2802"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6880734" y="814270"/>
              <a:ext cx="126026" cy="155667"/>
            </a:xfrm>
            <a:custGeom>
              <a:rect b="b" l="l" r="r" t="t"/>
              <a:pathLst>
                <a:path extrusionOk="0" h="3881" w="3142">
                  <a:moveTo>
                    <a:pt x="1659" y="0"/>
                  </a:moveTo>
                  <a:lnTo>
                    <a:pt x="1" y="3881"/>
                  </a:lnTo>
                  <a:lnTo>
                    <a:pt x="1515" y="3881"/>
                  </a:lnTo>
                  <a:lnTo>
                    <a:pt x="3142" y="80"/>
                  </a:lnTo>
                  <a:lnTo>
                    <a:pt x="3142" y="80"/>
                  </a:lnTo>
                  <a:cubicBezTo>
                    <a:pt x="2940" y="148"/>
                    <a:pt x="2726"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6900909" y="661290"/>
              <a:ext cx="160320" cy="160440"/>
            </a:xfrm>
            <a:custGeom>
              <a:rect b="b" l="l" r="r" t="t"/>
              <a:pathLst>
                <a:path extrusionOk="0" h="4000" w="3997">
                  <a:moveTo>
                    <a:pt x="1998" y="1"/>
                  </a:moveTo>
                  <a:cubicBezTo>
                    <a:pt x="894" y="1"/>
                    <a:pt x="0" y="897"/>
                    <a:pt x="0" y="2002"/>
                  </a:cubicBezTo>
                  <a:cubicBezTo>
                    <a:pt x="0" y="3103"/>
                    <a:pt x="894" y="4000"/>
                    <a:pt x="1998" y="4000"/>
                  </a:cubicBezTo>
                  <a:cubicBezTo>
                    <a:pt x="3103" y="4000"/>
                    <a:pt x="3996" y="3103"/>
                    <a:pt x="3996" y="2002"/>
                  </a:cubicBezTo>
                  <a:cubicBezTo>
                    <a:pt x="3996" y="897"/>
                    <a:pt x="3103"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6900909" y="661290"/>
              <a:ext cx="118685" cy="160440"/>
            </a:xfrm>
            <a:custGeom>
              <a:rect b="b" l="l" r="r" t="t"/>
              <a:pathLst>
                <a:path extrusionOk="0" h="4000" w="2959">
                  <a:moveTo>
                    <a:pt x="1998" y="1"/>
                  </a:moveTo>
                  <a:cubicBezTo>
                    <a:pt x="894" y="1"/>
                    <a:pt x="0" y="897"/>
                    <a:pt x="0" y="2002"/>
                  </a:cubicBezTo>
                  <a:cubicBezTo>
                    <a:pt x="0" y="3103"/>
                    <a:pt x="894" y="4000"/>
                    <a:pt x="1998" y="4000"/>
                  </a:cubicBezTo>
                  <a:cubicBezTo>
                    <a:pt x="2347" y="4000"/>
                    <a:pt x="2674" y="3910"/>
                    <a:pt x="2959" y="3753"/>
                  </a:cubicBezTo>
                  <a:cubicBezTo>
                    <a:pt x="2341" y="3414"/>
                    <a:pt x="1922" y="2754"/>
                    <a:pt x="1922" y="2002"/>
                  </a:cubicBezTo>
                  <a:cubicBezTo>
                    <a:pt x="1922" y="1246"/>
                    <a:pt x="2341" y="587"/>
                    <a:pt x="2959" y="247"/>
                  </a:cubicBezTo>
                  <a:cubicBezTo>
                    <a:pt x="2674" y="91"/>
                    <a:pt x="2347"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7" name="Google Shape;3327;p57"/>
          <p:cNvGrpSpPr/>
          <p:nvPr/>
        </p:nvGrpSpPr>
        <p:grpSpPr>
          <a:xfrm>
            <a:off x="1398925" y="2774225"/>
            <a:ext cx="1919446" cy="1672500"/>
            <a:chOff x="5088650" y="2517125"/>
            <a:chExt cx="1919446" cy="1672500"/>
          </a:xfrm>
        </p:grpSpPr>
        <p:sp>
          <p:nvSpPr>
            <p:cNvPr id="3328" name="Google Shape;3328;p57"/>
            <p:cNvSpPr/>
            <p:nvPr/>
          </p:nvSpPr>
          <p:spPr>
            <a:xfrm>
              <a:off x="5990472" y="2517125"/>
              <a:ext cx="382602" cy="637429"/>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6029213" y="2829764"/>
              <a:ext cx="305119" cy="12152"/>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6258233" y="3039112"/>
              <a:ext cx="56488" cy="56488"/>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6048825" y="3039112"/>
              <a:ext cx="56488" cy="56488"/>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6258233" y="2902554"/>
              <a:ext cx="56488" cy="56307"/>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6048825" y="2902554"/>
              <a:ext cx="56488" cy="56307"/>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6239343" y="2598037"/>
              <a:ext cx="64369" cy="56488"/>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6059833" y="2705779"/>
              <a:ext cx="64369" cy="56488"/>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6370667" y="2520975"/>
              <a:ext cx="637429" cy="382421"/>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6683306" y="2559476"/>
              <a:ext cx="12212" cy="305179"/>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6731252" y="257914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6731252" y="2788496"/>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6817758" y="2579147"/>
              <a:ext cx="56488" cy="56488"/>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6817758" y="2788496"/>
              <a:ext cx="56488" cy="56488"/>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6447729" y="2594187"/>
              <a:ext cx="64429" cy="56488"/>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6555411" y="2773697"/>
              <a:ext cx="64609" cy="56428"/>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5729689" y="3157201"/>
              <a:ext cx="637429" cy="382361"/>
            </a:xfrm>
            <a:custGeom>
              <a:rect b="b" l="l" r="r" t="t"/>
              <a:pathLst>
                <a:path extrusionOk="0" h="6356" w="10596">
                  <a:moveTo>
                    <a:pt x="455" y="0"/>
                  </a:moveTo>
                  <a:cubicBezTo>
                    <a:pt x="202" y="0"/>
                    <a:pt x="0" y="202"/>
                    <a:pt x="0" y="455"/>
                  </a:cubicBezTo>
                  <a:lnTo>
                    <a:pt x="0" y="5901"/>
                  </a:lnTo>
                  <a:cubicBezTo>
                    <a:pt x="0" y="6151"/>
                    <a:pt x="205" y="6356"/>
                    <a:pt x="455" y="6356"/>
                  </a:cubicBezTo>
                  <a:lnTo>
                    <a:pt x="10140" y="6356"/>
                  </a:lnTo>
                  <a:cubicBezTo>
                    <a:pt x="10390" y="6356"/>
                    <a:pt x="10595" y="6151"/>
                    <a:pt x="10595" y="5901"/>
                  </a:cubicBezTo>
                  <a:lnTo>
                    <a:pt x="10595" y="455"/>
                  </a:lnTo>
                  <a:cubicBezTo>
                    <a:pt x="10595" y="202"/>
                    <a:pt x="10390" y="0"/>
                    <a:pt x="1014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6042267" y="3195883"/>
              <a:ext cx="12212" cy="304999"/>
            </a:xfrm>
            <a:custGeom>
              <a:rect b="b" l="l" r="r" t="t"/>
              <a:pathLst>
                <a:path extrusionOk="0" h="5070" w="203">
                  <a:moveTo>
                    <a:pt x="100" y="1"/>
                  </a:moveTo>
                  <a:cubicBezTo>
                    <a:pt x="46" y="1"/>
                    <a:pt x="1" y="45"/>
                    <a:pt x="1" y="100"/>
                  </a:cubicBezTo>
                  <a:lnTo>
                    <a:pt x="1" y="4970"/>
                  </a:lnTo>
                  <a:cubicBezTo>
                    <a:pt x="1" y="5024"/>
                    <a:pt x="46" y="5069"/>
                    <a:pt x="100" y="5069"/>
                  </a:cubicBezTo>
                  <a:cubicBezTo>
                    <a:pt x="158" y="5069"/>
                    <a:pt x="203" y="5024"/>
                    <a:pt x="203" y="4970"/>
                  </a:cubicBezTo>
                  <a:lnTo>
                    <a:pt x="203" y="100"/>
                  </a:lnTo>
                  <a:cubicBezTo>
                    <a:pt x="203" y="45"/>
                    <a:pt x="158" y="1"/>
                    <a:pt x="1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6251676" y="3215374"/>
              <a:ext cx="56488" cy="56488"/>
            </a:xfrm>
            <a:custGeom>
              <a:rect b="b" l="l" r="r" t="t"/>
              <a:pathLst>
                <a:path extrusionOk="0" h="939" w="939">
                  <a:moveTo>
                    <a:pt x="471" y="0"/>
                  </a:moveTo>
                  <a:cubicBezTo>
                    <a:pt x="212" y="0"/>
                    <a:pt x="0" y="211"/>
                    <a:pt x="0" y="471"/>
                  </a:cubicBezTo>
                  <a:cubicBezTo>
                    <a:pt x="0" y="730"/>
                    <a:pt x="212"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6251676" y="3424722"/>
              <a:ext cx="56488" cy="56488"/>
            </a:xfrm>
            <a:custGeom>
              <a:rect b="b" l="l" r="r" t="t"/>
              <a:pathLst>
                <a:path extrusionOk="0" h="939" w="939">
                  <a:moveTo>
                    <a:pt x="471" y="0"/>
                  </a:moveTo>
                  <a:cubicBezTo>
                    <a:pt x="212" y="0"/>
                    <a:pt x="0" y="212"/>
                    <a:pt x="0" y="471"/>
                  </a:cubicBezTo>
                  <a:cubicBezTo>
                    <a:pt x="0" y="730"/>
                    <a:pt x="212" y="939"/>
                    <a:pt x="471" y="939"/>
                  </a:cubicBezTo>
                  <a:cubicBezTo>
                    <a:pt x="730" y="939"/>
                    <a:pt x="938" y="730"/>
                    <a:pt x="938" y="471"/>
                  </a:cubicBezTo>
                  <a:cubicBezTo>
                    <a:pt x="938" y="212"/>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6110666" y="3215193"/>
              <a:ext cx="64188" cy="56428"/>
            </a:xfrm>
            <a:custGeom>
              <a:rect b="b" l="l" r="r" t="t"/>
              <a:pathLst>
                <a:path extrusionOk="0" h="938" w="1067">
                  <a:moveTo>
                    <a:pt x="535" y="0"/>
                  </a:moveTo>
                  <a:cubicBezTo>
                    <a:pt x="474" y="0"/>
                    <a:pt x="412" y="12"/>
                    <a:pt x="353" y="38"/>
                  </a:cubicBezTo>
                  <a:cubicBezTo>
                    <a:pt x="113" y="138"/>
                    <a:pt x="1" y="413"/>
                    <a:pt x="103" y="650"/>
                  </a:cubicBezTo>
                  <a:cubicBezTo>
                    <a:pt x="177" y="830"/>
                    <a:pt x="350" y="938"/>
                    <a:pt x="533" y="938"/>
                  </a:cubicBezTo>
                  <a:cubicBezTo>
                    <a:pt x="595" y="938"/>
                    <a:pt x="657" y="925"/>
                    <a:pt x="718" y="900"/>
                  </a:cubicBezTo>
                  <a:cubicBezTo>
                    <a:pt x="955" y="800"/>
                    <a:pt x="1067" y="525"/>
                    <a:pt x="967" y="288"/>
                  </a:cubicBezTo>
                  <a:cubicBezTo>
                    <a:pt x="891" y="108"/>
                    <a:pt x="717"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6115118" y="3424722"/>
              <a:ext cx="56488" cy="56488"/>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5806510" y="3230353"/>
              <a:ext cx="64609" cy="56548"/>
            </a:xfrm>
            <a:custGeom>
              <a:rect b="b" l="l" r="r" t="t"/>
              <a:pathLst>
                <a:path extrusionOk="0" h="940" w="1074">
                  <a:moveTo>
                    <a:pt x="535" y="1"/>
                  </a:moveTo>
                  <a:cubicBezTo>
                    <a:pt x="453" y="1"/>
                    <a:pt x="371" y="22"/>
                    <a:pt x="295" y="68"/>
                  </a:cubicBezTo>
                  <a:cubicBezTo>
                    <a:pt x="74" y="203"/>
                    <a:pt x="1" y="487"/>
                    <a:pt x="135" y="712"/>
                  </a:cubicBezTo>
                  <a:cubicBezTo>
                    <a:pt x="224" y="857"/>
                    <a:pt x="378" y="939"/>
                    <a:pt x="537" y="939"/>
                  </a:cubicBezTo>
                  <a:cubicBezTo>
                    <a:pt x="619" y="939"/>
                    <a:pt x="703" y="917"/>
                    <a:pt x="779" y="872"/>
                  </a:cubicBezTo>
                  <a:cubicBezTo>
                    <a:pt x="1000" y="737"/>
                    <a:pt x="1073" y="449"/>
                    <a:pt x="939" y="228"/>
                  </a:cubicBezTo>
                  <a:cubicBezTo>
                    <a:pt x="850"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a:off x="5914372" y="3409863"/>
              <a:ext cx="64429" cy="56428"/>
            </a:xfrm>
            <a:custGeom>
              <a:rect b="b" l="l" r="r" t="t"/>
              <a:pathLst>
                <a:path extrusionOk="0" h="938" w="1071">
                  <a:moveTo>
                    <a:pt x="535" y="1"/>
                  </a:moveTo>
                  <a:cubicBezTo>
                    <a:pt x="453" y="1"/>
                    <a:pt x="371" y="22"/>
                    <a:pt x="295" y="68"/>
                  </a:cubicBezTo>
                  <a:cubicBezTo>
                    <a:pt x="71" y="199"/>
                    <a:pt x="1" y="488"/>
                    <a:pt x="132" y="712"/>
                  </a:cubicBezTo>
                  <a:cubicBezTo>
                    <a:pt x="221" y="857"/>
                    <a:pt x="377" y="938"/>
                    <a:pt x="536" y="938"/>
                  </a:cubicBezTo>
                  <a:cubicBezTo>
                    <a:pt x="618" y="938"/>
                    <a:pt x="701" y="916"/>
                    <a:pt x="776" y="872"/>
                  </a:cubicBezTo>
                  <a:cubicBezTo>
                    <a:pt x="1000" y="737"/>
                    <a:pt x="1070" y="449"/>
                    <a:pt x="936" y="228"/>
                  </a:cubicBezTo>
                  <a:cubicBezTo>
                    <a:pt x="849"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5864502" y="3324560"/>
              <a:ext cx="56488" cy="56307"/>
            </a:xfrm>
            <a:custGeom>
              <a:rect b="b" l="l" r="r" t="t"/>
              <a:pathLst>
                <a:path extrusionOk="0" h="936" w="939">
                  <a:moveTo>
                    <a:pt x="468" y="0"/>
                  </a:moveTo>
                  <a:cubicBezTo>
                    <a:pt x="209" y="0"/>
                    <a:pt x="1" y="209"/>
                    <a:pt x="1" y="468"/>
                  </a:cubicBezTo>
                  <a:cubicBezTo>
                    <a:pt x="1" y="727"/>
                    <a:pt x="209" y="935"/>
                    <a:pt x="468" y="935"/>
                  </a:cubicBezTo>
                  <a:cubicBezTo>
                    <a:pt x="727" y="935"/>
                    <a:pt x="939" y="727"/>
                    <a:pt x="939" y="468"/>
                  </a:cubicBezTo>
                  <a:cubicBezTo>
                    <a:pt x="939" y="209"/>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5095568" y="354545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5261844" y="399080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5134310" y="385809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5363329" y="406744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5153981" y="406744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5363329" y="393088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5153981" y="393088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5261844" y="366535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5363329" y="374042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5153981" y="374042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5363329" y="360387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5153981" y="360387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5088650" y="3158705"/>
              <a:ext cx="637248" cy="382602"/>
            </a:xfrm>
            <a:custGeom>
              <a:rect b="b" l="l" r="r" t="t"/>
              <a:pathLst>
                <a:path extrusionOk="0" h="6360" w="10593">
                  <a:moveTo>
                    <a:pt x="452" y="1"/>
                  </a:moveTo>
                  <a:cubicBezTo>
                    <a:pt x="202" y="1"/>
                    <a:pt x="1" y="206"/>
                    <a:pt x="1" y="455"/>
                  </a:cubicBezTo>
                  <a:lnTo>
                    <a:pt x="1" y="5905"/>
                  </a:lnTo>
                  <a:cubicBezTo>
                    <a:pt x="1" y="6155"/>
                    <a:pt x="202" y="6356"/>
                    <a:pt x="452" y="6360"/>
                  </a:cubicBezTo>
                  <a:lnTo>
                    <a:pt x="10138" y="6360"/>
                  </a:lnTo>
                  <a:cubicBezTo>
                    <a:pt x="10391" y="6360"/>
                    <a:pt x="10592" y="6155"/>
                    <a:pt x="10592" y="5905"/>
                  </a:cubicBezTo>
                  <a:lnTo>
                    <a:pt x="10592" y="455"/>
                  </a:lnTo>
                  <a:cubicBezTo>
                    <a:pt x="10592" y="206"/>
                    <a:pt x="10391" y="1"/>
                    <a:pt x="1013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5401048" y="3197447"/>
              <a:ext cx="12212" cy="305119"/>
            </a:xfrm>
            <a:custGeom>
              <a:rect b="b" l="l" r="r" t="t"/>
              <a:pathLst>
                <a:path extrusionOk="0" h="5072" w="203">
                  <a:moveTo>
                    <a:pt x="103" y="0"/>
                  </a:moveTo>
                  <a:cubicBezTo>
                    <a:pt x="49" y="0"/>
                    <a:pt x="1" y="45"/>
                    <a:pt x="1" y="100"/>
                  </a:cubicBezTo>
                  <a:lnTo>
                    <a:pt x="1" y="4969"/>
                  </a:lnTo>
                  <a:cubicBezTo>
                    <a:pt x="1" y="5027"/>
                    <a:pt x="49" y="5072"/>
                    <a:pt x="103" y="5072"/>
                  </a:cubicBezTo>
                  <a:cubicBezTo>
                    <a:pt x="158" y="5072"/>
                    <a:pt x="203" y="5027"/>
                    <a:pt x="203" y="4969"/>
                  </a:cubicBezTo>
                  <a:lnTo>
                    <a:pt x="203" y="100"/>
                  </a:lnTo>
                  <a:cubicBezTo>
                    <a:pt x="203" y="45"/>
                    <a:pt x="158"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5542238" y="3324560"/>
              <a:ext cx="56548" cy="56307"/>
            </a:xfrm>
            <a:custGeom>
              <a:rect b="b" l="l" r="r" t="t"/>
              <a:pathLst>
                <a:path extrusionOk="0" h="936" w="940">
                  <a:moveTo>
                    <a:pt x="472" y="0"/>
                  </a:moveTo>
                  <a:cubicBezTo>
                    <a:pt x="212" y="0"/>
                    <a:pt x="1" y="209"/>
                    <a:pt x="1" y="468"/>
                  </a:cubicBezTo>
                  <a:cubicBezTo>
                    <a:pt x="1" y="727"/>
                    <a:pt x="212" y="935"/>
                    <a:pt x="472" y="935"/>
                  </a:cubicBezTo>
                  <a:cubicBezTo>
                    <a:pt x="728" y="935"/>
                    <a:pt x="939" y="727"/>
                    <a:pt x="939" y="468"/>
                  </a:cubicBezTo>
                  <a:cubicBezTo>
                    <a:pt x="939" y="209"/>
                    <a:pt x="728" y="0"/>
                    <a:pt x="4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5610637" y="3426466"/>
              <a:ext cx="56488" cy="56488"/>
            </a:xfrm>
            <a:custGeom>
              <a:rect b="b" l="l" r="r" t="t"/>
              <a:pathLst>
                <a:path extrusionOk="0" h="939" w="939">
                  <a:moveTo>
                    <a:pt x="468" y="0"/>
                  </a:moveTo>
                  <a:cubicBezTo>
                    <a:pt x="209" y="0"/>
                    <a:pt x="1" y="208"/>
                    <a:pt x="1" y="468"/>
                  </a:cubicBezTo>
                  <a:cubicBezTo>
                    <a:pt x="1" y="727"/>
                    <a:pt x="209" y="938"/>
                    <a:pt x="468" y="938"/>
                  </a:cubicBezTo>
                  <a:cubicBezTo>
                    <a:pt x="727" y="938"/>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5473899" y="3217058"/>
              <a:ext cx="56488" cy="56488"/>
            </a:xfrm>
            <a:custGeom>
              <a:rect b="b" l="l" r="r" t="t"/>
              <a:pathLst>
                <a:path extrusionOk="0" h="939" w="939">
                  <a:moveTo>
                    <a:pt x="471" y="1"/>
                  </a:moveTo>
                  <a:cubicBezTo>
                    <a:pt x="212" y="1"/>
                    <a:pt x="0" y="212"/>
                    <a:pt x="0" y="468"/>
                  </a:cubicBezTo>
                  <a:cubicBezTo>
                    <a:pt x="0" y="728"/>
                    <a:pt x="212" y="939"/>
                    <a:pt x="471" y="939"/>
                  </a:cubicBezTo>
                  <a:cubicBezTo>
                    <a:pt x="727" y="939"/>
                    <a:pt x="938" y="728"/>
                    <a:pt x="938" y="468"/>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5233509" y="3326304"/>
              <a:ext cx="64369" cy="56488"/>
            </a:xfrm>
            <a:custGeom>
              <a:rect b="b" l="l" r="r" t="t"/>
              <a:pathLst>
                <a:path extrusionOk="0" h="939" w="1070">
                  <a:moveTo>
                    <a:pt x="535" y="0"/>
                  </a:moveTo>
                  <a:cubicBezTo>
                    <a:pt x="453" y="0"/>
                    <a:pt x="370" y="22"/>
                    <a:pt x="295" y="68"/>
                  </a:cubicBezTo>
                  <a:cubicBezTo>
                    <a:pt x="71" y="199"/>
                    <a:pt x="0" y="487"/>
                    <a:pt x="132" y="711"/>
                  </a:cubicBezTo>
                  <a:cubicBezTo>
                    <a:pt x="220" y="857"/>
                    <a:pt x="376" y="939"/>
                    <a:pt x="535" y="939"/>
                  </a:cubicBezTo>
                  <a:cubicBezTo>
                    <a:pt x="617" y="939"/>
                    <a:pt x="700" y="917"/>
                    <a:pt x="775" y="871"/>
                  </a:cubicBezTo>
                  <a:cubicBezTo>
                    <a:pt x="999" y="737"/>
                    <a:pt x="1070" y="449"/>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5162223" y="3423759"/>
              <a:ext cx="56488" cy="56488"/>
            </a:xfrm>
            <a:custGeom>
              <a:rect b="b" l="l" r="r" t="t"/>
              <a:pathLst>
                <a:path extrusionOk="0" h="939" w="939">
                  <a:moveTo>
                    <a:pt x="471" y="0"/>
                  </a:moveTo>
                  <a:cubicBezTo>
                    <a:pt x="212" y="0"/>
                    <a:pt x="1" y="209"/>
                    <a:pt x="1" y="468"/>
                  </a:cubicBezTo>
                  <a:cubicBezTo>
                    <a:pt x="1" y="727"/>
                    <a:pt x="212" y="939"/>
                    <a:pt x="471" y="939"/>
                  </a:cubicBezTo>
                  <a:cubicBezTo>
                    <a:pt x="731" y="939"/>
                    <a:pt x="939" y="727"/>
                    <a:pt x="939" y="468"/>
                  </a:cubicBezTo>
                  <a:cubicBezTo>
                    <a:pt x="939" y="209"/>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5162223" y="3214411"/>
              <a:ext cx="56488" cy="56488"/>
            </a:xfrm>
            <a:custGeom>
              <a:rect b="b" l="l" r="r" t="t"/>
              <a:pathLst>
                <a:path extrusionOk="0" h="939" w="939">
                  <a:moveTo>
                    <a:pt x="471" y="0"/>
                  </a:moveTo>
                  <a:cubicBezTo>
                    <a:pt x="212" y="0"/>
                    <a:pt x="1" y="208"/>
                    <a:pt x="1" y="468"/>
                  </a:cubicBezTo>
                  <a:cubicBezTo>
                    <a:pt x="1" y="727"/>
                    <a:pt x="212" y="938"/>
                    <a:pt x="471" y="938"/>
                  </a:cubicBezTo>
                  <a:cubicBezTo>
                    <a:pt x="731" y="938"/>
                    <a:pt x="939" y="727"/>
                    <a:pt x="939" y="468"/>
                  </a:cubicBezTo>
                  <a:cubicBezTo>
                    <a:pt x="939" y="208"/>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5299021" y="3423759"/>
              <a:ext cx="56488" cy="56488"/>
            </a:xfrm>
            <a:custGeom>
              <a:rect b="b" l="l" r="r" t="t"/>
              <a:pathLst>
                <a:path extrusionOk="0" h="939" w="939">
                  <a:moveTo>
                    <a:pt x="467" y="0"/>
                  </a:moveTo>
                  <a:cubicBezTo>
                    <a:pt x="211" y="0"/>
                    <a:pt x="0" y="209"/>
                    <a:pt x="0" y="468"/>
                  </a:cubicBezTo>
                  <a:cubicBezTo>
                    <a:pt x="0" y="727"/>
                    <a:pt x="211" y="939"/>
                    <a:pt x="467" y="939"/>
                  </a:cubicBezTo>
                  <a:cubicBezTo>
                    <a:pt x="727" y="939"/>
                    <a:pt x="938" y="727"/>
                    <a:pt x="938" y="468"/>
                  </a:cubicBezTo>
                  <a:cubicBezTo>
                    <a:pt x="938" y="209"/>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5299021" y="3214411"/>
              <a:ext cx="56488" cy="56488"/>
            </a:xfrm>
            <a:custGeom>
              <a:rect b="b" l="l" r="r" t="t"/>
              <a:pathLst>
                <a:path extrusionOk="0" h="939" w="939">
                  <a:moveTo>
                    <a:pt x="467" y="0"/>
                  </a:moveTo>
                  <a:cubicBezTo>
                    <a:pt x="211" y="0"/>
                    <a:pt x="0" y="208"/>
                    <a:pt x="0" y="468"/>
                  </a:cubicBezTo>
                  <a:cubicBezTo>
                    <a:pt x="0" y="727"/>
                    <a:pt x="211" y="938"/>
                    <a:pt x="467" y="938"/>
                  </a:cubicBezTo>
                  <a:cubicBezTo>
                    <a:pt x="727" y="938"/>
                    <a:pt x="938" y="727"/>
                    <a:pt x="938" y="468"/>
                  </a:cubicBezTo>
                  <a:cubicBezTo>
                    <a:pt x="938" y="208"/>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5476967" y="380726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5789606" y="384576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5998954" y="386543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5998954" y="407478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5862216" y="386543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5862216" y="407478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5609314" y="398148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5538207" y="407881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5538207" y="386946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5674945" y="407881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5674945" y="386946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57"/>
          <p:cNvGrpSpPr/>
          <p:nvPr/>
        </p:nvGrpSpPr>
        <p:grpSpPr>
          <a:xfrm rot="-1521948">
            <a:off x="2491946" y="452226"/>
            <a:ext cx="819858" cy="819858"/>
            <a:chOff x="410325" y="170950"/>
            <a:chExt cx="819850" cy="819850"/>
          </a:xfrm>
        </p:grpSpPr>
        <p:sp>
          <p:nvSpPr>
            <p:cNvPr id="3387" name="Google Shape;3387;p57"/>
            <p:cNvSpPr/>
            <p:nvPr/>
          </p:nvSpPr>
          <p:spPr>
            <a:xfrm>
              <a:off x="643175" y="170950"/>
              <a:ext cx="587000" cy="468050"/>
            </a:xfrm>
            <a:custGeom>
              <a:rect b="b" l="l" r="r" t="t"/>
              <a:pathLst>
                <a:path extrusionOk="0" h="18722" w="23480">
                  <a:moveTo>
                    <a:pt x="7080" y="0"/>
                  </a:moveTo>
                  <a:lnTo>
                    <a:pt x="7080" y="5447"/>
                  </a:lnTo>
                  <a:lnTo>
                    <a:pt x="2594" y="5447"/>
                  </a:lnTo>
                  <a:cubicBezTo>
                    <a:pt x="1163" y="5447"/>
                    <a:pt x="0" y="6609"/>
                    <a:pt x="0" y="8043"/>
                  </a:cubicBezTo>
                  <a:cubicBezTo>
                    <a:pt x="0" y="9474"/>
                    <a:pt x="1163" y="10637"/>
                    <a:pt x="2594" y="10637"/>
                  </a:cubicBezTo>
                  <a:lnTo>
                    <a:pt x="7080" y="10637"/>
                  </a:lnTo>
                  <a:lnTo>
                    <a:pt x="7080" y="16397"/>
                  </a:lnTo>
                  <a:lnTo>
                    <a:pt x="12843" y="18721"/>
                  </a:lnTo>
                  <a:lnTo>
                    <a:pt x="18033" y="18721"/>
                  </a:lnTo>
                  <a:lnTo>
                    <a:pt x="23479" y="16397"/>
                  </a:lnTo>
                  <a:lnTo>
                    <a:pt x="23479" y="4047"/>
                  </a:lnTo>
                  <a:cubicBezTo>
                    <a:pt x="23479" y="1813"/>
                    <a:pt x="21667" y="0"/>
                    <a:pt x="194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643175" y="307100"/>
              <a:ext cx="95675" cy="129775"/>
            </a:xfrm>
            <a:custGeom>
              <a:rect b="b" l="l" r="r" t="t"/>
              <a:pathLst>
                <a:path extrusionOk="0" h="5191" w="3827">
                  <a:moveTo>
                    <a:pt x="2594" y="1"/>
                  </a:moveTo>
                  <a:cubicBezTo>
                    <a:pt x="1163" y="1"/>
                    <a:pt x="0" y="1163"/>
                    <a:pt x="0" y="2597"/>
                  </a:cubicBezTo>
                  <a:cubicBezTo>
                    <a:pt x="0" y="4028"/>
                    <a:pt x="1163" y="5191"/>
                    <a:pt x="2594" y="5191"/>
                  </a:cubicBezTo>
                  <a:lnTo>
                    <a:pt x="3827" y="5191"/>
                  </a:lnTo>
                  <a:cubicBezTo>
                    <a:pt x="2392" y="5191"/>
                    <a:pt x="1233" y="4028"/>
                    <a:pt x="1233" y="2597"/>
                  </a:cubicBezTo>
                  <a:cubicBezTo>
                    <a:pt x="1233" y="1163"/>
                    <a:pt x="2392" y="1"/>
                    <a:pt x="3827"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820225" y="170950"/>
              <a:ext cx="30775" cy="136175"/>
            </a:xfrm>
            <a:custGeom>
              <a:rect b="b" l="l" r="r" t="t"/>
              <a:pathLst>
                <a:path extrusionOk="0" h="5447" w="1231">
                  <a:moveTo>
                    <a:pt x="1" y="0"/>
                  </a:moveTo>
                  <a:lnTo>
                    <a:pt x="1" y="5447"/>
                  </a:lnTo>
                  <a:lnTo>
                    <a:pt x="1230" y="5447"/>
                  </a:lnTo>
                  <a:lnTo>
                    <a:pt x="123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820225" y="436850"/>
              <a:ext cx="174775" cy="202075"/>
            </a:xfrm>
            <a:custGeom>
              <a:rect b="b" l="l" r="r" t="t"/>
              <a:pathLst>
                <a:path extrusionOk="0" h="8083" w="6991">
                  <a:moveTo>
                    <a:pt x="1" y="1"/>
                  </a:moveTo>
                  <a:lnTo>
                    <a:pt x="1" y="5761"/>
                  </a:lnTo>
                  <a:lnTo>
                    <a:pt x="5761" y="8082"/>
                  </a:lnTo>
                  <a:lnTo>
                    <a:pt x="6990" y="8082"/>
                  </a:lnTo>
                  <a:lnTo>
                    <a:pt x="1230" y="5761"/>
                  </a:lnTo>
                  <a:lnTo>
                    <a:pt x="1230"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410325" y="580850"/>
              <a:ext cx="672875" cy="409950"/>
            </a:xfrm>
            <a:custGeom>
              <a:rect b="b" l="l" r="r" t="t"/>
              <a:pathLst>
                <a:path extrusionOk="0" h="16398" w="26915">
                  <a:moveTo>
                    <a:pt x="0" y="1"/>
                  </a:moveTo>
                  <a:lnTo>
                    <a:pt x="0" y="12350"/>
                  </a:lnTo>
                  <a:cubicBezTo>
                    <a:pt x="0" y="14585"/>
                    <a:pt x="1813" y="16397"/>
                    <a:pt x="4047" y="16397"/>
                  </a:cubicBezTo>
                  <a:lnTo>
                    <a:pt x="16397" y="16397"/>
                  </a:lnTo>
                  <a:cubicBezTo>
                    <a:pt x="16397" y="16397"/>
                    <a:pt x="26915" y="9789"/>
                    <a:pt x="26915" y="8358"/>
                  </a:cubicBezTo>
                  <a:cubicBezTo>
                    <a:pt x="26915" y="6923"/>
                    <a:pt x="16397" y="1"/>
                    <a:pt x="16394" y="1"/>
                  </a:cubicBezTo>
                  <a:lnTo>
                    <a:pt x="10634" y="1"/>
                  </a:lnTo>
                  <a:lnTo>
                    <a:pt x="10634" y="4490"/>
                  </a:lnTo>
                  <a:cubicBezTo>
                    <a:pt x="10634" y="5921"/>
                    <a:pt x="9471" y="7083"/>
                    <a:pt x="8040" y="7083"/>
                  </a:cubicBezTo>
                  <a:cubicBezTo>
                    <a:pt x="6606" y="7083"/>
                    <a:pt x="5443" y="5921"/>
                    <a:pt x="5443" y="4490"/>
                  </a:cubicBezTo>
                  <a:lnTo>
                    <a:pt x="5443"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410325" y="580850"/>
              <a:ext cx="136350" cy="409950"/>
            </a:xfrm>
            <a:custGeom>
              <a:rect b="b" l="l" r="r" t="t"/>
              <a:pathLst>
                <a:path extrusionOk="0" h="16398" w="5454">
                  <a:moveTo>
                    <a:pt x="0" y="1"/>
                  </a:moveTo>
                  <a:lnTo>
                    <a:pt x="0" y="12350"/>
                  </a:lnTo>
                  <a:cubicBezTo>
                    <a:pt x="0" y="14585"/>
                    <a:pt x="1813" y="16397"/>
                    <a:pt x="4047" y="16397"/>
                  </a:cubicBezTo>
                  <a:lnTo>
                    <a:pt x="5453" y="16397"/>
                  </a:lnTo>
                  <a:cubicBezTo>
                    <a:pt x="3218" y="16397"/>
                    <a:pt x="1406" y="14585"/>
                    <a:pt x="1406" y="12350"/>
                  </a:cubicBezTo>
                  <a:lnTo>
                    <a:pt x="1406"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820225" y="403800"/>
              <a:ext cx="409950" cy="587000"/>
            </a:xfrm>
            <a:custGeom>
              <a:rect b="b" l="l" r="r" t="t"/>
              <a:pathLst>
                <a:path extrusionOk="0" h="23480" w="16398">
                  <a:moveTo>
                    <a:pt x="8354" y="0"/>
                  </a:moveTo>
                  <a:cubicBezTo>
                    <a:pt x="6923" y="0"/>
                    <a:pt x="5761" y="1163"/>
                    <a:pt x="5761" y="2597"/>
                  </a:cubicBezTo>
                  <a:lnTo>
                    <a:pt x="5761" y="7083"/>
                  </a:lnTo>
                  <a:lnTo>
                    <a:pt x="1" y="7083"/>
                  </a:lnTo>
                  <a:lnTo>
                    <a:pt x="1" y="12846"/>
                  </a:lnTo>
                  <a:lnTo>
                    <a:pt x="4487" y="12846"/>
                  </a:lnTo>
                  <a:cubicBezTo>
                    <a:pt x="5918" y="12846"/>
                    <a:pt x="7080" y="14005"/>
                    <a:pt x="7080" y="15440"/>
                  </a:cubicBezTo>
                  <a:cubicBezTo>
                    <a:pt x="7080" y="16871"/>
                    <a:pt x="5918" y="18033"/>
                    <a:pt x="4487" y="18033"/>
                  </a:cubicBezTo>
                  <a:lnTo>
                    <a:pt x="1" y="18033"/>
                  </a:lnTo>
                  <a:lnTo>
                    <a:pt x="1" y="23479"/>
                  </a:lnTo>
                  <a:lnTo>
                    <a:pt x="12347" y="23479"/>
                  </a:lnTo>
                  <a:cubicBezTo>
                    <a:pt x="14582" y="23479"/>
                    <a:pt x="16397" y="21667"/>
                    <a:pt x="16397" y="19432"/>
                  </a:cubicBezTo>
                  <a:lnTo>
                    <a:pt x="16397" y="7083"/>
                  </a:lnTo>
                  <a:lnTo>
                    <a:pt x="10951" y="7083"/>
                  </a:lnTo>
                  <a:lnTo>
                    <a:pt x="10951" y="2597"/>
                  </a:lnTo>
                  <a:cubicBezTo>
                    <a:pt x="10951" y="1163"/>
                    <a:pt x="9789" y="0"/>
                    <a:pt x="835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964225" y="403800"/>
              <a:ext cx="80250" cy="177075"/>
            </a:xfrm>
            <a:custGeom>
              <a:rect b="b" l="l" r="r" t="t"/>
              <a:pathLst>
                <a:path extrusionOk="0" h="7083" w="3210">
                  <a:moveTo>
                    <a:pt x="2594" y="0"/>
                  </a:moveTo>
                  <a:cubicBezTo>
                    <a:pt x="1163" y="0"/>
                    <a:pt x="1" y="1163"/>
                    <a:pt x="1" y="2597"/>
                  </a:cubicBezTo>
                  <a:lnTo>
                    <a:pt x="1" y="7083"/>
                  </a:lnTo>
                  <a:lnTo>
                    <a:pt x="1227" y="7083"/>
                  </a:lnTo>
                  <a:lnTo>
                    <a:pt x="1227" y="2597"/>
                  </a:lnTo>
                  <a:cubicBezTo>
                    <a:pt x="1227" y="1374"/>
                    <a:pt x="2073" y="353"/>
                    <a:pt x="3209" y="74"/>
                  </a:cubicBezTo>
                  <a:cubicBezTo>
                    <a:pt x="3011" y="29"/>
                    <a:pt x="2806" y="0"/>
                    <a:pt x="259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932375" y="724950"/>
              <a:ext cx="95525" cy="129700"/>
            </a:xfrm>
            <a:custGeom>
              <a:rect b="b" l="l" r="r" t="t"/>
              <a:pathLst>
                <a:path extrusionOk="0" h="5188" w="3821">
                  <a:moveTo>
                    <a:pt x="1" y="0"/>
                  </a:moveTo>
                  <a:cubicBezTo>
                    <a:pt x="1432" y="0"/>
                    <a:pt x="2594" y="1159"/>
                    <a:pt x="2594" y="2594"/>
                  </a:cubicBezTo>
                  <a:cubicBezTo>
                    <a:pt x="2594" y="4025"/>
                    <a:pt x="1432" y="5187"/>
                    <a:pt x="1" y="5187"/>
                  </a:cubicBezTo>
                  <a:lnTo>
                    <a:pt x="1227" y="5187"/>
                  </a:lnTo>
                  <a:cubicBezTo>
                    <a:pt x="2658" y="5187"/>
                    <a:pt x="3820" y="4025"/>
                    <a:pt x="3820" y="2594"/>
                  </a:cubicBezTo>
                  <a:cubicBezTo>
                    <a:pt x="3820" y="1159"/>
                    <a:pt x="2658" y="0"/>
                    <a:pt x="122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820225" y="580850"/>
              <a:ext cx="30600" cy="144025"/>
            </a:xfrm>
            <a:custGeom>
              <a:rect b="b" l="l" r="r" t="t"/>
              <a:pathLst>
                <a:path extrusionOk="0" h="5761" w="1224">
                  <a:moveTo>
                    <a:pt x="1" y="1"/>
                  </a:moveTo>
                  <a:lnTo>
                    <a:pt x="1" y="5761"/>
                  </a:lnTo>
                  <a:lnTo>
                    <a:pt x="1224" y="5761"/>
                  </a:lnTo>
                  <a:lnTo>
                    <a:pt x="122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820225" y="854625"/>
              <a:ext cx="30600" cy="136175"/>
            </a:xfrm>
            <a:custGeom>
              <a:rect b="b" l="l" r="r" t="t"/>
              <a:pathLst>
                <a:path extrusionOk="0" h="5447" w="1224">
                  <a:moveTo>
                    <a:pt x="1" y="0"/>
                  </a:moveTo>
                  <a:lnTo>
                    <a:pt x="1" y="5446"/>
                  </a:lnTo>
                  <a:lnTo>
                    <a:pt x="1224" y="5446"/>
                  </a:lnTo>
                  <a:lnTo>
                    <a:pt x="1224"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8" name="Google Shape;3398;p57"/>
          <p:cNvSpPr/>
          <p:nvPr/>
        </p:nvSpPr>
        <p:spPr>
          <a:xfrm rot="1339327">
            <a:off x="2500673" y="1595210"/>
            <a:ext cx="599859" cy="581265"/>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9" name="Google Shape;3399;p57"/>
          <p:cNvGrpSpPr/>
          <p:nvPr/>
        </p:nvGrpSpPr>
        <p:grpSpPr>
          <a:xfrm rot="-685271">
            <a:off x="1149950" y="4185560"/>
            <a:ext cx="581265" cy="746091"/>
            <a:chOff x="7266264" y="3920062"/>
            <a:chExt cx="293628" cy="376890"/>
          </a:xfrm>
        </p:grpSpPr>
        <p:sp>
          <p:nvSpPr>
            <p:cNvPr id="3400" name="Google Shape;3400;p57"/>
            <p:cNvSpPr/>
            <p:nvPr/>
          </p:nvSpPr>
          <p:spPr>
            <a:xfrm>
              <a:off x="7330677" y="3920062"/>
              <a:ext cx="164610" cy="97823"/>
            </a:xfrm>
            <a:custGeom>
              <a:rect b="b" l="l" r="r" t="t"/>
              <a:pathLst>
                <a:path extrusionOk="0" h="3092" w="5203">
                  <a:moveTo>
                    <a:pt x="871" y="1"/>
                  </a:moveTo>
                  <a:cubicBezTo>
                    <a:pt x="630" y="1"/>
                    <a:pt x="413" y="96"/>
                    <a:pt x="254" y="255"/>
                  </a:cubicBezTo>
                  <a:cubicBezTo>
                    <a:pt x="102" y="408"/>
                    <a:pt x="0" y="624"/>
                    <a:pt x="0" y="866"/>
                  </a:cubicBezTo>
                  <a:lnTo>
                    <a:pt x="0" y="2532"/>
                  </a:lnTo>
                  <a:lnTo>
                    <a:pt x="1736" y="3092"/>
                  </a:lnTo>
                  <a:lnTo>
                    <a:pt x="3473" y="3092"/>
                  </a:lnTo>
                  <a:lnTo>
                    <a:pt x="5203" y="2532"/>
                  </a:lnTo>
                  <a:lnTo>
                    <a:pt x="5203" y="866"/>
                  </a:lnTo>
                  <a:cubicBezTo>
                    <a:pt x="5203" y="389"/>
                    <a:pt x="4815" y="1"/>
                    <a:pt x="4338" y="1"/>
                  </a:cubicBezTo>
                  <a:cubicBezTo>
                    <a:pt x="3861" y="1"/>
                    <a:pt x="3466" y="389"/>
                    <a:pt x="3466" y="866"/>
                  </a:cubicBezTo>
                  <a:cubicBezTo>
                    <a:pt x="3466" y="389"/>
                    <a:pt x="3078" y="1"/>
                    <a:pt x="2601" y="1"/>
                  </a:cubicBezTo>
                  <a:cubicBezTo>
                    <a:pt x="2366" y="1"/>
                    <a:pt x="2150" y="96"/>
                    <a:pt x="1991" y="255"/>
                  </a:cubicBezTo>
                  <a:cubicBezTo>
                    <a:pt x="1832" y="408"/>
                    <a:pt x="1736" y="624"/>
                    <a:pt x="1736" y="866"/>
                  </a:cubicBezTo>
                  <a:cubicBezTo>
                    <a:pt x="1736" y="389"/>
                    <a:pt x="1348" y="1"/>
                    <a:pt x="871"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7309322" y="4029335"/>
              <a:ext cx="207289" cy="231428"/>
            </a:xfrm>
            <a:custGeom>
              <a:rect b="b" l="l" r="r" t="t"/>
              <a:pathLst>
                <a:path extrusionOk="0" h="7315" w="6552">
                  <a:moveTo>
                    <a:pt x="3715" y="0"/>
                  </a:moveTo>
                  <a:lnTo>
                    <a:pt x="840" y="929"/>
                  </a:lnTo>
                  <a:lnTo>
                    <a:pt x="1012" y="1425"/>
                  </a:lnTo>
                  <a:lnTo>
                    <a:pt x="1101" y="1698"/>
                  </a:lnTo>
                  <a:cubicBezTo>
                    <a:pt x="1177" y="1921"/>
                    <a:pt x="1216" y="2144"/>
                    <a:pt x="1216" y="2366"/>
                  </a:cubicBezTo>
                  <a:cubicBezTo>
                    <a:pt x="1216" y="2907"/>
                    <a:pt x="1006" y="3435"/>
                    <a:pt x="611" y="3829"/>
                  </a:cubicBezTo>
                  <a:cubicBezTo>
                    <a:pt x="223" y="4217"/>
                    <a:pt x="1" y="4745"/>
                    <a:pt x="1" y="5292"/>
                  </a:cubicBezTo>
                  <a:lnTo>
                    <a:pt x="1" y="6169"/>
                  </a:lnTo>
                  <a:lnTo>
                    <a:pt x="3715" y="7314"/>
                  </a:lnTo>
                  <a:lnTo>
                    <a:pt x="6552" y="6169"/>
                  </a:lnTo>
                  <a:lnTo>
                    <a:pt x="6552" y="5292"/>
                  </a:lnTo>
                  <a:cubicBezTo>
                    <a:pt x="6552" y="5018"/>
                    <a:pt x="6494" y="4751"/>
                    <a:pt x="6393" y="4503"/>
                  </a:cubicBezTo>
                  <a:cubicBezTo>
                    <a:pt x="6291" y="4255"/>
                    <a:pt x="6138" y="4026"/>
                    <a:pt x="5947" y="3829"/>
                  </a:cubicBezTo>
                  <a:cubicBezTo>
                    <a:pt x="5388" y="3269"/>
                    <a:pt x="5197" y="2449"/>
                    <a:pt x="5451" y="1698"/>
                  </a:cubicBezTo>
                  <a:lnTo>
                    <a:pt x="5547" y="1425"/>
                  </a:lnTo>
                  <a:lnTo>
                    <a:pt x="5712" y="929"/>
                  </a:lnTo>
                  <a:lnTo>
                    <a:pt x="3715"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7"/>
            <p:cNvSpPr/>
            <p:nvPr/>
          </p:nvSpPr>
          <p:spPr>
            <a:xfrm>
              <a:off x="7335897" y="4029335"/>
              <a:ext cx="154170" cy="45083"/>
            </a:xfrm>
            <a:custGeom>
              <a:rect b="b" l="l" r="r" t="t"/>
              <a:pathLst>
                <a:path extrusionOk="0" h="1425" w="4873">
                  <a:moveTo>
                    <a:pt x="2869" y="0"/>
                  </a:moveTo>
                  <a:lnTo>
                    <a:pt x="0" y="929"/>
                  </a:lnTo>
                  <a:lnTo>
                    <a:pt x="166" y="1425"/>
                  </a:lnTo>
                  <a:lnTo>
                    <a:pt x="4707" y="1425"/>
                  </a:lnTo>
                  <a:lnTo>
                    <a:pt x="4872" y="929"/>
                  </a:lnTo>
                  <a:lnTo>
                    <a:pt x="2869"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7303311" y="4000134"/>
              <a:ext cx="219533" cy="58593"/>
            </a:xfrm>
            <a:custGeom>
              <a:rect b="b" l="l" r="r" t="t"/>
              <a:pathLst>
                <a:path extrusionOk="0" h="1852" w="6939">
                  <a:moveTo>
                    <a:pt x="922" y="1"/>
                  </a:moveTo>
                  <a:cubicBezTo>
                    <a:pt x="413" y="1"/>
                    <a:pt x="0" y="414"/>
                    <a:pt x="0" y="923"/>
                  </a:cubicBezTo>
                  <a:cubicBezTo>
                    <a:pt x="0" y="1438"/>
                    <a:pt x="413" y="1852"/>
                    <a:pt x="922" y="1852"/>
                  </a:cubicBezTo>
                  <a:lnTo>
                    <a:pt x="6010" y="1852"/>
                  </a:lnTo>
                  <a:cubicBezTo>
                    <a:pt x="6525" y="1852"/>
                    <a:pt x="6939" y="1438"/>
                    <a:pt x="6939" y="923"/>
                  </a:cubicBezTo>
                  <a:cubicBezTo>
                    <a:pt x="6939" y="414"/>
                    <a:pt x="6525" y="1"/>
                    <a:pt x="6010"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7266264" y="4224501"/>
              <a:ext cx="293628" cy="72450"/>
            </a:xfrm>
            <a:custGeom>
              <a:rect b="b" l="l" r="r" t="t"/>
              <a:pathLst>
                <a:path extrusionOk="0" h="2290" w="9281">
                  <a:moveTo>
                    <a:pt x="1705" y="0"/>
                  </a:moveTo>
                  <a:cubicBezTo>
                    <a:pt x="764" y="0"/>
                    <a:pt x="1" y="764"/>
                    <a:pt x="1" y="1705"/>
                  </a:cubicBezTo>
                  <a:lnTo>
                    <a:pt x="1" y="2290"/>
                  </a:lnTo>
                  <a:lnTo>
                    <a:pt x="9280" y="2290"/>
                  </a:lnTo>
                  <a:lnTo>
                    <a:pt x="9280" y="1705"/>
                  </a:lnTo>
                  <a:cubicBezTo>
                    <a:pt x="9280" y="764"/>
                    <a:pt x="8517" y="0"/>
                    <a:pt x="756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5" name="Google Shape;3405;p57"/>
          <p:cNvGrpSpPr/>
          <p:nvPr/>
        </p:nvGrpSpPr>
        <p:grpSpPr>
          <a:xfrm>
            <a:off x="2522528" y="3629924"/>
            <a:ext cx="795850" cy="834985"/>
            <a:chOff x="6421180" y="2108989"/>
            <a:chExt cx="359398" cy="377087"/>
          </a:xfrm>
        </p:grpSpPr>
        <p:sp>
          <p:nvSpPr>
            <p:cNvPr id="3406" name="Google Shape;3406;p57"/>
            <p:cNvSpPr/>
            <p:nvPr/>
          </p:nvSpPr>
          <p:spPr>
            <a:xfrm>
              <a:off x="6421180" y="2143378"/>
              <a:ext cx="140882" cy="342697"/>
            </a:xfrm>
            <a:custGeom>
              <a:rect b="b" l="l" r="r" t="t"/>
              <a:pathLst>
                <a:path extrusionOk="0" h="10832" w="4453">
                  <a:moveTo>
                    <a:pt x="2229" y="1"/>
                  </a:moveTo>
                  <a:cubicBezTo>
                    <a:pt x="1196" y="1"/>
                    <a:pt x="357" y="835"/>
                    <a:pt x="357" y="1871"/>
                  </a:cubicBezTo>
                  <a:cubicBezTo>
                    <a:pt x="357" y="2259"/>
                    <a:pt x="478" y="2621"/>
                    <a:pt x="681" y="2926"/>
                  </a:cubicBezTo>
                  <a:cubicBezTo>
                    <a:pt x="751" y="3022"/>
                    <a:pt x="1368" y="3111"/>
                    <a:pt x="1451" y="3194"/>
                  </a:cubicBezTo>
                  <a:cubicBezTo>
                    <a:pt x="1616" y="3359"/>
                    <a:pt x="1184" y="3569"/>
                    <a:pt x="1215" y="3791"/>
                  </a:cubicBezTo>
                  <a:cubicBezTo>
                    <a:pt x="1222" y="3849"/>
                    <a:pt x="1228" y="3900"/>
                    <a:pt x="1228" y="3950"/>
                  </a:cubicBezTo>
                  <a:cubicBezTo>
                    <a:pt x="1228" y="4109"/>
                    <a:pt x="1196" y="4268"/>
                    <a:pt x="1126" y="4402"/>
                  </a:cubicBezTo>
                  <a:cubicBezTo>
                    <a:pt x="1076" y="4510"/>
                    <a:pt x="1012" y="4605"/>
                    <a:pt x="923" y="4695"/>
                  </a:cubicBezTo>
                  <a:cubicBezTo>
                    <a:pt x="897" y="4720"/>
                    <a:pt x="1260" y="5133"/>
                    <a:pt x="1228" y="5159"/>
                  </a:cubicBezTo>
                  <a:cubicBezTo>
                    <a:pt x="986" y="5350"/>
                    <a:pt x="401" y="5203"/>
                    <a:pt x="255" y="5477"/>
                  </a:cubicBezTo>
                  <a:cubicBezTo>
                    <a:pt x="96" y="5782"/>
                    <a:pt x="1" y="6132"/>
                    <a:pt x="1" y="6507"/>
                  </a:cubicBezTo>
                  <a:lnTo>
                    <a:pt x="1" y="9840"/>
                  </a:lnTo>
                  <a:cubicBezTo>
                    <a:pt x="1" y="10387"/>
                    <a:pt x="446" y="10832"/>
                    <a:pt x="993" y="10832"/>
                  </a:cubicBezTo>
                  <a:lnTo>
                    <a:pt x="3467" y="10832"/>
                  </a:lnTo>
                  <a:cubicBezTo>
                    <a:pt x="4014" y="10832"/>
                    <a:pt x="4453" y="10387"/>
                    <a:pt x="4453" y="9840"/>
                  </a:cubicBezTo>
                  <a:lnTo>
                    <a:pt x="4453" y="6507"/>
                  </a:lnTo>
                  <a:cubicBezTo>
                    <a:pt x="4453" y="6132"/>
                    <a:pt x="4364" y="5782"/>
                    <a:pt x="4198" y="5477"/>
                  </a:cubicBezTo>
                  <a:cubicBezTo>
                    <a:pt x="4052" y="5203"/>
                    <a:pt x="3454" y="5235"/>
                    <a:pt x="3212" y="5044"/>
                  </a:cubicBezTo>
                  <a:cubicBezTo>
                    <a:pt x="3187" y="5019"/>
                    <a:pt x="3556" y="4720"/>
                    <a:pt x="3530" y="4695"/>
                  </a:cubicBezTo>
                  <a:cubicBezTo>
                    <a:pt x="3333" y="4497"/>
                    <a:pt x="3225" y="4230"/>
                    <a:pt x="3225" y="3950"/>
                  </a:cubicBezTo>
                  <a:cubicBezTo>
                    <a:pt x="3225" y="3880"/>
                    <a:pt x="3232" y="3810"/>
                    <a:pt x="3244" y="3741"/>
                  </a:cubicBezTo>
                  <a:cubicBezTo>
                    <a:pt x="3289" y="3537"/>
                    <a:pt x="2907" y="3353"/>
                    <a:pt x="3053" y="3200"/>
                  </a:cubicBezTo>
                  <a:cubicBezTo>
                    <a:pt x="3143" y="3117"/>
                    <a:pt x="3702" y="3022"/>
                    <a:pt x="3772" y="2926"/>
                  </a:cubicBezTo>
                  <a:cubicBezTo>
                    <a:pt x="3969" y="2634"/>
                    <a:pt x="4090" y="2278"/>
                    <a:pt x="4097" y="1896"/>
                  </a:cubicBezTo>
                  <a:cubicBezTo>
                    <a:pt x="4109" y="872"/>
                    <a:pt x="3282" y="14"/>
                    <a:pt x="2252" y="1"/>
                  </a:cubicBezTo>
                  <a:cubicBezTo>
                    <a:pt x="2244" y="1"/>
                    <a:pt x="2237" y="1"/>
                    <a:pt x="222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6429248" y="2291881"/>
              <a:ext cx="124778" cy="24772"/>
            </a:xfrm>
            <a:custGeom>
              <a:rect b="b" l="l" r="r" t="t"/>
              <a:pathLst>
                <a:path extrusionOk="0" h="783" w="3944">
                  <a:moveTo>
                    <a:pt x="668" y="1"/>
                  </a:moveTo>
                  <a:cubicBezTo>
                    <a:pt x="642" y="26"/>
                    <a:pt x="617" y="51"/>
                    <a:pt x="585" y="77"/>
                  </a:cubicBezTo>
                  <a:cubicBezTo>
                    <a:pt x="344" y="268"/>
                    <a:pt x="146" y="509"/>
                    <a:pt x="0" y="783"/>
                  </a:cubicBezTo>
                  <a:lnTo>
                    <a:pt x="3943" y="783"/>
                  </a:lnTo>
                  <a:cubicBezTo>
                    <a:pt x="3797" y="509"/>
                    <a:pt x="3600" y="268"/>
                    <a:pt x="3358" y="77"/>
                  </a:cubicBezTo>
                  <a:cubicBezTo>
                    <a:pt x="3333" y="51"/>
                    <a:pt x="3301" y="26"/>
                    <a:pt x="327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6442915" y="2235947"/>
              <a:ext cx="97633" cy="27398"/>
            </a:xfrm>
            <a:custGeom>
              <a:rect b="b" l="l" r="r" t="t"/>
              <a:pathLst>
                <a:path extrusionOk="0" h="866" w="3086">
                  <a:moveTo>
                    <a:pt x="1" y="0"/>
                  </a:moveTo>
                  <a:cubicBezTo>
                    <a:pt x="64" y="96"/>
                    <a:pt x="140" y="185"/>
                    <a:pt x="223" y="268"/>
                  </a:cubicBezTo>
                  <a:cubicBezTo>
                    <a:pt x="389" y="433"/>
                    <a:pt x="497" y="643"/>
                    <a:pt x="528" y="865"/>
                  </a:cubicBezTo>
                  <a:lnTo>
                    <a:pt x="2551" y="865"/>
                  </a:lnTo>
                  <a:cubicBezTo>
                    <a:pt x="2583" y="643"/>
                    <a:pt x="2691" y="439"/>
                    <a:pt x="2850" y="280"/>
                  </a:cubicBezTo>
                  <a:cubicBezTo>
                    <a:pt x="2939" y="191"/>
                    <a:pt x="3015" y="96"/>
                    <a:pt x="308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6639696" y="2143378"/>
              <a:ext cx="140882" cy="342697"/>
            </a:xfrm>
            <a:custGeom>
              <a:rect b="b" l="l" r="r" t="t"/>
              <a:pathLst>
                <a:path extrusionOk="0" h="10832" w="4453">
                  <a:moveTo>
                    <a:pt x="2229" y="1"/>
                  </a:moveTo>
                  <a:cubicBezTo>
                    <a:pt x="1196" y="1"/>
                    <a:pt x="357" y="835"/>
                    <a:pt x="357" y="1871"/>
                  </a:cubicBezTo>
                  <a:cubicBezTo>
                    <a:pt x="357" y="2259"/>
                    <a:pt x="478" y="2621"/>
                    <a:pt x="681" y="2926"/>
                  </a:cubicBezTo>
                  <a:cubicBezTo>
                    <a:pt x="751" y="3022"/>
                    <a:pt x="1368" y="3111"/>
                    <a:pt x="1451" y="3194"/>
                  </a:cubicBezTo>
                  <a:cubicBezTo>
                    <a:pt x="1616" y="3359"/>
                    <a:pt x="1184" y="3569"/>
                    <a:pt x="1215" y="3791"/>
                  </a:cubicBezTo>
                  <a:cubicBezTo>
                    <a:pt x="1222" y="3849"/>
                    <a:pt x="1228" y="3900"/>
                    <a:pt x="1228" y="3950"/>
                  </a:cubicBezTo>
                  <a:cubicBezTo>
                    <a:pt x="1228" y="4109"/>
                    <a:pt x="1196" y="4268"/>
                    <a:pt x="1126" y="4402"/>
                  </a:cubicBezTo>
                  <a:cubicBezTo>
                    <a:pt x="1076" y="4510"/>
                    <a:pt x="1012" y="4605"/>
                    <a:pt x="923" y="4695"/>
                  </a:cubicBezTo>
                  <a:cubicBezTo>
                    <a:pt x="897" y="4720"/>
                    <a:pt x="1260" y="5133"/>
                    <a:pt x="1228" y="5159"/>
                  </a:cubicBezTo>
                  <a:cubicBezTo>
                    <a:pt x="986" y="5350"/>
                    <a:pt x="401" y="5203"/>
                    <a:pt x="255" y="5477"/>
                  </a:cubicBezTo>
                  <a:cubicBezTo>
                    <a:pt x="96" y="5782"/>
                    <a:pt x="1" y="6132"/>
                    <a:pt x="1" y="6507"/>
                  </a:cubicBezTo>
                  <a:lnTo>
                    <a:pt x="1" y="9840"/>
                  </a:lnTo>
                  <a:cubicBezTo>
                    <a:pt x="1" y="10387"/>
                    <a:pt x="446" y="10832"/>
                    <a:pt x="993" y="10832"/>
                  </a:cubicBezTo>
                  <a:lnTo>
                    <a:pt x="3467" y="10832"/>
                  </a:lnTo>
                  <a:cubicBezTo>
                    <a:pt x="4014" y="10832"/>
                    <a:pt x="4453" y="10387"/>
                    <a:pt x="4453" y="9840"/>
                  </a:cubicBezTo>
                  <a:lnTo>
                    <a:pt x="4453" y="6507"/>
                  </a:lnTo>
                  <a:cubicBezTo>
                    <a:pt x="4453" y="6132"/>
                    <a:pt x="4364" y="5782"/>
                    <a:pt x="4198" y="5477"/>
                  </a:cubicBezTo>
                  <a:cubicBezTo>
                    <a:pt x="4052" y="5203"/>
                    <a:pt x="3454" y="5235"/>
                    <a:pt x="3212" y="5044"/>
                  </a:cubicBezTo>
                  <a:cubicBezTo>
                    <a:pt x="3187" y="5019"/>
                    <a:pt x="3556" y="4720"/>
                    <a:pt x="3530" y="4695"/>
                  </a:cubicBezTo>
                  <a:cubicBezTo>
                    <a:pt x="3333" y="4497"/>
                    <a:pt x="3225" y="4230"/>
                    <a:pt x="3225" y="3950"/>
                  </a:cubicBezTo>
                  <a:cubicBezTo>
                    <a:pt x="3225" y="3880"/>
                    <a:pt x="3232" y="3810"/>
                    <a:pt x="3244" y="3741"/>
                  </a:cubicBezTo>
                  <a:cubicBezTo>
                    <a:pt x="3289" y="3537"/>
                    <a:pt x="2907" y="3353"/>
                    <a:pt x="3053" y="3200"/>
                  </a:cubicBezTo>
                  <a:cubicBezTo>
                    <a:pt x="3143" y="3117"/>
                    <a:pt x="3702" y="3022"/>
                    <a:pt x="3772" y="2926"/>
                  </a:cubicBezTo>
                  <a:cubicBezTo>
                    <a:pt x="3969" y="2634"/>
                    <a:pt x="4090" y="2278"/>
                    <a:pt x="4097" y="1896"/>
                  </a:cubicBezTo>
                  <a:cubicBezTo>
                    <a:pt x="4109" y="872"/>
                    <a:pt x="3282" y="14"/>
                    <a:pt x="2252" y="1"/>
                  </a:cubicBezTo>
                  <a:cubicBezTo>
                    <a:pt x="2244" y="1"/>
                    <a:pt x="2237" y="1"/>
                    <a:pt x="222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6647764" y="2291881"/>
              <a:ext cx="124778" cy="24772"/>
            </a:xfrm>
            <a:custGeom>
              <a:rect b="b" l="l" r="r" t="t"/>
              <a:pathLst>
                <a:path extrusionOk="0" h="783" w="3944">
                  <a:moveTo>
                    <a:pt x="668" y="1"/>
                  </a:moveTo>
                  <a:cubicBezTo>
                    <a:pt x="642" y="26"/>
                    <a:pt x="617" y="51"/>
                    <a:pt x="585" y="77"/>
                  </a:cubicBezTo>
                  <a:cubicBezTo>
                    <a:pt x="344" y="268"/>
                    <a:pt x="146" y="509"/>
                    <a:pt x="0" y="783"/>
                  </a:cubicBezTo>
                  <a:lnTo>
                    <a:pt x="3943" y="783"/>
                  </a:lnTo>
                  <a:cubicBezTo>
                    <a:pt x="3797" y="509"/>
                    <a:pt x="3600" y="268"/>
                    <a:pt x="3358" y="77"/>
                  </a:cubicBezTo>
                  <a:cubicBezTo>
                    <a:pt x="3333" y="51"/>
                    <a:pt x="3301" y="26"/>
                    <a:pt x="327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6661241" y="2235947"/>
              <a:ext cx="97823" cy="27398"/>
            </a:xfrm>
            <a:custGeom>
              <a:rect b="b" l="l" r="r" t="t"/>
              <a:pathLst>
                <a:path extrusionOk="0" h="866" w="3092">
                  <a:moveTo>
                    <a:pt x="0" y="0"/>
                  </a:moveTo>
                  <a:cubicBezTo>
                    <a:pt x="70" y="96"/>
                    <a:pt x="146" y="185"/>
                    <a:pt x="229" y="268"/>
                  </a:cubicBezTo>
                  <a:cubicBezTo>
                    <a:pt x="395" y="433"/>
                    <a:pt x="503" y="643"/>
                    <a:pt x="534" y="865"/>
                  </a:cubicBezTo>
                  <a:lnTo>
                    <a:pt x="2557" y="865"/>
                  </a:lnTo>
                  <a:cubicBezTo>
                    <a:pt x="2589" y="643"/>
                    <a:pt x="2697" y="439"/>
                    <a:pt x="2856" y="280"/>
                  </a:cubicBezTo>
                  <a:cubicBezTo>
                    <a:pt x="2945" y="191"/>
                    <a:pt x="3021" y="96"/>
                    <a:pt x="3091"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6523399" y="2108989"/>
              <a:ext cx="154960" cy="377087"/>
            </a:xfrm>
            <a:custGeom>
              <a:rect b="b" l="l" r="r" t="t"/>
              <a:pathLst>
                <a:path extrusionOk="0" h="11919" w="4898">
                  <a:moveTo>
                    <a:pt x="2457" y="0"/>
                  </a:moveTo>
                  <a:cubicBezTo>
                    <a:pt x="1317" y="0"/>
                    <a:pt x="395" y="918"/>
                    <a:pt x="395" y="2061"/>
                  </a:cubicBezTo>
                  <a:cubicBezTo>
                    <a:pt x="395" y="2487"/>
                    <a:pt x="528" y="2888"/>
                    <a:pt x="751" y="3218"/>
                  </a:cubicBezTo>
                  <a:cubicBezTo>
                    <a:pt x="827" y="3327"/>
                    <a:pt x="1616" y="3422"/>
                    <a:pt x="1711" y="3517"/>
                  </a:cubicBezTo>
                  <a:cubicBezTo>
                    <a:pt x="1889" y="3695"/>
                    <a:pt x="1298" y="3924"/>
                    <a:pt x="1336" y="4172"/>
                  </a:cubicBezTo>
                  <a:cubicBezTo>
                    <a:pt x="1349" y="4230"/>
                    <a:pt x="1349" y="4287"/>
                    <a:pt x="1349" y="4351"/>
                  </a:cubicBezTo>
                  <a:cubicBezTo>
                    <a:pt x="1349" y="4522"/>
                    <a:pt x="1311" y="4694"/>
                    <a:pt x="1241" y="4847"/>
                  </a:cubicBezTo>
                  <a:cubicBezTo>
                    <a:pt x="1184" y="4961"/>
                    <a:pt x="1107" y="5069"/>
                    <a:pt x="1018" y="5165"/>
                  </a:cubicBezTo>
                  <a:cubicBezTo>
                    <a:pt x="986" y="5196"/>
                    <a:pt x="1381" y="5584"/>
                    <a:pt x="1349" y="5610"/>
                  </a:cubicBezTo>
                  <a:cubicBezTo>
                    <a:pt x="1082" y="5820"/>
                    <a:pt x="439" y="5724"/>
                    <a:pt x="280" y="6023"/>
                  </a:cubicBezTo>
                  <a:cubicBezTo>
                    <a:pt x="102" y="6367"/>
                    <a:pt x="1" y="6748"/>
                    <a:pt x="1" y="7162"/>
                  </a:cubicBezTo>
                  <a:lnTo>
                    <a:pt x="1" y="10831"/>
                  </a:lnTo>
                  <a:cubicBezTo>
                    <a:pt x="1" y="11429"/>
                    <a:pt x="490" y="11919"/>
                    <a:pt x="1088" y="11919"/>
                  </a:cubicBezTo>
                  <a:lnTo>
                    <a:pt x="3810" y="11919"/>
                  </a:lnTo>
                  <a:cubicBezTo>
                    <a:pt x="4414" y="11919"/>
                    <a:pt x="4898" y="11429"/>
                    <a:pt x="4898" y="10831"/>
                  </a:cubicBezTo>
                  <a:lnTo>
                    <a:pt x="4898" y="7162"/>
                  </a:lnTo>
                  <a:cubicBezTo>
                    <a:pt x="4898" y="6748"/>
                    <a:pt x="4796" y="6367"/>
                    <a:pt x="4618" y="6023"/>
                  </a:cubicBezTo>
                  <a:cubicBezTo>
                    <a:pt x="4459" y="5724"/>
                    <a:pt x="3957" y="5820"/>
                    <a:pt x="3696" y="5610"/>
                  </a:cubicBezTo>
                  <a:cubicBezTo>
                    <a:pt x="3664" y="5584"/>
                    <a:pt x="3912" y="5196"/>
                    <a:pt x="3880" y="5165"/>
                  </a:cubicBezTo>
                  <a:cubicBezTo>
                    <a:pt x="3670" y="4948"/>
                    <a:pt x="3549" y="4656"/>
                    <a:pt x="3549" y="4351"/>
                  </a:cubicBezTo>
                  <a:cubicBezTo>
                    <a:pt x="3549" y="4293"/>
                    <a:pt x="3556" y="4236"/>
                    <a:pt x="3562" y="4179"/>
                  </a:cubicBezTo>
                  <a:cubicBezTo>
                    <a:pt x="3600" y="3931"/>
                    <a:pt x="3168" y="3702"/>
                    <a:pt x="3346" y="3524"/>
                  </a:cubicBezTo>
                  <a:cubicBezTo>
                    <a:pt x="3441" y="3435"/>
                    <a:pt x="4071" y="3327"/>
                    <a:pt x="4147" y="3218"/>
                  </a:cubicBezTo>
                  <a:cubicBezTo>
                    <a:pt x="4370" y="2894"/>
                    <a:pt x="4497" y="2506"/>
                    <a:pt x="4503" y="2086"/>
                  </a:cubicBezTo>
                  <a:cubicBezTo>
                    <a:pt x="4523" y="954"/>
                    <a:pt x="3607" y="19"/>
                    <a:pt x="2481" y="0"/>
                  </a:cubicBezTo>
                  <a:cubicBezTo>
                    <a:pt x="2473" y="0"/>
                    <a:pt x="2465" y="0"/>
                    <a:pt x="245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6532257" y="2272361"/>
              <a:ext cx="137243" cy="27208"/>
            </a:xfrm>
            <a:custGeom>
              <a:rect b="b" l="l" r="r" t="t"/>
              <a:pathLst>
                <a:path extrusionOk="0" h="860" w="4338">
                  <a:moveTo>
                    <a:pt x="738" y="1"/>
                  </a:moveTo>
                  <a:cubicBezTo>
                    <a:pt x="706" y="32"/>
                    <a:pt x="675" y="58"/>
                    <a:pt x="643" y="83"/>
                  </a:cubicBezTo>
                  <a:cubicBezTo>
                    <a:pt x="376" y="293"/>
                    <a:pt x="159" y="560"/>
                    <a:pt x="0" y="859"/>
                  </a:cubicBezTo>
                  <a:lnTo>
                    <a:pt x="4338" y="859"/>
                  </a:lnTo>
                  <a:cubicBezTo>
                    <a:pt x="4179" y="560"/>
                    <a:pt x="3963" y="293"/>
                    <a:pt x="3696" y="83"/>
                  </a:cubicBezTo>
                  <a:cubicBezTo>
                    <a:pt x="3664" y="58"/>
                    <a:pt x="3632" y="32"/>
                    <a:pt x="360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6547158" y="2210796"/>
              <a:ext cx="107473" cy="30214"/>
            </a:xfrm>
            <a:custGeom>
              <a:rect b="b" l="l" r="r" t="t"/>
              <a:pathLst>
                <a:path extrusionOk="0" h="955" w="3397">
                  <a:moveTo>
                    <a:pt x="0" y="0"/>
                  </a:moveTo>
                  <a:cubicBezTo>
                    <a:pt x="70" y="109"/>
                    <a:pt x="153" y="204"/>
                    <a:pt x="248" y="299"/>
                  </a:cubicBezTo>
                  <a:cubicBezTo>
                    <a:pt x="426" y="477"/>
                    <a:pt x="547" y="706"/>
                    <a:pt x="585" y="954"/>
                  </a:cubicBezTo>
                  <a:lnTo>
                    <a:pt x="2811" y="954"/>
                  </a:lnTo>
                  <a:cubicBezTo>
                    <a:pt x="2849" y="713"/>
                    <a:pt x="2964" y="484"/>
                    <a:pt x="3142" y="306"/>
                  </a:cubicBezTo>
                  <a:cubicBezTo>
                    <a:pt x="3237" y="210"/>
                    <a:pt x="3320" y="109"/>
                    <a:pt x="3396"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8" name="Shape 3418"/>
        <p:cNvGrpSpPr/>
        <p:nvPr/>
      </p:nvGrpSpPr>
      <p:grpSpPr>
        <a:xfrm>
          <a:off x="0" y="0"/>
          <a:ext cx="0" cy="0"/>
          <a:chOff x="0" y="0"/>
          <a:chExt cx="0" cy="0"/>
        </a:xfrm>
      </p:grpSpPr>
      <p:sp>
        <p:nvSpPr>
          <p:cNvPr id="3419" name="Google Shape;3419;p58"/>
          <p:cNvSpPr txBox="1"/>
          <p:nvPr>
            <p:ph type="title"/>
          </p:nvPr>
        </p:nvSpPr>
        <p:spPr>
          <a:xfrm>
            <a:off x="713225" y="540000"/>
            <a:ext cx="52086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3420" name="Google Shape;3420;p58"/>
          <p:cNvSpPr txBox="1"/>
          <p:nvPr>
            <p:ph idx="1" type="subTitle"/>
          </p:nvPr>
        </p:nvSpPr>
        <p:spPr>
          <a:xfrm>
            <a:off x="713225" y="1876850"/>
            <a:ext cx="5208600" cy="9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Dela Gothic One"/>
                <a:ea typeface="Dela Gothic One"/>
                <a:cs typeface="Dela Gothic One"/>
                <a:sym typeface="Dela Gothic One"/>
              </a:rPr>
              <a:t>D</a:t>
            </a:r>
            <a:r>
              <a:rPr b="1" lang="en" sz="2000">
                <a:solidFill>
                  <a:schemeClr val="dk1"/>
                </a:solidFill>
                <a:latin typeface="Dela Gothic One"/>
                <a:ea typeface="Dela Gothic One"/>
                <a:cs typeface="Dela Gothic One"/>
                <a:sym typeface="Dela Gothic One"/>
              </a:rPr>
              <a:t>o you have any questions?</a:t>
            </a:r>
            <a:endParaRPr b="1" sz="2000">
              <a:solidFill>
                <a:schemeClr val="dk1"/>
              </a:solidFill>
              <a:latin typeface="Dela Gothic One"/>
              <a:ea typeface="Dela Gothic One"/>
              <a:cs typeface="Dela Gothic One"/>
              <a:sym typeface="Dela Gothic One"/>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3421" name="Google Shape;3421;p58"/>
          <p:cNvSpPr txBox="1"/>
          <p:nvPr/>
        </p:nvSpPr>
        <p:spPr>
          <a:xfrm>
            <a:off x="713225" y="4310216"/>
            <a:ext cx="5208600" cy="260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accent5"/>
                </a:solidFill>
                <a:latin typeface="Heebo"/>
                <a:ea typeface="Heebo"/>
                <a:cs typeface="Heebo"/>
                <a:sym typeface="Heebo"/>
              </a:rPr>
              <a:t>Please keep this slide for attribution</a:t>
            </a:r>
            <a:endParaRPr sz="1200">
              <a:solidFill>
                <a:schemeClr val="accent5"/>
              </a:solidFill>
              <a:latin typeface="Heebo"/>
              <a:ea typeface="Heebo"/>
              <a:cs typeface="Heebo"/>
              <a:sym typeface="Heebo"/>
            </a:endParaRPr>
          </a:p>
        </p:txBody>
      </p:sp>
      <p:sp>
        <p:nvSpPr>
          <p:cNvPr id="3422" name="Google Shape;3422;p58"/>
          <p:cNvSpPr/>
          <p:nvPr/>
        </p:nvSpPr>
        <p:spPr>
          <a:xfrm>
            <a:off x="1236688" y="2985343"/>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8"/>
          <p:cNvSpPr/>
          <p:nvPr/>
        </p:nvSpPr>
        <p:spPr>
          <a:xfrm>
            <a:off x="2328013" y="2985343"/>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8"/>
          <p:cNvSpPr/>
          <p:nvPr/>
        </p:nvSpPr>
        <p:spPr>
          <a:xfrm>
            <a:off x="3419338" y="2985343"/>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8"/>
          <p:cNvSpPr/>
          <p:nvPr/>
        </p:nvSpPr>
        <p:spPr>
          <a:xfrm>
            <a:off x="4510663" y="2985343"/>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6" name="Google Shape;3426;p58"/>
          <p:cNvGrpSpPr/>
          <p:nvPr/>
        </p:nvGrpSpPr>
        <p:grpSpPr>
          <a:xfrm rot="-421153">
            <a:off x="6493750" y="1888336"/>
            <a:ext cx="1867041" cy="2049675"/>
            <a:chOff x="6688125" y="661290"/>
            <a:chExt cx="1376094" cy="1510704"/>
          </a:xfrm>
        </p:grpSpPr>
        <p:sp>
          <p:nvSpPr>
            <p:cNvPr id="3427" name="Google Shape;3427;p58"/>
            <p:cNvSpPr/>
            <p:nvPr/>
          </p:nvSpPr>
          <p:spPr>
            <a:xfrm>
              <a:off x="6688125" y="795900"/>
              <a:ext cx="1376094" cy="1376094"/>
            </a:xfrm>
            <a:custGeom>
              <a:rect b="b" l="l" r="r" t="t"/>
              <a:pathLst>
                <a:path extrusionOk="0" h="34308" w="34308">
                  <a:moveTo>
                    <a:pt x="378" y="0"/>
                  </a:moveTo>
                  <a:cubicBezTo>
                    <a:pt x="170" y="0"/>
                    <a:pt x="0" y="170"/>
                    <a:pt x="0" y="378"/>
                  </a:cubicBezTo>
                  <a:lnTo>
                    <a:pt x="0" y="33930"/>
                  </a:lnTo>
                  <a:cubicBezTo>
                    <a:pt x="0" y="34141"/>
                    <a:pt x="170" y="34308"/>
                    <a:pt x="378" y="34308"/>
                  </a:cubicBezTo>
                  <a:lnTo>
                    <a:pt x="33930" y="34308"/>
                  </a:lnTo>
                  <a:cubicBezTo>
                    <a:pt x="34138" y="34308"/>
                    <a:pt x="34308" y="34141"/>
                    <a:pt x="34308" y="33930"/>
                  </a:cubicBezTo>
                  <a:lnTo>
                    <a:pt x="34308" y="378"/>
                  </a:lnTo>
                  <a:cubicBezTo>
                    <a:pt x="34308" y="170"/>
                    <a:pt x="34138" y="0"/>
                    <a:pt x="33930" y="0"/>
                  </a:cubicBezTo>
                  <a:lnTo>
                    <a:pt x="8770" y="0"/>
                  </a:lnTo>
                  <a:cubicBezTo>
                    <a:pt x="8405" y="397"/>
                    <a:pt x="7883" y="644"/>
                    <a:pt x="7303" y="644"/>
                  </a:cubicBezTo>
                  <a:cubicBezTo>
                    <a:pt x="6724" y="644"/>
                    <a:pt x="6199" y="397"/>
                    <a:pt x="58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8"/>
            <p:cNvSpPr/>
            <p:nvPr/>
          </p:nvSpPr>
          <p:spPr>
            <a:xfrm>
              <a:off x="6786355" y="894130"/>
              <a:ext cx="1179635" cy="1179635"/>
            </a:xfrm>
            <a:custGeom>
              <a:rect b="b" l="l" r="r" t="t"/>
              <a:pathLst>
                <a:path extrusionOk="0" h="29410" w="29410">
                  <a:moveTo>
                    <a:pt x="0" y="1"/>
                  </a:moveTo>
                  <a:lnTo>
                    <a:pt x="0" y="12859"/>
                  </a:lnTo>
                  <a:cubicBezTo>
                    <a:pt x="314" y="12677"/>
                    <a:pt x="676" y="12574"/>
                    <a:pt x="1063" y="12574"/>
                  </a:cubicBezTo>
                  <a:cubicBezTo>
                    <a:pt x="2235" y="12574"/>
                    <a:pt x="3186" y="13525"/>
                    <a:pt x="3186" y="14697"/>
                  </a:cubicBezTo>
                  <a:cubicBezTo>
                    <a:pt x="3186" y="15869"/>
                    <a:pt x="2235" y="16817"/>
                    <a:pt x="1063" y="16817"/>
                  </a:cubicBezTo>
                  <a:cubicBezTo>
                    <a:pt x="676" y="16817"/>
                    <a:pt x="314" y="16714"/>
                    <a:pt x="0" y="16532"/>
                  </a:cubicBezTo>
                  <a:lnTo>
                    <a:pt x="0" y="29409"/>
                  </a:lnTo>
                  <a:lnTo>
                    <a:pt x="12846" y="29409"/>
                  </a:lnTo>
                  <a:cubicBezTo>
                    <a:pt x="12632" y="29080"/>
                    <a:pt x="12507" y="28683"/>
                    <a:pt x="12507" y="28260"/>
                  </a:cubicBezTo>
                  <a:cubicBezTo>
                    <a:pt x="12507" y="27088"/>
                    <a:pt x="13458" y="26137"/>
                    <a:pt x="14630" y="26137"/>
                  </a:cubicBezTo>
                  <a:cubicBezTo>
                    <a:pt x="15801" y="26137"/>
                    <a:pt x="16752" y="27088"/>
                    <a:pt x="16752" y="28260"/>
                  </a:cubicBezTo>
                  <a:cubicBezTo>
                    <a:pt x="16752" y="28683"/>
                    <a:pt x="16628" y="29080"/>
                    <a:pt x="16413" y="29409"/>
                  </a:cubicBezTo>
                  <a:lnTo>
                    <a:pt x="29409" y="29409"/>
                  </a:lnTo>
                  <a:lnTo>
                    <a:pt x="29409" y="4877"/>
                  </a:lnTo>
                  <a:cubicBezTo>
                    <a:pt x="28775" y="5700"/>
                    <a:pt x="27776" y="6232"/>
                    <a:pt x="26656" y="6232"/>
                  </a:cubicBezTo>
                  <a:cubicBezTo>
                    <a:pt x="24735" y="6232"/>
                    <a:pt x="23178" y="4675"/>
                    <a:pt x="23178" y="2758"/>
                  </a:cubicBezTo>
                  <a:cubicBezTo>
                    <a:pt x="23178" y="1634"/>
                    <a:pt x="23710" y="638"/>
                    <a:pt x="24536" y="4"/>
                  </a:cubicBezTo>
                  <a:lnTo>
                    <a:pt x="6548" y="4"/>
                  </a:lnTo>
                  <a:lnTo>
                    <a:pt x="7355" y="1890"/>
                  </a:lnTo>
                  <a:lnTo>
                    <a:pt x="2354" y="1890"/>
                  </a:lnTo>
                  <a:lnTo>
                    <a:pt x="3161"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8"/>
            <p:cNvSpPr/>
            <p:nvPr/>
          </p:nvSpPr>
          <p:spPr>
            <a:xfrm>
              <a:off x="7069132" y="1583905"/>
              <a:ext cx="167780" cy="170227"/>
            </a:xfrm>
            <a:custGeom>
              <a:rect b="b" l="l" r="r" t="t"/>
              <a:pathLst>
                <a:path extrusionOk="0" h="4244" w="4183">
                  <a:moveTo>
                    <a:pt x="2124" y="1"/>
                  </a:moveTo>
                  <a:cubicBezTo>
                    <a:pt x="952" y="1"/>
                    <a:pt x="1" y="948"/>
                    <a:pt x="1" y="2120"/>
                  </a:cubicBezTo>
                  <a:cubicBezTo>
                    <a:pt x="1" y="3292"/>
                    <a:pt x="952" y="4243"/>
                    <a:pt x="2124" y="4243"/>
                  </a:cubicBezTo>
                  <a:cubicBezTo>
                    <a:pt x="3116" y="4243"/>
                    <a:pt x="3952" y="3558"/>
                    <a:pt x="4182" y="2636"/>
                  </a:cubicBezTo>
                  <a:lnTo>
                    <a:pt x="3312" y="2636"/>
                  </a:lnTo>
                  <a:cubicBezTo>
                    <a:pt x="3071" y="2636"/>
                    <a:pt x="2876" y="2441"/>
                    <a:pt x="2876" y="2200"/>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8"/>
            <p:cNvSpPr/>
            <p:nvPr/>
          </p:nvSpPr>
          <p:spPr>
            <a:xfrm>
              <a:off x="7069132" y="1583905"/>
              <a:ext cx="121654" cy="170227"/>
            </a:xfrm>
            <a:custGeom>
              <a:rect b="b" l="l" r="r" t="t"/>
              <a:pathLst>
                <a:path extrusionOk="0" h="4244" w="3033">
                  <a:moveTo>
                    <a:pt x="2124" y="1"/>
                  </a:moveTo>
                  <a:cubicBezTo>
                    <a:pt x="952" y="1"/>
                    <a:pt x="1" y="948"/>
                    <a:pt x="1" y="2120"/>
                  </a:cubicBezTo>
                  <a:cubicBezTo>
                    <a:pt x="1" y="3292"/>
                    <a:pt x="952" y="4243"/>
                    <a:pt x="2124" y="4243"/>
                  </a:cubicBezTo>
                  <a:cubicBezTo>
                    <a:pt x="2447" y="4243"/>
                    <a:pt x="2758" y="4170"/>
                    <a:pt x="3033" y="4038"/>
                  </a:cubicBezTo>
                  <a:cubicBezTo>
                    <a:pt x="2316" y="3699"/>
                    <a:pt x="1819" y="2969"/>
                    <a:pt x="1819" y="2120"/>
                  </a:cubicBezTo>
                  <a:cubicBezTo>
                    <a:pt x="1819" y="1339"/>
                    <a:pt x="2245" y="654"/>
                    <a:pt x="2876" y="289"/>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8"/>
            <p:cNvSpPr/>
            <p:nvPr/>
          </p:nvSpPr>
          <p:spPr>
            <a:xfrm>
              <a:off x="6786355" y="894130"/>
              <a:ext cx="196659" cy="196659"/>
            </a:xfrm>
            <a:custGeom>
              <a:rect b="b" l="l" r="r" t="t"/>
              <a:pathLst>
                <a:path extrusionOk="0" h="4903" w="4903">
                  <a:moveTo>
                    <a:pt x="0" y="1"/>
                  </a:moveTo>
                  <a:lnTo>
                    <a:pt x="0" y="4903"/>
                  </a:lnTo>
                  <a:lnTo>
                    <a:pt x="4902" y="4903"/>
                  </a:lnTo>
                  <a:lnTo>
                    <a:pt x="4902" y="1890"/>
                  </a:lnTo>
                  <a:lnTo>
                    <a:pt x="2354" y="1890"/>
                  </a:lnTo>
                  <a:lnTo>
                    <a:pt x="3161"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8"/>
            <p:cNvSpPr/>
            <p:nvPr/>
          </p:nvSpPr>
          <p:spPr>
            <a:xfrm>
              <a:off x="6982975" y="894130"/>
              <a:ext cx="196659" cy="196659"/>
            </a:xfrm>
            <a:custGeom>
              <a:rect b="b" l="l" r="r" t="t"/>
              <a:pathLst>
                <a:path extrusionOk="0" h="4903" w="4903">
                  <a:moveTo>
                    <a:pt x="1646" y="1"/>
                  </a:moveTo>
                  <a:lnTo>
                    <a:pt x="2453" y="1890"/>
                  </a:lnTo>
                  <a:lnTo>
                    <a:pt x="0" y="1890"/>
                  </a:lnTo>
                  <a:lnTo>
                    <a:pt x="0" y="4903"/>
                  </a:lnTo>
                  <a:lnTo>
                    <a:pt x="4902" y="4903"/>
                  </a:lnTo>
                  <a:lnTo>
                    <a:pt x="4902"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8"/>
            <p:cNvSpPr/>
            <p:nvPr/>
          </p:nvSpPr>
          <p:spPr>
            <a:xfrm>
              <a:off x="7179595" y="89413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8"/>
            <p:cNvSpPr/>
            <p:nvPr/>
          </p:nvSpPr>
          <p:spPr>
            <a:xfrm>
              <a:off x="7376215" y="894130"/>
              <a:ext cx="196539" cy="196659"/>
            </a:xfrm>
            <a:custGeom>
              <a:rect b="b" l="l" r="r" t="t"/>
              <a:pathLst>
                <a:path extrusionOk="0" h="4903" w="4900">
                  <a:moveTo>
                    <a:pt x="0" y="1"/>
                  </a:moveTo>
                  <a:lnTo>
                    <a:pt x="0" y="4903"/>
                  </a:lnTo>
                  <a:lnTo>
                    <a:pt x="4899" y="4903"/>
                  </a:lnTo>
                  <a:lnTo>
                    <a:pt x="489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8"/>
            <p:cNvSpPr/>
            <p:nvPr/>
          </p:nvSpPr>
          <p:spPr>
            <a:xfrm>
              <a:off x="7572835" y="894130"/>
              <a:ext cx="196539" cy="196659"/>
            </a:xfrm>
            <a:custGeom>
              <a:rect b="b" l="l" r="r" t="t"/>
              <a:pathLst>
                <a:path extrusionOk="0" h="4903" w="4900">
                  <a:moveTo>
                    <a:pt x="0" y="1"/>
                  </a:moveTo>
                  <a:lnTo>
                    <a:pt x="0" y="4903"/>
                  </a:lnTo>
                  <a:lnTo>
                    <a:pt x="4313" y="4903"/>
                  </a:lnTo>
                  <a:cubicBezTo>
                    <a:pt x="3849" y="4314"/>
                    <a:pt x="3570" y="3568"/>
                    <a:pt x="3570" y="2758"/>
                  </a:cubicBezTo>
                  <a:cubicBezTo>
                    <a:pt x="3570" y="1647"/>
                    <a:pt x="4092" y="660"/>
                    <a:pt x="4899" y="23"/>
                  </a:cubicBezTo>
                  <a:lnTo>
                    <a:pt x="489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8"/>
            <p:cNvSpPr/>
            <p:nvPr/>
          </p:nvSpPr>
          <p:spPr>
            <a:xfrm>
              <a:off x="6786355" y="109075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8"/>
            <p:cNvSpPr/>
            <p:nvPr/>
          </p:nvSpPr>
          <p:spPr>
            <a:xfrm>
              <a:off x="7769335" y="1090750"/>
              <a:ext cx="196659" cy="196659"/>
            </a:xfrm>
            <a:custGeom>
              <a:rect b="b" l="l" r="r" t="t"/>
              <a:pathLst>
                <a:path extrusionOk="0" h="4903" w="4903">
                  <a:moveTo>
                    <a:pt x="4880" y="1"/>
                  </a:moveTo>
                  <a:cubicBezTo>
                    <a:pt x="4243" y="811"/>
                    <a:pt x="3256" y="1330"/>
                    <a:pt x="2149" y="1330"/>
                  </a:cubicBezTo>
                  <a:cubicBezTo>
                    <a:pt x="1339" y="1330"/>
                    <a:pt x="593" y="1054"/>
                    <a:pt x="0" y="587"/>
                  </a:cubicBez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8"/>
            <p:cNvSpPr/>
            <p:nvPr/>
          </p:nvSpPr>
          <p:spPr>
            <a:xfrm>
              <a:off x="6786355" y="1287370"/>
              <a:ext cx="196659" cy="196659"/>
            </a:xfrm>
            <a:custGeom>
              <a:rect b="b" l="l" r="r" t="t"/>
              <a:pathLst>
                <a:path extrusionOk="0" h="4903" w="4903">
                  <a:moveTo>
                    <a:pt x="0" y="1"/>
                  </a:moveTo>
                  <a:lnTo>
                    <a:pt x="0" y="3055"/>
                  </a:lnTo>
                  <a:cubicBezTo>
                    <a:pt x="314" y="2876"/>
                    <a:pt x="676" y="2770"/>
                    <a:pt x="1063" y="2770"/>
                  </a:cubicBezTo>
                  <a:cubicBezTo>
                    <a:pt x="2235" y="2770"/>
                    <a:pt x="3186" y="3721"/>
                    <a:pt x="3186" y="4893"/>
                  </a:cubicBezTo>
                  <a:cubicBezTo>
                    <a:pt x="3186" y="4896"/>
                    <a:pt x="3186" y="4900"/>
                    <a:pt x="3186" y="4903"/>
                  </a:cubicBez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8"/>
            <p:cNvSpPr/>
            <p:nvPr/>
          </p:nvSpPr>
          <p:spPr>
            <a:xfrm>
              <a:off x="7769335" y="128737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8"/>
            <p:cNvSpPr/>
            <p:nvPr/>
          </p:nvSpPr>
          <p:spPr>
            <a:xfrm>
              <a:off x="6786355" y="1483990"/>
              <a:ext cx="196659" cy="196659"/>
            </a:xfrm>
            <a:custGeom>
              <a:rect b="b" l="l" r="r" t="t"/>
              <a:pathLst>
                <a:path extrusionOk="0" h="4903" w="4903">
                  <a:moveTo>
                    <a:pt x="3186" y="1"/>
                  </a:moveTo>
                  <a:cubicBezTo>
                    <a:pt x="3180" y="1166"/>
                    <a:pt x="2232" y="2111"/>
                    <a:pt x="1063" y="2111"/>
                  </a:cubicBezTo>
                  <a:cubicBezTo>
                    <a:pt x="676" y="2111"/>
                    <a:pt x="314" y="2008"/>
                    <a:pt x="0" y="1826"/>
                  </a:cubicBez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8"/>
            <p:cNvSpPr/>
            <p:nvPr/>
          </p:nvSpPr>
          <p:spPr>
            <a:xfrm>
              <a:off x="7769335" y="148399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8"/>
            <p:cNvSpPr/>
            <p:nvPr/>
          </p:nvSpPr>
          <p:spPr>
            <a:xfrm>
              <a:off x="6786355" y="1680610"/>
              <a:ext cx="196659" cy="196539"/>
            </a:xfrm>
            <a:custGeom>
              <a:rect b="b" l="l" r="r" t="t"/>
              <a:pathLst>
                <a:path extrusionOk="0" h="4900" w="4903">
                  <a:moveTo>
                    <a:pt x="0" y="1"/>
                  </a:moveTo>
                  <a:lnTo>
                    <a:pt x="0" y="4899"/>
                  </a:lnTo>
                  <a:lnTo>
                    <a:pt x="4902" y="4899"/>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8"/>
            <p:cNvSpPr/>
            <p:nvPr/>
          </p:nvSpPr>
          <p:spPr>
            <a:xfrm>
              <a:off x="7769335" y="1680610"/>
              <a:ext cx="196659" cy="196539"/>
            </a:xfrm>
            <a:custGeom>
              <a:rect b="b" l="l" r="r" t="t"/>
              <a:pathLst>
                <a:path extrusionOk="0" h="4900" w="4903">
                  <a:moveTo>
                    <a:pt x="0" y="1"/>
                  </a:moveTo>
                  <a:lnTo>
                    <a:pt x="0" y="4899"/>
                  </a:lnTo>
                  <a:lnTo>
                    <a:pt x="4902" y="4899"/>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8"/>
            <p:cNvSpPr/>
            <p:nvPr/>
          </p:nvSpPr>
          <p:spPr>
            <a:xfrm>
              <a:off x="6786355" y="1877110"/>
              <a:ext cx="196659" cy="196659"/>
            </a:xfrm>
            <a:custGeom>
              <a:rect b="b" l="l" r="r" t="t"/>
              <a:pathLst>
                <a:path extrusionOk="0" h="4903" w="4903">
                  <a:moveTo>
                    <a:pt x="0" y="0"/>
                  </a:moveTo>
                  <a:lnTo>
                    <a:pt x="0" y="4902"/>
                  </a:lnTo>
                  <a:lnTo>
                    <a:pt x="4902" y="4902"/>
                  </a:lnTo>
                  <a:lnTo>
                    <a:pt x="4902" y="0"/>
                  </a:lnTo>
                  <a:close/>
                </a:path>
              </a:pathLst>
            </a:custGeom>
            <a:solidFill>
              <a:srgbClr val="FD475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8"/>
            <p:cNvSpPr/>
            <p:nvPr/>
          </p:nvSpPr>
          <p:spPr>
            <a:xfrm>
              <a:off x="698297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8"/>
            <p:cNvSpPr/>
            <p:nvPr/>
          </p:nvSpPr>
          <p:spPr>
            <a:xfrm>
              <a:off x="7179595" y="1877110"/>
              <a:ext cx="196659" cy="196659"/>
            </a:xfrm>
            <a:custGeom>
              <a:rect b="b" l="l" r="r" t="t"/>
              <a:pathLst>
                <a:path extrusionOk="0" h="4903" w="4903">
                  <a:moveTo>
                    <a:pt x="0" y="0"/>
                  </a:moveTo>
                  <a:lnTo>
                    <a:pt x="0" y="4902"/>
                  </a:lnTo>
                  <a:lnTo>
                    <a:pt x="3042" y="4902"/>
                  </a:lnTo>
                  <a:cubicBezTo>
                    <a:pt x="2828" y="4573"/>
                    <a:pt x="2703" y="4176"/>
                    <a:pt x="2703" y="3753"/>
                  </a:cubicBezTo>
                  <a:cubicBezTo>
                    <a:pt x="2703" y="2581"/>
                    <a:pt x="3654" y="1630"/>
                    <a:pt x="4826" y="1630"/>
                  </a:cubicBezTo>
                  <a:cubicBezTo>
                    <a:pt x="4851" y="1630"/>
                    <a:pt x="4877" y="1633"/>
                    <a:pt x="4902" y="1633"/>
                  </a:cubicBezTo>
                  <a:lnTo>
                    <a:pt x="490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8"/>
            <p:cNvSpPr/>
            <p:nvPr/>
          </p:nvSpPr>
          <p:spPr>
            <a:xfrm>
              <a:off x="7376215" y="1877110"/>
              <a:ext cx="196539" cy="196659"/>
            </a:xfrm>
            <a:custGeom>
              <a:rect b="b" l="l" r="r" t="t"/>
              <a:pathLst>
                <a:path extrusionOk="0" h="4903" w="4900">
                  <a:moveTo>
                    <a:pt x="0" y="0"/>
                  </a:moveTo>
                  <a:lnTo>
                    <a:pt x="0" y="1633"/>
                  </a:lnTo>
                  <a:cubicBezTo>
                    <a:pt x="1137" y="1675"/>
                    <a:pt x="2046" y="2607"/>
                    <a:pt x="2046" y="3753"/>
                  </a:cubicBezTo>
                  <a:cubicBezTo>
                    <a:pt x="2046" y="4176"/>
                    <a:pt x="1922" y="4573"/>
                    <a:pt x="1707" y="4902"/>
                  </a:cubicBezTo>
                  <a:lnTo>
                    <a:pt x="4899" y="4902"/>
                  </a:lnTo>
                  <a:lnTo>
                    <a:pt x="4899"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8"/>
            <p:cNvSpPr/>
            <p:nvPr/>
          </p:nvSpPr>
          <p:spPr>
            <a:xfrm>
              <a:off x="7572835" y="1877110"/>
              <a:ext cx="196539" cy="196659"/>
            </a:xfrm>
            <a:custGeom>
              <a:rect b="b" l="l" r="r" t="t"/>
              <a:pathLst>
                <a:path extrusionOk="0" h="4903" w="4900">
                  <a:moveTo>
                    <a:pt x="0" y="0"/>
                  </a:moveTo>
                  <a:lnTo>
                    <a:pt x="0" y="4902"/>
                  </a:lnTo>
                  <a:lnTo>
                    <a:pt x="4899" y="4902"/>
                  </a:lnTo>
                  <a:lnTo>
                    <a:pt x="4899"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8"/>
            <p:cNvSpPr/>
            <p:nvPr/>
          </p:nvSpPr>
          <p:spPr>
            <a:xfrm>
              <a:off x="776933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8"/>
            <p:cNvSpPr/>
            <p:nvPr/>
          </p:nvSpPr>
          <p:spPr>
            <a:xfrm>
              <a:off x="7069412" y="1177187"/>
              <a:ext cx="341657" cy="181377"/>
            </a:xfrm>
            <a:custGeom>
              <a:rect b="b" l="l" r="r" t="t"/>
              <a:pathLst>
                <a:path extrusionOk="0" h="4522" w="8518">
                  <a:moveTo>
                    <a:pt x="228" y="1"/>
                  </a:moveTo>
                  <a:cubicBezTo>
                    <a:pt x="103" y="1"/>
                    <a:pt x="0" y="103"/>
                    <a:pt x="0" y="228"/>
                  </a:cubicBezTo>
                  <a:lnTo>
                    <a:pt x="0" y="4294"/>
                  </a:lnTo>
                  <a:cubicBezTo>
                    <a:pt x="0" y="4419"/>
                    <a:pt x="103" y="4522"/>
                    <a:pt x="228" y="4522"/>
                  </a:cubicBezTo>
                  <a:lnTo>
                    <a:pt x="8290" y="4522"/>
                  </a:lnTo>
                  <a:cubicBezTo>
                    <a:pt x="8415" y="4522"/>
                    <a:pt x="8517" y="4419"/>
                    <a:pt x="8517" y="4294"/>
                  </a:cubicBezTo>
                  <a:lnTo>
                    <a:pt x="8517" y="228"/>
                  </a:lnTo>
                  <a:cubicBezTo>
                    <a:pt x="8517" y="103"/>
                    <a:pt x="8415" y="1"/>
                    <a:pt x="8290"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8"/>
            <p:cNvSpPr/>
            <p:nvPr/>
          </p:nvSpPr>
          <p:spPr>
            <a:xfrm>
              <a:off x="7069412" y="1177187"/>
              <a:ext cx="112268" cy="181377"/>
            </a:xfrm>
            <a:custGeom>
              <a:rect b="b" l="l" r="r" t="t"/>
              <a:pathLst>
                <a:path extrusionOk="0" h="4522" w="2799">
                  <a:moveTo>
                    <a:pt x="228" y="1"/>
                  </a:moveTo>
                  <a:cubicBezTo>
                    <a:pt x="103" y="1"/>
                    <a:pt x="0" y="103"/>
                    <a:pt x="0" y="228"/>
                  </a:cubicBezTo>
                  <a:lnTo>
                    <a:pt x="0" y="4294"/>
                  </a:lnTo>
                  <a:cubicBezTo>
                    <a:pt x="0" y="4419"/>
                    <a:pt x="103" y="4522"/>
                    <a:pt x="228" y="4522"/>
                  </a:cubicBezTo>
                  <a:lnTo>
                    <a:pt x="2799" y="4522"/>
                  </a:lnTo>
                  <a:cubicBezTo>
                    <a:pt x="2674" y="4522"/>
                    <a:pt x="2571" y="4419"/>
                    <a:pt x="2571" y="4294"/>
                  </a:cubicBezTo>
                  <a:lnTo>
                    <a:pt x="2571" y="228"/>
                  </a:lnTo>
                  <a:cubicBezTo>
                    <a:pt x="2571" y="103"/>
                    <a:pt x="2674" y="1"/>
                    <a:pt x="279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8"/>
            <p:cNvSpPr/>
            <p:nvPr/>
          </p:nvSpPr>
          <p:spPr>
            <a:xfrm>
              <a:off x="7341279" y="1609455"/>
              <a:ext cx="341657" cy="181257"/>
            </a:xfrm>
            <a:custGeom>
              <a:rect b="b" l="l" r="r" t="t"/>
              <a:pathLst>
                <a:path extrusionOk="0" h="4519" w="8518">
                  <a:moveTo>
                    <a:pt x="1739" y="1"/>
                  </a:moveTo>
                  <a:lnTo>
                    <a:pt x="1739" y="1563"/>
                  </a:lnTo>
                  <a:cubicBezTo>
                    <a:pt x="1739" y="1804"/>
                    <a:pt x="1544" y="1999"/>
                    <a:pt x="1304" y="1999"/>
                  </a:cubicBezTo>
                  <a:lnTo>
                    <a:pt x="1" y="1999"/>
                  </a:lnTo>
                  <a:lnTo>
                    <a:pt x="1" y="4291"/>
                  </a:lnTo>
                  <a:cubicBezTo>
                    <a:pt x="1" y="4416"/>
                    <a:pt x="103" y="4519"/>
                    <a:pt x="228" y="4519"/>
                  </a:cubicBezTo>
                  <a:lnTo>
                    <a:pt x="8290" y="4519"/>
                  </a:lnTo>
                  <a:cubicBezTo>
                    <a:pt x="8415" y="4519"/>
                    <a:pt x="8517" y="4416"/>
                    <a:pt x="8517" y="4291"/>
                  </a:cubicBezTo>
                  <a:lnTo>
                    <a:pt x="8517" y="228"/>
                  </a:lnTo>
                  <a:cubicBezTo>
                    <a:pt x="8517" y="103"/>
                    <a:pt x="8415" y="1"/>
                    <a:pt x="829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8"/>
            <p:cNvSpPr/>
            <p:nvPr/>
          </p:nvSpPr>
          <p:spPr>
            <a:xfrm>
              <a:off x="7341279" y="1609455"/>
              <a:ext cx="137056" cy="181257"/>
            </a:xfrm>
            <a:custGeom>
              <a:rect b="b" l="l" r="r" t="t"/>
              <a:pathLst>
                <a:path extrusionOk="0" h="4519" w="3417">
                  <a:moveTo>
                    <a:pt x="1739" y="1"/>
                  </a:moveTo>
                  <a:lnTo>
                    <a:pt x="1739" y="1563"/>
                  </a:lnTo>
                  <a:cubicBezTo>
                    <a:pt x="1739" y="1804"/>
                    <a:pt x="1544" y="1999"/>
                    <a:pt x="1304" y="1999"/>
                  </a:cubicBezTo>
                  <a:lnTo>
                    <a:pt x="1" y="1999"/>
                  </a:lnTo>
                  <a:lnTo>
                    <a:pt x="1" y="4291"/>
                  </a:lnTo>
                  <a:cubicBezTo>
                    <a:pt x="1" y="4416"/>
                    <a:pt x="103" y="4519"/>
                    <a:pt x="228" y="4519"/>
                  </a:cubicBezTo>
                  <a:lnTo>
                    <a:pt x="3417" y="4519"/>
                  </a:lnTo>
                  <a:cubicBezTo>
                    <a:pt x="3292" y="4519"/>
                    <a:pt x="3190" y="4416"/>
                    <a:pt x="3190" y="4291"/>
                  </a:cubicBezTo>
                  <a:lnTo>
                    <a:pt x="3190" y="228"/>
                  </a:lnTo>
                  <a:cubicBezTo>
                    <a:pt x="3190" y="103"/>
                    <a:pt x="3292" y="1"/>
                    <a:pt x="341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8"/>
            <p:cNvSpPr/>
            <p:nvPr/>
          </p:nvSpPr>
          <p:spPr>
            <a:xfrm>
              <a:off x="7716029" y="865250"/>
              <a:ext cx="278845" cy="278845"/>
            </a:xfrm>
            <a:custGeom>
              <a:rect b="b" l="l" r="r" t="t"/>
              <a:pathLst>
                <a:path extrusionOk="0" h="6952" w="6952">
                  <a:moveTo>
                    <a:pt x="3478" y="0"/>
                  </a:moveTo>
                  <a:cubicBezTo>
                    <a:pt x="1557" y="0"/>
                    <a:pt x="0" y="1556"/>
                    <a:pt x="0" y="3478"/>
                  </a:cubicBezTo>
                  <a:cubicBezTo>
                    <a:pt x="0" y="5395"/>
                    <a:pt x="1557" y="6952"/>
                    <a:pt x="3478" y="6952"/>
                  </a:cubicBezTo>
                  <a:cubicBezTo>
                    <a:pt x="5396" y="6952"/>
                    <a:pt x="6952" y="5395"/>
                    <a:pt x="6952" y="3478"/>
                  </a:cubicBezTo>
                  <a:cubicBezTo>
                    <a:pt x="6952" y="1556"/>
                    <a:pt x="5396"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8"/>
            <p:cNvSpPr/>
            <p:nvPr/>
          </p:nvSpPr>
          <p:spPr>
            <a:xfrm>
              <a:off x="7716029" y="865250"/>
              <a:ext cx="190362" cy="278845"/>
            </a:xfrm>
            <a:custGeom>
              <a:rect b="b" l="l" r="r" t="t"/>
              <a:pathLst>
                <a:path extrusionOk="0" h="6952" w="4746">
                  <a:moveTo>
                    <a:pt x="3478" y="0"/>
                  </a:moveTo>
                  <a:cubicBezTo>
                    <a:pt x="1557" y="0"/>
                    <a:pt x="0" y="1556"/>
                    <a:pt x="0" y="3478"/>
                  </a:cubicBezTo>
                  <a:cubicBezTo>
                    <a:pt x="0" y="5395"/>
                    <a:pt x="1557" y="6952"/>
                    <a:pt x="3478" y="6952"/>
                  </a:cubicBezTo>
                  <a:cubicBezTo>
                    <a:pt x="3923" y="6952"/>
                    <a:pt x="4352" y="6868"/>
                    <a:pt x="4746" y="6715"/>
                  </a:cubicBezTo>
                  <a:cubicBezTo>
                    <a:pt x="3452" y="6206"/>
                    <a:pt x="2536" y="4950"/>
                    <a:pt x="2536" y="3478"/>
                  </a:cubicBezTo>
                  <a:cubicBezTo>
                    <a:pt x="2536" y="2005"/>
                    <a:pt x="3452" y="746"/>
                    <a:pt x="4746" y="241"/>
                  </a:cubicBezTo>
                  <a:cubicBezTo>
                    <a:pt x="4352" y="87"/>
                    <a:pt x="3923"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8"/>
            <p:cNvSpPr/>
            <p:nvPr/>
          </p:nvSpPr>
          <p:spPr>
            <a:xfrm>
              <a:off x="7803108" y="952450"/>
              <a:ext cx="104687" cy="104567"/>
            </a:xfrm>
            <a:custGeom>
              <a:rect b="b" l="l" r="r" t="t"/>
              <a:pathLst>
                <a:path extrusionOk="0" h="2607" w="2610">
                  <a:moveTo>
                    <a:pt x="1307" y="0"/>
                  </a:moveTo>
                  <a:cubicBezTo>
                    <a:pt x="586" y="0"/>
                    <a:pt x="0" y="583"/>
                    <a:pt x="0" y="1304"/>
                  </a:cubicBezTo>
                  <a:cubicBezTo>
                    <a:pt x="0" y="2024"/>
                    <a:pt x="586" y="2607"/>
                    <a:pt x="1307" y="2607"/>
                  </a:cubicBezTo>
                  <a:cubicBezTo>
                    <a:pt x="2024" y="2607"/>
                    <a:pt x="2610" y="2024"/>
                    <a:pt x="2610" y="1304"/>
                  </a:cubicBezTo>
                  <a:cubicBezTo>
                    <a:pt x="2610" y="583"/>
                    <a:pt x="2024" y="0"/>
                    <a:pt x="130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8"/>
            <p:cNvSpPr/>
            <p:nvPr/>
          </p:nvSpPr>
          <p:spPr>
            <a:xfrm>
              <a:off x="7184488" y="1463053"/>
              <a:ext cx="226581" cy="226581"/>
            </a:xfrm>
            <a:custGeom>
              <a:rect b="b" l="l" r="r" t="t"/>
              <a:pathLst>
                <a:path extrusionOk="0" h="5649" w="5649">
                  <a:moveTo>
                    <a:pt x="436" y="1"/>
                  </a:moveTo>
                  <a:cubicBezTo>
                    <a:pt x="195" y="1"/>
                    <a:pt x="0" y="196"/>
                    <a:pt x="0" y="436"/>
                  </a:cubicBezTo>
                  <a:lnTo>
                    <a:pt x="0" y="5213"/>
                  </a:lnTo>
                  <a:cubicBezTo>
                    <a:pt x="0" y="5454"/>
                    <a:pt x="195" y="5649"/>
                    <a:pt x="436" y="5649"/>
                  </a:cubicBezTo>
                  <a:lnTo>
                    <a:pt x="5213" y="5649"/>
                  </a:lnTo>
                  <a:cubicBezTo>
                    <a:pt x="5453" y="5649"/>
                    <a:pt x="5648" y="5454"/>
                    <a:pt x="5648" y="5213"/>
                  </a:cubicBezTo>
                  <a:lnTo>
                    <a:pt x="5648" y="436"/>
                  </a:lnTo>
                  <a:cubicBezTo>
                    <a:pt x="5648" y="196"/>
                    <a:pt x="5453" y="1"/>
                    <a:pt x="521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8"/>
            <p:cNvSpPr/>
            <p:nvPr/>
          </p:nvSpPr>
          <p:spPr>
            <a:xfrm>
              <a:off x="7184488" y="1463053"/>
              <a:ext cx="93657" cy="226581"/>
            </a:xfrm>
            <a:custGeom>
              <a:rect b="b" l="l" r="r" t="t"/>
              <a:pathLst>
                <a:path extrusionOk="0" h="5649" w="2335">
                  <a:moveTo>
                    <a:pt x="436" y="1"/>
                  </a:moveTo>
                  <a:cubicBezTo>
                    <a:pt x="195" y="1"/>
                    <a:pt x="0" y="196"/>
                    <a:pt x="0" y="436"/>
                  </a:cubicBezTo>
                  <a:lnTo>
                    <a:pt x="0" y="5213"/>
                  </a:lnTo>
                  <a:cubicBezTo>
                    <a:pt x="0" y="5454"/>
                    <a:pt x="195" y="5649"/>
                    <a:pt x="436" y="5649"/>
                  </a:cubicBezTo>
                  <a:lnTo>
                    <a:pt x="2334" y="5649"/>
                  </a:lnTo>
                  <a:cubicBezTo>
                    <a:pt x="2094" y="5649"/>
                    <a:pt x="1899" y="5454"/>
                    <a:pt x="1899" y="5213"/>
                  </a:cubicBezTo>
                  <a:lnTo>
                    <a:pt x="1899" y="436"/>
                  </a:lnTo>
                  <a:cubicBezTo>
                    <a:pt x="1899" y="196"/>
                    <a:pt x="2094" y="1"/>
                    <a:pt x="233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8"/>
            <p:cNvSpPr/>
            <p:nvPr/>
          </p:nvSpPr>
          <p:spPr>
            <a:xfrm>
              <a:off x="7501800" y="1320381"/>
              <a:ext cx="153902" cy="152217"/>
            </a:xfrm>
            <a:custGeom>
              <a:rect b="b" l="l" r="r" t="t"/>
              <a:pathLst>
                <a:path extrusionOk="0" h="3795" w="3837">
                  <a:moveTo>
                    <a:pt x="1463" y="1"/>
                  </a:moveTo>
                  <a:cubicBezTo>
                    <a:pt x="1405" y="1"/>
                    <a:pt x="1347" y="23"/>
                    <a:pt x="1304" y="68"/>
                  </a:cubicBezTo>
                  <a:lnTo>
                    <a:pt x="87" y="1281"/>
                  </a:lnTo>
                  <a:cubicBezTo>
                    <a:pt x="1" y="1371"/>
                    <a:pt x="1" y="1515"/>
                    <a:pt x="87" y="1605"/>
                  </a:cubicBezTo>
                  <a:lnTo>
                    <a:pt x="2210" y="3728"/>
                  </a:lnTo>
                  <a:cubicBezTo>
                    <a:pt x="2255" y="3772"/>
                    <a:pt x="2313" y="3795"/>
                    <a:pt x="2372" y="3795"/>
                  </a:cubicBezTo>
                  <a:cubicBezTo>
                    <a:pt x="2430" y="3795"/>
                    <a:pt x="2489" y="3772"/>
                    <a:pt x="2533" y="3728"/>
                  </a:cubicBezTo>
                  <a:lnTo>
                    <a:pt x="3747" y="2511"/>
                  </a:lnTo>
                  <a:cubicBezTo>
                    <a:pt x="3837" y="2424"/>
                    <a:pt x="3837" y="2280"/>
                    <a:pt x="3747" y="2191"/>
                  </a:cubicBezTo>
                  <a:lnTo>
                    <a:pt x="1624" y="68"/>
                  </a:lnTo>
                  <a:cubicBezTo>
                    <a:pt x="1579" y="23"/>
                    <a:pt x="1521" y="1"/>
                    <a:pt x="146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8"/>
            <p:cNvSpPr/>
            <p:nvPr/>
          </p:nvSpPr>
          <p:spPr>
            <a:xfrm>
              <a:off x="7287973" y="1942490"/>
              <a:ext cx="170347" cy="170307"/>
            </a:xfrm>
            <a:custGeom>
              <a:rect b="b" l="l" r="r" t="t"/>
              <a:pathLst>
                <a:path extrusionOk="0" h="4246" w="4247">
                  <a:moveTo>
                    <a:pt x="2124" y="0"/>
                  </a:moveTo>
                  <a:cubicBezTo>
                    <a:pt x="952" y="0"/>
                    <a:pt x="1" y="951"/>
                    <a:pt x="1" y="2123"/>
                  </a:cubicBezTo>
                  <a:cubicBezTo>
                    <a:pt x="1" y="3295"/>
                    <a:pt x="952" y="4246"/>
                    <a:pt x="2124" y="4246"/>
                  </a:cubicBezTo>
                  <a:cubicBezTo>
                    <a:pt x="3295" y="4246"/>
                    <a:pt x="4246" y="3295"/>
                    <a:pt x="4246" y="2123"/>
                  </a:cubicBezTo>
                  <a:cubicBezTo>
                    <a:pt x="4246" y="951"/>
                    <a:pt x="3295"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8"/>
            <p:cNvSpPr/>
            <p:nvPr/>
          </p:nvSpPr>
          <p:spPr>
            <a:xfrm>
              <a:off x="7287973" y="1942490"/>
              <a:ext cx="121654" cy="170307"/>
            </a:xfrm>
            <a:custGeom>
              <a:rect b="b" l="l" r="r" t="t"/>
              <a:pathLst>
                <a:path extrusionOk="0" h="4246" w="3033">
                  <a:moveTo>
                    <a:pt x="2124" y="0"/>
                  </a:moveTo>
                  <a:cubicBezTo>
                    <a:pt x="952" y="0"/>
                    <a:pt x="1" y="951"/>
                    <a:pt x="1" y="2123"/>
                  </a:cubicBezTo>
                  <a:cubicBezTo>
                    <a:pt x="1" y="3295"/>
                    <a:pt x="952" y="4246"/>
                    <a:pt x="2124" y="4246"/>
                  </a:cubicBezTo>
                  <a:cubicBezTo>
                    <a:pt x="2450" y="4246"/>
                    <a:pt x="2758" y="4172"/>
                    <a:pt x="3033" y="4041"/>
                  </a:cubicBezTo>
                  <a:cubicBezTo>
                    <a:pt x="2316" y="3701"/>
                    <a:pt x="1819" y="2971"/>
                    <a:pt x="1819" y="2123"/>
                  </a:cubicBezTo>
                  <a:cubicBezTo>
                    <a:pt x="1819" y="1278"/>
                    <a:pt x="2316" y="548"/>
                    <a:pt x="3033" y="205"/>
                  </a:cubicBezTo>
                  <a:cubicBezTo>
                    <a:pt x="2758" y="74"/>
                    <a:pt x="2450"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8"/>
            <p:cNvSpPr/>
            <p:nvPr/>
          </p:nvSpPr>
          <p:spPr>
            <a:xfrm>
              <a:off x="6743958" y="1398475"/>
              <a:ext cx="170227" cy="170187"/>
            </a:xfrm>
            <a:custGeom>
              <a:rect b="b" l="l" r="r" t="t"/>
              <a:pathLst>
                <a:path extrusionOk="0" h="4243" w="4244">
                  <a:moveTo>
                    <a:pt x="2120" y="0"/>
                  </a:moveTo>
                  <a:cubicBezTo>
                    <a:pt x="949" y="0"/>
                    <a:pt x="1" y="948"/>
                    <a:pt x="1" y="2123"/>
                  </a:cubicBezTo>
                  <a:cubicBezTo>
                    <a:pt x="1" y="3295"/>
                    <a:pt x="949" y="4243"/>
                    <a:pt x="2120" y="4243"/>
                  </a:cubicBezTo>
                  <a:cubicBezTo>
                    <a:pt x="3292" y="4243"/>
                    <a:pt x="4243" y="3295"/>
                    <a:pt x="4243" y="2123"/>
                  </a:cubicBezTo>
                  <a:cubicBezTo>
                    <a:pt x="4243" y="948"/>
                    <a:pt x="3292" y="0"/>
                    <a:pt x="2120"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8"/>
            <p:cNvSpPr/>
            <p:nvPr/>
          </p:nvSpPr>
          <p:spPr>
            <a:xfrm>
              <a:off x="6743958" y="1398475"/>
              <a:ext cx="121654" cy="170187"/>
            </a:xfrm>
            <a:custGeom>
              <a:rect b="b" l="l" r="r" t="t"/>
              <a:pathLst>
                <a:path extrusionOk="0" h="4243" w="3033">
                  <a:moveTo>
                    <a:pt x="2124" y="0"/>
                  </a:moveTo>
                  <a:cubicBezTo>
                    <a:pt x="952" y="0"/>
                    <a:pt x="1" y="951"/>
                    <a:pt x="1" y="2123"/>
                  </a:cubicBezTo>
                  <a:cubicBezTo>
                    <a:pt x="1" y="3295"/>
                    <a:pt x="952" y="4243"/>
                    <a:pt x="2124" y="4243"/>
                  </a:cubicBezTo>
                  <a:cubicBezTo>
                    <a:pt x="2447" y="4243"/>
                    <a:pt x="2754" y="4169"/>
                    <a:pt x="3033" y="4038"/>
                  </a:cubicBezTo>
                  <a:cubicBezTo>
                    <a:pt x="2316" y="3698"/>
                    <a:pt x="1819" y="2968"/>
                    <a:pt x="1819" y="2123"/>
                  </a:cubicBezTo>
                  <a:cubicBezTo>
                    <a:pt x="1819" y="1275"/>
                    <a:pt x="2316" y="545"/>
                    <a:pt x="3033" y="205"/>
                  </a:cubicBezTo>
                  <a:cubicBezTo>
                    <a:pt x="2754" y="74"/>
                    <a:pt x="2447" y="0"/>
                    <a:pt x="21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8"/>
            <p:cNvSpPr/>
            <p:nvPr/>
          </p:nvSpPr>
          <p:spPr>
            <a:xfrm>
              <a:off x="6880734" y="814270"/>
              <a:ext cx="200670" cy="155667"/>
            </a:xfrm>
            <a:custGeom>
              <a:rect b="b" l="l" r="r" t="t"/>
              <a:pathLst>
                <a:path extrusionOk="0" h="3881" w="5003">
                  <a:moveTo>
                    <a:pt x="1659" y="0"/>
                  </a:moveTo>
                  <a:lnTo>
                    <a:pt x="1" y="3881"/>
                  </a:lnTo>
                  <a:lnTo>
                    <a:pt x="5002" y="3881"/>
                  </a:lnTo>
                  <a:lnTo>
                    <a:pt x="3340" y="0"/>
                  </a:lnTo>
                  <a:cubicBezTo>
                    <a:pt x="3087" y="119"/>
                    <a:pt x="2802"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8"/>
            <p:cNvSpPr/>
            <p:nvPr/>
          </p:nvSpPr>
          <p:spPr>
            <a:xfrm>
              <a:off x="6880734" y="814270"/>
              <a:ext cx="126026" cy="155667"/>
            </a:xfrm>
            <a:custGeom>
              <a:rect b="b" l="l" r="r" t="t"/>
              <a:pathLst>
                <a:path extrusionOk="0" h="3881" w="3142">
                  <a:moveTo>
                    <a:pt x="1659" y="0"/>
                  </a:moveTo>
                  <a:lnTo>
                    <a:pt x="1" y="3881"/>
                  </a:lnTo>
                  <a:lnTo>
                    <a:pt x="1515" y="3881"/>
                  </a:lnTo>
                  <a:lnTo>
                    <a:pt x="3142" y="80"/>
                  </a:lnTo>
                  <a:lnTo>
                    <a:pt x="3142" y="80"/>
                  </a:lnTo>
                  <a:cubicBezTo>
                    <a:pt x="2940" y="148"/>
                    <a:pt x="2726"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8"/>
            <p:cNvSpPr/>
            <p:nvPr/>
          </p:nvSpPr>
          <p:spPr>
            <a:xfrm>
              <a:off x="6900909" y="661290"/>
              <a:ext cx="160320" cy="160440"/>
            </a:xfrm>
            <a:custGeom>
              <a:rect b="b" l="l" r="r" t="t"/>
              <a:pathLst>
                <a:path extrusionOk="0" h="4000" w="3997">
                  <a:moveTo>
                    <a:pt x="1998" y="1"/>
                  </a:moveTo>
                  <a:cubicBezTo>
                    <a:pt x="894" y="1"/>
                    <a:pt x="0" y="897"/>
                    <a:pt x="0" y="2002"/>
                  </a:cubicBezTo>
                  <a:cubicBezTo>
                    <a:pt x="0" y="3103"/>
                    <a:pt x="894" y="4000"/>
                    <a:pt x="1998" y="4000"/>
                  </a:cubicBezTo>
                  <a:cubicBezTo>
                    <a:pt x="3103" y="4000"/>
                    <a:pt x="3996" y="3103"/>
                    <a:pt x="3996" y="2002"/>
                  </a:cubicBezTo>
                  <a:cubicBezTo>
                    <a:pt x="3996" y="897"/>
                    <a:pt x="3103"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8"/>
            <p:cNvSpPr/>
            <p:nvPr/>
          </p:nvSpPr>
          <p:spPr>
            <a:xfrm>
              <a:off x="6900909" y="661290"/>
              <a:ext cx="118685" cy="160440"/>
            </a:xfrm>
            <a:custGeom>
              <a:rect b="b" l="l" r="r" t="t"/>
              <a:pathLst>
                <a:path extrusionOk="0" h="4000" w="2959">
                  <a:moveTo>
                    <a:pt x="1998" y="1"/>
                  </a:moveTo>
                  <a:cubicBezTo>
                    <a:pt x="894" y="1"/>
                    <a:pt x="0" y="897"/>
                    <a:pt x="0" y="2002"/>
                  </a:cubicBezTo>
                  <a:cubicBezTo>
                    <a:pt x="0" y="3103"/>
                    <a:pt x="894" y="4000"/>
                    <a:pt x="1998" y="4000"/>
                  </a:cubicBezTo>
                  <a:cubicBezTo>
                    <a:pt x="2347" y="4000"/>
                    <a:pt x="2674" y="3910"/>
                    <a:pt x="2959" y="3753"/>
                  </a:cubicBezTo>
                  <a:cubicBezTo>
                    <a:pt x="2341" y="3414"/>
                    <a:pt x="1922" y="2754"/>
                    <a:pt x="1922" y="2002"/>
                  </a:cubicBezTo>
                  <a:cubicBezTo>
                    <a:pt x="1922" y="1246"/>
                    <a:pt x="2341" y="587"/>
                    <a:pt x="2959" y="247"/>
                  </a:cubicBezTo>
                  <a:cubicBezTo>
                    <a:pt x="2674" y="91"/>
                    <a:pt x="2347"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8" name="Google Shape;3468;p58"/>
          <p:cNvGrpSpPr/>
          <p:nvPr/>
        </p:nvGrpSpPr>
        <p:grpSpPr>
          <a:xfrm rot="-1607898">
            <a:off x="6357547" y="3646311"/>
            <a:ext cx="786492" cy="853365"/>
            <a:chOff x="5625387" y="2108989"/>
            <a:chExt cx="347536" cy="377086"/>
          </a:xfrm>
        </p:grpSpPr>
        <p:sp>
          <p:nvSpPr>
            <p:cNvPr id="3469" name="Google Shape;3469;p58"/>
            <p:cNvSpPr/>
            <p:nvPr/>
          </p:nvSpPr>
          <p:spPr>
            <a:xfrm>
              <a:off x="5625387" y="2169130"/>
              <a:ext cx="236459" cy="316944"/>
            </a:xfrm>
            <a:custGeom>
              <a:rect b="b" l="l" r="r" t="t"/>
              <a:pathLst>
                <a:path extrusionOk="0" h="10018" w="7474">
                  <a:moveTo>
                    <a:pt x="1292" y="1"/>
                  </a:moveTo>
                  <a:cubicBezTo>
                    <a:pt x="1196" y="1"/>
                    <a:pt x="1101" y="14"/>
                    <a:pt x="1006" y="33"/>
                  </a:cubicBezTo>
                  <a:cubicBezTo>
                    <a:pt x="878" y="65"/>
                    <a:pt x="758" y="109"/>
                    <a:pt x="643" y="179"/>
                  </a:cubicBezTo>
                  <a:cubicBezTo>
                    <a:pt x="255" y="402"/>
                    <a:pt x="1" y="815"/>
                    <a:pt x="1" y="1292"/>
                  </a:cubicBezTo>
                  <a:lnTo>
                    <a:pt x="1" y="8727"/>
                  </a:lnTo>
                  <a:cubicBezTo>
                    <a:pt x="1" y="9026"/>
                    <a:pt x="102" y="9299"/>
                    <a:pt x="274" y="9522"/>
                  </a:cubicBezTo>
                  <a:cubicBezTo>
                    <a:pt x="351" y="9611"/>
                    <a:pt x="440" y="9700"/>
                    <a:pt x="535" y="9770"/>
                  </a:cubicBezTo>
                  <a:cubicBezTo>
                    <a:pt x="745" y="9923"/>
                    <a:pt x="1012" y="10018"/>
                    <a:pt x="1292" y="10018"/>
                  </a:cubicBezTo>
                  <a:lnTo>
                    <a:pt x="6176" y="10018"/>
                  </a:lnTo>
                  <a:cubicBezTo>
                    <a:pt x="6354" y="10018"/>
                    <a:pt x="6520" y="9980"/>
                    <a:pt x="6672" y="9916"/>
                  </a:cubicBezTo>
                  <a:cubicBezTo>
                    <a:pt x="6787" y="9872"/>
                    <a:pt x="6895" y="9808"/>
                    <a:pt x="6990" y="9732"/>
                  </a:cubicBezTo>
                  <a:cubicBezTo>
                    <a:pt x="7251" y="9515"/>
                    <a:pt x="7436" y="9197"/>
                    <a:pt x="7467" y="8841"/>
                  </a:cubicBezTo>
                  <a:cubicBezTo>
                    <a:pt x="7467" y="8803"/>
                    <a:pt x="7474" y="8765"/>
                    <a:pt x="7474" y="8720"/>
                  </a:cubicBezTo>
                  <a:lnTo>
                    <a:pt x="7474" y="1292"/>
                  </a:lnTo>
                  <a:cubicBezTo>
                    <a:pt x="7474" y="580"/>
                    <a:pt x="6895" y="1"/>
                    <a:pt x="6176"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8"/>
            <p:cNvSpPr/>
            <p:nvPr/>
          </p:nvSpPr>
          <p:spPr>
            <a:xfrm>
              <a:off x="5625387" y="2169130"/>
              <a:ext cx="221178" cy="316944"/>
            </a:xfrm>
            <a:custGeom>
              <a:rect b="b" l="l" r="r" t="t"/>
              <a:pathLst>
                <a:path extrusionOk="0" h="10018" w="6991">
                  <a:moveTo>
                    <a:pt x="1673" y="1203"/>
                  </a:moveTo>
                  <a:lnTo>
                    <a:pt x="3276" y="2806"/>
                  </a:lnTo>
                  <a:lnTo>
                    <a:pt x="1673" y="4408"/>
                  </a:lnTo>
                  <a:lnTo>
                    <a:pt x="71" y="2806"/>
                  </a:lnTo>
                  <a:lnTo>
                    <a:pt x="1673" y="1203"/>
                  </a:lnTo>
                  <a:close/>
                  <a:moveTo>
                    <a:pt x="1673" y="4917"/>
                  </a:moveTo>
                  <a:lnTo>
                    <a:pt x="3276" y="6520"/>
                  </a:lnTo>
                  <a:lnTo>
                    <a:pt x="1673" y="8123"/>
                  </a:lnTo>
                  <a:lnTo>
                    <a:pt x="71" y="6520"/>
                  </a:lnTo>
                  <a:lnTo>
                    <a:pt x="1673" y="4917"/>
                  </a:lnTo>
                  <a:close/>
                  <a:moveTo>
                    <a:pt x="2367" y="1"/>
                  </a:moveTo>
                  <a:lnTo>
                    <a:pt x="1673" y="701"/>
                  </a:lnTo>
                  <a:lnTo>
                    <a:pt x="1006" y="33"/>
                  </a:lnTo>
                  <a:cubicBezTo>
                    <a:pt x="878" y="65"/>
                    <a:pt x="758" y="109"/>
                    <a:pt x="643" y="179"/>
                  </a:cubicBezTo>
                  <a:lnTo>
                    <a:pt x="1419" y="955"/>
                  </a:lnTo>
                  <a:lnTo>
                    <a:pt x="1" y="2367"/>
                  </a:lnTo>
                  <a:lnTo>
                    <a:pt x="1" y="3251"/>
                  </a:lnTo>
                  <a:lnTo>
                    <a:pt x="1419" y="4663"/>
                  </a:lnTo>
                  <a:lnTo>
                    <a:pt x="1" y="6081"/>
                  </a:lnTo>
                  <a:lnTo>
                    <a:pt x="1" y="6959"/>
                  </a:lnTo>
                  <a:lnTo>
                    <a:pt x="1419" y="8377"/>
                  </a:lnTo>
                  <a:lnTo>
                    <a:pt x="274" y="9522"/>
                  </a:lnTo>
                  <a:cubicBezTo>
                    <a:pt x="344" y="9617"/>
                    <a:pt x="433" y="9700"/>
                    <a:pt x="529" y="9770"/>
                  </a:cubicBezTo>
                  <a:lnTo>
                    <a:pt x="1667" y="8631"/>
                  </a:lnTo>
                  <a:lnTo>
                    <a:pt x="3054" y="10018"/>
                  </a:lnTo>
                  <a:lnTo>
                    <a:pt x="3995" y="10018"/>
                  </a:lnTo>
                  <a:lnTo>
                    <a:pt x="5381" y="8631"/>
                  </a:lnTo>
                  <a:lnTo>
                    <a:pt x="6672" y="9916"/>
                  </a:lnTo>
                  <a:cubicBezTo>
                    <a:pt x="6787" y="9872"/>
                    <a:pt x="6895" y="9808"/>
                    <a:pt x="6990" y="9732"/>
                  </a:cubicBezTo>
                  <a:lnTo>
                    <a:pt x="5642" y="8377"/>
                  </a:lnTo>
                  <a:lnTo>
                    <a:pt x="6164" y="7856"/>
                  </a:lnTo>
                  <a:cubicBezTo>
                    <a:pt x="6234" y="7786"/>
                    <a:pt x="6234" y="7671"/>
                    <a:pt x="6164" y="7601"/>
                  </a:cubicBezTo>
                  <a:cubicBezTo>
                    <a:pt x="6129" y="7566"/>
                    <a:pt x="6083" y="7549"/>
                    <a:pt x="6036" y="7549"/>
                  </a:cubicBezTo>
                  <a:cubicBezTo>
                    <a:pt x="5990" y="7549"/>
                    <a:pt x="5944" y="7566"/>
                    <a:pt x="5909" y="7601"/>
                  </a:cubicBezTo>
                  <a:lnTo>
                    <a:pt x="5388" y="8123"/>
                  </a:lnTo>
                  <a:lnTo>
                    <a:pt x="4720" y="7455"/>
                  </a:lnTo>
                  <a:cubicBezTo>
                    <a:pt x="4685" y="7420"/>
                    <a:pt x="4639" y="7402"/>
                    <a:pt x="4593" y="7402"/>
                  </a:cubicBezTo>
                  <a:cubicBezTo>
                    <a:pt x="4547" y="7402"/>
                    <a:pt x="4500" y="7420"/>
                    <a:pt x="4465" y="7455"/>
                  </a:cubicBezTo>
                  <a:cubicBezTo>
                    <a:pt x="4396" y="7525"/>
                    <a:pt x="4396" y="7639"/>
                    <a:pt x="4465" y="7709"/>
                  </a:cubicBezTo>
                  <a:lnTo>
                    <a:pt x="5133" y="8377"/>
                  </a:lnTo>
                  <a:lnTo>
                    <a:pt x="3531" y="9980"/>
                  </a:lnTo>
                  <a:lnTo>
                    <a:pt x="1928" y="8377"/>
                  </a:lnTo>
                  <a:lnTo>
                    <a:pt x="3639" y="6666"/>
                  </a:lnTo>
                  <a:cubicBezTo>
                    <a:pt x="3677" y="6622"/>
                    <a:pt x="3696" y="6571"/>
                    <a:pt x="3690" y="6520"/>
                  </a:cubicBezTo>
                  <a:cubicBezTo>
                    <a:pt x="3696" y="6469"/>
                    <a:pt x="3677" y="6418"/>
                    <a:pt x="3639" y="6380"/>
                  </a:cubicBezTo>
                  <a:lnTo>
                    <a:pt x="1928" y="4663"/>
                  </a:lnTo>
                  <a:lnTo>
                    <a:pt x="3639" y="2952"/>
                  </a:lnTo>
                  <a:cubicBezTo>
                    <a:pt x="3677" y="2914"/>
                    <a:pt x="3696" y="2857"/>
                    <a:pt x="3690" y="2806"/>
                  </a:cubicBezTo>
                  <a:cubicBezTo>
                    <a:pt x="3696" y="2755"/>
                    <a:pt x="3677" y="2704"/>
                    <a:pt x="3639" y="2666"/>
                  </a:cubicBezTo>
                  <a:lnTo>
                    <a:pt x="1928" y="955"/>
                  </a:lnTo>
                  <a:lnTo>
                    <a:pt x="2875"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8"/>
            <p:cNvSpPr/>
            <p:nvPr/>
          </p:nvSpPr>
          <p:spPr>
            <a:xfrm>
              <a:off x="5736464" y="2108989"/>
              <a:ext cx="236459" cy="316944"/>
            </a:xfrm>
            <a:custGeom>
              <a:rect b="b" l="l" r="r" t="t"/>
              <a:pathLst>
                <a:path extrusionOk="0" h="10018" w="7474">
                  <a:moveTo>
                    <a:pt x="1298" y="0"/>
                  </a:moveTo>
                  <a:cubicBezTo>
                    <a:pt x="579" y="0"/>
                    <a:pt x="0" y="579"/>
                    <a:pt x="0" y="1291"/>
                  </a:cubicBezTo>
                  <a:lnTo>
                    <a:pt x="0" y="8726"/>
                  </a:lnTo>
                  <a:cubicBezTo>
                    <a:pt x="0" y="9439"/>
                    <a:pt x="579" y="10017"/>
                    <a:pt x="1298" y="10017"/>
                  </a:cubicBezTo>
                  <a:lnTo>
                    <a:pt x="6182" y="10017"/>
                  </a:lnTo>
                  <a:cubicBezTo>
                    <a:pt x="6895" y="10017"/>
                    <a:pt x="7474" y="9439"/>
                    <a:pt x="7474" y="8726"/>
                  </a:cubicBezTo>
                  <a:lnTo>
                    <a:pt x="7474" y="1291"/>
                  </a:lnTo>
                  <a:cubicBezTo>
                    <a:pt x="7474" y="579"/>
                    <a:pt x="6895" y="0"/>
                    <a:pt x="618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8"/>
            <p:cNvSpPr/>
            <p:nvPr/>
          </p:nvSpPr>
          <p:spPr>
            <a:xfrm>
              <a:off x="5788791" y="2211745"/>
              <a:ext cx="131802" cy="111554"/>
            </a:xfrm>
            <a:custGeom>
              <a:rect b="b" l="l" r="r" t="t"/>
              <a:pathLst>
                <a:path extrusionOk="0" h="3526" w="4166">
                  <a:moveTo>
                    <a:pt x="1205" y="1"/>
                  </a:moveTo>
                  <a:cubicBezTo>
                    <a:pt x="924" y="1"/>
                    <a:pt x="642" y="107"/>
                    <a:pt x="426" y="320"/>
                  </a:cubicBezTo>
                  <a:cubicBezTo>
                    <a:pt x="0" y="746"/>
                    <a:pt x="0" y="1440"/>
                    <a:pt x="426" y="1872"/>
                  </a:cubicBezTo>
                  <a:lnTo>
                    <a:pt x="534" y="1974"/>
                  </a:lnTo>
                  <a:lnTo>
                    <a:pt x="2086" y="3526"/>
                  </a:lnTo>
                  <a:lnTo>
                    <a:pt x="3632" y="1974"/>
                  </a:lnTo>
                  <a:lnTo>
                    <a:pt x="3740" y="1872"/>
                  </a:lnTo>
                  <a:cubicBezTo>
                    <a:pt x="4166" y="1440"/>
                    <a:pt x="4166" y="746"/>
                    <a:pt x="3740" y="320"/>
                  </a:cubicBezTo>
                  <a:cubicBezTo>
                    <a:pt x="3527" y="107"/>
                    <a:pt x="3245" y="1"/>
                    <a:pt x="2964" y="1"/>
                  </a:cubicBezTo>
                  <a:cubicBezTo>
                    <a:pt x="2682" y="1"/>
                    <a:pt x="2401" y="107"/>
                    <a:pt x="2188" y="320"/>
                  </a:cubicBezTo>
                  <a:lnTo>
                    <a:pt x="2086" y="422"/>
                  </a:lnTo>
                  <a:lnTo>
                    <a:pt x="1978" y="320"/>
                  </a:lnTo>
                  <a:cubicBezTo>
                    <a:pt x="1765" y="107"/>
                    <a:pt x="1485" y="1"/>
                    <a:pt x="120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8"/>
            <p:cNvSpPr/>
            <p:nvPr/>
          </p:nvSpPr>
          <p:spPr>
            <a:xfrm>
              <a:off x="5762817" y="2137399"/>
              <a:ext cx="54954" cy="46665"/>
            </a:xfrm>
            <a:custGeom>
              <a:rect b="b" l="l" r="r" t="t"/>
              <a:pathLst>
                <a:path extrusionOk="0" h="1475" w="1737">
                  <a:moveTo>
                    <a:pt x="1234" y="1"/>
                  </a:moveTo>
                  <a:cubicBezTo>
                    <a:pt x="1117" y="1"/>
                    <a:pt x="999" y="47"/>
                    <a:pt x="910" y="139"/>
                  </a:cubicBezTo>
                  <a:lnTo>
                    <a:pt x="866" y="177"/>
                  </a:lnTo>
                  <a:lnTo>
                    <a:pt x="821" y="139"/>
                  </a:lnTo>
                  <a:cubicBezTo>
                    <a:pt x="732" y="50"/>
                    <a:pt x="616" y="5"/>
                    <a:pt x="500" y="5"/>
                  </a:cubicBezTo>
                  <a:cubicBezTo>
                    <a:pt x="384" y="5"/>
                    <a:pt x="268" y="50"/>
                    <a:pt x="179" y="139"/>
                  </a:cubicBezTo>
                  <a:cubicBezTo>
                    <a:pt x="1" y="317"/>
                    <a:pt x="1" y="603"/>
                    <a:pt x="179" y="781"/>
                  </a:cubicBezTo>
                  <a:lnTo>
                    <a:pt x="217" y="826"/>
                  </a:lnTo>
                  <a:lnTo>
                    <a:pt x="866" y="1475"/>
                  </a:lnTo>
                  <a:lnTo>
                    <a:pt x="1514" y="826"/>
                  </a:lnTo>
                  <a:lnTo>
                    <a:pt x="1559" y="781"/>
                  </a:lnTo>
                  <a:cubicBezTo>
                    <a:pt x="1737" y="603"/>
                    <a:pt x="1737" y="317"/>
                    <a:pt x="1559" y="139"/>
                  </a:cubicBezTo>
                  <a:cubicBezTo>
                    <a:pt x="1470" y="47"/>
                    <a:pt x="1352" y="1"/>
                    <a:pt x="12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8"/>
            <p:cNvSpPr/>
            <p:nvPr/>
          </p:nvSpPr>
          <p:spPr>
            <a:xfrm>
              <a:off x="5891801" y="2351041"/>
              <a:ext cx="54954" cy="46507"/>
            </a:xfrm>
            <a:custGeom>
              <a:rect b="b" l="l" r="r" t="t"/>
              <a:pathLst>
                <a:path extrusionOk="0" h="1470" w="1737">
                  <a:moveTo>
                    <a:pt x="499" y="0"/>
                  </a:moveTo>
                  <a:cubicBezTo>
                    <a:pt x="382" y="0"/>
                    <a:pt x="264" y="45"/>
                    <a:pt x="172" y="134"/>
                  </a:cubicBezTo>
                  <a:cubicBezTo>
                    <a:pt x="0" y="312"/>
                    <a:pt x="0" y="598"/>
                    <a:pt x="172" y="776"/>
                  </a:cubicBezTo>
                  <a:lnTo>
                    <a:pt x="217" y="821"/>
                  </a:lnTo>
                  <a:lnTo>
                    <a:pt x="865" y="1470"/>
                  </a:lnTo>
                  <a:lnTo>
                    <a:pt x="1514" y="821"/>
                  </a:lnTo>
                  <a:lnTo>
                    <a:pt x="1559" y="776"/>
                  </a:lnTo>
                  <a:cubicBezTo>
                    <a:pt x="1737" y="598"/>
                    <a:pt x="1737" y="312"/>
                    <a:pt x="1559" y="134"/>
                  </a:cubicBezTo>
                  <a:cubicBezTo>
                    <a:pt x="1466" y="45"/>
                    <a:pt x="1349" y="0"/>
                    <a:pt x="1232" y="0"/>
                  </a:cubicBezTo>
                  <a:cubicBezTo>
                    <a:pt x="1115" y="0"/>
                    <a:pt x="999" y="45"/>
                    <a:pt x="910" y="134"/>
                  </a:cubicBezTo>
                  <a:lnTo>
                    <a:pt x="865" y="172"/>
                  </a:lnTo>
                  <a:lnTo>
                    <a:pt x="821" y="134"/>
                  </a:lnTo>
                  <a:cubicBezTo>
                    <a:pt x="732" y="45"/>
                    <a:pt x="616" y="0"/>
                    <a:pt x="499"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8"/>
            <p:cNvSpPr/>
            <p:nvPr/>
          </p:nvSpPr>
          <p:spPr>
            <a:xfrm>
              <a:off x="5736464" y="2108989"/>
              <a:ext cx="56157" cy="316944"/>
            </a:xfrm>
            <a:custGeom>
              <a:rect b="b" l="l" r="r" t="t"/>
              <a:pathLst>
                <a:path extrusionOk="0" h="10018" w="1775">
                  <a:moveTo>
                    <a:pt x="1298" y="0"/>
                  </a:moveTo>
                  <a:cubicBezTo>
                    <a:pt x="1196" y="0"/>
                    <a:pt x="1101" y="13"/>
                    <a:pt x="1012" y="32"/>
                  </a:cubicBezTo>
                  <a:cubicBezTo>
                    <a:pt x="878" y="64"/>
                    <a:pt x="757" y="115"/>
                    <a:pt x="643" y="178"/>
                  </a:cubicBezTo>
                  <a:cubicBezTo>
                    <a:pt x="261" y="401"/>
                    <a:pt x="0" y="821"/>
                    <a:pt x="0" y="1298"/>
                  </a:cubicBezTo>
                  <a:lnTo>
                    <a:pt x="0" y="8726"/>
                  </a:lnTo>
                  <a:cubicBezTo>
                    <a:pt x="0" y="9025"/>
                    <a:pt x="102" y="9299"/>
                    <a:pt x="274" y="9521"/>
                  </a:cubicBezTo>
                  <a:cubicBezTo>
                    <a:pt x="350" y="9617"/>
                    <a:pt x="439" y="9699"/>
                    <a:pt x="535" y="9769"/>
                  </a:cubicBezTo>
                  <a:cubicBezTo>
                    <a:pt x="745" y="9928"/>
                    <a:pt x="1012" y="10017"/>
                    <a:pt x="1298" y="10017"/>
                  </a:cubicBezTo>
                  <a:lnTo>
                    <a:pt x="1775" y="10017"/>
                  </a:lnTo>
                  <a:cubicBezTo>
                    <a:pt x="1489" y="10017"/>
                    <a:pt x="1228" y="9928"/>
                    <a:pt x="1012" y="9769"/>
                  </a:cubicBezTo>
                  <a:cubicBezTo>
                    <a:pt x="916" y="9699"/>
                    <a:pt x="827" y="9617"/>
                    <a:pt x="757" y="9521"/>
                  </a:cubicBezTo>
                  <a:cubicBezTo>
                    <a:pt x="586" y="9299"/>
                    <a:pt x="484" y="9025"/>
                    <a:pt x="484" y="8726"/>
                  </a:cubicBezTo>
                  <a:lnTo>
                    <a:pt x="484" y="1298"/>
                  </a:lnTo>
                  <a:cubicBezTo>
                    <a:pt x="484" y="821"/>
                    <a:pt x="738" y="401"/>
                    <a:pt x="1126" y="178"/>
                  </a:cubicBezTo>
                  <a:cubicBezTo>
                    <a:pt x="1234" y="115"/>
                    <a:pt x="1355" y="64"/>
                    <a:pt x="1489" y="32"/>
                  </a:cubicBezTo>
                  <a:cubicBezTo>
                    <a:pt x="1578" y="13"/>
                    <a:pt x="1673" y="0"/>
                    <a:pt x="177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6" name="Google Shape;3476;p58"/>
          <p:cNvGrpSpPr/>
          <p:nvPr/>
        </p:nvGrpSpPr>
        <p:grpSpPr>
          <a:xfrm rot="692307">
            <a:off x="6785052" y="654350"/>
            <a:ext cx="1284425" cy="1396142"/>
            <a:chOff x="3176661" y="2718058"/>
            <a:chExt cx="346905" cy="377078"/>
          </a:xfrm>
        </p:grpSpPr>
        <p:sp>
          <p:nvSpPr>
            <p:cNvPr id="3477" name="Google Shape;3477;p58"/>
            <p:cNvSpPr/>
            <p:nvPr/>
          </p:nvSpPr>
          <p:spPr>
            <a:xfrm>
              <a:off x="3238417" y="2748429"/>
              <a:ext cx="11516" cy="39863"/>
            </a:xfrm>
            <a:custGeom>
              <a:rect b="b" l="l" r="r" t="t"/>
              <a:pathLst>
                <a:path extrusionOk="0" h="1260" w="364">
                  <a:moveTo>
                    <a:pt x="179" y="0"/>
                  </a:moveTo>
                  <a:cubicBezTo>
                    <a:pt x="83" y="0"/>
                    <a:pt x="1" y="83"/>
                    <a:pt x="1" y="178"/>
                  </a:cubicBezTo>
                  <a:lnTo>
                    <a:pt x="1" y="1075"/>
                  </a:lnTo>
                  <a:cubicBezTo>
                    <a:pt x="1" y="1177"/>
                    <a:pt x="83" y="1260"/>
                    <a:pt x="179" y="1260"/>
                  </a:cubicBezTo>
                  <a:cubicBezTo>
                    <a:pt x="280" y="1260"/>
                    <a:pt x="363" y="1177"/>
                    <a:pt x="363" y="1075"/>
                  </a:cubicBezTo>
                  <a:lnTo>
                    <a:pt x="363" y="178"/>
                  </a:lnTo>
                  <a:cubicBezTo>
                    <a:pt x="363" y="83"/>
                    <a:pt x="280" y="0"/>
                    <a:pt x="17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8"/>
            <p:cNvSpPr/>
            <p:nvPr/>
          </p:nvSpPr>
          <p:spPr>
            <a:xfrm>
              <a:off x="3238417" y="3025092"/>
              <a:ext cx="11516" cy="39673"/>
            </a:xfrm>
            <a:custGeom>
              <a:rect b="b" l="l" r="r" t="t"/>
              <a:pathLst>
                <a:path extrusionOk="0" h="1254" w="364">
                  <a:moveTo>
                    <a:pt x="179" y="0"/>
                  </a:moveTo>
                  <a:cubicBezTo>
                    <a:pt x="83" y="0"/>
                    <a:pt x="1" y="77"/>
                    <a:pt x="1" y="178"/>
                  </a:cubicBezTo>
                  <a:lnTo>
                    <a:pt x="1" y="1075"/>
                  </a:lnTo>
                  <a:cubicBezTo>
                    <a:pt x="1" y="1177"/>
                    <a:pt x="83" y="1253"/>
                    <a:pt x="179" y="1253"/>
                  </a:cubicBezTo>
                  <a:cubicBezTo>
                    <a:pt x="280" y="1253"/>
                    <a:pt x="363" y="1171"/>
                    <a:pt x="363" y="1075"/>
                  </a:cubicBezTo>
                  <a:lnTo>
                    <a:pt x="363" y="178"/>
                  </a:lnTo>
                  <a:cubicBezTo>
                    <a:pt x="363" y="77"/>
                    <a:pt x="280" y="0"/>
                    <a:pt x="17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8"/>
            <p:cNvSpPr/>
            <p:nvPr/>
          </p:nvSpPr>
          <p:spPr>
            <a:xfrm>
              <a:off x="3230571" y="3059101"/>
              <a:ext cx="27208" cy="36035"/>
            </a:xfrm>
            <a:custGeom>
              <a:rect b="b" l="l" r="r" t="t"/>
              <a:pathLst>
                <a:path extrusionOk="0" h="1139" w="860">
                  <a:moveTo>
                    <a:pt x="427" y="0"/>
                  </a:moveTo>
                  <a:cubicBezTo>
                    <a:pt x="191" y="0"/>
                    <a:pt x="1" y="191"/>
                    <a:pt x="1" y="433"/>
                  </a:cubicBezTo>
                  <a:lnTo>
                    <a:pt x="1" y="706"/>
                  </a:lnTo>
                  <a:cubicBezTo>
                    <a:pt x="1" y="948"/>
                    <a:pt x="191" y="1139"/>
                    <a:pt x="427" y="1139"/>
                  </a:cubicBezTo>
                  <a:cubicBezTo>
                    <a:pt x="668" y="1139"/>
                    <a:pt x="859" y="948"/>
                    <a:pt x="859" y="706"/>
                  </a:cubicBezTo>
                  <a:lnTo>
                    <a:pt x="859" y="433"/>
                  </a:lnTo>
                  <a:cubicBezTo>
                    <a:pt x="859" y="191"/>
                    <a:pt x="668" y="0"/>
                    <a:pt x="42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8"/>
            <p:cNvSpPr/>
            <p:nvPr/>
          </p:nvSpPr>
          <p:spPr>
            <a:xfrm>
              <a:off x="3309062" y="2748429"/>
              <a:ext cx="11484" cy="39863"/>
            </a:xfrm>
            <a:custGeom>
              <a:rect b="b" l="l" r="r" t="t"/>
              <a:pathLst>
                <a:path extrusionOk="0" h="1260" w="363">
                  <a:moveTo>
                    <a:pt x="184" y="0"/>
                  </a:moveTo>
                  <a:cubicBezTo>
                    <a:pt x="83" y="0"/>
                    <a:pt x="0" y="83"/>
                    <a:pt x="0" y="178"/>
                  </a:cubicBezTo>
                  <a:lnTo>
                    <a:pt x="0" y="1075"/>
                  </a:lnTo>
                  <a:cubicBezTo>
                    <a:pt x="0" y="1177"/>
                    <a:pt x="83" y="1260"/>
                    <a:pt x="184" y="1260"/>
                  </a:cubicBezTo>
                  <a:cubicBezTo>
                    <a:pt x="280" y="1260"/>
                    <a:pt x="363" y="1177"/>
                    <a:pt x="363" y="1075"/>
                  </a:cubicBezTo>
                  <a:lnTo>
                    <a:pt x="363" y="178"/>
                  </a:lnTo>
                  <a:cubicBezTo>
                    <a:pt x="363" y="83"/>
                    <a:pt x="280" y="0"/>
                    <a:pt x="18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8"/>
            <p:cNvSpPr/>
            <p:nvPr/>
          </p:nvSpPr>
          <p:spPr>
            <a:xfrm>
              <a:off x="3309062" y="3025092"/>
              <a:ext cx="11484" cy="39673"/>
            </a:xfrm>
            <a:custGeom>
              <a:rect b="b" l="l" r="r" t="t"/>
              <a:pathLst>
                <a:path extrusionOk="0" h="1254" w="363">
                  <a:moveTo>
                    <a:pt x="184" y="0"/>
                  </a:moveTo>
                  <a:cubicBezTo>
                    <a:pt x="83" y="0"/>
                    <a:pt x="0" y="77"/>
                    <a:pt x="0" y="178"/>
                  </a:cubicBezTo>
                  <a:lnTo>
                    <a:pt x="0" y="1075"/>
                  </a:lnTo>
                  <a:cubicBezTo>
                    <a:pt x="0" y="1177"/>
                    <a:pt x="83" y="1253"/>
                    <a:pt x="184" y="1253"/>
                  </a:cubicBezTo>
                  <a:cubicBezTo>
                    <a:pt x="280" y="1253"/>
                    <a:pt x="363" y="1171"/>
                    <a:pt x="363" y="1075"/>
                  </a:cubicBezTo>
                  <a:lnTo>
                    <a:pt x="363" y="178"/>
                  </a:lnTo>
                  <a:cubicBezTo>
                    <a:pt x="363" y="77"/>
                    <a:pt x="280" y="0"/>
                    <a:pt x="18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8"/>
            <p:cNvSpPr/>
            <p:nvPr/>
          </p:nvSpPr>
          <p:spPr>
            <a:xfrm>
              <a:off x="3301184" y="2718058"/>
              <a:ext cx="27208" cy="36225"/>
            </a:xfrm>
            <a:custGeom>
              <a:rect b="b" l="l" r="r" t="t"/>
              <a:pathLst>
                <a:path extrusionOk="0" h="1145" w="860">
                  <a:moveTo>
                    <a:pt x="433" y="0"/>
                  </a:moveTo>
                  <a:cubicBezTo>
                    <a:pt x="192" y="0"/>
                    <a:pt x="1" y="197"/>
                    <a:pt x="1" y="432"/>
                  </a:cubicBezTo>
                  <a:lnTo>
                    <a:pt x="1" y="712"/>
                  </a:lnTo>
                  <a:cubicBezTo>
                    <a:pt x="1" y="948"/>
                    <a:pt x="192" y="1145"/>
                    <a:pt x="433" y="1145"/>
                  </a:cubicBezTo>
                  <a:cubicBezTo>
                    <a:pt x="669" y="1145"/>
                    <a:pt x="860" y="948"/>
                    <a:pt x="860" y="712"/>
                  </a:cubicBezTo>
                  <a:lnTo>
                    <a:pt x="860" y="432"/>
                  </a:lnTo>
                  <a:cubicBezTo>
                    <a:pt x="860" y="197"/>
                    <a:pt x="669" y="0"/>
                    <a:pt x="43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8"/>
            <p:cNvSpPr/>
            <p:nvPr/>
          </p:nvSpPr>
          <p:spPr>
            <a:xfrm>
              <a:off x="3379675" y="2748429"/>
              <a:ext cx="11484" cy="39863"/>
            </a:xfrm>
            <a:custGeom>
              <a:rect b="b" l="l" r="r" t="t"/>
              <a:pathLst>
                <a:path extrusionOk="0" h="1260" w="363">
                  <a:moveTo>
                    <a:pt x="185" y="0"/>
                  </a:moveTo>
                  <a:cubicBezTo>
                    <a:pt x="83" y="0"/>
                    <a:pt x="0" y="83"/>
                    <a:pt x="0" y="178"/>
                  </a:cubicBezTo>
                  <a:lnTo>
                    <a:pt x="0" y="1075"/>
                  </a:lnTo>
                  <a:cubicBezTo>
                    <a:pt x="0" y="1177"/>
                    <a:pt x="83" y="1260"/>
                    <a:pt x="185" y="1260"/>
                  </a:cubicBezTo>
                  <a:cubicBezTo>
                    <a:pt x="280" y="1260"/>
                    <a:pt x="363" y="1177"/>
                    <a:pt x="363" y="1075"/>
                  </a:cubicBezTo>
                  <a:lnTo>
                    <a:pt x="363" y="178"/>
                  </a:lnTo>
                  <a:cubicBezTo>
                    <a:pt x="363" y="83"/>
                    <a:pt x="280"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8"/>
            <p:cNvSpPr/>
            <p:nvPr/>
          </p:nvSpPr>
          <p:spPr>
            <a:xfrm>
              <a:off x="3379675" y="3025092"/>
              <a:ext cx="11484" cy="39673"/>
            </a:xfrm>
            <a:custGeom>
              <a:rect b="b" l="l" r="r" t="t"/>
              <a:pathLst>
                <a:path extrusionOk="0" h="1254" w="363">
                  <a:moveTo>
                    <a:pt x="185" y="0"/>
                  </a:moveTo>
                  <a:cubicBezTo>
                    <a:pt x="83" y="0"/>
                    <a:pt x="0" y="77"/>
                    <a:pt x="0" y="178"/>
                  </a:cubicBezTo>
                  <a:lnTo>
                    <a:pt x="0" y="1075"/>
                  </a:lnTo>
                  <a:cubicBezTo>
                    <a:pt x="0" y="1177"/>
                    <a:pt x="83" y="1253"/>
                    <a:pt x="185" y="1253"/>
                  </a:cubicBezTo>
                  <a:cubicBezTo>
                    <a:pt x="280" y="1253"/>
                    <a:pt x="363" y="1171"/>
                    <a:pt x="363" y="1075"/>
                  </a:cubicBezTo>
                  <a:lnTo>
                    <a:pt x="363" y="178"/>
                  </a:lnTo>
                  <a:cubicBezTo>
                    <a:pt x="363" y="77"/>
                    <a:pt x="280"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8"/>
            <p:cNvSpPr/>
            <p:nvPr/>
          </p:nvSpPr>
          <p:spPr>
            <a:xfrm>
              <a:off x="3371829" y="3059101"/>
              <a:ext cx="27177" cy="36035"/>
            </a:xfrm>
            <a:custGeom>
              <a:rect b="b" l="l" r="r" t="t"/>
              <a:pathLst>
                <a:path extrusionOk="0" h="1139" w="859">
                  <a:moveTo>
                    <a:pt x="433" y="0"/>
                  </a:moveTo>
                  <a:cubicBezTo>
                    <a:pt x="191" y="0"/>
                    <a:pt x="0" y="191"/>
                    <a:pt x="0" y="433"/>
                  </a:cubicBezTo>
                  <a:lnTo>
                    <a:pt x="0" y="706"/>
                  </a:lnTo>
                  <a:cubicBezTo>
                    <a:pt x="0" y="948"/>
                    <a:pt x="191" y="1139"/>
                    <a:pt x="433" y="1139"/>
                  </a:cubicBezTo>
                  <a:cubicBezTo>
                    <a:pt x="668" y="1139"/>
                    <a:pt x="859" y="948"/>
                    <a:pt x="859" y="706"/>
                  </a:cubicBezTo>
                  <a:lnTo>
                    <a:pt x="859" y="433"/>
                  </a:lnTo>
                  <a:cubicBezTo>
                    <a:pt x="859" y="191"/>
                    <a:pt x="668" y="0"/>
                    <a:pt x="433"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8"/>
            <p:cNvSpPr/>
            <p:nvPr/>
          </p:nvSpPr>
          <p:spPr>
            <a:xfrm>
              <a:off x="3450289" y="2748429"/>
              <a:ext cx="11516" cy="39863"/>
            </a:xfrm>
            <a:custGeom>
              <a:rect b="b" l="l" r="r" t="t"/>
              <a:pathLst>
                <a:path extrusionOk="0" h="1260" w="364">
                  <a:moveTo>
                    <a:pt x="185" y="0"/>
                  </a:moveTo>
                  <a:cubicBezTo>
                    <a:pt x="83" y="0"/>
                    <a:pt x="1" y="83"/>
                    <a:pt x="1" y="178"/>
                  </a:cubicBezTo>
                  <a:lnTo>
                    <a:pt x="1" y="1075"/>
                  </a:lnTo>
                  <a:cubicBezTo>
                    <a:pt x="1" y="1177"/>
                    <a:pt x="83" y="1260"/>
                    <a:pt x="185" y="1260"/>
                  </a:cubicBezTo>
                  <a:cubicBezTo>
                    <a:pt x="281" y="1260"/>
                    <a:pt x="363" y="1177"/>
                    <a:pt x="363" y="1075"/>
                  </a:cubicBezTo>
                  <a:lnTo>
                    <a:pt x="363" y="178"/>
                  </a:lnTo>
                  <a:cubicBezTo>
                    <a:pt x="363" y="83"/>
                    <a:pt x="281"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8"/>
            <p:cNvSpPr/>
            <p:nvPr/>
          </p:nvSpPr>
          <p:spPr>
            <a:xfrm>
              <a:off x="3450289" y="3025092"/>
              <a:ext cx="11516" cy="39673"/>
            </a:xfrm>
            <a:custGeom>
              <a:rect b="b" l="l" r="r" t="t"/>
              <a:pathLst>
                <a:path extrusionOk="0" h="1254" w="364">
                  <a:moveTo>
                    <a:pt x="185" y="0"/>
                  </a:moveTo>
                  <a:cubicBezTo>
                    <a:pt x="83" y="0"/>
                    <a:pt x="1" y="77"/>
                    <a:pt x="1" y="178"/>
                  </a:cubicBezTo>
                  <a:lnTo>
                    <a:pt x="1" y="1075"/>
                  </a:lnTo>
                  <a:cubicBezTo>
                    <a:pt x="1" y="1177"/>
                    <a:pt x="83" y="1253"/>
                    <a:pt x="185" y="1253"/>
                  </a:cubicBezTo>
                  <a:cubicBezTo>
                    <a:pt x="281" y="1253"/>
                    <a:pt x="363" y="1171"/>
                    <a:pt x="363" y="1075"/>
                  </a:cubicBezTo>
                  <a:lnTo>
                    <a:pt x="363" y="178"/>
                  </a:lnTo>
                  <a:cubicBezTo>
                    <a:pt x="363" y="77"/>
                    <a:pt x="281"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8"/>
            <p:cNvSpPr/>
            <p:nvPr/>
          </p:nvSpPr>
          <p:spPr>
            <a:xfrm>
              <a:off x="3442443" y="2718058"/>
              <a:ext cx="27208" cy="36225"/>
            </a:xfrm>
            <a:custGeom>
              <a:rect b="b" l="l" r="r" t="t"/>
              <a:pathLst>
                <a:path extrusionOk="0" h="1145" w="860">
                  <a:moveTo>
                    <a:pt x="433" y="0"/>
                  </a:moveTo>
                  <a:cubicBezTo>
                    <a:pt x="192" y="0"/>
                    <a:pt x="1" y="197"/>
                    <a:pt x="1" y="432"/>
                  </a:cubicBezTo>
                  <a:lnTo>
                    <a:pt x="1" y="712"/>
                  </a:lnTo>
                  <a:cubicBezTo>
                    <a:pt x="1" y="948"/>
                    <a:pt x="192" y="1145"/>
                    <a:pt x="433" y="1145"/>
                  </a:cubicBezTo>
                  <a:cubicBezTo>
                    <a:pt x="669" y="1145"/>
                    <a:pt x="859" y="948"/>
                    <a:pt x="859" y="712"/>
                  </a:cubicBezTo>
                  <a:lnTo>
                    <a:pt x="859" y="432"/>
                  </a:lnTo>
                  <a:cubicBezTo>
                    <a:pt x="859" y="197"/>
                    <a:pt x="669" y="0"/>
                    <a:pt x="43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8"/>
            <p:cNvSpPr/>
            <p:nvPr/>
          </p:nvSpPr>
          <p:spPr>
            <a:xfrm>
              <a:off x="3176661" y="2782629"/>
              <a:ext cx="346905" cy="248133"/>
            </a:xfrm>
            <a:custGeom>
              <a:rect b="b" l="l" r="r" t="t"/>
              <a:pathLst>
                <a:path extrusionOk="0" h="7843" w="10965">
                  <a:moveTo>
                    <a:pt x="681" y="1"/>
                  </a:moveTo>
                  <a:cubicBezTo>
                    <a:pt x="305" y="1"/>
                    <a:pt x="0" y="300"/>
                    <a:pt x="0" y="681"/>
                  </a:cubicBezTo>
                  <a:lnTo>
                    <a:pt x="0" y="7162"/>
                  </a:lnTo>
                  <a:cubicBezTo>
                    <a:pt x="0" y="7537"/>
                    <a:pt x="305" y="7842"/>
                    <a:pt x="681" y="7842"/>
                  </a:cubicBezTo>
                  <a:lnTo>
                    <a:pt x="10284" y="7842"/>
                  </a:lnTo>
                  <a:cubicBezTo>
                    <a:pt x="10660" y="7842"/>
                    <a:pt x="10965" y="7537"/>
                    <a:pt x="10965" y="7162"/>
                  </a:cubicBezTo>
                  <a:lnTo>
                    <a:pt x="10965" y="681"/>
                  </a:lnTo>
                  <a:cubicBezTo>
                    <a:pt x="10965" y="300"/>
                    <a:pt x="10660" y="1"/>
                    <a:pt x="1028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8"/>
            <p:cNvSpPr/>
            <p:nvPr/>
          </p:nvSpPr>
          <p:spPr>
            <a:xfrm>
              <a:off x="3199377" y="2805375"/>
              <a:ext cx="301474" cy="202638"/>
            </a:xfrm>
            <a:custGeom>
              <a:rect b="b" l="l" r="r" t="t"/>
              <a:pathLst>
                <a:path extrusionOk="0" h="6405" w="9529">
                  <a:moveTo>
                    <a:pt x="1" y="0"/>
                  </a:moveTo>
                  <a:lnTo>
                    <a:pt x="1" y="6405"/>
                  </a:lnTo>
                  <a:lnTo>
                    <a:pt x="9528" y="6405"/>
                  </a:lnTo>
                  <a:lnTo>
                    <a:pt x="9528"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8"/>
            <p:cNvSpPr/>
            <p:nvPr/>
          </p:nvSpPr>
          <p:spPr>
            <a:xfrm>
              <a:off x="3486323" y="2805375"/>
              <a:ext cx="14522" cy="202638"/>
            </a:xfrm>
            <a:custGeom>
              <a:rect b="b" l="l" r="r" t="t"/>
              <a:pathLst>
                <a:path extrusionOk="0" h="6405" w="459">
                  <a:moveTo>
                    <a:pt x="0" y="0"/>
                  </a:moveTo>
                  <a:lnTo>
                    <a:pt x="0" y="6405"/>
                  </a:lnTo>
                  <a:lnTo>
                    <a:pt x="458" y="6405"/>
                  </a:lnTo>
                  <a:lnTo>
                    <a:pt x="458" y="0"/>
                  </a:lnTo>
                  <a:close/>
                </a:path>
              </a:pathLst>
            </a:custGeom>
            <a:solidFill>
              <a:srgbClr val="A7D3A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8"/>
            <p:cNvSpPr/>
            <p:nvPr/>
          </p:nvSpPr>
          <p:spPr>
            <a:xfrm>
              <a:off x="3450289" y="2799523"/>
              <a:ext cx="11516" cy="214123"/>
            </a:xfrm>
            <a:custGeom>
              <a:rect b="b" l="l" r="r" t="t"/>
              <a:pathLst>
                <a:path extrusionOk="0" h="6768" w="364">
                  <a:moveTo>
                    <a:pt x="185" y="1"/>
                  </a:moveTo>
                  <a:cubicBezTo>
                    <a:pt x="83" y="1"/>
                    <a:pt x="1" y="84"/>
                    <a:pt x="1" y="179"/>
                  </a:cubicBezTo>
                  <a:lnTo>
                    <a:pt x="1" y="6590"/>
                  </a:lnTo>
                  <a:cubicBezTo>
                    <a:pt x="1" y="6685"/>
                    <a:pt x="83" y="6768"/>
                    <a:pt x="185" y="6768"/>
                  </a:cubicBezTo>
                  <a:cubicBezTo>
                    <a:pt x="281" y="6768"/>
                    <a:pt x="363" y="6685"/>
                    <a:pt x="363" y="6590"/>
                  </a:cubicBezTo>
                  <a:lnTo>
                    <a:pt x="363" y="179"/>
                  </a:lnTo>
                  <a:cubicBezTo>
                    <a:pt x="363" y="84"/>
                    <a:pt x="281" y="1"/>
                    <a:pt x="18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8"/>
            <p:cNvSpPr/>
            <p:nvPr/>
          </p:nvSpPr>
          <p:spPr>
            <a:xfrm>
              <a:off x="3379675" y="2799523"/>
              <a:ext cx="11484" cy="214123"/>
            </a:xfrm>
            <a:custGeom>
              <a:rect b="b" l="l" r="r" t="t"/>
              <a:pathLst>
                <a:path extrusionOk="0" h="6768" w="363">
                  <a:moveTo>
                    <a:pt x="185" y="1"/>
                  </a:moveTo>
                  <a:cubicBezTo>
                    <a:pt x="83" y="1"/>
                    <a:pt x="0" y="84"/>
                    <a:pt x="0" y="179"/>
                  </a:cubicBezTo>
                  <a:lnTo>
                    <a:pt x="0" y="6590"/>
                  </a:lnTo>
                  <a:cubicBezTo>
                    <a:pt x="0" y="6685"/>
                    <a:pt x="83" y="6768"/>
                    <a:pt x="185" y="6768"/>
                  </a:cubicBezTo>
                  <a:cubicBezTo>
                    <a:pt x="280" y="6768"/>
                    <a:pt x="363" y="6685"/>
                    <a:pt x="363" y="6590"/>
                  </a:cubicBezTo>
                  <a:lnTo>
                    <a:pt x="363" y="179"/>
                  </a:lnTo>
                  <a:cubicBezTo>
                    <a:pt x="363" y="84"/>
                    <a:pt x="280" y="1"/>
                    <a:pt x="18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8"/>
            <p:cNvSpPr/>
            <p:nvPr/>
          </p:nvSpPr>
          <p:spPr>
            <a:xfrm>
              <a:off x="3238417" y="2799523"/>
              <a:ext cx="11516" cy="214123"/>
            </a:xfrm>
            <a:custGeom>
              <a:rect b="b" l="l" r="r" t="t"/>
              <a:pathLst>
                <a:path extrusionOk="0" h="6768" w="364">
                  <a:moveTo>
                    <a:pt x="179" y="1"/>
                  </a:moveTo>
                  <a:cubicBezTo>
                    <a:pt x="83" y="1"/>
                    <a:pt x="1" y="84"/>
                    <a:pt x="1" y="179"/>
                  </a:cubicBezTo>
                  <a:lnTo>
                    <a:pt x="1" y="6590"/>
                  </a:lnTo>
                  <a:cubicBezTo>
                    <a:pt x="1" y="6685"/>
                    <a:pt x="83" y="6768"/>
                    <a:pt x="179" y="6768"/>
                  </a:cubicBezTo>
                  <a:cubicBezTo>
                    <a:pt x="280" y="6768"/>
                    <a:pt x="363" y="6685"/>
                    <a:pt x="363" y="6590"/>
                  </a:cubicBezTo>
                  <a:lnTo>
                    <a:pt x="363" y="179"/>
                  </a:lnTo>
                  <a:cubicBezTo>
                    <a:pt x="363" y="84"/>
                    <a:pt x="280" y="1"/>
                    <a:pt x="17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8"/>
            <p:cNvSpPr/>
            <p:nvPr/>
          </p:nvSpPr>
          <p:spPr>
            <a:xfrm>
              <a:off x="3309062" y="2799523"/>
              <a:ext cx="11484" cy="214123"/>
            </a:xfrm>
            <a:custGeom>
              <a:rect b="b" l="l" r="r" t="t"/>
              <a:pathLst>
                <a:path extrusionOk="0" h="6768" w="363">
                  <a:moveTo>
                    <a:pt x="184" y="1"/>
                  </a:moveTo>
                  <a:cubicBezTo>
                    <a:pt x="83" y="1"/>
                    <a:pt x="0" y="84"/>
                    <a:pt x="0" y="179"/>
                  </a:cubicBezTo>
                  <a:lnTo>
                    <a:pt x="0" y="6590"/>
                  </a:lnTo>
                  <a:cubicBezTo>
                    <a:pt x="0" y="6685"/>
                    <a:pt x="83" y="6768"/>
                    <a:pt x="184" y="6768"/>
                  </a:cubicBezTo>
                  <a:cubicBezTo>
                    <a:pt x="280" y="6768"/>
                    <a:pt x="363" y="6685"/>
                    <a:pt x="363" y="6590"/>
                  </a:cubicBezTo>
                  <a:lnTo>
                    <a:pt x="363" y="179"/>
                  </a:lnTo>
                  <a:cubicBezTo>
                    <a:pt x="363" y="84"/>
                    <a:pt x="280" y="1"/>
                    <a:pt x="18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8"/>
            <p:cNvSpPr/>
            <p:nvPr/>
          </p:nvSpPr>
          <p:spPr>
            <a:xfrm>
              <a:off x="3224148" y="2886650"/>
              <a:ext cx="40053" cy="39863"/>
            </a:xfrm>
            <a:custGeom>
              <a:rect b="b" l="l" r="r" t="t"/>
              <a:pathLst>
                <a:path extrusionOk="0" h="1260" w="1266">
                  <a:moveTo>
                    <a:pt x="630" y="1"/>
                  </a:moveTo>
                  <a:cubicBezTo>
                    <a:pt x="280" y="1"/>
                    <a:pt x="0" y="281"/>
                    <a:pt x="0" y="630"/>
                  </a:cubicBezTo>
                  <a:cubicBezTo>
                    <a:pt x="0" y="980"/>
                    <a:pt x="280" y="1260"/>
                    <a:pt x="630" y="1260"/>
                  </a:cubicBezTo>
                  <a:cubicBezTo>
                    <a:pt x="980" y="1260"/>
                    <a:pt x="1266" y="980"/>
                    <a:pt x="1266" y="630"/>
                  </a:cubicBezTo>
                  <a:cubicBezTo>
                    <a:pt x="1266" y="281"/>
                    <a:pt x="980" y="1"/>
                    <a:pt x="63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8"/>
            <p:cNvSpPr/>
            <p:nvPr/>
          </p:nvSpPr>
          <p:spPr>
            <a:xfrm>
              <a:off x="3436020" y="2886650"/>
              <a:ext cx="40053" cy="39863"/>
            </a:xfrm>
            <a:custGeom>
              <a:rect b="b" l="l" r="r" t="t"/>
              <a:pathLst>
                <a:path extrusionOk="0" h="1260" w="1266">
                  <a:moveTo>
                    <a:pt x="636" y="1"/>
                  </a:moveTo>
                  <a:cubicBezTo>
                    <a:pt x="286" y="1"/>
                    <a:pt x="0" y="281"/>
                    <a:pt x="0" y="630"/>
                  </a:cubicBezTo>
                  <a:cubicBezTo>
                    <a:pt x="0" y="980"/>
                    <a:pt x="286" y="1260"/>
                    <a:pt x="636" y="1260"/>
                  </a:cubicBezTo>
                  <a:cubicBezTo>
                    <a:pt x="986" y="1260"/>
                    <a:pt x="1266" y="980"/>
                    <a:pt x="1266" y="630"/>
                  </a:cubicBezTo>
                  <a:cubicBezTo>
                    <a:pt x="1266" y="281"/>
                    <a:pt x="986" y="1"/>
                    <a:pt x="636"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8"/>
            <p:cNvSpPr/>
            <p:nvPr/>
          </p:nvSpPr>
          <p:spPr>
            <a:xfrm>
              <a:off x="3294762" y="2835936"/>
              <a:ext cx="40085" cy="40085"/>
            </a:xfrm>
            <a:custGeom>
              <a:rect b="b" l="l" r="r" t="t"/>
              <a:pathLst>
                <a:path extrusionOk="0" h="1267" w="1267">
                  <a:moveTo>
                    <a:pt x="630" y="1"/>
                  </a:moveTo>
                  <a:cubicBezTo>
                    <a:pt x="287" y="1"/>
                    <a:pt x="0" y="281"/>
                    <a:pt x="0" y="631"/>
                  </a:cubicBezTo>
                  <a:cubicBezTo>
                    <a:pt x="0" y="980"/>
                    <a:pt x="287" y="1267"/>
                    <a:pt x="630" y="1267"/>
                  </a:cubicBezTo>
                  <a:cubicBezTo>
                    <a:pt x="980" y="1267"/>
                    <a:pt x="1266" y="980"/>
                    <a:pt x="1266" y="631"/>
                  </a:cubicBezTo>
                  <a:cubicBezTo>
                    <a:pt x="1266" y="281"/>
                    <a:pt x="980" y="1"/>
                    <a:pt x="63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8"/>
            <p:cNvSpPr/>
            <p:nvPr/>
          </p:nvSpPr>
          <p:spPr>
            <a:xfrm>
              <a:off x="3294762" y="2937364"/>
              <a:ext cx="40085" cy="40085"/>
            </a:xfrm>
            <a:custGeom>
              <a:rect b="b" l="l" r="r" t="t"/>
              <a:pathLst>
                <a:path extrusionOk="0" h="1267" w="1267">
                  <a:moveTo>
                    <a:pt x="630" y="0"/>
                  </a:moveTo>
                  <a:cubicBezTo>
                    <a:pt x="287" y="0"/>
                    <a:pt x="0" y="280"/>
                    <a:pt x="0" y="630"/>
                  </a:cubicBezTo>
                  <a:cubicBezTo>
                    <a:pt x="0" y="980"/>
                    <a:pt x="287" y="1266"/>
                    <a:pt x="630" y="1266"/>
                  </a:cubicBezTo>
                  <a:cubicBezTo>
                    <a:pt x="980" y="1266"/>
                    <a:pt x="1266" y="980"/>
                    <a:pt x="1266" y="630"/>
                  </a:cubicBezTo>
                  <a:cubicBezTo>
                    <a:pt x="1266" y="280"/>
                    <a:pt x="980" y="0"/>
                    <a:pt x="630"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8"/>
            <p:cNvSpPr/>
            <p:nvPr/>
          </p:nvSpPr>
          <p:spPr>
            <a:xfrm>
              <a:off x="3365375" y="2835936"/>
              <a:ext cx="40085" cy="40085"/>
            </a:xfrm>
            <a:custGeom>
              <a:rect b="b" l="l" r="r" t="t"/>
              <a:pathLst>
                <a:path extrusionOk="0" h="1267" w="1267">
                  <a:moveTo>
                    <a:pt x="637" y="1"/>
                  </a:moveTo>
                  <a:cubicBezTo>
                    <a:pt x="287" y="1"/>
                    <a:pt x="1" y="281"/>
                    <a:pt x="1" y="631"/>
                  </a:cubicBezTo>
                  <a:cubicBezTo>
                    <a:pt x="1" y="980"/>
                    <a:pt x="287" y="1267"/>
                    <a:pt x="637" y="1267"/>
                  </a:cubicBezTo>
                  <a:cubicBezTo>
                    <a:pt x="980" y="1267"/>
                    <a:pt x="1266" y="980"/>
                    <a:pt x="1266" y="631"/>
                  </a:cubicBezTo>
                  <a:cubicBezTo>
                    <a:pt x="1266" y="281"/>
                    <a:pt x="980" y="1"/>
                    <a:pt x="63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8"/>
            <p:cNvSpPr/>
            <p:nvPr/>
          </p:nvSpPr>
          <p:spPr>
            <a:xfrm>
              <a:off x="3365375" y="2937364"/>
              <a:ext cx="40085" cy="40085"/>
            </a:xfrm>
            <a:custGeom>
              <a:rect b="b" l="l" r="r" t="t"/>
              <a:pathLst>
                <a:path extrusionOk="0" h="1267" w="1267">
                  <a:moveTo>
                    <a:pt x="637" y="0"/>
                  </a:moveTo>
                  <a:cubicBezTo>
                    <a:pt x="287" y="0"/>
                    <a:pt x="1" y="280"/>
                    <a:pt x="1" y="630"/>
                  </a:cubicBezTo>
                  <a:cubicBezTo>
                    <a:pt x="1" y="980"/>
                    <a:pt x="287" y="1266"/>
                    <a:pt x="637" y="1266"/>
                  </a:cubicBezTo>
                  <a:cubicBezTo>
                    <a:pt x="980" y="1266"/>
                    <a:pt x="1266" y="980"/>
                    <a:pt x="1266" y="630"/>
                  </a:cubicBezTo>
                  <a:cubicBezTo>
                    <a:pt x="1266" y="280"/>
                    <a:pt x="980" y="0"/>
                    <a:pt x="63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2" name="Google Shape;3502;p58"/>
          <p:cNvGrpSpPr/>
          <p:nvPr/>
        </p:nvGrpSpPr>
        <p:grpSpPr>
          <a:xfrm rot="7860353">
            <a:off x="7193759" y="4298309"/>
            <a:ext cx="941701" cy="589873"/>
            <a:chOff x="1737000" y="4313625"/>
            <a:chExt cx="941754" cy="589906"/>
          </a:xfrm>
        </p:grpSpPr>
        <p:sp>
          <p:nvSpPr>
            <p:cNvPr id="3503" name="Google Shape;3503;p58"/>
            <p:cNvSpPr/>
            <p:nvPr/>
          </p:nvSpPr>
          <p:spPr>
            <a:xfrm>
              <a:off x="1737000" y="4313625"/>
              <a:ext cx="354077" cy="589906"/>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8"/>
            <p:cNvSpPr/>
            <p:nvPr/>
          </p:nvSpPr>
          <p:spPr>
            <a:xfrm>
              <a:off x="1772853" y="4602952"/>
              <a:ext cx="282371" cy="11246"/>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8"/>
            <p:cNvSpPr/>
            <p:nvPr/>
          </p:nvSpPr>
          <p:spPr>
            <a:xfrm>
              <a:off x="1984797" y="4796691"/>
              <a:ext cx="52276" cy="52276"/>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8"/>
            <p:cNvSpPr/>
            <p:nvPr/>
          </p:nvSpPr>
          <p:spPr>
            <a:xfrm>
              <a:off x="1791002" y="4796691"/>
              <a:ext cx="52276" cy="52276"/>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8"/>
            <p:cNvSpPr/>
            <p:nvPr/>
          </p:nvSpPr>
          <p:spPr>
            <a:xfrm>
              <a:off x="1984797" y="4670315"/>
              <a:ext cx="52276" cy="52109"/>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8"/>
            <p:cNvSpPr/>
            <p:nvPr/>
          </p:nvSpPr>
          <p:spPr>
            <a:xfrm>
              <a:off x="1791002" y="4670315"/>
              <a:ext cx="52276" cy="52109"/>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8"/>
            <p:cNvSpPr/>
            <p:nvPr/>
          </p:nvSpPr>
          <p:spPr>
            <a:xfrm>
              <a:off x="1967316" y="4388504"/>
              <a:ext cx="59570" cy="52276"/>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8"/>
            <p:cNvSpPr/>
            <p:nvPr/>
          </p:nvSpPr>
          <p:spPr>
            <a:xfrm>
              <a:off x="1801190" y="4488212"/>
              <a:ext cx="59570" cy="52276"/>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8"/>
            <p:cNvSpPr/>
            <p:nvPr/>
          </p:nvSpPr>
          <p:spPr>
            <a:xfrm>
              <a:off x="2088848" y="4317188"/>
              <a:ext cx="589906" cy="353910"/>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8"/>
            <p:cNvSpPr/>
            <p:nvPr/>
          </p:nvSpPr>
          <p:spPr>
            <a:xfrm>
              <a:off x="2378176" y="4352818"/>
              <a:ext cx="11302" cy="282427"/>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8"/>
            <p:cNvSpPr/>
            <p:nvPr/>
          </p:nvSpPr>
          <p:spPr>
            <a:xfrm>
              <a:off x="2572138" y="4371023"/>
              <a:ext cx="52276" cy="52276"/>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8"/>
            <p:cNvSpPr/>
            <p:nvPr/>
          </p:nvSpPr>
          <p:spPr>
            <a:xfrm>
              <a:off x="2572138" y="4564761"/>
              <a:ext cx="52276" cy="52276"/>
            </a:xfrm>
            <a:custGeom>
              <a:rect b="b" l="l" r="r" t="t"/>
              <a:pathLst>
                <a:path extrusionOk="0" h="939" w="939">
                  <a:moveTo>
                    <a:pt x="468" y="1"/>
                  </a:moveTo>
                  <a:cubicBezTo>
                    <a:pt x="208" y="1"/>
                    <a:pt x="0" y="212"/>
                    <a:pt x="0" y="471"/>
                  </a:cubicBezTo>
                  <a:cubicBezTo>
                    <a:pt x="0" y="731"/>
                    <a:pt x="208" y="939"/>
                    <a:pt x="468" y="939"/>
                  </a:cubicBezTo>
                  <a:cubicBezTo>
                    <a:pt x="727" y="939"/>
                    <a:pt x="938" y="731"/>
                    <a:pt x="938" y="471"/>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8"/>
            <p:cNvSpPr/>
            <p:nvPr/>
          </p:nvSpPr>
          <p:spPr>
            <a:xfrm>
              <a:off x="2422547" y="4371023"/>
              <a:ext cx="52109" cy="52276"/>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8"/>
            <p:cNvSpPr/>
            <p:nvPr/>
          </p:nvSpPr>
          <p:spPr>
            <a:xfrm>
              <a:off x="2422547" y="4564761"/>
              <a:ext cx="52109" cy="52276"/>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8"/>
            <p:cNvSpPr/>
            <p:nvPr/>
          </p:nvSpPr>
          <p:spPr>
            <a:xfrm>
              <a:off x="2502603" y="4371023"/>
              <a:ext cx="52276" cy="52276"/>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8"/>
            <p:cNvSpPr/>
            <p:nvPr/>
          </p:nvSpPr>
          <p:spPr>
            <a:xfrm>
              <a:off x="2502603" y="4564761"/>
              <a:ext cx="52276" cy="52276"/>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8"/>
            <p:cNvSpPr/>
            <p:nvPr/>
          </p:nvSpPr>
          <p:spPr>
            <a:xfrm>
              <a:off x="2160164" y="4384941"/>
              <a:ext cx="59625" cy="52276"/>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8"/>
            <p:cNvSpPr/>
            <p:nvPr/>
          </p:nvSpPr>
          <p:spPr>
            <a:xfrm>
              <a:off x="2259817" y="4551066"/>
              <a:ext cx="59792" cy="52221"/>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1" name="Google Shape;3521;p58"/>
          <p:cNvGrpSpPr/>
          <p:nvPr/>
        </p:nvGrpSpPr>
        <p:grpSpPr>
          <a:xfrm>
            <a:off x="7805386" y="650678"/>
            <a:ext cx="542827" cy="542909"/>
            <a:chOff x="7805386" y="650678"/>
            <a:chExt cx="542827" cy="542909"/>
          </a:xfrm>
        </p:grpSpPr>
        <p:sp>
          <p:nvSpPr>
            <p:cNvPr id="3522" name="Google Shape;3522;p58"/>
            <p:cNvSpPr/>
            <p:nvPr/>
          </p:nvSpPr>
          <p:spPr>
            <a:xfrm rot="-6089834">
              <a:off x="7871862" y="942739"/>
              <a:ext cx="230253" cy="230183"/>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8"/>
            <p:cNvSpPr/>
            <p:nvPr/>
          </p:nvSpPr>
          <p:spPr>
            <a:xfrm rot="-6089834">
              <a:off x="8097375" y="896887"/>
              <a:ext cx="230253" cy="23014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8"/>
            <p:cNvSpPr/>
            <p:nvPr/>
          </p:nvSpPr>
          <p:spPr>
            <a:xfrm rot="-6089834">
              <a:off x="8051529" y="671323"/>
              <a:ext cx="230183" cy="23014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8"/>
            <p:cNvSpPr/>
            <p:nvPr/>
          </p:nvSpPr>
          <p:spPr>
            <a:xfrm rot="-6089834">
              <a:off x="7826017" y="717175"/>
              <a:ext cx="230183" cy="230183"/>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6" name="Google Shape;3526;p58"/>
          <p:cNvGrpSpPr/>
          <p:nvPr/>
        </p:nvGrpSpPr>
        <p:grpSpPr>
          <a:xfrm>
            <a:off x="2604443" y="3112778"/>
            <a:ext cx="334840" cy="274629"/>
            <a:chOff x="1807154" y="204993"/>
            <a:chExt cx="334840" cy="274629"/>
          </a:xfrm>
        </p:grpSpPr>
        <p:sp>
          <p:nvSpPr>
            <p:cNvPr id="3527" name="Google Shape;3527;p58"/>
            <p:cNvSpPr/>
            <p:nvPr/>
          </p:nvSpPr>
          <p:spPr>
            <a:xfrm>
              <a:off x="1816678" y="212447"/>
              <a:ext cx="315641" cy="259721"/>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8"/>
            <p:cNvSpPr/>
            <p:nvPr/>
          </p:nvSpPr>
          <p:spPr>
            <a:xfrm>
              <a:off x="1807154" y="204993"/>
              <a:ext cx="334840" cy="274629"/>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9" name="Google Shape;3529;p58"/>
          <p:cNvGrpSpPr/>
          <p:nvPr/>
        </p:nvGrpSpPr>
        <p:grpSpPr>
          <a:xfrm>
            <a:off x="3662848" y="3069843"/>
            <a:ext cx="400678" cy="360500"/>
            <a:chOff x="2505081" y="162058"/>
            <a:chExt cx="400678" cy="360500"/>
          </a:xfrm>
        </p:grpSpPr>
        <p:sp>
          <p:nvSpPr>
            <p:cNvPr id="3530" name="Google Shape;3530;p58"/>
            <p:cNvSpPr/>
            <p:nvPr/>
          </p:nvSpPr>
          <p:spPr>
            <a:xfrm>
              <a:off x="2604271" y="242206"/>
              <a:ext cx="204254" cy="200202"/>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8"/>
            <p:cNvSpPr/>
            <p:nvPr/>
          </p:nvSpPr>
          <p:spPr>
            <a:xfrm>
              <a:off x="2505081" y="162058"/>
              <a:ext cx="400678" cy="360500"/>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8"/>
            <p:cNvSpPr/>
            <p:nvPr/>
          </p:nvSpPr>
          <p:spPr>
            <a:xfrm>
              <a:off x="2595915" y="231138"/>
              <a:ext cx="226012" cy="22233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58"/>
          <p:cNvGrpSpPr/>
          <p:nvPr/>
        </p:nvGrpSpPr>
        <p:grpSpPr>
          <a:xfrm>
            <a:off x="4760667" y="3102068"/>
            <a:ext cx="387691" cy="296050"/>
            <a:chOff x="3242420" y="194283"/>
            <a:chExt cx="387691" cy="296050"/>
          </a:xfrm>
        </p:grpSpPr>
        <p:sp>
          <p:nvSpPr>
            <p:cNvPr id="3534" name="Google Shape;3534;p58"/>
            <p:cNvSpPr/>
            <p:nvPr/>
          </p:nvSpPr>
          <p:spPr>
            <a:xfrm>
              <a:off x="3250099" y="201812"/>
              <a:ext cx="372596" cy="28095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8"/>
            <p:cNvSpPr/>
            <p:nvPr/>
          </p:nvSpPr>
          <p:spPr>
            <a:xfrm>
              <a:off x="3382002" y="271081"/>
              <a:ext cx="136872" cy="142265"/>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8"/>
            <p:cNvSpPr/>
            <p:nvPr/>
          </p:nvSpPr>
          <p:spPr>
            <a:xfrm>
              <a:off x="3242420" y="194283"/>
              <a:ext cx="387691" cy="29605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8"/>
            <p:cNvSpPr/>
            <p:nvPr/>
          </p:nvSpPr>
          <p:spPr>
            <a:xfrm>
              <a:off x="3374586" y="260728"/>
              <a:ext cx="157501" cy="163234"/>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8" name="Google Shape;3538;p58"/>
          <p:cNvGrpSpPr/>
          <p:nvPr/>
        </p:nvGrpSpPr>
        <p:grpSpPr>
          <a:xfrm>
            <a:off x="1520254" y="3112781"/>
            <a:ext cx="320567" cy="274623"/>
            <a:chOff x="1083442" y="204993"/>
            <a:chExt cx="320567" cy="274623"/>
          </a:xfrm>
        </p:grpSpPr>
        <p:sp>
          <p:nvSpPr>
            <p:cNvPr id="3539" name="Google Shape;3539;p58"/>
            <p:cNvSpPr/>
            <p:nvPr/>
          </p:nvSpPr>
          <p:spPr>
            <a:xfrm>
              <a:off x="1115364" y="309499"/>
              <a:ext cx="54997" cy="162556"/>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8"/>
            <p:cNvSpPr/>
            <p:nvPr/>
          </p:nvSpPr>
          <p:spPr>
            <a:xfrm>
              <a:off x="1093644" y="212447"/>
              <a:ext cx="76718" cy="65843"/>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8"/>
            <p:cNvSpPr/>
            <p:nvPr/>
          </p:nvSpPr>
          <p:spPr>
            <a:xfrm>
              <a:off x="1223062" y="309348"/>
              <a:ext cx="173273" cy="162707"/>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8"/>
            <p:cNvSpPr/>
            <p:nvPr/>
          </p:nvSpPr>
          <p:spPr>
            <a:xfrm>
              <a:off x="1107798" y="301932"/>
              <a:ext cx="70128" cy="177684"/>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8"/>
            <p:cNvSpPr/>
            <p:nvPr/>
          </p:nvSpPr>
          <p:spPr>
            <a:xfrm>
              <a:off x="1083442" y="204993"/>
              <a:ext cx="94483" cy="80824"/>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8"/>
            <p:cNvSpPr/>
            <p:nvPr/>
          </p:nvSpPr>
          <p:spPr>
            <a:xfrm>
              <a:off x="1215496" y="301932"/>
              <a:ext cx="188514" cy="177684"/>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8" name="Shape 3548"/>
        <p:cNvGrpSpPr/>
        <p:nvPr/>
      </p:nvGrpSpPr>
      <p:grpSpPr>
        <a:xfrm>
          <a:off x="0" y="0"/>
          <a:ext cx="0" cy="0"/>
          <a:chOff x="0" y="0"/>
          <a:chExt cx="0" cy="0"/>
        </a:xfrm>
      </p:grpSpPr>
      <p:sp>
        <p:nvSpPr>
          <p:cNvPr id="3549" name="Google Shape;3549;p59"/>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Icon</a:t>
            </a:r>
            <a:r>
              <a:rPr lang="en"/>
              <a:t> pack</a:t>
            </a:r>
            <a:endParaRPr/>
          </a:p>
        </p:txBody>
      </p:sp>
      <p:grpSp>
        <p:nvGrpSpPr>
          <p:cNvPr id="3550" name="Google Shape;3550;p59"/>
          <p:cNvGrpSpPr/>
          <p:nvPr/>
        </p:nvGrpSpPr>
        <p:grpSpPr>
          <a:xfrm>
            <a:off x="8053611" y="3920062"/>
            <a:ext cx="377119" cy="376898"/>
            <a:chOff x="8053611" y="3920062"/>
            <a:chExt cx="377119" cy="376898"/>
          </a:xfrm>
        </p:grpSpPr>
        <p:sp>
          <p:nvSpPr>
            <p:cNvPr id="3551" name="Google Shape;3551;p59"/>
            <p:cNvSpPr/>
            <p:nvPr/>
          </p:nvSpPr>
          <p:spPr>
            <a:xfrm>
              <a:off x="8053611" y="3920062"/>
              <a:ext cx="377119" cy="376898"/>
            </a:xfrm>
            <a:custGeom>
              <a:rect b="b" l="l" r="r" t="t"/>
              <a:pathLst>
                <a:path extrusionOk="0" h="11913" w="11920">
                  <a:moveTo>
                    <a:pt x="5960" y="1"/>
                  </a:moveTo>
                  <a:cubicBezTo>
                    <a:pt x="2665" y="1"/>
                    <a:pt x="1" y="2666"/>
                    <a:pt x="1" y="5954"/>
                  </a:cubicBezTo>
                  <a:cubicBezTo>
                    <a:pt x="1" y="9248"/>
                    <a:pt x="2665" y="11913"/>
                    <a:pt x="5960" y="11913"/>
                  </a:cubicBezTo>
                  <a:cubicBezTo>
                    <a:pt x="9248" y="11913"/>
                    <a:pt x="11919" y="9248"/>
                    <a:pt x="11919" y="5954"/>
                  </a:cubicBezTo>
                  <a:cubicBezTo>
                    <a:pt x="11919" y="2666"/>
                    <a:pt x="9248" y="1"/>
                    <a:pt x="59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9"/>
            <p:cNvSpPr/>
            <p:nvPr/>
          </p:nvSpPr>
          <p:spPr>
            <a:xfrm>
              <a:off x="8082780" y="3949231"/>
              <a:ext cx="318779" cy="318558"/>
            </a:xfrm>
            <a:custGeom>
              <a:rect b="b" l="l" r="r" t="t"/>
              <a:pathLst>
                <a:path extrusionOk="0" h="10069" w="10076">
                  <a:moveTo>
                    <a:pt x="5038" y="1"/>
                  </a:moveTo>
                  <a:cubicBezTo>
                    <a:pt x="4688" y="1"/>
                    <a:pt x="4351" y="662"/>
                    <a:pt x="4027" y="726"/>
                  </a:cubicBezTo>
                  <a:cubicBezTo>
                    <a:pt x="3961" y="740"/>
                    <a:pt x="3896" y="746"/>
                    <a:pt x="3831" y="746"/>
                  </a:cubicBezTo>
                  <a:cubicBezTo>
                    <a:pt x="3493" y="746"/>
                    <a:pt x="3169" y="586"/>
                    <a:pt x="2863" y="586"/>
                  </a:cubicBezTo>
                  <a:cubicBezTo>
                    <a:pt x="2746" y="586"/>
                    <a:pt x="2631" y="610"/>
                    <a:pt x="2519" y="675"/>
                  </a:cubicBezTo>
                  <a:cubicBezTo>
                    <a:pt x="1756" y="1114"/>
                    <a:pt x="1120" y="1750"/>
                    <a:pt x="675" y="2519"/>
                  </a:cubicBezTo>
                  <a:cubicBezTo>
                    <a:pt x="478" y="2857"/>
                    <a:pt x="910" y="3531"/>
                    <a:pt x="796" y="3919"/>
                  </a:cubicBezTo>
                  <a:cubicBezTo>
                    <a:pt x="669" y="4370"/>
                    <a:pt x="1" y="4542"/>
                    <a:pt x="1" y="5032"/>
                  </a:cubicBezTo>
                  <a:cubicBezTo>
                    <a:pt x="1" y="5954"/>
                    <a:pt x="249" y="6812"/>
                    <a:pt x="675" y="7550"/>
                  </a:cubicBezTo>
                  <a:cubicBezTo>
                    <a:pt x="936" y="8002"/>
                    <a:pt x="1565" y="7811"/>
                    <a:pt x="1947" y="8161"/>
                  </a:cubicBezTo>
                  <a:cubicBezTo>
                    <a:pt x="2214" y="8402"/>
                    <a:pt x="2208" y="9210"/>
                    <a:pt x="2519" y="9395"/>
                  </a:cubicBezTo>
                  <a:cubicBezTo>
                    <a:pt x="3264" y="9821"/>
                    <a:pt x="4122" y="10069"/>
                    <a:pt x="5038" y="10069"/>
                  </a:cubicBezTo>
                  <a:cubicBezTo>
                    <a:pt x="5636" y="10069"/>
                    <a:pt x="5553" y="9312"/>
                    <a:pt x="6087" y="9121"/>
                  </a:cubicBezTo>
                  <a:cubicBezTo>
                    <a:pt x="6113" y="9112"/>
                    <a:pt x="6143" y="9108"/>
                    <a:pt x="6178" y="9108"/>
                  </a:cubicBezTo>
                  <a:cubicBezTo>
                    <a:pt x="6483" y="9108"/>
                    <a:pt x="7107" y="9423"/>
                    <a:pt x="7427" y="9423"/>
                  </a:cubicBezTo>
                  <a:cubicBezTo>
                    <a:pt x="7479" y="9423"/>
                    <a:pt x="7523" y="9414"/>
                    <a:pt x="7557" y="9395"/>
                  </a:cubicBezTo>
                  <a:cubicBezTo>
                    <a:pt x="8320" y="8956"/>
                    <a:pt x="8956" y="8313"/>
                    <a:pt x="9401" y="7550"/>
                  </a:cubicBezTo>
                  <a:cubicBezTo>
                    <a:pt x="9617" y="7181"/>
                    <a:pt x="9070" y="6539"/>
                    <a:pt x="9185" y="6119"/>
                  </a:cubicBezTo>
                  <a:cubicBezTo>
                    <a:pt x="9299" y="5693"/>
                    <a:pt x="10075" y="5490"/>
                    <a:pt x="10075" y="5032"/>
                  </a:cubicBezTo>
                  <a:cubicBezTo>
                    <a:pt x="10075" y="4116"/>
                    <a:pt x="9827" y="3257"/>
                    <a:pt x="9401" y="2519"/>
                  </a:cubicBezTo>
                  <a:cubicBezTo>
                    <a:pt x="9178" y="2132"/>
                    <a:pt x="8301" y="2392"/>
                    <a:pt x="7989" y="2081"/>
                  </a:cubicBezTo>
                  <a:cubicBezTo>
                    <a:pt x="7677" y="1775"/>
                    <a:pt x="7938" y="891"/>
                    <a:pt x="7557" y="675"/>
                  </a:cubicBezTo>
                  <a:cubicBezTo>
                    <a:pt x="6812" y="243"/>
                    <a:pt x="5954" y="1"/>
                    <a:pt x="5038"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9"/>
            <p:cNvSpPr/>
            <p:nvPr/>
          </p:nvSpPr>
          <p:spPr>
            <a:xfrm>
              <a:off x="8162474" y="3949231"/>
              <a:ext cx="79695" cy="159200"/>
            </a:xfrm>
            <a:custGeom>
              <a:rect b="b" l="l" r="r" t="t"/>
              <a:pathLst>
                <a:path extrusionOk="0" h="5032" w="2519">
                  <a:moveTo>
                    <a:pt x="2519" y="1"/>
                  </a:moveTo>
                  <a:cubicBezTo>
                    <a:pt x="1603" y="1"/>
                    <a:pt x="738" y="243"/>
                    <a:pt x="0" y="675"/>
                  </a:cubicBezTo>
                  <a:lnTo>
                    <a:pt x="566" y="1655"/>
                  </a:lnTo>
                  <a:lnTo>
                    <a:pt x="2519" y="5032"/>
                  </a:lnTo>
                  <a:lnTo>
                    <a:pt x="2519"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9"/>
            <p:cNvSpPr/>
            <p:nvPr/>
          </p:nvSpPr>
          <p:spPr>
            <a:xfrm>
              <a:off x="8242135" y="3970364"/>
              <a:ext cx="138066" cy="138066"/>
            </a:xfrm>
            <a:custGeom>
              <a:rect b="b" l="l" r="r" t="t"/>
              <a:pathLst>
                <a:path extrusionOk="0" h="4364" w="4364">
                  <a:moveTo>
                    <a:pt x="2520" y="1"/>
                  </a:moveTo>
                  <a:lnTo>
                    <a:pt x="1954" y="980"/>
                  </a:lnTo>
                  <a:lnTo>
                    <a:pt x="1" y="4364"/>
                  </a:lnTo>
                  <a:lnTo>
                    <a:pt x="1" y="4364"/>
                  </a:lnTo>
                  <a:lnTo>
                    <a:pt x="3385" y="2411"/>
                  </a:lnTo>
                  <a:lnTo>
                    <a:pt x="4364" y="1845"/>
                  </a:lnTo>
                  <a:cubicBezTo>
                    <a:pt x="3919" y="1082"/>
                    <a:pt x="3283" y="446"/>
                    <a:pt x="252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9"/>
            <p:cNvSpPr/>
            <p:nvPr/>
          </p:nvSpPr>
          <p:spPr>
            <a:xfrm>
              <a:off x="8242135" y="4108395"/>
              <a:ext cx="159421" cy="79726"/>
            </a:xfrm>
            <a:custGeom>
              <a:rect b="b" l="l" r="r" t="t"/>
              <a:pathLst>
                <a:path extrusionOk="0" h="2520" w="5039">
                  <a:moveTo>
                    <a:pt x="1" y="1"/>
                  </a:moveTo>
                  <a:lnTo>
                    <a:pt x="3385" y="1953"/>
                  </a:lnTo>
                  <a:lnTo>
                    <a:pt x="4364" y="2519"/>
                  </a:lnTo>
                  <a:cubicBezTo>
                    <a:pt x="4790" y="1781"/>
                    <a:pt x="5038" y="923"/>
                    <a:pt x="503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9"/>
            <p:cNvSpPr/>
            <p:nvPr/>
          </p:nvSpPr>
          <p:spPr>
            <a:xfrm>
              <a:off x="8242135" y="4108395"/>
              <a:ext cx="79726" cy="159390"/>
            </a:xfrm>
            <a:custGeom>
              <a:rect b="b" l="l" r="r" t="t"/>
              <a:pathLst>
                <a:path extrusionOk="0" h="5038" w="2520">
                  <a:moveTo>
                    <a:pt x="1" y="1"/>
                  </a:moveTo>
                  <a:lnTo>
                    <a:pt x="1" y="5038"/>
                  </a:lnTo>
                  <a:cubicBezTo>
                    <a:pt x="917" y="5038"/>
                    <a:pt x="1775" y="4796"/>
                    <a:pt x="2520" y="4364"/>
                  </a:cubicBezTo>
                  <a:lnTo>
                    <a:pt x="1954" y="3384"/>
                  </a:lnTo>
                  <a:lnTo>
                    <a:pt x="1"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9"/>
            <p:cNvSpPr/>
            <p:nvPr/>
          </p:nvSpPr>
          <p:spPr>
            <a:xfrm>
              <a:off x="8104135" y="4108395"/>
              <a:ext cx="138034" cy="138066"/>
            </a:xfrm>
            <a:custGeom>
              <a:rect b="b" l="l" r="r" t="t"/>
              <a:pathLst>
                <a:path extrusionOk="0" h="4364" w="4363">
                  <a:moveTo>
                    <a:pt x="4363" y="1"/>
                  </a:moveTo>
                  <a:lnTo>
                    <a:pt x="979" y="1953"/>
                  </a:lnTo>
                  <a:lnTo>
                    <a:pt x="0" y="2519"/>
                  </a:lnTo>
                  <a:cubicBezTo>
                    <a:pt x="445" y="3289"/>
                    <a:pt x="1081" y="3925"/>
                    <a:pt x="1844" y="4364"/>
                  </a:cubicBezTo>
                  <a:lnTo>
                    <a:pt x="2410" y="3384"/>
                  </a:lnTo>
                  <a:lnTo>
                    <a:pt x="4363"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9"/>
            <p:cNvSpPr/>
            <p:nvPr/>
          </p:nvSpPr>
          <p:spPr>
            <a:xfrm>
              <a:off x="8082780" y="4028923"/>
              <a:ext cx="159390" cy="79505"/>
            </a:xfrm>
            <a:custGeom>
              <a:rect b="b" l="l" r="r" t="t"/>
              <a:pathLst>
                <a:path extrusionOk="0" h="2513" w="5038">
                  <a:moveTo>
                    <a:pt x="675" y="0"/>
                  </a:moveTo>
                  <a:cubicBezTo>
                    <a:pt x="249" y="738"/>
                    <a:pt x="1" y="1597"/>
                    <a:pt x="1" y="2513"/>
                  </a:cubicBezTo>
                  <a:lnTo>
                    <a:pt x="5038" y="2513"/>
                  </a:lnTo>
                  <a:lnTo>
                    <a:pt x="1654" y="560"/>
                  </a:lnTo>
                  <a:lnTo>
                    <a:pt x="675"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9"/>
            <p:cNvSpPr/>
            <p:nvPr/>
          </p:nvSpPr>
          <p:spPr>
            <a:xfrm>
              <a:off x="8131881" y="3998141"/>
              <a:ext cx="220577" cy="220766"/>
            </a:xfrm>
            <a:custGeom>
              <a:rect b="b" l="l" r="r" t="t"/>
              <a:pathLst>
                <a:path extrusionOk="0" h="6978" w="6972">
                  <a:moveTo>
                    <a:pt x="3486" y="0"/>
                  </a:moveTo>
                  <a:cubicBezTo>
                    <a:pt x="1559" y="0"/>
                    <a:pt x="1" y="1565"/>
                    <a:pt x="1" y="3486"/>
                  </a:cubicBezTo>
                  <a:cubicBezTo>
                    <a:pt x="1" y="5413"/>
                    <a:pt x="1559" y="6977"/>
                    <a:pt x="3486" y="6977"/>
                  </a:cubicBezTo>
                  <a:cubicBezTo>
                    <a:pt x="5413" y="6977"/>
                    <a:pt x="6971" y="5413"/>
                    <a:pt x="6971" y="3486"/>
                  </a:cubicBezTo>
                  <a:cubicBezTo>
                    <a:pt x="6971" y="1565"/>
                    <a:pt x="5413" y="0"/>
                    <a:pt x="3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9"/>
            <p:cNvSpPr/>
            <p:nvPr/>
          </p:nvSpPr>
          <p:spPr>
            <a:xfrm>
              <a:off x="8224450" y="4024684"/>
              <a:ext cx="35434" cy="167647"/>
            </a:xfrm>
            <a:custGeom>
              <a:rect b="b" l="l" r="r" t="t"/>
              <a:pathLst>
                <a:path extrusionOk="0" h="5299" w="1120">
                  <a:moveTo>
                    <a:pt x="560" y="1"/>
                  </a:moveTo>
                  <a:cubicBezTo>
                    <a:pt x="248" y="1"/>
                    <a:pt x="0" y="249"/>
                    <a:pt x="0" y="554"/>
                  </a:cubicBezTo>
                  <a:cubicBezTo>
                    <a:pt x="0" y="764"/>
                    <a:pt x="115" y="949"/>
                    <a:pt x="287" y="1044"/>
                  </a:cubicBezTo>
                  <a:lnTo>
                    <a:pt x="287" y="4249"/>
                  </a:lnTo>
                  <a:cubicBezTo>
                    <a:pt x="115" y="4345"/>
                    <a:pt x="0" y="4529"/>
                    <a:pt x="0" y="4739"/>
                  </a:cubicBezTo>
                  <a:cubicBezTo>
                    <a:pt x="0" y="5051"/>
                    <a:pt x="248" y="5299"/>
                    <a:pt x="560" y="5299"/>
                  </a:cubicBezTo>
                  <a:cubicBezTo>
                    <a:pt x="865" y="5299"/>
                    <a:pt x="1120" y="5044"/>
                    <a:pt x="1120" y="4739"/>
                  </a:cubicBezTo>
                  <a:cubicBezTo>
                    <a:pt x="1120" y="4529"/>
                    <a:pt x="1005" y="4345"/>
                    <a:pt x="833" y="4249"/>
                  </a:cubicBezTo>
                  <a:lnTo>
                    <a:pt x="833" y="1044"/>
                  </a:lnTo>
                  <a:cubicBezTo>
                    <a:pt x="1005" y="949"/>
                    <a:pt x="1120" y="770"/>
                    <a:pt x="1120" y="554"/>
                  </a:cubicBezTo>
                  <a:cubicBezTo>
                    <a:pt x="1120" y="249"/>
                    <a:pt x="865" y="1"/>
                    <a:pt x="5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9"/>
            <p:cNvSpPr/>
            <p:nvPr/>
          </p:nvSpPr>
          <p:spPr>
            <a:xfrm>
              <a:off x="8158234" y="4090900"/>
              <a:ext cx="167647" cy="35244"/>
            </a:xfrm>
            <a:custGeom>
              <a:rect b="b" l="l" r="r" t="t"/>
              <a:pathLst>
                <a:path extrusionOk="0" h="1114" w="5299">
                  <a:moveTo>
                    <a:pt x="561" y="0"/>
                  </a:moveTo>
                  <a:cubicBezTo>
                    <a:pt x="249" y="0"/>
                    <a:pt x="1" y="248"/>
                    <a:pt x="1" y="554"/>
                  </a:cubicBezTo>
                  <a:cubicBezTo>
                    <a:pt x="1" y="865"/>
                    <a:pt x="255" y="1113"/>
                    <a:pt x="561" y="1113"/>
                  </a:cubicBezTo>
                  <a:cubicBezTo>
                    <a:pt x="770" y="1113"/>
                    <a:pt x="955" y="999"/>
                    <a:pt x="1050" y="827"/>
                  </a:cubicBezTo>
                  <a:lnTo>
                    <a:pt x="4256" y="827"/>
                  </a:lnTo>
                  <a:cubicBezTo>
                    <a:pt x="4351" y="999"/>
                    <a:pt x="4536" y="1113"/>
                    <a:pt x="4745" y="1113"/>
                  </a:cubicBezTo>
                  <a:cubicBezTo>
                    <a:pt x="5051" y="1113"/>
                    <a:pt x="5299" y="865"/>
                    <a:pt x="5299" y="554"/>
                  </a:cubicBezTo>
                  <a:cubicBezTo>
                    <a:pt x="5299" y="248"/>
                    <a:pt x="5051" y="0"/>
                    <a:pt x="4745" y="0"/>
                  </a:cubicBezTo>
                  <a:cubicBezTo>
                    <a:pt x="4536" y="0"/>
                    <a:pt x="4351" y="115"/>
                    <a:pt x="4256" y="280"/>
                  </a:cubicBezTo>
                  <a:lnTo>
                    <a:pt x="1050" y="280"/>
                  </a:lnTo>
                  <a:cubicBezTo>
                    <a:pt x="955" y="115"/>
                    <a:pt x="770" y="0"/>
                    <a:pt x="5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9"/>
            <p:cNvSpPr/>
            <p:nvPr/>
          </p:nvSpPr>
          <p:spPr>
            <a:xfrm>
              <a:off x="8216604" y="4082832"/>
              <a:ext cx="51126" cy="51158"/>
            </a:xfrm>
            <a:custGeom>
              <a:rect b="b" l="l" r="r" t="t"/>
              <a:pathLst>
                <a:path extrusionOk="0" h="1617" w="1616">
                  <a:moveTo>
                    <a:pt x="808" y="1"/>
                  </a:moveTo>
                  <a:cubicBezTo>
                    <a:pt x="363" y="1"/>
                    <a:pt x="0" y="363"/>
                    <a:pt x="0" y="809"/>
                  </a:cubicBezTo>
                  <a:cubicBezTo>
                    <a:pt x="0" y="1254"/>
                    <a:pt x="363" y="1616"/>
                    <a:pt x="808" y="1616"/>
                  </a:cubicBezTo>
                  <a:cubicBezTo>
                    <a:pt x="1253" y="1616"/>
                    <a:pt x="1616" y="1254"/>
                    <a:pt x="1616" y="809"/>
                  </a:cubicBezTo>
                  <a:cubicBezTo>
                    <a:pt x="1616" y="363"/>
                    <a:pt x="1253" y="1"/>
                    <a:pt x="8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9"/>
            <p:cNvSpPr/>
            <p:nvPr/>
          </p:nvSpPr>
          <p:spPr>
            <a:xfrm>
              <a:off x="8126060" y="3992510"/>
              <a:ext cx="232029" cy="232029"/>
            </a:xfrm>
            <a:custGeom>
              <a:rect b="b" l="l" r="r" t="t"/>
              <a:pathLst>
                <a:path extrusionOk="0" h="7334" w="7334">
                  <a:moveTo>
                    <a:pt x="3670" y="356"/>
                  </a:moveTo>
                  <a:cubicBezTo>
                    <a:pt x="5495" y="356"/>
                    <a:pt x="6977" y="1845"/>
                    <a:pt x="6977" y="3664"/>
                  </a:cubicBezTo>
                  <a:cubicBezTo>
                    <a:pt x="6977" y="5489"/>
                    <a:pt x="5495" y="6971"/>
                    <a:pt x="3670" y="6971"/>
                  </a:cubicBezTo>
                  <a:cubicBezTo>
                    <a:pt x="1845" y="6971"/>
                    <a:pt x="363" y="5489"/>
                    <a:pt x="363" y="3664"/>
                  </a:cubicBezTo>
                  <a:cubicBezTo>
                    <a:pt x="363" y="1845"/>
                    <a:pt x="1845" y="356"/>
                    <a:pt x="3670" y="356"/>
                  </a:cubicBezTo>
                  <a:close/>
                  <a:moveTo>
                    <a:pt x="3670" y="0"/>
                  </a:moveTo>
                  <a:cubicBezTo>
                    <a:pt x="1647" y="0"/>
                    <a:pt x="0" y="1648"/>
                    <a:pt x="0" y="3664"/>
                  </a:cubicBezTo>
                  <a:cubicBezTo>
                    <a:pt x="0" y="5686"/>
                    <a:pt x="1647" y="7333"/>
                    <a:pt x="3670" y="7333"/>
                  </a:cubicBezTo>
                  <a:cubicBezTo>
                    <a:pt x="5692" y="7333"/>
                    <a:pt x="7333" y="5686"/>
                    <a:pt x="7333" y="3664"/>
                  </a:cubicBezTo>
                  <a:cubicBezTo>
                    <a:pt x="7333" y="1648"/>
                    <a:pt x="5692" y="0"/>
                    <a:pt x="36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59"/>
          <p:cNvGrpSpPr/>
          <p:nvPr/>
        </p:nvGrpSpPr>
        <p:grpSpPr>
          <a:xfrm>
            <a:off x="8043139" y="3310392"/>
            <a:ext cx="376927" cy="377116"/>
            <a:chOff x="8043139" y="3310392"/>
            <a:chExt cx="376927" cy="377116"/>
          </a:xfrm>
        </p:grpSpPr>
        <p:sp>
          <p:nvSpPr>
            <p:cNvPr id="3565" name="Google Shape;3565;p59"/>
            <p:cNvSpPr/>
            <p:nvPr/>
          </p:nvSpPr>
          <p:spPr>
            <a:xfrm>
              <a:off x="8150198" y="3310392"/>
              <a:ext cx="269868" cy="215135"/>
            </a:xfrm>
            <a:custGeom>
              <a:rect b="b" l="l" r="r" t="t"/>
              <a:pathLst>
                <a:path extrusionOk="0" h="6800" w="8530">
                  <a:moveTo>
                    <a:pt x="2576" y="1"/>
                  </a:moveTo>
                  <a:lnTo>
                    <a:pt x="2576" y="1979"/>
                  </a:lnTo>
                  <a:lnTo>
                    <a:pt x="942" y="1979"/>
                  </a:lnTo>
                  <a:cubicBezTo>
                    <a:pt x="420" y="1979"/>
                    <a:pt x="0" y="2405"/>
                    <a:pt x="0" y="2920"/>
                  </a:cubicBezTo>
                  <a:cubicBezTo>
                    <a:pt x="0" y="3442"/>
                    <a:pt x="420" y="3868"/>
                    <a:pt x="942" y="3868"/>
                  </a:cubicBezTo>
                  <a:lnTo>
                    <a:pt x="2576" y="3868"/>
                  </a:lnTo>
                  <a:lnTo>
                    <a:pt x="2576" y="5960"/>
                  </a:lnTo>
                  <a:lnTo>
                    <a:pt x="4669" y="6800"/>
                  </a:lnTo>
                  <a:lnTo>
                    <a:pt x="6551" y="6800"/>
                  </a:lnTo>
                  <a:lnTo>
                    <a:pt x="8529" y="5960"/>
                  </a:lnTo>
                  <a:lnTo>
                    <a:pt x="8529" y="1470"/>
                  </a:lnTo>
                  <a:cubicBezTo>
                    <a:pt x="8529" y="662"/>
                    <a:pt x="7874" y="1"/>
                    <a:pt x="7060"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9"/>
            <p:cNvSpPr/>
            <p:nvPr/>
          </p:nvSpPr>
          <p:spPr>
            <a:xfrm>
              <a:off x="8150198" y="3372969"/>
              <a:ext cx="44103" cy="59795"/>
            </a:xfrm>
            <a:custGeom>
              <a:rect b="b" l="l" r="r" t="t"/>
              <a:pathLst>
                <a:path extrusionOk="0" h="1890" w="1394">
                  <a:moveTo>
                    <a:pt x="942" y="1"/>
                  </a:moveTo>
                  <a:cubicBezTo>
                    <a:pt x="420" y="1"/>
                    <a:pt x="0" y="427"/>
                    <a:pt x="0" y="948"/>
                  </a:cubicBezTo>
                  <a:cubicBezTo>
                    <a:pt x="0" y="1464"/>
                    <a:pt x="420" y="1890"/>
                    <a:pt x="942" y="1890"/>
                  </a:cubicBezTo>
                  <a:lnTo>
                    <a:pt x="1393" y="1890"/>
                  </a:lnTo>
                  <a:cubicBezTo>
                    <a:pt x="872" y="1890"/>
                    <a:pt x="446" y="1464"/>
                    <a:pt x="446" y="948"/>
                  </a:cubicBezTo>
                  <a:cubicBezTo>
                    <a:pt x="446" y="427"/>
                    <a:pt x="872" y="1"/>
                    <a:pt x="1393"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9"/>
            <p:cNvSpPr/>
            <p:nvPr/>
          </p:nvSpPr>
          <p:spPr>
            <a:xfrm>
              <a:off x="8231695" y="3310392"/>
              <a:ext cx="14110" cy="62611"/>
            </a:xfrm>
            <a:custGeom>
              <a:rect b="b" l="l" r="r" t="t"/>
              <a:pathLst>
                <a:path extrusionOk="0" h="1979" w="446">
                  <a:moveTo>
                    <a:pt x="0" y="1"/>
                  </a:moveTo>
                  <a:lnTo>
                    <a:pt x="0" y="1979"/>
                  </a:lnTo>
                  <a:lnTo>
                    <a:pt x="445" y="1979"/>
                  </a:lnTo>
                  <a:lnTo>
                    <a:pt x="445"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9"/>
            <p:cNvSpPr/>
            <p:nvPr/>
          </p:nvSpPr>
          <p:spPr>
            <a:xfrm>
              <a:off x="8231695" y="3432730"/>
              <a:ext cx="80296" cy="93014"/>
            </a:xfrm>
            <a:custGeom>
              <a:rect b="b" l="l" r="r" t="t"/>
              <a:pathLst>
                <a:path extrusionOk="0" h="2940" w="2538">
                  <a:moveTo>
                    <a:pt x="0" y="1"/>
                  </a:moveTo>
                  <a:lnTo>
                    <a:pt x="0" y="2093"/>
                  </a:lnTo>
                  <a:lnTo>
                    <a:pt x="2093" y="2939"/>
                  </a:lnTo>
                  <a:lnTo>
                    <a:pt x="2538" y="2939"/>
                  </a:lnTo>
                  <a:lnTo>
                    <a:pt x="445" y="2093"/>
                  </a:lnTo>
                  <a:lnTo>
                    <a:pt x="445"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9"/>
            <p:cNvSpPr/>
            <p:nvPr/>
          </p:nvSpPr>
          <p:spPr>
            <a:xfrm>
              <a:off x="8043139" y="3498946"/>
              <a:ext cx="309510" cy="188560"/>
            </a:xfrm>
            <a:custGeom>
              <a:rect b="b" l="l" r="r" t="t"/>
              <a:pathLst>
                <a:path extrusionOk="0" h="5960" w="9783">
                  <a:moveTo>
                    <a:pt x="1" y="0"/>
                  </a:moveTo>
                  <a:lnTo>
                    <a:pt x="1" y="4490"/>
                  </a:lnTo>
                  <a:cubicBezTo>
                    <a:pt x="1" y="5298"/>
                    <a:pt x="656" y="5960"/>
                    <a:pt x="1470" y="5960"/>
                  </a:cubicBezTo>
                  <a:lnTo>
                    <a:pt x="5960" y="5960"/>
                  </a:lnTo>
                  <a:cubicBezTo>
                    <a:pt x="5960" y="5960"/>
                    <a:pt x="9783" y="3555"/>
                    <a:pt x="9783" y="3034"/>
                  </a:cubicBezTo>
                  <a:cubicBezTo>
                    <a:pt x="9783" y="2519"/>
                    <a:pt x="5960" y="0"/>
                    <a:pt x="5960" y="0"/>
                  </a:cubicBezTo>
                  <a:lnTo>
                    <a:pt x="3868" y="0"/>
                  </a:lnTo>
                  <a:lnTo>
                    <a:pt x="3868" y="1628"/>
                  </a:lnTo>
                  <a:cubicBezTo>
                    <a:pt x="3868" y="2150"/>
                    <a:pt x="3442" y="2576"/>
                    <a:pt x="2920" y="2576"/>
                  </a:cubicBezTo>
                  <a:cubicBezTo>
                    <a:pt x="2399" y="2576"/>
                    <a:pt x="1979" y="2150"/>
                    <a:pt x="1979" y="1628"/>
                  </a:cubicBezTo>
                  <a:lnTo>
                    <a:pt x="1979"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9"/>
            <p:cNvSpPr/>
            <p:nvPr/>
          </p:nvSpPr>
          <p:spPr>
            <a:xfrm>
              <a:off x="8141340" y="3498946"/>
              <a:ext cx="35434" cy="81498"/>
            </a:xfrm>
            <a:custGeom>
              <a:rect b="b" l="l" r="r" t="t"/>
              <a:pathLst>
                <a:path extrusionOk="0" h="2576" w="1120">
                  <a:moveTo>
                    <a:pt x="764" y="0"/>
                  </a:moveTo>
                  <a:lnTo>
                    <a:pt x="764" y="1628"/>
                  </a:lnTo>
                  <a:cubicBezTo>
                    <a:pt x="764" y="2093"/>
                    <a:pt x="433" y="2474"/>
                    <a:pt x="1" y="2557"/>
                  </a:cubicBezTo>
                  <a:cubicBezTo>
                    <a:pt x="58" y="2570"/>
                    <a:pt x="115" y="2576"/>
                    <a:pt x="179" y="2576"/>
                  </a:cubicBezTo>
                  <a:cubicBezTo>
                    <a:pt x="700" y="2576"/>
                    <a:pt x="1120" y="2150"/>
                    <a:pt x="1120" y="1628"/>
                  </a:cubicBezTo>
                  <a:lnTo>
                    <a:pt x="1120"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9"/>
            <p:cNvSpPr/>
            <p:nvPr/>
          </p:nvSpPr>
          <p:spPr>
            <a:xfrm>
              <a:off x="8043139" y="3498946"/>
              <a:ext cx="62832" cy="188560"/>
            </a:xfrm>
            <a:custGeom>
              <a:rect b="b" l="l" r="r" t="t"/>
              <a:pathLst>
                <a:path extrusionOk="0" h="5960" w="1986">
                  <a:moveTo>
                    <a:pt x="1" y="0"/>
                  </a:moveTo>
                  <a:lnTo>
                    <a:pt x="1" y="4490"/>
                  </a:lnTo>
                  <a:cubicBezTo>
                    <a:pt x="1" y="5298"/>
                    <a:pt x="656" y="5960"/>
                    <a:pt x="1470" y="5960"/>
                  </a:cubicBezTo>
                  <a:lnTo>
                    <a:pt x="1985" y="5960"/>
                  </a:lnTo>
                  <a:cubicBezTo>
                    <a:pt x="1171" y="5960"/>
                    <a:pt x="510" y="5298"/>
                    <a:pt x="510" y="4490"/>
                  </a:cubicBezTo>
                  <a:lnTo>
                    <a:pt x="510"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9"/>
            <p:cNvSpPr/>
            <p:nvPr/>
          </p:nvSpPr>
          <p:spPr>
            <a:xfrm>
              <a:off x="8231695" y="3417450"/>
              <a:ext cx="188370" cy="270058"/>
            </a:xfrm>
            <a:custGeom>
              <a:rect b="b" l="l" r="r" t="t"/>
              <a:pathLst>
                <a:path extrusionOk="0" h="8536" w="5954">
                  <a:moveTo>
                    <a:pt x="3034" y="0"/>
                  </a:moveTo>
                  <a:cubicBezTo>
                    <a:pt x="2512" y="0"/>
                    <a:pt x="2093" y="427"/>
                    <a:pt x="2093" y="942"/>
                  </a:cubicBezTo>
                  <a:lnTo>
                    <a:pt x="2093" y="2576"/>
                  </a:lnTo>
                  <a:lnTo>
                    <a:pt x="0" y="2576"/>
                  </a:lnTo>
                  <a:lnTo>
                    <a:pt x="0" y="4669"/>
                  </a:lnTo>
                  <a:lnTo>
                    <a:pt x="1628" y="4669"/>
                  </a:lnTo>
                  <a:cubicBezTo>
                    <a:pt x="2150" y="4669"/>
                    <a:pt x="2570" y="5088"/>
                    <a:pt x="2570" y="5610"/>
                  </a:cubicBezTo>
                  <a:cubicBezTo>
                    <a:pt x="2570" y="6131"/>
                    <a:pt x="2150" y="6551"/>
                    <a:pt x="1628" y="6551"/>
                  </a:cubicBezTo>
                  <a:lnTo>
                    <a:pt x="0" y="6551"/>
                  </a:lnTo>
                  <a:lnTo>
                    <a:pt x="0" y="8536"/>
                  </a:lnTo>
                  <a:lnTo>
                    <a:pt x="4484" y="8536"/>
                  </a:lnTo>
                  <a:cubicBezTo>
                    <a:pt x="5298" y="8536"/>
                    <a:pt x="5953" y="7874"/>
                    <a:pt x="5953" y="7060"/>
                  </a:cubicBezTo>
                  <a:lnTo>
                    <a:pt x="5953" y="2576"/>
                  </a:lnTo>
                  <a:lnTo>
                    <a:pt x="3975" y="2576"/>
                  </a:lnTo>
                  <a:lnTo>
                    <a:pt x="3975" y="942"/>
                  </a:lnTo>
                  <a:cubicBezTo>
                    <a:pt x="3975" y="427"/>
                    <a:pt x="3556" y="0"/>
                    <a:pt x="30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9"/>
            <p:cNvSpPr/>
            <p:nvPr/>
          </p:nvSpPr>
          <p:spPr>
            <a:xfrm>
              <a:off x="8297879" y="3417450"/>
              <a:ext cx="36858" cy="81530"/>
            </a:xfrm>
            <a:custGeom>
              <a:rect b="b" l="l" r="r" t="t"/>
              <a:pathLst>
                <a:path extrusionOk="0" h="2577" w="1165">
                  <a:moveTo>
                    <a:pt x="942" y="0"/>
                  </a:moveTo>
                  <a:cubicBezTo>
                    <a:pt x="420" y="0"/>
                    <a:pt x="1" y="427"/>
                    <a:pt x="1" y="948"/>
                  </a:cubicBezTo>
                  <a:lnTo>
                    <a:pt x="1" y="2576"/>
                  </a:lnTo>
                  <a:lnTo>
                    <a:pt x="446" y="2576"/>
                  </a:lnTo>
                  <a:lnTo>
                    <a:pt x="446" y="948"/>
                  </a:lnTo>
                  <a:cubicBezTo>
                    <a:pt x="446" y="503"/>
                    <a:pt x="751" y="128"/>
                    <a:pt x="1165" y="32"/>
                  </a:cubicBezTo>
                  <a:cubicBezTo>
                    <a:pt x="1095" y="13"/>
                    <a:pt x="1018" y="0"/>
                    <a:pt x="942"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9"/>
            <p:cNvSpPr/>
            <p:nvPr/>
          </p:nvSpPr>
          <p:spPr>
            <a:xfrm>
              <a:off x="8283200" y="3565130"/>
              <a:ext cx="43881" cy="59795"/>
            </a:xfrm>
            <a:custGeom>
              <a:rect b="b" l="l" r="r" t="t"/>
              <a:pathLst>
                <a:path extrusionOk="0" h="1890" w="1387">
                  <a:moveTo>
                    <a:pt x="0" y="1"/>
                  </a:moveTo>
                  <a:cubicBezTo>
                    <a:pt x="522" y="1"/>
                    <a:pt x="942" y="420"/>
                    <a:pt x="942" y="942"/>
                  </a:cubicBezTo>
                  <a:cubicBezTo>
                    <a:pt x="942" y="1463"/>
                    <a:pt x="522" y="1890"/>
                    <a:pt x="0" y="1890"/>
                  </a:cubicBezTo>
                  <a:lnTo>
                    <a:pt x="446" y="1890"/>
                  </a:lnTo>
                  <a:cubicBezTo>
                    <a:pt x="967" y="1890"/>
                    <a:pt x="1387" y="1463"/>
                    <a:pt x="1387" y="942"/>
                  </a:cubicBezTo>
                  <a:cubicBezTo>
                    <a:pt x="1387" y="420"/>
                    <a:pt x="967" y="1"/>
                    <a:pt x="446"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9"/>
            <p:cNvSpPr/>
            <p:nvPr/>
          </p:nvSpPr>
          <p:spPr>
            <a:xfrm>
              <a:off x="8231695" y="3498946"/>
              <a:ext cx="14110" cy="66217"/>
            </a:xfrm>
            <a:custGeom>
              <a:rect b="b" l="l" r="r" t="t"/>
              <a:pathLst>
                <a:path extrusionOk="0" h="2093" w="446">
                  <a:moveTo>
                    <a:pt x="0" y="0"/>
                  </a:moveTo>
                  <a:lnTo>
                    <a:pt x="0" y="2093"/>
                  </a:lnTo>
                  <a:lnTo>
                    <a:pt x="445" y="2093"/>
                  </a:lnTo>
                  <a:lnTo>
                    <a:pt x="445"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9"/>
            <p:cNvSpPr/>
            <p:nvPr/>
          </p:nvSpPr>
          <p:spPr>
            <a:xfrm>
              <a:off x="8231695" y="3624892"/>
              <a:ext cx="14110" cy="62611"/>
            </a:xfrm>
            <a:custGeom>
              <a:rect b="b" l="l" r="r" t="t"/>
              <a:pathLst>
                <a:path extrusionOk="0" h="1979" w="446">
                  <a:moveTo>
                    <a:pt x="0" y="1"/>
                  </a:moveTo>
                  <a:lnTo>
                    <a:pt x="0" y="1979"/>
                  </a:lnTo>
                  <a:lnTo>
                    <a:pt x="445" y="1979"/>
                  </a:lnTo>
                  <a:lnTo>
                    <a:pt x="445"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7" name="Google Shape;3577;p59"/>
          <p:cNvGrpSpPr/>
          <p:nvPr/>
        </p:nvGrpSpPr>
        <p:grpSpPr>
          <a:xfrm>
            <a:off x="8043139" y="2727043"/>
            <a:ext cx="383953" cy="376961"/>
            <a:chOff x="8043139" y="2727043"/>
            <a:chExt cx="383953" cy="376961"/>
          </a:xfrm>
        </p:grpSpPr>
        <p:sp>
          <p:nvSpPr>
            <p:cNvPr id="3578" name="Google Shape;3578;p59"/>
            <p:cNvSpPr/>
            <p:nvPr/>
          </p:nvSpPr>
          <p:spPr>
            <a:xfrm>
              <a:off x="8154027" y="2740014"/>
              <a:ext cx="70457" cy="69223"/>
            </a:xfrm>
            <a:custGeom>
              <a:rect b="b" l="l" r="r" t="t"/>
              <a:pathLst>
                <a:path extrusionOk="0" h="2188" w="2227">
                  <a:moveTo>
                    <a:pt x="1781" y="1"/>
                  </a:moveTo>
                  <a:cubicBezTo>
                    <a:pt x="1678" y="1"/>
                    <a:pt x="1574" y="41"/>
                    <a:pt x="1495" y="120"/>
                  </a:cubicBezTo>
                  <a:lnTo>
                    <a:pt x="0" y="1615"/>
                  </a:lnTo>
                  <a:lnTo>
                    <a:pt x="573" y="2187"/>
                  </a:lnTo>
                  <a:lnTo>
                    <a:pt x="2067" y="692"/>
                  </a:lnTo>
                  <a:cubicBezTo>
                    <a:pt x="2226" y="533"/>
                    <a:pt x="2226" y="279"/>
                    <a:pt x="2067" y="120"/>
                  </a:cubicBezTo>
                  <a:cubicBezTo>
                    <a:pt x="1988" y="41"/>
                    <a:pt x="1884" y="1"/>
                    <a:pt x="1781"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9"/>
            <p:cNvSpPr/>
            <p:nvPr/>
          </p:nvSpPr>
          <p:spPr>
            <a:xfrm>
              <a:off x="8337932" y="2923918"/>
              <a:ext cx="70457" cy="69223"/>
            </a:xfrm>
            <a:custGeom>
              <a:rect b="b" l="l" r="r" t="t"/>
              <a:pathLst>
                <a:path extrusionOk="0" h="2188" w="2227">
                  <a:moveTo>
                    <a:pt x="1782" y="1"/>
                  </a:moveTo>
                  <a:cubicBezTo>
                    <a:pt x="1679" y="1"/>
                    <a:pt x="1578" y="41"/>
                    <a:pt x="1501" y="120"/>
                  </a:cubicBezTo>
                  <a:lnTo>
                    <a:pt x="0" y="1615"/>
                  </a:lnTo>
                  <a:lnTo>
                    <a:pt x="573" y="2187"/>
                  </a:lnTo>
                  <a:lnTo>
                    <a:pt x="2067" y="693"/>
                  </a:lnTo>
                  <a:cubicBezTo>
                    <a:pt x="2226" y="534"/>
                    <a:pt x="2226" y="279"/>
                    <a:pt x="2067" y="120"/>
                  </a:cubicBezTo>
                  <a:cubicBezTo>
                    <a:pt x="1988" y="41"/>
                    <a:pt x="1885" y="1"/>
                    <a:pt x="1782"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9"/>
            <p:cNvSpPr/>
            <p:nvPr/>
          </p:nvSpPr>
          <p:spPr>
            <a:xfrm>
              <a:off x="8043139" y="2727043"/>
              <a:ext cx="383953" cy="376961"/>
            </a:xfrm>
            <a:custGeom>
              <a:rect b="b" l="l" r="r" t="t"/>
              <a:pathLst>
                <a:path extrusionOk="0" h="11915" w="12136">
                  <a:moveTo>
                    <a:pt x="2513" y="1"/>
                  </a:moveTo>
                  <a:cubicBezTo>
                    <a:pt x="1936" y="1"/>
                    <a:pt x="1359" y="222"/>
                    <a:pt x="917" y="664"/>
                  </a:cubicBezTo>
                  <a:lnTo>
                    <a:pt x="1" y="1580"/>
                  </a:lnTo>
                  <a:lnTo>
                    <a:pt x="3289" y="4861"/>
                  </a:lnTo>
                  <a:lnTo>
                    <a:pt x="7054" y="8633"/>
                  </a:lnTo>
                  <a:lnTo>
                    <a:pt x="10342" y="11915"/>
                  </a:lnTo>
                  <a:lnTo>
                    <a:pt x="11258" y="10999"/>
                  </a:lnTo>
                  <a:cubicBezTo>
                    <a:pt x="12136" y="10121"/>
                    <a:pt x="12136" y="8690"/>
                    <a:pt x="11258" y="7806"/>
                  </a:cubicBezTo>
                  <a:lnTo>
                    <a:pt x="10304" y="6858"/>
                  </a:lnTo>
                  <a:cubicBezTo>
                    <a:pt x="9897" y="6451"/>
                    <a:pt x="9897" y="5790"/>
                    <a:pt x="10304" y="5383"/>
                  </a:cubicBezTo>
                  <a:cubicBezTo>
                    <a:pt x="10622" y="5065"/>
                    <a:pt x="10622" y="4543"/>
                    <a:pt x="10304" y="4225"/>
                  </a:cubicBezTo>
                  <a:cubicBezTo>
                    <a:pt x="10145" y="4066"/>
                    <a:pt x="9935" y="3987"/>
                    <a:pt x="9725" y="3987"/>
                  </a:cubicBezTo>
                  <a:cubicBezTo>
                    <a:pt x="9517" y="3987"/>
                    <a:pt x="9308" y="4065"/>
                    <a:pt x="9149" y="4223"/>
                  </a:cubicBezTo>
                  <a:lnTo>
                    <a:pt x="9149" y="4223"/>
                  </a:lnTo>
                  <a:lnTo>
                    <a:pt x="10654" y="2724"/>
                  </a:lnTo>
                  <a:cubicBezTo>
                    <a:pt x="11055" y="2317"/>
                    <a:pt x="11055" y="1669"/>
                    <a:pt x="10654" y="1261"/>
                  </a:cubicBezTo>
                  <a:cubicBezTo>
                    <a:pt x="10450" y="1061"/>
                    <a:pt x="10187" y="961"/>
                    <a:pt x="9923" y="961"/>
                  </a:cubicBezTo>
                  <a:cubicBezTo>
                    <a:pt x="9660" y="961"/>
                    <a:pt x="9398" y="1061"/>
                    <a:pt x="9198" y="1261"/>
                  </a:cubicBezTo>
                  <a:lnTo>
                    <a:pt x="7690" y="2769"/>
                  </a:lnTo>
                  <a:cubicBezTo>
                    <a:pt x="8008" y="2451"/>
                    <a:pt x="8008" y="1929"/>
                    <a:pt x="7690" y="1611"/>
                  </a:cubicBezTo>
                  <a:cubicBezTo>
                    <a:pt x="7531" y="1452"/>
                    <a:pt x="7321" y="1373"/>
                    <a:pt x="7111" y="1373"/>
                  </a:cubicBezTo>
                  <a:cubicBezTo>
                    <a:pt x="6902" y="1373"/>
                    <a:pt x="6692" y="1452"/>
                    <a:pt x="6533" y="1611"/>
                  </a:cubicBezTo>
                  <a:cubicBezTo>
                    <a:pt x="6329" y="1815"/>
                    <a:pt x="6062" y="1917"/>
                    <a:pt x="5795" y="1917"/>
                  </a:cubicBezTo>
                  <a:cubicBezTo>
                    <a:pt x="5528" y="1917"/>
                    <a:pt x="5261" y="1815"/>
                    <a:pt x="5057" y="1611"/>
                  </a:cubicBezTo>
                  <a:lnTo>
                    <a:pt x="4109" y="664"/>
                  </a:lnTo>
                  <a:cubicBezTo>
                    <a:pt x="3667" y="222"/>
                    <a:pt x="3090" y="1"/>
                    <a:pt x="251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9"/>
            <p:cNvSpPr/>
            <p:nvPr/>
          </p:nvSpPr>
          <p:spPr>
            <a:xfrm>
              <a:off x="8206124" y="2844576"/>
              <a:ext cx="92382" cy="89218"/>
            </a:xfrm>
            <a:custGeom>
              <a:rect b="b" l="l" r="r" t="t"/>
              <a:pathLst>
                <a:path extrusionOk="0" h="2820" w="2920">
                  <a:moveTo>
                    <a:pt x="1788" y="0"/>
                  </a:moveTo>
                  <a:cubicBezTo>
                    <a:pt x="1525" y="0"/>
                    <a:pt x="1263" y="100"/>
                    <a:pt x="1062" y="301"/>
                  </a:cubicBezTo>
                  <a:lnTo>
                    <a:pt x="0" y="1363"/>
                  </a:lnTo>
                  <a:lnTo>
                    <a:pt x="1457" y="2819"/>
                  </a:lnTo>
                  <a:lnTo>
                    <a:pt x="2519" y="1757"/>
                  </a:lnTo>
                  <a:cubicBezTo>
                    <a:pt x="2920" y="1356"/>
                    <a:pt x="2920" y="708"/>
                    <a:pt x="2519" y="301"/>
                  </a:cubicBezTo>
                  <a:cubicBezTo>
                    <a:pt x="2315" y="100"/>
                    <a:pt x="2051" y="0"/>
                    <a:pt x="1788"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9"/>
            <p:cNvSpPr/>
            <p:nvPr/>
          </p:nvSpPr>
          <p:spPr>
            <a:xfrm>
              <a:off x="8059053" y="2889023"/>
              <a:ext cx="203239" cy="199095"/>
            </a:xfrm>
            <a:custGeom>
              <a:rect b="b" l="l" r="r" t="t"/>
              <a:pathLst>
                <a:path extrusionOk="0" h="6293" w="6424">
                  <a:moveTo>
                    <a:pt x="1512" y="0"/>
                  </a:moveTo>
                  <a:cubicBezTo>
                    <a:pt x="1164" y="0"/>
                    <a:pt x="818" y="132"/>
                    <a:pt x="554" y="396"/>
                  </a:cubicBezTo>
                  <a:lnTo>
                    <a:pt x="0" y="943"/>
                  </a:lnTo>
                  <a:lnTo>
                    <a:pt x="1978" y="2921"/>
                  </a:lnTo>
                  <a:lnTo>
                    <a:pt x="2004" y="2947"/>
                  </a:lnTo>
                  <a:lnTo>
                    <a:pt x="2672" y="3621"/>
                  </a:lnTo>
                  <a:lnTo>
                    <a:pt x="3346" y="4289"/>
                  </a:lnTo>
                  <a:lnTo>
                    <a:pt x="3371" y="4314"/>
                  </a:lnTo>
                  <a:lnTo>
                    <a:pt x="5349" y="6292"/>
                  </a:lnTo>
                  <a:lnTo>
                    <a:pt x="5896" y="5739"/>
                  </a:lnTo>
                  <a:cubicBezTo>
                    <a:pt x="6424" y="5211"/>
                    <a:pt x="6424" y="4352"/>
                    <a:pt x="5896" y="3818"/>
                  </a:cubicBezTo>
                  <a:lnTo>
                    <a:pt x="5324" y="3246"/>
                  </a:lnTo>
                  <a:cubicBezTo>
                    <a:pt x="5082" y="3004"/>
                    <a:pt x="5082" y="2603"/>
                    <a:pt x="5324" y="2362"/>
                  </a:cubicBezTo>
                  <a:cubicBezTo>
                    <a:pt x="5515" y="2164"/>
                    <a:pt x="5515" y="1859"/>
                    <a:pt x="5324" y="1662"/>
                  </a:cubicBezTo>
                  <a:lnTo>
                    <a:pt x="4630" y="969"/>
                  </a:lnTo>
                  <a:cubicBezTo>
                    <a:pt x="4532" y="873"/>
                    <a:pt x="4406" y="826"/>
                    <a:pt x="4281" y="826"/>
                  </a:cubicBezTo>
                  <a:cubicBezTo>
                    <a:pt x="4155" y="826"/>
                    <a:pt x="4029" y="873"/>
                    <a:pt x="3931" y="969"/>
                  </a:cubicBezTo>
                  <a:cubicBezTo>
                    <a:pt x="3810" y="1090"/>
                    <a:pt x="3649" y="1150"/>
                    <a:pt x="3489" y="1150"/>
                  </a:cubicBezTo>
                  <a:cubicBezTo>
                    <a:pt x="3328" y="1150"/>
                    <a:pt x="3168" y="1090"/>
                    <a:pt x="3047" y="969"/>
                  </a:cubicBezTo>
                  <a:lnTo>
                    <a:pt x="2474" y="396"/>
                  </a:lnTo>
                  <a:cubicBezTo>
                    <a:pt x="2207" y="132"/>
                    <a:pt x="1859" y="0"/>
                    <a:pt x="151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9"/>
            <p:cNvSpPr/>
            <p:nvPr/>
          </p:nvSpPr>
          <p:spPr>
            <a:xfrm>
              <a:off x="8094075" y="2943058"/>
              <a:ext cx="111680" cy="108358"/>
            </a:xfrm>
            <a:custGeom>
              <a:rect b="b" l="l" r="r" t="t"/>
              <a:pathLst>
                <a:path extrusionOk="0" h="3425" w="3530">
                  <a:moveTo>
                    <a:pt x="2942" y="0"/>
                  </a:moveTo>
                  <a:cubicBezTo>
                    <a:pt x="2805" y="0"/>
                    <a:pt x="2668" y="53"/>
                    <a:pt x="2563" y="158"/>
                  </a:cubicBezTo>
                  <a:lnTo>
                    <a:pt x="210" y="2511"/>
                  </a:lnTo>
                  <a:cubicBezTo>
                    <a:pt x="0" y="2721"/>
                    <a:pt x="0" y="3058"/>
                    <a:pt x="210" y="3268"/>
                  </a:cubicBezTo>
                  <a:cubicBezTo>
                    <a:pt x="315" y="3372"/>
                    <a:pt x="452" y="3425"/>
                    <a:pt x="588" y="3425"/>
                  </a:cubicBezTo>
                  <a:cubicBezTo>
                    <a:pt x="725" y="3425"/>
                    <a:pt x="862" y="3372"/>
                    <a:pt x="967" y="3268"/>
                  </a:cubicBezTo>
                  <a:lnTo>
                    <a:pt x="3320" y="914"/>
                  </a:lnTo>
                  <a:cubicBezTo>
                    <a:pt x="3530" y="704"/>
                    <a:pt x="3530" y="367"/>
                    <a:pt x="3320" y="158"/>
                  </a:cubicBezTo>
                  <a:cubicBezTo>
                    <a:pt x="3215" y="53"/>
                    <a:pt x="3078" y="0"/>
                    <a:pt x="294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9"/>
            <p:cNvSpPr/>
            <p:nvPr/>
          </p:nvSpPr>
          <p:spPr>
            <a:xfrm>
              <a:off x="8093442" y="2758933"/>
              <a:ext cx="77101" cy="71754"/>
            </a:xfrm>
            <a:custGeom>
              <a:rect b="b" l="l" r="r" t="t"/>
              <a:pathLst>
                <a:path extrusionOk="0" h="2268" w="2437">
                  <a:moveTo>
                    <a:pt x="855" y="1"/>
                  </a:moveTo>
                  <a:cubicBezTo>
                    <a:pt x="696" y="1"/>
                    <a:pt x="548" y="128"/>
                    <a:pt x="548" y="311"/>
                  </a:cubicBezTo>
                  <a:lnTo>
                    <a:pt x="554" y="572"/>
                  </a:lnTo>
                  <a:cubicBezTo>
                    <a:pt x="554" y="673"/>
                    <a:pt x="503" y="769"/>
                    <a:pt x="421" y="826"/>
                  </a:cubicBezTo>
                  <a:lnTo>
                    <a:pt x="211" y="979"/>
                  </a:lnTo>
                  <a:cubicBezTo>
                    <a:pt x="1" y="1125"/>
                    <a:pt x="52" y="1449"/>
                    <a:pt x="293" y="1519"/>
                  </a:cubicBezTo>
                  <a:lnTo>
                    <a:pt x="548" y="1602"/>
                  </a:lnTo>
                  <a:cubicBezTo>
                    <a:pt x="643" y="1627"/>
                    <a:pt x="713" y="1704"/>
                    <a:pt x="745" y="1799"/>
                  </a:cubicBezTo>
                  <a:lnTo>
                    <a:pt x="821" y="2053"/>
                  </a:lnTo>
                  <a:cubicBezTo>
                    <a:pt x="865" y="2192"/>
                    <a:pt x="990" y="2268"/>
                    <a:pt x="1117" y="2268"/>
                  </a:cubicBezTo>
                  <a:cubicBezTo>
                    <a:pt x="1211" y="2268"/>
                    <a:pt x="1306" y="2226"/>
                    <a:pt x="1368" y="2136"/>
                  </a:cubicBezTo>
                  <a:lnTo>
                    <a:pt x="1521" y="1926"/>
                  </a:lnTo>
                  <a:cubicBezTo>
                    <a:pt x="1578" y="1844"/>
                    <a:pt x="1674" y="1793"/>
                    <a:pt x="1775" y="1793"/>
                  </a:cubicBezTo>
                  <a:lnTo>
                    <a:pt x="2036" y="1799"/>
                  </a:lnTo>
                  <a:cubicBezTo>
                    <a:pt x="2291" y="1799"/>
                    <a:pt x="2437" y="1513"/>
                    <a:pt x="2284" y="1309"/>
                  </a:cubicBezTo>
                  <a:lnTo>
                    <a:pt x="2132" y="1099"/>
                  </a:lnTo>
                  <a:cubicBezTo>
                    <a:pt x="2068" y="1017"/>
                    <a:pt x="2049" y="909"/>
                    <a:pt x="2087" y="813"/>
                  </a:cubicBezTo>
                  <a:lnTo>
                    <a:pt x="2170" y="572"/>
                  </a:lnTo>
                  <a:cubicBezTo>
                    <a:pt x="2236" y="362"/>
                    <a:pt x="2073" y="162"/>
                    <a:pt x="1871" y="162"/>
                  </a:cubicBezTo>
                  <a:cubicBezTo>
                    <a:pt x="1840" y="162"/>
                    <a:pt x="1808" y="167"/>
                    <a:pt x="1775" y="177"/>
                  </a:cubicBezTo>
                  <a:lnTo>
                    <a:pt x="1534" y="260"/>
                  </a:lnTo>
                  <a:cubicBezTo>
                    <a:pt x="1500" y="271"/>
                    <a:pt x="1466" y="277"/>
                    <a:pt x="1431" y="277"/>
                  </a:cubicBezTo>
                  <a:cubicBezTo>
                    <a:pt x="1366" y="277"/>
                    <a:pt x="1301" y="257"/>
                    <a:pt x="1247" y="215"/>
                  </a:cubicBezTo>
                  <a:lnTo>
                    <a:pt x="1038" y="63"/>
                  </a:lnTo>
                  <a:cubicBezTo>
                    <a:pt x="981" y="20"/>
                    <a:pt x="917" y="1"/>
                    <a:pt x="85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9"/>
            <p:cNvSpPr/>
            <p:nvPr/>
          </p:nvSpPr>
          <p:spPr>
            <a:xfrm>
              <a:off x="8313983" y="2979472"/>
              <a:ext cx="77101" cy="71754"/>
            </a:xfrm>
            <a:custGeom>
              <a:rect b="b" l="l" r="r" t="t"/>
              <a:pathLst>
                <a:path extrusionOk="0" h="2268" w="2437">
                  <a:moveTo>
                    <a:pt x="855" y="0"/>
                  </a:moveTo>
                  <a:cubicBezTo>
                    <a:pt x="696" y="0"/>
                    <a:pt x="547" y="127"/>
                    <a:pt x="547" y="310"/>
                  </a:cubicBezTo>
                  <a:lnTo>
                    <a:pt x="554" y="571"/>
                  </a:lnTo>
                  <a:cubicBezTo>
                    <a:pt x="554" y="673"/>
                    <a:pt x="503" y="768"/>
                    <a:pt x="420" y="825"/>
                  </a:cubicBezTo>
                  <a:lnTo>
                    <a:pt x="210" y="978"/>
                  </a:lnTo>
                  <a:cubicBezTo>
                    <a:pt x="1" y="1124"/>
                    <a:pt x="51" y="1449"/>
                    <a:pt x="293" y="1525"/>
                  </a:cubicBezTo>
                  <a:lnTo>
                    <a:pt x="541" y="1601"/>
                  </a:lnTo>
                  <a:cubicBezTo>
                    <a:pt x="643" y="1627"/>
                    <a:pt x="713" y="1703"/>
                    <a:pt x="745" y="1799"/>
                  </a:cubicBezTo>
                  <a:lnTo>
                    <a:pt x="821" y="2053"/>
                  </a:lnTo>
                  <a:cubicBezTo>
                    <a:pt x="865" y="2191"/>
                    <a:pt x="990" y="2267"/>
                    <a:pt x="1116" y="2267"/>
                  </a:cubicBezTo>
                  <a:cubicBezTo>
                    <a:pt x="1211" y="2267"/>
                    <a:pt x="1305" y="2225"/>
                    <a:pt x="1368" y="2136"/>
                  </a:cubicBezTo>
                  <a:lnTo>
                    <a:pt x="1521" y="1926"/>
                  </a:lnTo>
                  <a:cubicBezTo>
                    <a:pt x="1578" y="1843"/>
                    <a:pt x="1673" y="1792"/>
                    <a:pt x="1775" y="1792"/>
                  </a:cubicBezTo>
                  <a:lnTo>
                    <a:pt x="2036" y="1799"/>
                  </a:lnTo>
                  <a:cubicBezTo>
                    <a:pt x="2290" y="1799"/>
                    <a:pt x="2436" y="1512"/>
                    <a:pt x="2284" y="1309"/>
                  </a:cubicBezTo>
                  <a:lnTo>
                    <a:pt x="2125" y="1099"/>
                  </a:lnTo>
                  <a:cubicBezTo>
                    <a:pt x="2068" y="1016"/>
                    <a:pt x="2048" y="915"/>
                    <a:pt x="2087" y="819"/>
                  </a:cubicBezTo>
                  <a:lnTo>
                    <a:pt x="2169" y="571"/>
                  </a:lnTo>
                  <a:cubicBezTo>
                    <a:pt x="2241" y="362"/>
                    <a:pt x="2074" y="162"/>
                    <a:pt x="1871" y="162"/>
                  </a:cubicBezTo>
                  <a:cubicBezTo>
                    <a:pt x="1839" y="162"/>
                    <a:pt x="1807" y="167"/>
                    <a:pt x="1775" y="177"/>
                  </a:cubicBezTo>
                  <a:lnTo>
                    <a:pt x="1533" y="259"/>
                  </a:lnTo>
                  <a:cubicBezTo>
                    <a:pt x="1499" y="273"/>
                    <a:pt x="1464" y="279"/>
                    <a:pt x="1429" y="279"/>
                  </a:cubicBezTo>
                  <a:cubicBezTo>
                    <a:pt x="1364" y="279"/>
                    <a:pt x="1300" y="258"/>
                    <a:pt x="1247" y="221"/>
                  </a:cubicBezTo>
                  <a:lnTo>
                    <a:pt x="1037" y="62"/>
                  </a:lnTo>
                  <a:cubicBezTo>
                    <a:pt x="980" y="19"/>
                    <a:pt x="917" y="0"/>
                    <a:pt x="85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6" name="Google Shape;3586;p59"/>
          <p:cNvGrpSpPr/>
          <p:nvPr/>
        </p:nvGrpSpPr>
        <p:grpSpPr>
          <a:xfrm>
            <a:off x="8043440" y="2109085"/>
            <a:ext cx="377125" cy="377094"/>
            <a:chOff x="7942842" y="2172221"/>
            <a:chExt cx="366212" cy="366181"/>
          </a:xfrm>
        </p:grpSpPr>
        <p:sp>
          <p:nvSpPr>
            <p:cNvPr id="3587" name="Google Shape;3587;p59"/>
            <p:cNvSpPr/>
            <p:nvPr/>
          </p:nvSpPr>
          <p:spPr>
            <a:xfrm>
              <a:off x="7942842" y="2172221"/>
              <a:ext cx="366028" cy="366181"/>
            </a:xfrm>
            <a:custGeom>
              <a:rect b="b" l="l" r="r" t="t"/>
              <a:pathLst>
                <a:path extrusionOk="0" h="11919" w="11914">
                  <a:moveTo>
                    <a:pt x="1101" y="0"/>
                  </a:moveTo>
                  <a:cubicBezTo>
                    <a:pt x="491" y="0"/>
                    <a:pt x="1" y="496"/>
                    <a:pt x="1" y="1101"/>
                  </a:cubicBezTo>
                  <a:lnTo>
                    <a:pt x="1" y="2385"/>
                  </a:lnTo>
                  <a:lnTo>
                    <a:pt x="1508" y="5915"/>
                  </a:lnTo>
                  <a:lnTo>
                    <a:pt x="1" y="9534"/>
                  </a:lnTo>
                  <a:lnTo>
                    <a:pt x="1" y="10819"/>
                  </a:lnTo>
                  <a:cubicBezTo>
                    <a:pt x="1" y="11423"/>
                    <a:pt x="491" y="11919"/>
                    <a:pt x="1101" y="11919"/>
                  </a:cubicBezTo>
                  <a:lnTo>
                    <a:pt x="2386" y="11919"/>
                  </a:lnTo>
                  <a:lnTo>
                    <a:pt x="6024" y="10768"/>
                  </a:lnTo>
                  <a:lnTo>
                    <a:pt x="9535" y="11919"/>
                  </a:lnTo>
                  <a:lnTo>
                    <a:pt x="10813" y="11919"/>
                  </a:lnTo>
                  <a:cubicBezTo>
                    <a:pt x="11424" y="11919"/>
                    <a:pt x="11913" y="11423"/>
                    <a:pt x="11913" y="10819"/>
                  </a:cubicBezTo>
                  <a:lnTo>
                    <a:pt x="11913" y="9534"/>
                  </a:lnTo>
                  <a:lnTo>
                    <a:pt x="10838" y="5985"/>
                  </a:lnTo>
                  <a:lnTo>
                    <a:pt x="11913" y="2385"/>
                  </a:lnTo>
                  <a:lnTo>
                    <a:pt x="11913" y="1101"/>
                  </a:lnTo>
                  <a:cubicBezTo>
                    <a:pt x="11913" y="496"/>
                    <a:pt x="11424" y="0"/>
                    <a:pt x="10813" y="0"/>
                  </a:cubicBezTo>
                  <a:lnTo>
                    <a:pt x="9535" y="0"/>
                  </a:lnTo>
                  <a:lnTo>
                    <a:pt x="6119" y="1075"/>
                  </a:lnTo>
                  <a:lnTo>
                    <a:pt x="2386"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9"/>
            <p:cNvSpPr/>
            <p:nvPr/>
          </p:nvSpPr>
          <p:spPr>
            <a:xfrm>
              <a:off x="8216026" y="2301163"/>
              <a:ext cx="93028" cy="110816"/>
            </a:xfrm>
            <a:custGeom>
              <a:rect b="b" l="l" r="r" t="t"/>
              <a:pathLst>
                <a:path extrusionOk="0" h="3607" w="3028">
                  <a:moveTo>
                    <a:pt x="1946" y="1"/>
                  </a:moveTo>
                  <a:lnTo>
                    <a:pt x="643" y="573"/>
                  </a:lnTo>
                  <a:lnTo>
                    <a:pt x="0" y="1686"/>
                  </a:lnTo>
                  <a:lnTo>
                    <a:pt x="643" y="2952"/>
                  </a:lnTo>
                  <a:lnTo>
                    <a:pt x="1883" y="3607"/>
                  </a:lnTo>
                  <a:lnTo>
                    <a:pt x="3028" y="2952"/>
                  </a:lnTo>
                  <a:lnTo>
                    <a:pt x="3028" y="573"/>
                  </a:lnTo>
                  <a:lnTo>
                    <a:pt x="1946"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9"/>
            <p:cNvSpPr/>
            <p:nvPr/>
          </p:nvSpPr>
          <p:spPr>
            <a:xfrm>
              <a:off x="8216026" y="2245494"/>
              <a:ext cx="93028" cy="73304"/>
            </a:xfrm>
            <a:custGeom>
              <a:rect b="b" l="l" r="r" t="t"/>
              <a:pathLst>
                <a:path extrusionOk="0" h="2386" w="3028">
                  <a:moveTo>
                    <a:pt x="643" y="0"/>
                  </a:moveTo>
                  <a:lnTo>
                    <a:pt x="0" y="1113"/>
                  </a:lnTo>
                  <a:lnTo>
                    <a:pt x="643" y="2385"/>
                  </a:lnTo>
                  <a:lnTo>
                    <a:pt x="3028" y="2385"/>
                  </a:lnTo>
                  <a:lnTo>
                    <a:pt x="3028"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9"/>
            <p:cNvSpPr/>
            <p:nvPr/>
          </p:nvSpPr>
          <p:spPr>
            <a:xfrm>
              <a:off x="8216026" y="2391825"/>
              <a:ext cx="93028" cy="73304"/>
            </a:xfrm>
            <a:custGeom>
              <a:rect b="b" l="l" r="r" t="t"/>
              <a:pathLst>
                <a:path extrusionOk="0" h="2386" w="3028">
                  <a:moveTo>
                    <a:pt x="643" y="1"/>
                  </a:moveTo>
                  <a:lnTo>
                    <a:pt x="0" y="1114"/>
                  </a:lnTo>
                  <a:lnTo>
                    <a:pt x="643" y="2386"/>
                  </a:lnTo>
                  <a:lnTo>
                    <a:pt x="3028" y="2386"/>
                  </a:lnTo>
                  <a:lnTo>
                    <a:pt x="3028"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9"/>
            <p:cNvSpPr/>
            <p:nvPr/>
          </p:nvSpPr>
          <p:spPr>
            <a:xfrm>
              <a:off x="7942842" y="2298644"/>
              <a:ext cx="92843" cy="110601"/>
            </a:xfrm>
            <a:custGeom>
              <a:rect b="b" l="l" r="r" t="t"/>
              <a:pathLst>
                <a:path extrusionOk="0" h="3600" w="3022">
                  <a:moveTo>
                    <a:pt x="1139" y="0"/>
                  </a:moveTo>
                  <a:lnTo>
                    <a:pt x="1" y="649"/>
                  </a:lnTo>
                  <a:lnTo>
                    <a:pt x="1" y="3034"/>
                  </a:lnTo>
                  <a:lnTo>
                    <a:pt x="1076" y="3600"/>
                  </a:lnTo>
                  <a:lnTo>
                    <a:pt x="2386" y="3034"/>
                  </a:lnTo>
                  <a:lnTo>
                    <a:pt x="3022" y="1921"/>
                  </a:lnTo>
                  <a:lnTo>
                    <a:pt x="2386" y="649"/>
                  </a:lnTo>
                  <a:lnTo>
                    <a:pt x="1139"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9"/>
            <p:cNvSpPr/>
            <p:nvPr/>
          </p:nvSpPr>
          <p:spPr>
            <a:xfrm>
              <a:off x="7942842" y="2391825"/>
              <a:ext cx="92843" cy="73304"/>
            </a:xfrm>
            <a:custGeom>
              <a:rect b="b" l="l" r="r" t="t"/>
              <a:pathLst>
                <a:path extrusionOk="0" h="2386" w="3022">
                  <a:moveTo>
                    <a:pt x="1" y="1"/>
                  </a:moveTo>
                  <a:lnTo>
                    <a:pt x="1" y="2386"/>
                  </a:lnTo>
                  <a:lnTo>
                    <a:pt x="2386" y="2386"/>
                  </a:lnTo>
                  <a:lnTo>
                    <a:pt x="3022" y="1273"/>
                  </a:lnTo>
                  <a:lnTo>
                    <a:pt x="2386"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9"/>
            <p:cNvSpPr/>
            <p:nvPr/>
          </p:nvSpPr>
          <p:spPr>
            <a:xfrm>
              <a:off x="7942842" y="2245494"/>
              <a:ext cx="92843" cy="73304"/>
            </a:xfrm>
            <a:custGeom>
              <a:rect b="b" l="l" r="r" t="t"/>
              <a:pathLst>
                <a:path extrusionOk="0" h="2386" w="3022">
                  <a:moveTo>
                    <a:pt x="1" y="0"/>
                  </a:moveTo>
                  <a:lnTo>
                    <a:pt x="1" y="2385"/>
                  </a:lnTo>
                  <a:lnTo>
                    <a:pt x="2386" y="2385"/>
                  </a:lnTo>
                  <a:lnTo>
                    <a:pt x="3022" y="1266"/>
                  </a:lnTo>
                  <a:lnTo>
                    <a:pt x="2386"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9"/>
            <p:cNvSpPr/>
            <p:nvPr/>
          </p:nvSpPr>
          <p:spPr>
            <a:xfrm>
              <a:off x="8069265" y="2445375"/>
              <a:ext cx="110632" cy="93028"/>
            </a:xfrm>
            <a:custGeom>
              <a:rect b="b" l="l" r="r" t="t"/>
              <a:pathLst>
                <a:path extrusionOk="0" h="3028" w="3601">
                  <a:moveTo>
                    <a:pt x="1922" y="1"/>
                  </a:moveTo>
                  <a:lnTo>
                    <a:pt x="650" y="643"/>
                  </a:lnTo>
                  <a:lnTo>
                    <a:pt x="1" y="1883"/>
                  </a:lnTo>
                  <a:lnTo>
                    <a:pt x="650" y="3028"/>
                  </a:lnTo>
                  <a:lnTo>
                    <a:pt x="3035" y="3028"/>
                  </a:lnTo>
                  <a:lnTo>
                    <a:pt x="3601" y="1947"/>
                  </a:lnTo>
                  <a:lnTo>
                    <a:pt x="3035" y="643"/>
                  </a:lnTo>
                  <a:lnTo>
                    <a:pt x="1922"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9"/>
            <p:cNvSpPr/>
            <p:nvPr/>
          </p:nvSpPr>
          <p:spPr>
            <a:xfrm>
              <a:off x="8162477" y="2445375"/>
              <a:ext cx="73304" cy="93028"/>
            </a:xfrm>
            <a:custGeom>
              <a:rect b="b" l="l" r="r" t="t"/>
              <a:pathLst>
                <a:path extrusionOk="0" h="3028" w="2386">
                  <a:moveTo>
                    <a:pt x="1273" y="1"/>
                  </a:moveTo>
                  <a:lnTo>
                    <a:pt x="1" y="643"/>
                  </a:lnTo>
                  <a:lnTo>
                    <a:pt x="1" y="3028"/>
                  </a:lnTo>
                  <a:lnTo>
                    <a:pt x="2386" y="3028"/>
                  </a:lnTo>
                  <a:lnTo>
                    <a:pt x="2386" y="643"/>
                  </a:lnTo>
                  <a:lnTo>
                    <a:pt x="1273"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9"/>
            <p:cNvSpPr/>
            <p:nvPr/>
          </p:nvSpPr>
          <p:spPr>
            <a:xfrm>
              <a:off x="8016115" y="2445375"/>
              <a:ext cx="73120" cy="93028"/>
            </a:xfrm>
            <a:custGeom>
              <a:rect b="b" l="l" r="r" t="t"/>
              <a:pathLst>
                <a:path extrusionOk="0" h="3028" w="2380">
                  <a:moveTo>
                    <a:pt x="1267" y="1"/>
                  </a:moveTo>
                  <a:lnTo>
                    <a:pt x="1" y="643"/>
                  </a:lnTo>
                  <a:lnTo>
                    <a:pt x="1" y="3028"/>
                  </a:lnTo>
                  <a:lnTo>
                    <a:pt x="2380" y="3028"/>
                  </a:lnTo>
                  <a:lnTo>
                    <a:pt x="2380" y="643"/>
                  </a:lnTo>
                  <a:lnTo>
                    <a:pt x="1267"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9"/>
            <p:cNvSpPr/>
            <p:nvPr/>
          </p:nvSpPr>
          <p:spPr>
            <a:xfrm>
              <a:off x="8071815" y="2172221"/>
              <a:ext cx="110816" cy="92843"/>
            </a:xfrm>
            <a:custGeom>
              <a:rect b="b" l="l" r="r" t="t"/>
              <a:pathLst>
                <a:path extrusionOk="0" h="3022" w="3607">
                  <a:moveTo>
                    <a:pt x="567" y="0"/>
                  </a:moveTo>
                  <a:lnTo>
                    <a:pt x="1" y="1081"/>
                  </a:lnTo>
                  <a:lnTo>
                    <a:pt x="567" y="2385"/>
                  </a:lnTo>
                  <a:lnTo>
                    <a:pt x="1686" y="3021"/>
                  </a:lnTo>
                  <a:lnTo>
                    <a:pt x="2952" y="2385"/>
                  </a:lnTo>
                  <a:lnTo>
                    <a:pt x="3607" y="1145"/>
                  </a:lnTo>
                  <a:lnTo>
                    <a:pt x="295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9"/>
            <p:cNvSpPr/>
            <p:nvPr/>
          </p:nvSpPr>
          <p:spPr>
            <a:xfrm>
              <a:off x="8016115" y="2172221"/>
              <a:ext cx="73120" cy="93028"/>
            </a:xfrm>
            <a:custGeom>
              <a:rect b="b" l="l" r="r" t="t"/>
              <a:pathLst>
                <a:path extrusionOk="0" h="3028" w="2380">
                  <a:moveTo>
                    <a:pt x="1" y="0"/>
                  </a:moveTo>
                  <a:lnTo>
                    <a:pt x="1" y="2385"/>
                  </a:lnTo>
                  <a:lnTo>
                    <a:pt x="1114" y="3028"/>
                  </a:lnTo>
                  <a:lnTo>
                    <a:pt x="2380" y="2385"/>
                  </a:lnTo>
                  <a:lnTo>
                    <a:pt x="2380"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9"/>
            <p:cNvSpPr/>
            <p:nvPr/>
          </p:nvSpPr>
          <p:spPr>
            <a:xfrm>
              <a:off x="8162477" y="2172221"/>
              <a:ext cx="73304" cy="93028"/>
            </a:xfrm>
            <a:custGeom>
              <a:rect b="b" l="l" r="r" t="t"/>
              <a:pathLst>
                <a:path extrusionOk="0" h="3028" w="2386">
                  <a:moveTo>
                    <a:pt x="1" y="0"/>
                  </a:moveTo>
                  <a:lnTo>
                    <a:pt x="1" y="2385"/>
                  </a:lnTo>
                  <a:lnTo>
                    <a:pt x="1114" y="3028"/>
                  </a:lnTo>
                  <a:lnTo>
                    <a:pt x="2386" y="2385"/>
                  </a:lnTo>
                  <a:lnTo>
                    <a:pt x="2386"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9"/>
            <p:cNvSpPr/>
            <p:nvPr/>
          </p:nvSpPr>
          <p:spPr>
            <a:xfrm>
              <a:off x="8016115" y="2245494"/>
              <a:ext cx="219666" cy="219635"/>
            </a:xfrm>
            <a:custGeom>
              <a:rect b="b" l="l" r="r" t="t"/>
              <a:pathLst>
                <a:path extrusionOk="0" h="7149" w="7150">
                  <a:moveTo>
                    <a:pt x="1" y="0"/>
                  </a:moveTo>
                  <a:lnTo>
                    <a:pt x="1" y="7149"/>
                  </a:lnTo>
                  <a:lnTo>
                    <a:pt x="7150" y="7149"/>
                  </a:lnTo>
                  <a:lnTo>
                    <a:pt x="7150"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9"/>
            <p:cNvSpPr/>
            <p:nvPr/>
          </p:nvSpPr>
          <p:spPr>
            <a:xfrm>
              <a:off x="8046223" y="2281839"/>
              <a:ext cx="73488" cy="73488"/>
            </a:xfrm>
            <a:custGeom>
              <a:rect b="b" l="l" r="r" t="t"/>
              <a:pathLst>
                <a:path extrusionOk="0" h="2392" w="2392">
                  <a:moveTo>
                    <a:pt x="585" y="0"/>
                  </a:moveTo>
                  <a:cubicBezTo>
                    <a:pt x="261" y="0"/>
                    <a:pt x="0" y="261"/>
                    <a:pt x="0" y="585"/>
                  </a:cubicBezTo>
                  <a:lnTo>
                    <a:pt x="0" y="1806"/>
                  </a:lnTo>
                  <a:cubicBezTo>
                    <a:pt x="0" y="2131"/>
                    <a:pt x="261" y="2392"/>
                    <a:pt x="585" y="2392"/>
                  </a:cubicBezTo>
                  <a:lnTo>
                    <a:pt x="1807" y="2392"/>
                  </a:lnTo>
                  <a:cubicBezTo>
                    <a:pt x="2131" y="2392"/>
                    <a:pt x="2392" y="2131"/>
                    <a:pt x="2392" y="1806"/>
                  </a:cubicBezTo>
                  <a:lnTo>
                    <a:pt x="2392" y="585"/>
                  </a:lnTo>
                  <a:cubicBezTo>
                    <a:pt x="2392" y="261"/>
                    <a:pt x="2131" y="0"/>
                    <a:pt x="180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9"/>
            <p:cNvSpPr/>
            <p:nvPr/>
          </p:nvSpPr>
          <p:spPr>
            <a:xfrm>
              <a:off x="8077468" y="2312715"/>
              <a:ext cx="11183" cy="11552"/>
            </a:xfrm>
            <a:custGeom>
              <a:rect b="b" l="l" r="r" t="t"/>
              <a:pathLst>
                <a:path extrusionOk="0" h="376" w="364">
                  <a:moveTo>
                    <a:pt x="179" y="0"/>
                  </a:moveTo>
                  <a:cubicBezTo>
                    <a:pt x="84" y="0"/>
                    <a:pt x="1" y="83"/>
                    <a:pt x="1" y="178"/>
                  </a:cubicBezTo>
                  <a:lnTo>
                    <a:pt x="1" y="191"/>
                  </a:lnTo>
                  <a:cubicBezTo>
                    <a:pt x="1" y="293"/>
                    <a:pt x="84" y="375"/>
                    <a:pt x="179" y="375"/>
                  </a:cubicBezTo>
                  <a:cubicBezTo>
                    <a:pt x="281" y="375"/>
                    <a:pt x="363" y="293"/>
                    <a:pt x="363" y="191"/>
                  </a:cubicBezTo>
                  <a:lnTo>
                    <a:pt x="363" y="178"/>
                  </a:lnTo>
                  <a:cubicBezTo>
                    <a:pt x="363" y="83"/>
                    <a:pt x="281" y="0"/>
                    <a:pt x="1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9"/>
            <p:cNvSpPr/>
            <p:nvPr/>
          </p:nvSpPr>
          <p:spPr>
            <a:xfrm>
              <a:off x="8094673" y="2295695"/>
              <a:ext cx="10968" cy="11367"/>
            </a:xfrm>
            <a:custGeom>
              <a:rect b="b" l="l" r="r" t="t"/>
              <a:pathLst>
                <a:path extrusionOk="0" h="370" w="357">
                  <a:moveTo>
                    <a:pt x="179" y="1"/>
                  </a:moveTo>
                  <a:cubicBezTo>
                    <a:pt x="77" y="1"/>
                    <a:pt x="1" y="77"/>
                    <a:pt x="1" y="179"/>
                  </a:cubicBezTo>
                  <a:lnTo>
                    <a:pt x="1" y="192"/>
                  </a:lnTo>
                  <a:cubicBezTo>
                    <a:pt x="1" y="287"/>
                    <a:pt x="77" y="370"/>
                    <a:pt x="179" y="370"/>
                  </a:cubicBezTo>
                  <a:cubicBezTo>
                    <a:pt x="281" y="370"/>
                    <a:pt x="357" y="287"/>
                    <a:pt x="357" y="192"/>
                  </a:cubicBezTo>
                  <a:lnTo>
                    <a:pt x="357" y="179"/>
                  </a:lnTo>
                  <a:cubicBezTo>
                    <a:pt x="357" y="77"/>
                    <a:pt x="281" y="1"/>
                    <a:pt x="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9"/>
            <p:cNvSpPr/>
            <p:nvPr/>
          </p:nvSpPr>
          <p:spPr>
            <a:xfrm>
              <a:off x="8060294" y="2329889"/>
              <a:ext cx="11152" cy="11367"/>
            </a:xfrm>
            <a:custGeom>
              <a:rect b="b" l="l" r="r" t="t"/>
              <a:pathLst>
                <a:path extrusionOk="0" h="370" w="363">
                  <a:moveTo>
                    <a:pt x="185" y="1"/>
                  </a:moveTo>
                  <a:cubicBezTo>
                    <a:pt x="83" y="1"/>
                    <a:pt x="0" y="77"/>
                    <a:pt x="0" y="179"/>
                  </a:cubicBezTo>
                  <a:lnTo>
                    <a:pt x="0" y="192"/>
                  </a:lnTo>
                  <a:cubicBezTo>
                    <a:pt x="0" y="293"/>
                    <a:pt x="83" y="370"/>
                    <a:pt x="185" y="370"/>
                  </a:cubicBezTo>
                  <a:cubicBezTo>
                    <a:pt x="280" y="370"/>
                    <a:pt x="363" y="293"/>
                    <a:pt x="363" y="192"/>
                  </a:cubicBezTo>
                  <a:lnTo>
                    <a:pt x="363" y="179"/>
                  </a:lnTo>
                  <a:cubicBezTo>
                    <a:pt x="363" y="77"/>
                    <a:pt x="280" y="1"/>
                    <a:pt x="1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9"/>
            <p:cNvSpPr/>
            <p:nvPr/>
          </p:nvSpPr>
          <p:spPr>
            <a:xfrm>
              <a:off x="8132000" y="2355296"/>
              <a:ext cx="73488" cy="73488"/>
            </a:xfrm>
            <a:custGeom>
              <a:rect b="b" l="l" r="r" t="t"/>
              <a:pathLst>
                <a:path extrusionOk="0" h="2392" w="2392">
                  <a:moveTo>
                    <a:pt x="586" y="1"/>
                  </a:moveTo>
                  <a:cubicBezTo>
                    <a:pt x="261" y="1"/>
                    <a:pt x="0" y="261"/>
                    <a:pt x="0" y="586"/>
                  </a:cubicBezTo>
                  <a:lnTo>
                    <a:pt x="0" y="1807"/>
                  </a:lnTo>
                  <a:cubicBezTo>
                    <a:pt x="0" y="2125"/>
                    <a:pt x="261" y="2392"/>
                    <a:pt x="586" y="2392"/>
                  </a:cubicBezTo>
                  <a:lnTo>
                    <a:pt x="1807" y="2392"/>
                  </a:lnTo>
                  <a:cubicBezTo>
                    <a:pt x="2131" y="2392"/>
                    <a:pt x="2392" y="2125"/>
                    <a:pt x="2392" y="1807"/>
                  </a:cubicBezTo>
                  <a:lnTo>
                    <a:pt x="2392" y="586"/>
                  </a:lnTo>
                  <a:cubicBezTo>
                    <a:pt x="2392" y="261"/>
                    <a:pt x="2131" y="1"/>
                    <a:pt x="180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9"/>
            <p:cNvSpPr/>
            <p:nvPr/>
          </p:nvSpPr>
          <p:spPr>
            <a:xfrm>
              <a:off x="8163276" y="2385988"/>
              <a:ext cx="10968" cy="11552"/>
            </a:xfrm>
            <a:custGeom>
              <a:rect b="b" l="l" r="r" t="t"/>
              <a:pathLst>
                <a:path extrusionOk="0" h="376" w="357">
                  <a:moveTo>
                    <a:pt x="178" y="0"/>
                  </a:moveTo>
                  <a:cubicBezTo>
                    <a:pt x="76" y="0"/>
                    <a:pt x="0" y="83"/>
                    <a:pt x="0" y="185"/>
                  </a:cubicBezTo>
                  <a:lnTo>
                    <a:pt x="0" y="197"/>
                  </a:lnTo>
                  <a:cubicBezTo>
                    <a:pt x="0" y="293"/>
                    <a:pt x="76" y="375"/>
                    <a:pt x="178" y="375"/>
                  </a:cubicBezTo>
                  <a:cubicBezTo>
                    <a:pt x="280" y="375"/>
                    <a:pt x="356" y="293"/>
                    <a:pt x="356" y="197"/>
                  </a:cubicBezTo>
                  <a:lnTo>
                    <a:pt x="356" y="185"/>
                  </a:lnTo>
                  <a:cubicBezTo>
                    <a:pt x="356" y="83"/>
                    <a:pt x="280" y="0"/>
                    <a:pt x="1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9"/>
            <p:cNvSpPr/>
            <p:nvPr/>
          </p:nvSpPr>
          <p:spPr>
            <a:xfrm>
              <a:off x="8180265" y="2368968"/>
              <a:ext cx="11152" cy="11367"/>
            </a:xfrm>
            <a:custGeom>
              <a:rect b="b" l="l" r="r" t="t"/>
              <a:pathLst>
                <a:path extrusionOk="0" h="370" w="363">
                  <a:moveTo>
                    <a:pt x="185" y="1"/>
                  </a:moveTo>
                  <a:cubicBezTo>
                    <a:pt x="83" y="1"/>
                    <a:pt x="0" y="83"/>
                    <a:pt x="0" y="179"/>
                  </a:cubicBezTo>
                  <a:lnTo>
                    <a:pt x="0" y="192"/>
                  </a:lnTo>
                  <a:cubicBezTo>
                    <a:pt x="0" y="293"/>
                    <a:pt x="83" y="370"/>
                    <a:pt x="185" y="370"/>
                  </a:cubicBezTo>
                  <a:cubicBezTo>
                    <a:pt x="280" y="370"/>
                    <a:pt x="363" y="287"/>
                    <a:pt x="363" y="192"/>
                  </a:cubicBezTo>
                  <a:lnTo>
                    <a:pt x="363" y="179"/>
                  </a:lnTo>
                  <a:cubicBezTo>
                    <a:pt x="363" y="83"/>
                    <a:pt x="280" y="1"/>
                    <a:pt x="1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9"/>
            <p:cNvSpPr/>
            <p:nvPr/>
          </p:nvSpPr>
          <p:spPr>
            <a:xfrm>
              <a:off x="8146071" y="2403162"/>
              <a:ext cx="11152" cy="11367"/>
            </a:xfrm>
            <a:custGeom>
              <a:rect b="b" l="l" r="r" t="t"/>
              <a:pathLst>
                <a:path extrusionOk="0" h="370" w="363">
                  <a:moveTo>
                    <a:pt x="178" y="1"/>
                  </a:moveTo>
                  <a:cubicBezTo>
                    <a:pt x="83" y="1"/>
                    <a:pt x="0" y="83"/>
                    <a:pt x="0" y="179"/>
                  </a:cubicBezTo>
                  <a:lnTo>
                    <a:pt x="0" y="192"/>
                  </a:lnTo>
                  <a:cubicBezTo>
                    <a:pt x="0" y="293"/>
                    <a:pt x="83" y="370"/>
                    <a:pt x="178" y="370"/>
                  </a:cubicBezTo>
                  <a:cubicBezTo>
                    <a:pt x="280" y="370"/>
                    <a:pt x="363" y="293"/>
                    <a:pt x="363" y="192"/>
                  </a:cubicBezTo>
                  <a:lnTo>
                    <a:pt x="363" y="179"/>
                  </a:lnTo>
                  <a:cubicBezTo>
                    <a:pt x="363" y="83"/>
                    <a:pt x="280" y="1"/>
                    <a:pt x="1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9"/>
            <p:cNvSpPr/>
            <p:nvPr/>
          </p:nvSpPr>
          <p:spPr>
            <a:xfrm>
              <a:off x="8180050" y="2403377"/>
              <a:ext cx="11582" cy="11152"/>
            </a:xfrm>
            <a:custGeom>
              <a:rect b="b" l="l" r="r" t="t"/>
              <a:pathLst>
                <a:path extrusionOk="0" h="363" w="377">
                  <a:moveTo>
                    <a:pt x="185" y="0"/>
                  </a:moveTo>
                  <a:cubicBezTo>
                    <a:pt x="84" y="0"/>
                    <a:pt x="1" y="83"/>
                    <a:pt x="1" y="178"/>
                  </a:cubicBezTo>
                  <a:cubicBezTo>
                    <a:pt x="1" y="280"/>
                    <a:pt x="84" y="363"/>
                    <a:pt x="185" y="363"/>
                  </a:cubicBezTo>
                  <a:lnTo>
                    <a:pt x="198" y="363"/>
                  </a:lnTo>
                  <a:cubicBezTo>
                    <a:pt x="294" y="363"/>
                    <a:pt x="376" y="280"/>
                    <a:pt x="376" y="178"/>
                  </a:cubicBezTo>
                  <a:cubicBezTo>
                    <a:pt x="376" y="83"/>
                    <a:pt x="294" y="0"/>
                    <a:pt x="1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9"/>
            <p:cNvSpPr/>
            <p:nvPr/>
          </p:nvSpPr>
          <p:spPr>
            <a:xfrm>
              <a:off x="8145856" y="2369183"/>
              <a:ext cx="11582" cy="10968"/>
            </a:xfrm>
            <a:custGeom>
              <a:rect b="b" l="l" r="r" t="t"/>
              <a:pathLst>
                <a:path extrusionOk="0" h="357" w="377">
                  <a:moveTo>
                    <a:pt x="179" y="0"/>
                  </a:moveTo>
                  <a:cubicBezTo>
                    <a:pt x="84" y="0"/>
                    <a:pt x="1" y="76"/>
                    <a:pt x="1" y="178"/>
                  </a:cubicBezTo>
                  <a:cubicBezTo>
                    <a:pt x="1" y="280"/>
                    <a:pt x="84" y="356"/>
                    <a:pt x="179" y="356"/>
                  </a:cubicBezTo>
                  <a:lnTo>
                    <a:pt x="192" y="356"/>
                  </a:lnTo>
                  <a:cubicBezTo>
                    <a:pt x="294" y="356"/>
                    <a:pt x="376" y="280"/>
                    <a:pt x="376" y="178"/>
                  </a:cubicBezTo>
                  <a:cubicBezTo>
                    <a:pt x="376" y="76"/>
                    <a:pt x="294" y="0"/>
                    <a:pt x="1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9"/>
            <p:cNvSpPr/>
            <p:nvPr/>
          </p:nvSpPr>
          <p:spPr>
            <a:xfrm>
              <a:off x="8254522" y="2193665"/>
              <a:ext cx="36375" cy="35638"/>
            </a:xfrm>
            <a:custGeom>
              <a:rect b="b" l="l" r="r" t="t"/>
              <a:pathLst>
                <a:path extrusionOk="0" h="1160" w="1184">
                  <a:moveTo>
                    <a:pt x="986" y="0"/>
                  </a:moveTo>
                  <a:cubicBezTo>
                    <a:pt x="940" y="0"/>
                    <a:pt x="894" y="18"/>
                    <a:pt x="859" y="53"/>
                  </a:cubicBezTo>
                  <a:lnTo>
                    <a:pt x="363" y="549"/>
                  </a:lnTo>
                  <a:lnTo>
                    <a:pt x="363" y="218"/>
                  </a:lnTo>
                  <a:cubicBezTo>
                    <a:pt x="363" y="116"/>
                    <a:pt x="280" y="40"/>
                    <a:pt x="185" y="40"/>
                  </a:cubicBezTo>
                  <a:cubicBezTo>
                    <a:pt x="83" y="40"/>
                    <a:pt x="0" y="116"/>
                    <a:pt x="0" y="218"/>
                  </a:cubicBezTo>
                  <a:lnTo>
                    <a:pt x="0" y="981"/>
                  </a:lnTo>
                  <a:cubicBezTo>
                    <a:pt x="0" y="1083"/>
                    <a:pt x="83" y="1159"/>
                    <a:pt x="185" y="1159"/>
                  </a:cubicBezTo>
                  <a:lnTo>
                    <a:pt x="948" y="1159"/>
                  </a:lnTo>
                  <a:cubicBezTo>
                    <a:pt x="1050" y="1159"/>
                    <a:pt x="1126" y="1083"/>
                    <a:pt x="1126" y="981"/>
                  </a:cubicBezTo>
                  <a:cubicBezTo>
                    <a:pt x="1126" y="886"/>
                    <a:pt x="1050" y="803"/>
                    <a:pt x="948" y="803"/>
                  </a:cubicBezTo>
                  <a:lnTo>
                    <a:pt x="617" y="803"/>
                  </a:lnTo>
                  <a:lnTo>
                    <a:pt x="1113" y="307"/>
                  </a:lnTo>
                  <a:cubicBezTo>
                    <a:pt x="1183" y="237"/>
                    <a:pt x="1183" y="123"/>
                    <a:pt x="1113" y="53"/>
                  </a:cubicBezTo>
                  <a:cubicBezTo>
                    <a:pt x="1078" y="18"/>
                    <a:pt x="1032" y="0"/>
                    <a:pt x="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9"/>
            <p:cNvSpPr/>
            <p:nvPr/>
          </p:nvSpPr>
          <p:spPr>
            <a:xfrm>
              <a:off x="7961613" y="2195847"/>
              <a:ext cx="33641" cy="10968"/>
            </a:xfrm>
            <a:custGeom>
              <a:rect b="b" l="l" r="r" t="t"/>
              <a:pathLst>
                <a:path extrusionOk="0" h="357" w="1095">
                  <a:moveTo>
                    <a:pt x="179" y="1"/>
                  </a:moveTo>
                  <a:cubicBezTo>
                    <a:pt x="83" y="1"/>
                    <a:pt x="0" y="77"/>
                    <a:pt x="0" y="179"/>
                  </a:cubicBezTo>
                  <a:cubicBezTo>
                    <a:pt x="0" y="281"/>
                    <a:pt x="83" y="357"/>
                    <a:pt x="179" y="357"/>
                  </a:cubicBezTo>
                  <a:lnTo>
                    <a:pt x="916" y="357"/>
                  </a:lnTo>
                  <a:cubicBezTo>
                    <a:pt x="1012" y="357"/>
                    <a:pt x="1094" y="281"/>
                    <a:pt x="1094" y="179"/>
                  </a:cubicBezTo>
                  <a:cubicBezTo>
                    <a:pt x="1094" y="77"/>
                    <a:pt x="1012" y="1"/>
                    <a:pt x="9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9"/>
            <p:cNvSpPr/>
            <p:nvPr/>
          </p:nvSpPr>
          <p:spPr>
            <a:xfrm>
              <a:off x="7961613" y="2211484"/>
              <a:ext cx="33641" cy="10968"/>
            </a:xfrm>
            <a:custGeom>
              <a:rect b="b" l="l" r="r" t="t"/>
              <a:pathLst>
                <a:path extrusionOk="0" h="357" w="1095">
                  <a:moveTo>
                    <a:pt x="179" y="1"/>
                  </a:moveTo>
                  <a:cubicBezTo>
                    <a:pt x="83" y="1"/>
                    <a:pt x="0" y="83"/>
                    <a:pt x="0" y="179"/>
                  </a:cubicBezTo>
                  <a:cubicBezTo>
                    <a:pt x="0" y="280"/>
                    <a:pt x="83" y="357"/>
                    <a:pt x="179" y="357"/>
                  </a:cubicBezTo>
                  <a:lnTo>
                    <a:pt x="916" y="357"/>
                  </a:lnTo>
                  <a:cubicBezTo>
                    <a:pt x="1012" y="357"/>
                    <a:pt x="1094" y="280"/>
                    <a:pt x="1094" y="179"/>
                  </a:cubicBezTo>
                  <a:cubicBezTo>
                    <a:pt x="1094" y="83"/>
                    <a:pt x="1012" y="1"/>
                    <a:pt x="9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9"/>
            <p:cNvSpPr/>
            <p:nvPr/>
          </p:nvSpPr>
          <p:spPr>
            <a:xfrm>
              <a:off x="8250221" y="2480368"/>
              <a:ext cx="40462" cy="40462"/>
            </a:xfrm>
            <a:custGeom>
              <a:rect b="b" l="l" r="r" t="t"/>
              <a:pathLst>
                <a:path extrusionOk="0" h="1317" w="1317">
                  <a:moveTo>
                    <a:pt x="655" y="363"/>
                  </a:moveTo>
                  <a:cubicBezTo>
                    <a:pt x="821" y="363"/>
                    <a:pt x="954" y="496"/>
                    <a:pt x="954" y="661"/>
                  </a:cubicBezTo>
                  <a:cubicBezTo>
                    <a:pt x="954" y="827"/>
                    <a:pt x="821" y="960"/>
                    <a:pt x="655" y="960"/>
                  </a:cubicBezTo>
                  <a:cubicBezTo>
                    <a:pt x="490" y="960"/>
                    <a:pt x="356" y="827"/>
                    <a:pt x="356" y="661"/>
                  </a:cubicBezTo>
                  <a:cubicBezTo>
                    <a:pt x="356" y="496"/>
                    <a:pt x="496" y="363"/>
                    <a:pt x="655" y="363"/>
                  </a:cubicBezTo>
                  <a:close/>
                  <a:moveTo>
                    <a:pt x="655" y="0"/>
                  </a:moveTo>
                  <a:cubicBezTo>
                    <a:pt x="293" y="0"/>
                    <a:pt x="0" y="299"/>
                    <a:pt x="0" y="661"/>
                  </a:cubicBezTo>
                  <a:cubicBezTo>
                    <a:pt x="0" y="1024"/>
                    <a:pt x="293" y="1317"/>
                    <a:pt x="655" y="1317"/>
                  </a:cubicBezTo>
                  <a:cubicBezTo>
                    <a:pt x="1018" y="1317"/>
                    <a:pt x="1317" y="1024"/>
                    <a:pt x="1317" y="661"/>
                  </a:cubicBezTo>
                  <a:cubicBezTo>
                    <a:pt x="1317" y="299"/>
                    <a:pt x="1024" y="0"/>
                    <a:pt x="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9"/>
            <p:cNvSpPr/>
            <p:nvPr/>
          </p:nvSpPr>
          <p:spPr>
            <a:xfrm>
              <a:off x="7956544" y="2476251"/>
              <a:ext cx="48480" cy="48296"/>
            </a:xfrm>
            <a:custGeom>
              <a:rect b="b" l="l" r="r" t="t"/>
              <a:pathLst>
                <a:path extrusionOk="0" h="1572" w="1578">
                  <a:moveTo>
                    <a:pt x="884" y="694"/>
                  </a:moveTo>
                  <a:lnTo>
                    <a:pt x="884" y="878"/>
                  </a:lnTo>
                  <a:lnTo>
                    <a:pt x="693" y="878"/>
                  </a:lnTo>
                  <a:lnTo>
                    <a:pt x="693" y="694"/>
                  </a:lnTo>
                  <a:close/>
                  <a:moveTo>
                    <a:pt x="515" y="0"/>
                  </a:moveTo>
                  <a:cubicBezTo>
                    <a:pt x="420" y="0"/>
                    <a:pt x="337" y="77"/>
                    <a:pt x="337" y="179"/>
                  </a:cubicBezTo>
                  <a:lnTo>
                    <a:pt x="337" y="331"/>
                  </a:lnTo>
                  <a:lnTo>
                    <a:pt x="185" y="331"/>
                  </a:lnTo>
                  <a:cubicBezTo>
                    <a:pt x="83" y="331"/>
                    <a:pt x="0" y="414"/>
                    <a:pt x="0" y="509"/>
                  </a:cubicBezTo>
                  <a:cubicBezTo>
                    <a:pt x="0" y="611"/>
                    <a:pt x="83" y="694"/>
                    <a:pt x="185" y="694"/>
                  </a:cubicBezTo>
                  <a:lnTo>
                    <a:pt x="337" y="694"/>
                  </a:lnTo>
                  <a:lnTo>
                    <a:pt x="337" y="878"/>
                  </a:lnTo>
                  <a:lnTo>
                    <a:pt x="185" y="878"/>
                  </a:lnTo>
                  <a:cubicBezTo>
                    <a:pt x="83" y="878"/>
                    <a:pt x="0" y="961"/>
                    <a:pt x="0" y="1063"/>
                  </a:cubicBezTo>
                  <a:cubicBezTo>
                    <a:pt x="0" y="1158"/>
                    <a:pt x="83" y="1241"/>
                    <a:pt x="185" y="1241"/>
                  </a:cubicBezTo>
                  <a:lnTo>
                    <a:pt x="337" y="1241"/>
                  </a:lnTo>
                  <a:lnTo>
                    <a:pt x="337" y="1393"/>
                  </a:lnTo>
                  <a:cubicBezTo>
                    <a:pt x="337" y="1495"/>
                    <a:pt x="420" y="1571"/>
                    <a:pt x="515" y="1571"/>
                  </a:cubicBezTo>
                  <a:cubicBezTo>
                    <a:pt x="617" y="1571"/>
                    <a:pt x="693" y="1495"/>
                    <a:pt x="693" y="1393"/>
                  </a:cubicBezTo>
                  <a:lnTo>
                    <a:pt x="693" y="1241"/>
                  </a:lnTo>
                  <a:lnTo>
                    <a:pt x="884" y="1241"/>
                  </a:lnTo>
                  <a:lnTo>
                    <a:pt x="884" y="1393"/>
                  </a:lnTo>
                  <a:cubicBezTo>
                    <a:pt x="884" y="1495"/>
                    <a:pt x="967" y="1571"/>
                    <a:pt x="1062" y="1571"/>
                  </a:cubicBezTo>
                  <a:cubicBezTo>
                    <a:pt x="1164" y="1571"/>
                    <a:pt x="1247" y="1495"/>
                    <a:pt x="1247" y="1393"/>
                  </a:cubicBezTo>
                  <a:lnTo>
                    <a:pt x="1247" y="1241"/>
                  </a:lnTo>
                  <a:lnTo>
                    <a:pt x="1399" y="1241"/>
                  </a:lnTo>
                  <a:cubicBezTo>
                    <a:pt x="1501" y="1241"/>
                    <a:pt x="1577" y="1158"/>
                    <a:pt x="1577" y="1063"/>
                  </a:cubicBezTo>
                  <a:cubicBezTo>
                    <a:pt x="1577" y="961"/>
                    <a:pt x="1501" y="878"/>
                    <a:pt x="1399" y="878"/>
                  </a:cubicBezTo>
                  <a:lnTo>
                    <a:pt x="1247" y="878"/>
                  </a:lnTo>
                  <a:lnTo>
                    <a:pt x="1247" y="694"/>
                  </a:lnTo>
                  <a:lnTo>
                    <a:pt x="1399" y="694"/>
                  </a:lnTo>
                  <a:cubicBezTo>
                    <a:pt x="1501" y="694"/>
                    <a:pt x="1577" y="611"/>
                    <a:pt x="1577" y="509"/>
                  </a:cubicBezTo>
                  <a:cubicBezTo>
                    <a:pt x="1577" y="414"/>
                    <a:pt x="1501" y="331"/>
                    <a:pt x="1399" y="331"/>
                  </a:cubicBezTo>
                  <a:lnTo>
                    <a:pt x="1247" y="331"/>
                  </a:lnTo>
                  <a:lnTo>
                    <a:pt x="1247" y="179"/>
                  </a:lnTo>
                  <a:cubicBezTo>
                    <a:pt x="1247" y="77"/>
                    <a:pt x="1164" y="0"/>
                    <a:pt x="1062" y="0"/>
                  </a:cubicBezTo>
                  <a:cubicBezTo>
                    <a:pt x="967" y="0"/>
                    <a:pt x="884" y="77"/>
                    <a:pt x="884" y="179"/>
                  </a:cubicBezTo>
                  <a:lnTo>
                    <a:pt x="884" y="331"/>
                  </a:lnTo>
                  <a:lnTo>
                    <a:pt x="693" y="331"/>
                  </a:lnTo>
                  <a:lnTo>
                    <a:pt x="693" y="179"/>
                  </a:lnTo>
                  <a:cubicBezTo>
                    <a:pt x="693" y="77"/>
                    <a:pt x="617" y="0"/>
                    <a:pt x="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6" name="Google Shape;3616;p59"/>
          <p:cNvGrpSpPr/>
          <p:nvPr/>
        </p:nvGrpSpPr>
        <p:grpSpPr>
          <a:xfrm>
            <a:off x="8043661" y="1517296"/>
            <a:ext cx="376714" cy="377125"/>
            <a:chOff x="7943057" y="1597557"/>
            <a:chExt cx="365813" cy="366212"/>
          </a:xfrm>
        </p:grpSpPr>
        <p:sp>
          <p:nvSpPr>
            <p:cNvPr id="3617" name="Google Shape;3617;p59"/>
            <p:cNvSpPr/>
            <p:nvPr/>
          </p:nvSpPr>
          <p:spPr>
            <a:xfrm>
              <a:off x="7960630" y="1597557"/>
              <a:ext cx="244674" cy="266548"/>
            </a:xfrm>
            <a:custGeom>
              <a:rect b="b" l="l" r="r" t="t"/>
              <a:pathLst>
                <a:path extrusionOk="0" h="8676" w="7964">
                  <a:moveTo>
                    <a:pt x="3836" y="0"/>
                  </a:moveTo>
                  <a:cubicBezTo>
                    <a:pt x="2831" y="0"/>
                    <a:pt x="1909" y="338"/>
                    <a:pt x="1171" y="897"/>
                  </a:cubicBezTo>
                  <a:cubicBezTo>
                    <a:pt x="109" y="1705"/>
                    <a:pt x="134" y="2977"/>
                    <a:pt x="134" y="4414"/>
                  </a:cubicBezTo>
                  <a:cubicBezTo>
                    <a:pt x="134" y="5725"/>
                    <a:pt x="1" y="6907"/>
                    <a:pt x="910" y="7715"/>
                  </a:cubicBezTo>
                  <a:cubicBezTo>
                    <a:pt x="1362" y="8110"/>
                    <a:pt x="1890" y="8421"/>
                    <a:pt x="2468" y="8606"/>
                  </a:cubicBezTo>
                  <a:cubicBezTo>
                    <a:pt x="2632" y="8659"/>
                    <a:pt x="2800" y="8675"/>
                    <a:pt x="2971" y="8675"/>
                  </a:cubicBezTo>
                  <a:cubicBezTo>
                    <a:pt x="3251" y="8675"/>
                    <a:pt x="3540" y="8631"/>
                    <a:pt x="3836" y="8631"/>
                  </a:cubicBezTo>
                  <a:cubicBezTo>
                    <a:pt x="4132" y="8631"/>
                    <a:pt x="4421" y="8675"/>
                    <a:pt x="4699" y="8675"/>
                  </a:cubicBezTo>
                  <a:cubicBezTo>
                    <a:pt x="4869" y="8675"/>
                    <a:pt x="5035" y="8659"/>
                    <a:pt x="5197" y="8606"/>
                  </a:cubicBezTo>
                  <a:cubicBezTo>
                    <a:pt x="6132" y="8307"/>
                    <a:pt x="6933" y="7696"/>
                    <a:pt x="7474" y="6901"/>
                  </a:cubicBezTo>
                  <a:cubicBezTo>
                    <a:pt x="7963" y="6195"/>
                    <a:pt x="7817" y="5337"/>
                    <a:pt x="7817" y="4414"/>
                  </a:cubicBezTo>
                  <a:cubicBezTo>
                    <a:pt x="7817" y="3270"/>
                    <a:pt x="7811" y="2233"/>
                    <a:pt x="7098" y="1444"/>
                  </a:cubicBezTo>
                  <a:cubicBezTo>
                    <a:pt x="6291" y="560"/>
                    <a:pt x="5127" y="0"/>
                    <a:pt x="383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9"/>
            <p:cNvSpPr/>
            <p:nvPr/>
          </p:nvSpPr>
          <p:spPr>
            <a:xfrm>
              <a:off x="7943057" y="1625115"/>
              <a:ext cx="116469" cy="209497"/>
            </a:xfrm>
            <a:custGeom>
              <a:rect b="b" l="l" r="r" t="t"/>
              <a:pathLst>
                <a:path extrusionOk="0" h="6819" w="3791">
                  <a:moveTo>
                    <a:pt x="1743" y="0"/>
                  </a:moveTo>
                  <a:cubicBezTo>
                    <a:pt x="681" y="808"/>
                    <a:pt x="0" y="2080"/>
                    <a:pt x="0" y="3517"/>
                  </a:cubicBezTo>
                  <a:cubicBezTo>
                    <a:pt x="0" y="4828"/>
                    <a:pt x="573" y="6010"/>
                    <a:pt x="1482" y="6818"/>
                  </a:cubicBezTo>
                  <a:lnTo>
                    <a:pt x="2188" y="6818"/>
                  </a:lnTo>
                  <a:cubicBezTo>
                    <a:pt x="2563" y="6818"/>
                    <a:pt x="2869" y="6513"/>
                    <a:pt x="2869" y="6138"/>
                  </a:cubicBezTo>
                  <a:cubicBezTo>
                    <a:pt x="2869" y="6100"/>
                    <a:pt x="2862" y="6061"/>
                    <a:pt x="2856" y="6023"/>
                  </a:cubicBezTo>
                  <a:cubicBezTo>
                    <a:pt x="2837" y="5883"/>
                    <a:pt x="2767" y="5750"/>
                    <a:pt x="2665" y="5654"/>
                  </a:cubicBezTo>
                  <a:cubicBezTo>
                    <a:pt x="2646" y="5629"/>
                    <a:pt x="2621" y="5610"/>
                    <a:pt x="2589" y="5591"/>
                  </a:cubicBezTo>
                  <a:cubicBezTo>
                    <a:pt x="2474" y="5502"/>
                    <a:pt x="2334" y="5457"/>
                    <a:pt x="2188" y="5457"/>
                  </a:cubicBezTo>
                  <a:lnTo>
                    <a:pt x="2735" y="5457"/>
                  </a:lnTo>
                  <a:cubicBezTo>
                    <a:pt x="3110" y="5457"/>
                    <a:pt x="3416" y="5152"/>
                    <a:pt x="3416" y="4770"/>
                  </a:cubicBezTo>
                  <a:cubicBezTo>
                    <a:pt x="3416" y="4586"/>
                    <a:pt x="3339" y="4414"/>
                    <a:pt x="3218" y="4293"/>
                  </a:cubicBezTo>
                  <a:cubicBezTo>
                    <a:pt x="3091" y="4166"/>
                    <a:pt x="2920" y="4090"/>
                    <a:pt x="2735" y="4090"/>
                  </a:cubicBezTo>
                  <a:lnTo>
                    <a:pt x="1158" y="4090"/>
                  </a:lnTo>
                  <a:cubicBezTo>
                    <a:pt x="1533" y="4090"/>
                    <a:pt x="1838" y="3784"/>
                    <a:pt x="1838" y="3409"/>
                  </a:cubicBezTo>
                  <a:cubicBezTo>
                    <a:pt x="1838" y="3225"/>
                    <a:pt x="1762" y="3053"/>
                    <a:pt x="1641" y="2926"/>
                  </a:cubicBezTo>
                  <a:cubicBezTo>
                    <a:pt x="1514" y="2805"/>
                    <a:pt x="1349" y="2729"/>
                    <a:pt x="1158" y="2729"/>
                  </a:cubicBezTo>
                  <a:lnTo>
                    <a:pt x="1158" y="2722"/>
                  </a:lnTo>
                  <a:lnTo>
                    <a:pt x="3110" y="2722"/>
                  </a:lnTo>
                  <a:cubicBezTo>
                    <a:pt x="3486" y="2722"/>
                    <a:pt x="3791" y="2423"/>
                    <a:pt x="3791" y="2042"/>
                  </a:cubicBezTo>
                  <a:cubicBezTo>
                    <a:pt x="3791" y="1857"/>
                    <a:pt x="3715" y="1686"/>
                    <a:pt x="3587" y="1565"/>
                  </a:cubicBezTo>
                  <a:cubicBezTo>
                    <a:pt x="3466" y="1438"/>
                    <a:pt x="3295" y="1361"/>
                    <a:pt x="3110" y="1361"/>
                  </a:cubicBezTo>
                  <a:lnTo>
                    <a:pt x="2640" y="1361"/>
                  </a:lnTo>
                  <a:cubicBezTo>
                    <a:pt x="3015" y="1361"/>
                    <a:pt x="3320" y="1056"/>
                    <a:pt x="3320" y="681"/>
                  </a:cubicBezTo>
                  <a:cubicBezTo>
                    <a:pt x="3320" y="611"/>
                    <a:pt x="3307" y="541"/>
                    <a:pt x="3288" y="477"/>
                  </a:cubicBezTo>
                  <a:cubicBezTo>
                    <a:pt x="3257" y="369"/>
                    <a:pt x="3199" y="274"/>
                    <a:pt x="3123" y="197"/>
                  </a:cubicBezTo>
                  <a:cubicBezTo>
                    <a:pt x="2996" y="77"/>
                    <a:pt x="2824" y="0"/>
                    <a:pt x="2640"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9"/>
            <p:cNvSpPr/>
            <p:nvPr/>
          </p:nvSpPr>
          <p:spPr>
            <a:xfrm>
              <a:off x="8116762" y="1642104"/>
              <a:ext cx="97145" cy="167499"/>
            </a:xfrm>
            <a:custGeom>
              <a:rect b="b" l="l" r="r" t="t"/>
              <a:pathLst>
                <a:path extrusionOk="0" h="5452" w="3162">
                  <a:moveTo>
                    <a:pt x="681" y="1"/>
                  </a:moveTo>
                  <a:cubicBezTo>
                    <a:pt x="306" y="1"/>
                    <a:pt x="0" y="306"/>
                    <a:pt x="0" y="681"/>
                  </a:cubicBezTo>
                  <a:cubicBezTo>
                    <a:pt x="0" y="872"/>
                    <a:pt x="77" y="1037"/>
                    <a:pt x="198" y="1164"/>
                  </a:cubicBezTo>
                  <a:cubicBezTo>
                    <a:pt x="325" y="1285"/>
                    <a:pt x="496" y="1362"/>
                    <a:pt x="681" y="1362"/>
                  </a:cubicBezTo>
                  <a:lnTo>
                    <a:pt x="1171" y="1362"/>
                  </a:lnTo>
                  <a:cubicBezTo>
                    <a:pt x="795" y="1362"/>
                    <a:pt x="490" y="1667"/>
                    <a:pt x="490" y="2042"/>
                  </a:cubicBezTo>
                  <a:cubicBezTo>
                    <a:pt x="490" y="2233"/>
                    <a:pt x="566" y="2405"/>
                    <a:pt x="687" y="2526"/>
                  </a:cubicBezTo>
                  <a:cubicBezTo>
                    <a:pt x="808" y="2646"/>
                    <a:pt x="980" y="2723"/>
                    <a:pt x="1171" y="2723"/>
                  </a:cubicBezTo>
                  <a:lnTo>
                    <a:pt x="2417" y="2723"/>
                  </a:lnTo>
                  <a:cubicBezTo>
                    <a:pt x="2042" y="2723"/>
                    <a:pt x="1737" y="3028"/>
                    <a:pt x="1737" y="3410"/>
                  </a:cubicBezTo>
                  <a:cubicBezTo>
                    <a:pt x="1737" y="3594"/>
                    <a:pt x="1813" y="3766"/>
                    <a:pt x="1934" y="3887"/>
                  </a:cubicBezTo>
                  <a:cubicBezTo>
                    <a:pt x="2055" y="4014"/>
                    <a:pt x="2226" y="4090"/>
                    <a:pt x="2417" y="4090"/>
                  </a:cubicBezTo>
                  <a:lnTo>
                    <a:pt x="1539" y="4090"/>
                  </a:lnTo>
                  <a:cubicBezTo>
                    <a:pt x="1164" y="4090"/>
                    <a:pt x="859" y="4395"/>
                    <a:pt x="859" y="4771"/>
                  </a:cubicBezTo>
                  <a:cubicBezTo>
                    <a:pt x="859" y="4955"/>
                    <a:pt x="935" y="5127"/>
                    <a:pt x="1056" y="5254"/>
                  </a:cubicBezTo>
                  <a:cubicBezTo>
                    <a:pt x="1183" y="5375"/>
                    <a:pt x="1355" y="5451"/>
                    <a:pt x="1539" y="5451"/>
                  </a:cubicBezTo>
                  <a:lnTo>
                    <a:pt x="2392" y="5451"/>
                  </a:lnTo>
                  <a:cubicBezTo>
                    <a:pt x="2875" y="4745"/>
                    <a:pt x="3161" y="3887"/>
                    <a:pt x="3161" y="2964"/>
                  </a:cubicBezTo>
                  <a:cubicBezTo>
                    <a:pt x="3161" y="1820"/>
                    <a:pt x="2729" y="783"/>
                    <a:pt x="2016"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9"/>
            <p:cNvSpPr/>
            <p:nvPr/>
          </p:nvSpPr>
          <p:spPr>
            <a:xfrm>
              <a:off x="8036638" y="1836148"/>
              <a:ext cx="83657" cy="32443"/>
            </a:xfrm>
            <a:custGeom>
              <a:rect b="b" l="l" r="r" t="t"/>
              <a:pathLst>
                <a:path extrusionOk="0" h="1056" w="2723">
                  <a:moveTo>
                    <a:pt x="681" y="0"/>
                  </a:moveTo>
                  <a:cubicBezTo>
                    <a:pt x="649" y="0"/>
                    <a:pt x="618" y="0"/>
                    <a:pt x="586" y="6"/>
                  </a:cubicBezTo>
                  <a:cubicBezTo>
                    <a:pt x="433" y="32"/>
                    <a:pt x="300" y="102"/>
                    <a:pt x="198" y="204"/>
                  </a:cubicBezTo>
                  <a:cubicBezTo>
                    <a:pt x="77" y="324"/>
                    <a:pt x="1" y="496"/>
                    <a:pt x="1" y="681"/>
                  </a:cubicBezTo>
                  <a:lnTo>
                    <a:pt x="1" y="840"/>
                  </a:lnTo>
                  <a:cubicBezTo>
                    <a:pt x="427" y="980"/>
                    <a:pt x="885" y="1056"/>
                    <a:pt x="1362" y="1056"/>
                  </a:cubicBezTo>
                  <a:cubicBezTo>
                    <a:pt x="1718" y="1056"/>
                    <a:pt x="2068" y="1011"/>
                    <a:pt x="2398" y="935"/>
                  </a:cubicBezTo>
                  <a:cubicBezTo>
                    <a:pt x="2507" y="910"/>
                    <a:pt x="2615" y="878"/>
                    <a:pt x="2723" y="840"/>
                  </a:cubicBezTo>
                  <a:lnTo>
                    <a:pt x="2723" y="681"/>
                  </a:lnTo>
                  <a:cubicBezTo>
                    <a:pt x="2723" y="305"/>
                    <a:pt x="2418" y="0"/>
                    <a:pt x="2042" y="0"/>
                  </a:cubicBezTo>
                  <a:cubicBezTo>
                    <a:pt x="1712" y="0"/>
                    <a:pt x="1438" y="235"/>
                    <a:pt x="1374" y="547"/>
                  </a:cubicBezTo>
                  <a:cubicBezTo>
                    <a:pt x="1362" y="592"/>
                    <a:pt x="1362" y="636"/>
                    <a:pt x="1362" y="681"/>
                  </a:cubicBezTo>
                  <a:cubicBezTo>
                    <a:pt x="1362" y="630"/>
                    <a:pt x="1355" y="579"/>
                    <a:pt x="1343" y="528"/>
                  </a:cubicBezTo>
                  <a:cubicBezTo>
                    <a:pt x="1273" y="229"/>
                    <a:pt x="1006" y="0"/>
                    <a:pt x="68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9"/>
            <p:cNvSpPr/>
            <p:nvPr/>
          </p:nvSpPr>
          <p:spPr>
            <a:xfrm>
              <a:off x="8067514" y="1790033"/>
              <a:ext cx="241356" cy="173736"/>
            </a:xfrm>
            <a:custGeom>
              <a:rect b="b" l="l" r="r" t="t"/>
              <a:pathLst>
                <a:path extrusionOk="0" h="5655" w="7856">
                  <a:moveTo>
                    <a:pt x="1546" y="0"/>
                  </a:moveTo>
                  <a:cubicBezTo>
                    <a:pt x="687" y="0"/>
                    <a:pt x="1" y="693"/>
                    <a:pt x="1" y="1546"/>
                  </a:cubicBezTo>
                  <a:lnTo>
                    <a:pt x="1" y="4109"/>
                  </a:lnTo>
                  <a:cubicBezTo>
                    <a:pt x="1" y="4961"/>
                    <a:pt x="687" y="5654"/>
                    <a:pt x="1546" y="5654"/>
                  </a:cubicBezTo>
                  <a:cubicBezTo>
                    <a:pt x="2398" y="5654"/>
                    <a:pt x="3085" y="4961"/>
                    <a:pt x="3085" y="4109"/>
                  </a:cubicBezTo>
                  <a:lnTo>
                    <a:pt x="3085" y="4045"/>
                  </a:lnTo>
                  <a:cubicBezTo>
                    <a:pt x="3085" y="3587"/>
                    <a:pt x="3467" y="3212"/>
                    <a:pt x="3925" y="3212"/>
                  </a:cubicBezTo>
                  <a:cubicBezTo>
                    <a:pt x="4389" y="3212"/>
                    <a:pt x="4764" y="3587"/>
                    <a:pt x="4764" y="4045"/>
                  </a:cubicBezTo>
                  <a:lnTo>
                    <a:pt x="4764" y="4109"/>
                  </a:lnTo>
                  <a:cubicBezTo>
                    <a:pt x="4764" y="4961"/>
                    <a:pt x="5458" y="5654"/>
                    <a:pt x="6310" y="5654"/>
                  </a:cubicBezTo>
                  <a:cubicBezTo>
                    <a:pt x="7162" y="5654"/>
                    <a:pt x="7855" y="4961"/>
                    <a:pt x="7855" y="4109"/>
                  </a:cubicBezTo>
                  <a:lnTo>
                    <a:pt x="7855" y="1546"/>
                  </a:lnTo>
                  <a:cubicBezTo>
                    <a:pt x="7855" y="693"/>
                    <a:pt x="7162" y="0"/>
                    <a:pt x="6310" y="0"/>
                  </a:cubicBezTo>
                  <a:cubicBezTo>
                    <a:pt x="5877" y="0"/>
                    <a:pt x="5483" y="178"/>
                    <a:pt x="5203" y="464"/>
                  </a:cubicBezTo>
                  <a:lnTo>
                    <a:pt x="2646" y="464"/>
                  </a:lnTo>
                  <a:cubicBezTo>
                    <a:pt x="2367" y="178"/>
                    <a:pt x="1979" y="0"/>
                    <a:pt x="1546"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9"/>
            <p:cNvSpPr/>
            <p:nvPr/>
          </p:nvSpPr>
          <p:spPr>
            <a:xfrm>
              <a:off x="8080018" y="1818359"/>
              <a:ext cx="70570" cy="70570"/>
            </a:xfrm>
            <a:custGeom>
              <a:rect b="b" l="l" r="r" t="t"/>
              <a:pathLst>
                <a:path extrusionOk="0" h="2297" w="2297">
                  <a:moveTo>
                    <a:pt x="1152" y="0"/>
                  </a:moveTo>
                  <a:cubicBezTo>
                    <a:pt x="904" y="0"/>
                    <a:pt x="713" y="197"/>
                    <a:pt x="713" y="439"/>
                  </a:cubicBezTo>
                  <a:lnTo>
                    <a:pt x="713" y="713"/>
                  </a:lnTo>
                  <a:lnTo>
                    <a:pt x="439" y="713"/>
                  </a:lnTo>
                  <a:cubicBezTo>
                    <a:pt x="198" y="713"/>
                    <a:pt x="1" y="910"/>
                    <a:pt x="1" y="1151"/>
                  </a:cubicBezTo>
                  <a:cubicBezTo>
                    <a:pt x="1" y="1393"/>
                    <a:pt x="198" y="1590"/>
                    <a:pt x="439" y="1590"/>
                  </a:cubicBezTo>
                  <a:lnTo>
                    <a:pt x="713" y="1590"/>
                  </a:lnTo>
                  <a:lnTo>
                    <a:pt x="713" y="1857"/>
                  </a:lnTo>
                  <a:cubicBezTo>
                    <a:pt x="713" y="2099"/>
                    <a:pt x="904" y="2296"/>
                    <a:pt x="1152" y="2296"/>
                  </a:cubicBezTo>
                  <a:cubicBezTo>
                    <a:pt x="1394" y="2296"/>
                    <a:pt x="1591" y="2099"/>
                    <a:pt x="1591" y="1857"/>
                  </a:cubicBezTo>
                  <a:lnTo>
                    <a:pt x="1591" y="1590"/>
                  </a:lnTo>
                  <a:lnTo>
                    <a:pt x="1858" y="1590"/>
                  </a:lnTo>
                  <a:cubicBezTo>
                    <a:pt x="2099" y="1590"/>
                    <a:pt x="2297" y="1393"/>
                    <a:pt x="2297" y="1151"/>
                  </a:cubicBezTo>
                  <a:cubicBezTo>
                    <a:pt x="2297" y="910"/>
                    <a:pt x="2099" y="713"/>
                    <a:pt x="1858" y="713"/>
                  </a:cubicBezTo>
                  <a:lnTo>
                    <a:pt x="1591" y="713"/>
                  </a:lnTo>
                  <a:lnTo>
                    <a:pt x="1591" y="439"/>
                  </a:lnTo>
                  <a:cubicBezTo>
                    <a:pt x="1591" y="197"/>
                    <a:pt x="1394" y="0"/>
                    <a:pt x="115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9"/>
            <p:cNvSpPr/>
            <p:nvPr/>
          </p:nvSpPr>
          <p:spPr>
            <a:xfrm>
              <a:off x="8233815" y="1826747"/>
              <a:ext cx="27558" cy="27589"/>
            </a:xfrm>
            <a:custGeom>
              <a:rect b="b" l="l" r="r" t="t"/>
              <a:pathLst>
                <a:path extrusionOk="0" h="898" w="897">
                  <a:moveTo>
                    <a:pt x="452" y="1"/>
                  </a:moveTo>
                  <a:cubicBezTo>
                    <a:pt x="197" y="1"/>
                    <a:pt x="0" y="198"/>
                    <a:pt x="0" y="446"/>
                  </a:cubicBezTo>
                  <a:cubicBezTo>
                    <a:pt x="0" y="700"/>
                    <a:pt x="197" y="898"/>
                    <a:pt x="452" y="898"/>
                  </a:cubicBezTo>
                  <a:cubicBezTo>
                    <a:pt x="700" y="898"/>
                    <a:pt x="897" y="700"/>
                    <a:pt x="897" y="446"/>
                  </a:cubicBezTo>
                  <a:cubicBezTo>
                    <a:pt x="897" y="198"/>
                    <a:pt x="700" y="1"/>
                    <a:pt x="452"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9"/>
            <p:cNvSpPr/>
            <p:nvPr/>
          </p:nvSpPr>
          <p:spPr>
            <a:xfrm>
              <a:off x="8263308" y="1856271"/>
              <a:ext cx="27773" cy="27773"/>
            </a:xfrm>
            <a:custGeom>
              <a:rect b="b" l="l" r="r" t="t"/>
              <a:pathLst>
                <a:path extrusionOk="0" h="904" w="904">
                  <a:moveTo>
                    <a:pt x="452" y="0"/>
                  </a:moveTo>
                  <a:cubicBezTo>
                    <a:pt x="204" y="0"/>
                    <a:pt x="0" y="204"/>
                    <a:pt x="0" y="452"/>
                  </a:cubicBezTo>
                  <a:cubicBezTo>
                    <a:pt x="0" y="700"/>
                    <a:pt x="204" y="903"/>
                    <a:pt x="452" y="903"/>
                  </a:cubicBezTo>
                  <a:cubicBezTo>
                    <a:pt x="700" y="903"/>
                    <a:pt x="903" y="700"/>
                    <a:pt x="903" y="452"/>
                  </a:cubicBezTo>
                  <a:cubicBezTo>
                    <a:pt x="903" y="204"/>
                    <a:pt x="700" y="0"/>
                    <a:pt x="452"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9"/>
            <p:cNvSpPr/>
            <p:nvPr/>
          </p:nvSpPr>
          <p:spPr>
            <a:xfrm>
              <a:off x="8170895" y="1842200"/>
              <a:ext cx="34409" cy="14286"/>
            </a:xfrm>
            <a:custGeom>
              <a:rect b="b" l="l" r="r" t="t"/>
              <a:pathLst>
                <a:path extrusionOk="0" h="465" w="1120">
                  <a:moveTo>
                    <a:pt x="235" y="0"/>
                  </a:moveTo>
                  <a:cubicBezTo>
                    <a:pt x="108" y="0"/>
                    <a:pt x="0" y="102"/>
                    <a:pt x="0" y="236"/>
                  </a:cubicBezTo>
                  <a:cubicBezTo>
                    <a:pt x="0" y="363"/>
                    <a:pt x="108" y="465"/>
                    <a:pt x="235" y="465"/>
                  </a:cubicBezTo>
                  <a:lnTo>
                    <a:pt x="890" y="465"/>
                  </a:lnTo>
                  <a:cubicBezTo>
                    <a:pt x="1018" y="465"/>
                    <a:pt x="1119" y="363"/>
                    <a:pt x="1119" y="236"/>
                  </a:cubicBezTo>
                  <a:cubicBezTo>
                    <a:pt x="1119" y="102"/>
                    <a:pt x="1018" y="0"/>
                    <a:pt x="89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6" name="Google Shape;3626;p59"/>
          <p:cNvGrpSpPr/>
          <p:nvPr/>
        </p:nvGrpSpPr>
        <p:grpSpPr>
          <a:xfrm>
            <a:off x="7266264" y="3920062"/>
            <a:ext cx="293628" cy="376890"/>
            <a:chOff x="7266264" y="3920062"/>
            <a:chExt cx="293628" cy="376890"/>
          </a:xfrm>
        </p:grpSpPr>
        <p:sp>
          <p:nvSpPr>
            <p:cNvPr id="3627" name="Google Shape;3627;p59"/>
            <p:cNvSpPr/>
            <p:nvPr/>
          </p:nvSpPr>
          <p:spPr>
            <a:xfrm>
              <a:off x="7330677" y="3920062"/>
              <a:ext cx="164610" cy="97823"/>
            </a:xfrm>
            <a:custGeom>
              <a:rect b="b" l="l" r="r" t="t"/>
              <a:pathLst>
                <a:path extrusionOk="0" h="3092" w="5203">
                  <a:moveTo>
                    <a:pt x="871" y="1"/>
                  </a:moveTo>
                  <a:cubicBezTo>
                    <a:pt x="630" y="1"/>
                    <a:pt x="413" y="96"/>
                    <a:pt x="254" y="255"/>
                  </a:cubicBezTo>
                  <a:cubicBezTo>
                    <a:pt x="102" y="408"/>
                    <a:pt x="0" y="624"/>
                    <a:pt x="0" y="866"/>
                  </a:cubicBezTo>
                  <a:lnTo>
                    <a:pt x="0" y="2532"/>
                  </a:lnTo>
                  <a:lnTo>
                    <a:pt x="1736" y="3092"/>
                  </a:lnTo>
                  <a:lnTo>
                    <a:pt x="3473" y="3092"/>
                  </a:lnTo>
                  <a:lnTo>
                    <a:pt x="5203" y="2532"/>
                  </a:lnTo>
                  <a:lnTo>
                    <a:pt x="5203" y="866"/>
                  </a:lnTo>
                  <a:cubicBezTo>
                    <a:pt x="5203" y="389"/>
                    <a:pt x="4815" y="1"/>
                    <a:pt x="4338" y="1"/>
                  </a:cubicBezTo>
                  <a:cubicBezTo>
                    <a:pt x="3861" y="1"/>
                    <a:pt x="3466" y="389"/>
                    <a:pt x="3466" y="866"/>
                  </a:cubicBezTo>
                  <a:cubicBezTo>
                    <a:pt x="3466" y="389"/>
                    <a:pt x="3078" y="1"/>
                    <a:pt x="2601" y="1"/>
                  </a:cubicBezTo>
                  <a:cubicBezTo>
                    <a:pt x="2366" y="1"/>
                    <a:pt x="2150" y="96"/>
                    <a:pt x="1991" y="255"/>
                  </a:cubicBezTo>
                  <a:cubicBezTo>
                    <a:pt x="1832" y="408"/>
                    <a:pt x="1736" y="624"/>
                    <a:pt x="1736" y="866"/>
                  </a:cubicBezTo>
                  <a:cubicBezTo>
                    <a:pt x="1736" y="389"/>
                    <a:pt x="1348" y="1"/>
                    <a:pt x="871"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9"/>
            <p:cNvSpPr/>
            <p:nvPr/>
          </p:nvSpPr>
          <p:spPr>
            <a:xfrm>
              <a:off x="7309322" y="4029335"/>
              <a:ext cx="207289" cy="231428"/>
            </a:xfrm>
            <a:custGeom>
              <a:rect b="b" l="l" r="r" t="t"/>
              <a:pathLst>
                <a:path extrusionOk="0" h="7315" w="6552">
                  <a:moveTo>
                    <a:pt x="3715" y="0"/>
                  </a:moveTo>
                  <a:lnTo>
                    <a:pt x="840" y="929"/>
                  </a:lnTo>
                  <a:lnTo>
                    <a:pt x="1012" y="1425"/>
                  </a:lnTo>
                  <a:lnTo>
                    <a:pt x="1101" y="1698"/>
                  </a:lnTo>
                  <a:cubicBezTo>
                    <a:pt x="1177" y="1921"/>
                    <a:pt x="1216" y="2144"/>
                    <a:pt x="1216" y="2366"/>
                  </a:cubicBezTo>
                  <a:cubicBezTo>
                    <a:pt x="1216" y="2907"/>
                    <a:pt x="1006" y="3435"/>
                    <a:pt x="611" y="3829"/>
                  </a:cubicBezTo>
                  <a:cubicBezTo>
                    <a:pt x="223" y="4217"/>
                    <a:pt x="1" y="4745"/>
                    <a:pt x="1" y="5292"/>
                  </a:cubicBezTo>
                  <a:lnTo>
                    <a:pt x="1" y="6169"/>
                  </a:lnTo>
                  <a:lnTo>
                    <a:pt x="3715" y="7314"/>
                  </a:lnTo>
                  <a:lnTo>
                    <a:pt x="6552" y="6169"/>
                  </a:lnTo>
                  <a:lnTo>
                    <a:pt x="6552" y="5292"/>
                  </a:lnTo>
                  <a:cubicBezTo>
                    <a:pt x="6552" y="5018"/>
                    <a:pt x="6494" y="4751"/>
                    <a:pt x="6393" y="4503"/>
                  </a:cubicBezTo>
                  <a:cubicBezTo>
                    <a:pt x="6291" y="4255"/>
                    <a:pt x="6138" y="4026"/>
                    <a:pt x="5947" y="3829"/>
                  </a:cubicBezTo>
                  <a:cubicBezTo>
                    <a:pt x="5388" y="3269"/>
                    <a:pt x="5197" y="2449"/>
                    <a:pt x="5451" y="1698"/>
                  </a:cubicBezTo>
                  <a:lnTo>
                    <a:pt x="5547" y="1425"/>
                  </a:lnTo>
                  <a:lnTo>
                    <a:pt x="5712" y="929"/>
                  </a:lnTo>
                  <a:lnTo>
                    <a:pt x="371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9"/>
            <p:cNvSpPr/>
            <p:nvPr/>
          </p:nvSpPr>
          <p:spPr>
            <a:xfrm>
              <a:off x="7335897" y="4029335"/>
              <a:ext cx="154170" cy="45083"/>
            </a:xfrm>
            <a:custGeom>
              <a:rect b="b" l="l" r="r" t="t"/>
              <a:pathLst>
                <a:path extrusionOk="0" h="1425" w="4873">
                  <a:moveTo>
                    <a:pt x="2869" y="0"/>
                  </a:moveTo>
                  <a:lnTo>
                    <a:pt x="0" y="929"/>
                  </a:lnTo>
                  <a:lnTo>
                    <a:pt x="166" y="1425"/>
                  </a:lnTo>
                  <a:lnTo>
                    <a:pt x="4707" y="1425"/>
                  </a:lnTo>
                  <a:lnTo>
                    <a:pt x="4872" y="929"/>
                  </a:lnTo>
                  <a:lnTo>
                    <a:pt x="2869"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9"/>
            <p:cNvSpPr/>
            <p:nvPr/>
          </p:nvSpPr>
          <p:spPr>
            <a:xfrm>
              <a:off x="7303311" y="4000134"/>
              <a:ext cx="219533" cy="58593"/>
            </a:xfrm>
            <a:custGeom>
              <a:rect b="b" l="l" r="r" t="t"/>
              <a:pathLst>
                <a:path extrusionOk="0" h="1852" w="6939">
                  <a:moveTo>
                    <a:pt x="922" y="1"/>
                  </a:moveTo>
                  <a:cubicBezTo>
                    <a:pt x="413" y="1"/>
                    <a:pt x="0" y="414"/>
                    <a:pt x="0" y="923"/>
                  </a:cubicBezTo>
                  <a:cubicBezTo>
                    <a:pt x="0" y="1438"/>
                    <a:pt x="413" y="1852"/>
                    <a:pt x="922" y="1852"/>
                  </a:cubicBezTo>
                  <a:lnTo>
                    <a:pt x="6010" y="1852"/>
                  </a:lnTo>
                  <a:cubicBezTo>
                    <a:pt x="6525" y="1852"/>
                    <a:pt x="6939" y="1438"/>
                    <a:pt x="6939" y="923"/>
                  </a:cubicBezTo>
                  <a:cubicBezTo>
                    <a:pt x="6939" y="414"/>
                    <a:pt x="6525" y="1"/>
                    <a:pt x="6010"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9"/>
            <p:cNvSpPr/>
            <p:nvPr/>
          </p:nvSpPr>
          <p:spPr>
            <a:xfrm>
              <a:off x="7266264" y="4224501"/>
              <a:ext cx="293628" cy="72450"/>
            </a:xfrm>
            <a:custGeom>
              <a:rect b="b" l="l" r="r" t="t"/>
              <a:pathLst>
                <a:path extrusionOk="0" h="2290" w="9281">
                  <a:moveTo>
                    <a:pt x="1705" y="0"/>
                  </a:moveTo>
                  <a:cubicBezTo>
                    <a:pt x="764" y="0"/>
                    <a:pt x="1" y="764"/>
                    <a:pt x="1" y="1705"/>
                  </a:cubicBezTo>
                  <a:lnTo>
                    <a:pt x="1" y="2290"/>
                  </a:lnTo>
                  <a:lnTo>
                    <a:pt x="9280" y="2290"/>
                  </a:lnTo>
                  <a:lnTo>
                    <a:pt x="9280" y="1705"/>
                  </a:lnTo>
                  <a:cubicBezTo>
                    <a:pt x="9280" y="764"/>
                    <a:pt x="8517" y="0"/>
                    <a:pt x="756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2" name="Google Shape;3632;p59"/>
          <p:cNvGrpSpPr/>
          <p:nvPr/>
        </p:nvGrpSpPr>
        <p:grpSpPr>
          <a:xfrm>
            <a:off x="7275945" y="3310391"/>
            <a:ext cx="274265" cy="377117"/>
            <a:chOff x="7275945" y="3310392"/>
            <a:chExt cx="274265" cy="377117"/>
          </a:xfrm>
        </p:grpSpPr>
        <p:sp>
          <p:nvSpPr>
            <p:cNvPr id="3633" name="Google Shape;3633;p59"/>
            <p:cNvSpPr/>
            <p:nvPr/>
          </p:nvSpPr>
          <p:spPr>
            <a:xfrm>
              <a:off x="7275945" y="3371988"/>
              <a:ext cx="274265" cy="315521"/>
            </a:xfrm>
            <a:custGeom>
              <a:rect b="b" l="l" r="r" t="t"/>
              <a:pathLst>
                <a:path extrusionOk="0" h="9973" w="8669">
                  <a:moveTo>
                    <a:pt x="483" y="0"/>
                  </a:moveTo>
                  <a:cubicBezTo>
                    <a:pt x="216" y="0"/>
                    <a:pt x="0" y="216"/>
                    <a:pt x="0" y="490"/>
                  </a:cubicBezTo>
                  <a:lnTo>
                    <a:pt x="0" y="2957"/>
                  </a:lnTo>
                  <a:cubicBezTo>
                    <a:pt x="0" y="3091"/>
                    <a:pt x="51" y="3212"/>
                    <a:pt x="140" y="3301"/>
                  </a:cubicBezTo>
                  <a:cubicBezTo>
                    <a:pt x="229" y="3384"/>
                    <a:pt x="350" y="3441"/>
                    <a:pt x="483" y="3441"/>
                  </a:cubicBezTo>
                  <a:cubicBezTo>
                    <a:pt x="757" y="3441"/>
                    <a:pt x="1005" y="3549"/>
                    <a:pt x="1183" y="3727"/>
                  </a:cubicBezTo>
                  <a:cubicBezTo>
                    <a:pt x="1361" y="3911"/>
                    <a:pt x="1469" y="4153"/>
                    <a:pt x="1469" y="4427"/>
                  </a:cubicBezTo>
                  <a:cubicBezTo>
                    <a:pt x="1469" y="4700"/>
                    <a:pt x="1361" y="4948"/>
                    <a:pt x="1183" y="5126"/>
                  </a:cubicBezTo>
                  <a:cubicBezTo>
                    <a:pt x="1005" y="5304"/>
                    <a:pt x="757" y="5412"/>
                    <a:pt x="483" y="5412"/>
                  </a:cubicBezTo>
                  <a:cubicBezTo>
                    <a:pt x="388" y="5412"/>
                    <a:pt x="305" y="5495"/>
                    <a:pt x="305" y="5597"/>
                  </a:cubicBezTo>
                  <a:lnTo>
                    <a:pt x="305" y="6106"/>
                  </a:lnTo>
                  <a:lnTo>
                    <a:pt x="636" y="6411"/>
                  </a:lnTo>
                  <a:cubicBezTo>
                    <a:pt x="636" y="7378"/>
                    <a:pt x="1291" y="7804"/>
                    <a:pt x="1914" y="8446"/>
                  </a:cubicBezTo>
                  <a:cubicBezTo>
                    <a:pt x="2500" y="9044"/>
                    <a:pt x="2697" y="9890"/>
                    <a:pt x="3581" y="9960"/>
                  </a:cubicBezTo>
                  <a:cubicBezTo>
                    <a:pt x="3676" y="9966"/>
                    <a:pt x="3765" y="9973"/>
                    <a:pt x="3861" y="9973"/>
                  </a:cubicBezTo>
                  <a:lnTo>
                    <a:pt x="4802" y="9973"/>
                  </a:lnTo>
                  <a:cubicBezTo>
                    <a:pt x="4853" y="9973"/>
                    <a:pt x="4904" y="9973"/>
                    <a:pt x="4955" y="9966"/>
                  </a:cubicBezTo>
                  <a:cubicBezTo>
                    <a:pt x="4999" y="9966"/>
                    <a:pt x="5044" y="9966"/>
                    <a:pt x="5082" y="9960"/>
                  </a:cubicBezTo>
                  <a:cubicBezTo>
                    <a:pt x="5947" y="9896"/>
                    <a:pt x="5972" y="8236"/>
                    <a:pt x="6551" y="7664"/>
                  </a:cubicBezTo>
                  <a:cubicBezTo>
                    <a:pt x="7206" y="7021"/>
                    <a:pt x="8001" y="7409"/>
                    <a:pt x="8001" y="6417"/>
                  </a:cubicBezTo>
                  <a:lnTo>
                    <a:pt x="8364" y="6106"/>
                  </a:lnTo>
                  <a:lnTo>
                    <a:pt x="8364" y="5597"/>
                  </a:lnTo>
                  <a:cubicBezTo>
                    <a:pt x="8364" y="5546"/>
                    <a:pt x="8338" y="5501"/>
                    <a:pt x="8306" y="5470"/>
                  </a:cubicBezTo>
                  <a:cubicBezTo>
                    <a:pt x="8274" y="5431"/>
                    <a:pt x="8230" y="5412"/>
                    <a:pt x="8179" y="5412"/>
                  </a:cubicBezTo>
                  <a:cubicBezTo>
                    <a:pt x="7906" y="5412"/>
                    <a:pt x="7658" y="5304"/>
                    <a:pt x="7479" y="5126"/>
                  </a:cubicBezTo>
                  <a:cubicBezTo>
                    <a:pt x="7301" y="4948"/>
                    <a:pt x="7193" y="4700"/>
                    <a:pt x="7193" y="4427"/>
                  </a:cubicBezTo>
                  <a:cubicBezTo>
                    <a:pt x="7193" y="4153"/>
                    <a:pt x="7301" y="3911"/>
                    <a:pt x="7479" y="3733"/>
                  </a:cubicBezTo>
                  <a:cubicBezTo>
                    <a:pt x="7664" y="3555"/>
                    <a:pt x="7906" y="3441"/>
                    <a:pt x="8179" y="3441"/>
                  </a:cubicBezTo>
                  <a:cubicBezTo>
                    <a:pt x="8446" y="3441"/>
                    <a:pt x="8669" y="3225"/>
                    <a:pt x="8669" y="2957"/>
                  </a:cubicBezTo>
                  <a:lnTo>
                    <a:pt x="8669" y="490"/>
                  </a:lnTo>
                  <a:cubicBezTo>
                    <a:pt x="8669" y="216"/>
                    <a:pt x="8446" y="0"/>
                    <a:pt x="8179"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9"/>
            <p:cNvSpPr/>
            <p:nvPr/>
          </p:nvSpPr>
          <p:spPr>
            <a:xfrm>
              <a:off x="7275945" y="3371988"/>
              <a:ext cx="156764" cy="315521"/>
            </a:xfrm>
            <a:custGeom>
              <a:rect b="b" l="l" r="r" t="t"/>
              <a:pathLst>
                <a:path extrusionOk="0" h="9973" w="4955">
                  <a:moveTo>
                    <a:pt x="483" y="0"/>
                  </a:moveTo>
                  <a:cubicBezTo>
                    <a:pt x="216" y="0"/>
                    <a:pt x="0" y="216"/>
                    <a:pt x="0" y="490"/>
                  </a:cubicBezTo>
                  <a:lnTo>
                    <a:pt x="0" y="2957"/>
                  </a:lnTo>
                  <a:cubicBezTo>
                    <a:pt x="0" y="3091"/>
                    <a:pt x="51" y="3212"/>
                    <a:pt x="140" y="3301"/>
                  </a:cubicBezTo>
                  <a:cubicBezTo>
                    <a:pt x="229" y="3390"/>
                    <a:pt x="350" y="3441"/>
                    <a:pt x="483" y="3441"/>
                  </a:cubicBezTo>
                  <a:cubicBezTo>
                    <a:pt x="757" y="3441"/>
                    <a:pt x="1005" y="3549"/>
                    <a:pt x="1183" y="3733"/>
                  </a:cubicBezTo>
                  <a:cubicBezTo>
                    <a:pt x="1361" y="3911"/>
                    <a:pt x="1469" y="4153"/>
                    <a:pt x="1469" y="4427"/>
                  </a:cubicBezTo>
                  <a:cubicBezTo>
                    <a:pt x="1469" y="4700"/>
                    <a:pt x="1361" y="4948"/>
                    <a:pt x="1183" y="5126"/>
                  </a:cubicBezTo>
                  <a:cubicBezTo>
                    <a:pt x="1005" y="5304"/>
                    <a:pt x="757" y="5412"/>
                    <a:pt x="483" y="5412"/>
                  </a:cubicBezTo>
                  <a:cubicBezTo>
                    <a:pt x="382" y="5412"/>
                    <a:pt x="305" y="5495"/>
                    <a:pt x="305" y="5597"/>
                  </a:cubicBezTo>
                  <a:lnTo>
                    <a:pt x="305" y="6106"/>
                  </a:lnTo>
                  <a:lnTo>
                    <a:pt x="852" y="6608"/>
                  </a:lnTo>
                  <a:cubicBezTo>
                    <a:pt x="852" y="7925"/>
                    <a:pt x="1374" y="8701"/>
                    <a:pt x="2271" y="9260"/>
                  </a:cubicBezTo>
                  <a:cubicBezTo>
                    <a:pt x="2652" y="9496"/>
                    <a:pt x="3053" y="9922"/>
                    <a:pt x="3581" y="9960"/>
                  </a:cubicBezTo>
                  <a:cubicBezTo>
                    <a:pt x="3670" y="9966"/>
                    <a:pt x="3765" y="9973"/>
                    <a:pt x="3861" y="9973"/>
                  </a:cubicBezTo>
                  <a:lnTo>
                    <a:pt x="4802" y="9973"/>
                  </a:lnTo>
                  <a:cubicBezTo>
                    <a:pt x="4853" y="9973"/>
                    <a:pt x="4904" y="9973"/>
                    <a:pt x="4955" y="9966"/>
                  </a:cubicBezTo>
                  <a:cubicBezTo>
                    <a:pt x="3371" y="9896"/>
                    <a:pt x="2105" y="8586"/>
                    <a:pt x="2105" y="6983"/>
                  </a:cubicBezTo>
                  <a:lnTo>
                    <a:pt x="2105" y="2633"/>
                  </a:lnTo>
                  <a:lnTo>
                    <a:pt x="2150"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9"/>
            <p:cNvSpPr/>
            <p:nvPr/>
          </p:nvSpPr>
          <p:spPr>
            <a:xfrm>
              <a:off x="7349976" y="3328899"/>
              <a:ext cx="118356" cy="186978"/>
            </a:xfrm>
            <a:custGeom>
              <a:rect b="b" l="l" r="r" t="t"/>
              <a:pathLst>
                <a:path extrusionOk="0" h="5910" w="3741">
                  <a:moveTo>
                    <a:pt x="916" y="1"/>
                  </a:moveTo>
                  <a:lnTo>
                    <a:pt x="1" y="1432"/>
                  </a:lnTo>
                  <a:lnTo>
                    <a:pt x="916" y="4389"/>
                  </a:lnTo>
                  <a:lnTo>
                    <a:pt x="916" y="4835"/>
                  </a:lnTo>
                  <a:cubicBezTo>
                    <a:pt x="916" y="5426"/>
                    <a:pt x="1400" y="5909"/>
                    <a:pt x="1991" y="5909"/>
                  </a:cubicBezTo>
                  <a:cubicBezTo>
                    <a:pt x="2589" y="5909"/>
                    <a:pt x="3066" y="5426"/>
                    <a:pt x="3066" y="4835"/>
                  </a:cubicBezTo>
                  <a:lnTo>
                    <a:pt x="3066" y="4389"/>
                  </a:lnTo>
                  <a:lnTo>
                    <a:pt x="3740" y="1457"/>
                  </a:lnTo>
                  <a:lnTo>
                    <a:pt x="306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9"/>
            <p:cNvSpPr/>
            <p:nvPr/>
          </p:nvSpPr>
          <p:spPr>
            <a:xfrm>
              <a:off x="7301698" y="3310392"/>
              <a:ext cx="77290" cy="170906"/>
            </a:xfrm>
            <a:custGeom>
              <a:rect b="b" l="l" r="r" t="t"/>
              <a:pathLst>
                <a:path extrusionOk="0" h="5402" w="2443">
                  <a:moveTo>
                    <a:pt x="1946" y="1"/>
                  </a:moveTo>
                  <a:cubicBezTo>
                    <a:pt x="872" y="1"/>
                    <a:pt x="0" y="872"/>
                    <a:pt x="0" y="1947"/>
                  </a:cubicBezTo>
                  <a:lnTo>
                    <a:pt x="0" y="4129"/>
                  </a:lnTo>
                  <a:cubicBezTo>
                    <a:pt x="0" y="4485"/>
                    <a:pt x="204" y="4809"/>
                    <a:pt x="528" y="4955"/>
                  </a:cubicBezTo>
                  <a:lnTo>
                    <a:pt x="1336" y="5331"/>
                  </a:lnTo>
                  <a:cubicBezTo>
                    <a:pt x="1444" y="5379"/>
                    <a:pt x="1555" y="5402"/>
                    <a:pt x="1662" y="5402"/>
                  </a:cubicBezTo>
                  <a:cubicBezTo>
                    <a:pt x="2075" y="5402"/>
                    <a:pt x="2442" y="5072"/>
                    <a:pt x="2442" y="4618"/>
                  </a:cubicBezTo>
                  <a:lnTo>
                    <a:pt x="244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9"/>
            <p:cNvSpPr/>
            <p:nvPr/>
          </p:nvSpPr>
          <p:spPr>
            <a:xfrm>
              <a:off x="7446974" y="3310392"/>
              <a:ext cx="77480" cy="170906"/>
            </a:xfrm>
            <a:custGeom>
              <a:rect b="b" l="l" r="r" t="t"/>
              <a:pathLst>
                <a:path extrusionOk="0" h="5402" w="2449">
                  <a:moveTo>
                    <a:pt x="0" y="1"/>
                  </a:moveTo>
                  <a:lnTo>
                    <a:pt x="0" y="4618"/>
                  </a:lnTo>
                  <a:cubicBezTo>
                    <a:pt x="0" y="5072"/>
                    <a:pt x="372" y="5402"/>
                    <a:pt x="783" y="5402"/>
                  </a:cubicBezTo>
                  <a:cubicBezTo>
                    <a:pt x="890" y="5402"/>
                    <a:pt x="1000" y="5379"/>
                    <a:pt x="1107" y="5331"/>
                  </a:cubicBezTo>
                  <a:lnTo>
                    <a:pt x="1914" y="4955"/>
                  </a:lnTo>
                  <a:cubicBezTo>
                    <a:pt x="2239" y="4809"/>
                    <a:pt x="2449" y="4485"/>
                    <a:pt x="2449" y="4129"/>
                  </a:cubicBezTo>
                  <a:lnTo>
                    <a:pt x="2449" y="1947"/>
                  </a:lnTo>
                  <a:cubicBezTo>
                    <a:pt x="2449" y="872"/>
                    <a:pt x="1577" y="1"/>
                    <a:pt x="50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9"/>
            <p:cNvSpPr/>
            <p:nvPr/>
          </p:nvSpPr>
          <p:spPr>
            <a:xfrm>
              <a:off x="7301698" y="3310392"/>
              <a:ext cx="77290" cy="170843"/>
            </a:xfrm>
            <a:custGeom>
              <a:rect b="b" l="l" r="r" t="t"/>
              <a:pathLst>
                <a:path extrusionOk="0" h="5400" w="2443">
                  <a:moveTo>
                    <a:pt x="1946" y="1"/>
                  </a:moveTo>
                  <a:cubicBezTo>
                    <a:pt x="872" y="1"/>
                    <a:pt x="0" y="872"/>
                    <a:pt x="0" y="1947"/>
                  </a:cubicBezTo>
                  <a:lnTo>
                    <a:pt x="0" y="4135"/>
                  </a:lnTo>
                  <a:cubicBezTo>
                    <a:pt x="0" y="4485"/>
                    <a:pt x="204" y="4809"/>
                    <a:pt x="528" y="4962"/>
                  </a:cubicBezTo>
                  <a:lnTo>
                    <a:pt x="1336" y="5331"/>
                  </a:lnTo>
                  <a:cubicBezTo>
                    <a:pt x="1444" y="5378"/>
                    <a:pt x="1555" y="5400"/>
                    <a:pt x="1662" y="5400"/>
                  </a:cubicBezTo>
                  <a:cubicBezTo>
                    <a:pt x="1801" y="5400"/>
                    <a:pt x="1933" y="5363"/>
                    <a:pt x="2048" y="5299"/>
                  </a:cubicBezTo>
                  <a:lnTo>
                    <a:pt x="1310" y="4955"/>
                  </a:lnTo>
                  <a:cubicBezTo>
                    <a:pt x="992" y="4809"/>
                    <a:pt x="782" y="4485"/>
                    <a:pt x="782" y="4129"/>
                  </a:cubicBezTo>
                  <a:lnTo>
                    <a:pt x="782" y="1947"/>
                  </a:lnTo>
                  <a:cubicBezTo>
                    <a:pt x="782" y="968"/>
                    <a:pt x="1501" y="160"/>
                    <a:pt x="2442" y="26"/>
                  </a:cubicBezTo>
                  <a:lnTo>
                    <a:pt x="244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9"/>
            <p:cNvSpPr/>
            <p:nvPr/>
          </p:nvSpPr>
          <p:spPr>
            <a:xfrm>
              <a:off x="7446974" y="3310392"/>
              <a:ext cx="37237" cy="170906"/>
            </a:xfrm>
            <a:custGeom>
              <a:rect b="b" l="l" r="r" t="t"/>
              <a:pathLst>
                <a:path extrusionOk="0" h="5402" w="1177">
                  <a:moveTo>
                    <a:pt x="0" y="1"/>
                  </a:moveTo>
                  <a:lnTo>
                    <a:pt x="0" y="4618"/>
                  </a:lnTo>
                  <a:cubicBezTo>
                    <a:pt x="0" y="5072"/>
                    <a:pt x="372" y="5402"/>
                    <a:pt x="783" y="5402"/>
                  </a:cubicBezTo>
                  <a:cubicBezTo>
                    <a:pt x="890" y="5402"/>
                    <a:pt x="1000" y="5379"/>
                    <a:pt x="1107" y="5331"/>
                  </a:cubicBezTo>
                  <a:lnTo>
                    <a:pt x="1177" y="5299"/>
                  </a:lnTo>
                  <a:cubicBezTo>
                    <a:pt x="948" y="5165"/>
                    <a:pt x="782" y="4917"/>
                    <a:pt x="782" y="4625"/>
                  </a:cubicBezTo>
                  <a:lnTo>
                    <a:pt x="782" y="26"/>
                  </a:lnTo>
                  <a:cubicBezTo>
                    <a:pt x="693" y="14"/>
                    <a:pt x="598" y="1"/>
                    <a:pt x="50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9"/>
            <p:cNvSpPr/>
            <p:nvPr/>
          </p:nvSpPr>
          <p:spPr>
            <a:xfrm>
              <a:off x="7396260" y="3363130"/>
              <a:ext cx="33441" cy="91369"/>
            </a:xfrm>
            <a:custGeom>
              <a:rect b="b" l="l" r="r" t="t"/>
              <a:pathLst>
                <a:path extrusionOk="0" h="2888" w="1057">
                  <a:moveTo>
                    <a:pt x="528" y="0"/>
                  </a:moveTo>
                  <a:cubicBezTo>
                    <a:pt x="236" y="0"/>
                    <a:pt x="0" y="236"/>
                    <a:pt x="0" y="528"/>
                  </a:cubicBezTo>
                  <a:lnTo>
                    <a:pt x="0" y="2360"/>
                  </a:lnTo>
                  <a:cubicBezTo>
                    <a:pt x="0" y="2652"/>
                    <a:pt x="236" y="2888"/>
                    <a:pt x="528" y="2888"/>
                  </a:cubicBezTo>
                  <a:cubicBezTo>
                    <a:pt x="821" y="2888"/>
                    <a:pt x="1056" y="2652"/>
                    <a:pt x="1056" y="2360"/>
                  </a:cubicBezTo>
                  <a:lnTo>
                    <a:pt x="1056" y="528"/>
                  </a:lnTo>
                  <a:cubicBezTo>
                    <a:pt x="1056" y="236"/>
                    <a:pt x="821" y="0"/>
                    <a:pt x="528"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9"/>
            <p:cNvSpPr/>
            <p:nvPr/>
          </p:nvSpPr>
          <p:spPr>
            <a:xfrm>
              <a:off x="7285594" y="3565130"/>
              <a:ext cx="103644" cy="121963"/>
            </a:xfrm>
            <a:custGeom>
              <a:rect b="b" l="l" r="r" t="t"/>
              <a:pathLst>
                <a:path extrusionOk="0" h="3855" w="3276">
                  <a:moveTo>
                    <a:pt x="0" y="1"/>
                  </a:moveTo>
                  <a:lnTo>
                    <a:pt x="0" y="306"/>
                  </a:lnTo>
                  <a:cubicBezTo>
                    <a:pt x="0" y="2176"/>
                    <a:pt x="1444" y="3709"/>
                    <a:pt x="3276" y="3855"/>
                  </a:cubicBezTo>
                  <a:lnTo>
                    <a:pt x="3276" y="1552"/>
                  </a:lnTo>
                  <a:cubicBezTo>
                    <a:pt x="3276" y="726"/>
                    <a:pt x="2621" y="45"/>
                    <a:pt x="1800" y="7"/>
                  </a:cubicBezTo>
                  <a:cubicBezTo>
                    <a:pt x="1775" y="7"/>
                    <a:pt x="1749" y="1"/>
                    <a:pt x="172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9"/>
            <p:cNvSpPr/>
            <p:nvPr/>
          </p:nvSpPr>
          <p:spPr>
            <a:xfrm>
              <a:off x="7436692" y="3565130"/>
              <a:ext cx="103866" cy="121963"/>
            </a:xfrm>
            <a:custGeom>
              <a:rect b="b" l="l" r="r" t="t"/>
              <a:pathLst>
                <a:path extrusionOk="0" h="3855" w="3283">
                  <a:moveTo>
                    <a:pt x="1553" y="1"/>
                  </a:moveTo>
                  <a:cubicBezTo>
                    <a:pt x="700" y="1"/>
                    <a:pt x="1" y="700"/>
                    <a:pt x="1" y="1552"/>
                  </a:cubicBezTo>
                  <a:lnTo>
                    <a:pt x="1" y="3855"/>
                  </a:lnTo>
                  <a:cubicBezTo>
                    <a:pt x="1839" y="3715"/>
                    <a:pt x="3283" y="2176"/>
                    <a:pt x="3283" y="306"/>
                  </a:cubicBezTo>
                  <a:lnTo>
                    <a:pt x="3283"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9"/>
            <p:cNvSpPr/>
            <p:nvPr/>
          </p:nvSpPr>
          <p:spPr>
            <a:xfrm>
              <a:off x="7407333" y="3493315"/>
              <a:ext cx="11295" cy="106650"/>
            </a:xfrm>
            <a:custGeom>
              <a:rect b="b" l="l" r="r" t="t"/>
              <a:pathLst>
                <a:path extrusionOk="0" h="3371" w="357">
                  <a:moveTo>
                    <a:pt x="178" y="0"/>
                  </a:moveTo>
                  <a:cubicBezTo>
                    <a:pt x="83" y="0"/>
                    <a:pt x="0" y="76"/>
                    <a:pt x="0" y="178"/>
                  </a:cubicBezTo>
                  <a:lnTo>
                    <a:pt x="0" y="3193"/>
                  </a:lnTo>
                  <a:cubicBezTo>
                    <a:pt x="0" y="3288"/>
                    <a:pt x="83" y="3371"/>
                    <a:pt x="178" y="3371"/>
                  </a:cubicBezTo>
                  <a:cubicBezTo>
                    <a:pt x="280" y="3371"/>
                    <a:pt x="356" y="3288"/>
                    <a:pt x="356" y="3186"/>
                  </a:cubicBezTo>
                  <a:lnTo>
                    <a:pt x="356" y="178"/>
                  </a:lnTo>
                  <a:cubicBezTo>
                    <a:pt x="356" y="76"/>
                    <a:pt x="280" y="0"/>
                    <a:pt x="178"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4" name="Google Shape;3644;p59"/>
          <p:cNvGrpSpPr/>
          <p:nvPr/>
        </p:nvGrpSpPr>
        <p:grpSpPr>
          <a:xfrm>
            <a:off x="7234881" y="2776206"/>
            <a:ext cx="377119" cy="278504"/>
            <a:chOff x="7234881" y="2776206"/>
            <a:chExt cx="377119" cy="278504"/>
          </a:xfrm>
        </p:grpSpPr>
        <p:sp>
          <p:nvSpPr>
            <p:cNvPr id="3645" name="Google Shape;3645;p59"/>
            <p:cNvSpPr/>
            <p:nvPr/>
          </p:nvSpPr>
          <p:spPr>
            <a:xfrm>
              <a:off x="7290435" y="2776206"/>
              <a:ext cx="79505" cy="32618"/>
            </a:xfrm>
            <a:custGeom>
              <a:rect b="b" l="l" r="r" t="t"/>
              <a:pathLst>
                <a:path extrusionOk="0" h="1031" w="2513">
                  <a:moveTo>
                    <a:pt x="401" y="0"/>
                  </a:moveTo>
                  <a:cubicBezTo>
                    <a:pt x="184" y="0"/>
                    <a:pt x="0" y="178"/>
                    <a:pt x="0" y="401"/>
                  </a:cubicBezTo>
                  <a:lnTo>
                    <a:pt x="0" y="1030"/>
                  </a:lnTo>
                  <a:lnTo>
                    <a:pt x="2512" y="1030"/>
                  </a:lnTo>
                  <a:lnTo>
                    <a:pt x="2512" y="401"/>
                  </a:lnTo>
                  <a:cubicBezTo>
                    <a:pt x="2512" y="178"/>
                    <a:pt x="2334" y="0"/>
                    <a:pt x="21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9"/>
            <p:cNvSpPr/>
            <p:nvPr/>
          </p:nvSpPr>
          <p:spPr>
            <a:xfrm>
              <a:off x="7476934" y="2776206"/>
              <a:ext cx="79505" cy="32618"/>
            </a:xfrm>
            <a:custGeom>
              <a:rect b="b" l="l" r="r" t="t"/>
              <a:pathLst>
                <a:path extrusionOk="0" h="1031" w="2513">
                  <a:moveTo>
                    <a:pt x="401" y="0"/>
                  </a:moveTo>
                  <a:cubicBezTo>
                    <a:pt x="179" y="0"/>
                    <a:pt x="1" y="178"/>
                    <a:pt x="1" y="401"/>
                  </a:cubicBezTo>
                  <a:lnTo>
                    <a:pt x="1" y="1030"/>
                  </a:lnTo>
                  <a:lnTo>
                    <a:pt x="2513" y="1030"/>
                  </a:lnTo>
                  <a:lnTo>
                    <a:pt x="2513" y="401"/>
                  </a:lnTo>
                  <a:cubicBezTo>
                    <a:pt x="2513" y="178"/>
                    <a:pt x="2335" y="0"/>
                    <a:pt x="21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9"/>
            <p:cNvSpPr/>
            <p:nvPr/>
          </p:nvSpPr>
          <p:spPr>
            <a:xfrm>
              <a:off x="7234881" y="2798921"/>
              <a:ext cx="377119" cy="255789"/>
            </a:xfrm>
            <a:custGeom>
              <a:rect b="b" l="l" r="r" t="t"/>
              <a:pathLst>
                <a:path extrusionOk="0" h="8085" w="11920">
                  <a:moveTo>
                    <a:pt x="1724" y="1"/>
                  </a:moveTo>
                  <a:cubicBezTo>
                    <a:pt x="770" y="1"/>
                    <a:pt x="1" y="770"/>
                    <a:pt x="1" y="1718"/>
                  </a:cubicBezTo>
                  <a:lnTo>
                    <a:pt x="1" y="6367"/>
                  </a:lnTo>
                  <a:cubicBezTo>
                    <a:pt x="1" y="7315"/>
                    <a:pt x="770" y="8084"/>
                    <a:pt x="1724" y="8084"/>
                  </a:cubicBezTo>
                  <a:lnTo>
                    <a:pt x="10202" y="8084"/>
                  </a:lnTo>
                  <a:cubicBezTo>
                    <a:pt x="11150" y="8084"/>
                    <a:pt x="11919" y="7315"/>
                    <a:pt x="11919" y="6367"/>
                  </a:cubicBezTo>
                  <a:lnTo>
                    <a:pt x="11919" y="1718"/>
                  </a:lnTo>
                  <a:cubicBezTo>
                    <a:pt x="11919" y="770"/>
                    <a:pt x="11150" y="1"/>
                    <a:pt x="10202" y="1"/>
                  </a:cubicBezTo>
                  <a:close/>
                </a:path>
              </a:pathLst>
            </a:custGeom>
            <a:solidFill>
              <a:srgbClr val="F6F9F9"/>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9"/>
            <p:cNvSpPr/>
            <p:nvPr/>
          </p:nvSpPr>
          <p:spPr>
            <a:xfrm>
              <a:off x="7249370" y="2885448"/>
              <a:ext cx="80929" cy="80929"/>
            </a:xfrm>
            <a:custGeom>
              <a:rect b="b" l="l" r="r" t="t"/>
              <a:pathLst>
                <a:path extrusionOk="0" h="2558" w="2558">
                  <a:moveTo>
                    <a:pt x="1279" y="1"/>
                  </a:moveTo>
                  <a:cubicBezTo>
                    <a:pt x="1005" y="1"/>
                    <a:pt x="789" y="223"/>
                    <a:pt x="789" y="490"/>
                  </a:cubicBezTo>
                  <a:lnTo>
                    <a:pt x="789" y="789"/>
                  </a:lnTo>
                  <a:lnTo>
                    <a:pt x="484" y="789"/>
                  </a:lnTo>
                  <a:cubicBezTo>
                    <a:pt x="217" y="789"/>
                    <a:pt x="1" y="1012"/>
                    <a:pt x="1" y="1279"/>
                  </a:cubicBezTo>
                  <a:cubicBezTo>
                    <a:pt x="1" y="1552"/>
                    <a:pt x="217" y="1769"/>
                    <a:pt x="484" y="1769"/>
                  </a:cubicBezTo>
                  <a:lnTo>
                    <a:pt x="789" y="1769"/>
                  </a:lnTo>
                  <a:lnTo>
                    <a:pt x="789" y="2068"/>
                  </a:lnTo>
                  <a:cubicBezTo>
                    <a:pt x="789" y="2341"/>
                    <a:pt x="1005" y="2557"/>
                    <a:pt x="1279" y="2557"/>
                  </a:cubicBezTo>
                  <a:cubicBezTo>
                    <a:pt x="1546" y="2557"/>
                    <a:pt x="1769" y="2341"/>
                    <a:pt x="1769" y="2068"/>
                  </a:cubicBezTo>
                  <a:lnTo>
                    <a:pt x="1769" y="1769"/>
                  </a:lnTo>
                  <a:lnTo>
                    <a:pt x="2068" y="1769"/>
                  </a:lnTo>
                  <a:cubicBezTo>
                    <a:pt x="2335" y="1769"/>
                    <a:pt x="2557" y="1552"/>
                    <a:pt x="2557" y="1279"/>
                  </a:cubicBezTo>
                  <a:cubicBezTo>
                    <a:pt x="2557" y="1012"/>
                    <a:pt x="2335" y="789"/>
                    <a:pt x="2068" y="789"/>
                  </a:cubicBezTo>
                  <a:lnTo>
                    <a:pt x="1769" y="789"/>
                  </a:lnTo>
                  <a:lnTo>
                    <a:pt x="1769" y="490"/>
                  </a:lnTo>
                  <a:cubicBezTo>
                    <a:pt x="1769" y="223"/>
                    <a:pt x="1546" y="1"/>
                    <a:pt x="127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9"/>
            <p:cNvSpPr/>
            <p:nvPr/>
          </p:nvSpPr>
          <p:spPr>
            <a:xfrm>
              <a:off x="7518790" y="2887473"/>
              <a:ext cx="39484" cy="39452"/>
            </a:xfrm>
            <a:custGeom>
              <a:rect b="b" l="l" r="r" t="t"/>
              <a:pathLst>
                <a:path extrusionOk="0" h="1247" w="1248">
                  <a:moveTo>
                    <a:pt x="624" y="0"/>
                  </a:moveTo>
                  <a:cubicBezTo>
                    <a:pt x="280" y="0"/>
                    <a:pt x="1" y="280"/>
                    <a:pt x="1" y="623"/>
                  </a:cubicBezTo>
                  <a:cubicBezTo>
                    <a:pt x="1" y="967"/>
                    <a:pt x="280" y="1247"/>
                    <a:pt x="624" y="1247"/>
                  </a:cubicBezTo>
                  <a:cubicBezTo>
                    <a:pt x="967" y="1247"/>
                    <a:pt x="1247" y="967"/>
                    <a:pt x="1247" y="623"/>
                  </a:cubicBezTo>
                  <a:cubicBezTo>
                    <a:pt x="1247" y="280"/>
                    <a:pt x="967" y="0"/>
                    <a:pt x="6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9"/>
            <p:cNvSpPr/>
            <p:nvPr/>
          </p:nvSpPr>
          <p:spPr>
            <a:xfrm>
              <a:off x="7556216" y="2925089"/>
              <a:ext cx="39484" cy="39262"/>
            </a:xfrm>
            <a:custGeom>
              <a:rect b="b" l="l" r="r" t="t"/>
              <a:pathLst>
                <a:path extrusionOk="0" h="1241" w="1248">
                  <a:moveTo>
                    <a:pt x="624" y="0"/>
                  </a:moveTo>
                  <a:cubicBezTo>
                    <a:pt x="280" y="0"/>
                    <a:pt x="1" y="274"/>
                    <a:pt x="1" y="617"/>
                  </a:cubicBezTo>
                  <a:cubicBezTo>
                    <a:pt x="1" y="961"/>
                    <a:pt x="280" y="1241"/>
                    <a:pt x="624" y="1241"/>
                  </a:cubicBezTo>
                  <a:cubicBezTo>
                    <a:pt x="967" y="1241"/>
                    <a:pt x="1247" y="961"/>
                    <a:pt x="1247" y="617"/>
                  </a:cubicBezTo>
                  <a:cubicBezTo>
                    <a:pt x="1247" y="274"/>
                    <a:pt x="967" y="0"/>
                    <a:pt x="6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9"/>
            <p:cNvSpPr/>
            <p:nvPr/>
          </p:nvSpPr>
          <p:spPr>
            <a:xfrm>
              <a:off x="7346369" y="2821668"/>
              <a:ext cx="154359" cy="205074"/>
            </a:xfrm>
            <a:custGeom>
              <a:rect b="b" l="l" r="r" t="t"/>
              <a:pathLst>
                <a:path extrusionOk="0" h="6482" w="4879">
                  <a:moveTo>
                    <a:pt x="827" y="0"/>
                  </a:moveTo>
                  <a:cubicBezTo>
                    <a:pt x="369" y="0"/>
                    <a:pt x="0" y="369"/>
                    <a:pt x="0" y="827"/>
                  </a:cubicBezTo>
                  <a:lnTo>
                    <a:pt x="0" y="5654"/>
                  </a:lnTo>
                  <a:cubicBezTo>
                    <a:pt x="0" y="6112"/>
                    <a:pt x="369" y="6481"/>
                    <a:pt x="827" y="6481"/>
                  </a:cubicBezTo>
                  <a:lnTo>
                    <a:pt x="4051" y="6481"/>
                  </a:lnTo>
                  <a:cubicBezTo>
                    <a:pt x="4509" y="6481"/>
                    <a:pt x="4878" y="6112"/>
                    <a:pt x="4878" y="5654"/>
                  </a:cubicBezTo>
                  <a:lnTo>
                    <a:pt x="4878" y="827"/>
                  </a:lnTo>
                  <a:cubicBezTo>
                    <a:pt x="4878" y="369"/>
                    <a:pt x="4509" y="0"/>
                    <a:pt x="405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2" name="Google Shape;3652;p59"/>
          <p:cNvGrpSpPr/>
          <p:nvPr/>
        </p:nvGrpSpPr>
        <p:grpSpPr>
          <a:xfrm>
            <a:off x="7239581" y="2109085"/>
            <a:ext cx="347544" cy="377094"/>
            <a:chOff x="7162245" y="2172221"/>
            <a:chExt cx="337487" cy="366181"/>
          </a:xfrm>
        </p:grpSpPr>
        <p:sp>
          <p:nvSpPr>
            <p:cNvPr id="3653" name="Google Shape;3653;p59"/>
            <p:cNvSpPr/>
            <p:nvPr/>
          </p:nvSpPr>
          <p:spPr>
            <a:xfrm>
              <a:off x="7162245" y="2230625"/>
              <a:ext cx="229436" cy="307778"/>
            </a:xfrm>
            <a:custGeom>
              <a:rect b="b" l="l" r="r" t="t"/>
              <a:pathLst>
                <a:path extrusionOk="0" h="10018" w="7468">
                  <a:moveTo>
                    <a:pt x="1292" y="1"/>
                  </a:moveTo>
                  <a:cubicBezTo>
                    <a:pt x="579" y="1"/>
                    <a:pt x="1" y="580"/>
                    <a:pt x="1" y="1292"/>
                  </a:cubicBezTo>
                  <a:lnTo>
                    <a:pt x="1" y="8720"/>
                  </a:lnTo>
                  <a:cubicBezTo>
                    <a:pt x="1" y="9439"/>
                    <a:pt x="579" y="10018"/>
                    <a:pt x="1292" y="10018"/>
                  </a:cubicBezTo>
                  <a:lnTo>
                    <a:pt x="6176" y="10018"/>
                  </a:lnTo>
                  <a:cubicBezTo>
                    <a:pt x="6888" y="10018"/>
                    <a:pt x="7467" y="9439"/>
                    <a:pt x="7467" y="8720"/>
                  </a:cubicBezTo>
                  <a:lnTo>
                    <a:pt x="7467" y="1292"/>
                  </a:lnTo>
                  <a:cubicBezTo>
                    <a:pt x="7467" y="580"/>
                    <a:pt x="6888" y="1"/>
                    <a:pt x="6176"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9"/>
            <p:cNvSpPr/>
            <p:nvPr/>
          </p:nvSpPr>
          <p:spPr>
            <a:xfrm>
              <a:off x="7191738" y="2429153"/>
              <a:ext cx="170633" cy="79756"/>
            </a:xfrm>
            <a:custGeom>
              <a:rect b="b" l="l" r="r" t="t"/>
              <a:pathLst>
                <a:path extrusionOk="0" h="2596" w="5554">
                  <a:moveTo>
                    <a:pt x="408" y="1"/>
                  </a:moveTo>
                  <a:cubicBezTo>
                    <a:pt x="185" y="1"/>
                    <a:pt x="1" y="185"/>
                    <a:pt x="1" y="414"/>
                  </a:cubicBezTo>
                  <a:lnTo>
                    <a:pt x="1" y="2182"/>
                  </a:lnTo>
                  <a:cubicBezTo>
                    <a:pt x="1" y="2411"/>
                    <a:pt x="185" y="2596"/>
                    <a:pt x="408" y="2596"/>
                  </a:cubicBezTo>
                  <a:lnTo>
                    <a:pt x="5140" y="2596"/>
                  </a:lnTo>
                  <a:cubicBezTo>
                    <a:pt x="5362" y="2596"/>
                    <a:pt x="5553" y="2411"/>
                    <a:pt x="5553" y="2182"/>
                  </a:cubicBezTo>
                  <a:lnTo>
                    <a:pt x="5553" y="414"/>
                  </a:lnTo>
                  <a:cubicBezTo>
                    <a:pt x="5553" y="185"/>
                    <a:pt x="5369" y="1"/>
                    <a:pt x="514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9"/>
            <p:cNvSpPr/>
            <p:nvPr/>
          </p:nvSpPr>
          <p:spPr>
            <a:xfrm>
              <a:off x="7191738" y="2260149"/>
              <a:ext cx="170633" cy="136592"/>
            </a:xfrm>
            <a:custGeom>
              <a:rect b="b" l="l" r="r" t="t"/>
              <a:pathLst>
                <a:path extrusionOk="0" h="4446" w="5554">
                  <a:moveTo>
                    <a:pt x="408" y="0"/>
                  </a:moveTo>
                  <a:cubicBezTo>
                    <a:pt x="185" y="0"/>
                    <a:pt x="1" y="185"/>
                    <a:pt x="1" y="407"/>
                  </a:cubicBezTo>
                  <a:lnTo>
                    <a:pt x="1" y="4039"/>
                  </a:lnTo>
                  <a:cubicBezTo>
                    <a:pt x="1" y="4261"/>
                    <a:pt x="185" y="4446"/>
                    <a:pt x="408" y="4446"/>
                  </a:cubicBezTo>
                  <a:lnTo>
                    <a:pt x="5140" y="4446"/>
                  </a:lnTo>
                  <a:cubicBezTo>
                    <a:pt x="5362" y="4446"/>
                    <a:pt x="5553" y="4261"/>
                    <a:pt x="5553" y="4039"/>
                  </a:cubicBezTo>
                  <a:lnTo>
                    <a:pt x="5553" y="407"/>
                  </a:lnTo>
                  <a:cubicBezTo>
                    <a:pt x="5553" y="185"/>
                    <a:pt x="5369" y="0"/>
                    <a:pt x="5140"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9"/>
            <p:cNvSpPr/>
            <p:nvPr/>
          </p:nvSpPr>
          <p:spPr>
            <a:xfrm>
              <a:off x="7205225" y="2444207"/>
              <a:ext cx="85808" cy="10968"/>
            </a:xfrm>
            <a:custGeom>
              <a:rect b="b" l="l" r="r" t="t"/>
              <a:pathLst>
                <a:path extrusionOk="0" h="357" w="2793">
                  <a:moveTo>
                    <a:pt x="179" y="0"/>
                  </a:moveTo>
                  <a:cubicBezTo>
                    <a:pt x="83" y="0"/>
                    <a:pt x="1" y="83"/>
                    <a:pt x="1" y="178"/>
                  </a:cubicBezTo>
                  <a:cubicBezTo>
                    <a:pt x="1" y="280"/>
                    <a:pt x="83" y="357"/>
                    <a:pt x="179" y="357"/>
                  </a:cubicBezTo>
                  <a:lnTo>
                    <a:pt x="2615" y="357"/>
                  </a:lnTo>
                  <a:cubicBezTo>
                    <a:pt x="2710" y="357"/>
                    <a:pt x="2793" y="280"/>
                    <a:pt x="2793" y="178"/>
                  </a:cubicBezTo>
                  <a:cubicBezTo>
                    <a:pt x="2793" y="83"/>
                    <a:pt x="2710" y="0"/>
                    <a:pt x="26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9"/>
            <p:cNvSpPr/>
            <p:nvPr/>
          </p:nvSpPr>
          <p:spPr>
            <a:xfrm>
              <a:off x="7205225" y="2464730"/>
              <a:ext cx="52413" cy="11152"/>
            </a:xfrm>
            <a:custGeom>
              <a:rect b="b" l="l" r="r" t="t"/>
              <a:pathLst>
                <a:path extrusionOk="0" h="363" w="1706">
                  <a:moveTo>
                    <a:pt x="179" y="0"/>
                  </a:moveTo>
                  <a:cubicBezTo>
                    <a:pt x="83" y="0"/>
                    <a:pt x="1" y="83"/>
                    <a:pt x="1" y="178"/>
                  </a:cubicBezTo>
                  <a:cubicBezTo>
                    <a:pt x="1" y="280"/>
                    <a:pt x="83" y="363"/>
                    <a:pt x="179" y="363"/>
                  </a:cubicBezTo>
                  <a:lnTo>
                    <a:pt x="1527" y="363"/>
                  </a:lnTo>
                  <a:cubicBezTo>
                    <a:pt x="1623" y="363"/>
                    <a:pt x="1705" y="280"/>
                    <a:pt x="1705" y="178"/>
                  </a:cubicBezTo>
                  <a:cubicBezTo>
                    <a:pt x="1705" y="83"/>
                    <a:pt x="1623" y="0"/>
                    <a:pt x="15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9"/>
            <p:cNvSpPr/>
            <p:nvPr/>
          </p:nvSpPr>
          <p:spPr>
            <a:xfrm>
              <a:off x="7270111" y="2172221"/>
              <a:ext cx="229620" cy="307778"/>
            </a:xfrm>
            <a:custGeom>
              <a:rect b="b" l="l" r="r" t="t"/>
              <a:pathLst>
                <a:path extrusionOk="0" h="10018" w="7474">
                  <a:moveTo>
                    <a:pt x="1291" y="0"/>
                  </a:moveTo>
                  <a:cubicBezTo>
                    <a:pt x="579" y="0"/>
                    <a:pt x="0" y="579"/>
                    <a:pt x="0" y="1291"/>
                  </a:cubicBezTo>
                  <a:lnTo>
                    <a:pt x="0" y="8726"/>
                  </a:lnTo>
                  <a:cubicBezTo>
                    <a:pt x="0" y="9439"/>
                    <a:pt x="579" y="10017"/>
                    <a:pt x="1291" y="10017"/>
                  </a:cubicBezTo>
                  <a:lnTo>
                    <a:pt x="6176" y="10017"/>
                  </a:lnTo>
                  <a:cubicBezTo>
                    <a:pt x="6895" y="10017"/>
                    <a:pt x="7473" y="9439"/>
                    <a:pt x="7473" y="8726"/>
                  </a:cubicBezTo>
                  <a:lnTo>
                    <a:pt x="7473" y="1291"/>
                  </a:lnTo>
                  <a:cubicBezTo>
                    <a:pt x="7473" y="579"/>
                    <a:pt x="6895" y="0"/>
                    <a:pt x="6176"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9"/>
            <p:cNvSpPr/>
            <p:nvPr/>
          </p:nvSpPr>
          <p:spPr>
            <a:xfrm>
              <a:off x="7299605" y="2370750"/>
              <a:ext cx="170602" cy="79725"/>
            </a:xfrm>
            <a:custGeom>
              <a:rect b="b" l="l" r="r" t="t"/>
              <a:pathLst>
                <a:path extrusionOk="0" h="2595" w="5553">
                  <a:moveTo>
                    <a:pt x="414" y="0"/>
                  </a:moveTo>
                  <a:cubicBezTo>
                    <a:pt x="185" y="0"/>
                    <a:pt x="1" y="184"/>
                    <a:pt x="1" y="413"/>
                  </a:cubicBezTo>
                  <a:lnTo>
                    <a:pt x="1" y="2188"/>
                  </a:lnTo>
                  <a:cubicBezTo>
                    <a:pt x="1" y="2410"/>
                    <a:pt x="185" y="2595"/>
                    <a:pt x="414" y="2595"/>
                  </a:cubicBezTo>
                  <a:lnTo>
                    <a:pt x="5140" y="2595"/>
                  </a:lnTo>
                  <a:cubicBezTo>
                    <a:pt x="5369" y="2595"/>
                    <a:pt x="5553" y="2410"/>
                    <a:pt x="5553" y="2188"/>
                  </a:cubicBezTo>
                  <a:lnTo>
                    <a:pt x="5553" y="413"/>
                  </a:lnTo>
                  <a:cubicBezTo>
                    <a:pt x="5553" y="184"/>
                    <a:pt x="5369" y="0"/>
                    <a:pt x="514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9"/>
            <p:cNvSpPr/>
            <p:nvPr/>
          </p:nvSpPr>
          <p:spPr>
            <a:xfrm>
              <a:off x="7299605" y="2201715"/>
              <a:ext cx="170602" cy="136807"/>
            </a:xfrm>
            <a:custGeom>
              <a:rect b="b" l="l" r="r" t="t"/>
              <a:pathLst>
                <a:path extrusionOk="0" h="4453" w="5553">
                  <a:moveTo>
                    <a:pt x="414" y="1"/>
                  </a:moveTo>
                  <a:cubicBezTo>
                    <a:pt x="185" y="1"/>
                    <a:pt x="1" y="185"/>
                    <a:pt x="1" y="414"/>
                  </a:cubicBezTo>
                  <a:lnTo>
                    <a:pt x="1" y="4039"/>
                  </a:lnTo>
                  <a:cubicBezTo>
                    <a:pt x="1" y="4268"/>
                    <a:pt x="185" y="4453"/>
                    <a:pt x="414" y="4453"/>
                  </a:cubicBezTo>
                  <a:lnTo>
                    <a:pt x="5140" y="4453"/>
                  </a:lnTo>
                  <a:cubicBezTo>
                    <a:pt x="5369" y="4453"/>
                    <a:pt x="5553" y="4268"/>
                    <a:pt x="5553" y="4039"/>
                  </a:cubicBezTo>
                  <a:lnTo>
                    <a:pt x="5553" y="414"/>
                  </a:lnTo>
                  <a:cubicBezTo>
                    <a:pt x="5553" y="185"/>
                    <a:pt x="5369" y="1"/>
                    <a:pt x="514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9"/>
            <p:cNvSpPr/>
            <p:nvPr/>
          </p:nvSpPr>
          <p:spPr>
            <a:xfrm>
              <a:off x="7313092" y="2385773"/>
              <a:ext cx="107099" cy="11183"/>
            </a:xfrm>
            <a:custGeom>
              <a:rect b="b" l="l" r="r" t="t"/>
              <a:pathLst>
                <a:path extrusionOk="0" h="364" w="3486">
                  <a:moveTo>
                    <a:pt x="185" y="1"/>
                  </a:moveTo>
                  <a:cubicBezTo>
                    <a:pt x="83" y="1"/>
                    <a:pt x="1" y="83"/>
                    <a:pt x="1" y="179"/>
                  </a:cubicBezTo>
                  <a:cubicBezTo>
                    <a:pt x="1" y="281"/>
                    <a:pt x="83" y="363"/>
                    <a:pt x="185" y="363"/>
                  </a:cubicBezTo>
                  <a:lnTo>
                    <a:pt x="3308" y="363"/>
                  </a:lnTo>
                  <a:cubicBezTo>
                    <a:pt x="3409" y="363"/>
                    <a:pt x="3486" y="281"/>
                    <a:pt x="3486" y="179"/>
                  </a:cubicBezTo>
                  <a:cubicBezTo>
                    <a:pt x="3486" y="83"/>
                    <a:pt x="3409" y="1"/>
                    <a:pt x="33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9"/>
            <p:cNvSpPr/>
            <p:nvPr/>
          </p:nvSpPr>
          <p:spPr>
            <a:xfrm>
              <a:off x="7313092" y="2406480"/>
              <a:ext cx="75854" cy="10999"/>
            </a:xfrm>
            <a:custGeom>
              <a:rect b="b" l="l" r="r" t="t"/>
              <a:pathLst>
                <a:path extrusionOk="0" h="358" w="2469">
                  <a:moveTo>
                    <a:pt x="185" y="1"/>
                  </a:moveTo>
                  <a:cubicBezTo>
                    <a:pt x="83" y="1"/>
                    <a:pt x="1" y="77"/>
                    <a:pt x="1" y="179"/>
                  </a:cubicBezTo>
                  <a:cubicBezTo>
                    <a:pt x="1" y="274"/>
                    <a:pt x="83" y="357"/>
                    <a:pt x="185" y="357"/>
                  </a:cubicBezTo>
                  <a:lnTo>
                    <a:pt x="2290" y="357"/>
                  </a:lnTo>
                  <a:cubicBezTo>
                    <a:pt x="2386" y="357"/>
                    <a:pt x="2468" y="274"/>
                    <a:pt x="2468" y="179"/>
                  </a:cubicBezTo>
                  <a:cubicBezTo>
                    <a:pt x="2468" y="77"/>
                    <a:pt x="2386" y="1"/>
                    <a:pt x="2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9"/>
            <p:cNvSpPr/>
            <p:nvPr/>
          </p:nvSpPr>
          <p:spPr>
            <a:xfrm>
              <a:off x="7326764" y="2221101"/>
              <a:ext cx="116100" cy="97882"/>
            </a:xfrm>
            <a:custGeom>
              <a:rect b="b" l="l" r="r" t="t"/>
              <a:pathLst>
                <a:path extrusionOk="0" h="3186" w="3779">
                  <a:moveTo>
                    <a:pt x="1890" y="1"/>
                  </a:moveTo>
                  <a:cubicBezTo>
                    <a:pt x="1707" y="1"/>
                    <a:pt x="1524" y="92"/>
                    <a:pt x="1419" y="273"/>
                  </a:cubicBezTo>
                  <a:lnTo>
                    <a:pt x="211" y="2372"/>
                  </a:lnTo>
                  <a:cubicBezTo>
                    <a:pt x="1" y="2734"/>
                    <a:pt x="261" y="3186"/>
                    <a:pt x="681" y="3186"/>
                  </a:cubicBezTo>
                  <a:lnTo>
                    <a:pt x="3104" y="3186"/>
                  </a:lnTo>
                  <a:cubicBezTo>
                    <a:pt x="3518" y="3186"/>
                    <a:pt x="3779" y="2734"/>
                    <a:pt x="3575" y="2372"/>
                  </a:cubicBezTo>
                  <a:lnTo>
                    <a:pt x="2360" y="273"/>
                  </a:lnTo>
                  <a:cubicBezTo>
                    <a:pt x="2255" y="92"/>
                    <a:pt x="2072" y="1"/>
                    <a:pt x="18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9"/>
            <p:cNvSpPr/>
            <p:nvPr/>
          </p:nvSpPr>
          <p:spPr>
            <a:xfrm>
              <a:off x="7354137" y="2259350"/>
              <a:ext cx="61568" cy="36191"/>
            </a:xfrm>
            <a:custGeom>
              <a:rect b="b" l="l" r="r" t="t"/>
              <a:pathLst>
                <a:path extrusionOk="0" h="1178" w="2004">
                  <a:moveTo>
                    <a:pt x="999" y="1"/>
                  </a:moveTo>
                  <a:cubicBezTo>
                    <a:pt x="846" y="1"/>
                    <a:pt x="700" y="33"/>
                    <a:pt x="566" y="84"/>
                  </a:cubicBezTo>
                  <a:cubicBezTo>
                    <a:pt x="324" y="185"/>
                    <a:pt x="121" y="363"/>
                    <a:pt x="0" y="592"/>
                  </a:cubicBezTo>
                  <a:cubicBezTo>
                    <a:pt x="191" y="942"/>
                    <a:pt x="573" y="1177"/>
                    <a:pt x="999" y="1177"/>
                  </a:cubicBezTo>
                  <a:cubicBezTo>
                    <a:pt x="1431" y="1177"/>
                    <a:pt x="1806" y="942"/>
                    <a:pt x="2004" y="592"/>
                  </a:cubicBezTo>
                  <a:cubicBezTo>
                    <a:pt x="1876" y="363"/>
                    <a:pt x="1679" y="185"/>
                    <a:pt x="1437" y="90"/>
                  </a:cubicBezTo>
                  <a:cubicBezTo>
                    <a:pt x="1304" y="33"/>
                    <a:pt x="1158" y="1"/>
                    <a:pt x="9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9"/>
            <p:cNvSpPr/>
            <p:nvPr/>
          </p:nvSpPr>
          <p:spPr>
            <a:xfrm>
              <a:off x="7370728" y="2259350"/>
              <a:ext cx="28357" cy="21536"/>
            </a:xfrm>
            <a:custGeom>
              <a:rect b="b" l="l" r="r" t="t"/>
              <a:pathLst>
                <a:path extrusionOk="0" h="701" w="923">
                  <a:moveTo>
                    <a:pt x="459" y="1"/>
                  </a:moveTo>
                  <a:cubicBezTo>
                    <a:pt x="306" y="1"/>
                    <a:pt x="160" y="33"/>
                    <a:pt x="26" y="84"/>
                  </a:cubicBezTo>
                  <a:cubicBezTo>
                    <a:pt x="7" y="134"/>
                    <a:pt x="1" y="185"/>
                    <a:pt x="1" y="243"/>
                  </a:cubicBezTo>
                  <a:cubicBezTo>
                    <a:pt x="1" y="497"/>
                    <a:pt x="204" y="700"/>
                    <a:pt x="459" y="700"/>
                  </a:cubicBezTo>
                  <a:cubicBezTo>
                    <a:pt x="713" y="700"/>
                    <a:pt x="923" y="497"/>
                    <a:pt x="923" y="243"/>
                  </a:cubicBezTo>
                  <a:cubicBezTo>
                    <a:pt x="923" y="185"/>
                    <a:pt x="917" y="134"/>
                    <a:pt x="897" y="84"/>
                  </a:cubicBezTo>
                  <a:cubicBezTo>
                    <a:pt x="764" y="33"/>
                    <a:pt x="618" y="1"/>
                    <a:pt x="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9"/>
            <p:cNvSpPr/>
            <p:nvPr/>
          </p:nvSpPr>
          <p:spPr>
            <a:xfrm>
              <a:off x="7426028" y="2222760"/>
              <a:ext cx="27189" cy="26268"/>
            </a:xfrm>
            <a:custGeom>
              <a:rect b="b" l="l" r="r" t="t"/>
              <a:pathLst>
                <a:path extrusionOk="0" h="855" w="885">
                  <a:moveTo>
                    <a:pt x="687" y="1"/>
                  </a:moveTo>
                  <a:cubicBezTo>
                    <a:pt x="641" y="1"/>
                    <a:pt x="595" y="18"/>
                    <a:pt x="560" y="53"/>
                  </a:cubicBezTo>
                  <a:lnTo>
                    <a:pt x="71" y="543"/>
                  </a:lnTo>
                  <a:cubicBezTo>
                    <a:pt x="1" y="613"/>
                    <a:pt x="1" y="728"/>
                    <a:pt x="71" y="798"/>
                  </a:cubicBezTo>
                  <a:cubicBezTo>
                    <a:pt x="102" y="836"/>
                    <a:pt x="153" y="855"/>
                    <a:pt x="198" y="855"/>
                  </a:cubicBezTo>
                  <a:cubicBezTo>
                    <a:pt x="242" y="855"/>
                    <a:pt x="287" y="836"/>
                    <a:pt x="325" y="798"/>
                  </a:cubicBezTo>
                  <a:lnTo>
                    <a:pt x="815" y="308"/>
                  </a:lnTo>
                  <a:cubicBezTo>
                    <a:pt x="885" y="238"/>
                    <a:pt x="885" y="123"/>
                    <a:pt x="815" y="53"/>
                  </a:cubicBezTo>
                  <a:cubicBezTo>
                    <a:pt x="780" y="18"/>
                    <a:pt x="734" y="1"/>
                    <a:pt x="6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9"/>
            <p:cNvSpPr/>
            <p:nvPr/>
          </p:nvSpPr>
          <p:spPr>
            <a:xfrm>
              <a:off x="7433463" y="2251823"/>
              <a:ext cx="27374" cy="14009"/>
            </a:xfrm>
            <a:custGeom>
              <a:rect b="b" l="l" r="r" t="t"/>
              <a:pathLst>
                <a:path extrusionOk="0" h="456" w="891">
                  <a:moveTo>
                    <a:pt x="698" y="1"/>
                  </a:moveTo>
                  <a:cubicBezTo>
                    <a:pt x="686" y="1"/>
                    <a:pt x="674" y="2"/>
                    <a:pt x="662" y="4"/>
                  </a:cubicBezTo>
                  <a:lnTo>
                    <a:pt x="159" y="100"/>
                  </a:lnTo>
                  <a:cubicBezTo>
                    <a:pt x="64" y="119"/>
                    <a:pt x="0" y="214"/>
                    <a:pt x="19" y="309"/>
                  </a:cubicBezTo>
                  <a:cubicBezTo>
                    <a:pt x="32" y="398"/>
                    <a:pt x="108" y="456"/>
                    <a:pt x="197" y="456"/>
                  </a:cubicBezTo>
                  <a:lnTo>
                    <a:pt x="229" y="456"/>
                  </a:lnTo>
                  <a:lnTo>
                    <a:pt x="732" y="360"/>
                  </a:lnTo>
                  <a:cubicBezTo>
                    <a:pt x="827" y="341"/>
                    <a:pt x="891" y="246"/>
                    <a:pt x="872" y="144"/>
                  </a:cubicBezTo>
                  <a:cubicBezTo>
                    <a:pt x="855" y="60"/>
                    <a:pt x="784" y="1"/>
                    <a:pt x="6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9"/>
            <p:cNvSpPr/>
            <p:nvPr/>
          </p:nvSpPr>
          <p:spPr>
            <a:xfrm>
              <a:off x="7412172" y="2214403"/>
              <a:ext cx="16621" cy="20953"/>
            </a:xfrm>
            <a:custGeom>
              <a:rect b="b" l="l" r="r" t="t"/>
              <a:pathLst>
                <a:path extrusionOk="0" h="682" w="541">
                  <a:moveTo>
                    <a:pt x="337" y="0"/>
                  </a:moveTo>
                  <a:cubicBezTo>
                    <a:pt x="266" y="0"/>
                    <a:pt x="201" y="42"/>
                    <a:pt x="172" y="109"/>
                  </a:cubicBezTo>
                  <a:lnTo>
                    <a:pt x="38" y="434"/>
                  </a:lnTo>
                  <a:cubicBezTo>
                    <a:pt x="0" y="529"/>
                    <a:pt x="45" y="631"/>
                    <a:pt x="140" y="669"/>
                  </a:cubicBezTo>
                  <a:cubicBezTo>
                    <a:pt x="159" y="675"/>
                    <a:pt x="184" y="682"/>
                    <a:pt x="204" y="682"/>
                  </a:cubicBezTo>
                  <a:cubicBezTo>
                    <a:pt x="280" y="682"/>
                    <a:pt x="343" y="637"/>
                    <a:pt x="375" y="567"/>
                  </a:cubicBezTo>
                  <a:lnTo>
                    <a:pt x="502" y="249"/>
                  </a:lnTo>
                  <a:cubicBezTo>
                    <a:pt x="541" y="154"/>
                    <a:pt x="496" y="52"/>
                    <a:pt x="407" y="14"/>
                  </a:cubicBezTo>
                  <a:cubicBezTo>
                    <a:pt x="384" y="4"/>
                    <a:pt x="360" y="0"/>
                    <a:pt x="3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9"/>
            <p:cNvSpPr/>
            <p:nvPr/>
          </p:nvSpPr>
          <p:spPr>
            <a:xfrm>
              <a:off x="7316595" y="2222760"/>
              <a:ext cx="27220" cy="26268"/>
            </a:xfrm>
            <a:custGeom>
              <a:rect b="b" l="l" r="r" t="t"/>
              <a:pathLst>
                <a:path extrusionOk="0" h="855" w="886">
                  <a:moveTo>
                    <a:pt x="198" y="1"/>
                  </a:moveTo>
                  <a:cubicBezTo>
                    <a:pt x="152" y="1"/>
                    <a:pt x="106" y="18"/>
                    <a:pt x="71" y="53"/>
                  </a:cubicBezTo>
                  <a:cubicBezTo>
                    <a:pt x="1" y="123"/>
                    <a:pt x="1" y="238"/>
                    <a:pt x="71" y="308"/>
                  </a:cubicBezTo>
                  <a:lnTo>
                    <a:pt x="561" y="798"/>
                  </a:lnTo>
                  <a:cubicBezTo>
                    <a:pt x="592" y="836"/>
                    <a:pt x="637" y="855"/>
                    <a:pt x="688" y="855"/>
                  </a:cubicBezTo>
                  <a:cubicBezTo>
                    <a:pt x="732" y="855"/>
                    <a:pt x="777" y="836"/>
                    <a:pt x="815" y="798"/>
                  </a:cubicBezTo>
                  <a:cubicBezTo>
                    <a:pt x="885" y="728"/>
                    <a:pt x="885" y="613"/>
                    <a:pt x="815" y="543"/>
                  </a:cubicBezTo>
                  <a:lnTo>
                    <a:pt x="325" y="53"/>
                  </a:lnTo>
                  <a:cubicBezTo>
                    <a:pt x="290" y="18"/>
                    <a:pt x="244" y="1"/>
                    <a:pt x="1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9"/>
            <p:cNvSpPr/>
            <p:nvPr/>
          </p:nvSpPr>
          <p:spPr>
            <a:xfrm>
              <a:off x="7308791" y="2251823"/>
              <a:ext cx="27589" cy="14009"/>
            </a:xfrm>
            <a:custGeom>
              <a:rect b="b" l="l" r="r" t="t"/>
              <a:pathLst>
                <a:path extrusionOk="0" h="456" w="898">
                  <a:moveTo>
                    <a:pt x="195" y="1"/>
                  </a:moveTo>
                  <a:cubicBezTo>
                    <a:pt x="112" y="1"/>
                    <a:pt x="36" y="60"/>
                    <a:pt x="20" y="144"/>
                  </a:cubicBezTo>
                  <a:cubicBezTo>
                    <a:pt x="1" y="246"/>
                    <a:pt x="64" y="341"/>
                    <a:pt x="166" y="360"/>
                  </a:cubicBezTo>
                  <a:lnTo>
                    <a:pt x="668" y="456"/>
                  </a:lnTo>
                  <a:lnTo>
                    <a:pt x="700" y="456"/>
                  </a:lnTo>
                  <a:cubicBezTo>
                    <a:pt x="783" y="456"/>
                    <a:pt x="859" y="398"/>
                    <a:pt x="878" y="309"/>
                  </a:cubicBezTo>
                  <a:cubicBezTo>
                    <a:pt x="897" y="214"/>
                    <a:pt x="834" y="119"/>
                    <a:pt x="732" y="100"/>
                  </a:cubicBezTo>
                  <a:lnTo>
                    <a:pt x="230" y="4"/>
                  </a:lnTo>
                  <a:cubicBezTo>
                    <a:pt x="218" y="2"/>
                    <a:pt x="207"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9"/>
            <p:cNvSpPr/>
            <p:nvPr/>
          </p:nvSpPr>
          <p:spPr>
            <a:xfrm>
              <a:off x="7340835" y="2214403"/>
              <a:ext cx="16652" cy="20953"/>
            </a:xfrm>
            <a:custGeom>
              <a:rect b="b" l="l" r="r" t="t"/>
              <a:pathLst>
                <a:path extrusionOk="0" h="682" w="542">
                  <a:moveTo>
                    <a:pt x="208" y="0"/>
                  </a:moveTo>
                  <a:cubicBezTo>
                    <a:pt x="185" y="0"/>
                    <a:pt x="162" y="4"/>
                    <a:pt x="141" y="14"/>
                  </a:cubicBezTo>
                  <a:cubicBezTo>
                    <a:pt x="45" y="52"/>
                    <a:pt x="1" y="154"/>
                    <a:pt x="39" y="249"/>
                  </a:cubicBezTo>
                  <a:lnTo>
                    <a:pt x="172" y="567"/>
                  </a:lnTo>
                  <a:cubicBezTo>
                    <a:pt x="198" y="637"/>
                    <a:pt x="268" y="682"/>
                    <a:pt x="338" y="682"/>
                  </a:cubicBezTo>
                  <a:cubicBezTo>
                    <a:pt x="363" y="682"/>
                    <a:pt x="382" y="675"/>
                    <a:pt x="408" y="669"/>
                  </a:cubicBezTo>
                  <a:cubicBezTo>
                    <a:pt x="497" y="631"/>
                    <a:pt x="541" y="529"/>
                    <a:pt x="503" y="434"/>
                  </a:cubicBezTo>
                  <a:lnTo>
                    <a:pt x="376" y="109"/>
                  </a:lnTo>
                  <a:cubicBezTo>
                    <a:pt x="347" y="42"/>
                    <a:pt x="278" y="0"/>
                    <a:pt x="2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2" name="Google Shape;3672;p59"/>
          <p:cNvGrpSpPr/>
          <p:nvPr/>
        </p:nvGrpSpPr>
        <p:grpSpPr>
          <a:xfrm>
            <a:off x="7248028" y="1517486"/>
            <a:ext cx="330428" cy="376935"/>
            <a:chOff x="7170448" y="1597741"/>
            <a:chExt cx="320866" cy="366028"/>
          </a:xfrm>
        </p:grpSpPr>
        <p:sp>
          <p:nvSpPr>
            <p:cNvPr id="3673" name="Google Shape;3673;p59"/>
            <p:cNvSpPr/>
            <p:nvPr/>
          </p:nvSpPr>
          <p:spPr>
            <a:xfrm>
              <a:off x="7380712" y="1844719"/>
              <a:ext cx="96530" cy="111215"/>
            </a:xfrm>
            <a:custGeom>
              <a:rect b="b" l="l" r="r" t="t"/>
              <a:pathLst>
                <a:path extrusionOk="0" h="3620" w="3142">
                  <a:moveTo>
                    <a:pt x="2964" y="1"/>
                  </a:moveTo>
                  <a:cubicBezTo>
                    <a:pt x="2862" y="1"/>
                    <a:pt x="2786" y="77"/>
                    <a:pt x="2786" y="179"/>
                  </a:cubicBezTo>
                  <a:lnTo>
                    <a:pt x="2786" y="2119"/>
                  </a:lnTo>
                  <a:cubicBezTo>
                    <a:pt x="2786" y="2748"/>
                    <a:pt x="2277" y="3257"/>
                    <a:pt x="1647" y="3257"/>
                  </a:cubicBezTo>
                  <a:lnTo>
                    <a:pt x="185" y="3257"/>
                  </a:lnTo>
                  <a:cubicBezTo>
                    <a:pt x="83" y="3257"/>
                    <a:pt x="0" y="3340"/>
                    <a:pt x="0" y="3435"/>
                  </a:cubicBezTo>
                  <a:cubicBezTo>
                    <a:pt x="0" y="3537"/>
                    <a:pt x="83" y="3620"/>
                    <a:pt x="185" y="3620"/>
                  </a:cubicBezTo>
                  <a:lnTo>
                    <a:pt x="1647" y="3620"/>
                  </a:lnTo>
                  <a:cubicBezTo>
                    <a:pt x="2474" y="3620"/>
                    <a:pt x="3142" y="2946"/>
                    <a:pt x="3142" y="2119"/>
                  </a:cubicBezTo>
                  <a:lnTo>
                    <a:pt x="3142" y="179"/>
                  </a:lnTo>
                  <a:cubicBezTo>
                    <a:pt x="3142" y="77"/>
                    <a:pt x="3066" y="1"/>
                    <a:pt x="296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9"/>
            <p:cNvSpPr/>
            <p:nvPr/>
          </p:nvSpPr>
          <p:spPr>
            <a:xfrm>
              <a:off x="7184519" y="1781431"/>
              <a:ext cx="11183" cy="85409"/>
            </a:xfrm>
            <a:custGeom>
              <a:rect b="b" l="l" r="r" t="t"/>
              <a:pathLst>
                <a:path extrusionOk="0" h="2780" w="364">
                  <a:moveTo>
                    <a:pt x="179" y="0"/>
                  </a:moveTo>
                  <a:cubicBezTo>
                    <a:pt x="83" y="0"/>
                    <a:pt x="1" y="83"/>
                    <a:pt x="1" y="178"/>
                  </a:cubicBezTo>
                  <a:lnTo>
                    <a:pt x="1" y="2602"/>
                  </a:lnTo>
                  <a:cubicBezTo>
                    <a:pt x="1" y="2703"/>
                    <a:pt x="83" y="2780"/>
                    <a:pt x="179" y="2780"/>
                  </a:cubicBezTo>
                  <a:cubicBezTo>
                    <a:pt x="280" y="2780"/>
                    <a:pt x="363" y="2703"/>
                    <a:pt x="363" y="2602"/>
                  </a:cubicBezTo>
                  <a:lnTo>
                    <a:pt x="363" y="178"/>
                  </a:lnTo>
                  <a:cubicBezTo>
                    <a:pt x="363" y="83"/>
                    <a:pt x="280" y="0"/>
                    <a:pt x="179"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9"/>
            <p:cNvSpPr/>
            <p:nvPr/>
          </p:nvSpPr>
          <p:spPr>
            <a:xfrm>
              <a:off x="7466275" y="1781431"/>
              <a:ext cx="10968" cy="85409"/>
            </a:xfrm>
            <a:custGeom>
              <a:rect b="b" l="l" r="r" t="t"/>
              <a:pathLst>
                <a:path extrusionOk="0" h="2780" w="357">
                  <a:moveTo>
                    <a:pt x="179" y="0"/>
                  </a:moveTo>
                  <a:cubicBezTo>
                    <a:pt x="83" y="0"/>
                    <a:pt x="1" y="83"/>
                    <a:pt x="1" y="178"/>
                  </a:cubicBezTo>
                  <a:lnTo>
                    <a:pt x="1" y="2602"/>
                  </a:lnTo>
                  <a:cubicBezTo>
                    <a:pt x="1" y="2703"/>
                    <a:pt x="83" y="2780"/>
                    <a:pt x="179" y="2780"/>
                  </a:cubicBezTo>
                  <a:cubicBezTo>
                    <a:pt x="281" y="2780"/>
                    <a:pt x="357" y="2703"/>
                    <a:pt x="357" y="2602"/>
                  </a:cubicBezTo>
                  <a:lnTo>
                    <a:pt x="357" y="178"/>
                  </a:lnTo>
                  <a:cubicBezTo>
                    <a:pt x="357" y="83"/>
                    <a:pt x="281" y="0"/>
                    <a:pt x="17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9"/>
            <p:cNvSpPr/>
            <p:nvPr/>
          </p:nvSpPr>
          <p:spPr>
            <a:xfrm>
              <a:off x="7244120" y="1608709"/>
              <a:ext cx="173551" cy="42028"/>
            </a:xfrm>
            <a:custGeom>
              <a:rect b="b" l="l" r="r" t="t"/>
              <a:pathLst>
                <a:path extrusionOk="0" h="1368" w="5649">
                  <a:moveTo>
                    <a:pt x="1851" y="0"/>
                  </a:moveTo>
                  <a:cubicBezTo>
                    <a:pt x="1177" y="0"/>
                    <a:pt x="547" y="178"/>
                    <a:pt x="0" y="496"/>
                  </a:cubicBezTo>
                  <a:lnTo>
                    <a:pt x="0" y="687"/>
                  </a:lnTo>
                  <a:cubicBezTo>
                    <a:pt x="0" y="1062"/>
                    <a:pt x="306" y="1367"/>
                    <a:pt x="681" y="1367"/>
                  </a:cubicBezTo>
                  <a:lnTo>
                    <a:pt x="4968" y="1367"/>
                  </a:lnTo>
                  <a:cubicBezTo>
                    <a:pt x="5343" y="1367"/>
                    <a:pt x="5648" y="1062"/>
                    <a:pt x="5648" y="687"/>
                  </a:cubicBezTo>
                  <a:lnTo>
                    <a:pt x="5648" y="496"/>
                  </a:lnTo>
                  <a:cubicBezTo>
                    <a:pt x="5108" y="178"/>
                    <a:pt x="4478" y="0"/>
                    <a:pt x="3804"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9"/>
            <p:cNvSpPr/>
            <p:nvPr/>
          </p:nvSpPr>
          <p:spPr>
            <a:xfrm>
              <a:off x="7280864" y="1613379"/>
              <a:ext cx="11152" cy="37359"/>
            </a:xfrm>
            <a:custGeom>
              <a:rect b="b" l="l" r="r" t="t"/>
              <a:pathLst>
                <a:path extrusionOk="0" h="1216" w="363">
                  <a:moveTo>
                    <a:pt x="0" y="1"/>
                  </a:moveTo>
                  <a:lnTo>
                    <a:pt x="0" y="1215"/>
                  </a:lnTo>
                  <a:lnTo>
                    <a:pt x="363" y="1215"/>
                  </a:lnTo>
                  <a:lnTo>
                    <a:pt x="363"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9"/>
            <p:cNvSpPr/>
            <p:nvPr/>
          </p:nvSpPr>
          <p:spPr>
            <a:xfrm>
              <a:off x="7325412" y="1612027"/>
              <a:ext cx="10968" cy="38710"/>
            </a:xfrm>
            <a:custGeom>
              <a:rect b="b" l="l" r="r" t="t"/>
              <a:pathLst>
                <a:path extrusionOk="0" h="1260" w="357">
                  <a:moveTo>
                    <a:pt x="0" y="0"/>
                  </a:moveTo>
                  <a:lnTo>
                    <a:pt x="0" y="1259"/>
                  </a:lnTo>
                  <a:lnTo>
                    <a:pt x="356" y="1259"/>
                  </a:lnTo>
                  <a:lnTo>
                    <a:pt x="356"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9"/>
            <p:cNvSpPr/>
            <p:nvPr/>
          </p:nvSpPr>
          <p:spPr>
            <a:xfrm>
              <a:off x="7369744" y="1613379"/>
              <a:ext cx="11183" cy="37359"/>
            </a:xfrm>
            <a:custGeom>
              <a:rect b="b" l="l" r="r" t="t"/>
              <a:pathLst>
                <a:path extrusionOk="0" h="1216" w="364">
                  <a:moveTo>
                    <a:pt x="1" y="1"/>
                  </a:moveTo>
                  <a:lnTo>
                    <a:pt x="1" y="1215"/>
                  </a:lnTo>
                  <a:lnTo>
                    <a:pt x="363" y="1215"/>
                  </a:lnTo>
                  <a:lnTo>
                    <a:pt x="363"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9"/>
            <p:cNvSpPr/>
            <p:nvPr/>
          </p:nvSpPr>
          <p:spPr>
            <a:xfrm>
              <a:off x="7176899" y="1597741"/>
              <a:ext cx="308177" cy="180771"/>
            </a:xfrm>
            <a:custGeom>
              <a:rect b="b" l="l" r="r" t="t"/>
              <a:pathLst>
                <a:path extrusionOk="0" h="5884" w="10031">
                  <a:moveTo>
                    <a:pt x="4039" y="1"/>
                  </a:moveTo>
                  <a:cubicBezTo>
                    <a:pt x="3327" y="1"/>
                    <a:pt x="2621" y="185"/>
                    <a:pt x="2010" y="541"/>
                  </a:cubicBezTo>
                  <a:cubicBezTo>
                    <a:pt x="1412" y="891"/>
                    <a:pt x="904" y="1394"/>
                    <a:pt x="554" y="1992"/>
                  </a:cubicBezTo>
                  <a:cubicBezTo>
                    <a:pt x="191" y="2608"/>
                    <a:pt x="1" y="3314"/>
                    <a:pt x="1" y="4039"/>
                  </a:cubicBezTo>
                  <a:lnTo>
                    <a:pt x="1" y="5521"/>
                  </a:lnTo>
                  <a:cubicBezTo>
                    <a:pt x="1" y="5719"/>
                    <a:pt x="160" y="5884"/>
                    <a:pt x="357" y="5884"/>
                  </a:cubicBezTo>
                  <a:cubicBezTo>
                    <a:pt x="554" y="5884"/>
                    <a:pt x="719" y="5719"/>
                    <a:pt x="719" y="5521"/>
                  </a:cubicBezTo>
                  <a:lnTo>
                    <a:pt x="719" y="4039"/>
                  </a:lnTo>
                  <a:cubicBezTo>
                    <a:pt x="719" y="2857"/>
                    <a:pt x="1349" y="1756"/>
                    <a:pt x="2373" y="1165"/>
                  </a:cubicBezTo>
                  <a:cubicBezTo>
                    <a:pt x="2875" y="872"/>
                    <a:pt x="3454" y="720"/>
                    <a:pt x="4039" y="720"/>
                  </a:cubicBezTo>
                  <a:lnTo>
                    <a:pt x="5992" y="720"/>
                  </a:lnTo>
                  <a:cubicBezTo>
                    <a:pt x="6577" y="720"/>
                    <a:pt x="7156" y="872"/>
                    <a:pt x="7658" y="1165"/>
                  </a:cubicBezTo>
                  <a:cubicBezTo>
                    <a:pt x="8676" y="1756"/>
                    <a:pt x="9312" y="2857"/>
                    <a:pt x="9312" y="4039"/>
                  </a:cubicBezTo>
                  <a:lnTo>
                    <a:pt x="9312" y="5521"/>
                  </a:lnTo>
                  <a:cubicBezTo>
                    <a:pt x="9312" y="5719"/>
                    <a:pt x="9471" y="5884"/>
                    <a:pt x="9668" y="5884"/>
                  </a:cubicBezTo>
                  <a:cubicBezTo>
                    <a:pt x="9865" y="5884"/>
                    <a:pt x="10030" y="5719"/>
                    <a:pt x="10030" y="5521"/>
                  </a:cubicBezTo>
                  <a:lnTo>
                    <a:pt x="10030" y="4039"/>
                  </a:lnTo>
                  <a:cubicBezTo>
                    <a:pt x="10030" y="3314"/>
                    <a:pt x="9840" y="2608"/>
                    <a:pt x="9471" y="1992"/>
                  </a:cubicBezTo>
                  <a:cubicBezTo>
                    <a:pt x="9121" y="1394"/>
                    <a:pt x="8618" y="891"/>
                    <a:pt x="8014" y="541"/>
                  </a:cubicBezTo>
                  <a:cubicBezTo>
                    <a:pt x="7404" y="185"/>
                    <a:pt x="6704" y="1"/>
                    <a:pt x="5992"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9"/>
            <p:cNvSpPr/>
            <p:nvPr/>
          </p:nvSpPr>
          <p:spPr>
            <a:xfrm>
              <a:off x="7189987" y="1813474"/>
              <a:ext cx="52996" cy="101814"/>
            </a:xfrm>
            <a:custGeom>
              <a:rect b="b" l="l" r="r" t="t"/>
              <a:pathLst>
                <a:path extrusionOk="0" h="3314" w="1725">
                  <a:moveTo>
                    <a:pt x="834" y="0"/>
                  </a:moveTo>
                  <a:cubicBezTo>
                    <a:pt x="376" y="0"/>
                    <a:pt x="1" y="369"/>
                    <a:pt x="1" y="827"/>
                  </a:cubicBezTo>
                  <a:lnTo>
                    <a:pt x="1" y="2481"/>
                  </a:lnTo>
                  <a:cubicBezTo>
                    <a:pt x="1" y="2939"/>
                    <a:pt x="376" y="3314"/>
                    <a:pt x="834" y="3314"/>
                  </a:cubicBezTo>
                  <a:lnTo>
                    <a:pt x="1724" y="3314"/>
                  </a:lnTo>
                  <a:lnTo>
                    <a:pt x="1724"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9"/>
            <p:cNvSpPr/>
            <p:nvPr/>
          </p:nvSpPr>
          <p:spPr>
            <a:xfrm>
              <a:off x="7226332" y="1795686"/>
              <a:ext cx="46944" cy="137207"/>
            </a:xfrm>
            <a:custGeom>
              <a:rect b="b" l="l" r="r" t="t"/>
              <a:pathLst>
                <a:path extrusionOk="0" h="4466" w="1528">
                  <a:moveTo>
                    <a:pt x="764" y="1"/>
                  </a:moveTo>
                  <a:cubicBezTo>
                    <a:pt x="338" y="1"/>
                    <a:pt x="1" y="344"/>
                    <a:pt x="1" y="770"/>
                  </a:cubicBezTo>
                  <a:lnTo>
                    <a:pt x="1" y="3702"/>
                  </a:lnTo>
                  <a:cubicBezTo>
                    <a:pt x="1" y="4128"/>
                    <a:pt x="338" y="4465"/>
                    <a:pt x="764" y="4465"/>
                  </a:cubicBezTo>
                  <a:cubicBezTo>
                    <a:pt x="1190" y="4465"/>
                    <a:pt x="1527" y="4128"/>
                    <a:pt x="1527" y="3702"/>
                  </a:cubicBezTo>
                  <a:lnTo>
                    <a:pt x="1527" y="770"/>
                  </a:lnTo>
                  <a:cubicBezTo>
                    <a:pt x="1527" y="344"/>
                    <a:pt x="1190" y="1"/>
                    <a:pt x="764"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9"/>
            <p:cNvSpPr/>
            <p:nvPr/>
          </p:nvSpPr>
          <p:spPr>
            <a:xfrm>
              <a:off x="7170448" y="1747820"/>
              <a:ext cx="39325" cy="39110"/>
            </a:xfrm>
            <a:custGeom>
              <a:rect b="b" l="l" r="r" t="t"/>
              <a:pathLst>
                <a:path extrusionOk="0" h="1273" w="1280">
                  <a:moveTo>
                    <a:pt x="319" y="0"/>
                  </a:moveTo>
                  <a:cubicBezTo>
                    <a:pt x="141" y="0"/>
                    <a:pt x="1" y="140"/>
                    <a:pt x="1" y="312"/>
                  </a:cubicBezTo>
                  <a:lnTo>
                    <a:pt x="1" y="961"/>
                  </a:lnTo>
                  <a:cubicBezTo>
                    <a:pt x="1" y="1132"/>
                    <a:pt x="141" y="1272"/>
                    <a:pt x="319" y="1272"/>
                  </a:cubicBezTo>
                  <a:lnTo>
                    <a:pt x="961" y="1272"/>
                  </a:lnTo>
                  <a:cubicBezTo>
                    <a:pt x="1133" y="1272"/>
                    <a:pt x="1279" y="1132"/>
                    <a:pt x="1279" y="961"/>
                  </a:cubicBezTo>
                  <a:lnTo>
                    <a:pt x="1279" y="312"/>
                  </a:lnTo>
                  <a:cubicBezTo>
                    <a:pt x="1279" y="140"/>
                    <a:pt x="1133" y="0"/>
                    <a:pt x="96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9"/>
            <p:cNvSpPr/>
            <p:nvPr/>
          </p:nvSpPr>
          <p:spPr>
            <a:xfrm>
              <a:off x="7418808" y="1813474"/>
              <a:ext cx="52966" cy="101814"/>
            </a:xfrm>
            <a:custGeom>
              <a:rect b="b" l="l" r="r" t="t"/>
              <a:pathLst>
                <a:path extrusionOk="0" h="3314" w="1724">
                  <a:moveTo>
                    <a:pt x="0" y="0"/>
                  </a:moveTo>
                  <a:lnTo>
                    <a:pt x="0" y="3314"/>
                  </a:lnTo>
                  <a:lnTo>
                    <a:pt x="891" y="3314"/>
                  </a:lnTo>
                  <a:cubicBezTo>
                    <a:pt x="1355" y="3314"/>
                    <a:pt x="1724" y="2939"/>
                    <a:pt x="1724" y="2481"/>
                  </a:cubicBezTo>
                  <a:lnTo>
                    <a:pt x="1724" y="827"/>
                  </a:lnTo>
                  <a:cubicBezTo>
                    <a:pt x="1724" y="369"/>
                    <a:pt x="1355" y="0"/>
                    <a:pt x="891"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9"/>
            <p:cNvSpPr/>
            <p:nvPr/>
          </p:nvSpPr>
          <p:spPr>
            <a:xfrm>
              <a:off x="7388516" y="1795686"/>
              <a:ext cx="47128" cy="137207"/>
            </a:xfrm>
            <a:custGeom>
              <a:rect b="b" l="l" r="r" t="t"/>
              <a:pathLst>
                <a:path extrusionOk="0" h="4466" w="1534">
                  <a:moveTo>
                    <a:pt x="764" y="1"/>
                  </a:moveTo>
                  <a:cubicBezTo>
                    <a:pt x="344" y="1"/>
                    <a:pt x="0" y="344"/>
                    <a:pt x="0" y="770"/>
                  </a:cubicBezTo>
                  <a:lnTo>
                    <a:pt x="0" y="3702"/>
                  </a:lnTo>
                  <a:cubicBezTo>
                    <a:pt x="0" y="4128"/>
                    <a:pt x="344" y="4465"/>
                    <a:pt x="764" y="4465"/>
                  </a:cubicBezTo>
                  <a:cubicBezTo>
                    <a:pt x="1190" y="4465"/>
                    <a:pt x="1533" y="4128"/>
                    <a:pt x="1533" y="3702"/>
                  </a:cubicBezTo>
                  <a:lnTo>
                    <a:pt x="1533" y="770"/>
                  </a:lnTo>
                  <a:cubicBezTo>
                    <a:pt x="1533" y="344"/>
                    <a:pt x="1190" y="1"/>
                    <a:pt x="764"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9"/>
            <p:cNvSpPr/>
            <p:nvPr/>
          </p:nvSpPr>
          <p:spPr>
            <a:xfrm>
              <a:off x="7452204" y="1747820"/>
              <a:ext cx="39110" cy="39110"/>
            </a:xfrm>
            <a:custGeom>
              <a:rect b="b" l="l" r="r" t="t"/>
              <a:pathLst>
                <a:path extrusionOk="0" h="1273" w="1273">
                  <a:moveTo>
                    <a:pt x="312" y="0"/>
                  </a:moveTo>
                  <a:cubicBezTo>
                    <a:pt x="141" y="0"/>
                    <a:pt x="1" y="140"/>
                    <a:pt x="1" y="312"/>
                  </a:cubicBezTo>
                  <a:lnTo>
                    <a:pt x="1" y="961"/>
                  </a:lnTo>
                  <a:cubicBezTo>
                    <a:pt x="1" y="1132"/>
                    <a:pt x="141" y="1272"/>
                    <a:pt x="312" y="1272"/>
                  </a:cubicBezTo>
                  <a:lnTo>
                    <a:pt x="961" y="1272"/>
                  </a:lnTo>
                  <a:cubicBezTo>
                    <a:pt x="1133" y="1272"/>
                    <a:pt x="1273" y="1132"/>
                    <a:pt x="1273" y="961"/>
                  </a:cubicBezTo>
                  <a:lnTo>
                    <a:pt x="1273" y="312"/>
                  </a:lnTo>
                  <a:cubicBezTo>
                    <a:pt x="1273" y="140"/>
                    <a:pt x="1133" y="0"/>
                    <a:pt x="96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9"/>
            <p:cNvSpPr/>
            <p:nvPr/>
          </p:nvSpPr>
          <p:spPr>
            <a:xfrm>
              <a:off x="7333799" y="1933630"/>
              <a:ext cx="52597" cy="30139"/>
            </a:xfrm>
            <a:custGeom>
              <a:rect b="b" l="l" r="r" t="t"/>
              <a:pathLst>
                <a:path extrusionOk="0" h="981" w="1712">
                  <a:moveTo>
                    <a:pt x="490" y="1"/>
                  </a:moveTo>
                  <a:cubicBezTo>
                    <a:pt x="217" y="1"/>
                    <a:pt x="1" y="223"/>
                    <a:pt x="1" y="490"/>
                  </a:cubicBezTo>
                  <a:cubicBezTo>
                    <a:pt x="1" y="758"/>
                    <a:pt x="217" y="980"/>
                    <a:pt x="490" y="980"/>
                  </a:cubicBezTo>
                  <a:lnTo>
                    <a:pt x="1222" y="980"/>
                  </a:lnTo>
                  <a:cubicBezTo>
                    <a:pt x="1495" y="980"/>
                    <a:pt x="1712" y="758"/>
                    <a:pt x="1712" y="490"/>
                  </a:cubicBezTo>
                  <a:cubicBezTo>
                    <a:pt x="1712" y="223"/>
                    <a:pt x="1495" y="1"/>
                    <a:pt x="1222"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8" name="Google Shape;3688;p59"/>
          <p:cNvGrpSpPr/>
          <p:nvPr/>
        </p:nvGrpSpPr>
        <p:grpSpPr>
          <a:xfrm>
            <a:off x="6458006" y="3919872"/>
            <a:ext cx="286161" cy="377309"/>
            <a:chOff x="6458006" y="3919872"/>
            <a:chExt cx="286161" cy="377309"/>
          </a:xfrm>
        </p:grpSpPr>
        <p:sp>
          <p:nvSpPr>
            <p:cNvPr id="3689" name="Google Shape;3689;p59"/>
            <p:cNvSpPr/>
            <p:nvPr/>
          </p:nvSpPr>
          <p:spPr>
            <a:xfrm>
              <a:off x="6458006" y="3919872"/>
              <a:ext cx="285971" cy="377309"/>
            </a:xfrm>
            <a:custGeom>
              <a:rect b="b" l="l" r="r" t="t"/>
              <a:pathLst>
                <a:path extrusionOk="0" h="11926" w="9039">
                  <a:moveTo>
                    <a:pt x="3009" y="1202"/>
                  </a:moveTo>
                  <a:cubicBezTo>
                    <a:pt x="3009" y="1482"/>
                    <a:pt x="3238" y="1705"/>
                    <a:pt x="3518" y="1705"/>
                  </a:cubicBezTo>
                  <a:lnTo>
                    <a:pt x="2506" y="1705"/>
                  </a:lnTo>
                  <a:cubicBezTo>
                    <a:pt x="2786" y="1705"/>
                    <a:pt x="3009" y="1482"/>
                    <a:pt x="3009" y="1202"/>
                  </a:cubicBezTo>
                  <a:close/>
                  <a:moveTo>
                    <a:pt x="6532" y="3409"/>
                  </a:moveTo>
                  <a:cubicBezTo>
                    <a:pt x="6252" y="3409"/>
                    <a:pt x="6024" y="3632"/>
                    <a:pt x="6024" y="3912"/>
                  </a:cubicBezTo>
                  <a:lnTo>
                    <a:pt x="6024" y="4605"/>
                  </a:lnTo>
                  <a:cubicBezTo>
                    <a:pt x="6024" y="4885"/>
                    <a:pt x="6252" y="5114"/>
                    <a:pt x="6532" y="5114"/>
                  </a:cubicBezTo>
                  <a:lnTo>
                    <a:pt x="2506" y="5114"/>
                  </a:lnTo>
                  <a:cubicBezTo>
                    <a:pt x="2786" y="5114"/>
                    <a:pt x="3009" y="4885"/>
                    <a:pt x="3009" y="4605"/>
                  </a:cubicBezTo>
                  <a:lnTo>
                    <a:pt x="3009" y="3912"/>
                  </a:lnTo>
                  <a:cubicBezTo>
                    <a:pt x="3009" y="3632"/>
                    <a:pt x="2786" y="3409"/>
                    <a:pt x="2506" y="3409"/>
                  </a:cubicBezTo>
                  <a:close/>
                  <a:moveTo>
                    <a:pt x="6532" y="10215"/>
                  </a:moveTo>
                  <a:cubicBezTo>
                    <a:pt x="6252" y="10215"/>
                    <a:pt x="6024" y="10443"/>
                    <a:pt x="6024" y="10723"/>
                  </a:cubicBezTo>
                  <a:cubicBezTo>
                    <a:pt x="6024" y="10443"/>
                    <a:pt x="5795" y="10215"/>
                    <a:pt x="5515" y="10215"/>
                  </a:cubicBezTo>
                  <a:close/>
                  <a:moveTo>
                    <a:pt x="503" y="0"/>
                  </a:moveTo>
                  <a:cubicBezTo>
                    <a:pt x="223" y="0"/>
                    <a:pt x="1" y="229"/>
                    <a:pt x="1" y="509"/>
                  </a:cubicBezTo>
                  <a:lnTo>
                    <a:pt x="1" y="1196"/>
                  </a:lnTo>
                  <a:cubicBezTo>
                    <a:pt x="1" y="1476"/>
                    <a:pt x="223" y="1705"/>
                    <a:pt x="503" y="1705"/>
                  </a:cubicBezTo>
                  <a:cubicBezTo>
                    <a:pt x="223" y="1705"/>
                    <a:pt x="1" y="1934"/>
                    <a:pt x="1" y="2214"/>
                  </a:cubicBezTo>
                  <a:lnTo>
                    <a:pt x="1" y="2901"/>
                  </a:lnTo>
                  <a:cubicBezTo>
                    <a:pt x="1" y="3180"/>
                    <a:pt x="223" y="3409"/>
                    <a:pt x="503" y="3409"/>
                  </a:cubicBezTo>
                  <a:cubicBezTo>
                    <a:pt x="223" y="3409"/>
                    <a:pt x="1" y="3638"/>
                    <a:pt x="1" y="3918"/>
                  </a:cubicBezTo>
                  <a:lnTo>
                    <a:pt x="1" y="4605"/>
                  </a:lnTo>
                  <a:cubicBezTo>
                    <a:pt x="1" y="4885"/>
                    <a:pt x="223" y="5114"/>
                    <a:pt x="503" y="5114"/>
                  </a:cubicBezTo>
                  <a:cubicBezTo>
                    <a:pt x="223" y="5114"/>
                    <a:pt x="1" y="5336"/>
                    <a:pt x="1" y="5616"/>
                  </a:cubicBezTo>
                  <a:lnTo>
                    <a:pt x="1" y="6309"/>
                  </a:lnTo>
                  <a:cubicBezTo>
                    <a:pt x="1" y="6589"/>
                    <a:pt x="223" y="6812"/>
                    <a:pt x="503" y="6812"/>
                  </a:cubicBezTo>
                  <a:lnTo>
                    <a:pt x="3518" y="6812"/>
                  </a:lnTo>
                  <a:cubicBezTo>
                    <a:pt x="3238" y="6812"/>
                    <a:pt x="3009" y="7041"/>
                    <a:pt x="3009" y="7321"/>
                  </a:cubicBezTo>
                  <a:lnTo>
                    <a:pt x="3009" y="8008"/>
                  </a:lnTo>
                  <a:cubicBezTo>
                    <a:pt x="3009" y="8287"/>
                    <a:pt x="3238" y="8516"/>
                    <a:pt x="3518" y="8516"/>
                  </a:cubicBezTo>
                  <a:lnTo>
                    <a:pt x="503" y="8516"/>
                  </a:lnTo>
                  <a:cubicBezTo>
                    <a:pt x="223" y="8516"/>
                    <a:pt x="1" y="8745"/>
                    <a:pt x="1" y="9025"/>
                  </a:cubicBezTo>
                  <a:lnTo>
                    <a:pt x="1" y="9712"/>
                  </a:lnTo>
                  <a:cubicBezTo>
                    <a:pt x="1" y="9992"/>
                    <a:pt x="223" y="10221"/>
                    <a:pt x="503" y="10221"/>
                  </a:cubicBezTo>
                  <a:lnTo>
                    <a:pt x="3518" y="10221"/>
                  </a:lnTo>
                  <a:cubicBezTo>
                    <a:pt x="3238" y="10221"/>
                    <a:pt x="3009" y="10450"/>
                    <a:pt x="3009" y="10730"/>
                  </a:cubicBezTo>
                  <a:lnTo>
                    <a:pt x="3009" y="11417"/>
                  </a:lnTo>
                  <a:cubicBezTo>
                    <a:pt x="3009" y="11696"/>
                    <a:pt x="3238" y="11925"/>
                    <a:pt x="3518" y="11925"/>
                  </a:cubicBezTo>
                  <a:lnTo>
                    <a:pt x="5515" y="11925"/>
                  </a:lnTo>
                  <a:cubicBezTo>
                    <a:pt x="5795" y="11925"/>
                    <a:pt x="6024" y="11696"/>
                    <a:pt x="6024" y="11417"/>
                  </a:cubicBezTo>
                  <a:cubicBezTo>
                    <a:pt x="6024" y="11696"/>
                    <a:pt x="6252" y="11925"/>
                    <a:pt x="6532" y="11925"/>
                  </a:cubicBezTo>
                  <a:lnTo>
                    <a:pt x="8529" y="11925"/>
                  </a:lnTo>
                  <a:cubicBezTo>
                    <a:pt x="8809" y="11925"/>
                    <a:pt x="9038" y="11696"/>
                    <a:pt x="9038" y="11417"/>
                  </a:cubicBezTo>
                  <a:lnTo>
                    <a:pt x="9038" y="10730"/>
                  </a:lnTo>
                  <a:cubicBezTo>
                    <a:pt x="9038" y="10450"/>
                    <a:pt x="8809" y="10221"/>
                    <a:pt x="8529" y="10221"/>
                  </a:cubicBezTo>
                  <a:cubicBezTo>
                    <a:pt x="8809" y="10221"/>
                    <a:pt x="9038" y="9992"/>
                    <a:pt x="9038" y="9712"/>
                  </a:cubicBezTo>
                  <a:lnTo>
                    <a:pt x="9038" y="9025"/>
                  </a:lnTo>
                  <a:cubicBezTo>
                    <a:pt x="9038" y="8745"/>
                    <a:pt x="8809" y="8516"/>
                    <a:pt x="8529" y="8516"/>
                  </a:cubicBezTo>
                  <a:lnTo>
                    <a:pt x="5515" y="8516"/>
                  </a:lnTo>
                  <a:cubicBezTo>
                    <a:pt x="5795" y="8516"/>
                    <a:pt x="6024" y="8287"/>
                    <a:pt x="6024" y="8008"/>
                  </a:cubicBezTo>
                  <a:lnTo>
                    <a:pt x="6024" y="7321"/>
                  </a:lnTo>
                  <a:cubicBezTo>
                    <a:pt x="6024" y="7041"/>
                    <a:pt x="5795" y="6812"/>
                    <a:pt x="5515" y="6812"/>
                  </a:cubicBezTo>
                  <a:lnTo>
                    <a:pt x="8529" y="6812"/>
                  </a:lnTo>
                  <a:cubicBezTo>
                    <a:pt x="8809" y="6812"/>
                    <a:pt x="9038" y="6589"/>
                    <a:pt x="9038" y="6309"/>
                  </a:cubicBezTo>
                  <a:lnTo>
                    <a:pt x="9038" y="5616"/>
                  </a:lnTo>
                  <a:cubicBezTo>
                    <a:pt x="9038" y="5336"/>
                    <a:pt x="8809" y="5114"/>
                    <a:pt x="8529" y="5114"/>
                  </a:cubicBezTo>
                  <a:cubicBezTo>
                    <a:pt x="8809" y="5114"/>
                    <a:pt x="9038" y="4885"/>
                    <a:pt x="9038" y="4605"/>
                  </a:cubicBezTo>
                  <a:lnTo>
                    <a:pt x="9038" y="3918"/>
                  </a:lnTo>
                  <a:cubicBezTo>
                    <a:pt x="9038" y="3638"/>
                    <a:pt x="8809" y="3409"/>
                    <a:pt x="8529" y="3409"/>
                  </a:cubicBezTo>
                  <a:cubicBezTo>
                    <a:pt x="8809" y="3409"/>
                    <a:pt x="9038" y="3180"/>
                    <a:pt x="9038" y="2901"/>
                  </a:cubicBezTo>
                  <a:lnTo>
                    <a:pt x="9038" y="2214"/>
                  </a:lnTo>
                  <a:cubicBezTo>
                    <a:pt x="9038" y="1934"/>
                    <a:pt x="8809" y="1705"/>
                    <a:pt x="8529" y="1705"/>
                  </a:cubicBezTo>
                  <a:lnTo>
                    <a:pt x="5515" y="1705"/>
                  </a:lnTo>
                  <a:cubicBezTo>
                    <a:pt x="5795" y="1705"/>
                    <a:pt x="6024" y="1476"/>
                    <a:pt x="6024" y="1196"/>
                  </a:cubicBezTo>
                  <a:lnTo>
                    <a:pt x="6024" y="509"/>
                  </a:lnTo>
                  <a:cubicBezTo>
                    <a:pt x="6024" y="229"/>
                    <a:pt x="5795" y="0"/>
                    <a:pt x="5515" y="0"/>
                  </a:cubicBezTo>
                  <a:lnTo>
                    <a:pt x="3518" y="0"/>
                  </a:lnTo>
                  <a:cubicBezTo>
                    <a:pt x="3238" y="0"/>
                    <a:pt x="3009" y="229"/>
                    <a:pt x="3009" y="509"/>
                  </a:cubicBezTo>
                  <a:cubicBezTo>
                    <a:pt x="3009" y="229"/>
                    <a:pt x="2786" y="0"/>
                    <a:pt x="2506"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9"/>
            <p:cNvSpPr/>
            <p:nvPr/>
          </p:nvSpPr>
          <p:spPr>
            <a:xfrm>
              <a:off x="6553169" y="3920062"/>
              <a:ext cx="95419" cy="53752"/>
            </a:xfrm>
            <a:custGeom>
              <a:rect b="b" l="l" r="r" t="t"/>
              <a:pathLst>
                <a:path extrusionOk="0" h="1699" w="3016">
                  <a:moveTo>
                    <a:pt x="510" y="1"/>
                  </a:moveTo>
                  <a:cubicBezTo>
                    <a:pt x="230" y="1"/>
                    <a:pt x="1" y="223"/>
                    <a:pt x="1" y="503"/>
                  </a:cubicBezTo>
                  <a:lnTo>
                    <a:pt x="1" y="1196"/>
                  </a:lnTo>
                  <a:cubicBezTo>
                    <a:pt x="1" y="1476"/>
                    <a:pt x="230" y="1699"/>
                    <a:pt x="510" y="1699"/>
                  </a:cubicBezTo>
                  <a:lnTo>
                    <a:pt x="2507" y="1699"/>
                  </a:lnTo>
                  <a:cubicBezTo>
                    <a:pt x="2787" y="1699"/>
                    <a:pt x="3016" y="1476"/>
                    <a:pt x="3016" y="1196"/>
                  </a:cubicBezTo>
                  <a:lnTo>
                    <a:pt x="3016" y="872"/>
                  </a:lnTo>
                  <a:cubicBezTo>
                    <a:pt x="3016" y="1152"/>
                    <a:pt x="2787" y="1381"/>
                    <a:pt x="2507" y="1381"/>
                  </a:cubicBezTo>
                  <a:lnTo>
                    <a:pt x="643" y="1381"/>
                  </a:lnTo>
                  <a:cubicBezTo>
                    <a:pt x="541" y="1381"/>
                    <a:pt x="452" y="1298"/>
                    <a:pt x="452" y="1196"/>
                  </a:cubicBezTo>
                  <a:lnTo>
                    <a:pt x="452" y="503"/>
                  </a:lnTo>
                  <a:cubicBezTo>
                    <a:pt x="452" y="223"/>
                    <a:pt x="681" y="1"/>
                    <a:pt x="961"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9"/>
            <p:cNvSpPr/>
            <p:nvPr/>
          </p:nvSpPr>
          <p:spPr>
            <a:xfrm>
              <a:off x="6458006" y="3919872"/>
              <a:ext cx="286161" cy="269457"/>
            </a:xfrm>
            <a:custGeom>
              <a:rect b="b" l="l" r="r" t="t"/>
              <a:pathLst>
                <a:path extrusionOk="0" h="8517" w="9045">
                  <a:moveTo>
                    <a:pt x="503" y="0"/>
                  </a:moveTo>
                  <a:cubicBezTo>
                    <a:pt x="223" y="0"/>
                    <a:pt x="1" y="229"/>
                    <a:pt x="1" y="509"/>
                  </a:cubicBezTo>
                  <a:lnTo>
                    <a:pt x="1" y="1196"/>
                  </a:lnTo>
                  <a:cubicBezTo>
                    <a:pt x="1" y="1476"/>
                    <a:pt x="223" y="1705"/>
                    <a:pt x="503" y="1705"/>
                  </a:cubicBezTo>
                  <a:cubicBezTo>
                    <a:pt x="223" y="1705"/>
                    <a:pt x="1" y="1934"/>
                    <a:pt x="1" y="2214"/>
                  </a:cubicBezTo>
                  <a:lnTo>
                    <a:pt x="1" y="2901"/>
                  </a:lnTo>
                  <a:cubicBezTo>
                    <a:pt x="1" y="3180"/>
                    <a:pt x="223" y="3409"/>
                    <a:pt x="503" y="3409"/>
                  </a:cubicBezTo>
                  <a:cubicBezTo>
                    <a:pt x="223" y="3409"/>
                    <a:pt x="1" y="3638"/>
                    <a:pt x="1" y="3918"/>
                  </a:cubicBezTo>
                  <a:lnTo>
                    <a:pt x="1" y="4605"/>
                  </a:lnTo>
                  <a:cubicBezTo>
                    <a:pt x="1" y="4885"/>
                    <a:pt x="223" y="5114"/>
                    <a:pt x="503" y="5114"/>
                  </a:cubicBezTo>
                  <a:cubicBezTo>
                    <a:pt x="223" y="5114"/>
                    <a:pt x="1" y="5336"/>
                    <a:pt x="1" y="5616"/>
                  </a:cubicBezTo>
                  <a:lnTo>
                    <a:pt x="1" y="6309"/>
                  </a:lnTo>
                  <a:cubicBezTo>
                    <a:pt x="1" y="6589"/>
                    <a:pt x="230" y="6812"/>
                    <a:pt x="509" y="6812"/>
                  </a:cubicBezTo>
                  <a:lnTo>
                    <a:pt x="3518" y="6812"/>
                  </a:lnTo>
                  <a:cubicBezTo>
                    <a:pt x="3238" y="6818"/>
                    <a:pt x="3015" y="7041"/>
                    <a:pt x="3015" y="7321"/>
                  </a:cubicBezTo>
                  <a:lnTo>
                    <a:pt x="3015" y="8008"/>
                  </a:lnTo>
                  <a:cubicBezTo>
                    <a:pt x="3015" y="8287"/>
                    <a:pt x="3238" y="8516"/>
                    <a:pt x="3518" y="8516"/>
                  </a:cubicBezTo>
                  <a:lnTo>
                    <a:pt x="5521" y="8516"/>
                  </a:lnTo>
                  <a:cubicBezTo>
                    <a:pt x="5801" y="8516"/>
                    <a:pt x="6024" y="8287"/>
                    <a:pt x="6024" y="8008"/>
                  </a:cubicBezTo>
                  <a:lnTo>
                    <a:pt x="6024" y="7690"/>
                  </a:lnTo>
                  <a:cubicBezTo>
                    <a:pt x="6024" y="7969"/>
                    <a:pt x="5801" y="8198"/>
                    <a:pt x="5521" y="8198"/>
                  </a:cubicBezTo>
                  <a:lnTo>
                    <a:pt x="3651" y="8198"/>
                  </a:lnTo>
                  <a:cubicBezTo>
                    <a:pt x="3549" y="8198"/>
                    <a:pt x="3460" y="8116"/>
                    <a:pt x="3460" y="8014"/>
                  </a:cubicBezTo>
                  <a:lnTo>
                    <a:pt x="3460" y="8008"/>
                  </a:lnTo>
                  <a:lnTo>
                    <a:pt x="3460" y="7321"/>
                  </a:lnTo>
                  <a:cubicBezTo>
                    <a:pt x="3460" y="7041"/>
                    <a:pt x="3689" y="6818"/>
                    <a:pt x="3969" y="6818"/>
                  </a:cubicBezTo>
                  <a:lnTo>
                    <a:pt x="8529" y="6818"/>
                  </a:lnTo>
                  <a:cubicBezTo>
                    <a:pt x="8809" y="6818"/>
                    <a:pt x="9038" y="6589"/>
                    <a:pt x="9038" y="6309"/>
                  </a:cubicBezTo>
                  <a:lnTo>
                    <a:pt x="9038" y="5991"/>
                  </a:lnTo>
                  <a:cubicBezTo>
                    <a:pt x="9038" y="6271"/>
                    <a:pt x="8809" y="6494"/>
                    <a:pt x="8529" y="6494"/>
                  </a:cubicBezTo>
                  <a:lnTo>
                    <a:pt x="643" y="6494"/>
                  </a:lnTo>
                  <a:cubicBezTo>
                    <a:pt x="535" y="6494"/>
                    <a:pt x="452" y="6411"/>
                    <a:pt x="452" y="6309"/>
                  </a:cubicBezTo>
                  <a:lnTo>
                    <a:pt x="452" y="5623"/>
                  </a:lnTo>
                  <a:cubicBezTo>
                    <a:pt x="452" y="5343"/>
                    <a:pt x="675" y="5114"/>
                    <a:pt x="955" y="5114"/>
                  </a:cubicBezTo>
                  <a:lnTo>
                    <a:pt x="2506" y="5114"/>
                  </a:lnTo>
                  <a:cubicBezTo>
                    <a:pt x="2786" y="5114"/>
                    <a:pt x="3015" y="4885"/>
                    <a:pt x="3015" y="4605"/>
                  </a:cubicBezTo>
                  <a:lnTo>
                    <a:pt x="3015" y="4287"/>
                  </a:lnTo>
                  <a:cubicBezTo>
                    <a:pt x="3015" y="4567"/>
                    <a:pt x="2786" y="4796"/>
                    <a:pt x="2506" y="4796"/>
                  </a:cubicBezTo>
                  <a:lnTo>
                    <a:pt x="643" y="4796"/>
                  </a:lnTo>
                  <a:cubicBezTo>
                    <a:pt x="541" y="4796"/>
                    <a:pt x="452" y="4713"/>
                    <a:pt x="452" y="4605"/>
                  </a:cubicBezTo>
                  <a:lnTo>
                    <a:pt x="452" y="3918"/>
                  </a:lnTo>
                  <a:cubicBezTo>
                    <a:pt x="452" y="3638"/>
                    <a:pt x="675" y="3416"/>
                    <a:pt x="955" y="3409"/>
                  </a:cubicBezTo>
                  <a:lnTo>
                    <a:pt x="6532" y="3409"/>
                  </a:lnTo>
                  <a:cubicBezTo>
                    <a:pt x="6252" y="3409"/>
                    <a:pt x="6030" y="3638"/>
                    <a:pt x="6030" y="3918"/>
                  </a:cubicBezTo>
                  <a:lnTo>
                    <a:pt x="6030" y="4605"/>
                  </a:lnTo>
                  <a:cubicBezTo>
                    <a:pt x="6030" y="4885"/>
                    <a:pt x="6252" y="5114"/>
                    <a:pt x="6532" y="5114"/>
                  </a:cubicBezTo>
                  <a:lnTo>
                    <a:pt x="8536" y="5114"/>
                  </a:lnTo>
                  <a:cubicBezTo>
                    <a:pt x="8816" y="5114"/>
                    <a:pt x="9045" y="4885"/>
                    <a:pt x="9045" y="4605"/>
                  </a:cubicBezTo>
                  <a:lnTo>
                    <a:pt x="9045" y="4287"/>
                  </a:lnTo>
                  <a:cubicBezTo>
                    <a:pt x="9045" y="4567"/>
                    <a:pt x="8816" y="4796"/>
                    <a:pt x="8536" y="4796"/>
                  </a:cubicBezTo>
                  <a:lnTo>
                    <a:pt x="6672" y="4796"/>
                  </a:lnTo>
                  <a:cubicBezTo>
                    <a:pt x="6564" y="4796"/>
                    <a:pt x="6481" y="4713"/>
                    <a:pt x="6481" y="4605"/>
                  </a:cubicBezTo>
                  <a:lnTo>
                    <a:pt x="6481" y="3918"/>
                  </a:lnTo>
                  <a:cubicBezTo>
                    <a:pt x="6481" y="3638"/>
                    <a:pt x="6704" y="3416"/>
                    <a:pt x="6978" y="3409"/>
                  </a:cubicBezTo>
                  <a:lnTo>
                    <a:pt x="8536" y="3409"/>
                  </a:lnTo>
                  <a:cubicBezTo>
                    <a:pt x="8816" y="3409"/>
                    <a:pt x="9045" y="3180"/>
                    <a:pt x="9045" y="2901"/>
                  </a:cubicBezTo>
                  <a:lnTo>
                    <a:pt x="9045" y="2583"/>
                  </a:lnTo>
                  <a:cubicBezTo>
                    <a:pt x="9038" y="2862"/>
                    <a:pt x="8809" y="3091"/>
                    <a:pt x="8529" y="3091"/>
                  </a:cubicBezTo>
                  <a:lnTo>
                    <a:pt x="637" y="3091"/>
                  </a:lnTo>
                  <a:cubicBezTo>
                    <a:pt x="535" y="3091"/>
                    <a:pt x="446" y="3009"/>
                    <a:pt x="446" y="2901"/>
                  </a:cubicBezTo>
                  <a:lnTo>
                    <a:pt x="446" y="2214"/>
                  </a:lnTo>
                  <a:cubicBezTo>
                    <a:pt x="446" y="1934"/>
                    <a:pt x="675" y="1705"/>
                    <a:pt x="955" y="1705"/>
                  </a:cubicBezTo>
                  <a:lnTo>
                    <a:pt x="2506" y="1705"/>
                  </a:lnTo>
                  <a:cubicBezTo>
                    <a:pt x="2786" y="1705"/>
                    <a:pt x="3009" y="1476"/>
                    <a:pt x="3009" y="1196"/>
                  </a:cubicBezTo>
                  <a:lnTo>
                    <a:pt x="3009" y="878"/>
                  </a:lnTo>
                  <a:cubicBezTo>
                    <a:pt x="3009" y="1158"/>
                    <a:pt x="2786" y="1387"/>
                    <a:pt x="2506" y="1387"/>
                  </a:cubicBezTo>
                  <a:lnTo>
                    <a:pt x="637" y="1387"/>
                  </a:lnTo>
                  <a:cubicBezTo>
                    <a:pt x="535" y="1387"/>
                    <a:pt x="446" y="1304"/>
                    <a:pt x="446" y="1202"/>
                  </a:cubicBezTo>
                  <a:lnTo>
                    <a:pt x="446" y="1196"/>
                  </a:lnTo>
                  <a:lnTo>
                    <a:pt x="446" y="509"/>
                  </a:lnTo>
                  <a:cubicBezTo>
                    <a:pt x="446" y="229"/>
                    <a:pt x="675" y="0"/>
                    <a:pt x="955"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9"/>
            <p:cNvSpPr/>
            <p:nvPr/>
          </p:nvSpPr>
          <p:spPr>
            <a:xfrm>
              <a:off x="6458006" y="4189290"/>
              <a:ext cx="285971" cy="107662"/>
            </a:xfrm>
            <a:custGeom>
              <a:rect b="b" l="l" r="r" t="t"/>
              <a:pathLst>
                <a:path extrusionOk="0" h="3403" w="9039">
                  <a:moveTo>
                    <a:pt x="6532" y="1699"/>
                  </a:moveTo>
                  <a:cubicBezTo>
                    <a:pt x="6252" y="1699"/>
                    <a:pt x="6024" y="1927"/>
                    <a:pt x="6024" y="2207"/>
                  </a:cubicBezTo>
                  <a:lnTo>
                    <a:pt x="6024" y="2576"/>
                  </a:lnTo>
                  <a:cubicBezTo>
                    <a:pt x="6024" y="2856"/>
                    <a:pt x="5795" y="3085"/>
                    <a:pt x="5515" y="3085"/>
                  </a:cubicBezTo>
                  <a:lnTo>
                    <a:pt x="3651" y="3085"/>
                  </a:lnTo>
                  <a:cubicBezTo>
                    <a:pt x="3549" y="3085"/>
                    <a:pt x="3460" y="3002"/>
                    <a:pt x="3460" y="2901"/>
                  </a:cubicBezTo>
                  <a:lnTo>
                    <a:pt x="3460" y="2894"/>
                  </a:lnTo>
                  <a:lnTo>
                    <a:pt x="3460" y="2207"/>
                  </a:lnTo>
                  <a:cubicBezTo>
                    <a:pt x="3460" y="1927"/>
                    <a:pt x="3689" y="1705"/>
                    <a:pt x="3969" y="1699"/>
                  </a:cubicBezTo>
                  <a:close/>
                  <a:moveTo>
                    <a:pt x="503" y="0"/>
                  </a:moveTo>
                  <a:cubicBezTo>
                    <a:pt x="223" y="0"/>
                    <a:pt x="1" y="223"/>
                    <a:pt x="1" y="503"/>
                  </a:cubicBezTo>
                  <a:lnTo>
                    <a:pt x="1" y="1196"/>
                  </a:lnTo>
                  <a:cubicBezTo>
                    <a:pt x="1" y="1476"/>
                    <a:pt x="223" y="1699"/>
                    <a:pt x="503" y="1699"/>
                  </a:cubicBezTo>
                  <a:lnTo>
                    <a:pt x="3518" y="1699"/>
                  </a:lnTo>
                  <a:cubicBezTo>
                    <a:pt x="3238" y="1705"/>
                    <a:pt x="3009" y="1927"/>
                    <a:pt x="3009" y="2207"/>
                  </a:cubicBezTo>
                  <a:lnTo>
                    <a:pt x="3009" y="2894"/>
                  </a:lnTo>
                  <a:cubicBezTo>
                    <a:pt x="3009" y="3174"/>
                    <a:pt x="3238" y="3403"/>
                    <a:pt x="3518" y="3403"/>
                  </a:cubicBezTo>
                  <a:lnTo>
                    <a:pt x="5515" y="3403"/>
                  </a:lnTo>
                  <a:cubicBezTo>
                    <a:pt x="5795" y="3403"/>
                    <a:pt x="6024" y="3174"/>
                    <a:pt x="6024" y="2894"/>
                  </a:cubicBezTo>
                  <a:cubicBezTo>
                    <a:pt x="6024" y="3174"/>
                    <a:pt x="6252" y="3403"/>
                    <a:pt x="6532" y="3403"/>
                  </a:cubicBezTo>
                  <a:lnTo>
                    <a:pt x="8529" y="3403"/>
                  </a:lnTo>
                  <a:cubicBezTo>
                    <a:pt x="8809" y="3403"/>
                    <a:pt x="9038" y="3174"/>
                    <a:pt x="9038" y="2894"/>
                  </a:cubicBezTo>
                  <a:lnTo>
                    <a:pt x="9038" y="2576"/>
                  </a:lnTo>
                  <a:cubicBezTo>
                    <a:pt x="9038" y="2856"/>
                    <a:pt x="8809" y="3085"/>
                    <a:pt x="8529" y="3085"/>
                  </a:cubicBezTo>
                  <a:lnTo>
                    <a:pt x="6666" y="3085"/>
                  </a:lnTo>
                  <a:cubicBezTo>
                    <a:pt x="6564" y="3085"/>
                    <a:pt x="6475" y="3002"/>
                    <a:pt x="6475" y="2901"/>
                  </a:cubicBezTo>
                  <a:lnTo>
                    <a:pt x="6475" y="2894"/>
                  </a:lnTo>
                  <a:lnTo>
                    <a:pt x="6475" y="2207"/>
                  </a:lnTo>
                  <a:cubicBezTo>
                    <a:pt x="6475" y="1927"/>
                    <a:pt x="6698" y="1705"/>
                    <a:pt x="6978" y="1699"/>
                  </a:cubicBezTo>
                  <a:lnTo>
                    <a:pt x="8529" y="1699"/>
                  </a:lnTo>
                  <a:cubicBezTo>
                    <a:pt x="8809" y="1699"/>
                    <a:pt x="9038" y="1476"/>
                    <a:pt x="9038" y="1190"/>
                  </a:cubicBezTo>
                  <a:lnTo>
                    <a:pt x="9038" y="872"/>
                  </a:lnTo>
                  <a:cubicBezTo>
                    <a:pt x="9038" y="1152"/>
                    <a:pt x="8809" y="1381"/>
                    <a:pt x="8529" y="1381"/>
                  </a:cubicBezTo>
                  <a:lnTo>
                    <a:pt x="637" y="1381"/>
                  </a:lnTo>
                  <a:cubicBezTo>
                    <a:pt x="535" y="1381"/>
                    <a:pt x="446" y="1298"/>
                    <a:pt x="446" y="1196"/>
                  </a:cubicBezTo>
                  <a:lnTo>
                    <a:pt x="446" y="503"/>
                  </a:lnTo>
                  <a:cubicBezTo>
                    <a:pt x="446" y="223"/>
                    <a:pt x="675" y="0"/>
                    <a:pt x="955"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3" name="Google Shape;3693;p59"/>
          <p:cNvGrpSpPr/>
          <p:nvPr/>
        </p:nvGrpSpPr>
        <p:grpSpPr>
          <a:xfrm>
            <a:off x="5609283" y="3962740"/>
            <a:ext cx="376928" cy="291565"/>
            <a:chOff x="5609283" y="3962740"/>
            <a:chExt cx="376928" cy="291565"/>
          </a:xfrm>
        </p:grpSpPr>
        <p:sp>
          <p:nvSpPr>
            <p:cNvPr id="3694" name="Google Shape;3694;p59"/>
            <p:cNvSpPr/>
            <p:nvPr/>
          </p:nvSpPr>
          <p:spPr>
            <a:xfrm>
              <a:off x="5627190" y="4185430"/>
              <a:ext cx="34865" cy="68875"/>
            </a:xfrm>
            <a:custGeom>
              <a:rect b="b" l="l" r="r" t="t"/>
              <a:pathLst>
                <a:path extrusionOk="0" h="2177" w="1102">
                  <a:moveTo>
                    <a:pt x="895" y="1"/>
                  </a:moveTo>
                  <a:cubicBezTo>
                    <a:pt x="824" y="1"/>
                    <a:pt x="756" y="44"/>
                    <a:pt x="732" y="116"/>
                  </a:cubicBezTo>
                  <a:lnTo>
                    <a:pt x="39" y="1935"/>
                  </a:lnTo>
                  <a:cubicBezTo>
                    <a:pt x="1" y="2024"/>
                    <a:pt x="45" y="2132"/>
                    <a:pt x="141" y="2164"/>
                  </a:cubicBezTo>
                  <a:cubicBezTo>
                    <a:pt x="160" y="2170"/>
                    <a:pt x="185" y="2177"/>
                    <a:pt x="204" y="2177"/>
                  </a:cubicBezTo>
                  <a:cubicBezTo>
                    <a:pt x="274" y="2177"/>
                    <a:pt x="344" y="2132"/>
                    <a:pt x="370" y="2062"/>
                  </a:cubicBezTo>
                  <a:lnTo>
                    <a:pt x="1069" y="243"/>
                  </a:lnTo>
                  <a:cubicBezTo>
                    <a:pt x="1101" y="154"/>
                    <a:pt x="1057" y="46"/>
                    <a:pt x="961" y="14"/>
                  </a:cubicBezTo>
                  <a:cubicBezTo>
                    <a:pt x="940" y="5"/>
                    <a:pt x="917" y="1"/>
                    <a:pt x="89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9"/>
            <p:cNvSpPr/>
            <p:nvPr/>
          </p:nvSpPr>
          <p:spPr>
            <a:xfrm>
              <a:off x="5937263" y="3962740"/>
              <a:ext cx="23380" cy="41856"/>
            </a:xfrm>
            <a:custGeom>
              <a:rect b="b" l="l" r="r" t="t"/>
              <a:pathLst>
                <a:path extrusionOk="0" h="1323" w="739">
                  <a:moveTo>
                    <a:pt x="370" y="0"/>
                  </a:moveTo>
                  <a:cubicBezTo>
                    <a:pt x="166" y="0"/>
                    <a:pt x="1" y="165"/>
                    <a:pt x="1" y="369"/>
                  </a:cubicBezTo>
                  <a:lnTo>
                    <a:pt x="1" y="948"/>
                  </a:lnTo>
                  <a:lnTo>
                    <a:pt x="332" y="1323"/>
                  </a:lnTo>
                  <a:lnTo>
                    <a:pt x="739" y="948"/>
                  </a:lnTo>
                  <a:lnTo>
                    <a:pt x="739" y="369"/>
                  </a:lnTo>
                  <a:cubicBezTo>
                    <a:pt x="732" y="165"/>
                    <a:pt x="573" y="0"/>
                    <a:pt x="3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9"/>
            <p:cNvSpPr/>
            <p:nvPr/>
          </p:nvSpPr>
          <p:spPr>
            <a:xfrm>
              <a:off x="5668444" y="4086471"/>
              <a:ext cx="97443" cy="77290"/>
            </a:xfrm>
            <a:custGeom>
              <a:rect b="b" l="l" r="r" t="t"/>
              <a:pathLst>
                <a:path extrusionOk="0" h="2443" w="3080">
                  <a:moveTo>
                    <a:pt x="3079" y="0"/>
                  </a:moveTo>
                  <a:lnTo>
                    <a:pt x="2437" y="39"/>
                  </a:lnTo>
                  <a:lnTo>
                    <a:pt x="1" y="179"/>
                  </a:lnTo>
                  <a:lnTo>
                    <a:pt x="179" y="2443"/>
                  </a:lnTo>
                  <a:lnTo>
                    <a:pt x="2672" y="2443"/>
                  </a:lnTo>
                  <a:cubicBezTo>
                    <a:pt x="2856" y="2443"/>
                    <a:pt x="3009" y="2290"/>
                    <a:pt x="3003" y="2099"/>
                  </a:cubicBezTo>
                  <a:cubicBezTo>
                    <a:pt x="2996" y="1921"/>
                    <a:pt x="2837" y="1781"/>
                    <a:pt x="2659" y="1781"/>
                  </a:cubicBezTo>
                  <a:cubicBezTo>
                    <a:pt x="2468" y="1781"/>
                    <a:pt x="2335" y="1578"/>
                    <a:pt x="2418" y="1406"/>
                  </a:cubicBezTo>
                  <a:lnTo>
                    <a:pt x="3079"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9"/>
            <p:cNvSpPr/>
            <p:nvPr/>
          </p:nvSpPr>
          <p:spPr>
            <a:xfrm>
              <a:off x="5668444" y="4087673"/>
              <a:ext cx="77101" cy="76088"/>
            </a:xfrm>
            <a:custGeom>
              <a:rect b="b" l="l" r="r" t="t"/>
              <a:pathLst>
                <a:path extrusionOk="0" h="2405" w="2437">
                  <a:moveTo>
                    <a:pt x="2437" y="1"/>
                  </a:moveTo>
                  <a:lnTo>
                    <a:pt x="1" y="141"/>
                  </a:lnTo>
                  <a:lnTo>
                    <a:pt x="179" y="2405"/>
                  </a:lnTo>
                  <a:lnTo>
                    <a:pt x="1470" y="2405"/>
                  </a:lnTo>
                  <a:lnTo>
                    <a:pt x="2437"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9"/>
            <p:cNvSpPr/>
            <p:nvPr/>
          </p:nvSpPr>
          <p:spPr>
            <a:xfrm>
              <a:off x="5609283" y="4041610"/>
              <a:ext cx="146925" cy="168628"/>
            </a:xfrm>
            <a:custGeom>
              <a:rect b="b" l="l" r="r" t="t"/>
              <a:pathLst>
                <a:path extrusionOk="0" h="5330" w="4644">
                  <a:moveTo>
                    <a:pt x="4644" y="0"/>
                  </a:moveTo>
                  <a:lnTo>
                    <a:pt x="1998" y="51"/>
                  </a:lnTo>
                  <a:lnTo>
                    <a:pt x="1604" y="1088"/>
                  </a:lnTo>
                  <a:lnTo>
                    <a:pt x="1604" y="1539"/>
                  </a:lnTo>
                  <a:cubicBezTo>
                    <a:pt x="1604" y="1991"/>
                    <a:pt x="1343" y="2379"/>
                    <a:pt x="968" y="2570"/>
                  </a:cubicBezTo>
                  <a:cubicBezTo>
                    <a:pt x="879" y="2614"/>
                    <a:pt x="828" y="2697"/>
                    <a:pt x="815" y="2786"/>
                  </a:cubicBezTo>
                  <a:lnTo>
                    <a:pt x="681" y="3962"/>
                  </a:lnTo>
                  <a:cubicBezTo>
                    <a:pt x="306" y="3962"/>
                    <a:pt x="1" y="4268"/>
                    <a:pt x="1" y="4649"/>
                  </a:cubicBezTo>
                  <a:cubicBezTo>
                    <a:pt x="1" y="4834"/>
                    <a:pt x="77" y="5005"/>
                    <a:pt x="198" y="5133"/>
                  </a:cubicBezTo>
                  <a:cubicBezTo>
                    <a:pt x="325" y="5254"/>
                    <a:pt x="497" y="5330"/>
                    <a:pt x="681" y="5330"/>
                  </a:cubicBezTo>
                  <a:lnTo>
                    <a:pt x="1597" y="5330"/>
                  </a:lnTo>
                  <a:cubicBezTo>
                    <a:pt x="1947" y="5330"/>
                    <a:pt x="2259" y="5114"/>
                    <a:pt x="2386" y="4789"/>
                  </a:cubicBezTo>
                  <a:lnTo>
                    <a:pt x="3416" y="2093"/>
                  </a:lnTo>
                  <a:lnTo>
                    <a:pt x="4644"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9"/>
            <p:cNvSpPr/>
            <p:nvPr/>
          </p:nvSpPr>
          <p:spPr>
            <a:xfrm>
              <a:off x="5657371" y="3992700"/>
              <a:ext cx="328840" cy="51759"/>
            </a:xfrm>
            <a:custGeom>
              <a:rect b="b" l="l" r="r" t="t"/>
              <a:pathLst>
                <a:path extrusionOk="0" h="1636" w="10394">
                  <a:moveTo>
                    <a:pt x="955" y="1"/>
                  </a:moveTo>
                  <a:cubicBezTo>
                    <a:pt x="713" y="1"/>
                    <a:pt x="497" y="160"/>
                    <a:pt x="414" y="389"/>
                  </a:cubicBezTo>
                  <a:lnTo>
                    <a:pt x="236" y="936"/>
                  </a:lnTo>
                  <a:lnTo>
                    <a:pt x="1" y="1635"/>
                  </a:lnTo>
                  <a:lnTo>
                    <a:pt x="10393" y="1635"/>
                  </a:lnTo>
                  <a:lnTo>
                    <a:pt x="10393"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9"/>
            <p:cNvSpPr/>
            <p:nvPr/>
          </p:nvSpPr>
          <p:spPr>
            <a:xfrm>
              <a:off x="5804261" y="3971788"/>
              <a:ext cx="52170" cy="88743"/>
            </a:xfrm>
            <a:custGeom>
              <a:rect b="b" l="l" r="r" t="t"/>
              <a:pathLst>
                <a:path extrusionOk="0" h="2805" w="1649">
                  <a:moveTo>
                    <a:pt x="429" y="0"/>
                  </a:moveTo>
                  <a:cubicBezTo>
                    <a:pt x="384" y="0"/>
                    <a:pt x="338" y="8"/>
                    <a:pt x="293" y="26"/>
                  </a:cubicBezTo>
                  <a:cubicBezTo>
                    <a:pt x="96" y="102"/>
                    <a:pt x="1" y="318"/>
                    <a:pt x="77" y="515"/>
                  </a:cubicBezTo>
                  <a:lnTo>
                    <a:pt x="853" y="2563"/>
                  </a:lnTo>
                  <a:cubicBezTo>
                    <a:pt x="910" y="2716"/>
                    <a:pt x="1057" y="2805"/>
                    <a:pt x="1209" y="2805"/>
                  </a:cubicBezTo>
                  <a:cubicBezTo>
                    <a:pt x="1260" y="2805"/>
                    <a:pt x="1305" y="2799"/>
                    <a:pt x="1349" y="2780"/>
                  </a:cubicBezTo>
                  <a:cubicBezTo>
                    <a:pt x="1546" y="2710"/>
                    <a:pt x="1648" y="2487"/>
                    <a:pt x="1572" y="2290"/>
                  </a:cubicBezTo>
                  <a:lnTo>
                    <a:pt x="789" y="248"/>
                  </a:lnTo>
                  <a:cubicBezTo>
                    <a:pt x="730" y="96"/>
                    <a:pt x="584" y="0"/>
                    <a:pt x="4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9"/>
            <p:cNvSpPr/>
            <p:nvPr/>
          </p:nvSpPr>
          <p:spPr>
            <a:xfrm>
              <a:off x="5847730" y="3971788"/>
              <a:ext cx="49734" cy="72671"/>
            </a:xfrm>
            <a:custGeom>
              <a:rect b="b" l="l" r="r" t="t"/>
              <a:pathLst>
                <a:path extrusionOk="0" h="2297" w="1572">
                  <a:moveTo>
                    <a:pt x="434" y="0"/>
                  </a:moveTo>
                  <a:cubicBezTo>
                    <a:pt x="390" y="0"/>
                    <a:pt x="344" y="8"/>
                    <a:pt x="299" y="26"/>
                  </a:cubicBezTo>
                  <a:cubicBezTo>
                    <a:pt x="102" y="102"/>
                    <a:pt x="1" y="318"/>
                    <a:pt x="77" y="515"/>
                  </a:cubicBezTo>
                  <a:lnTo>
                    <a:pt x="128" y="662"/>
                  </a:lnTo>
                  <a:lnTo>
                    <a:pt x="757" y="2296"/>
                  </a:lnTo>
                  <a:lnTo>
                    <a:pt x="1571" y="2296"/>
                  </a:lnTo>
                  <a:cubicBezTo>
                    <a:pt x="1571" y="2296"/>
                    <a:pt x="1571" y="2290"/>
                    <a:pt x="1571" y="2290"/>
                  </a:cubicBezTo>
                  <a:lnTo>
                    <a:pt x="948" y="662"/>
                  </a:lnTo>
                  <a:lnTo>
                    <a:pt x="789" y="248"/>
                  </a:lnTo>
                  <a:cubicBezTo>
                    <a:pt x="730" y="96"/>
                    <a:pt x="587" y="0"/>
                    <a:pt x="4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9"/>
            <p:cNvSpPr/>
            <p:nvPr/>
          </p:nvSpPr>
          <p:spPr>
            <a:xfrm>
              <a:off x="5629025" y="4012820"/>
              <a:ext cx="268444" cy="95007"/>
            </a:xfrm>
            <a:custGeom>
              <a:rect b="b" l="l" r="r" t="t"/>
              <a:pathLst>
                <a:path extrusionOk="0" h="3003" w="8485">
                  <a:moveTo>
                    <a:pt x="776" y="1"/>
                  </a:moveTo>
                  <a:cubicBezTo>
                    <a:pt x="630" y="1"/>
                    <a:pt x="496" y="96"/>
                    <a:pt x="458" y="236"/>
                  </a:cubicBezTo>
                  <a:lnTo>
                    <a:pt x="64" y="1578"/>
                  </a:lnTo>
                  <a:cubicBezTo>
                    <a:pt x="0" y="1788"/>
                    <a:pt x="159" y="1998"/>
                    <a:pt x="382" y="1998"/>
                  </a:cubicBezTo>
                  <a:lnTo>
                    <a:pt x="1787" y="1998"/>
                  </a:lnTo>
                  <a:cubicBezTo>
                    <a:pt x="2341" y="1998"/>
                    <a:pt x="2792" y="2449"/>
                    <a:pt x="2792" y="3003"/>
                  </a:cubicBezTo>
                  <a:lnTo>
                    <a:pt x="6487" y="3003"/>
                  </a:lnTo>
                  <a:cubicBezTo>
                    <a:pt x="7588" y="3003"/>
                    <a:pt x="8484" y="2106"/>
                    <a:pt x="8484" y="999"/>
                  </a:cubicBezTo>
                  <a:lnTo>
                    <a:pt x="5635" y="999"/>
                  </a:lnTo>
                  <a:cubicBezTo>
                    <a:pt x="5635" y="446"/>
                    <a:pt x="5190" y="1"/>
                    <a:pt x="4637"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9"/>
            <p:cNvSpPr/>
            <p:nvPr/>
          </p:nvSpPr>
          <p:spPr>
            <a:xfrm>
              <a:off x="5700651" y="4035346"/>
              <a:ext cx="69634" cy="23000"/>
            </a:xfrm>
            <a:custGeom>
              <a:rect b="b" l="l" r="r" t="t"/>
              <a:pathLst>
                <a:path extrusionOk="0" h="727" w="2201">
                  <a:moveTo>
                    <a:pt x="363" y="1"/>
                  </a:moveTo>
                  <a:cubicBezTo>
                    <a:pt x="159" y="1"/>
                    <a:pt x="0" y="166"/>
                    <a:pt x="0" y="364"/>
                  </a:cubicBezTo>
                  <a:cubicBezTo>
                    <a:pt x="0" y="561"/>
                    <a:pt x="159" y="726"/>
                    <a:pt x="363" y="726"/>
                  </a:cubicBezTo>
                  <a:lnTo>
                    <a:pt x="1838" y="726"/>
                  </a:lnTo>
                  <a:cubicBezTo>
                    <a:pt x="2042" y="726"/>
                    <a:pt x="2201" y="561"/>
                    <a:pt x="2201" y="364"/>
                  </a:cubicBezTo>
                  <a:cubicBezTo>
                    <a:pt x="2201" y="166"/>
                    <a:pt x="2042" y="1"/>
                    <a:pt x="18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4" name="Google Shape;3704;p59"/>
          <p:cNvGrpSpPr/>
          <p:nvPr/>
        </p:nvGrpSpPr>
        <p:grpSpPr>
          <a:xfrm>
            <a:off x="6411120" y="3310423"/>
            <a:ext cx="378321" cy="376992"/>
            <a:chOff x="6411120" y="3310423"/>
            <a:chExt cx="378321" cy="376992"/>
          </a:xfrm>
        </p:grpSpPr>
        <p:sp>
          <p:nvSpPr>
            <p:cNvPr id="3705" name="Google Shape;3705;p59"/>
            <p:cNvSpPr/>
            <p:nvPr/>
          </p:nvSpPr>
          <p:spPr>
            <a:xfrm>
              <a:off x="6411120" y="3310423"/>
              <a:ext cx="378321" cy="376992"/>
            </a:xfrm>
            <a:custGeom>
              <a:rect b="b" l="l" r="r" t="t"/>
              <a:pathLst>
                <a:path extrusionOk="0" h="11916" w="11958">
                  <a:moveTo>
                    <a:pt x="1052" y="0"/>
                  </a:moveTo>
                  <a:cubicBezTo>
                    <a:pt x="744" y="0"/>
                    <a:pt x="443" y="152"/>
                    <a:pt x="268" y="426"/>
                  </a:cubicBezTo>
                  <a:cubicBezTo>
                    <a:pt x="1" y="858"/>
                    <a:pt x="128" y="1425"/>
                    <a:pt x="560" y="1692"/>
                  </a:cubicBezTo>
                  <a:lnTo>
                    <a:pt x="1533" y="2309"/>
                  </a:lnTo>
                  <a:lnTo>
                    <a:pt x="2201" y="2328"/>
                  </a:lnTo>
                  <a:lnTo>
                    <a:pt x="2557" y="2951"/>
                  </a:lnTo>
                  <a:lnTo>
                    <a:pt x="6520" y="5450"/>
                  </a:lnTo>
                  <a:lnTo>
                    <a:pt x="8937" y="9438"/>
                  </a:lnTo>
                  <a:lnTo>
                    <a:pt x="9617" y="9813"/>
                  </a:lnTo>
                  <a:lnTo>
                    <a:pt x="9560" y="10468"/>
                  </a:lnTo>
                  <a:lnTo>
                    <a:pt x="10170" y="11473"/>
                  </a:lnTo>
                  <a:cubicBezTo>
                    <a:pt x="10333" y="11747"/>
                    <a:pt x="10631" y="11916"/>
                    <a:pt x="10952" y="11916"/>
                  </a:cubicBezTo>
                  <a:cubicBezTo>
                    <a:pt x="11020" y="11916"/>
                    <a:pt x="11088" y="11909"/>
                    <a:pt x="11156" y="11893"/>
                  </a:cubicBezTo>
                  <a:cubicBezTo>
                    <a:pt x="11652" y="11779"/>
                    <a:pt x="11958" y="11289"/>
                    <a:pt x="11849" y="10799"/>
                  </a:cubicBezTo>
                  <a:lnTo>
                    <a:pt x="11557" y="9527"/>
                  </a:lnTo>
                  <a:lnTo>
                    <a:pt x="10813" y="9095"/>
                  </a:lnTo>
                  <a:lnTo>
                    <a:pt x="11290" y="8331"/>
                  </a:lnTo>
                  <a:lnTo>
                    <a:pt x="10100" y="3091"/>
                  </a:lnTo>
                  <a:cubicBezTo>
                    <a:pt x="9973" y="2531"/>
                    <a:pt x="9534" y="2054"/>
                    <a:pt x="8937" y="1908"/>
                  </a:cubicBezTo>
                  <a:lnTo>
                    <a:pt x="3658" y="617"/>
                  </a:lnTo>
                  <a:lnTo>
                    <a:pt x="2945" y="801"/>
                  </a:lnTo>
                  <a:lnTo>
                    <a:pt x="2468" y="324"/>
                  </a:lnTo>
                  <a:lnTo>
                    <a:pt x="1266" y="25"/>
                  </a:lnTo>
                  <a:cubicBezTo>
                    <a:pt x="1196" y="9"/>
                    <a:pt x="1124" y="0"/>
                    <a:pt x="1052"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9"/>
            <p:cNvSpPr/>
            <p:nvPr/>
          </p:nvSpPr>
          <p:spPr>
            <a:xfrm>
              <a:off x="6411120" y="3310486"/>
              <a:ext cx="368071" cy="376929"/>
            </a:xfrm>
            <a:custGeom>
              <a:rect b="b" l="l" r="r" t="t"/>
              <a:pathLst>
                <a:path extrusionOk="0" h="11914" w="11634">
                  <a:moveTo>
                    <a:pt x="1051" y="0"/>
                  </a:moveTo>
                  <a:cubicBezTo>
                    <a:pt x="744" y="0"/>
                    <a:pt x="442" y="152"/>
                    <a:pt x="268" y="430"/>
                  </a:cubicBezTo>
                  <a:cubicBezTo>
                    <a:pt x="1" y="856"/>
                    <a:pt x="128" y="1423"/>
                    <a:pt x="554" y="1690"/>
                  </a:cubicBezTo>
                  <a:lnTo>
                    <a:pt x="1533" y="2307"/>
                  </a:lnTo>
                  <a:lnTo>
                    <a:pt x="2201" y="2326"/>
                  </a:lnTo>
                  <a:lnTo>
                    <a:pt x="2551" y="2949"/>
                  </a:lnTo>
                  <a:lnTo>
                    <a:pt x="6520" y="5448"/>
                  </a:lnTo>
                  <a:lnTo>
                    <a:pt x="8937" y="9436"/>
                  </a:lnTo>
                  <a:lnTo>
                    <a:pt x="9617" y="9811"/>
                  </a:lnTo>
                  <a:lnTo>
                    <a:pt x="9560" y="10466"/>
                  </a:lnTo>
                  <a:lnTo>
                    <a:pt x="10170" y="11471"/>
                  </a:lnTo>
                  <a:cubicBezTo>
                    <a:pt x="10333" y="11745"/>
                    <a:pt x="10631" y="11914"/>
                    <a:pt x="10952" y="11914"/>
                  </a:cubicBezTo>
                  <a:cubicBezTo>
                    <a:pt x="11020" y="11914"/>
                    <a:pt x="11088" y="11907"/>
                    <a:pt x="11156" y="11891"/>
                  </a:cubicBezTo>
                  <a:cubicBezTo>
                    <a:pt x="11347" y="11847"/>
                    <a:pt x="11512" y="11751"/>
                    <a:pt x="11633" y="11611"/>
                  </a:cubicBezTo>
                  <a:cubicBezTo>
                    <a:pt x="11347" y="11586"/>
                    <a:pt x="11093" y="11420"/>
                    <a:pt x="10940" y="11179"/>
                  </a:cubicBezTo>
                  <a:lnTo>
                    <a:pt x="10329" y="10168"/>
                  </a:lnTo>
                  <a:lnTo>
                    <a:pt x="9706" y="9137"/>
                  </a:lnTo>
                  <a:lnTo>
                    <a:pt x="7289" y="5149"/>
                  </a:lnTo>
                  <a:lnTo>
                    <a:pt x="3327" y="2650"/>
                  </a:lnTo>
                  <a:lnTo>
                    <a:pt x="2303" y="2008"/>
                  </a:lnTo>
                  <a:lnTo>
                    <a:pt x="1330" y="1397"/>
                  </a:lnTo>
                  <a:cubicBezTo>
                    <a:pt x="897" y="1124"/>
                    <a:pt x="770" y="558"/>
                    <a:pt x="1044" y="131"/>
                  </a:cubicBezTo>
                  <a:cubicBezTo>
                    <a:pt x="1069" y="87"/>
                    <a:pt x="1101" y="42"/>
                    <a:pt x="1139" y="4"/>
                  </a:cubicBezTo>
                  <a:cubicBezTo>
                    <a:pt x="1110" y="1"/>
                    <a:pt x="1081" y="0"/>
                    <a:pt x="105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9"/>
            <p:cNvSpPr/>
            <p:nvPr/>
          </p:nvSpPr>
          <p:spPr>
            <a:xfrm>
              <a:off x="6459619" y="3320673"/>
              <a:ext cx="67230" cy="83112"/>
            </a:xfrm>
            <a:custGeom>
              <a:rect b="b" l="l" r="r" t="t"/>
              <a:pathLst>
                <a:path extrusionOk="0" h="2627" w="2125">
                  <a:moveTo>
                    <a:pt x="935" y="0"/>
                  </a:moveTo>
                  <a:lnTo>
                    <a:pt x="280" y="1380"/>
                  </a:lnTo>
                  <a:lnTo>
                    <a:pt x="0" y="1985"/>
                  </a:lnTo>
                  <a:lnTo>
                    <a:pt x="1018" y="2627"/>
                  </a:lnTo>
                  <a:lnTo>
                    <a:pt x="1304" y="2023"/>
                  </a:lnTo>
                  <a:lnTo>
                    <a:pt x="2125" y="293"/>
                  </a:lnTo>
                  <a:lnTo>
                    <a:pt x="93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9"/>
            <p:cNvSpPr/>
            <p:nvPr/>
          </p:nvSpPr>
          <p:spPr>
            <a:xfrm>
              <a:off x="6693827" y="3573988"/>
              <a:ext cx="82922" cy="67641"/>
            </a:xfrm>
            <a:custGeom>
              <a:rect b="b" l="l" r="r" t="t"/>
              <a:pathLst>
                <a:path extrusionOk="0" h="2138" w="2621">
                  <a:moveTo>
                    <a:pt x="2354" y="0"/>
                  </a:moveTo>
                  <a:lnTo>
                    <a:pt x="738" y="757"/>
                  </a:lnTo>
                  <a:lnTo>
                    <a:pt x="1" y="1107"/>
                  </a:lnTo>
                  <a:lnTo>
                    <a:pt x="624" y="2137"/>
                  </a:lnTo>
                  <a:lnTo>
                    <a:pt x="1362" y="1788"/>
                  </a:lnTo>
                  <a:lnTo>
                    <a:pt x="2621" y="1196"/>
                  </a:lnTo>
                  <a:lnTo>
                    <a:pt x="2354"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9" name="Google Shape;3709;p59"/>
          <p:cNvGrpSpPr/>
          <p:nvPr/>
        </p:nvGrpSpPr>
        <p:grpSpPr>
          <a:xfrm>
            <a:off x="6425799" y="2727106"/>
            <a:ext cx="348550" cy="376890"/>
            <a:chOff x="6425799" y="2727106"/>
            <a:chExt cx="348550" cy="376890"/>
          </a:xfrm>
        </p:grpSpPr>
        <p:sp>
          <p:nvSpPr>
            <p:cNvPr id="3710" name="Google Shape;3710;p59"/>
            <p:cNvSpPr/>
            <p:nvPr/>
          </p:nvSpPr>
          <p:spPr>
            <a:xfrm>
              <a:off x="6444528" y="2727106"/>
              <a:ext cx="329821" cy="356966"/>
            </a:xfrm>
            <a:custGeom>
              <a:rect b="b" l="l" r="r" t="t"/>
              <a:pathLst>
                <a:path extrusionOk="0" h="11283" w="10425">
                  <a:moveTo>
                    <a:pt x="2322" y="0"/>
                  </a:moveTo>
                  <a:lnTo>
                    <a:pt x="2322" y="70"/>
                  </a:lnTo>
                  <a:cubicBezTo>
                    <a:pt x="2322" y="713"/>
                    <a:pt x="2061" y="1298"/>
                    <a:pt x="1641" y="1717"/>
                  </a:cubicBezTo>
                  <a:cubicBezTo>
                    <a:pt x="1222" y="2137"/>
                    <a:pt x="643" y="2398"/>
                    <a:pt x="0" y="2398"/>
                  </a:cubicBezTo>
                  <a:lnTo>
                    <a:pt x="0" y="6068"/>
                  </a:lnTo>
                  <a:cubicBezTo>
                    <a:pt x="0" y="7511"/>
                    <a:pt x="579" y="8815"/>
                    <a:pt x="1527" y="9756"/>
                  </a:cubicBezTo>
                  <a:cubicBezTo>
                    <a:pt x="2468" y="10698"/>
                    <a:pt x="3772" y="11283"/>
                    <a:pt x="5209" y="11283"/>
                  </a:cubicBezTo>
                  <a:cubicBezTo>
                    <a:pt x="8090" y="11283"/>
                    <a:pt x="10425" y="8949"/>
                    <a:pt x="10425" y="6068"/>
                  </a:cubicBezTo>
                  <a:lnTo>
                    <a:pt x="10425" y="2398"/>
                  </a:lnTo>
                  <a:cubicBezTo>
                    <a:pt x="9146" y="2398"/>
                    <a:pt x="8103" y="1355"/>
                    <a:pt x="8103" y="70"/>
                  </a:cubicBezTo>
                  <a:lnTo>
                    <a:pt x="8103"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9"/>
            <p:cNvSpPr/>
            <p:nvPr/>
          </p:nvSpPr>
          <p:spPr>
            <a:xfrm>
              <a:off x="6478918" y="2761717"/>
              <a:ext cx="261009" cy="287743"/>
            </a:xfrm>
            <a:custGeom>
              <a:rect b="b" l="l" r="r" t="t"/>
              <a:pathLst>
                <a:path extrusionOk="0" h="9095" w="8250">
                  <a:moveTo>
                    <a:pt x="2176" y="0"/>
                  </a:moveTo>
                  <a:cubicBezTo>
                    <a:pt x="2017" y="522"/>
                    <a:pt x="1725" y="999"/>
                    <a:pt x="1330" y="1399"/>
                  </a:cubicBezTo>
                  <a:cubicBezTo>
                    <a:pt x="949" y="1775"/>
                    <a:pt x="497" y="2054"/>
                    <a:pt x="1" y="2220"/>
                  </a:cubicBezTo>
                  <a:lnTo>
                    <a:pt x="1" y="4974"/>
                  </a:lnTo>
                  <a:cubicBezTo>
                    <a:pt x="1" y="6080"/>
                    <a:pt x="433" y="7111"/>
                    <a:pt x="1209" y="7893"/>
                  </a:cubicBezTo>
                  <a:cubicBezTo>
                    <a:pt x="1992" y="8669"/>
                    <a:pt x="3022" y="9095"/>
                    <a:pt x="4129" y="9095"/>
                  </a:cubicBezTo>
                  <a:cubicBezTo>
                    <a:pt x="6399" y="9095"/>
                    <a:pt x="8250" y="7251"/>
                    <a:pt x="8250" y="4980"/>
                  </a:cubicBezTo>
                  <a:lnTo>
                    <a:pt x="8250" y="2220"/>
                  </a:lnTo>
                  <a:cubicBezTo>
                    <a:pt x="7213" y="1870"/>
                    <a:pt x="6406" y="1043"/>
                    <a:pt x="6075"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9"/>
            <p:cNvSpPr/>
            <p:nvPr/>
          </p:nvSpPr>
          <p:spPr>
            <a:xfrm>
              <a:off x="6508908" y="2828412"/>
              <a:ext cx="192799" cy="192767"/>
            </a:xfrm>
            <a:custGeom>
              <a:rect b="b" l="l" r="r" t="t"/>
              <a:pathLst>
                <a:path extrusionOk="0" h="6093" w="6094">
                  <a:moveTo>
                    <a:pt x="4332" y="0"/>
                  </a:moveTo>
                  <a:cubicBezTo>
                    <a:pt x="4160" y="0"/>
                    <a:pt x="3994" y="70"/>
                    <a:pt x="3874" y="191"/>
                  </a:cubicBezTo>
                  <a:lnTo>
                    <a:pt x="0" y="4064"/>
                  </a:lnTo>
                  <a:lnTo>
                    <a:pt x="624" y="5470"/>
                  </a:lnTo>
                  <a:lnTo>
                    <a:pt x="2029" y="6093"/>
                  </a:lnTo>
                  <a:lnTo>
                    <a:pt x="5902" y="2220"/>
                  </a:lnTo>
                  <a:cubicBezTo>
                    <a:pt x="6023" y="2099"/>
                    <a:pt x="6093" y="1934"/>
                    <a:pt x="6093" y="1762"/>
                  </a:cubicBezTo>
                  <a:lnTo>
                    <a:pt x="6093" y="649"/>
                  </a:lnTo>
                  <a:cubicBezTo>
                    <a:pt x="6093" y="471"/>
                    <a:pt x="6023" y="305"/>
                    <a:pt x="5902" y="191"/>
                  </a:cubicBezTo>
                  <a:cubicBezTo>
                    <a:pt x="5788" y="70"/>
                    <a:pt x="5623" y="0"/>
                    <a:pt x="544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9"/>
            <p:cNvSpPr/>
            <p:nvPr/>
          </p:nvSpPr>
          <p:spPr>
            <a:xfrm>
              <a:off x="6425799" y="2995702"/>
              <a:ext cx="111522" cy="108295"/>
            </a:xfrm>
            <a:custGeom>
              <a:rect b="b" l="l" r="r" t="t"/>
              <a:pathLst>
                <a:path extrusionOk="0" h="3423" w="3525">
                  <a:moveTo>
                    <a:pt x="2058" y="1"/>
                  </a:moveTo>
                  <a:cubicBezTo>
                    <a:pt x="1923" y="1"/>
                    <a:pt x="1788" y="52"/>
                    <a:pt x="1686" y="153"/>
                  </a:cubicBezTo>
                  <a:cubicBezTo>
                    <a:pt x="1483" y="357"/>
                    <a:pt x="1483" y="688"/>
                    <a:pt x="1686" y="898"/>
                  </a:cubicBezTo>
                  <a:cubicBezTo>
                    <a:pt x="1585" y="793"/>
                    <a:pt x="1451" y="740"/>
                    <a:pt x="1317" y="740"/>
                  </a:cubicBezTo>
                  <a:cubicBezTo>
                    <a:pt x="1184" y="740"/>
                    <a:pt x="1050" y="793"/>
                    <a:pt x="949" y="898"/>
                  </a:cubicBezTo>
                  <a:cubicBezTo>
                    <a:pt x="739" y="1101"/>
                    <a:pt x="739" y="1432"/>
                    <a:pt x="949" y="1635"/>
                  </a:cubicBezTo>
                  <a:cubicBezTo>
                    <a:pt x="844" y="1534"/>
                    <a:pt x="708" y="1483"/>
                    <a:pt x="574" y="1483"/>
                  </a:cubicBezTo>
                  <a:cubicBezTo>
                    <a:pt x="440" y="1483"/>
                    <a:pt x="306" y="1534"/>
                    <a:pt x="204" y="1635"/>
                  </a:cubicBezTo>
                  <a:cubicBezTo>
                    <a:pt x="1" y="1845"/>
                    <a:pt x="1" y="2176"/>
                    <a:pt x="204" y="2379"/>
                  </a:cubicBezTo>
                  <a:lnTo>
                    <a:pt x="1095" y="3270"/>
                  </a:lnTo>
                  <a:cubicBezTo>
                    <a:pt x="1197" y="3372"/>
                    <a:pt x="1330" y="3423"/>
                    <a:pt x="1464" y="3423"/>
                  </a:cubicBezTo>
                  <a:cubicBezTo>
                    <a:pt x="1597" y="3423"/>
                    <a:pt x="1731" y="3372"/>
                    <a:pt x="1833" y="3270"/>
                  </a:cubicBezTo>
                  <a:cubicBezTo>
                    <a:pt x="2042" y="3066"/>
                    <a:pt x="2043" y="2736"/>
                    <a:pt x="1833" y="2526"/>
                  </a:cubicBezTo>
                  <a:lnTo>
                    <a:pt x="1833" y="2526"/>
                  </a:lnTo>
                  <a:cubicBezTo>
                    <a:pt x="1938" y="2631"/>
                    <a:pt x="2073" y="2683"/>
                    <a:pt x="2207" y="2683"/>
                  </a:cubicBezTo>
                  <a:cubicBezTo>
                    <a:pt x="2341" y="2683"/>
                    <a:pt x="2475" y="2631"/>
                    <a:pt x="2577" y="2526"/>
                  </a:cubicBezTo>
                  <a:cubicBezTo>
                    <a:pt x="2780" y="2322"/>
                    <a:pt x="2780" y="1992"/>
                    <a:pt x="2577" y="1788"/>
                  </a:cubicBezTo>
                  <a:lnTo>
                    <a:pt x="2577" y="1788"/>
                  </a:lnTo>
                  <a:cubicBezTo>
                    <a:pt x="2679" y="1890"/>
                    <a:pt x="2814" y="1941"/>
                    <a:pt x="2949" y="1941"/>
                  </a:cubicBezTo>
                  <a:cubicBezTo>
                    <a:pt x="3084" y="1941"/>
                    <a:pt x="3219" y="1890"/>
                    <a:pt x="3321" y="1788"/>
                  </a:cubicBezTo>
                  <a:cubicBezTo>
                    <a:pt x="3524" y="1578"/>
                    <a:pt x="3524" y="1247"/>
                    <a:pt x="3321" y="1044"/>
                  </a:cubicBezTo>
                  <a:lnTo>
                    <a:pt x="2430" y="153"/>
                  </a:lnTo>
                  <a:cubicBezTo>
                    <a:pt x="2329" y="52"/>
                    <a:pt x="2194" y="1"/>
                    <a:pt x="205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9"/>
            <p:cNvSpPr/>
            <p:nvPr/>
          </p:nvSpPr>
          <p:spPr>
            <a:xfrm>
              <a:off x="6466674" y="2941698"/>
              <a:ext cx="124778" cy="121361"/>
            </a:xfrm>
            <a:custGeom>
              <a:rect b="b" l="l" r="r" t="t"/>
              <a:pathLst>
                <a:path extrusionOk="0" h="3836" w="3944">
                  <a:moveTo>
                    <a:pt x="607" y="0"/>
                  </a:moveTo>
                  <a:cubicBezTo>
                    <a:pt x="466" y="0"/>
                    <a:pt x="324" y="54"/>
                    <a:pt x="216" y="162"/>
                  </a:cubicBezTo>
                  <a:cubicBezTo>
                    <a:pt x="0" y="372"/>
                    <a:pt x="0" y="722"/>
                    <a:pt x="216" y="938"/>
                  </a:cubicBezTo>
                  <a:lnTo>
                    <a:pt x="2951" y="3673"/>
                  </a:lnTo>
                  <a:cubicBezTo>
                    <a:pt x="3059" y="3781"/>
                    <a:pt x="3199" y="3835"/>
                    <a:pt x="3339" y="3835"/>
                  </a:cubicBezTo>
                  <a:cubicBezTo>
                    <a:pt x="3479" y="3835"/>
                    <a:pt x="3619" y="3781"/>
                    <a:pt x="3727" y="3673"/>
                  </a:cubicBezTo>
                  <a:cubicBezTo>
                    <a:pt x="3943" y="3457"/>
                    <a:pt x="3943" y="3107"/>
                    <a:pt x="3727" y="2891"/>
                  </a:cubicBezTo>
                  <a:lnTo>
                    <a:pt x="999" y="162"/>
                  </a:lnTo>
                  <a:cubicBezTo>
                    <a:pt x="890" y="54"/>
                    <a:pt x="749" y="0"/>
                    <a:pt x="60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5" name="Google Shape;3715;p59"/>
          <p:cNvGrpSpPr/>
          <p:nvPr/>
        </p:nvGrpSpPr>
        <p:grpSpPr>
          <a:xfrm>
            <a:off x="6421180" y="2108989"/>
            <a:ext cx="359398" cy="377087"/>
            <a:chOff x="6421180" y="2108989"/>
            <a:chExt cx="359398" cy="377087"/>
          </a:xfrm>
        </p:grpSpPr>
        <p:sp>
          <p:nvSpPr>
            <p:cNvPr id="3716" name="Google Shape;3716;p59"/>
            <p:cNvSpPr/>
            <p:nvPr/>
          </p:nvSpPr>
          <p:spPr>
            <a:xfrm>
              <a:off x="6421180" y="2143378"/>
              <a:ext cx="140882" cy="342697"/>
            </a:xfrm>
            <a:custGeom>
              <a:rect b="b" l="l" r="r" t="t"/>
              <a:pathLst>
                <a:path extrusionOk="0" h="10832" w="4453">
                  <a:moveTo>
                    <a:pt x="2229" y="1"/>
                  </a:moveTo>
                  <a:cubicBezTo>
                    <a:pt x="1196" y="1"/>
                    <a:pt x="357" y="835"/>
                    <a:pt x="357" y="1871"/>
                  </a:cubicBezTo>
                  <a:cubicBezTo>
                    <a:pt x="357" y="2259"/>
                    <a:pt x="478" y="2621"/>
                    <a:pt x="681" y="2926"/>
                  </a:cubicBezTo>
                  <a:cubicBezTo>
                    <a:pt x="751" y="3022"/>
                    <a:pt x="1368" y="3111"/>
                    <a:pt x="1451" y="3194"/>
                  </a:cubicBezTo>
                  <a:cubicBezTo>
                    <a:pt x="1616" y="3359"/>
                    <a:pt x="1184" y="3569"/>
                    <a:pt x="1215" y="3791"/>
                  </a:cubicBezTo>
                  <a:cubicBezTo>
                    <a:pt x="1222" y="3849"/>
                    <a:pt x="1228" y="3900"/>
                    <a:pt x="1228" y="3950"/>
                  </a:cubicBezTo>
                  <a:cubicBezTo>
                    <a:pt x="1228" y="4109"/>
                    <a:pt x="1196" y="4268"/>
                    <a:pt x="1126" y="4402"/>
                  </a:cubicBezTo>
                  <a:cubicBezTo>
                    <a:pt x="1076" y="4510"/>
                    <a:pt x="1012" y="4605"/>
                    <a:pt x="923" y="4695"/>
                  </a:cubicBezTo>
                  <a:cubicBezTo>
                    <a:pt x="897" y="4720"/>
                    <a:pt x="1260" y="5133"/>
                    <a:pt x="1228" y="5159"/>
                  </a:cubicBezTo>
                  <a:cubicBezTo>
                    <a:pt x="986" y="5350"/>
                    <a:pt x="401" y="5203"/>
                    <a:pt x="255" y="5477"/>
                  </a:cubicBezTo>
                  <a:cubicBezTo>
                    <a:pt x="96" y="5782"/>
                    <a:pt x="1" y="6132"/>
                    <a:pt x="1" y="6507"/>
                  </a:cubicBezTo>
                  <a:lnTo>
                    <a:pt x="1" y="9840"/>
                  </a:lnTo>
                  <a:cubicBezTo>
                    <a:pt x="1" y="10387"/>
                    <a:pt x="446" y="10832"/>
                    <a:pt x="993" y="10832"/>
                  </a:cubicBezTo>
                  <a:lnTo>
                    <a:pt x="3467" y="10832"/>
                  </a:lnTo>
                  <a:cubicBezTo>
                    <a:pt x="4014" y="10832"/>
                    <a:pt x="4453" y="10387"/>
                    <a:pt x="4453" y="9840"/>
                  </a:cubicBezTo>
                  <a:lnTo>
                    <a:pt x="4453" y="6507"/>
                  </a:lnTo>
                  <a:cubicBezTo>
                    <a:pt x="4453" y="6132"/>
                    <a:pt x="4364" y="5782"/>
                    <a:pt x="4198" y="5477"/>
                  </a:cubicBezTo>
                  <a:cubicBezTo>
                    <a:pt x="4052" y="5203"/>
                    <a:pt x="3454" y="5235"/>
                    <a:pt x="3212" y="5044"/>
                  </a:cubicBezTo>
                  <a:cubicBezTo>
                    <a:pt x="3187" y="5019"/>
                    <a:pt x="3556" y="4720"/>
                    <a:pt x="3530" y="4695"/>
                  </a:cubicBezTo>
                  <a:cubicBezTo>
                    <a:pt x="3333" y="4497"/>
                    <a:pt x="3225" y="4230"/>
                    <a:pt x="3225" y="3950"/>
                  </a:cubicBezTo>
                  <a:cubicBezTo>
                    <a:pt x="3225" y="3880"/>
                    <a:pt x="3232" y="3810"/>
                    <a:pt x="3244" y="3741"/>
                  </a:cubicBezTo>
                  <a:cubicBezTo>
                    <a:pt x="3289" y="3537"/>
                    <a:pt x="2907" y="3353"/>
                    <a:pt x="3053" y="3200"/>
                  </a:cubicBezTo>
                  <a:cubicBezTo>
                    <a:pt x="3143" y="3117"/>
                    <a:pt x="3702" y="3022"/>
                    <a:pt x="3772" y="2926"/>
                  </a:cubicBezTo>
                  <a:cubicBezTo>
                    <a:pt x="3969" y="2634"/>
                    <a:pt x="4090" y="2278"/>
                    <a:pt x="4097" y="1896"/>
                  </a:cubicBezTo>
                  <a:cubicBezTo>
                    <a:pt x="4109" y="872"/>
                    <a:pt x="3282" y="14"/>
                    <a:pt x="2252" y="1"/>
                  </a:cubicBezTo>
                  <a:cubicBezTo>
                    <a:pt x="2244" y="1"/>
                    <a:pt x="2237" y="1"/>
                    <a:pt x="222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9"/>
            <p:cNvSpPr/>
            <p:nvPr/>
          </p:nvSpPr>
          <p:spPr>
            <a:xfrm>
              <a:off x="6429248" y="2291881"/>
              <a:ext cx="124778" cy="24772"/>
            </a:xfrm>
            <a:custGeom>
              <a:rect b="b" l="l" r="r" t="t"/>
              <a:pathLst>
                <a:path extrusionOk="0" h="783" w="3944">
                  <a:moveTo>
                    <a:pt x="668" y="1"/>
                  </a:moveTo>
                  <a:cubicBezTo>
                    <a:pt x="642" y="26"/>
                    <a:pt x="617" y="51"/>
                    <a:pt x="585" y="77"/>
                  </a:cubicBezTo>
                  <a:cubicBezTo>
                    <a:pt x="344" y="268"/>
                    <a:pt x="146" y="509"/>
                    <a:pt x="0" y="783"/>
                  </a:cubicBezTo>
                  <a:lnTo>
                    <a:pt x="3943" y="783"/>
                  </a:lnTo>
                  <a:cubicBezTo>
                    <a:pt x="3797" y="509"/>
                    <a:pt x="3600" y="268"/>
                    <a:pt x="3358" y="77"/>
                  </a:cubicBezTo>
                  <a:cubicBezTo>
                    <a:pt x="3333" y="51"/>
                    <a:pt x="3301" y="26"/>
                    <a:pt x="327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9"/>
            <p:cNvSpPr/>
            <p:nvPr/>
          </p:nvSpPr>
          <p:spPr>
            <a:xfrm>
              <a:off x="6442915" y="2235947"/>
              <a:ext cx="97633" cy="27398"/>
            </a:xfrm>
            <a:custGeom>
              <a:rect b="b" l="l" r="r" t="t"/>
              <a:pathLst>
                <a:path extrusionOk="0" h="866" w="3086">
                  <a:moveTo>
                    <a:pt x="1" y="0"/>
                  </a:moveTo>
                  <a:cubicBezTo>
                    <a:pt x="64" y="96"/>
                    <a:pt x="140" y="185"/>
                    <a:pt x="223" y="268"/>
                  </a:cubicBezTo>
                  <a:cubicBezTo>
                    <a:pt x="389" y="433"/>
                    <a:pt x="497" y="643"/>
                    <a:pt x="528" y="865"/>
                  </a:cubicBezTo>
                  <a:lnTo>
                    <a:pt x="2551" y="865"/>
                  </a:lnTo>
                  <a:cubicBezTo>
                    <a:pt x="2583" y="643"/>
                    <a:pt x="2691" y="439"/>
                    <a:pt x="2850" y="280"/>
                  </a:cubicBezTo>
                  <a:cubicBezTo>
                    <a:pt x="2939" y="191"/>
                    <a:pt x="3015" y="96"/>
                    <a:pt x="308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9"/>
            <p:cNvSpPr/>
            <p:nvPr/>
          </p:nvSpPr>
          <p:spPr>
            <a:xfrm>
              <a:off x="6639696" y="2143378"/>
              <a:ext cx="140882" cy="342697"/>
            </a:xfrm>
            <a:custGeom>
              <a:rect b="b" l="l" r="r" t="t"/>
              <a:pathLst>
                <a:path extrusionOk="0" h="10832" w="4453">
                  <a:moveTo>
                    <a:pt x="2229" y="1"/>
                  </a:moveTo>
                  <a:cubicBezTo>
                    <a:pt x="1196" y="1"/>
                    <a:pt x="357" y="835"/>
                    <a:pt x="357" y="1871"/>
                  </a:cubicBezTo>
                  <a:cubicBezTo>
                    <a:pt x="357" y="2259"/>
                    <a:pt x="478" y="2621"/>
                    <a:pt x="681" y="2926"/>
                  </a:cubicBezTo>
                  <a:cubicBezTo>
                    <a:pt x="751" y="3022"/>
                    <a:pt x="1368" y="3111"/>
                    <a:pt x="1451" y="3194"/>
                  </a:cubicBezTo>
                  <a:cubicBezTo>
                    <a:pt x="1616" y="3359"/>
                    <a:pt x="1184" y="3569"/>
                    <a:pt x="1215" y="3791"/>
                  </a:cubicBezTo>
                  <a:cubicBezTo>
                    <a:pt x="1222" y="3849"/>
                    <a:pt x="1228" y="3900"/>
                    <a:pt x="1228" y="3950"/>
                  </a:cubicBezTo>
                  <a:cubicBezTo>
                    <a:pt x="1228" y="4109"/>
                    <a:pt x="1196" y="4268"/>
                    <a:pt x="1126" y="4402"/>
                  </a:cubicBezTo>
                  <a:cubicBezTo>
                    <a:pt x="1076" y="4510"/>
                    <a:pt x="1012" y="4605"/>
                    <a:pt x="923" y="4695"/>
                  </a:cubicBezTo>
                  <a:cubicBezTo>
                    <a:pt x="897" y="4720"/>
                    <a:pt x="1260" y="5133"/>
                    <a:pt x="1228" y="5159"/>
                  </a:cubicBezTo>
                  <a:cubicBezTo>
                    <a:pt x="986" y="5350"/>
                    <a:pt x="401" y="5203"/>
                    <a:pt x="255" y="5477"/>
                  </a:cubicBezTo>
                  <a:cubicBezTo>
                    <a:pt x="96" y="5782"/>
                    <a:pt x="1" y="6132"/>
                    <a:pt x="1" y="6507"/>
                  </a:cubicBezTo>
                  <a:lnTo>
                    <a:pt x="1" y="9840"/>
                  </a:lnTo>
                  <a:cubicBezTo>
                    <a:pt x="1" y="10387"/>
                    <a:pt x="446" y="10832"/>
                    <a:pt x="993" y="10832"/>
                  </a:cubicBezTo>
                  <a:lnTo>
                    <a:pt x="3467" y="10832"/>
                  </a:lnTo>
                  <a:cubicBezTo>
                    <a:pt x="4014" y="10832"/>
                    <a:pt x="4453" y="10387"/>
                    <a:pt x="4453" y="9840"/>
                  </a:cubicBezTo>
                  <a:lnTo>
                    <a:pt x="4453" y="6507"/>
                  </a:lnTo>
                  <a:cubicBezTo>
                    <a:pt x="4453" y="6132"/>
                    <a:pt x="4364" y="5782"/>
                    <a:pt x="4198" y="5477"/>
                  </a:cubicBezTo>
                  <a:cubicBezTo>
                    <a:pt x="4052" y="5203"/>
                    <a:pt x="3454" y="5235"/>
                    <a:pt x="3212" y="5044"/>
                  </a:cubicBezTo>
                  <a:cubicBezTo>
                    <a:pt x="3187" y="5019"/>
                    <a:pt x="3556" y="4720"/>
                    <a:pt x="3530" y="4695"/>
                  </a:cubicBezTo>
                  <a:cubicBezTo>
                    <a:pt x="3333" y="4497"/>
                    <a:pt x="3225" y="4230"/>
                    <a:pt x="3225" y="3950"/>
                  </a:cubicBezTo>
                  <a:cubicBezTo>
                    <a:pt x="3225" y="3880"/>
                    <a:pt x="3232" y="3810"/>
                    <a:pt x="3244" y="3741"/>
                  </a:cubicBezTo>
                  <a:cubicBezTo>
                    <a:pt x="3289" y="3537"/>
                    <a:pt x="2907" y="3353"/>
                    <a:pt x="3053" y="3200"/>
                  </a:cubicBezTo>
                  <a:cubicBezTo>
                    <a:pt x="3143" y="3117"/>
                    <a:pt x="3702" y="3022"/>
                    <a:pt x="3772" y="2926"/>
                  </a:cubicBezTo>
                  <a:cubicBezTo>
                    <a:pt x="3969" y="2634"/>
                    <a:pt x="4090" y="2278"/>
                    <a:pt x="4097" y="1896"/>
                  </a:cubicBezTo>
                  <a:cubicBezTo>
                    <a:pt x="4109" y="872"/>
                    <a:pt x="3282" y="14"/>
                    <a:pt x="2252" y="1"/>
                  </a:cubicBezTo>
                  <a:cubicBezTo>
                    <a:pt x="2244" y="1"/>
                    <a:pt x="2237" y="1"/>
                    <a:pt x="222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9"/>
            <p:cNvSpPr/>
            <p:nvPr/>
          </p:nvSpPr>
          <p:spPr>
            <a:xfrm>
              <a:off x="6647764" y="2291881"/>
              <a:ext cx="124778" cy="24772"/>
            </a:xfrm>
            <a:custGeom>
              <a:rect b="b" l="l" r="r" t="t"/>
              <a:pathLst>
                <a:path extrusionOk="0" h="783" w="3944">
                  <a:moveTo>
                    <a:pt x="668" y="1"/>
                  </a:moveTo>
                  <a:cubicBezTo>
                    <a:pt x="642" y="26"/>
                    <a:pt x="617" y="51"/>
                    <a:pt x="585" y="77"/>
                  </a:cubicBezTo>
                  <a:cubicBezTo>
                    <a:pt x="344" y="268"/>
                    <a:pt x="146" y="509"/>
                    <a:pt x="0" y="783"/>
                  </a:cubicBezTo>
                  <a:lnTo>
                    <a:pt x="3943" y="783"/>
                  </a:lnTo>
                  <a:cubicBezTo>
                    <a:pt x="3797" y="509"/>
                    <a:pt x="3600" y="268"/>
                    <a:pt x="3358" y="77"/>
                  </a:cubicBezTo>
                  <a:cubicBezTo>
                    <a:pt x="3333" y="51"/>
                    <a:pt x="3301" y="26"/>
                    <a:pt x="327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9"/>
            <p:cNvSpPr/>
            <p:nvPr/>
          </p:nvSpPr>
          <p:spPr>
            <a:xfrm>
              <a:off x="6661241" y="2235947"/>
              <a:ext cx="97823" cy="27398"/>
            </a:xfrm>
            <a:custGeom>
              <a:rect b="b" l="l" r="r" t="t"/>
              <a:pathLst>
                <a:path extrusionOk="0" h="866" w="3092">
                  <a:moveTo>
                    <a:pt x="0" y="0"/>
                  </a:moveTo>
                  <a:cubicBezTo>
                    <a:pt x="70" y="96"/>
                    <a:pt x="146" y="185"/>
                    <a:pt x="229" y="268"/>
                  </a:cubicBezTo>
                  <a:cubicBezTo>
                    <a:pt x="395" y="433"/>
                    <a:pt x="503" y="643"/>
                    <a:pt x="534" y="865"/>
                  </a:cubicBezTo>
                  <a:lnTo>
                    <a:pt x="2557" y="865"/>
                  </a:lnTo>
                  <a:cubicBezTo>
                    <a:pt x="2589" y="643"/>
                    <a:pt x="2697" y="439"/>
                    <a:pt x="2856" y="280"/>
                  </a:cubicBezTo>
                  <a:cubicBezTo>
                    <a:pt x="2945" y="191"/>
                    <a:pt x="3021" y="96"/>
                    <a:pt x="3091"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9"/>
            <p:cNvSpPr/>
            <p:nvPr/>
          </p:nvSpPr>
          <p:spPr>
            <a:xfrm>
              <a:off x="6523399" y="2108989"/>
              <a:ext cx="154960" cy="377087"/>
            </a:xfrm>
            <a:custGeom>
              <a:rect b="b" l="l" r="r" t="t"/>
              <a:pathLst>
                <a:path extrusionOk="0" h="11919" w="4898">
                  <a:moveTo>
                    <a:pt x="2457" y="0"/>
                  </a:moveTo>
                  <a:cubicBezTo>
                    <a:pt x="1317" y="0"/>
                    <a:pt x="395" y="918"/>
                    <a:pt x="395" y="2061"/>
                  </a:cubicBezTo>
                  <a:cubicBezTo>
                    <a:pt x="395" y="2487"/>
                    <a:pt x="528" y="2888"/>
                    <a:pt x="751" y="3218"/>
                  </a:cubicBezTo>
                  <a:cubicBezTo>
                    <a:pt x="827" y="3327"/>
                    <a:pt x="1616" y="3422"/>
                    <a:pt x="1711" y="3517"/>
                  </a:cubicBezTo>
                  <a:cubicBezTo>
                    <a:pt x="1889" y="3695"/>
                    <a:pt x="1298" y="3924"/>
                    <a:pt x="1336" y="4172"/>
                  </a:cubicBezTo>
                  <a:cubicBezTo>
                    <a:pt x="1349" y="4230"/>
                    <a:pt x="1349" y="4287"/>
                    <a:pt x="1349" y="4351"/>
                  </a:cubicBezTo>
                  <a:cubicBezTo>
                    <a:pt x="1349" y="4522"/>
                    <a:pt x="1311" y="4694"/>
                    <a:pt x="1241" y="4847"/>
                  </a:cubicBezTo>
                  <a:cubicBezTo>
                    <a:pt x="1184" y="4961"/>
                    <a:pt x="1107" y="5069"/>
                    <a:pt x="1018" y="5165"/>
                  </a:cubicBezTo>
                  <a:cubicBezTo>
                    <a:pt x="986" y="5196"/>
                    <a:pt x="1381" y="5584"/>
                    <a:pt x="1349" y="5610"/>
                  </a:cubicBezTo>
                  <a:cubicBezTo>
                    <a:pt x="1082" y="5820"/>
                    <a:pt x="439" y="5724"/>
                    <a:pt x="280" y="6023"/>
                  </a:cubicBezTo>
                  <a:cubicBezTo>
                    <a:pt x="102" y="6367"/>
                    <a:pt x="1" y="6748"/>
                    <a:pt x="1" y="7162"/>
                  </a:cubicBezTo>
                  <a:lnTo>
                    <a:pt x="1" y="10831"/>
                  </a:lnTo>
                  <a:cubicBezTo>
                    <a:pt x="1" y="11429"/>
                    <a:pt x="490" y="11919"/>
                    <a:pt x="1088" y="11919"/>
                  </a:cubicBezTo>
                  <a:lnTo>
                    <a:pt x="3810" y="11919"/>
                  </a:lnTo>
                  <a:cubicBezTo>
                    <a:pt x="4414" y="11919"/>
                    <a:pt x="4898" y="11429"/>
                    <a:pt x="4898" y="10831"/>
                  </a:cubicBezTo>
                  <a:lnTo>
                    <a:pt x="4898" y="7162"/>
                  </a:lnTo>
                  <a:cubicBezTo>
                    <a:pt x="4898" y="6748"/>
                    <a:pt x="4796" y="6367"/>
                    <a:pt x="4618" y="6023"/>
                  </a:cubicBezTo>
                  <a:cubicBezTo>
                    <a:pt x="4459" y="5724"/>
                    <a:pt x="3957" y="5820"/>
                    <a:pt x="3696" y="5610"/>
                  </a:cubicBezTo>
                  <a:cubicBezTo>
                    <a:pt x="3664" y="5584"/>
                    <a:pt x="3912" y="5196"/>
                    <a:pt x="3880" y="5165"/>
                  </a:cubicBezTo>
                  <a:cubicBezTo>
                    <a:pt x="3670" y="4948"/>
                    <a:pt x="3549" y="4656"/>
                    <a:pt x="3549" y="4351"/>
                  </a:cubicBezTo>
                  <a:cubicBezTo>
                    <a:pt x="3549" y="4293"/>
                    <a:pt x="3556" y="4236"/>
                    <a:pt x="3562" y="4179"/>
                  </a:cubicBezTo>
                  <a:cubicBezTo>
                    <a:pt x="3600" y="3931"/>
                    <a:pt x="3168" y="3702"/>
                    <a:pt x="3346" y="3524"/>
                  </a:cubicBezTo>
                  <a:cubicBezTo>
                    <a:pt x="3441" y="3435"/>
                    <a:pt x="4071" y="3327"/>
                    <a:pt x="4147" y="3218"/>
                  </a:cubicBezTo>
                  <a:cubicBezTo>
                    <a:pt x="4370" y="2894"/>
                    <a:pt x="4497" y="2506"/>
                    <a:pt x="4503" y="2086"/>
                  </a:cubicBezTo>
                  <a:cubicBezTo>
                    <a:pt x="4523" y="954"/>
                    <a:pt x="3607" y="19"/>
                    <a:pt x="2481" y="0"/>
                  </a:cubicBezTo>
                  <a:cubicBezTo>
                    <a:pt x="2473" y="0"/>
                    <a:pt x="2465" y="0"/>
                    <a:pt x="245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9"/>
            <p:cNvSpPr/>
            <p:nvPr/>
          </p:nvSpPr>
          <p:spPr>
            <a:xfrm>
              <a:off x="6532257" y="2272361"/>
              <a:ext cx="137243" cy="27208"/>
            </a:xfrm>
            <a:custGeom>
              <a:rect b="b" l="l" r="r" t="t"/>
              <a:pathLst>
                <a:path extrusionOk="0" h="860" w="4338">
                  <a:moveTo>
                    <a:pt x="738" y="1"/>
                  </a:moveTo>
                  <a:cubicBezTo>
                    <a:pt x="706" y="32"/>
                    <a:pt x="675" y="58"/>
                    <a:pt x="643" y="83"/>
                  </a:cubicBezTo>
                  <a:cubicBezTo>
                    <a:pt x="376" y="293"/>
                    <a:pt x="159" y="560"/>
                    <a:pt x="0" y="859"/>
                  </a:cubicBezTo>
                  <a:lnTo>
                    <a:pt x="4338" y="859"/>
                  </a:lnTo>
                  <a:cubicBezTo>
                    <a:pt x="4179" y="560"/>
                    <a:pt x="3963" y="293"/>
                    <a:pt x="3696" y="83"/>
                  </a:cubicBezTo>
                  <a:cubicBezTo>
                    <a:pt x="3664" y="58"/>
                    <a:pt x="3632" y="32"/>
                    <a:pt x="360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9"/>
            <p:cNvSpPr/>
            <p:nvPr/>
          </p:nvSpPr>
          <p:spPr>
            <a:xfrm>
              <a:off x="6547158" y="2210796"/>
              <a:ext cx="107473" cy="30214"/>
            </a:xfrm>
            <a:custGeom>
              <a:rect b="b" l="l" r="r" t="t"/>
              <a:pathLst>
                <a:path extrusionOk="0" h="955" w="3397">
                  <a:moveTo>
                    <a:pt x="0" y="0"/>
                  </a:moveTo>
                  <a:cubicBezTo>
                    <a:pt x="70" y="109"/>
                    <a:pt x="153" y="204"/>
                    <a:pt x="248" y="299"/>
                  </a:cubicBezTo>
                  <a:cubicBezTo>
                    <a:pt x="426" y="477"/>
                    <a:pt x="547" y="706"/>
                    <a:pt x="585" y="954"/>
                  </a:cubicBezTo>
                  <a:lnTo>
                    <a:pt x="2811" y="954"/>
                  </a:lnTo>
                  <a:cubicBezTo>
                    <a:pt x="2849" y="713"/>
                    <a:pt x="2964" y="484"/>
                    <a:pt x="3142" y="306"/>
                  </a:cubicBezTo>
                  <a:cubicBezTo>
                    <a:pt x="3237" y="210"/>
                    <a:pt x="3320" y="109"/>
                    <a:pt x="3396"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59"/>
          <p:cNvGrpSpPr/>
          <p:nvPr/>
        </p:nvGrpSpPr>
        <p:grpSpPr>
          <a:xfrm>
            <a:off x="6431652" y="1580214"/>
            <a:ext cx="377114" cy="251325"/>
            <a:chOff x="6431652" y="1580214"/>
            <a:chExt cx="377114" cy="251325"/>
          </a:xfrm>
        </p:grpSpPr>
        <p:sp>
          <p:nvSpPr>
            <p:cNvPr id="3726" name="Google Shape;3726;p59"/>
            <p:cNvSpPr/>
            <p:nvPr/>
          </p:nvSpPr>
          <p:spPr>
            <a:xfrm>
              <a:off x="6557409" y="1580214"/>
              <a:ext cx="125601" cy="251138"/>
            </a:xfrm>
            <a:custGeom>
              <a:rect b="b" l="l" r="r" t="t"/>
              <a:pathLst>
                <a:path extrusionOk="0" h="7938" w="3970">
                  <a:moveTo>
                    <a:pt x="535" y="0"/>
                  </a:moveTo>
                  <a:cubicBezTo>
                    <a:pt x="242" y="0"/>
                    <a:pt x="0" y="242"/>
                    <a:pt x="0" y="534"/>
                  </a:cubicBezTo>
                  <a:lnTo>
                    <a:pt x="0" y="3435"/>
                  </a:lnTo>
                  <a:cubicBezTo>
                    <a:pt x="0" y="3727"/>
                    <a:pt x="242" y="3969"/>
                    <a:pt x="535" y="3969"/>
                  </a:cubicBezTo>
                  <a:cubicBezTo>
                    <a:pt x="242" y="3969"/>
                    <a:pt x="0" y="4211"/>
                    <a:pt x="0" y="4509"/>
                  </a:cubicBezTo>
                  <a:lnTo>
                    <a:pt x="0" y="7403"/>
                  </a:lnTo>
                  <a:cubicBezTo>
                    <a:pt x="0" y="7702"/>
                    <a:pt x="242" y="7937"/>
                    <a:pt x="535" y="7937"/>
                  </a:cubicBezTo>
                  <a:lnTo>
                    <a:pt x="3428" y="7937"/>
                  </a:lnTo>
                  <a:cubicBezTo>
                    <a:pt x="3727" y="7937"/>
                    <a:pt x="3969" y="7702"/>
                    <a:pt x="3969" y="7403"/>
                  </a:cubicBezTo>
                  <a:lnTo>
                    <a:pt x="3969" y="4509"/>
                  </a:lnTo>
                  <a:cubicBezTo>
                    <a:pt x="3969" y="4211"/>
                    <a:pt x="3727" y="3969"/>
                    <a:pt x="3428" y="3969"/>
                  </a:cubicBezTo>
                  <a:cubicBezTo>
                    <a:pt x="3727" y="3969"/>
                    <a:pt x="3969" y="3727"/>
                    <a:pt x="3969" y="3435"/>
                  </a:cubicBezTo>
                  <a:lnTo>
                    <a:pt x="3969" y="534"/>
                  </a:lnTo>
                  <a:cubicBezTo>
                    <a:pt x="3969" y="242"/>
                    <a:pt x="3727" y="0"/>
                    <a:pt x="342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9"/>
            <p:cNvSpPr/>
            <p:nvPr/>
          </p:nvSpPr>
          <p:spPr>
            <a:xfrm>
              <a:off x="6431652" y="1705748"/>
              <a:ext cx="125791" cy="125791"/>
            </a:xfrm>
            <a:custGeom>
              <a:rect b="b" l="l" r="r" t="t"/>
              <a:pathLst>
                <a:path extrusionOk="0" h="3976" w="3976">
                  <a:moveTo>
                    <a:pt x="541" y="1"/>
                  </a:moveTo>
                  <a:cubicBezTo>
                    <a:pt x="242" y="1"/>
                    <a:pt x="0" y="243"/>
                    <a:pt x="0" y="541"/>
                  </a:cubicBezTo>
                  <a:lnTo>
                    <a:pt x="0" y="3435"/>
                  </a:lnTo>
                  <a:cubicBezTo>
                    <a:pt x="0" y="3734"/>
                    <a:pt x="242" y="3976"/>
                    <a:pt x="541" y="3976"/>
                  </a:cubicBezTo>
                  <a:lnTo>
                    <a:pt x="3435" y="3976"/>
                  </a:lnTo>
                  <a:cubicBezTo>
                    <a:pt x="3734" y="3976"/>
                    <a:pt x="3975" y="3734"/>
                    <a:pt x="3975" y="3435"/>
                  </a:cubicBezTo>
                  <a:lnTo>
                    <a:pt x="3975" y="541"/>
                  </a:lnTo>
                  <a:cubicBezTo>
                    <a:pt x="3975" y="243"/>
                    <a:pt x="3734" y="1"/>
                    <a:pt x="343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9"/>
            <p:cNvSpPr/>
            <p:nvPr/>
          </p:nvSpPr>
          <p:spPr>
            <a:xfrm>
              <a:off x="6431652" y="1710778"/>
              <a:ext cx="25373" cy="115730"/>
            </a:xfrm>
            <a:custGeom>
              <a:rect b="b" l="l" r="r" t="t"/>
              <a:pathLst>
                <a:path extrusionOk="0" h="3658" w="802">
                  <a:moveTo>
                    <a:pt x="159" y="1"/>
                  </a:moveTo>
                  <a:cubicBezTo>
                    <a:pt x="64" y="96"/>
                    <a:pt x="0" y="230"/>
                    <a:pt x="0" y="382"/>
                  </a:cubicBezTo>
                  <a:lnTo>
                    <a:pt x="0" y="3276"/>
                  </a:lnTo>
                  <a:cubicBezTo>
                    <a:pt x="0" y="3423"/>
                    <a:pt x="58" y="3556"/>
                    <a:pt x="159" y="3658"/>
                  </a:cubicBezTo>
                  <a:lnTo>
                    <a:pt x="802" y="3015"/>
                  </a:lnTo>
                  <a:cubicBezTo>
                    <a:pt x="713" y="2920"/>
                    <a:pt x="655" y="2799"/>
                    <a:pt x="655" y="2659"/>
                  </a:cubicBezTo>
                  <a:lnTo>
                    <a:pt x="655" y="999"/>
                  </a:lnTo>
                  <a:cubicBezTo>
                    <a:pt x="655" y="859"/>
                    <a:pt x="713" y="732"/>
                    <a:pt x="802" y="643"/>
                  </a:cubicBezTo>
                  <a:lnTo>
                    <a:pt x="15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9"/>
            <p:cNvSpPr/>
            <p:nvPr/>
          </p:nvSpPr>
          <p:spPr>
            <a:xfrm>
              <a:off x="6452374" y="1726470"/>
              <a:ext cx="84346" cy="84346"/>
            </a:xfrm>
            <a:custGeom>
              <a:rect b="b" l="l" r="r" t="t"/>
              <a:pathLst>
                <a:path extrusionOk="0" h="2666" w="2666">
                  <a:moveTo>
                    <a:pt x="503" y="1"/>
                  </a:moveTo>
                  <a:cubicBezTo>
                    <a:pt x="223" y="1"/>
                    <a:pt x="0" y="224"/>
                    <a:pt x="0" y="503"/>
                  </a:cubicBezTo>
                  <a:lnTo>
                    <a:pt x="0" y="2163"/>
                  </a:lnTo>
                  <a:cubicBezTo>
                    <a:pt x="0" y="2443"/>
                    <a:pt x="223" y="2666"/>
                    <a:pt x="503" y="2666"/>
                  </a:cubicBezTo>
                  <a:lnTo>
                    <a:pt x="2163" y="2666"/>
                  </a:lnTo>
                  <a:cubicBezTo>
                    <a:pt x="2436" y="2666"/>
                    <a:pt x="2665" y="2437"/>
                    <a:pt x="2665" y="2163"/>
                  </a:cubicBezTo>
                  <a:lnTo>
                    <a:pt x="2665" y="503"/>
                  </a:lnTo>
                  <a:cubicBezTo>
                    <a:pt x="2665" y="224"/>
                    <a:pt x="2436" y="1"/>
                    <a:pt x="216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9"/>
            <p:cNvSpPr/>
            <p:nvPr/>
          </p:nvSpPr>
          <p:spPr>
            <a:xfrm>
              <a:off x="6532068" y="1710778"/>
              <a:ext cx="50715" cy="115730"/>
            </a:xfrm>
            <a:custGeom>
              <a:rect b="b" l="l" r="r" t="t"/>
              <a:pathLst>
                <a:path extrusionOk="0" h="3658" w="1603">
                  <a:moveTo>
                    <a:pt x="642" y="1"/>
                  </a:moveTo>
                  <a:lnTo>
                    <a:pt x="0" y="643"/>
                  </a:lnTo>
                  <a:cubicBezTo>
                    <a:pt x="89" y="739"/>
                    <a:pt x="146" y="859"/>
                    <a:pt x="146" y="999"/>
                  </a:cubicBezTo>
                  <a:lnTo>
                    <a:pt x="146" y="2659"/>
                  </a:lnTo>
                  <a:cubicBezTo>
                    <a:pt x="146" y="2799"/>
                    <a:pt x="89" y="2920"/>
                    <a:pt x="0" y="3015"/>
                  </a:cubicBezTo>
                  <a:lnTo>
                    <a:pt x="642" y="3658"/>
                  </a:lnTo>
                  <a:cubicBezTo>
                    <a:pt x="738" y="3562"/>
                    <a:pt x="801" y="3423"/>
                    <a:pt x="801" y="3276"/>
                  </a:cubicBezTo>
                  <a:cubicBezTo>
                    <a:pt x="801" y="3423"/>
                    <a:pt x="859" y="3562"/>
                    <a:pt x="954" y="3658"/>
                  </a:cubicBezTo>
                  <a:lnTo>
                    <a:pt x="1603" y="3015"/>
                  </a:lnTo>
                  <a:cubicBezTo>
                    <a:pt x="1507" y="2920"/>
                    <a:pt x="1450" y="2799"/>
                    <a:pt x="1450" y="2659"/>
                  </a:cubicBezTo>
                  <a:lnTo>
                    <a:pt x="1450" y="999"/>
                  </a:lnTo>
                  <a:cubicBezTo>
                    <a:pt x="1450" y="859"/>
                    <a:pt x="1507" y="739"/>
                    <a:pt x="1603" y="643"/>
                  </a:cubicBezTo>
                  <a:lnTo>
                    <a:pt x="954" y="1"/>
                  </a:lnTo>
                  <a:cubicBezTo>
                    <a:pt x="859" y="96"/>
                    <a:pt x="801" y="236"/>
                    <a:pt x="801" y="382"/>
                  </a:cubicBezTo>
                  <a:cubicBezTo>
                    <a:pt x="801" y="236"/>
                    <a:pt x="738" y="96"/>
                    <a:pt x="64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9"/>
            <p:cNvSpPr/>
            <p:nvPr/>
          </p:nvSpPr>
          <p:spPr>
            <a:xfrm>
              <a:off x="6577941" y="1726470"/>
              <a:ext cx="84314" cy="84346"/>
            </a:xfrm>
            <a:custGeom>
              <a:rect b="b" l="l" r="r" t="t"/>
              <a:pathLst>
                <a:path extrusionOk="0" h="2666" w="2665">
                  <a:moveTo>
                    <a:pt x="509" y="1"/>
                  </a:moveTo>
                  <a:cubicBezTo>
                    <a:pt x="229" y="1"/>
                    <a:pt x="0" y="224"/>
                    <a:pt x="0" y="503"/>
                  </a:cubicBezTo>
                  <a:lnTo>
                    <a:pt x="0" y="2163"/>
                  </a:lnTo>
                  <a:cubicBezTo>
                    <a:pt x="0" y="2443"/>
                    <a:pt x="229" y="2666"/>
                    <a:pt x="509" y="2666"/>
                  </a:cubicBezTo>
                  <a:lnTo>
                    <a:pt x="2163" y="2666"/>
                  </a:lnTo>
                  <a:cubicBezTo>
                    <a:pt x="2442" y="2666"/>
                    <a:pt x="2665" y="2437"/>
                    <a:pt x="2665" y="2163"/>
                  </a:cubicBezTo>
                  <a:lnTo>
                    <a:pt x="2665" y="503"/>
                  </a:lnTo>
                  <a:cubicBezTo>
                    <a:pt x="2665" y="224"/>
                    <a:pt x="2442" y="1"/>
                    <a:pt x="216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9"/>
            <p:cNvSpPr/>
            <p:nvPr/>
          </p:nvSpPr>
          <p:spPr>
            <a:xfrm>
              <a:off x="6557409" y="1585244"/>
              <a:ext cx="25373" cy="115509"/>
            </a:xfrm>
            <a:custGeom>
              <a:rect b="b" l="l" r="r" t="t"/>
              <a:pathLst>
                <a:path extrusionOk="0" h="3651" w="802">
                  <a:moveTo>
                    <a:pt x="153" y="0"/>
                  </a:moveTo>
                  <a:cubicBezTo>
                    <a:pt x="58" y="96"/>
                    <a:pt x="0" y="229"/>
                    <a:pt x="0" y="375"/>
                  </a:cubicBezTo>
                  <a:lnTo>
                    <a:pt x="0" y="3276"/>
                  </a:lnTo>
                  <a:cubicBezTo>
                    <a:pt x="0" y="3422"/>
                    <a:pt x="58" y="3555"/>
                    <a:pt x="153" y="3651"/>
                  </a:cubicBezTo>
                  <a:lnTo>
                    <a:pt x="802" y="3008"/>
                  </a:lnTo>
                  <a:cubicBezTo>
                    <a:pt x="706" y="2919"/>
                    <a:pt x="649" y="2792"/>
                    <a:pt x="649" y="2652"/>
                  </a:cubicBezTo>
                  <a:lnTo>
                    <a:pt x="649" y="999"/>
                  </a:lnTo>
                  <a:cubicBezTo>
                    <a:pt x="649" y="859"/>
                    <a:pt x="706" y="732"/>
                    <a:pt x="802" y="643"/>
                  </a:cubicBezTo>
                  <a:lnTo>
                    <a:pt x="153"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9"/>
            <p:cNvSpPr/>
            <p:nvPr/>
          </p:nvSpPr>
          <p:spPr>
            <a:xfrm>
              <a:off x="6657603" y="1585023"/>
              <a:ext cx="25405" cy="115730"/>
            </a:xfrm>
            <a:custGeom>
              <a:rect b="b" l="l" r="r" t="t"/>
              <a:pathLst>
                <a:path extrusionOk="0" h="3658" w="803">
                  <a:moveTo>
                    <a:pt x="643" y="1"/>
                  </a:moveTo>
                  <a:lnTo>
                    <a:pt x="1" y="650"/>
                  </a:lnTo>
                  <a:cubicBezTo>
                    <a:pt x="90" y="739"/>
                    <a:pt x="147" y="866"/>
                    <a:pt x="147" y="1006"/>
                  </a:cubicBezTo>
                  <a:lnTo>
                    <a:pt x="147" y="2659"/>
                  </a:lnTo>
                  <a:cubicBezTo>
                    <a:pt x="147" y="2799"/>
                    <a:pt x="90" y="2926"/>
                    <a:pt x="1" y="3015"/>
                  </a:cubicBezTo>
                  <a:lnTo>
                    <a:pt x="643" y="3658"/>
                  </a:lnTo>
                  <a:cubicBezTo>
                    <a:pt x="745" y="3562"/>
                    <a:pt x="802" y="3429"/>
                    <a:pt x="802" y="3283"/>
                  </a:cubicBezTo>
                  <a:lnTo>
                    <a:pt x="802" y="382"/>
                  </a:lnTo>
                  <a:cubicBezTo>
                    <a:pt x="802" y="236"/>
                    <a:pt x="738" y="103"/>
                    <a:pt x="64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9"/>
            <p:cNvSpPr/>
            <p:nvPr/>
          </p:nvSpPr>
          <p:spPr>
            <a:xfrm>
              <a:off x="6577941" y="1600936"/>
              <a:ext cx="84314" cy="84124"/>
            </a:xfrm>
            <a:custGeom>
              <a:rect b="b" l="l" r="r" t="t"/>
              <a:pathLst>
                <a:path extrusionOk="0" h="2659" w="2665">
                  <a:moveTo>
                    <a:pt x="509" y="0"/>
                  </a:moveTo>
                  <a:cubicBezTo>
                    <a:pt x="229" y="0"/>
                    <a:pt x="0" y="223"/>
                    <a:pt x="0" y="503"/>
                  </a:cubicBezTo>
                  <a:lnTo>
                    <a:pt x="0" y="2156"/>
                  </a:lnTo>
                  <a:cubicBezTo>
                    <a:pt x="0" y="2436"/>
                    <a:pt x="229" y="2659"/>
                    <a:pt x="509" y="2659"/>
                  </a:cubicBezTo>
                  <a:lnTo>
                    <a:pt x="2163" y="2659"/>
                  </a:lnTo>
                  <a:cubicBezTo>
                    <a:pt x="2442" y="2659"/>
                    <a:pt x="2665" y="2436"/>
                    <a:pt x="2665" y="2156"/>
                  </a:cubicBezTo>
                  <a:lnTo>
                    <a:pt x="2665" y="503"/>
                  </a:lnTo>
                  <a:cubicBezTo>
                    <a:pt x="2665" y="223"/>
                    <a:pt x="2442" y="0"/>
                    <a:pt x="2163"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9"/>
            <p:cNvSpPr/>
            <p:nvPr/>
          </p:nvSpPr>
          <p:spPr>
            <a:xfrm>
              <a:off x="6682975" y="1705748"/>
              <a:ext cx="125791" cy="125791"/>
            </a:xfrm>
            <a:custGeom>
              <a:rect b="b" l="l" r="r" t="t"/>
              <a:pathLst>
                <a:path extrusionOk="0" h="3976" w="3976">
                  <a:moveTo>
                    <a:pt x="541" y="1"/>
                  </a:moveTo>
                  <a:cubicBezTo>
                    <a:pt x="242" y="1"/>
                    <a:pt x="0" y="243"/>
                    <a:pt x="0" y="541"/>
                  </a:cubicBezTo>
                  <a:lnTo>
                    <a:pt x="0" y="3435"/>
                  </a:lnTo>
                  <a:cubicBezTo>
                    <a:pt x="0" y="3734"/>
                    <a:pt x="242" y="3976"/>
                    <a:pt x="541" y="3976"/>
                  </a:cubicBezTo>
                  <a:lnTo>
                    <a:pt x="3434" y="3976"/>
                  </a:lnTo>
                  <a:cubicBezTo>
                    <a:pt x="3733" y="3976"/>
                    <a:pt x="3975" y="3734"/>
                    <a:pt x="3975" y="3435"/>
                  </a:cubicBezTo>
                  <a:lnTo>
                    <a:pt x="3975" y="541"/>
                  </a:lnTo>
                  <a:cubicBezTo>
                    <a:pt x="3975" y="243"/>
                    <a:pt x="3733" y="1"/>
                    <a:pt x="343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9"/>
            <p:cNvSpPr/>
            <p:nvPr/>
          </p:nvSpPr>
          <p:spPr>
            <a:xfrm>
              <a:off x="6657603" y="1710778"/>
              <a:ext cx="50747" cy="115730"/>
            </a:xfrm>
            <a:custGeom>
              <a:rect b="b" l="l" r="r" t="t"/>
              <a:pathLst>
                <a:path extrusionOk="0" h="3658" w="1604">
                  <a:moveTo>
                    <a:pt x="643" y="1"/>
                  </a:moveTo>
                  <a:lnTo>
                    <a:pt x="1" y="643"/>
                  </a:lnTo>
                  <a:cubicBezTo>
                    <a:pt x="90" y="739"/>
                    <a:pt x="147" y="859"/>
                    <a:pt x="147" y="999"/>
                  </a:cubicBezTo>
                  <a:lnTo>
                    <a:pt x="147" y="2659"/>
                  </a:lnTo>
                  <a:cubicBezTo>
                    <a:pt x="147" y="2799"/>
                    <a:pt x="90" y="2920"/>
                    <a:pt x="1" y="3015"/>
                  </a:cubicBezTo>
                  <a:lnTo>
                    <a:pt x="643" y="3658"/>
                  </a:lnTo>
                  <a:cubicBezTo>
                    <a:pt x="738" y="3562"/>
                    <a:pt x="802" y="3423"/>
                    <a:pt x="802" y="3276"/>
                  </a:cubicBezTo>
                  <a:cubicBezTo>
                    <a:pt x="802" y="3423"/>
                    <a:pt x="866" y="3562"/>
                    <a:pt x="961" y="3658"/>
                  </a:cubicBezTo>
                  <a:lnTo>
                    <a:pt x="1603" y="3015"/>
                  </a:lnTo>
                  <a:cubicBezTo>
                    <a:pt x="1514" y="2920"/>
                    <a:pt x="1457" y="2799"/>
                    <a:pt x="1457" y="2659"/>
                  </a:cubicBezTo>
                  <a:lnTo>
                    <a:pt x="1457" y="999"/>
                  </a:lnTo>
                  <a:cubicBezTo>
                    <a:pt x="1457" y="859"/>
                    <a:pt x="1514" y="739"/>
                    <a:pt x="1603" y="643"/>
                  </a:cubicBezTo>
                  <a:lnTo>
                    <a:pt x="961" y="1"/>
                  </a:lnTo>
                  <a:cubicBezTo>
                    <a:pt x="859" y="96"/>
                    <a:pt x="802" y="236"/>
                    <a:pt x="802" y="382"/>
                  </a:cubicBezTo>
                  <a:cubicBezTo>
                    <a:pt x="802" y="236"/>
                    <a:pt x="738" y="96"/>
                    <a:pt x="64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9"/>
            <p:cNvSpPr/>
            <p:nvPr/>
          </p:nvSpPr>
          <p:spPr>
            <a:xfrm>
              <a:off x="6783359" y="1710778"/>
              <a:ext cx="25405" cy="115730"/>
            </a:xfrm>
            <a:custGeom>
              <a:rect b="b" l="l" r="r" t="t"/>
              <a:pathLst>
                <a:path extrusionOk="0" h="3658" w="803">
                  <a:moveTo>
                    <a:pt x="643" y="1"/>
                  </a:moveTo>
                  <a:lnTo>
                    <a:pt x="1" y="643"/>
                  </a:lnTo>
                  <a:cubicBezTo>
                    <a:pt x="90" y="732"/>
                    <a:pt x="147" y="859"/>
                    <a:pt x="147" y="999"/>
                  </a:cubicBezTo>
                  <a:lnTo>
                    <a:pt x="147" y="2659"/>
                  </a:lnTo>
                  <a:cubicBezTo>
                    <a:pt x="147" y="2793"/>
                    <a:pt x="90" y="2920"/>
                    <a:pt x="1" y="3015"/>
                  </a:cubicBezTo>
                  <a:lnTo>
                    <a:pt x="643" y="3658"/>
                  </a:lnTo>
                  <a:cubicBezTo>
                    <a:pt x="738" y="3562"/>
                    <a:pt x="802" y="3423"/>
                    <a:pt x="802" y="3276"/>
                  </a:cubicBezTo>
                  <a:lnTo>
                    <a:pt x="802" y="382"/>
                  </a:lnTo>
                  <a:cubicBezTo>
                    <a:pt x="802" y="230"/>
                    <a:pt x="738" y="96"/>
                    <a:pt x="64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9"/>
            <p:cNvSpPr/>
            <p:nvPr/>
          </p:nvSpPr>
          <p:spPr>
            <a:xfrm>
              <a:off x="6703698" y="1726470"/>
              <a:ext cx="84314" cy="84346"/>
            </a:xfrm>
            <a:custGeom>
              <a:rect b="b" l="l" r="r" t="t"/>
              <a:pathLst>
                <a:path extrusionOk="0" h="2666" w="2665">
                  <a:moveTo>
                    <a:pt x="503" y="1"/>
                  </a:moveTo>
                  <a:cubicBezTo>
                    <a:pt x="223" y="1"/>
                    <a:pt x="0" y="224"/>
                    <a:pt x="0" y="503"/>
                  </a:cubicBezTo>
                  <a:lnTo>
                    <a:pt x="0" y="2163"/>
                  </a:lnTo>
                  <a:cubicBezTo>
                    <a:pt x="0" y="2443"/>
                    <a:pt x="223" y="2666"/>
                    <a:pt x="503" y="2666"/>
                  </a:cubicBezTo>
                  <a:lnTo>
                    <a:pt x="2163" y="2666"/>
                  </a:lnTo>
                  <a:cubicBezTo>
                    <a:pt x="2436" y="2666"/>
                    <a:pt x="2665" y="2437"/>
                    <a:pt x="2665" y="2163"/>
                  </a:cubicBezTo>
                  <a:lnTo>
                    <a:pt x="2665" y="503"/>
                  </a:lnTo>
                  <a:cubicBezTo>
                    <a:pt x="2665" y="224"/>
                    <a:pt x="2436" y="1"/>
                    <a:pt x="216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9"/>
            <p:cNvSpPr/>
            <p:nvPr/>
          </p:nvSpPr>
          <p:spPr>
            <a:xfrm>
              <a:off x="6472685" y="1743396"/>
              <a:ext cx="43691" cy="50367"/>
            </a:xfrm>
            <a:custGeom>
              <a:rect b="b" l="l" r="r" t="t"/>
              <a:pathLst>
                <a:path extrusionOk="0" h="1592" w="1381">
                  <a:moveTo>
                    <a:pt x="688" y="636"/>
                  </a:moveTo>
                  <a:lnTo>
                    <a:pt x="802" y="929"/>
                  </a:lnTo>
                  <a:lnTo>
                    <a:pt x="580" y="929"/>
                  </a:lnTo>
                  <a:lnTo>
                    <a:pt x="688" y="636"/>
                  </a:lnTo>
                  <a:close/>
                  <a:moveTo>
                    <a:pt x="694" y="0"/>
                  </a:moveTo>
                  <a:cubicBezTo>
                    <a:pt x="605" y="0"/>
                    <a:pt x="535" y="51"/>
                    <a:pt x="503" y="134"/>
                  </a:cubicBezTo>
                  <a:lnTo>
                    <a:pt x="497" y="134"/>
                  </a:lnTo>
                  <a:lnTo>
                    <a:pt x="39" y="1348"/>
                  </a:lnTo>
                  <a:cubicBezTo>
                    <a:pt x="1" y="1444"/>
                    <a:pt x="52" y="1546"/>
                    <a:pt x="141" y="1577"/>
                  </a:cubicBezTo>
                  <a:cubicBezTo>
                    <a:pt x="160" y="1590"/>
                    <a:pt x="185" y="1590"/>
                    <a:pt x="204" y="1590"/>
                  </a:cubicBezTo>
                  <a:cubicBezTo>
                    <a:pt x="281" y="1590"/>
                    <a:pt x="344" y="1546"/>
                    <a:pt x="376" y="1476"/>
                  </a:cubicBezTo>
                  <a:lnTo>
                    <a:pt x="446" y="1291"/>
                  </a:lnTo>
                  <a:lnTo>
                    <a:pt x="936" y="1291"/>
                  </a:lnTo>
                  <a:lnTo>
                    <a:pt x="1006" y="1476"/>
                  </a:lnTo>
                  <a:cubicBezTo>
                    <a:pt x="1035" y="1548"/>
                    <a:pt x="1100" y="1591"/>
                    <a:pt x="1172" y="1591"/>
                  </a:cubicBezTo>
                  <a:cubicBezTo>
                    <a:pt x="1194" y="1591"/>
                    <a:pt x="1218" y="1587"/>
                    <a:pt x="1241" y="1577"/>
                  </a:cubicBezTo>
                  <a:cubicBezTo>
                    <a:pt x="1330" y="1546"/>
                    <a:pt x="1381" y="1444"/>
                    <a:pt x="1343" y="1348"/>
                  </a:cubicBezTo>
                  <a:lnTo>
                    <a:pt x="885" y="140"/>
                  </a:lnTo>
                  <a:cubicBezTo>
                    <a:pt x="885" y="134"/>
                    <a:pt x="885" y="134"/>
                    <a:pt x="885" y="134"/>
                  </a:cubicBezTo>
                  <a:cubicBezTo>
                    <a:pt x="853" y="51"/>
                    <a:pt x="777" y="0"/>
                    <a:pt x="6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9"/>
            <p:cNvSpPr/>
            <p:nvPr/>
          </p:nvSpPr>
          <p:spPr>
            <a:xfrm>
              <a:off x="6727235" y="1743997"/>
              <a:ext cx="37237" cy="49323"/>
            </a:xfrm>
            <a:custGeom>
              <a:rect b="b" l="l" r="r" t="t"/>
              <a:pathLst>
                <a:path extrusionOk="0" h="1559" w="1177">
                  <a:moveTo>
                    <a:pt x="515" y="363"/>
                  </a:moveTo>
                  <a:cubicBezTo>
                    <a:pt x="795" y="363"/>
                    <a:pt x="814" y="681"/>
                    <a:pt x="814" y="776"/>
                  </a:cubicBezTo>
                  <a:cubicBezTo>
                    <a:pt x="814" y="980"/>
                    <a:pt x="725" y="1190"/>
                    <a:pt x="522" y="1196"/>
                  </a:cubicBezTo>
                  <a:lnTo>
                    <a:pt x="356" y="1196"/>
                  </a:lnTo>
                  <a:cubicBezTo>
                    <a:pt x="356" y="1056"/>
                    <a:pt x="356" y="872"/>
                    <a:pt x="356" y="776"/>
                  </a:cubicBezTo>
                  <a:cubicBezTo>
                    <a:pt x="356" y="700"/>
                    <a:pt x="356" y="509"/>
                    <a:pt x="356" y="363"/>
                  </a:cubicBezTo>
                  <a:close/>
                  <a:moveTo>
                    <a:pt x="178" y="0"/>
                  </a:moveTo>
                  <a:cubicBezTo>
                    <a:pt x="127" y="0"/>
                    <a:pt x="83" y="19"/>
                    <a:pt x="51" y="57"/>
                  </a:cubicBezTo>
                  <a:cubicBezTo>
                    <a:pt x="19" y="89"/>
                    <a:pt x="0" y="134"/>
                    <a:pt x="0" y="185"/>
                  </a:cubicBezTo>
                  <a:cubicBezTo>
                    <a:pt x="0" y="185"/>
                    <a:pt x="0" y="643"/>
                    <a:pt x="0" y="776"/>
                  </a:cubicBezTo>
                  <a:cubicBezTo>
                    <a:pt x="0" y="942"/>
                    <a:pt x="0" y="1374"/>
                    <a:pt x="0" y="1374"/>
                  </a:cubicBezTo>
                  <a:cubicBezTo>
                    <a:pt x="0" y="1425"/>
                    <a:pt x="19" y="1469"/>
                    <a:pt x="51" y="1501"/>
                  </a:cubicBezTo>
                  <a:cubicBezTo>
                    <a:pt x="89" y="1539"/>
                    <a:pt x="134" y="1558"/>
                    <a:pt x="178" y="1558"/>
                  </a:cubicBezTo>
                  <a:cubicBezTo>
                    <a:pt x="191" y="1558"/>
                    <a:pt x="433" y="1552"/>
                    <a:pt x="528" y="1552"/>
                  </a:cubicBezTo>
                  <a:cubicBezTo>
                    <a:pt x="903" y="1546"/>
                    <a:pt x="1177" y="1221"/>
                    <a:pt x="1177" y="783"/>
                  </a:cubicBezTo>
                  <a:cubicBezTo>
                    <a:pt x="1177" y="312"/>
                    <a:pt x="910" y="0"/>
                    <a:pt x="5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9"/>
            <p:cNvSpPr/>
            <p:nvPr/>
          </p:nvSpPr>
          <p:spPr>
            <a:xfrm>
              <a:off x="6601068" y="1743491"/>
              <a:ext cx="38250" cy="50240"/>
            </a:xfrm>
            <a:custGeom>
              <a:rect b="b" l="l" r="r" t="t"/>
              <a:pathLst>
                <a:path extrusionOk="0" h="1588" w="1209">
                  <a:moveTo>
                    <a:pt x="614" y="1"/>
                  </a:moveTo>
                  <a:cubicBezTo>
                    <a:pt x="555" y="1"/>
                    <a:pt x="492" y="9"/>
                    <a:pt x="427" y="29"/>
                  </a:cubicBezTo>
                  <a:cubicBezTo>
                    <a:pt x="249" y="80"/>
                    <a:pt x="121" y="226"/>
                    <a:pt x="96" y="398"/>
                  </a:cubicBezTo>
                  <a:cubicBezTo>
                    <a:pt x="70" y="563"/>
                    <a:pt x="147" y="722"/>
                    <a:pt x="280" y="811"/>
                  </a:cubicBezTo>
                  <a:cubicBezTo>
                    <a:pt x="293" y="818"/>
                    <a:pt x="299" y="818"/>
                    <a:pt x="306" y="824"/>
                  </a:cubicBezTo>
                  <a:cubicBezTo>
                    <a:pt x="312" y="824"/>
                    <a:pt x="484" y="900"/>
                    <a:pt x="675" y="970"/>
                  </a:cubicBezTo>
                  <a:cubicBezTo>
                    <a:pt x="713" y="989"/>
                    <a:pt x="834" y="1040"/>
                    <a:pt x="821" y="1110"/>
                  </a:cubicBezTo>
                  <a:cubicBezTo>
                    <a:pt x="808" y="1167"/>
                    <a:pt x="738" y="1231"/>
                    <a:pt x="630" y="1231"/>
                  </a:cubicBezTo>
                  <a:cubicBezTo>
                    <a:pt x="516" y="1231"/>
                    <a:pt x="408" y="1186"/>
                    <a:pt x="338" y="1104"/>
                  </a:cubicBezTo>
                  <a:cubicBezTo>
                    <a:pt x="300" y="1066"/>
                    <a:pt x="250" y="1047"/>
                    <a:pt x="201" y="1047"/>
                  </a:cubicBezTo>
                  <a:cubicBezTo>
                    <a:pt x="158" y="1047"/>
                    <a:pt x="116" y="1062"/>
                    <a:pt x="83" y="1091"/>
                  </a:cubicBezTo>
                  <a:cubicBezTo>
                    <a:pt x="7" y="1161"/>
                    <a:pt x="1" y="1276"/>
                    <a:pt x="70" y="1345"/>
                  </a:cubicBezTo>
                  <a:cubicBezTo>
                    <a:pt x="210" y="1498"/>
                    <a:pt x="414" y="1587"/>
                    <a:pt x="630" y="1587"/>
                  </a:cubicBezTo>
                  <a:cubicBezTo>
                    <a:pt x="904" y="1587"/>
                    <a:pt x="1133" y="1415"/>
                    <a:pt x="1177" y="1174"/>
                  </a:cubicBezTo>
                  <a:cubicBezTo>
                    <a:pt x="1209" y="996"/>
                    <a:pt x="1126" y="754"/>
                    <a:pt x="802" y="633"/>
                  </a:cubicBezTo>
                  <a:cubicBezTo>
                    <a:pt x="656" y="582"/>
                    <a:pt x="516" y="525"/>
                    <a:pt x="471" y="500"/>
                  </a:cubicBezTo>
                  <a:cubicBezTo>
                    <a:pt x="452" y="487"/>
                    <a:pt x="452" y="461"/>
                    <a:pt x="452" y="449"/>
                  </a:cubicBezTo>
                  <a:cubicBezTo>
                    <a:pt x="458" y="430"/>
                    <a:pt x="471" y="391"/>
                    <a:pt x="535" y="372"/>
                  </a:cubicBezTo>
                  <a:cubicBezTo>
                    <a:pt x="562" y="364"/>
                    <a:pt x="590" y="360"/>
                    <a:pt x="616" y="360"/>
                  </a:cubicBezTo>
                  <a:cubicBezTo>
                    <a:pt x="740" y="360"/>
                    <a:pt x="841" y="442"/>
                    <a:pt x="846" y="442"/>
                  </a:cubicBezTo>
                  <a:cubicBezTo>
                    <a:pt x="881" y="471"/>
                    <a:pt x="924" y="486"/>
                    <a:pt x="966" y="486"/>
                  </a:cubicBezTo>
                  <a:cubicBezTo>
                    <a:pt x="1016" y="486"/>
                    <a:pt x="1066" y="465"/>
                    <a:pt x="1101" y="423"/>
                  </a:cubicBezTo>
                  <a:cubicBezTo>
                    <a:pt x="1164" y="347"/>
                    <a:pt x="1152" y="232"/>
                    <a:pt x="1075" y="169"/>
                  </a:cubicBezTo>
                  <a:cubicBezTo>
                    <a:pt x="1065" y="159"/>
                    <a:pt x="873" y="1"/>
                    <a:pt x="6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9"/>
            <p:cNvSpPr/>
            <p:nvPr/>
          </p:nvSpPr>
          <p:spPr>
            <a:xfrm>
              <a:off x="6592810" y="1617767"/>
              <a:ext cx="54575" cy="50399"/>
            </a:xfrm>
            <a:custGeom>
              <a:rect b="b" l="l" r="r" t="t"/>
              <a:pathLst>
                <a:path extrusionOk="0" h="1593" w="1725">
                  <a:moveTo>
                    <a:pt x="859" y="1"/>
                  </a:moveTo>
                  <a:cubicBezTo>
                    <a:pt x="851" y="1"/>
                    <a:pt x="842" y="1"/>
                    <a:pt x="834" y="3"/>
                  </a:cubicBezTo>
                  <a:cubicBezTo>
                    <a:pt x="764" y="15"/>
                    <a:pt x="707" y="66"/>
                    <a:pt x="688" y="136"/>
                  </a:cubicBezTo>
                  <a:lnTo>
                    <a:pt x="497" y="766"/>
                  </a:lnTo>
                  <a:lnTo>
                    <a:pt x="376" y="149"/>
                  </a:lnTo>
                  <a:cubicBezTo>
                    <a:pt x="360" y="62"/>
                    <a:pt x="288" y="3"/>
                    <a:pt x="205" y="3"/>
                  </a:cubicBezTo>
                  <a:cubicBezTo>
                    <a:pt x="190" y="3"/>
                    <a:pt x="175" y="5"/>
                    <a:pt x="160" y="9"/>
                  </a:cubicBezTo>
                  <a:cubicBezTo>
                    <a:pt x="64" y="28"/>
                    <a:pt x="1" y="117"/>
                    <a:pt x="20" y="219"/>
                  </a:cubicBezTo>
                  <a:lnTo>
                    <a:pt x="262" y="1427"/>
                  </a:lnTo>
                  <a:cubicBezTo>
                    <a:pt x="262" y="1440"/>
                    <a:pt x="268" y="1446"/>
                    <a:pt x="268" y="1453"/>
                  </a:cubicBezTo>
                  <a:cubicBezTo>
                    <a:pt x="300" y="1535"/>
                    <a:pt x="376" y="1593"/>
                    <a:pt x="465" y="1593"/>
                  </a:cubicBezTo>
                  <a:cubicBezTo>
                    <a:pt x="554" y="1593"/>
                    <a:pt x="630" y="1535"/>
                    <a:pt x="662" y="1453"/>
                  </a:cubicBezTo>
                  <a:cubicBezTo>
                    <a:pt x="662" y="1453"/>
                    <a:pt x="662" y="1446"/>
                    <a:pt x="662" y="1446"/>
                  </a:cubicBezTo>
                  <a:lnTo>
                    <a:pt x="866" y="791"/>
                  </a:lnTo>
                  <a:lnTo>
                    <a:pt x="1063" y="1446"/>
                  </a:lnTo>
                  <a:lnTo>
                    <a:pt x="1069" y="1453"/>
                  </a:lnTo>
                  <a:cubicBezTo>
                    <a:pt x="1095" y="1535"/>
                    <a:pt x="1177" y="1593"/>
                    <a:pt x="1260" y="1593"/>
                  </a:cubicBezTo>
                  <a:lnTo>
                    <a:pt x="1266" y="1593"/>
                  </a:lnTo>
                  <a:cubicBezTo>
                    <a:pt x="1355" y="1593"/>
                    <a:pt x="1432" y="1535"/>
                    <a:pt x="1457" y="1453"/>
                  </a:cubicBezTo>
                  <a:cubicBezTo>
                    <a:pt x="1464" y="1446"/>
                    <a:pt x="1464" y="1434"/>
                    <a:pt x="1464" y="1427"/>
                  </a:cubicBezTo>
                  <a:lnTo>
                    <a:pt x="1705" y="219"/>
                  </a:lnTo>
                  <a:cubicBezTo>
                    <a:pt x="1724" y="123"/>
                    <a:pt x="1661" y="28"/>
                    <a:pt x="1565" y="9"/>
                  </a:cubicBezTo>
                  <a:cubicBezTo>
                    <a:pt x="1554" y="7"/>
                    <a:pt x="1542" y="5"/>
                    <a:pt x="1531" y="5"/>
                  </a:cubicBezTo>
                  <a:cubicBezTo>
                    <a:pt x="1448" y="5"/>
                    <a:pt x="1372" y="65"/>
                    <a:pt x="1355" y="149"/>
                  </a:cubicBezTo>
                  <a:lnTo>
                    <a:pt x="1228" y="766"/>
                  </a:lnTo>
                  <a:lnTo>
                    <a:pt x="1037" y="130"/>
                  </a:lnTo>
                  <a:cubicBezTo>
                    <a:pt x="1014" y="55"/>
                    <a:pt x="93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3" name="Google Shape;3743;p59"/>
          <p:cNvGrpSpPr/>
          <p:nvPr/>
        </p:nvGrpSpPr>
        <p:grpSpPr>
          <a:xfrm>
            <a:off x="5611719" y="3310392"/>
            <a:ext cx="351139" cy="377111"/>
            <a:chOff x="5611719" y="3310392"/>
            <a:chExt cx="351139" cy="377111"/>
          </a:xfrm>
        </p:grpSpPr>
        <p:sp>
          <p:nvSpPr>
            <p:cNvPr id="3744" name="Google Shape;3744;p59"/>
            <p:cNvSpPr/>
            <p:nvPr/>
          </p:nvSpPr>
          <p:spPr>
            <a:xfrm>
              <a:off x="5611719" y="3310392"/>
              <a:ext cx="347728" cy="347538"/>
            </a:xfrm>
            <a:custGeom>
              <a:rect b="b" l="l" r="r" t="t"/>
              <a:pathLst>
                <a:path extrusionOk="0" h="10985" w="10991">
                  <a:moveTo>
                    <a:pt x="5495" y="1"/>
                  </a:moveTo>
                  <a:cubicBezTo>
                    <a:pt x="4497" y="1"/>
                    <a:pt x="3556" y="274"/>
                    <a:pt x="2748" y="739"/>
                  </a:cubicBezTo>
                  <a:cubicBezTo>
                    <a:pt x="2442" y="917"/>
                    <a:pt x="2283" y="1502"/>
                    <a:pt x="2023" y="1737"/>
                  </a:cubicBezTo>
                  <a:cubicBezTo>
                    <a:pt x="1571" y="2125"/>
                    <a:pt x="1062" y="2201"/>
                    <a:pt x="763" y="2710"/>
                  </a:cubicBezTo>
                  <a:cubicBezTo>
                    <a:pt x="280" y="3524"/>
                    <a:pt x="0" y="4478"/>
                    <a:pt x="0" y="5496"/>
                  </a:cubicBezTo>
                  <a:cubicBezTo>
                    <a:pt x="0" y="5960"/>
                    <a:pt x="496" y="6202"/>
                    <a:pt x="604" y="6634"/>
                  </a:cubicBezTo>
                  <a:cubicBezTo>
                    <a:pt x="732" y="7130"/>
                    <a:pt x="490" y="7811"/>
                    <a:pt x="738" y="8243"/>
                  </a:cubicBezTo>
                  <a:cubicBezTo>
                    <a:pt x="1209" y="9064"/>
                    <a:pt x="1896" y="9751"/>
                    <a:pt x="2710" y="10234"/>
                  </a:cubicBezTo>
                  <a:cubicBezTo>
                    <a:pt x="2826" y="10302"/>
                    <a:pt x="2964" y="10324"/>
                    <a:pt x="3112" y="10324"/>
                  </a:cubicBezTo>
                  <a:cubicBezTo>
                    <a:pt x="3388" y="10324"/>
                    <a:pt x="3700" y="10247"/>
                    <a:pt x="3981" y="10247"/>
                  </a:cubicBezTo>
                  <a:cubicBezTo>
                    <a:pt x="4075" y="10247"/>
                    <a:pt x="4165" y="10256"/>
                    <a:pt x="4249" y="10279"/>
                  </a:cubicBezTo>
                  <a:cubicBezTo>
                    <a:pt x="4719" y="10406"/>
                    <a:pt x="4987" y="10985"/>
                    <a:pt x="5495" y="10985"/>
                  </a:cubicBezTo>
                  <a:cubicBezTo>
                    <a:pt x="6494" y="10985"/>
                    <a:pt x="7435" y="10717"/>
                    <a:pt x="8243" y="10253"/>
                  </a:cubicBezTo>
                  <a:cubicBezTo>
                    <a:pt x="8650" y="10012"/>
                    <a:pt x="8554" y="9445"/>
                    <a:pt x="8892" y="9115"/>
                  </a:cubicBezTo>
                  <a:cubicBezTo>
                    <a:pt x="9229" y="8784"/>
                    <a:pt x="9992" y="8689"/>
                    <a:pt x="10227" y="8282"/>
                  </a:cubicBezTo>
                  <a:cubicBezTo>
                    <a:pt x="10711" y="7461"/>
                    <a:pt x="10990" y="6514"/>
                    <a:pt x="10990" y="5496"/>
                  </a:cubicBezTo>
                  <a:cubicBezTo>
                    <a:pt x="10990" y="4949"/>
                    <a:pt x="10386" y="4669"/>
                    <a:pt x="10240" y="4173"/>
                  </a:cubicBezTo>
                  <a:cubicBezTo>
                    <a:pt x="10119" y="3760"/>
                    <a:pt x="10463" y="3117"/>
                    <a:pt x="10253" y="2748"/>
                  </a:cubicBezTo>
                  <a:cubicBezTo>
                    <a:pt x="9776" y="1928"/>
                    <a:pt x="9095" y="1241"/>
                    <a:pt x="8281" y="758"/>
                  </a:cubicBezTo>
                  <a:cubicBezTo>
                    <a:pt x="8148" y="681"/>
                    <a:pt x="7992" y="658"/>
                    <a:pt x="7826" y="658"/>
                  </a:cubicBezTo>
                  <a:cubicBezTo>
                    <a:pt x="7589" y="658"/>
                    <a:pt x="7331" y="704"/>
                    <a:pt x="7090" y="704"/>
                  </a:cubicBezTo>
                  <a:cubicBezTo>
                    <a:pt x="6982" y="704"/>
                    <a:pt x="6878" y="695"/>
                    <a:pt x="6780" y="669"/>
                  </a:cubicBezTo>
                  <a:cubicBezTo>
                    <a:pt x="6316" y="535"/>
                    <a:pt x="6004" y="1"/>
                    <a:pt x="549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9"/>
            <p:cNvSpPr/>
            <p:nvPr/>
          </p:nvSpPr>
          <p:spPr>
            <a:xfrm>
              <a:off x="5656169" y="3354873"/>
              <a:ext cx="258795" cy="258605"/>
            </a:xfrm>
            <a:custGeom>
              <a:rect b="b" l="l" r="r" t="t"/>
              <a:pathLst>
                <a:path extrusionOk="0" h="8174" w="8180">
                  <a:moveTo>
                    <a:pt x="4090" y="0"/>
                  </a:moveTo>
                  <a:cubicBezTo>
                    <a:pt x="1833" y="0"/>
                    <a:pt x="1" y="1832"/>
                    <a:pt x="1" y="4090"/>
                  </a:cubicBezTo>
                  <a:cubicBezTo>
                    <a:pt x="1" y="6348"/>
                    <a:pt x="1833" y="8173"/>
                    <a:pt x="4090" y="8173"/>
                  </a:cubicBezTo>
                  <a:cubicBezTo>
                    <a:pt x="6348" y="8173"/>
                    <a:pt x="8180" y="6348"/>
                    <a:pt x="8180" y="4090"/>
                  </a:cubicBezTo>
                  <a:cubicBezTo>
                    <a:pt x="8180" y="1832"/>
                    <a:pt x="6348" y="0"/>
                    <a:pt x="4090"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9"/>
            <p:cNvSpPr/>
            <p:nvPr/>
          </p:nvSpPr>
          <p:spPr>
            <a:xfrm>
              <a:off x="5785564" y="3349431"/>
              <a:ext cx="64825" cy="113579"/>
            </a:xfrm>
            <a:custGeom>
              <a:rect b="b" l="l" r="r" t="t"/>
              <a:pathLst>
                <a:path extrusionOk="0" h="3590" w="2049">
                  <a:moveTo>
                    <a:pt x="1103" y="1"/>
                  </a:moveTo>
                  <a:cubicBezTo>
                    <a:pt x="753" y="1"/>
                    <a:pt x="351" y="172"/>
                    <a:pt x="0" y="172"/>
                  </a:cubicBezTo>
                  <a:lnTo>
                    <a:pt x="0" y="3162"/>
                  </a:lnTo>
                  <a:cubicBezTo>
                    <a:pt x="102" y="3162"/>
                    <a:pt x="64" y="3562"/>
                    <a:pt x="159" y="3588"/>
                  </a:cubicBezTo>
                  <a:cubicBezTo>
                    <a:pt x="162" y="3589"/>
                    <a:pt x="166" y="3589"/>
                    <a:pt x="169" y="3589"/>
                  </a:cubicBezTo>
                  <a:cubicBezTo>
                    <a:pt x="258" y="3589"/>
                    <a:pt x="448" y="3304"/>
                    <a:pt x="532" y="3304"/>
                  </a:cubicBezTo>
                  <a:cubicBezTo>
                    <a:pt x="538" y="3304"/>
                    <a:pt x="543" y="3305"/>
                    <a:pt x="547" y="3308"/>
                  </a:cubicBezTo>
                  <a:lnTo>
                    <a:pt x="2048" y="719"/>
                  </a:lnTo>
                  <a:cubicBezTo>
                    <a:pt x="1794" y="573"/>
                    <a:pt x="1616" y="122"/>
                    <a:pt x="1336" y="33"/>
                  </a:cubicBezTo>
                  <a:cubicBezTo>
                    <a:pt x="1262" y="10"/>
                    <a:pt x="1184" y="1"/>
                    <a:pt x="110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9"/>
            <p:cNvSpPr/>
            <p:nvPr/>
          </p:nvSpPr>
          <p:spPr>
            <a:xfrm>
              <a:off x="5720962" y="3501920"/>
              <a:ext cx="64635" cy="121013"/>
            </a:xfrm>
            <a:custGeom>
              <a:rect b="b" l="l" r="r" t="t"/>
              <a:pathLst>
                <a:path extrusionOk="0" h="3825" w="2043">
                  <a:moveTo>
                    <a:pt x="1794" y="1"/>
                  </a:moveTo>
                  <a:cubicBezTo>
                    <a:pt x="1714" y="1"/>
                    <a:pt x="1583" y="393"/>
                    <a:pt x="1506" y="393"/>
                  </a:cubicBezTo>
                  <a:cubicBezTo>
                    <a:pt x="1503" y="393"/>
                    <a:pt x="1499" y="392"/>
                    <a:pt x="1495" y="390"/>
                  </a:cubicBezTo>
                  <a:lnTo>
                    <a:pt x="1" y="2978"/>
                  </a:lnTo>
                  <a:cubicBezTo>
                    <a:pt x="306" y="3163"/>
                    <a:pt x="421" y="3716"/>
                    <a:pt x="770" y="3811"/>
                  </a:cubicBezTo>
                  <a:cubicBezTo>
                    <a:pt x="806" y="3821"/>
                    <a:pt x="844" y="3825"/>
                    <a:pt x="885" y="3825"/>
                  </a:cubicBezTo>
                  <a:cubicBezTo>
                    <a:pt x="1226" y="3825"/>
                    <a:pt x="1718" y="3525"/>
                    <a:pt x="2042" y="3525"/>
                  </a:cubicBezTo>
                  <a:lnTo>
                    <a:pt x="2042" y="536"/>
                  </a:lnTo>
                  <a:cubicBezTo>
                    <a:pt x="1934" y="536"/>
                    <a:pt x="1902" y="33"/>
                    <a:pt x="1801" y="2"/>
                  </a:cubicBezTo>
                  <a:cubicBezTo>
                    <a:pt x="1798" y="1"/>
                    <a:pt x="1796" y="1"/>
                    <a:pt x="179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9"/>
            <p:cNvSpPr/>
            <p:nvPr/>
          </p:nvSpPr>
          <p:spPr>
            <a:xfrm>
              <a:off x="5698626" y="3596324"/>
              <a:ext cx="86971" cy="61598"/>
            </a:xfrm>
            <a:custGeom>
              <a:rect b="b" l="l" r="r" t="t"/>
              <a:pathLst>
                <a:path extrusionOk="0" h="1947" w="2749">
                  <a:moveTo>
                    <a:pt x="707" y="0"/>
                  </a:moveTo>
                  <a:lnTo>
                    <a:pt x="1" y="1215"/>
                  </a:lnTo>
                  <a:cubicBezTo>
                    <a:pt x="809" y="1679"/>
                    <a:pt x="1750" y="1947"/>
                    <a:pt x="2748" y="1947"/>
                  </a:cubicBezTo>
                  <a:lnTo>
                    <a:pt x="2748" y="547"/>
                  </a:lnTo>
                  <a:cubicBezTo>
                    <a:pt x="2004" y="547"/>
                    <a:pt x="1305" y="344"/>
                    <a:pt x="707"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9"/>
            <p:cNvSpPr/>
            <p:nvPr/>
          </p:nvSpPr>
          <p:spPr>
            <a:xfrm>
              <a:off x="5785564" y="3310392"/>
              <a:ext cx="86940" cy="61820"/>
            </a:xfrm>
            <a:custGeom>
              <a:rect b="b" l="l" r="r" t="t"/>
              <a:pathLst>
                <a:path extrusionOk="0" h="1954" w="2748">
                  <a:moveTo>
                    <a:pt x="0" y="1"/>
                  </a:moveTo>
                  <a:lnTo>
                    <a:pt x="0" y="1406"/>
                  </a:lnTo>
                  <a:cubicBezTo>
                    <a:pt x="744" y="1406"/>
                    <a:pt x="1444" y="1604"/>
                    <a:pt x="2048" y="1953"/>
                  </a:cubicBezTo>
                  <a:lnTo>
                    <a:pt x="2748" y="739"/>
                  </a:lnTo>
                  <a:cubicBezTo>
                    <a:pt x="1940" y="268"/>
                    <a:pt x="999" y="1"/>
                    <a:pt x="0"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9"/>
            <p:cNvSpPr/>
            <p:nvPr/>
          </p:nvSpPr>
          <p:spPr>
            <a:xfrm>
              <a:off x="5673475" y="3372178"/>
              <a:ext cx="98234" cy="97633"/>
            </a:xfrm>
            <a:custGeom>
              <a:rect b="b" l="l" r="r" t="t"/>
              <a:pathLst>
                <a:path extrusionOk="0" h="3086" w="3105">
                  <a:moveTo>
                    <a:pt x="1502" y="0"/>
                  </a:moveTo>
                  <a:cubicBezTo>
                    <a:pt x="1247" y="147"/>
                    <a:pt x="770" y="70"/>
                    <a:pt x="548" y="274"/>
                  </a:cubicBezTo>
                  <a:cubicBezTo>
                    <a:pt x="249" y="547"/>
                    <a:pt x="217" y="1126"/>
                    <a:pt x="1" y="1501"/>
                  </a:cubicBezTo>
                  <a:lnTo>
                    <a:pt x="2596" y="2996"/>
                  </a:lnTo>
                  <a:cubicBezTo>
                    <a:pt x="2604" y="2981"/>
                    <a:pt x="2620" y="2976"/>
                    <a:pt x="2640" y="2976"/>
                  </a:cubicBezTo>
                  <a:cubicBezTo>
                    <a:pt x="2729" y="2976"/>
                    <a:pt x="2911" y="3085"/>
                    <a:pt x="3001" y="3085"/>
                  </a:cubicBezTo>
                  <a:cubicBezTo>
                    <a:pt x="3018" y="3085"/>
                    <a:pt x="3032" y="3082"/>
                    <a:pt x="3041" y="3072"/>
                  </a:cubicBezTo>
                  <a:cubicBezTo>
                    <a:pt x="3104" y="3002"/>
                    <a:pt x="2914" y="2640"/>
                    <a:pt x="2996" y="2589"/>
                  </a:cubicBezTo>
                  <a:lnTo>
                    <a:pt x="15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9"/>
            <p:cNvSpPr/>
            <p:nvPr/>
          </p:nvSpPr>
          <p:spPr>
            <a:xfrm>
              <a:off x="5795213" y="3499294"/>
              <a:ext cx="102442" cy="97064"/>
            </a:xfrm>
            <a:custGeom>
              <a:rect b="b" l="l" r="r" t="t"/>
              <a:pathLst>
                <a:path extrusionOk="0" h="3068" w="3238">
                  <a:moveTo>
                    <a:pt x="116" y="0"/>
                  </a:moveTo>
                  <a:cubicBezTo>
                    <a:pt x="92" y="0"/>
                    <a:pt x="74" y="5"/>
                    <a:pt x="64" y="15"/>
                  </a:cubicBezTo>
                  <a:cubicBezTo>
                    <a:pt x="1" y="72"/>
                    <a:pt x="319" y="428"/>
                    <a:pt x="242" y="473"/>
                  </a:cubicBezTo>
                  <a:lnTo>
                    <a:pt x="1737" y="3061"/>
                  </a:lnTo>
                  <a:cubicBezTo>
                    <a:pt x="2049" y="2883"/>
                    <a:pt x="2589" y="3067"/>
                    <a:pt x="2844" y="2807"/>
                  </a:cubicBezTo>
                  <a:cubicBezTo>
                    <a:pt x="3085" y="2565"/>
                    <a:pt x="3053" y="1878"/>
                    <a:pt x="3238" y="1566"/>
                  </a:cubicBezTo>
                  <a:lnTo>
                    <a:pt x="643" y="72"/>
                  </a:lnTo>
                  <a:cubicBezTo>
                    <a:pt x="634" y="88"/>
                    <a:pt x="613" y="94"/>
                    <a:pt x="583" y="94"/>
                  </a:cubicBezTo>
                  <a:cubicBezTo>
                    <a:pt x="467" y="94"/>
                    <a:pt x="228" y="0"/>
                    <a:pt x="11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9"/>
            <p:cNvSpPr/>
            <p:nvPr/>
          </p:nvSpPr>
          <p:spPr>
            <a:xfrm>
              <a:off x="5850356" y="3548837"/>
              <a:ext cx="85738" cy="85959"/>
            </a:xfrm>
            <a:custGeom>
              <a:rect b="b" l="l" r="r" t="t"/>
              <a:pathLst>
                <a:path extrusionOk="0" h="2717" w="2710">
                  <a:moveTo>
                    <a:pt x="1495" y="0"/>
                  </a:moveTo>
                  <a:cubicBezTo>
                    <a:pt x="1120" y="649"/>
                    <a:pt x="598" y="1152"/>
                    <a:pt x="0" y="1501"/>
                  </a:cubicBezTo>
                  <a:lnTo>
                    <a:pt x="700" y="2716"/>
                  </a:lnTo>
                  <a:cubicBezTo>
                    <a:pt x="1508" y="2252"/>
                    <a:pt x="2207" y="1571"/>
                    <a:pt x="2710" y="706"/>
                  </a:cubicBezTo>
                  <a:lnTo>
                    <a:pt x="1495"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9"/>
            <p:cNvSpPr/>
            <p:nvPr/>
          </p:nvSpPr>
          <p:spPr>
            <a:xfrm>
              <a:off x="5635067" y="3333739"/>
              <a:ext cx="85927" cy="85738"/>
            </a:xfrm>
            <a:custGeom>
              <a:rect b="b" l="l" r="r" t="t"/>
              <a:pathLst>
                <a:path extrusionOk="0" h="2710" w="2716">
                  <a:moveTo>
                    <a:pt x="2010" y="1"/>
                  </a:moveTo>
                  <a:cubicBezTo>
                    <a:pt x="1202" y="465"/>
                    <a:pt x="502" y="1145"/>
                    <a:pt x="0" y="2010"/>
                  </a:cubicBezTo>
                  <a:lnTo>
                    <a:pt x="1215" y="2710"/>
                  </a:lnTo>
                  <a:cubicBezTo>
                    <a:pt x="1590" y="2068"/>
                    <a:pt x="2112" y="1565"/>
                    <a:pt x="2716" y="1215"/>
                  </a:cubicBezTo>
                  <a:lnTo>
                    <a:pt x="2010"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9"/>
            <p:cNvSpPr/>
            <p:nvPr/>
          </p:nvSpPr>
          <p:spPr>
            <a:xfrm>
              <a:off x="5646520" y="3484235"/>
              <a:ext cx="118957" cy="64635"/>
            </a:xfrm>
            <a:custGeom>
              <a:rect b="b" l="l" r="r" t="t"/>
              <a:pathLst>
                <a:path extrusionOk="0" h="2043" w="3760">
                  <a:moveTo>
                    <a:pt x="306" y="1"/>
                  </a:moveTo>
                  <a:cubicBezTo>
                    <a:pt x="306" y="293"/>
                    <a:pt x="1" y="669"/>
                    <a:pt x="70" y="961"/>
                  </a:cubicBezTo>
                  <a:cubicBezTo>
                    <a:pt x="153" y="1356"/>
                    <a:pt x="643" y="1667"/>
                    <a:pt x="853" y="2042"/>
                  </a:cubicBezTo>
                  <a:lnTo>
                    <a:pt x="3448" y="548"/>
                  </a:lnTo>
                  <a:cubicBezTo>
                    <a:pt x="3397" y="459"/>
                    <a:pt x="3759" y="293"/>
                    <a:pt x="3734" y="198"/>
                  </a:cubicBezTo>
                  <a:cubicBezTo>
                    <a:pt x="3715" y="109"/>
                    <a:pt x="3301" y="90"/>
                    <a:pt x="330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9"/>
            <p:cNvSpPr/>
            <p:nvPr/>
          </p:nvSpPr>
          <p:spPr>
            <a:xfrm>
              <a:off x="5804072" y="3419475"/>
              <a:ext cx="124367" cy="64794"/>
            </a:xfrm>
            <a:custGeom>
              <a:rect b="b" l="l" r="r" t="t"/>
              <a:pathLst>
                <a:path extrusionOk="0" h="2048" w="3931">
                  <a:moveTo>
                    <a:pt x="2958" y="0"/>
                  </a:moveTo>
                  <a:lnTo>
                    <a:pt x="363" y="1501"/>
                  </a:lnTo>
                  <a:cubicBezTo>
                    <a:pt x="420" y="1590"/>
                    <a:pt x="0" y="1876"/>
                    <a:pt x="26" y="1972"/>
                  </a:cubicBezTo>
                  <a:cubicBezTo>
                    <a:pt x="33" y="2005"/>
                    <a:pt x="102" y="2011"/>
                    <a:pt x="186" y="2011"/>
                  </a:cubicBezTo>
                  <a:cubicBezTo>
                    <a:pt x="245" y="2011"/>
                    <a:pt x="311" y="2008"/>
                    <a:pt x="368" y="2008"/>
                  </a:cubicBezTo>
                  <a:cubicBezTo>
                    <a:pt x="451" y="2008"/>
                    <a:pt x="516" y="2015"/>
                    <a:pt x="516" y="2048"/>
                  </a:cubicBezTo>
                  <a:lnTo>
                    <a:pt x="3505" y="2048"/>
                  </a:lnTo>
                  <a:cubicBezTo>
                    <a:pt x="3505" y="1685"/>
                    <a:pt x="3931" y="1317"/>
                    <a:pt x="3836" y="960"/>
                  </a:cubicBezTo>
                  <a:cubicBezTo>
                    <a:pt x="3746" y="630"/>
                    <a:pt x="3136" y="318"/>
                    <a:pt x="295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9"/>
            <p:cNvSpPr/>
            <p:nvPr/>
          </p:nvSpPr>
          <p:spPr>
            <a:xfrm>
              <a:off x="5897622" y="3397329"/>
              <a:ext cx="61820" cy="86940"/>
            </a:xfrm>
            <a:custGeom>
              <a:rect b="b" l="l" r="r" t="t"/>
              <a:pathLst>
                <a:path extrusionOk="0" h="2748" w="1954">
                  <a:moveTo>
                    <a:pt x="1216" y="0"/>
                  </a:moveTo>
                  <a:lnTo>
                    <a:pt x="1" y="700"/>
                  </a:lnTo>
                  <a:cubicBezTo>
                    <a:pt x="370" y="1349"/>
                    <a:pt x="548" y="2055"/>
                    <a:pt x="548" y="2748"/>
                  </a:cubicBezTo>
                  <a:lnTo>
                    <a:pt x="1953" y="2748"/>
                  </a:lnTo>
                  <a:cubicBezTo>
                    <a:pt x="1953" y="1813"/>
                    <a:pt x="1718" y="865"/>
                    <a:pt x="1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9"/>
            <p:cNvSpPr/>
            <p:nvPr/>
          </p:nvSpPr>
          <p:spPr>
            <a:xfrm>
              <a:off x="5611719" y="3484235"/>
              <a:ext cx="62010" cy="86971"/>
            </a:xfrm>
            <a:custGeom>
              <a:rect b="b" l="l" r="r" t="t"/>
              <a:pathLst>
                <a:path extrusionOk="0" h="2749" w="1960">
                  <a:moveTo>
                    <a:pt x="0" y="1"/>
                  </a:moveTo>
                  <a:cubicBezTo>
                    <a:pt x="0" y="936"/>
                    <a:pt x="236" y="1877"/>
                    <a:pt x="738" y="2748"/>
                  </a:cubicBezTo>
                  <a:lnTo>
                    <a:pt x="1959" y="2042"/>
                  </a:lnTo>
                  <a:cubicBezTo>
                    <a:pt x="1584" y="1400"/>
                    <a:pt x="1406" y="694"/>
                    <a:pt x="1406"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9"/>
            <p:cNvSpPr/>
            <p:nvPr/>
          </p:nvSpPr>
          <p:spPr>
            <a:xfrm>
              <a:off x="5750953" y="3449435"/>
              <a:ext cx="69444" cy="69444"/>
            </a:xfrm>
            <a:custGeom>
              <a:rect b="b" l="l" r="r" t="t"/>
              <a:pathLst>
                <a:path extrusionOk="0" h="2195" w="2195">
                  <a:moveTo>
                    <a:pt x="1094" y="1"/>
                  </a:moveTo>
                  <a:cubicBezTo>
                    <a:pt x="490" y="1"/>
                    <a:pt x="0" y="490"/>
                    <a:pt x="0" y="1101"/>
                  </a:cubicBezTo>
                  <a:cubicBezTo>
                    <a:pt x="0" y="1705"/>
                    <a:pt x="490" y="2195"/>
                    <a:pt x="1094" y="2195"/>
                  </a:cubicBezTo>
                  <a:cubicBezTo>
                    <a:pt x="1699" y="2195"/>
                    <a:pt x="2195" y="1705"/>
                    <a:pt x="2195" y="1101"/>
                  </a:cubicBezTo>
                  <a:cubicBezTo>
                    <a:pt x="2195" y="490"/>
                    <a:pt x="1699" y="1"/>
                    <a:pt x="109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9"/>
            <p:cNvSpPr/>
            <p:nvPr/>
          </p:nvSpPr>
          <p:spPr>
            <a:xfrm>
              <a:off x="5770252" y="3468954"/>
              <a:ext cx="30625" cy="30625"/>
            </a:xfrm>
            <a:custGeom>
              <a:rect b="b" l="l" r="r" t="t"/>
              <a:pathLst>
                <a:path extrusionOk="0" h="968" w="968">
                  <a:moveTo>
                    <a:pt x="484" y="1"/>
                  </a:moveTo>
                  <a:cubicBezTo>
                    <a:pt x="217" y="1"/>
                    <a:pt x="1" y="217"/>
                    <a:pt x="1" y="484"/>
                  </a:cubicBezTo>
                  <a:cubicBezTo>
                    <a:pt x="1" y="751"/>
                    <a:pt x="217" y="967"/>
                    <a:pt x="484" y="967"/>
                  </a:cubicBezTo>
                  <a:cubicBezTo>
                    <a:pt x="751" y="967"/>
                    <a:pt x="968" y="751"/>
                    <a:pt x="968" y="484"/>
                  </a:cubicBezTo>
                  <a:cubicBezTo>
                    <a:pt x="968" y="217"/>
                    <a:pt x="751" y="1"/>
                    <a:pt x="48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9"/>
            <p:cNvSpPr/>
            <p:nvPr/>
          </p:nvSpPr>
          <p:spPr>
            <a:xfrm>
              <a:off x="5847541" y="3598728"/>
              <a:ext cx="72450" cy="88775"/>
            </a:xfrm>
            <a:custGeom>
              <a:rect b="b" l="l" r="r" t="t"/>
              <a:pathLst>
                <a:path extrusionOk="0" h="2806" w="2290">
                  <a:moveTo>
                    <a:pt x="1438" y="1"/>
                  </a:moveTo>
                  <a:cubicBezTo>
                    <a:pt x="643" y="1"/>
                    <a:pt x="0" y="643"/>
                    <a:pt x="0" y="1438"/>
                  </a:cubicBezTo>
                  <a:lnTo>
                    <a:pt x="0" y="1890"/>
                  </a:lnTo>
                  <a:cubicBezTo>
                    <a:pt x="0" y="2144"/>
                    <a:pt x="102" y="2373"/>
                    <a:pt x="267" y="2538"/>
                  </a:cubicBezTo>
                  <a:cubicBezTo>
                    <a:pt x="426" y="2704"/>
                    <a:pt x="655" y="2806"/>
                    <a:pt x="910" y="2806"/>
                  </a:cubicBezTo>
                  <a:cubicBezTo>
                    <a:pt x="1412" y="2806"/>
                    <a:pt x="1819" y="2392"/>
                    <a:pt x="1819" y="1890"/>
                  </a:cubicBezTo>
                  <a:lnTo>
                    <a:pt x="2290" y="961"/>
                  </a:lnTo>
                  <a:lnTo>
                    <a:pt x="181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9"/>
            <p:cNvSpPr/>
            <p:nvPr/>
          </p:nvSpPr>
          <p:spPr>
            <a:xfrm>
              <a:off x="5905088" y="3598728"/>
              <a:ext cx="57770" cy="88775"/>
            </a:xfrm>
            <a:custGeom>
              <a:rect b="b" l="l" r="r" t="t"/>
              <a:pathLst>
                <a:path extrusionOk="0" h="2806" w="1826">
                  <a:moveTo>
                    <a:pt x="0" y="1"/>
                  </a:moveTo>
                  <a:lnTo>
                    <a:pt x="0" y="1890"/>
                  </a:lnTo>
                  <a:cubicBezTo>
                    <a:pt x="0" y="2144"/>
                    <a:pt x="102" y="2373"/>
                    <a:pt x="267" y="2538"/>
                  </a:cubicBezTo>
                  <a:cubicBezTo>
                    <a:pt x="433" y="2704"/>
                    <a:pt x="662" y="2806"/>
                    <a:pt x="910" y="2806"/>
                  </a:cubicBezTo>
                  <a:cubicBezTo>
                    <a:pt x="1418" y="2806"/>
                    <a:pt x="1826" y="2398"/>
                    <a:pt x="1826" y="1890"/>
                  </a:cubicBezTo>
                  <a:lnTo>
                    <a:pt x="1826" y="1444"/>
                  </a:lnTo>
                  <a:cubicBezTo>
                    <a:pt x="1826" y="643"/>
                    <a:pt x="1177" y="1"/>
                    <a:pt x="382"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9"/>
            <p:cNvSpPr/>
            <p:nvPr/>
          </p:nvSpPr>
          <p:spPr>
            <a:xfrm>
              <a:off x="5895819" y="3440387"/>
              <a:ext cx="18540" cy="52961"/>
            </a:xfrm>
            <a:custGeom>
              <a:rect b="b" l="l" r="r" t="t"/>
              <a:pathLst>
                <a:path extrusionOk="0" h="1674" w="586">
                  <a:moveTo>
                    <a:pt x="293" y="0"/>
                  </a:moveTo>
                  <a:cubicBezTo>
                    <a:pt x="134" y="0"/>
                    <a:pt x="1" y="128"/>
                    <a:pt x="1" y="293"/>
                  </a:cubicBezTo>
                  <a:lnTo>
                    <a:pt x="1" y="1673"/>
                  </a:lnTo>
                  <a:lnTo>
                    <a:pt x="586" y="1673"/>
                  </a:lnTo>
                  <a:lnTo>
                    <a:pt x="586" y="293"/>
                  </a:lnTo>
                  <a:cubicBezTo>
                    <a:pt x="586" y="128"/>
                    <a:pt x="459" y="0"/>
                    <a:pt x="29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9"/>
            <p:cNvSpPr/>
            <p:nvPr/>
          </p:nvSpPr>
          <p:spPr>
            <a:xfrm>
              <a:off x="5893003" y="3547224"/>
              <a:ext cx="24171" cy="94406"/>
            </a:xfrm>
            <a:custGeom>
              <a:rect b="b" l="l" r="r" t="t"/>
              <a:pathLst>
                <a:path extrusionOk="0" h="2984" w="764">
                  <a:moveTo>
                    <a:pt x="1" y="1"/>
                  </a:moveTo>
                  <a:lnTo>
                    <a:pt x="1" y="1629"/>
                  </a:lnTo>
                  <a:lnTo>
                    <a:pt x="382" y="2983"/>
                  </a:lnTo>
                  <a:lnTo>
                    <a:pt x="764" y="1629"/>
                  </a:lnTo>
                  <a:lnTo>
                    <a:pt x="76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9"/>
            <p:cNvSpPr/>
            <p:nvPr/>
          </p:nvSpPr>
          <p:spPr>
            <a:xfrm>
              <a:off x="5879937" y="3473795"/>
              <a:ext cx="50335" cy="96811"/>
            </a:xfrm>
            <a:custGeom>
              <a:rect b="b" l="l" r="r" t="t"/>
              <a:pathLst>
                <a:path extrusionOk="0" h="3060" w="1591">
                  <a:moveTo>
                    <a:pt x="795" y="0"/>
                  </a:moveTo>
                  <a:cubicBezTo>
                    <a:pt x="356" y="0"/>
                    <a:pt x="0" y="356"/>
                    <a:pt x="0" y="795"/>
                  </a:cubicBezTo>
                  <a:lnTo>
                    <a:pt x="0" y="2264"/>
                  </a:lnTo>
                  <a:cubicBezTo>
                    <a:pt x="0" y="2703"/>
                    <a:pt x="356" y="3059"/>
                    <a:pt x="795" y="3059"/>
                  </a:cubicBezTo>
                  <a:cubicBezTo>
                    <a:pt x="1234" y="3059"/>
                    <a:pt x="1590" y="2703"/>
                    <a:pt x="1590" y="2264"/>
                  </a:cubicBezTo>
                  <a:lnTo>
                    <a:pt x="1590" y="795"/>
                  </a:lnTo>
                  <a:cubicBezTo>
                    <a:pt x="1590" y="356"/>
                    <a:pt x="1234" y="0"/>
                    <a:pt x="795"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59"/>
          <p:cNvGrpSpPr/>
          <p:nvPr/>
        </p:nvGrpSpPr>
        <p:grpSpPr>
          <a:xfrm>
            <a:off x="5598843" y="2727106"/>
            <a:ext cx="376895" cy="376894"/>
            <a:chOff x="5598843" y="2727106"/>
            <a:chExt cx="376895" cy="376894"/>
          </a:xfrm>
        </p:grpSpPr>
        <p:sp>
          <p:nvSpPr>
            <p:cNvPr id="3766" name="Google Shape;3766;p59"/>
            <p:cNvSpPr/>
            <p:nvPr/>
          </p:nvSpPr>
          <p:spPr>
            <a:xfrm>
              <a:off x="5720772" y="2863112"/>
              <a:ext cx="254967" cy="240888"/>
            </a:xfrm>
            <a:custGeom>
              <a:rect b="b" l="l" r="r" t="t"/>
              <a:pathLst>
                <a:path extrusionOk="0" h="7614" w="8059">
                  <a:moveTo>
                    <a:pt x="1590" y="1"/>
                  </a:moveTo>
                  <a:cubicBezTo>
                    <a:pt x="713" y="1"/>
                    <a:pt x="0" y="707"/>
                    <a:pt x="0" y="1591"/>
                  </a:cubicBezTo>
                  <a:lnTo>
                    <a:pt x="0" y="4911"/>
                  </a:lnTo>
                  <a:cubicBezTo>
                    <a:pt x="0" y="5788"/>
                    <a:pt x="713" y="6501"/>
                    <a:pt x="1590" y="6501"/>
                  </a:cubicBezTo>
                  <a:lnTo>
                    <a:pt x="4548" y="6501"/>
                  </a:lnTo>
                  <a:lnTo>
                    <a:pt x="5909" y="7544"/>
                  </a:lnTo>
                  <a:cubicBezTo>
                    <a:pt x="5973" y="7592"/>
                    <a:pt x="6045" y="7613"/>
                    <a:pt x="6115" y="7613"/>
                  </a:cubicBezTo>
                  <a:cubicBezTo>
                    <a:pt x="6297" y="7613"/>
                    <a:pt x="6469" y="7470"/>
                    <a:pt x="6469" y="7264"/>
                  </a:cubicBezTo>
                  <a:lnTo>
                    <a:pt x="6469" y="6501"/>
                  </a:lnTo>
                  <a:cubicBezTo>
                    <a:pt x="7346" y="6501"/>
                    <a:pt x="8059" y="5788"/>
                    <a:pt x="8059" y="4911"/>
                  </a:cubicBezTo>
                  <a:lnTo>
                    <a:pt x="8059" y="1591"/>
                  </a:lnTo>
                  <a:cubicBezTo>
                    <a:pt x="8059" y="713"/>
                    <a:pt x="7346" y="1"/>
                    <a:pt x="6469"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9"/>
            <p:cNvSpPr/>
            <p:nvPr/>
          </p:nvSpPr>
          <p:spPr>
            <a:xfrm>
              <a:off x="5598843" y="2727106"/>
              <a:ext cx="255156" cy="240856"/>
            </a:xfrm>
            <a:custGeom>
              <a:rect b="b" l="l" r="r" t="t"/>
              <a:pathLst>
                <a:path extrusionOk="0" h="7613" w="8065">
                  <a:moveTo>
                    <a:pt x="1590" y="0"/>
                  </a:moveTo>
                  <a:cubicBezTo>
                    <a:pt x="713" y="0"/>
                    <a:pt x="0" y="713"/>
                    <a:pt x="0" y="1590"/>
                  </a:cubicBezTo>
                  <a:lnTo>
                    <a:pt x="0" y="4910"/>
                  </a:lnTo>
                  <a:cubicBezTo>
                    <a:pt x="0" y="5788"/>
                    <a:pt x="713" y="6500"/>
                    <a:pt x="1590" y="6500"/>
                  </a:cubicBezTo>
                  <a:lnTo>
                    <a:pt x="1590" y="7263"/>
                  </a:lnTo>
                  <a:cubicBezTo>
                    <a:pt x="1590" y="7469"/>
                    <a:pt x="1762" y="7613"/>
                    <a:pt x="1943" y="7613"/>
                  </a:cubicBezTo>
                  <a:cubicBezTo>
                    <a:pt x="2014" y="7613"/>
                    <a:pt x="2086" y="7591"/>
                    <a:pt x="2150" y="7543"/>
                  </a:cubicBezTo>
                  <a:lnTo>
                    <a:pt x="3511" y="6500"/>
                  </a:lnTo>
                  <a:lnTo>
                    <a:pt x="6475" y="6500"/>
                  </a:lnTo>
                  <a:cubicBezTo>
                    <a:pt x="7352" y="6500"/>
                    <a:pt x="8065" y="5788"/>
                    <a:pt x="8065" y="4910"/>
                  </a:cubicBezTo>
                  <a:lnTo>
                    <a:pt x="8065" y="1590"/>
                  </a:lnTo>
                  <a:cubicBezTo>
                    <a:pt x="8065" y="713"/>
                    <a:pt x="7352" y="0"/>
                    <a:pt x="6475"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9"/>
            <p:cNvSpPr/>
            <p:nvPr/>
          </p:nvSpPr>
          <p:spPr>
            <a:xfrm>
              <a:off x="5678505" y="2751625"/>
              <a:ext cx="96210" cy="114749"/>
            </a:xfrm>
            <a:custGeom>
              <a:rect b="b" l="l" r="r" t="t"/>
              <a:pathLst>
                <a:path extrusionOk="0" h="3627" w="3041">
                  <a:moveTo>
                    <a:pt x="1521" y="1"/>
                  </a:moveTo>
                  <a:cubicBezTo>
                    <a:pt x="762" y="1"/>
                    <a:pt x="120" y="557"/>
                    <a:pt x="13" y="1305"/>
                  </a:cubicBezTo>
                  <a:cubicBezTo>
                    <a:pt x="7" y="1375"/>
                    <a:pt x="1" y="1445"/>
                    <a:pt x="1" y="1515"/>
                  </a:cubicBezTo>
                  <a:cubicBezTo>
                    <a:pt x="1" y="1712"/>
                    <a:pt x="166" y="1871"/>
                    <a:pt x="363" y="1871"/>
                  </a:cubicBezTo>
                  <a:cubicBezTo>
                    <a:pt x="560" y="1871"/>
                    <a:pt x="719" y="1712"/>
                    <a:pt x="719" y="1515"/>
                  </a:cubicBezTo>
                  <a:cubicBezTo>
                    <a:pt x="719" y="1477"/>
                    <a:pt x="726" y="1439"/>
                    <a:pt x="726" y="1400"/>
                  </a:cubicBezTo>
                  <a:cubicBezTo>
                    <a:pt x="783" y="1012"/>
                    <a:pt x="1120" y="720"/>
                    <a:pt x="1514" y="720"/>
                  </a:cubicBezTo>
                  <a:lnTo>
                    <a:pt x="1527" y="720"/>
                  </a:lnTo>
                  <a:cubicBezTo>
                    <a:pt x="1941" y="733"/>
                    <a:pt x="2284" y="1057"/>
                    <a:pt x="2303" y="1470"/>
                  </a:cubicBezTo>
                  <a:cubicBezTo>
                    <a:pt x="2316" y="1693"/>
                    <a:pt x="2240" y="1896"/>
                    <a:pt x="2087" y="2055"/>
                  </a:cubicBezTo>
                  <a:cubicBezTo>
                    <a:pt x="1934" y="2221"/>
                    <a:pt x="1731" y="2303"/>
                    <a:pt x="1514" y="2303"/>
                  </a:cubicBezTo>
                  <a:cubicBezTo>
                    <a:pt x="1317" y="2303"/>
                    <a:pt x="1152" y="2469"/>
                    <a:pt x="1152" y="2666"/>
                  </a:cubicBezTo>
                  <a:lnTo>
                    <a:pt x="1152" y="3270"/>
                  </a:lnTo>
                  <a:cubicBezTo>
                    <a:pt x="1152" y="3467"/>
                    <a:pt x="1311" y="3626"/>
                    <a:pt x="1514" y="3626"/>
                  </a:cubicBezTo>
                  <a:cubicBezTo>
                    <a:pt x="1712" y="3626"/>
                    <a:pt x="1871" y="3467"/>
                    <a:pt x="1871" y="3270"/>
                  </a:cubicBezTo>
                  <a:lnTo>
                    <a:pt x="1871" y="2978"/>
                  </a:lnTo>
                  <a:cubicBezTo>
                    <a:pt x="2150" y="2914"/>
                    <a:pt x="2411" y="2761"/>
                    <a:pt x="2608" y="2552"/>
                  </a:cubicBezTo>
                  <a:cubicBezTo>
                    <a:pt x="2895" y="2253"/>
                    <a:pt x="3041" y="1852"/>
                    <a:pt x="3022" y="1432"/>
                  </a:cubicBezTo>
                  <a:cubicBezTo>
                    <a:pt x="2984" y="650"/>
                    <a:pt x="2335" y="20"/>
                    <a:pt x="1546" y="1"/>
                  </a:cubicBezTo>
                  <a:cubicBezTo>
                    <a:pt x="1538" y="1"/>
                    <a:pt x="1529" y="1"/>
                    <a:pt x="1521"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9"/>
            <p:cNvSpPr/>
            <p:nvPr/>
          </p:nvSpPr>
          <p:spPr>
            <a:xfrm>
              <a:off x="5714919" y="2882822"/>
              <a:ext cx="22779" cy="23190"/>
            </a:xfrm>
            <a:custGeom>
              <a:rect b="b" l="l" r="r" t="t"/>
              <a:pathLst>
                <a:path extrusionOk="0" h="733" w="720">
                  <a:moveTo>
                    <a:pt x="363" y="1"/>
                  </a:moveTo>
                  <a:cubicBezTo>
                    <a:pt x="166" y="1"/>
                    <a:pt x="1" y="166"/>
                    <a:pt x="1" y="363"/>
                  </a:cubicBezTo>
                  <a:lnTo>
                    <a:pt x="1" y="376"/>
                  </a:lnTo>
                  <a:cubicBezTo>
                    <a:pt x="1" y="573"/>
                    <a:pt x="160" y="732"/>
                    <a:pt x="363" y="732"/>
                  </a:cubicBezTo>
                  <a:cubicBezTo>
                    <a:pt x="561" y="732"/>
                    <a:pt x="720" y="573"/>
                    <a:pt x="720" y="376"/>
                  </a:cubicBezTo>
                  <a:lnTo>
                    <a:pt x="720" y="363"/>
                  </a:lnTo>
                  <a:cubicBezTo>
                    <a:pt x="720" y="166"/>
                    <a:pt x="561" y="1"/>
                    <a:pt x="363"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9"/>
            <p:cNvSpPr/>
            <p:nvPr/>
          </p:nvSpPr>
          <p:spPr>
            <a:xfrm>
              <a:off x="5779110" y="2961850"/>
              <a:ext cx="34453" cy="33314"/>
            </a:xfrm>
            <a:custGeom>
              <a:rect b="b" l="l" r="r" t="t"/>
              <a:pathLst>
                <a:path extrusionOk="0" h="1053" w="1089">
                  <a:moveTo>
                    <a:pt x="535" y="0"/>
                  </a:moveTo>
                  <a:cubicBezTo>
                    <a:pt x="267" y="0"/>
                    <a:pt x="38" y="214"/>
                    <a:pt x="20" y="486"/>
                  </a:cubicBezTo>
                  <a:cubicBezTo>
                    <a:pt x="1" y="778"/>
                    <a:pt x="217" y="1033"/>
                    <a:pt x="510" y="1052"/>
                  </a:cubicBezTo>
                  <a:cubicBezTo>
                    <a:pt x="521" y="1053"/>
                    <a:pt x="533" y="1053"/>
                    <a:pt x="545" y="1053"/>
                  </a:cubicBezTo>
                  <a:cubicBezTo>
                    <a:pt x="816" y="1053"/>
                    <a:pt x="1051" y="843"/>
                    <a:pt x="1069" y="562"/>
                  </a:cubicBezTo>
                  <a:cubicBezTo>
                    <a:pt x="1088" y="269"/>
                    <a:pt x="872" y="21"/>
                    <a:pt x="580" y="2"/>
                  </a:cubicBezTo>
                  <a:cubicBezTo>
                    <a:pt x="565" y="1"/>
                    <a:pt x="550" y="0"/>
                    <a:pt x="535"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9"/>
            <p:cNvSpPr/>
            <p:nvPr/>
          </p:nvSpPr>
          <p:spPr>
            <a:xfrm>
              <a:off x="5831627" y="2961914"/>
              <a:ext cx="33251" cy="33219"/>
            </a:xfrm>
            <a:custGeom>
              <a:rect b="b" l="l" r="r" t="t"/>
              <a:pathLst>
                <a:path extrusionOk="0" h="1050" w="1051">
                  <a:moveTo>
                    <a:pt x="522" y="0"/>
                  </a:moveTo>
                  <a:cubicBezTo>
                    <a:pt x="236" y="0"/>
                    <a:pt x="1" y="236"/>
                    <a:pt x="1" y="528"/>
                  </a:cubicBezTo>
                  <a:cubicBezTo>
                    <a:pt x="1" y="814"/>
                    <a:pt x="236" y="1050"/>
                    <a:pt x="522" y="1050"/>
                  </a:cubicBezTo>
                  <a:cubicBezTo>
                    <a:pt x="815" y="1050"/>
                    <a:pt x="1050" y="814"/>
                    <a:pt x="1050" y="528"/>
                  </a:cubicBezTo>
                  <a:cubicBezTo>
                    <a:pt x="1050" y="236"/>
                    <a:pt x="815" y="0"/>
                    <a:pt x="52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9"/>
            <p:cNvSpPr/>
            <p:nvPr/>
          </p:nvSpPr>
          <p:spPr>
            <a:xfrm>
              <a:off x="5883543" y="2961914"/>
              <a:ext cx="33251" cy="33219"/>
            </a:xfrm>
            <a:custGeom>
              <a:rect b="b" l="l" r="r" t="t"/>
              <a:pathLst>
                <a:path extrusionOk="0" h="1050" w="1051">
                  <a:moveTo>
                    <a:pt x="529" y="0"/>
                  </a:moveTo>
                  <a:cubicBezTo>
                    <a:pt x="236" y="0"/>
                    <a:pt x="1" y="236"/>
                    <a:pt x="1" y="528"/>
                  </a:cubicBezTo>
                  <a:cubicBezTo>
                    <a:pt x="1" y="814"/>
                    <a:pt x="236" y="1050"/>
                    <a:pt x="529" y="1050"/>
                  </a:cubicBezTo>
                  <a:cubicBezTo>
                    <a:pt x="815" y="1050"/>
                    <a:pt x="1050" y="814"/>
                    <a:pt x="1050" y="528"/>
                  </a:cubicBezTo>
                  <a:cubicBezTo>
                    <a:pt x="1050" y="236"/>
                    <a:pt x="815" y="0"/>
                    <a:pt x="52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59"/>
          <p:cNvGrpSpPr/>
          <p:nvPr/>
        </p:nvGrpSpPr>
        <p:grpSpPr>
          <a:xfrm>
            <a:off x="5625387" y="2108989"/>
            <a:ext cx="347536" cy="377086"/>
            <a:chOff x="5625387" y="2108989"/>
            <a:chExt cx="347536" cy="377086"/>
          </a:xfrm>
        </p:grpSpPr>
        <p:sp>
          <p:nvSpPr>
            <p:cNvPr id="3774" name="Google Shape;3774;p59"/>
            <p:cNvSpPr/>
            <p:nvPr/>
          </p:nvSpPr>
          <p:spPr>
            <a:xfrm>
              <a:off x="5625387" y="2169130"/>
              <a:ext cx="236459" cy="316944"/>
            </a:xfrm>
            <a:custGeom>
              <a:rect b="b" l="l" r="r" t="t"/>
              <a:pathLst>
                <a:path extrusionOk="0" h="10018" w="7474">
                  <a:moveTo>
                    <a:pt x="1292" y="1"/>
                  </a:moveTo>
                  <a:cubicBezTo>
                    <a:pt x="1196" y="1"/>
                    <a:pt x="1101" y="14"/>
                    <a:pt x="1006" y="33"/>
                  </a:cubicBezTo>
                  <a:cubicBezTo>
                    <a:pt x="878" y="65"/>
                    <a:pt x="758" y="109"/>
                    <a:pt x="643" y="179"/>
                  </a:cubicBezTo>
                  <a:cubicBezTo>
                    <a:pt x="255" y="402"/>
                    <a:pt x="1" y="815"/>
                    <a:pt x="1" y="1292"/>
                  </a:cubicBezTo>
                  <a:lnTo>
                    <a:pt x="1" y="8727"/>
                  </a:lnTo>
                  <a:cubicBezTo>
                    <a:pt x="1" y="9026"/>
                    <a:pt x="102" y="9299"/>
                    <a:pt x="274" y="9522"/>
                  </a:cubicBezTo>
                  <a:cubicBezTo>
                    <a:pt x="351" y="9611"/>
                    <a:pt x="440" y="9700"/>
                    <a:pt x="535" y="9770"/>
                  </a:cubicBezTo>
                  <a:cubicBezTo>
                    <a:pt x="745" y="9923"/>
                    <a:pt x="1012" y="10018"/>
                    <a:pt x="1292" y="10018"/>
                  </a:cubicBezTo>
                  <a:lnTo>
                    <a:pt x="6176" y="10018"/>
                  </a:lnTo>
                  <a:cubicBezTo>
                    <a:pt x="6354" y="10018"/>
                    <a:pt x="6520" y="9980"/>
                    <a:pt x="6672" y="9916"/>
                  </a:cubicBezTo>
                  <a:cubicBezTo>
                    <a:pt x="6787" y="9872"/>
                    <a:pt x="6895" y="9808"/>
                    <a:pt x="6990" y="9732"/>
                  </a:cubicBezTo>
                  <a:cubicBezTo>
                    <a:pt x="7251" y="9515"/>
                    <a:pt x="7436" y="9197"/>
                    <a:pt x="7467" y="8841"/>
                  </a:cubicBezTo>
                  <a:cubicBezTo>
                    <a:pt x="7467" y="8803"/>
                    <a:pt x="7474" y="8765"/>
                    <a:pt x="7474" y="8720"/>
                  </a:cubicBezTo>
                  <a:lnTo>
                    <a:pt x="7474" y="1292"/>
                  </a:lnTo>
                  <a:cubicBezTo>
                    <a:pt x="7474" y="580"/>
                    <a:pt x="6895" y="1"/>
                    <a:pt x="6176"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9"/>
            <p:cNvSpPr/>
            <p:nvPr/>
          </p:nvSpPr>
          <p:spPr>
            <a:xfrm>
              <a:off x="5625387" y="2169130"/>
              <a:ext cx="221178" cy="316944"/>
            </a:xfrm>
            <a:custGeom>
              <a:rect b="b" l="l" r="r" t="t"/>
              <a:pathLst>
                <a:path extrusionOk="0" h="10018" w="6991">
                  <a:moveTo>
                    <a:pt x="1673" y="1203"/>
                  </a:moveTo>
                  <a:lnTo>
                    <a:pt x="3276" y="2806"/>
                  </a:lnTo>
                  <a:lnTo>
                    <a:pt x="1673" y="4408"/>
                  </a:lnTo>
                  <a:lnTo>
                    <a:pt x="71" y="2806"/>
                  </a:lnTo>
                  <a:lnTo>
                    <a:pt x="1673" y="1203"/>
                  </a:lnTo>
                  <a:close/>
                  <a:moveTo>
                    <a:pt x="1673" y="4917"/>
                  </a:moveTo>
                  <a:lnTo>
                    <a:pt x="3276" y="6520"/>
                  </a:lnTo>
                  <a:lnTo>
                    <a:pt x="1673" y="8123"/>
                  </a:lnTo>
                  <a:lnTo>
                    <a:pt x="71" y="6520"/>
                  </a:lnTo>
                  <a:lnTo>
                    <a:pt x="1673" y="4917"/>
                  </a:lnTo>
                  <a:close/>
                  <a:moveTo>
                    <a:pt x="2367" y="1"/>
                  </a:moveTo>
                  <a:lnTo>
                    <a:pt x="1673" y="701"/>
                  </a:lnTo>
                  <a:lnTo>
                    <a:pt x="1006" y="33"/>
                  </a:lnTo>
                  <a:cubicBezTo>
                    <a:pt x="878" y="65"/>
                    <a:pt x="758" y="109"/>
                    <a:pt x="643" y="179"/>
                  </a:cubicBezTo>
                  <a:lnTo>
                    <a:pt x="1419" y="955"/>
                  </a:lnTo>
                  <a:lnTo>
                    <a:pt x="1" y="2367"/>
                  </a:lnTo>
                  <a:lnTo>
                    <a:pt x="1" y="3251"/>
                  </a:lnTo>
                  <a:lnTo>
                    <a:pt x="1419" y="4663"/>
                  </a:lnTo>
                  <a:lnTo>
                    <a:pt x="1" y="6081"/>
                  </a:lnTo>
                  <a:lnTo>
                    <a:pt x="1" y="6959"/>
                  </a:lnTo>
                  <a:lnTo>
                    <a:pt x="1419" y="8377"/>
                  </a:lnTo>
                  <a:lnTo>
                    <a:pt x="274" y="9522"/>
                  </a:lnTo>
                  <a:cubicBezTo>
                    <a:pt x="344" y="9617"/>
                    <a:pt x="433" y="9700"/>
                    <a:pt x="529" y="9770"/>
                  </a:cubicBezTo>
                  <a:lnTo>
                    <a:pt x="1667" y="8631"/>
                  </a:lnTo>
                  <a:lnTo>
                    <a:pt x="3054" y="10018"/>
                  </a:lnTo>
                  <a:lnTo>
                    <a:pt x="3995" y="10018"/>
                  </a:lnTo>
                  <a:lnTo>
                    <a:pt x="5381" y="8631"/>
                  </a:lnTo>
                  <a:lnTo>
                    <a:pt x="6672" y="9916"/>
                  </a:lnTo>
                  <a:cubicBezTo>
                    <a:pt x="6787" y="9872"/>
                    <a:pt x="6895" y="9808"/>
                    <a:pt x="6990" y="9732"/>
                  </a:cubicBezTo>
                  <a:lnTo>
                    <a:pt x="5642" y="8377"/>
                  </a:lnTo>
                  <a:lnTo>
                    <a:pt x="6164" y="7856"/>
                  </a:lnTo>
                  <a:cubicBezTo>
                    <a:pt x="6234" y="7786"/>
                    <a:pt x="6234" y="7671"/>
                    <a:pt x="6164" y="7601"/>
                  </a:cubicBezTo>
                  <a:cubicBezTo>
                    <a:pt x="6129" y="7566"/>
                    <a:pt x="6083" y="7549"/>
                    <a:pt x="6036" y="7549"/>
                  </a:cubicBezTo>
                  <a:cubicBezTo>
                    <a:pt x="5990" y="7549"/>
                    <a:pt x="5944" y="7566"/>
                    <a:pt x="5909" y="7601"/>
                  </a:cubicBezTo>
                  <a:lnTo>
                    <a:pt x="5388" y="8123"/>
                  </a:lnTo>
                  <a:lnTo>
                    <a:pt x="4720" y="7455"/>
                  </a:lnTo>
                  <a:cubicBezTo>
                    <a:pt x="4685" y="7420"/>
                    <a:pt x="4639" y="7402"/>
                    <a:pt x="4593" y="7402"/>
                  </a:cubicBezTo>
                  <a:cubicBezTo>
                    <a:pt x="4547" y="7402"/>
                    <a:pt x="4500" y="7420"/>
                    <a:pt x="4465" y="7455"/>
                  </a:cubicBezTo>
                  <a:cubicBezTo>
                    <a:pt x="4396" y="7525"/>
                    <a:pt x="4396" y="7639"/>
                    <a:pt x="4465" y="7709"/>
                  </a:cubicBezTo>
                  <a:lnTo>
                    <a:pt x="5133" y="8377"/>
                  </a:lnTo>
                  <a:lnTo>
                    <a:pt x="3531" y="9980"/>
                  </a:lnTo>
                  <a:lnTo>
                    <a:pt x="1928" y="8377"/>
                  </a:lnTo>
                  <a:lnTo>
                    <a:pt x="3639" y="6666"/>
                  </a:lnTo>
                  <a:cubicBezTo>
                    <a:pt x="3677" y="6622"/>
                    <a:pt x="3696" y="6571"/>
                    <a:pt x="3690" y="6520"/>
                  </a:cubicBezTo>
                  <a:cubicBezTo>
                    <a:pt x="3696" y="6469"/>
                    <a:pt x="3677" y="6418"/>
                    <a:pt x="3639" y="6380"/>
                  </a:cubicBezTo>
                  <a:lnTo>
                    <a:pt x="1928" y="4663"/>
                  </a:lnTo>
                  <a:lnTo>
                    <a:pt x="3639" y="2952"/>
                  </a:lnTo>
                  <a:cubicBezTo>
                    <a:pt x="3677" y="2914"/>
                    <a:pt x="3696" y="2857"/>
                    <a:pt x="3690" y="2806"/>
                  </a:cubicBezTo>
                  <a:cubicBezTo>
                    <a:pt x="3696" y="2755"/>
                    <a:pt x="3677" y="2704"/>
                    <a:pt x="3639" y="2666"/>
                  </a:cubicBezTo>
                  <a:lnTo>
                    <a:pt x="1928" y="955"/>
                  </a:lnTo>
                  <a:lnTo>
                    <a:pt x="2875"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9"/>
            <p:cNvSpPr/>
            <p:nvPr/>
          </p:nvSpPr>
          <p:spPr>
            <a:xfrm>
              <a:off x="5736464" y="2108989"/>
              <a:ext cx="236459" cy="316944"/>
            </a:xfrm>
            <a:custGeom>
              <a:rect b="b" l="l" r="r" t="t"/>
              <a:pathLst>
                <a:path extrusionOk="0" h="10018" w="7474">
                  <a:moveTo>
                    <a:pt x="1298" y="0"/>
                  </a:moveTo>
                  <a:cubicBezTo>
                    <a:pt x="579" y="0"/>
                    <a:pt x="0" y="579"/>
                    <a:pt x="0" y="1291"/>
                  </a:cubicBezTo>
                  <a:lnTo>
                    <a:pt x="0" y="8726"/>
                  </a:lnTo>
                  <a:cubicBezTo>
                    <a:pt x="0" y="9439"/>
                    <a:pt x="579" y="10017"/>
                    <a:pt x="1298" y="10017"/>
                  </a:cubicBezTo>
                  <a:lnTo>
                    <a:pt x="6182" y="10017"/>
                  </a:lnTo>
                  <a:cubicBezTo>
                    <a:pt x="6895" y="10017"/>
                    <a:pt x="7474" y="9439"/>
                    <a:pt x="7474" y="8726"/>
                  </a:cubicBezTo>
                  <a:lnTo>
                    <a:pt x="7474" y="1291"/>
                  </a:lnTo>
                  <a:cubicBezTo>
                    <a:pt x="7474" y="579"/>
                    <a:pt x="6895" y="0"/>
                    <a:pt x="618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9"/>
            <p:cNvSpPr/>
            <p:nvPr/>
          </p:nvSpPr>
          <p:spPr>
            <a:xfrm>
              <a:off x="5788791" y="2211745"/>
              <a:ext cx="131802" cy="111554"/>
            </a:xfrm>
            <a:custGeom>
              <a:rect b="b" l="l" r="r" t="t"/>
              <a:pathLst>
                <a:path extrusionOk="0" h="3526" w="4166">
                  <a:moveTo>
                    <a:pt x="1205" y="1"/>
                  </a:moveTo>
                  <a:cubicBezTo>
                    <a:pt x="924" y="1"/>
                    <a:pt x="642" y="107"/>
                    <a:pt x="426" y="320"/>
                  </a:cubicBezTo>
                  <a:cubicBezTo>
                    <a:pt x="0" y="746"/>
                    <a:pt x="0" y="1440"/>
                    <a:pt x="426" y="1872"/>
                  </a:cubicBezTo>
                  <a:lnTo>
                    <a:pt x="534" y="1974"/>
                  </a:lnTo>
                  <a:lnTo>
                    <a:pt x="2086" y="3526"/>
                  </a:lnTo>
                  <a:lnTo>
                    <a:pt x="3632" y="1974"/>
                  </a:lnTo>
                  <a:lnTo>
                    <a:pt x="3740" y="1872"/>
                  </a:lnTo>
                  <a:cubicBezTo>
                    <a:pt x="4166" y="1440"/>
                    <a:pt x="4166" y="746"/>
                    <a:pt x="3740" y="320"/>
                  </a:cubicBezTo>
                  <a:cubicBezTo>
                    <a:pt x="3527" y="107"/>
                    <a:pt x="3245" y="1"/>
                    <a:pt x="2964" y="1"/>
                  </a:cubicBezTo>
                  <a:cubicBezTo>
                    <a:pt x="2682" y="1"/>
                    <a:pt x="2401" y="107"/>
                    <a:pt x="2188" y="320"/>
                  </a:cubicBezTo>
                  <a:lnTo>
                    <a:pt x="2086" y="422"/>
                  </a:lnTo>
                  <a:lnTo>
                    <a:pt x="1978" y="320"/>
                  </a:lnTo>
                  <a:cubicBezTo>
                    <a:pt x="1765" y="107"/>
                    <a:pt x="1485" y="1"/>
                    <a:pt x="120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9"/>
            <p:cNvSpPr/>
            <p:nvPr/>
          </p:nvSpPr>
          <p:spPr>
            <a:xfrm>
              <a:off x="5762817" y="2137399"/>
              <a:ext cx="54954" cy="46665"/>
            </a:xfrm>
            <a:custGeom>
              <a:rect b="b" l="l" r="r" t="t"/>
              <a:pathLst>
                <a:path extrusionOk="0" h="1475" w="1737">
                  <a:moveTo>
                    <a:pt x="1234" y="1"/>
                  </a:moveTo>
                  <a:cubicBezTo>
                    <a:pt x="1117" y="1"/>
                    <a:pt x="999" y="47"/>
                    <a:pt x="910" y="139"/>
                  </a:cubicBezTo>
                  <a:lnTo>
                    <a:pt x="866" y="177"/>
                  </a:lnTo>
                  <a:lnTo>
                    <a:pt x="821" y="139"/>
                  </a:lnTo>
                  <a:cubicBezTo>
                    <a:pt x="732" y="50"/>
                    <a:pt x="616" y="5"/>
                    <a:pt x="500" y="5"/>
                  </a:cubicBezTo>
                  <a:cubicBezTo>
                    <a:pt x="384" y="5"/>
                    <a:pt x="268" y="50"/>
                    <a:pt x="179" y="139"/>
                  </a:cubicBezTo>
                  <a:cubicBezTo>
                    <a:pt x="1" y="317"/>
                    <a:pt x="1" y="603"/>
                    <a:pt x="179" y="781"/>
                  </a:cubicBezTo>
                  <a:lnTo>
                    <a:pt x="217" y="826"/>
                  </a:lnTo>
                  <a:lnTo>
                    <a:pt x="866" y="1475"/>
                  </a:lnTo>
                  <a:lnTo>
                    <a:pt x="1514" y="826"/>
                  </a:lnTo>
                  <a:lnTo>
                    <a:pt x="1559" y="781"/>
                  </a:lnTo>
                  <a:cubicBezTo>
                    <a:pt x="1737" y="603"/>
                    <a:pt x="1737" y="317"/>
                    <a:pt x="1559" y="139"/>
                  </a:cubicBezTo>
                  <a:cubicBezTo>
                    <a:pt x="1470" y="47"/>
                    <a:pt x="1352" y="1"/>
                    <a:pt x="12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9"/>
            <p:cNvSpPr/>
            <p:nvPr/>
          </p:nvSpPr>
          <p:spPr>
            <a:xfrm>
              <a:off x="5891801" y="2351041"/>
              <a:ext cx="54954" cy="46507"/>
            </a:xfrm>
            <a:custGeom>
              <a:rect b="b" l="l" r="r" t="t"/>
              <a:pathLst>
                <a:path extrusionOk="0" h="1470" w="1737">
                  <a:moveTo>
                    <a:pt x="499" y="0"/>
                  </a:moveTo>
                  <a:cubicBezTo>
                    <a:pt x="382" y="0"/>
                    <a:pt x="264" y="45"/>
                    <a:pt x="172" y="134"/>
                  </a:cubicBezTo>
                  <a:cubicBezTo>
                    <a:pt x="0" y="312"/>
                    <a:pt x="0" y="598"/>
                    <a:pt x="172" y="776"/>
                  </a:cubicBezTo>
                  <a:lnTo>
                    <a:pt x="217" y="821"/>
                  </a:lnTo>
                  <a:lnTo>
                    <a:pt x="865" y="1470"/>
                  </a:lnTo>
                  <a:lnTo>
                    <a:pt x="1514" y="821"/>
                  </a:lnTo>
                  <a:lnTo>
                    <a:pt x="1559" y="776"/>
                  </a:lnTo>
                  <a:cubicBezTo>
                    <a:pt x="1737" y="598"/>
                    <a:pt x="1737" y="312"/>
                    <a:pt x="1559" y="134"/>
                  </a:cubicBezTo>
                  <a:cubicBezTo>
                    <a:pt x="1466" y="45"/>
                    <a:pt x="1349" y="0"/>
                    <a:pt x="1232" y="0"/>
                  </a:cubicBezTo>
                  <a:cubicBezTo>
                    <a:pt x="1115" y="0"/>
                    <a:pt x="999" y="45"/>
                    <a:pt x="910" y="134"/>
                  </a:cubicBezTo>
                  <a:lnTo>
                    <a:pt x="865" y="172"/>
                  </a:lnTo>
                  <a:lnTo>
                    <a:pt x="821" y="134"/>
                  </a:lnTo>
                  <a:cubicBezTo>
                    <a:pt x="732" y="45"/>
                    <a:pt x="616" y="0"/>
                    <a:pt x="499"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9"/>
            <p:cNvSpPr/>
            <p:nvPr/>
          </p:nvSpPr>
          <p:spPr>
            <a:xfrm>
              <a:off x="5736464" y="2108989"/>
              <a:ext cx="56157" cy="316944"/>
            </a:xfrm>
            <a:custGeom>
              <a:rect b="b" l="l" r="r" t="t"/>
              <a:pathLst>
                <a:path extrusionOk="0" h="10018" w="1775">
                  <a:moveTo>
                    <a:pt x="1298" y="0"/>
                  </a:moveTo>
                  <a:cubicBezTo>
                    <a:pt x="1196" y="0"/>
                    <a:pt x="1101" y="13"/>
                    <a:pt x="1012" y="32"/>
                  </a:cubicBezTo>
                  <a:cubicBezTo>
                    <a:pt x="878" y="64"/>
                    <a:pt x="757" y="115"/>
                    <a:pt x="643" y="178"/>
                  </a:cubicBezTo>
                  <a:cubicBezTo>
                    <a:pt x="261" y="401"/>
                    <a:pt x="0" y="821"/>
                    <a:pt x="0" y="1298"/>
                  </a:cubicBezTo>
                  <a:lnTo>
                    <a:pt x="0" y="8726"/>
                  </a:lnTo>
                  <a:cubicBezTo>
                    <a:pt x="0" y="9025"/>
                    <a:pt x="102" y="9299"/>
                    <a:pt x="274" y="9521"/>
                  </a:cubicBezTo>
                  <a:cubicBezTo>
                    <a:pt x="350" y="9617"/>
                    <a:pt x="439" y="9699"/>
                    <a:pt x="535" y="9769"/>
                  </a:cubicBezTo>
                  <a:cubicBezTo>
                    <a:pt x="745" y="9928"/>
                    <a:pt x="1012" y="10017"/>
                    <a:pt x="1298" y="10017"/>
                  </a:cubicBezTo>
                  <a:lnTo>
                    <a:pt x="1775" y="10017"/>
                  </a:lnTo>
                  <a:cubicBezTo>
                    <a:pt x="1489" y="10017"/>
                    <a:pt x="1228" y="9928"/>
                    <a:pt x="1012" y="9769"/>
                  </a:cubicBezTo>
                  <a:cubicBezTo>
                    <a:pt x="916" y="9699"/>
                    <a:pt x="827" y="9617"/>
                    <a:pt x="757" y="9521"/>
                  </a:cubicBezTo>
                  <a:cubicBezTo>
                    <a:pt x="586" y="9299"/>
                    <a:pt x="484" y="9025"/>
                    <a:pt x="484" y="8726"/>
                  </a:cubicBezTo>
                  <a:lnTo>
                    <a:pt x="484" y="1298"/>
                  </a:lnTo>
                  <a:cubicBezTo>
                    <a:pt x="484" y="821"/>
                    <a:pt x="738" y="401"/>
                    <a:pt x="1126" y="178"/>
                  </a:cubicBezTo>
                  <a:cubicBezTo>
                    <a:pt x="1234" y="115"/>
                    <a:pt x="1355" y="64"/>
                    <a:pt x="1489" y="32"/>
                  </a:cubicBezTo>
                  <a:cubicBezTo>
                    <a:pt x="1578" y="13"/>
                    <a:pt x="1673" y="0"/>
                    <a:pt x="177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1" name="Google Shape;3781;p59"/>
          <p:cNvGrpSpPr/>
          <p:nvPr/>
        </p:nvGrpSpPr>
        <p:grpSpPr>
          <a:xfrm>
            <a:off x="5598843" y="1517225"/>
            <a:ext cx="376898" cy="377119"/>
            <a:chOff x="5598843" y="1517225"/>
            <a:chExt cx="376898" cy="377119"/>
          </a:xfrm>
        </p:grpSpPr>
        <p:sp>
          <p:nvSpPr>
            <p:cNvPr id="3782" name="Google Shape;3782;p59"/>
            <p:cNvSpPr/>
            <p:nvPr/>
          </p:nvSpPr>
          <p:spPr>
            <a:xfrm>
              <a:off x="5598843" y="1517225"/>
              <a:ext cx="376898" cy="377119"/>
            </a:xfrm>
            <a:custGeom>
              <a:rect b="b" l="l" r="r" t="t"/>
              <a:pathLst>
                <a:path extrusionOk="0" h="11920" w="11913">
                  <a:moveTo>
                    <a:pt x="1272" y="0"/>
                  </a:moveTo>
                  <a:cubicBezTo>
                    <a:pt x="566" y="0"/>
                    <a:pt x="0" y="573"/>
                    <a:pt x="0" y="1279"/>
                  </a:cubicBezTo>
                  <a:lnTo>
                    <a:pt x="0" y="10647"/>
                  </a:lnTo>
                  <a:cubicBezTo>
                    <a:pt x="0" y="11347"/>
                    <a:pt x="566" y="11919"/>
                    <a:pt x="1272" y="11919"/>
                  </a:cubicBezTo>
                  <a:lnTo>
                    <a:pt x="10641" y="11919"/>
                  </a:lnTo>
                  <a:cubicBezTo>
                    <a:pt x="11347" y="11919"/>
                    <a:pt x="11913" y="11347"/>
                    <a:pt x="11913" y="10647"/>
                  </a:cubicBezTo>
                  <a:lnTo>
                    <a:pt x="11913" y="1279"/>
                  </a:lnTo>
                  <a:cubicBezTo>
                    <a:pt x="11913" y="573"/>
                    <a:pt x="11347" y="0"/>
                    <a:pt x="1064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9"/>
            <p:cNvSpPr/>
            <p:nvPr/>
          </p:nvSpPr>
          <p:spPr>
            <a:xfrm>
              <a:off x="5621559" y="1540162"/>
              <a:ext cx="331434" cy="331434"/>
            </a:xfrm>
            <a:custGeom>
              <a:rect b="b" l="l" r="r" t="t"/>
              <a:pathLst>
                <a:path extrusionOk="0" h="10476" w="10476">
                  <a:moveTo>
                    <a:pt x="554" y="1"/>
                  </a:moveTo>
                  <a:cubicBezTo>
                    <a:pt x="249" y="1"/>
                    <a:pt x="1" y="249"/>
                    <a:pt x="1" y="554"/>
                  </a:cubicBezTo>
                  <a:lnTo>
                    <a:pt x="1" y="9922"/>
                  </a:lnTo>
                  <a:cubicBezTo>
                    <a:pt x="1" y="10227"/>
                    <a:pt x="249" y="10475"/>
                    <a:pt x="554" y="10475"/>
                  </a:cubicBezTo>
                  <a:lnTo>
                    <a:pt x="9923" y="10475"/>
                  </a:lnTo>
                  <a:cubicBezTo>
                    <a:pt x="10228" y="10475"/>
                    <a:pt x="10476" y="10227"/>
                    <a:pt x="10476" y="9922"/>
                  </a:cubicBezTo>
                  <a:lnTo>
                    <a:pt x="10476" y="5235"/>
                  </a:lnTo>
                  <a:lnTo>
                    <a:pt x="10113" y="4262"/>
                  </a:lnTo>
                  <a:lnTo>
                    <a:pt x="10476" y="2615"/>
                  </a:lnTo>
                  <a:lnTo>
                    <a:pt x="10476" y="554"/>
                  </a:lnTo>
                  <a:cubicBezTo>
                    <a:pt x="10476" y="249"/>
                    <a:pt x="10228" y="1"/>
                    <a:pt x="99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9"/>
            <p:cNvSpPr/>
            <p:nvPr/>
          </p:nvSpPr>
          <p:spPr>
            <a:xfrm>
              <a:off x="5621559" y="1788668"/>
              <a:ext cx="82954" cy="82922"/>
            </a:xfrm>
            <a:custGeom>
              <a:rect b="b" l="l" r="r" t="t"/>
              <a:pathLst>
                <a:path extrusionOk="0" h="2621" w="2622">
                  <a:moveTo>
                    <a:pt x="1" y="0"/>
                  </a:moveTo>
                  <a:lnTo>
                    <a:pt x="1" y="2067"/>
                  </a:lnTo>
                  <a:cubicBezTo>
                    <a:pt x="1" y="2372"/>
                    <a:pt x="249" y="2620"/>
                    <a:pt x="554" y="2620"/>
                  </a:cubicBezTo>
                  <a:lnTo>
                    <a:pt x="2621" y="2620"/>
                  </a:lnTo>
                  <a:lnTo>
                    <a:pt x="2621" y="0"/>
                  </a:lnTo>
                  <a:close/>
                </a:path>
              </a:pathLst>
            </a:custGeom>
            <a:solidFill>
              <a:srgbClr val="BFE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9"/>
            <p:cNvSpPr/>
            <p:nvPr/>
          </p:nvSpPr>
          <p:spPr>
            <a:xfrm>
              <a:off x="5870066" y="1622860"/>
              <a:ext cx="82922" cy="102854"/>
            </a:xfrm>
            <a:custGeom>
              <a:rect b="b" l="l" r="r" t="t"/>
              <a:pathLst>
                <a:path extrusionOk="0" h="3251" w="2621">
                  <a:moveTo>
                    <a:pt x="1" y="1"/>
                  </a:moveTo>
                  <a:lnTo>
                    <a:pt x="1" y="2621"/>
                  </a:lnTo>
                  <a:lnTo>
                    <a:pt x="1292" y="3250"/>
                  </a:lnTo>
                  <a:lnTo>
                    <a:pt x="2621" y="2621"/>
                  </a:lnTo>
                  <a:lnTo>
                    <a:pt x="2621" y="1"/>
                  </a:lnTo>
                  <a:close/>
                </a:path>
              </a:pathLst>
            </a:custGeom>
            <a:solidFill>
              <a:srgbClr val="E27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9"/>
            <p:cNvSpPr/>
            <p:nvPr/>
          </p:nvSpPr>
          <p:spPr>
            <a:xfrm>
              <a:off x="5704479" y="1622860"/>
              <a:ext cx="248513" cy="165844"/>
            </a:xfrm>
            <a:custGeom>
              <a:rect b="b" l="l" r="r" t="t"/>
              <a:pathLst>
                <a:path extrusionOk="0" h="5242" w="7855">
                  <a:moveTo>
                    <a:pt x="0" y="1"/>
                  </a:moveTo>
                  <a:lnTo>
                    <a:pt x="0" y="2621"/>
                  </a:lnTo>
                  <a:lnTo>
                    <a:pt x="0" y="5241"/>
                  </a:lnTo>
                  <a:lnTo>
                    <a:pt x="7855" y="5241"/>
                  </a:lnTo>
                  <a:lnTo>
                    <a:pt x="7855" y="2621"/>
                  </a:lnTo>
                  <a:lnTo>
                    <a:pt x="2621" y="2621"/>
                  </a:lnTo>
                  <a:lnTo>
                    <a:pt x="26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9"/>
            <p:cNvSpPr/>
            <p:nvPr/>
          </p:nvSpPr>
          <p:spPr>
            <a:xfrm>
              <a:off x="5615927" y="1534341"/>
              <a:ext cx="342697" cy="342887"/>
            </a:xfrm>
            <a:custGeom>
              <a:rect b="b" l="l" r="r" t="t"/>
              <a:pathLst>
                <a:path extrusionOk="0" h="10838" w="10832">
                  <a:moveTo>
                    <a:pt x="2615" y="363"/>
                  </a:moveTo>
                  <a:lnTo>
                    <a:pt x="2615" y="2620"/>
                  </a:lnTo>
                  <a:lnTo>
                    <a:pt x="357" y="2620"/>
                  </a:lnTo>
                  <a:lnTo>
                    <a:pt x="357" y="738"/>
                  </a:lnTo>
                  <a:cubicBezTo>
                    <a:pt x="357" y="528"/>
                    <a:pt x="529" y="363"/>
                    <a:pt x="732" y="363"/>
                  </a:cubicBezTo>
                  <a:close/>
                  <a:moveTo>
                    <a:pt x="5235" y="363"/>
                  </a:moveTo>
                  <a:lnTo>
                    <a:pt x="5235" y="2620"/>
                  </a:lnTo>
                  <a:lnTo>
                    <a:pt x="2977" y="2620"/>
                  </a:lnTo>
                  <a:lnTo>
                    <a:pt x="2977" y="363"/>
                  </a:lnTo>
                  <a:close/>
                  <a:moveTo>
                    <a:pt x="7855" y="363"/>
                  </a:moveTo>
                  <a:lnTo>
                    <a:pt x="7855" y="2620"/>
                  </a:lnTo>
                  <a:lnTo>
                    <a:pt x="5598" y="2620"/>
                  </a:lnTo>
                  <a:lnTo>
                    <a:pt x="5598" y="363"/>
                  </a:lnTo>
                  <a:close/>
                  <a:moveTo>
                    <a:pt x="10101" y="363"/>
                  </a:moveTo>
                  <a:cubicBezTo>
                    <a:pt x="10310" y="363"/>
                    <a:pt x="10476" y="528"/>
                    <a:pt x="10476" y="738"/>
                  </a:cubicBezTo>
                  <a:lnTo>
                    <a:pt x="10476" y="2620"/>
                  </a:lnTo>
                  <a:lnTo>
                    <a:pt x="8218" y="2620"/>
                  </a:lnTo>
                  <a:lnTo>
                    <a:pt x="8218" y="363"/>
                  </a:lnTo>
                  <a:close/>
                  <a:moveTo>
                    <a:pt x="2621" y="2983"/>
                  </a:moveTo>
                  <a:lnTo>
                    <a:pt x="2621" y="5241"/>
                  </a:lnTo>
                  <a:lnTo>
                    <a:pt x="357" y="5241"/>
                  </a:lnTo>
                  <a:lnTo>
                    <a:pt x="357" y="2983"/>
                  </a:lnTo>
                  <a:close/>
                  <a:moveTo>
                    <a:pt x="5235" y="2983"/>
                  </a:moveTo>
                  <a:lnTo>
                    <a:pt x="5235" y="5241"/>
                  </a:lnTo>
                  <a:lnTo>
                    <a:pt x="2977" y="5241"/>
                  </a:lnTo>
                  <a:lnTo>
                    <a:pt x="2977" y="2983"/>
                  </a:lnTo>
                  <a:close/>
                  <a:moveTo>
                    <a:pt x="7855" y="2983"/>
                  </a:moveTo>
                  <a:lnTo>
                    <a:pt x="7855" y="5241"/>
                  </a:lnTo>
                  <a:lnTo>
                    <a:pt x="5598" y="5241"/>
                  </a:lnTo>
                  <a:lnTo>
                    <a:pt x="5598" y="2983"/>
                  </a:lnTo>
                  <a:close/>
                  <a:moveTo>
                    <a:pt x="10476" y="2983"/>
                  </a:moveTo>
                  <a:lnTo>
                    <a:pt x="10476" y="5241"/>
                  </a:lnTo>
                  <a:lnTo>
                    <a:pt x="8218" y="5241"/>
                  </a:lnTo>
                  <a:lnTo>
                    <a:pt x="8218" y="2983"/>
                  </a:lnTo>
                  <a:close/>
                  <a:moveTo>
                    <a:pt x="2621" y="5597"/>
                  </a:moveTo>
                  <a:lnTo>
                    <a:pt x="2621" y="7861"/>
                  </a:lnTo>
                  <a:lnTo>
                    <a:pt x="357" y="7861"/>
                  </a:lnTo>
                  <a:lnTo>
                    <a:pt x="357" y="5597"/>
                  </a:lnTo>
                  <a:close/>
                  <a:moveTo>
                    <a:pt x="5235" y="5597"/>
                  </a:moveTo>
                  <a:lnTo>
                    <a:pt x="5235" y="7861"/>
                  </a:lnTo>
                  <a:lnTo>
                    <a:pt x="2977" y="7861"/>
                  </a:lnTo>
                  <a:lnTo>
                    <a:pt x="2977" y="5597"/>
                  </a:lnTo>
                  <a:close/>
                  <a:moveTo>
                    <a:pt x="7855" y="5597"/>
                  </a:moveTo>
                  <a:lnTo>
                    <a:pt x="7855" y="7861"/>
                  </a:lnTo>
                  <a:lnTo>
                    <a:pt x="5598" y="7861"/>
                  </a:lnTo>
                  <a:lnTo>
                    <a:pt x="5598" y="5597"/>
                  </a:lnTo>
                  <a:close/>
                  <a:moveTo>
                    <a:pt x="10476" y="5597"/>
                  </a:moveTo>
                  <a:lnTo>
                    <a:pt x="10476" y="7861"/>
                  </a:lnTo>
                  <a:lnTo>
                    <a:pt x="8218" y="7861"/>
                  </a:lnTo>
                  <a:lnTo>
                    <a:pt x="8218" y="5597"/>
                  </a:lnTo>
                  <a:close/>
                  <a:moveTo>
                    <a:pt x="2615" y="8217"/>
                  </a:moveTo>
                  <a:lnTo>
                    <a:pt x="2615" y="10481"/>
                  </a:lnTo>
                  <a:lnTo>
                    <a:pt x="732" y="10481"/>
                  </a:lnTo>
                  <a:cubicBezTo>
                    <a:pt x="529" y="10481"/>
                    <a:pt x="357" y="10310"/>
                    <a:pt x="357" y="10106"/>
                  </a:cubicBezTo>
                  <a:lnTo>
                    <a:pt x="357" y="8217"/>
                  </a:lnTo>
                  <a:close/>
                  <a:moveTo>
                    <a:pt x="5235" y="8217"/>
                  </a:moveTo>
                  <a:lnTo>
                    <a:pt x="5235" y="10481"/>
                  </a:lnTo>
                  <a:lnTo>
                    <a:pt x="2977" y="10481"/>
                  </a:lnTo>
                  <a:lnTo>
                    <a:pt x="2977" y="8217"/>
                  </a:lnTo>
                  <a:close/>
                  <a:moveTo>
                    <a:pt x="7855" y="8217"/>
                  </a:moveTo>
                  <a:lnTo>
                    <a:pt x="7855" y="10481"/>
                  </a:lnTo>
                  <a:lnTo>
                    <a:pt x="5598" y="10481"/>
                  </a:lnTo>
                  <a:lnTo>
                    <a:pt x="5598" y="8217"/>
                  </a:lnTo>
                  <a:close/>
                  <a:moveTo>
                    <a:pt x="10476" y="8217"/>
                  </a:moveTo>
                  <a:lnTo>
                    <a:pt x="10476" y="10106"/>
                  </a:lnTo>
                  <a:cubicBezTo>
                    <a:pt x="10476" y="10310"/>
                    <a:pt x="10310" y="10481"/>
                    <a:pt x="10101" y="10481"/>
                  </a:cubicBezTo>
                  <a:lnTo>
                    <a:pt x="8218" y="10481"/>
                  </a:lnTo>
                  <a:lnTo>
                    <a:pt x="8218" y="8217"/>
                  </a:lnTo>
                  <a:close/>
                  <a:moveTo>
                    <a:pt x="732" y="0"/>
                  </a:moveTo>
                  <a:cubicBezTo>
                    <a:pt x="325" y="0"/>
                    <a:pt x="1" y="331"/>
                    <a:pt x="1" y="738"/>
                  </a:cubicBezTo>
                  <a:lnTo>
                    <a:pt x="1" y="10106"/>
                  </a:lnTo>
                  <a:cubicBezTo>
                    <a:pt x="1" y="10507"/>
                    <a:pt x="325" y="10838"/>
                    <a:pt x="732" y="10838"/>
                  </a:cubicBezTo>
                  <a:lnTo>
                    <a:pt x="10101" y="10838"/>
                  </a:lnTo>
                  <a:cubicBezTo>
                    <a:pt x="10508" y="10838"/>
                    <a:pt x="10832" y="10507"/>
                    <a:pt x="10832" y="10106"/>
                  </a:cubicBezTo>
                  <a:lnTo>
                    <a:pt x="10832" y="738"/>
                  </a:lnTo>
                  <a:cubicBezTo>
                    <a:pt x="10832" y="331"/>
                    <a:pt x="10508" y="0"/>
                    <a:pt x="10101"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9"/>
            <p:cNvSpPr/>
            <p:nvPr/>
          </p:nvSpPr>
          <p:spPr>
            <a:xfrm>
              <a:off x="5811728" y="1632161"/>
              <a:ext cx="43691" cy="63560"/>
            </a:xfrm>
            <a:custGeom>
              <a:rect b="b" l="l" r="r" t="t"/>
              <a:pathLst>
                <a:path extrusionOk="0" h="2009" w="1381">
                  <a:moveTo>
                    <a:pt x="181" y="1"/>
                  </a:moveTo>
                  <a:cubicBezTo>
                    <a:pt x="150" y="1"/>
                    <a:pt x="118" y="9"/>
                    <a:pt x="89" y="25"/>
                  </a:cubicBezTo>
                  <a:cubicBezTo>
                    <a:pt x="38" y="56"/>
                    <a:pt x="0" y="114"/>
                    <a:pt x="0" y="177"/>
                  </a:cubicBezTo>
                  <a:lnTo>
                    <a:pt x="0" y="298"/>
                  </a:lnTo>
                  <a:lnTo>
                    <a:pt x="0" y="1354"/>
                  </a:lnTo>
                  <a:lnTo>
                    <a:pt x="0" y="1831"/>
                  </a:lnTo>
                  <a:cubicBezTo>
                    <a:pt x="0" y="1926"/>
                    <a:pt x="83" y="2009"/>
                    <a:pt x="185" y="2009"/>
                  </a:cubicBezTo>
                  <a:cubicBezTo>
                    <a:pt x="280" y="2009"/>
                    <a:pt x="363" y="1926"/>
                    <a:pt x="363" y="1831"/>
                  </a:cubicBezTo>
                  <a:lnTo>
                    <a:pt x="363" y="1462"/>
                  </a:lnTo>
                  <a:lnTo>
                    <a:pt x="1291" y="921"/>
                  </a:lnTo>
                  <a:cubicBezTo>
                    <a:pt x="1348" y="889"/>
                    <a:pt x="1380" y="832"/>
                    <a:pt x="1380" y="769"/>
                  </a:cubicBezTo>
                  <a:cubicBezTo>
                    <a:pt x="1380" y="705"/>
                    <a:pt x="1348" y="648"/>
                    <a:pt x="1291" y="610"/>
                  </a:cubicBezTo>
                  <a:lnTo>
                    <a:pt x="274" y="25"/>
                  </a:lnTo>
                  <a:cubicBezTo>
                    <a:pt x="245" y="9"/>
                    <a:pt x="213" y="1"/>
                    <a:pt x="18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9"/>
            <p:cNvSpPr/>
            <p:nvPr/>
          </p:nvSpPr>
          <p:spPr>
            <a:xfrm>
              <a:off x="5731623" y="1719858"/>
              <a:ext cx="21165" cy="57359"/>
            </a:xfrm>
            <a:custGeom>
              <a:rect b="b" l="l" r="r" t="t"/>
              <a:pathLst>
                <a:path extrusionOk="0" h="1813" w="669">
                  <a:moveTo>
                    <a:pt x="179" y="0"/>
                  </a:moveTo>
                  <a:cubicBezTo>
                    <a:pt x="84" y="0"/>
                    <a:pt x="1" y="83"/>
                    <a:pt x="1" y="184"/>
                  </a:cubicBezTo>
                  <a:cubicBezTo>
                    <a:pt x="1" y="280"/>
                    <a:pt x="84" y="363"/>
                    <a:pt x="179" y="363"/>
                  </a:cubicBezTo>
                  <a:lnTo>
                    <a:pt x="312" y="363"/>
                  </a:lnTo>
                  <a:lnTo>
                    <a:pt x="312" y="1635"/>
                  </a:lnTo>
                  <a:cubicBezTo>
                    <a:pt x="312" y="1736"/>
                    <a:pt x="389" y="1813"/>
                    <a:pt x="491" y="1813"/>
                  </a:cubicBezTo>
                  <a:cubicBezTo>
                    <a:pt x="592" y="1813"/>
                    <a:pt x="669" y="1736"/>
                    <a:pt x="669" y="1635"/>
                  </a:cubicBezTo>
                  <a:lnTo>
                    <a:pt x="669" y="184"/>
                  </a:lnTo>
                  <a:cubicBezTo>
                    <a:pt x="669" y="83"/>
                    <a:pt x="592" y="0"/>
                    <a:pt x="4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9"/>
            <p:cNvSpPr/>
            <p:nvPr/>
          </p:nvSpPr>
          <p:spPr>
            <a:xfrm>
              <a:off x="5731623" y="1633110"/>
              <a:ext cx="21165" cy="57390"/>
            </a:xfrm>
            <a:custGeom>
              <a:rect b="b" l="l" r="r" t="t"/>
              <a:pathLst>
                <a:path extrusionOk="0" h="1814" w="669">
                  <a:moveTo>
                    <a:pt x="179" y="1"/>
                  </a:moveTo>
                  <a:cubicBezTo>
                    <a:pt x="84" y="1"/>
                    <a:pt x="1" y="84"/>
                    <a:pt x="1" y="179"/>
                  </a:cubicBezTo>
                  <a:cubicBezTo>
                    <a:pt x="1" y="281"/>
                    <a:pt x="84" y="357"/>
                    <a:pt x="179" y="357"/>
                  </a:cubicBezTo>
                  <a:lnTo>
                    <a:pt x="312" y="357"/>
                  </a:lnTo>
                  <a:lnTo>
                    <a:pt x="312" y="1635"/>
                  </a:lnTo>
                  <a:cubicBezTo>
                    <a:pt x="312" y="1731"/>
                    <a:pt x="389" y="1813"/>
                    <a:pt x="491" y="1813"/>
                  </a:cubicBezTo>
                  <a:cubicBezTo>
                    <a:pt x="592" y="1813"/>
                    <a:pt x="669" y="1731"/>
                    <a:pt x="669" y="1635"/>
                  </a:cubicBezTo>
                  <a:lnTo>
                    <a:pt x="669" y="179"/>
                  </a:lnTo>
                  <a:cubicBezTo>
                    <a:pt x="669" y="84"/>
                    <a:pt x="592" y="1"/>
                    <a:pt x="4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9"/>
            <p:cNvSpPr/>
            <p:nvPr/>
          </p:nvSpPr>
          <p:spPr>
            <a:xfrm>
              <a:off x="5809893" y="1719858"/>
              <a:ext cx="36478" cy="57169"/>
            </a:xfrm>
            <a:custGeom>
              <a:rect b="b" l="l" r="r" t="t"/>
              <a:pathLst>
                <a:path extrusionOk="0" h="1807" w="1153">
                  <a:moveTo>
                    <a:pt x="548" y="0"/>
                  </a:moveTo>
                  <a:cubicBezTo>
                    <a:pt x="293" y="0"/>
                    <a:pt x="71" y="184"/>
                    <a:pt x="20" y="439"/>
                  </a:cubicBezTo>
                  <a:cubicBezTo>
                    <a:pt x="1" y="534"/>
                    <a:pt x="64" y="630"/>
                    <a:pt x="160" y="649"/>
                  </a:cubicBezTo>
                  <a:cubicBezTo>
                    <a:pt x="171" y="651"/>
                    <a:pt x="183" y="652"/>
                    <a:pt x="194" y="652"/>
                  </a:cubicBezTo>
                  <a:cubicBezTo>
                    <a:pt x="277" y="652"/>
                    <a:pt x="353" y="593"/>
                    <a:pt x="370" y="509"/>
                  </a:cubicBezTo>
                  <a:cubicBezTo>
                    <a:pt x="389" y="426"/>
                    <a:pt x="465" y="363"/>
                    <a:pt x="554" y="363"/>
                  </a:cubicBezTo>
                  <a:cubicBezTo>
                    <a:pt x="650" y="363"/>
                    <a:pt x="732" y="439"/>
                    <a:pt x="732" y="534"/>
                  </a:cubicBezTo>
                  <a:lnTo>
                    <a:pt x="732" y="566"/>
                  </a:lnTo>
                  <a:cubicBezTo>
                    <a:pt x="713" y="636"/>
                    <a:pt x="669" y="712"/>
                    <a:pt x="611" y="801"/>
                  </a:cubicBezTo>
                  <a:cubicBezTo>
                    <a:pt x="382" y="1126"/>
                    <a:pt x="249" y="1297"/>
                    <a:pt x="179" y="1393"/>
                  </a:cubicBezTo>
                  <a:cubicBezTo>
                    <a:pt x="90" y="1514"/>
                    <a:pt x="45" y="1571"/>
                    <a:pt x="77" y="1673"/>
                  </a:cubicBezTo>
                  <a:cubicBezTo>
                    <a:pt x="90" y="1730"/>
                    <a:pt x="134" y="1774"/>
                    <a:pt x="198" y="1794"/>
                  </a:cubicBezTo>
                  <a:cubicBezTo>
                    <a:pt x="217" y="1800"/>
                    <a:pt x="243" y="1806"/>
                    <a:pt x="522" y="1806"/>
                  </a:cubicBezTo>
                  <a:lnTo>
                    <a:pt x="974" y="1806"/>
                  </a:lnTo>
                  <a:cubicBezTo>
                    <a:pt x="1076" y="1800"/>
                    <a:pt x="1152" y="1724"/>
                    <a:pt x="1152" y="1622"/>
                  </a:cubicBezTo>
                  <a:cubicBezTo>
                    <a:pt x="1152" y="1520"/>
                    <a:pt x="1069" y="1444"/>
                    <a:pt x="974" y="1444"/>
                  </a:cubicBezTo>
                  <a:cubicBezTo>
                    <a:pt x="840" y="1444"/>
                    <a:pt x="707" y="1450"/>
                    <a:pt x="586" y="1450"/>
                  </a:cubicBezTo>
                  <a:cubicBezTo>
                    <a:pt x="662" y="1342"/>
                    <a:pt x="770" y="1202"/>
                    <a:pt x="904" y="1011"/>
                  </a:cubicBezTo>
                  <a:cubicBezTo>
                    <a:pt x="993" y="878"/>
                    <a:pt x="1057" y="751"/>
                    <a:pt x="1082" y="636"/>
                  </a:cubicBezTo>
                  <a:cubicBezTo>
                    <a:pt x="1082" y="636"/>
                    <a:pt x="1082" y="630"/>
                    <a:pt x="1082" y="623"/>
                  </a:cubicBezTo>
                  <a:lnTo>
                    <a:pt x="1095" y="566"/>
                  </a:lnTo>
                  <a:cubicBezTo>
                    <a:pt x="1095" y="560"/>
                    <a:pt x="1095" y="553"/>
                    <a:pt x="1095" y="541"/>
                  </a:cubicBezTo>
                  <a:cubicBezTo>
                    <a:pt x="1095" y="242"/>
                    <a:pt x="847" y="0"/>
                    <a:pt x="5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9"/>
            <p:cNvSpPr/>
            <p:nvPr/>
          </p:nvSpPr>
          <p:spPr>
            <a:xfrm>
              <a:off x="5893414" y="1719858"/>
              <a:ext cx="36636" cy="57169"/>
            </a:xfrm>
            <a:custGeom>
              <a:rect b="b" l="l" r="r" t="t"/>
              <a:pathLst>
                <a:path extrusionOk="0" h="1807" w="1158">
                  <a:moveTo>
                    <a:pt x="554" y="0"/>
                  </a:moveTo>
                  <a:cubicBezTo>
                    <a:pt x="293" y="0"/>
                    <a:pt x="70" y="184"/>
                    <a:pt x="19" y="439"/>
                  </a:cubicBezTo>
                  <a:cubicBezTo>
                    <a:pt x="0" y="534"/>
                    <a:pt x="64" y="630"/>
                    <a:pt x="159" y="649"/>
                  </a:cubicBezTo>
                  <a:cubicBezTo>
                    <a:pt x="171" y="651"/>
                    <a:pt x="184" y="652"/>
                    <a:pt x="195" y="652"/>
                  </a:cubicBezTo>
                  <a:cubicBezTo>
                    <a:pt x="283" y="652"/>
                    <a:pt x="359" y="593"/>
                    <a:pt x="376" y="509"/>
                  </a:cubicBezTo>
                  <a:cubicBezTo>
                    <a:pt x="388" y="426"/>
                    <a:pt x="465" y="363"/>
                    <a:pt x="554" y="363"/>
                  </a:cubicBezTo>
                  <a:cubicBezTo>
                    <a:pt x="649" y="363"/>
                    <a:pt x="732" y="439"/>
                    <a:pt x="738" y="534"/>
                  </a:cubicBezTo>
                  <a:lnTo>
                    <a:pt x="732" y="566"/>
                  </a:lnTo>
                  <a:cubicBezTo>
                    <a:pt x="713" y="636"/>
                    <a:pt x="674" y="712"/>
                    <a:pt x="611" y="801"/>
                  </a:cubicBezTo>
                  <a:cubicBezTo>
                    <a:pt x="388" y="1126"/>
                    <a:pt x="255" y="1297"/>
                    <a:pt x="178" y="1393"/>
                  </a:cubicBezTo>
                  <a:cubicBezTo>
                    <a:pt x="89" y="1514"/>
                    <a:pt x="45" y="1571"/>
                    <a:pt x="77" y="1673"/>
                  </a:cubicBezTo>
                  <a:cubicBezTo>
                    <a:pt x="96" y="1730"/>
                    <a:pt x="140" y="1774"/>
                    <a:pt x="197" y="1794"/>
                  </a:cubicBezTo>
                  <a:cubicBezTo>
                    <a:pt x="223" y="1800"/>
                    <a:pt x="242" y="1806"/>
                    <a:pt x="522" y="1806"/>
                  </a:cubicBezTo>
                  <a:lnTo>
                    <a:pt x="973" y="1806"/>
                  </a:lnTo>
                  <a:cubicBezTo>
                    <a:pt x="1075" y="1800"/>
                    <a:pt x="1158" y="1724"/>
                    <a:pt x="1151" y="1622"/>
                  </a:cubicBezTo>
                  <a:cubicBezTo>
                    <a:pt x="1151" y="1520"/>
                    <a:pt x="1069" y="1444"/>
                    <a:pt x="973" y="1444"/>
                  </a:cubicBezTo>
                  <a:cubicBezTo>
                    <a:pt x="840" y="1444"/>
                    <a:pt x="706" y="1450"/>
                    <a:pt x="592" y="1450"/>
                  </a:cubicBezTo>
                  <a:cubicBezTo>
                    <a:pt x="668" y="1342"/>
                    <a:pt x="770" y="1202"/>
                    <a:pt x="903" y="1011"/>
                  </a:cubicBezTo>
                  <a:cubicBezTo>
                    <a:pt x="999" y="878"/>
                    <a:pt x="1056" y="751"/>
                    <a:pt x="1082" y="636"/>
                  </a:cubicBezTo>
                  <a:cubicBezTo>
                    <a:pt x="1082" y="636"/>
                    <a:pt x="1088" y="630"/>
                    <a:pt x="1088" y="623"/>
                  </a:cubicBezTo>
                  <a:lnTo>
                    <a:pt x="1094" y="566"/>
                  </a:lnTo>
                  <a:cubicBezTo>
                    <a:pt x="1094" y="560"/>
                    <a:pt x="1094" y="553"/>
                    <a:pt x="1094" y="541"/>
                  </a:cubicBezTo>
                  <a:cubicBezTo>
                    <a:pt x="1094" y="242"/>
                    <a:pt x="853" y="0"/>
                    <a:pt x="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9"/>
            <p:cNvSpPr/>
            <p:nvPr/>
          </p:nvSpPr>
          <p:spPr>
            <a:xfrm>
              <a:off x="5884145" y="1634724"/>
              <a:ext cx="54353" cy="59194"/>
            </a:xfrm>
            <a:custGeom>
              <a:rect b="b" l="l" r="r" t="t"/>
              <a:pathLst>
                <a:path extrusionOk="0" h="1871" w="1718">
                  <a:moveTo>
                    <a:pt x="859" y="649"/>
                  </a:moveTo>
                  <a:cubicBezTo>
                    <a:pt x="1018" y="649"/>
                    <a:pt x="1146" y="777"/>
                    <a:pt x="1146" y="936"/>
                  </a:cubicBezTo>
                  <a:cubicBezTo>
                    <a:pt x="1146" y="1095"/>
                    <a:pt x="1018" y="1222"/>
                    <a:pt x="859" y="1222"/>
                  </a:cubicBezTo>
                  <a:cubicBezTo>
                    <a:pt x="700" y="1222"/>
                    <a:pt x="573" y="1095"/>
                    <a:pt x="573" y="936"/>
                  </a:cubicBezTo>
                  <a:cubicBezTo>
                    <a:pt x="573" y="777"/>
                    <a:pt x="700" y="649"/>
                    <a:pt x="859" y="649"/>
                  </a:cubicBezTo>
                  <a:close/>
                  <a:moveTo>
                    <a:pt x="859" y="1"/>
                  </a:moveTo>
                  <a:cubicBezTo>
                    <a:pt x="758" y="1"/>
                    <a:pt x="681" y="83"/>
                    <a:pt x="681" y="185"/>
                  </a:cubicBezTo>
                  <a:lnTo>
                    <a:pt x="681" y="319"/>
                  </a:lnTo>
                  <a:cubicBezTo>
                    <a:pt x="579" y="344"/>
                    <a:pt x="484" y="401"/>
                    <a:pt x="414" y="471"/>
                  </a:cubicBezTo>
                  <a:lnTo>
                    <a:pt x="293" y="401"/>
                  </a:lnTo>
                  <a:cubicBezTo>
                    <a:pt x="267" y="387"/>
                    <a:pt x="237" y="380"/>
                    <a:pt x="208" y="380"/>
                  </a:cubicBezTo>
                  <a:cubicBezTo>
                    <a:pt x="147" y="380"/>
                    <a:pt x="86" y="411"/>
                    <a:pt x="52" y="471"/>
                  </a:cubicBezTo>
                  <a:cubicBezTo>
                    <a:pt x="1" y="554"/>
                    <a:pt x="33" y="669"/>
                    <a:pt x="115" y="713"/>
                  </a:cubicBezTo>
                  <a:lnTo>
                    <a:pt x="230" y="783"/>
                  </a:lnTo>
                  <a:cubicBezTo>
                    <a:pt x="223" y="834"/>
                    <a:pt x="211" y="885"/>
                    <a:pt x="211" y="936"/>
                  </a:cubicBezTo>
                  <a:cubicBezTo>
                    <a:pt x="211" y="993"/>
                    <a:pt x="217" y="1044"/>
                    <a:pt x="230" y="1088"/>
                  </a:cubicBezTo>
                  <a:lnTo>
                    <a:pt x="115" y="1158"/>
                  </a:lnTo>
                  <a:cubicBezTo>
                    <a:pt x="33" y="1209"/>
                    <a:pt x="1" y="1317"/>
                    <a:pt x="52" y="1400"/>
                  </a:cubicBezTo>
                  <a:cubicBezTo>
                    <a:pt x="83" y="1464"/>
                    <a:pt x="147" y="1495"/>
                    <a:pt x="204" y="1495"/>
                  </a:cubicBezTo>
                  <a:cubicBezTo>
                    <a:pt x="236" y="1495"/>
                    <a:pt x="268" y="1483"/>
                    <a:pt x="293" y="1470"/>
                  </a:cubicBezTo>
                  <a:lnTo>
                    <a:pt x="414" y="1400"/>
                  </a:lnTo>
                  <a:cubicBezTo>
                    <a:pt x="490" y="1470"/>
                    <a:pt x="579" y="1527"/>
                    <a:pt x="681" y="1559"/>
                  </a:cubicBezTo>
                  <a:lnTo>
                    <a:pt x="681" y="1693"/>
                  </a:lnTo>
                  <a:cubicBezTo>
                    <a:pt x="681" y="1788"/>
                    <a:pt x="758" y="1871"/>
                    <a:pt x="859" y="1871"/>
                  </a:cubicBezTo>
                  <a:cubicBezTo>
                    <a:pt x="961" y="1871"/>
                    <a:pt x="1037" y="1788"/>
                    <a:pt x="1037" y="1693"/>
                  </a:cubicBezTo>
                  <a:lnTo>
                    <a:pt x="1037" y="1559"/>
                  </a:lnTo>
                  <a:cubicBezTo>
                    <a:pt x="1139" y="1527"/>
                    <a:pt x="1235" y="1470"/>
                    <a:pt x="1305" y="1400"/>
                  </a:cubicBezTo>
                  <a:lnTo>
                    <a:pt x="1425" y="1470"/>
                  </a:lnTo>
                  <a:cubicBezTo>
                    <a:pt x="1451" y="1483"/>
                    <a:pt x="1483" y="1495"/>
                    <a:pt x="1514" y="1495"/>
                  </a:cubicBezTo>
                  <a:cubicBezTo>
                    <a:pt x="1578" y="1495"/>
                    <a:pt x="1635" y="1457"/>
                    <a:pt x="1667" y="1400"/>
                  </a:cubicBezTo>
                  <a:cubicBezTo>
                    <a:pt x="1718" y="1317"/>
                    <a:pt x="1693" y="1209"/>
                    <a:pt x="1603" y="1158"/>
                  </a:cubicBezTo>
                  <a:lnTo>
                    <a:pt x="1489" y="1088"/>
                  </a:lnTo>
                  <a:cubicBezTo>
                    <a:pt x="1502" y="1044"/>
                    <a:pt x="1508" y="993"/>
                    <a:pt x="1508" y="936"/>
                  </a:cubicBezTo>
                  <a:cubicBezTo>
                    <a:pt x="1508" y="885"/>
                    <a:pt x="1502" y="834"/>
                    <a:pt x="1489" y="783"/>
                  </a:cubicBezTo>
                  <a:lnTo>
                    <a:pt x="1603" y="713"/>
                  </a:lnTo>
                  <a:cubicBezTo>
                    <a:pt x="1686" y="669"/>
                    <a:pt x="1718" y="554"/>
                    <a:pt x="1667" y="471"/>
                  </a:cubicBezTo>
                  <a:cubicBezTo>
                    <a:pt x="1637" y="411"/>
                    <a:pt x="1575" y="380"/>
                    <a:pt x="1512" y="380"/>
                  </a:cubicBezTo>
                  <a:cubicBezTo>
                    <a:pt x="1482" y="380"/>
                    <a:pt x="1452" y="387"/>
                    <a:pt x="1425" y="401"/>
                  </a:cubicBezTo>
                  <a:lnTo>
                    <a:pt x="1305" y="471"/>
                  </a:lnTo>
                  <a:cubicBezTo>
                    <a:pt x="1235" y="401"/>
                    <a:pt x="1139" y="344"/>
                    <a:pt x="1037" y="319"/>
                  </a:cubicBezTo>
                  <a:lnTo>
                    <a:pt x="1037" y="185"/>
                  </a:lnTo>
                  <a:cubicBezTo>
                    <a:pt x="1037" y="83"/>
                    <a:pt x="961" y="1"/>
                    <a:pt x="8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9"/>
            <p:cNvSpPr/>
            <p:nvPr/>
          </p:nvSpPr>
          <p:spPr>
            <a:xfrm>
              <a:off x="5644495" y="1799108"/>
              <a:ext cx="36067" cy="48722"/>
            </a:xfrm>
            <a:custGeom>
              <a:rect b="b" l="l" r="r" t="t"/>
              <a:pathLst>
                <a:path extrusionOk="0" h="1540" w="1140">
                  <a:moveTo>
                    <a:pt x="567" y="1"/>
                  </a:moveTo>
                  <a:cubicBezTo>
                    <a:pt x="287" y="1"/>
                    <a:pt x="45" y="211"/>
                    <a:pt x="7" y="491"/>
                  </a:cubicBezTo>
                  <a:cubicBezTo>
                    <a:pt x="1" y="516"/>
                    <a:pt x="1" y="541"/>
                    <a:pt x="1" y="567"/>
                  </a:cubicBezTo>
                  <a:cubicBezTo>
                    <a:pt x="1" y="669"/>
                    <a:pt x="77" y="745"/>
                    <a:pt x="179" y="745"/>
                  </a:cubicBezTo>
                  <a:cubicBezTo>
                    <a:pt x="281" y="745"/>
                    <a:pt x="357" y="669"/>
                    <a:pt x="357" y="567"/>
                  </a:cubicBezTo>
                  <a:cubicBezTo>
                    <a:pt x="357" y="561"/>
                    <a:pt x="357" y="548"/>
                    <a:pt x="363" y="541"/>
                  </a:cubicBezTo>
                  <a:cubicBezTo>
                    <a:pt x="376" y="438"/>
                    <a:pt x="458" y="363"/>
                    <a:pt x="555" y="363"/>
                  </a:cubicBezTo>
                  <a:cubicBezTo>
                    <a:pt x="559" y="363"/>
                    <a:pt x="563" y="363"/>
                    <a:pt x="567" y="363"/>
                  </a:cubicBezTo>
                  <a:cubicBezTo>
                    <a:pt x="675" y="363"/>
                    <a:pt x="764" y="446"/>
                    <a:pt x="770" y="554"/>
                  </a:cubicBezTo>
                  <a:cubicBezTo>
                    <a:pt x="777" y="611"/>
                    <a:pt x="758" y="669"/>
                    <a:pt x="713" y="707"/>
                  </a:cubicBezTo>
                  <a:cubicBezTo>
                    <a:pt x="675" y="751"/>
                    <a:pt x="624" y="777"/>
                    <a:pt x="567" y="777"/>
                  </a:cubicBezTo>
                  <a:cubicBezTo>
                    <a:pt x="465" y="777"/>
                    <a:pt x="389" y="853"/>
                    <a:pt x="389" y="955"/>
                  </a:cubicBezTo>
                  <a:lnTo>
                    <a:pt x="389" y="1356"/>
                  </a:lnTo>
                  <a:cubicBezTo>
                    <a:pt x="389" y="1457"/>
                    <a:pt x="465" y="1540"/>
                    <a:pt x="567" y="1540"/>
                  </a:cubicBezTo>
                  <a:cubicBezTo>
                    <a:pt x="662" y="1540"/>
                    <a:pt x="745" y="1457"/>
                    <a:pt x="745" y="1356"/>
                  </a:cubicBezTo>
                  <a:lnTo>
                    <a:pt x="745" y="1108"/>
                  </a:lnTo>
                  <a:cubicBezTo>
                    <a:pt x="834" y="1076"/>
                    <a:pt x="910" y="1025"/>
                    <a:pt x="974" y="955"/>
                  </a:cubicBezTo>
                  <a:cubicBezTo>
                    <a:pt x="1082" y="847"/>
                    <a:pt x="1139" y="694"/>
                    <a:pt x="1133" y="535"/>
                  </a:cubicBezTo>
                  <a:cubicBezTo>
                    <a:pt x="1114" y="243"/>
                    <a:pt x="872" y="7"/>
                    <a:pt x="5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9"/>
            <p:cNvSpPr/>
            <p:nvPr/>
          </p:nvSpPr>
          <p:spPr>
            <a:xfrm>
              <a:off x="5656770" y="1850011"/>
              <a:ext cx="11326" cy="11706"/>
            </a:xfrm>
            <a:custGeom>
              <a:rect b="b" l="l" r="r" t="t"/>
              <a:pathLst>
                <a:path extrusionOk="0" h="370" w="358">
                  <a:moveTo>
                    <a:pt x="179" y="1"/>
                  </a:moveTo>
                  <a:cubicBezTo>
                    <a:pt x="77" y="1"/>
                    <a:pt x="1" y="77"/>
                    <a:pt x="1" y="179"/>
                  </a:cubicBezTo>
                  <a:lnTo>
                    <a:pt x="1" y="192"/>
                  </a:lnTo>
                  <a:cubicBezTo>
                    <a:pt x="1" y="294"/>
                    <a:pt x="77" y="370"/>
                    <a:pt x="179" y="370"/>
                  </a:cubicBezTo>
                  <a:cubicBezTo>
                    <a:pt x="274" y="370"/>
                    <a:pt x="357" y="294"/>
                    <a:pt x="357" y="192"/>
                  </a:cubicBezTo>
                  <a:lnTo>
                    <a:pt x="357" y="179"/>
                  </a:lnTo>
                  <a:cubicBezTo>
                    <a:pt x="357" y="77"/>
                    <a:pt x="274" y="1"/>
                    <a:pt x="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6" name="Google Shape;3796;p59"/>
          <p:cNvGrpSpPr/>
          <p:nvPr/>
        </p:nvGrpSpPr>
        <p:grpSpPr>
          <a:xfrm>
            <a:off x="4796596" y="3920062"/>
            <a:ext cx="377119" cy="376898"/>
            <a:chOff x="4796596" y="3920062"/>
            <a:chExt cx="377119" cy="376898"/>
          </a:xfrm>
        </p:grpSpPr>
        <p:sp>
          <p:nvSpPr>
            <p:cNvPr id="3797" name="Google Shape;3797;p59"/>
            <p:cNvSpPr/>
            <p:nvPr/>
          </p:nvSpPr>
          <p:spPr>
            <a:xfrm>
              <a:off x="4796596" y="3920062"/>
              <a:ext cx="377119" cy="376898"/>
            </a:xfrm>
            <a:custGeom>
              <a:rect b="b" l="l" r="r" t="t"/>
              <a:pathLst>
                <a:path extrusionOk="0" h="11913" w="11920">
                  <a:moveTo>
                    <a:pt x="1082" y="1"/>
                  </a:moveTo>
                  <a:cubicBezTo>
                    <a:pt x="484" y="1"/>
                    <a:pt x="1" y="484"/>
                    <a:pt x="1" y="1076"/>
                  </a:cubicBezTo>
                  <a:lnTo>
                    <a:pt x="1" y="3588"/>
                  </a:lnTo>
                  <a:lnTo>
                    <a:pt x="2030" y="4173"/>
                  </a:lnTo>
                  <a:lnTo>
                    <a:pt x="1" y="4879"/>
                  </a:lnTo>
                  <a:lnTo>
                    <a:pt x="1" y="10832"/>
                  </a:lnTo>
                  <a:cubicBezTo>
                    <a:pt x="1" y="11430"/>
                    <a:pt x="484" y="11913"/>
                    <a:pt x="1082" y="11913"/>
                  </a:cubicBezTo>
                  <a:lnTo>
                    <a:pt x="6094" y="11913"/>
                  </a:lnTo>
                  <a:lnTo>
                    <a:pt x="6590" y="10189"/>
                  </a:lnTo>
                  <a:lnTo>
                    <a:pt x="7188" y="11913"/>
                  </a:lnTo>
                  <a:lnTo>
                    <a:pt x="8320" y="11913"/>
                  </a:lnTo>
                  <a:lnTo>
                    <a:pt x="8612" y="10914"/>
                  </a:lnTo>
                  <a:lnTo>
                    <a:pt x="8956" y="11913"/>
                  </a:lnTo>
                  <a:lnTo>
                    <a:pt x="10838" y="11913"/>
                  </a:lnTo>
                  <a:cubicBezTo>
                    <a:pt x="11436" y="11913"/>
                    <a:pt x="11919" y="11430"/>
                    <a:pt x="11919" y="10832"/>
                  </a:cubicBezTo>
                  <a:lnTo>
                    <a:pt x="11919" y="8892"/>
                  </a:lnTo>
                  <a:lnTo>
                    <a:pt x="9744" y="8256"/>
                  </a:lnTo>
                  <a:lnTo>
                    <a:pt x="11919" y="7506"/>
                  </a:lnTo>
                  <a:lnTo>
                    <a:pt x="11919" y="1076"/>
                  </a:lnTo>
                  <a:cubicBezTo>
                    <a:pt x="11919" y="484"/>
                    <a:pt x="11436" y="1"/>
                    <a:pt x="10838" y="1"/>
                  </a:cubicBezTo>
                  <a:lnTo>
                    <a:pt x="6456" y="1"/>
                  </a:lnTo>
                  <a:lnTo>
                    <a:pt x="5916" y="1871"/>
                  </a:lnTo>
                  <a:lnTo>
                    <a:pt x="5260" y="1"/>
                  </a:lnTo>
                  <a:lnTo>
                    <a:pt x="3664" y="1"/>
                  </a:lnTo>
                  <a:lnTo>
                    <a:pt x="3378" y="1775"/>
                  </a:lnTo>
                  <a:lnTo>
                    <a:pt x="2220"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9"/>
            <p:cNvSpPr/>
            <p:nvPr/>
          </p:nvSpPr>
          <p:spPr>
            <a:xfrm>
              <a:off x="5036656" y="4074544"/>
              <a:ext cx="71849" cy="69697"/>
            </a:xfrm>
            <a:custGeom>
              <a:rect b="b" l="l" r="r" t="t"/>
              <a:pathLst>
                <a:path extrusionOk="0" h="2203" w="2271">
                  <a:moveTo>
                    <a:pt x="395" y="1"/>
                  </a:moveTo>
                  <a:cubicBezTo>
                    <a:pt x="302" y="1"/>
                    <a:pt x="210" y="37"/>
                    <a:pt x="140" y="110"/>
                  </a:cubicBezTo>
                  <a:cubicBezTo>
                    <a:pt x="0" y="250"/>
                    <a:pt x="0" y="473"/>
                    <a:pt x="140" y="619"/>
                  </a:cubicBezTo>
                  <a:lnTo>
                    <a:pt x="624" y="1102"/>
                  </a:lnTo>
                  <a:lnTo>
                    <a:pt x="140" y="1592"/>
                  </a:lnTo>
                  <a:cubicBezTo>
                    <a:pt x="0" y="1732"/>
                    <a:pt x="0" y="1961"/>
                    <a:pt x="140" y="2101"/>
                  </a:cubicBezTo>
                  <a:cubicBezTo>
                    <a:pt x="210" y="2171"/>
                    <a:pt x="299" y="2203"/>
                    <a:pt x="395" y="2203"/>
                  </a:cubicBezTo>
                  <a:cubicBezTo>
                    <a:pt x="484" y="2203"/>
                    <a:pt x="579" y="2171"/>
                    <a:pt x="649" y="2101"/>
                  </a:cubicBezTo>
                  <a:lnTo>
                    <a:pt x="1132" y="1611"/>
                  </a:lnTo>
                  <a:lnTo>
                    <a:pt x="1622" y="2101"/>
                  </a:lnTo>
                  <a:cubicBezTo>
                    <a:pt x="1692" y="2171"/>
                    <a:pt x="1781" y="2203"/>
                    <a:pt x="1876" y="2203"/>
                  </a:cubicBezTo>
                  <a:cubicBezTo>
                    <a:pt x="1966" y="2203"/>
                    <a:pt x="2061" y="2171"/>
                    <a:pt x="2131" y="2101"/>
                  </a:cubicBezTo>
                  <a:cubicBezTo>
                    <a:pt x="2271" y="1961"/>
                    <a:pt x="2271" y="1732"/>
                    <a:pt x="2131" y="1592"/>
                  </a:cubicBezTo>
                  <a:lnTo>
                    <a:pt x="1641" y="1102"/>
                  </a:lnTo>
                  <a:lnTo>
                    <a:pt x="2131" y="619"/>
                  </a:lnTo>
                  <a:cubicBezTo>
                    <a:pt x="2271" y="473"/>
                    <a:pt x="2271" y="250"/>
                    <a:pt x="2131" y="110"/>
                  </a:cubicBezTo>
                  <a:cubicBezTo>
                    <a:pt x="2061" y="37"/>
                    <a:pt x="1969" y="1"/>
                    <a:pt x="1876" y="1"/>
                  </a:cubicBezTo>
                  <a:cubicBezTo>
                    <a:pt x="1784" y="1"/>
                    <a:pt x="1692" y="37"/>
                    <a:pt x="1622" y="110"/>
                  </a:cubicBezTo>
                  <a:lnTo>
                    <a:pt x="1132" y="594"/>
                  </a:lnTo>
                  <a:lnTo>
                    <a:pt x="649" y="110"/>
                  </a:lnTo>
                  <a:cubicBezTo>
                    <a:pt x="579" y="37"/>
                    <a:pt x="487" y="1"/>
                    <a:pt x="395"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9"/>
            <p:cNvSpPr/>
            <p:nvPr/>
          </p:nvSpPr>
          <p:spPr>
            <a:xfrm>
              <a:off x="4796596" y="4103776"/>
              <a:ext cx="20976" cy="11295"/>
            </a:xfrm>
            <a:custGeom>
              <a:rect b="b" l="l" r="r" t="t"/>
              <a:pathLst>
                <a:path extrusionOk="0" h="357" w="663">
                  <a:moveTo>
                    <a:pt x="1" y="0"/>
                  </a:moveTo>
                  <a:lnTo>
                    <a:pt x="1" y="357"/>
                  </a:lnTo>
                  <a:lnTo>
                    <a:pt x="484" y="357"/>
                  </a:lnTo>
                  <a:cubicBezTo>
                    <a:pt x="580" y="357"/>
                    <a:pt x="662" y="280"/>
                    <a:pt x="662" y="178"/>
                  </a:cubicBezTo>
                  <a:cubicBezTo>
                    <a:pt x="662" y="83"/>
                    <a:pt x="580" y="0"/>
                    <a:pt x="484"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9"/>
            <p:cNvSpPr/>
            <p:nvPr/>
          </p:nvSpPr>
          <p:spPr>
            <a:xfrm>
              <a:off x="4834623" y="3997540"/>
              <a:ext cx="234244" cy="253764"/>
            </a:xfrm>
            <a:custGeom>
              <a:rect b="b" l="l" r="r" t="t"/>
              <a:pathLst>
                <a:path extrusionOk="0" h="8021" w="7404">
                  <a:moveTo>
                    <a:pt x="6411" y="0"/>
                  </a:moveTo>
                  <a:cubicBezTo>
                    <a:pt x="6330" y="0"/>
                    <a:pt x="6261" y="50"/>
                    <a:pt x="6240" y="134"/>
                  </a:cubicBezTo>
                  <a:cubicBezTo>
                    <a:pt x="6215" y="229"/>
                    <a:pt x="6272" y="325"/>
                    <a:pt x="6367" y="350"/>
                  </a:cubicBezTo>
                  <a:cubicBezTo>
                    <a:pt x="6641" y="426"/>
                    <a:pt x="6882" y="585"/>
                    <a:pt x="7060" y="808"/>
                  </a:cubicBezTo>
                  <a:cubicBezTo>
                    <a:pt x="7099" y="853"/>
                    <a:pt x="7149" y="878"/>
                    <a:pt x="7200" y="878"/>
                  </a:cubicBezTo>
                  <a:cubicBezTo>
                    <a:pt x="7239" y="878"/>
                    <a:pt x="7283" y="865"/>
                    <a:pt x="7315" y="840"/>
                  </a:cubicBezTo>
                  <a:cubicBezTo>
                    <a:pt x="7391" y="776"/>
                    <a:pt x="7404" y="668"/>
                    <a:pt x="7340" y="585"/>
                  </a:cubicBezTo>
                  <a:cubicBezTo>
                    <a:pt x="7118" y="306"/>
                    <a:pt x="6806" y="96"/>
                    <a:pt x="6463" y="7"/>
                  </a:cubicBezTo>
                  <a:cubicBezTo>
                    <a:pt x="6445" y="2"/>
                    <a:pt x="6428" y="0"/>
                    <a:pt x="6411" y="0"/>
                  </a:cubicBezTo>
                  <a:close/>
                  <a:moveTo>
                    <a:pt x="5470" y="50"/>
                  </a:moveTo>
                  <a:cubicBezTo>
                    <a:pt x="5447" y="50"/>
                    <a:pt x="5424" y="55"/>
                    <a:pt x="5400" y="64"/>
                  </a:cubicBezTo>
                  <a:cubicBezTo>
                    <a:pt x="5191" y="147"/>
                    <a:pt x="5000" y="274"/>
                    <a:pt x="4834" y="439"/>
                  </a:cubicBezTo>
                  <a:cubicBezTo>
                    <a:pt x="4745" y="528"/>
                    <a:pt x="4663" y="636"/>
                    <a:pt x="4593" y="744"/>
                  </a:cubicBezTo>
                  <a:cubicBezTo>
                    <a:pt x="4542" y="827"/>
                    <a:pt x="4567" y="942"/>
                    <a:pt x="4650" y="992"/>
                  </a:cubicBezTo>
                  <a:cubicBezTo>
                    <a:pt x="4682" y="1012"/>
                    <a:pt x="4714" y="1018"/>
                    <a:pt x="4745" y="1018"/>
                  </a:cubicBezTo>
                  <a:cubicBezTo>
                    <a:pt x="4809" y="1018"/>
                    <a:pt x="4866" y="986"/>
                    <a:pt x="4898" y="935"/>
                  </a:cubicBezTo>
                  <a:cubicBezTo>
                    <a:pt x="4955" y="846"/>
                    <a:pt x="5019" y="764"/>
                    <a:pt x="5089" y="694"/>
                  </a:cubicBezTo>
                  <a:cubicBezTo>
                    <a:pt x="5216" y="566"/>
                    <a:pt x="5369" y="465"/>
                    <a:pt x="5534" y="401"/>
                  </a:cubicBezTo>
                  <a:cubicBezTo>
                    <a:pt x="5629" y="363"/>
                    <a:pt x="5674" y="255"/>
                    <a:pt x="5636" y="166"/>
                  </a:cubicBezTo>
                  <a:cubicBezTo>
                    <a:pt x="5607" y="93"/>
                    <a:pt x="5541" y="50"/>
                    <a:pt x="5470" y="50"/>
                  </a:cubicBezTo>
                  <a:close/>
                  <a:moveTo>
                    <a:pt x="4523" y="1578"/>
                  </a:moveTo>
                  <a:cubicBezTo>
                    <a:pt x="4427" y="1578"/>
                    <a:pt x="4345" y="1660"/>
                    <a:pt x="4345" y="1762"/>
                  </a:cubicBezTo>
                  <a:lnTo>
                    <a:pt x="4345" y="2722"/>
                  </a:lnTo>
                  <a:cubicBezTo>
                    <a:pt x="4345" y="2824"/>
                    <a:pt x="4427" y="2900"/>
                    <a:pt x="4523" y="2900"/>
                  </a:cubicBezTo>
                  <a:cubicBezTo>
                    <a:pt x="4625" y="2900"/>
                    <a:pt x="4701" y="2824"/>
                    <a:pt x="4701" y="2722"/>
                  </a:cubicBezTo>
                  <a:lnTo>
                    <a:pt x="4701" y="1762"/>
                  </a:lnTo>
                  <a:cubicBezTo>
                    <a:pt x="4701" y="1660"/>
                    <a:pt x="4625" y="1578"/>
                    <a:pt x="4523" y="1578"/>
                  </a:cubicBezTo>
                  <a:close/>
                  <a:moveTo>
                    <a:pt x="206" y="3580"/>
                  </a:moveTo>
                  <a:cubicBezTo>
                    <a:pt x="141" y="3580"/>
                    <a:pt x="76" y="3614"/>
                    <a:pt x="45" y="3676"/>
                  </a:cubicBezTo>
                  <a:cubicBezTo>
                    <a:pt x="1" y="3765"/>
                    <a:pt x="33" y="3874"/>
                    <a:pt x="122" y="3918"/>
                  </a:cubicBezTo>
                  <a:cubicBezTo>
                    <a:pt x="376" y="4058"/>
                    <a:pt x="599" y="4255"/>
                    <a:pt x="751" y="4503"/>
                  </a:cubicBezTo>
                  <a:cubicBezTo>
                    <a:pt x="789" y="4554"/>
                    <a:pt x="847" y="4586"/>
                    <a:pt x="904" y="4586"/>
                  </a:cubicBezTo>
                  <a:cubicBezTo>
                    <a:pt x="936" y="4586"/>
                    <a:pt x="974" y="4573"/>
                    <a:pt x="1006" y="4554"/>
                  </a:cubicBezTo>
                  <a:cubicBezTo>
                    <a:pt x="1088" y="4503"/>
                    <a:pt x="1107" y="4389"/>
                    <a:pt x="1057" y="4306"/>
                  </a:cubicBezTo>
                  <a:cubicBezTo>
                    <a:pt x="866" y="4013"/>
                    <a:pt x="599" y="3765"/>
                    <a:pt x="287" y="3600"/>
                  </a:cubicBezTo>
                  <a:cubicBezTo>
                    <a:pt x="262" y="3587"/>
                    <a:pt x="234" y="3580"/>
                    <a:pt x="206" y="3580"/>
                  </a:cubicBezTo>
                  <a:close/>
                  <a:moveTo>
                    <a:pt x="4523" y="3505"/>
                  </a:moveTo>
                  <a:cubicBezTo>
                    <a:pt x="4427" y="3505"/>
                    <a:pt x="4345" y="3587"/>
                    <a:pt x="4345" y="3683"/>
                  </a:cubicBezTo>
                  <a:lnTo>
                    <a:pt x="4345" y="4643"/>
                  </a:lnTo>
                  <a:cubicBezTo>
                    <a:pt x="4345" y="4745"/>
                    <a:pt x="4427" y="4828"/>
                    <a:pt x="4523" y="4828"/>
                  </a:cubicBezTo>
                  <a:cubicBezTo>
                    <a:pt x="4625" y="4828"/>
                    <a:pt x="4701" y="4745"/>
                    <a:pt x="4701" y="4643"/>
                  </a:cubicBezTo>
                  <a:lnTo>
                    <a:pt x="4701" y="3683"/>
                  </a:lnTo>
                  <a:cubicBezTo>
                    <a:pt x="4701" y="3587"/>
                    <a:pt x="4625" y="3505"/>
                    <a:pt x="4523" y="3505"/>
                  </a:cubicBezTo>
                  <a:close/>
                  <a:moveTo>
                    <a:pt x="1202" y="5126"/>
                  </a:moveTo>
                  <a:cubicBezTo>
                    <a:pt x="1198" y="5126"/>
                    <a:pt x="1194" y="5126"/>
                    <a:pt x="1190" y="5126"/>
                  </a:cubicBezTo>
                  <a:cubicBezTo>
                    <a:pt x="1095" y="5133"/>
                    <a:pt x="1018" y="5222"/>
                    <a:pt x="1025" y="5317"/>
                  </a:cubicBezTo>
                  <a:cubicBezTo>
                    <a:pt x="1025" y="5355"/>
                    <a:pt x="1031" y="5394"/>
                    <a:pt x="1031" y="5432"/>
                  </a:cubicBezTo>
                  <a:lnTo>
                    <a:pt x="1031" y="6220"/>
                  </a:lnTo>
                  <a:cubicBezTo>
                    <a:pt x="1031" y="6239"/>
                    <a:pt x="1031" y="6259"/>
                    <a:pt x="1031" y="6278"/>
                  </a:cubicBezTo>
                  <a:cubicBezTo>
                    <a:pt x="1031" y="6373"/>
                    <a:pt x="1114" y="6449"/>
                    <a:pt x="1209" y="6449"/>
                  </a:cubicBezTo>
                  <a:lnTo>
                    <a:pt x="1216" y="6449"/>
                  </a:lnTo>
                  <a:cubicBezTo>
                    <a:pt x="1311" y="6449"/>
                    <a:pt x="1394" y="6367"/>
                    <a:pt x="1387" y="6265"/>
                  </a:cubicBezTo>
                  <a:cubicBezTo>
                    <a:pt x="1387" y="6246"/>
                    <a:pt x="1387" y="6233"/>
                    <a:pt x="1387" y="6220"/>
                  </a:cubicBezTo>
                  <a:lnTo>
                    <a:pt x="1387" y="5432"/>
                  </a:lnTo>
                  <a:cubicBezTo>
                    <a:pt x="1387" y="5387"/>
                    <a:pt x="1387" y="5343"/>
                    <a:pt x="1381" y="5298"/>
                  </a:cubicBezTo>
                  <a:cubicBezTo>
                    <a:pt x="1375" y="5200"/>
                    <a:pt x="1298" y="5126"/>
                    <a:pt x="1202" y="5126"/>
                  </a:cubicBezTo>
                  <a:close/>
                  <a:moveTo>
                    <a:pt x="4523" y="5425"/>
                  </a:moveTo>
                  <a:cubicBezTo>
                    <a:pt x="4427" y="5425"/>
                    <a:pt x="4345" y="5508"/>
                    <a:pt x="4345" y="5603"/>
                  </a:cubicBezTo>
                  <a:lnTo>
                    <a:pt x="4345" y="6220"/>
                  </a:lnTo>
                  <a:cubicBezTo>
                    <a:pt x="4345" y="6322"/>
                    <a:pt x="4332" y="6430"/>
                    <a:pt x="4313" y="6526"/>
                  </a:cubicBezTo>
                  <a:cubicBezTo>
                    <a:pt x="4294" y="6627"/>
                    <a:pt x="4351" y="6723"/>
                    <a:pt x="4453" y="6742"/>
                  </a:cubicBezTo>
                  <a:cubicBezTo>
                    <a:pt x="4466" y="6742"/>
                    <a:pt x="4478" y="6748"/>
                    <a:pt x="4491" y="6748"/>
                  </a:cubicBezTo>
                  <a:cubicBezTo>
                    <a:pt x="4574" y="6748"/>
                    <a:pt x="4644" y="6691"/>
                    <a:pt x="4663" y="6602"/>
                  </a:cubicBezTo>
                  <a:cubicBezTo>
                    <a:pt x="4688" y="6475"/>
                    <a:pt x="4707" y="6348"/>
                    <a:pt x="4707" y="6220"/>
                  </a:cubicBezTo>
                  <a:lnTo>
                    <a:pt x="4707" y="5610"/>
                  </a:lnTo>
                  <a:cubicBezTo>
                    <a:pt x="4701" y="5508"/>
                    <a:pt x="4625" y="5425"/>
                    <a:pt x="4523" y="5425"/>
                  </a:cubicBezTo>
                  <a:close/>
                  <a:moveTo>
                    <a:pt x="1507" y="6989"/>
                  </a:moveTo>
                  <a:cubicBezTo>
                    <a:pt x="1471" y="6989"/>
                    <a:pt x="1436" y="7000"/>
                    <a:pt x="1406" y="7022"/>
                  </a:cubicBezTo>
                  <a:cubicBezTo>
                    <a:pt x="1324" y="7079"/>
                    <a:pt x="1305" y="7187"/>
                    <a:pt x="1362" y="7270"/>
                  </a:cubicBezTo>
                  <a:cubicBezTo>
                    <a:pt x="1419" y="7359"/>
                    <a:pt x="1489" y="7442"/>
                    <a:pt x="1565" y="7518"/>
                  </a:cubicBezTo>
                  <a:cubicBezTo>
                    <a:pt x="1743" y="7690"/>
                    <a:pt x="1953" y="7829"/>
                    <a:pt x="2182" y="7925"/>
                  </a:cubicBezTo>
                  <a:cubicBezTo>
                    <a:pt x="2208" y="7931"/>
                    <a:pt x="2227" y="7938"/>
                    <a:pt x="2252" y="7938"/>
                  </a:cubicBezTo>
                  <a:cubicBezTo>
                    <a:pt x="2322" y="7938"/>
                    <a:pt x="2392" y="7893"/>
                    <a:pt x="2418" y="7823"/>
                  </a:cubicBezTo>
                  <a:cubicBezTo>
                    <a:pt x="2456" y="7734"/>
                    <a:pt x="2411" y="7626"/>
                    <a:pt x="2316" y="7588"/>
                  </a:cubicBezTo>
                  <a:cubicBezTo>
                    <a:pt x="2131" y="7518"/>
                    <a:pt x="1966" y="7403"/>
                    <a:pt x="1820" y="7263"/>
                  </a:cubicBezTo>
                  <a:cubicBezTo>
                    <a:pt x="1763" y="7200"/>
                    <a:pt x="1705" y="7136"/>
                    <a:pt x="1654" y="7066"/>
                  </a:cubicBezTo>
                  <a:cubicBezTo>
                    <a:pt x="1619" y="7016"/>
                    <a:pt x="1563" y="6989"/>
                    <a:pt x="1507" y="6989"/>
                  </a:cubicBezTo>
                  <a:close/>
                  <a:moveTo>
                    <a:pt x="4033" y="7217"/>
                  </a:moveTo>
                  <a:cubicBezTo>
                    <a:pt x="3987" y="7217"/>
                    <a:pt x="3941" y="7235"/>
                    <a:pt x="3906" y="7270"/>
                  </a:cubicBezTo>
                  <a:cubicBezTo>
                    <a:pt x="3696" y="7473"/>
                    <a:pt x="3442" y="7613"/>
                    <a:pt x="3155" y="7664"/>
                  </a:cubicBezTo>
                  <a:cubicBezTo>
                    <a:pt x="3060" y="7683"/>
                    <a:pt x="2996" y="7779"/>
                    <a:pt x="3015" y="7880"/>
                  </a:cubicBezTo>
                  <a:cubicBezTo>
                    <a:pt x="3035" y="7963"/>
                    <a:pt x="3111" y="8020"/>
                    <a:pt x="3194" y="8020"/>
                  </a:cubicBezTo>
                  <a:lnTo>
                    <a:pt x="3232" y="8020"/>
                  </a:lnTo>
                  <a:cubicBezTo>
                    <a:pt x="3581" y="7950"/>
                    <a:pt x="3899" y="7779"/>
                    <a:pt x="4154" y="7524"/>
                  </a:cubicBezTo>
                  <a:cubicBezTo>
                    <a:pt x="4230" y="7454"/>
                    <a:pt x="4230" y="7340"/>
                    <a:pt x="4160" y="7270"/>
                  </a:cubicBezTo>
                  <a:cubicBezTo>
                    <a:pt x="4125" y="7235"/>
                    <a:pt x="4079" y="7217"/>
                    <a:pt x="4033" y="7217"/>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9"/>
            <p:cNvSpPr/>
            <p:nvPr/>
          </p:nvSpPr>
          <p:spPr>
            <a:xfrm>
              <a:off x="5066838" y="4042211"/>
              <a:ext cx="11484" cy="26575"/>
            </a:xfrm>
            <a:custGeom>
              <a:rect b="b" l="l" r="r" t="t"/>
              <a:pathLst>
                <a:path extrusionOk="0" h="840" w="363">
                  <a:moveTo>
                    <a:pt x="178" y="0"/>
                  </a:moveTo>
                  <a:cubicBezTo>
                    <a:pt x="77" y="7"/>
                    <a:pt x="0" y="83"/>
                    <a:pt x="0" y="185"/>
                  </a:cubicBezTo>
                  <a:lnTo>
                    <a:pt x="0" y="216"/>
                  </a:lnTo>
                  <a:lnTo>
                    <a:pt x="0" y="662"/>
                  </a:lnTo>
                  <a:cubicBezTo>
                    <a:pt x="0" y="757"/>
                    <a:pt x="83" y="840"/>
                    <a:pt x="178" y="840"/>
                  </a:cubicBezTo>
                  <a:cubicBezTo>
                    <a:pt x="280" y="840"/>
                    <a:pt x="363" y="757"/>
                    <a:pt x="363" y="662"/>
                  </a:cubicBezTo>
                  <a:lnTo>
                    <a:pt x="363" y="216"/>
                  </a:lnTo>
                  <a:cubicBezTo>
                    <a:pt x="363" y="204"/>
                    <a:pt x="363" y="191"/>
                    <a:pt x="363" y="178"/>
                  </a:cubicBezTo>
                  <a:cubicBezTo>
                    <a:pt x="356" y="77"/>
                    <a:pt x="280" y="0"/>
                    <a:pt x="178"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9"/>
            <p:cNvSpPr/>
            <p:nvPr/>
          </p:nvSpPr>
          <p:spPr>
            <a:xfrm>
              <a:off x="5075475" y="3949452"/>
              <a:ext cx="83934" cy="64825"/>
            </a:xfrm>
            <a:custGeom>
              <a:rect b="b" l="l" r="r" t="t"/>
              <a:pathLst>
                <a:path extrusionOk="0" h="2049" w="2653">
                  <a:moveTo>
                    <a:pt x="751" y="0"/>
                  </a:moveTo>
                  <a:cubicBezTo>
                    <a:pt x="338" y="0"/>
                    <a:pt x="1" y="337"/>
                    <a:pt x="1" y="751"/>
                  </a:cubicBezTo>
                  <a:cubicBezTo>
                    <a:pt x="1" y="853"/>
                    <a:pt x="77" y="935"/>
                    <a:pt x="179" y="935"/>
                  </a:cubicBezTo>
                  <a:cubicBezTo>
                    <a:pt x="274" y="935"/>
                    <a:pt x="357" y="853"/>
                    <a:pt x="357" y="751"/>
                  </a:cubicBezTo>
                  <a:cubicBezTo>
                    <a:pt x="357" y="535"/>
                    <a:pt x="535" y="356"/>
                    <a:pt x="751" y="356"/>
                  </a:cubicBezTo>
                  <a:cubicBezTo>
                    <a:pt x="967" y="356"/>
                    <a:pt x="1146" y="535"/>
                    <a:pt x="1146" y="751"/>
                  </a:cubicBezTo>
                  <a:lnTo>
                    <a:pt x="1146" y="1870"/>
                  </a:lnTo>
                  <a:cubicBezTo>
                    <a:pt x="1146" y="1972"/>
                    <a:pt x="1228" y="2048"/>
                    <a:pt x="1324" y="2048"/>
                  </a:cubicBezTo>
                  <a:cubicBezTo>
                    <a:pt x="1425" y="2048"/>
                    <a:pt x="1508" y="1972"/>
                    <a:pt x="1508" y="1870"/>
                  </a:cubicBezTo>
                  <a:lnTo>
                    <a:pt x="1508" y="751"/>
                  </a:lnTo>
                  <a:cubicBezTo>
                    <a:pt x="1508" y="535"/>
                    <a:pt x="1680" y="356"/>
                    <a:pt x="1902" y="356"/>
                  </a:cubicBezTo>
                  <a:cubicBezTo>
                    <a:pt x="2119" y="356"/>
                    <a:pt x="2297" y="535"/>
                    <a:pt x="2297" y="751"/>
                  </a:cubicBezTo>
                  <a:cubicBezTo>
                    <a:pt x="2297" y="853"/>
                    <a:pt x="2373" y="935"/>
                    <a:pt x="2475" y="935"/>
                  </a:cubicBezTo>
                  <a:cubicBezTo>
                    <a:pt x="2570" y="935"/>
                    <a:pt x="2653" y="853"/>
                    <a:pt x="2653" y="751"/>
                  </a:cubicBezTo>
                  <a:cubicBezTo>
                    <a:pt x="2653" y="337"/>
                    <a:pt x="2316" y="0"/>
                    <a:pt x="1902" y="0"/>
                  </a:cubicBezTo>
                  <a:cubicBezTo>
                    <a:pt x="1667" y="0"/>
                    <a:pt x="1464" y="102"/>
                    <a:pt x="1324" y="267"/>
                  </a:cubicBezTo>
                  <a:cubicBezTo>
                    <a:pt x="1190" y="102"/>
                    <a:pt x="980" y="0"/>
                    <a:pt x="75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9"/>
            <p:cNvSpPr/>
            <p:nvPr/>
          </p:nvSpPr>
          <p:spPr>
            <a:xfrm>
              <a:off x="4866829" y="4065938"/>
              <a:ext cx="84124" cy="64825"/>
            </a:xfrm>
            <a:custGeom>
              <a:rect b="b" l="l" r="r" t="t"/>
              <a:pathLst>
                <a:path extrusionOk="0" h="2049" w="2659">
                  <a:moveTo>
                    <a:pt x="751" y="1"/>
                  </a:moveTo>
                  <a:cubicBezTo>
                    <a:pt x="337" y="1"/>
                    <a:pt x="0" y="338"/>
                    <a:pt x="0" y="758"/>
                  </a:cubicBezTo>
                  <a:cubicBezTo>
                    <a:pt x="0" y="853"/>
                    <a:pt x="83" y="936"/>
                    <a:pt x="178" y="936"/>
                  </a:cubicBezTo>
                  <a:cubicBezTo>
                    <a:pt x="280" y="936"/>
                    <a:pt x="357" y="853"/>
                    <a:pt x="357" y="758"/>
                  </a:cubicBezTo>
                  <a:cubicBezTo>
                    <a:pt x="357" y="541"/>
                    <a:pt x="535" y="363"/>
                    <a:pt x="751" y="363"/>
                  </a:cubicBezTo>
                  <a:cubicBezTo>
                    <a:pt x="973" y="363"/>
                    <a:pt x="1145" y="535"/>
                    <a:pt x="1145" y="758"/>
                  </a:cubicBezTo>
                  <a:lnTo>
                    <a:pt x="1145" y="1871"/>
                  </a:lnTo>
                  <a:cubicBezTo>
                    <a:pt x="1145" y="1972"/>
                    <a:pt x="1228" y="2049"/>
                    <a:pt x="1330" y="2049"/>
                  </a:cubicBezTo>
                  <a:cubicBezTo>
                    <a:pt x="1425" y="2049"/>
                    <a:pt x="1508" y="1972"/>
                    <a:pt x="1508" y="1871"/>
                  </a:cubicBezTo>
                  <a:lnTo>
                    <a:pt x="1508" y="758"/>
                  </a:lnTo>
                  <a:cubicBezTo>
                    <a:pt x="1508" y="541"/>
                    <a:pt x="1686" y="363"/>
                    <a:pt x="1902" y="363"/>
                  </a:cubicBezTo>
                  <a:cubicBezTo>
                    <a:pt x="2118" y="363"/>
                    <a:pt x="2296" y="535"/>
                    <a:pt x="2296" y="758"/>
                  </a:cubicBezTo>
                  <a:cubicBezTo>
                    <a:pt x="2296" y="853"/>
                    <a:pt x="2379" y="936"/>
                    <a:pt x="2474" y="936"/>
                  </a:cubicBezTo>
                  <a:cubicBezTo>
                    <a:pt x="2576" y="936"/>
                    <a:pt x="2653" y="853"/>
                    <a:pt x="2653" y="758"/>
                  </a:cubicBezTo>
                  <a:cubicBezTo>
                    <a:pt x="2659" y="338"/>
                    <a:pt x="2315" y="1"/>
                    <a:pt x="1902" y="1"/>
                  </a:cubicBezTo>
                  <a:cubicBezTo>
                    <a:pt x="1673" y="1"/>
                    <a:pt x="1463" y="102"/>
                    <a:pt x="1330" y="268"/>
                  </a:cubicBezTo>
                  <a:cubicBezTo>
                    <a:pt x="1190" y="102"/>
                    <a:pt x="986" y="1"/>
                    <a:pt x="75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9"/>
            <p:cNvSpPr/>
            <p:nvPr/>
          </p:nvSpPr>
          <p:spPr>
            <a:xfrm>
              <a:off x="4850315" y="3977609"/>
              <a:ext cx="25595" cy="11516"/>
            </a:xfrm>
            <a:custGeom>
              <a:rect b="b" l="l" r="r" t="t"/>
              <a:pathLst>
                <a:path extrusionOk="0" h="364" w="809">
                  <a:moveTo>
                    <a:pt x="185" y="1"/>
                  </a:moveTo>
                  <a:cubicBezTo>
                    <a:pt x="84" y="1"/>
                    <a:pt x="1" y="83"/>
                    <a:pt x="1" y="185"/>
                  </a:cubicBezTo>
                  <a:cubicBezTo>
                    <a:pt x="1" y="281"/>
                    <a:pt x="84" y="363"/>
                    <a:pt x="185" y="363"/>
                  </a:cubicBezTo>
                  <a:lnTo>
                    <a:pt x="631" y="363"/>
                  </a:lnTo>
                  <a:cubicBezTo>
                    <a:pt x="726" y="363"/>
                    <a:pt x="809" y="281"/>
                    <a:pt x="809" y="185"/>
                  </a:cubicBezTo>
                  <a:cubicBezTo>
                    <a:pt x="809" y="83"/>
                    <a:pt x="726" y="1"/>
                    <a:pt x="63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9"/>
            <p:cNvSpPr/>
            <p:nvPr/>
          </p:nvSpPr>
          <p:spPr>
            <a:xfrm>
              <a:off x="4869044" y="3996338"/>
              <a:ext cx="25595" cy="11484"/>
            </a:xfrm>
            <a:custGeom>
              <a:rect b="b" l="l" r="r" t="t"/>
              <a:pathLst>
                <a:path extrusionOk="0" h="363" w="809">
                  <a:moveTo>
                    <a:pt x="178" y="0"/>
                  </a:moveTo>
                  <a:cubicBezTo>
                    <a:pt x="83" y="0"/>
                    <a:pt x="0" y="83"/>
                    <a:pt x="0" y="178"/>
                  </a:cubicBezTo>
                  <a:cubicBezTo>
                    <a:pt x="0" y="280"/>
                    <a:pt x="83" y="363"/>
                    <a:pt x="178" y="363"/>
                  </a:cubicBezTo>
                  <a:lnTo>
                    <a:pt x="630" y="363"/>
                  </a:lnTo>
                  <a:cubicBezTo>
                    <a:pt x="725" y="363"/>
                    <a:pt x="808" y="280"/>
                    <a:pt x="808" y="178"/>
                  </a:cubicBezTo>
                  <a:cubicBezTo>
                    <a:pt x="808" y="83"/>
                    <a:pt x="725" y="0"/>
                    <a:pt x="63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9"/>
            <p:cNvSpPr/>
            <p:nvPr/>
          </p:nvSpPr>
          <p:spPr>
            <a:xfrm>
              <a:off x="5099613" y="4216845"/>
              <a:ext cx="25595" cy="11295"/>
            </a:xfrm>
            <a:custGeom>
              <a:rect b="b" l="l" r="r" t="t"/>
              <a:pathLst>
                <a:path extrusionOk="0" h="357" w="809">
                  <a:moveTo>
                    <a:pt x="179" y="1"/>
                  </a:moveTo>
                  <a:cubicBezTo>
                    <a:pt x="84" y="1"/>
                    <a:pt x="1" y="77"/>
                    <a:pt x="1" y="179"/>
                  </a:cubicBezTo>
                  <a:cubicBezTo>
                    <a:pt x="1" y="274"/>
                    <a:pt x="84" y="357"/>
                    <a:pt x="179" y="357"/>
                  </a:cubicBezTo>
                  <a:lnTo>
                    <a:pt x="624" y="357"/>
                  </a:lnTo>
                  <a:cubicBezTo>
                    <a:pt x="726" y="357"/>
                    <a:pt x="809" y="274"/>
                    <a:pt x="809" y="179"/>
                  </a:cubicBezTo>
                  <a:cubicBezTo>
                    <a:pt x="809" y="77"/>
                    <a:pt x="726" y="1"/>
                    <a:pt x="62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9"/>
            <p:cNvSpPr/>
            <p:nvPr/>
          </p:nvSpPr>
          <p:spPr>
            <a:xfrm>
              <a:off x="5078891" y="4196123"/>
              <a:ext cx="25595" cy="11295"/>
            </a:xfrm>
            <a:custGeom>
              <a:rect b="b" l="l" r="r" t="t"/>
              <a:pathLst>
                <a:path extrusionOk="0" h="357" w="809">
                  <a:moveTo>
                    <a:pt x="179" y="1"/>
                  </a:moveTo>
                  <a:cubicBezTo>
                    <a:pt x="84" y="1"/>
                    <a:pt x="1" y="77"/>
                    <a:pt x="1" y="179"/>
                  </a:cubicBezTo>
                  <a:cubicBezTo>
                    <a:pt x="1" y="280"/>
                    <a:pt x="84" y="357"/>
                    <a:pt x="179" y="357"/>
                  </a:cubicBezTo>
                  <a:lnTo>
                    <a:pt x="631" y="357"/>
                  </a:lnTo>
                  <a:cubicBezTo>
                    <a:pt x="726" y="357"/>
                    <a:pt x="809" y="280"/>
                    <a:pt x="809" y="179"/>
                  </a:cubicBezTo>
                  <a:cubicBezTo>
                    <a:pt x="809" y="77"/>
                    <a:pt x="726" y="1"/>
                    <a:pt x="63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9"/>
            <p:cNvSpPr/>
            <p:nvPr/>
          </p:nvSpPr>
          <p:spPr>
            <a:xfrm>
              <a:off x="5066237" y="4224913"/>
              <a:ext cx="25563" cy="11295"/>
            </a:xfrm>
            <a:custGeom>
              <a:rect b="b" l="l" r="r" t="t"/>
              <a:pathLst>
                <a:path extrusionOk="0" h="357" w="808">
                  <a:moveTo>
                    <a:pt x="185" y="0"/>
                  </a:moveTo>
                  <a:cubicBezTo>
                    <a:pt x="83" y="0"/>
                    <a:pt x="0" y="76"/>
                    <a:pt x="0" y="178"/>
                  </a:cubicBezTo>
                  <a:cubicBezTo>
                    <a:pt x="0" y="280"/>
                    <a:pt x="83" y="356"/>
                    <a:pt x="185" y="356"/>
                  </a:cubicBezTo>
                  <a:lnTo>
                    <a:pt x="630" y="356"/>
                  </a:lnTo>
                  <a:cubicBezTo>
                    <a:pt x="732" y="356"/>
                    <a:pt x="808" y="280"/>
                    <a:pt x="808" y="178"/>
                  </a:cubicBezTo>
                  <a:cubicBezTo>
                    <a:pt x="808" y="76"/>
                    <a:pt x="732" y="0"/>
                    <a:pt x="63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9"/>
            <p:cNvSpPr/>
            <p:nvPr/>
          </p:nvSpPr>
          <p:spPr>
            <a:xfrm>
              <a:off x="4833231" y="4005987"/>
              <a:ext cx="25373" cy="11295"/>
            </a:xfrm>
            <a:custGeom>
              <a:rect b="b" l="l" r="r" t="t"/>
              <a:pathLst>
                <a:path extrusionOk="0" h="357" w="802">
                  <a:moveTo>
                    <a:pt x="178" y="0"/>
                  </a:moveTo>
                  <a:cubicBezTo>
                    <a:pt x="77" y="0"/>
                    <a:pt x="0" y="77"/>
                    <a:pt x="0" y="179"/>
                  </a:cubicBezTo>
                  <a:cubicBezTo>
                    <a:pt x="0" y="280"/>
                    <a:pt x="77" y="357"/>
                    <a:pt x="178" y="357"/>
                  </a:cubicBezTo>
                  <a:lnTo>
                    <a:pt x="624" y="357"/>
                  </a:lnTo>
                  <a:cubicBezTo>
                    <a:pt x="725" y="357"/>
                    <a:pt x="802" y="280"/>
                    <a:pt x="802" y="179"/>
                  </a:cubicBezTo>
                  <a:cubicBezTo>
                    <a:pt x="802" y="77"/>
                    <a:pt x="725" y="0"/>
                    <a:pt x="62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9"/>
            <p:cNvSpPr/>
            <p:nvPr/>
          </p:nvSpPr>
          <p:spPr>
            <a:xfrm>
              <a:off x="4818520" y="3961727"/>
              <a:ext cx="25595" cy="11295"/>
            </a:xfrm>
            <a:custGeom>
              <a:rect b="b" l="l" r="r" t="t"/>
              <a:pathLst>
                <a:path extrusionOk="0" h="357" w="809">
                  <a:moveTo>
                    <a:pt x="185" y="0"/>
                  </a:moveTo>
                  <a:cubicBezTo>
                    <a:pt x="84" y="0"/>
                    <a:pt x="1" y="77"/>
                    <a:pt x="1" y="178"/>
                  </a:cubicBezTo>
                  <a:cubicBezTo>
                    <a:pt x="1" y="280"/>
                    <a:pt x="84" y="356"/>
                    <a:pt x="185" y="356"/>
                  </a:cubicBezTo>
                  <a:lnTo>
                    <a:pt x="631" y="356"/>
                  </a:lnTo>
                  <a:cubicBezTo>
                    <a:pt x="726" y="356"/>
                    <a:pt x="809" y="274"/>
                    <a:pt x="809" y="178"/>
                  </a:cubicBezTo>
                  <a:cubicBezTo>
                    <a:pt x="809" y="77"/>
                    <a:pt x="726" y="0"/>
                    <a:pt x="63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59"/>
          <p:cNvGrpSpPr/>
          <p:nvPr/>
        </p:nvGrpSpPr>
        <p:grpSpPr>
          <a:xfrm>
            <a:off x="3999410" y="3920062"/>
            <a:ext cx="321374" cy="376896"/>
            <a:chOff x="3999410" y="3920062"/>
            <a:chExt cx="321374" cy="376896"/>
          </a:xfrm>
        </p:grpSpPr>
        <p:sp>
          <p:nvSpPr>
            <p:cNvPr id="3812" name="Google Shape;3812;p59"/>
            <p:cNvSpPr/>
            <p:nvPr/>
          </p:nvSpPr>
          <p:spPr>
            <a:xfrm>
              <a:off x="3999410" y="3977830"/>
              <a:ext cx="321374" cy="319127"/>
            </a:xfrm>
            <a:custGeom>
              <a:rect b="b" l="l" r="r" t="t"/>
              <a:pathLst>
                <a:path extrusionOk="0" h="10087" w="10158">
                  <a:moveTo>
                    <a:pt x="5076" y="0"/>
                  </a:moveTo>
                  <a:lnTo>
                    <a:pt x="3002" y="916"/>
                  </a:lnTo>
                  <a:lnTo>
                    <a:pt x="3002" y="3396"/>
                  </a:lnTo>
                  <a:cubicBezTo>
                    <a:pt x="1317" y="3568"/>
                    <a:pt x="0" y="4999"/>
                    <a:pt x="0" y="6735"/>
                  </a:cubicBezTo>
                  <a:cubicBezTo>
                    <a:pt x="0" y="7657"/>
                    <a:pt x="376" y="8497"/>
                    <a:pt x="980" y="9108"/>
                  </a:cubicBezTo>
                  <a:cubicBezTo>
                    <a:pt x="1590" y="9712"/>
                    <a:pt x="2423" y="10087"/>
                    <a:pt x="3352" y="10087"/>
                  </a:cubicBezTo>
                  <a:lnTo>
                    <a:pt x="6761" y="10087"/>
                  </a:lnTo>
                  <a:cubicBezTo>
                    <a:pt x="8612" y="10087"/>
                    <a:pt x="10138" y="8605"/>
                    <a:pt x="10151" y="6754"/>
                  </a:cubicBezTo>
                  <a:cubicBezTo>
                    <a:pt x="10157" y="5877"/>
                    <a:pt x="9827" y="5082"/>
                    <a:pt x="9280" y="4477"/>
                  </a:cubicBezTo>
                  <a:cubicBezTo>
                    <a:pt x="8739" y="3886"/>
                    <a:pt x="7988" y="3485"/>
                    <a:pt x="7143" y="3396"/>
                  </a:cubicBezTo>
                  <a:lnTo>
                    <a:pt x="7143" y="916"/>
                  </a:lnTo>
                  <a:lnTo>
                    <a:pt x="5076"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9"/>
            <p:cNvSpPr/>
            <p:nvPr/>
          </p:nvSpPr>
          <p:spPr>
            <a:xfrm>
              <a:off x="4099414" y="3920062"/>
              <a:ext cx="121140" cy="57802"/>
            </a:xfrm>
            <a:custGeom>
              <a:rect b="b" l="l" r="r" t="t"/>
              <a:pathLst>
                <a:path extrusionOk="0" h="1827" w="3829">
                  <a:moveTo>
                    <a:pt x="496" y="1"/>
                  </a:moveTo>
                  <a:cubicBezTo>
                    <a:pt x="223" y="1"/>
                    <a:pt x="0" y="223"/>
                    <a:pt x="0" y="497"/>
                  </a:cubicBezTo>
                  <a:lnTo>
                    <a:pt x="0" y="917"/>
                  </a:lnTo>
                  <a:lnTo>
                    <a:pt x="1915" y="1826"/>
                  </a:lnTo>
                  <a:lnTo>
                    <a:pt x="3829" y="917"/>
                  </a:lnTo>
                  <a:lnTo>
                    <a:pt x="3829" y="497"/>
                  </a:lnTo>
                  <a:cubicBezTo>
                    <a:pt x="3829" y="223"/>
                    <a:pt x="3606" y="1"/>
                    <a:pt x="3327"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9"/>
            <p:cNvSpPr/>
            <p:nvPr/>
          </p:nvSpPr>
          <p:spPr>
            <a:xfrm>
              <a:off x="4022125" y="4125510"/>
              <a:ext cx="276322" cy="148728"/>
            </a:xfrm>
            <a:custGeom>
              <a:rect b="b" l="l" r="r" t="t"/>
              <a:pathLst>
                <a:path extrusionOk="0" h="4701" w="8734">
                  <a:moveTo>
                    <a:pt x="1209" y="0"/>
                  </a:moveTo>
                  <a:cubicBezTo>
                    <a:pt x="1063" y="0"/>
                    <a:pt x="923" y="58"/>
                    <a:pt x="821" y="153"/>
                  </a:cubicBezTo>
                  <a:cubicBezTo>
                    <a:pt x="771" y="197"/>
                    <a:pt x="726" y="248"/>
                    <a:pt x="681" y="293"/>
                  </a:cubicBezTo>
                  <a:cubicBezTo>
                    <a:pt x="243" y="783"/>
                    <a:pt x="1" y="1406"/>
                    <a:pt x="1" y="2067"/>
                  </a:cubicBezTo>
                  <a:cubicBezTo>
                    <a:pt x="1" y="3447"/>
                    <a:pt x="1076" y="4586"/>
                    <a:pt x="2431" y="4694"/>
                  </a:cubicBezTo>
                  <a:cubicBezTo>
                    <a:pt x="2500" y="4700"/>
                    <a:pt x="2570" y="4700"/>
                    <a:pt x="2634" y="4700"/>
                  </a:cubicBezTo>
                  <a:lnTo>
                    <a:pt x="6043" y="4700"/>
                  </a:lnTo>
                  <a:cubicBezTo>
                    <a:pt x="7474" y="4700"/>
                    <a:pt x="8663" y="3581"/>
                    <a:pt x="8714" y="2150"/>
                  </a:cubicBezTo>
                  <a:cubicBezTo>
                    <a:pt x="8733" y="1463"/>
                    <a:pt x="8492" y="802"/>
                    <a:pt x="8027" y="293"/>
                  </a:cubicBezTo>
                  <a:cubicBezTo>
                    <a:pt x="7989" y="248"/>
                    <a:pt x="7938" y="197"/>
                    <a:pt x="7894" y="153"/>
                  </a:cubicBezTo>
                  <a:cubicBezTo>
                    <a:pt x="7792" y="58"/>
                    <a:pt x="7652" y="0"/>
                    <a:pt x="7506"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9"/>
            <p:cNvSpPr/>
            <p:nvPr/>
          </p:nvSpPr>
          <p:spPr>
            <a:xfrm>
              <a:off x="4062367" y="3949041"/>
              <a:ext cx="195235" cy="57770"/>
            </a:xfrm>
            <a:custGeom>
              <a:rect b="b" l="l" r="r" t="t"/>
              <a:pathLst>
                <a:path extrusionOk="0" h="1826" w="6171">
                  <a:moveTo>
                    <a:pt x="910" y="1"/>
                  </a:moveTo>
                  <a:cubicBezTo>
                    <a:pt x="408" y="1"/>
                    <a:pt x="1" y="408"/>
                    <a:pt x="1" y="910"/>
                  </a:cubicBezTo>
                  <a:cubicBezTo>
                    <a:pt x="1" y="1412"/>
                    <a:pt x="408" y="1826"/>
                    <a:pt x="910" y="1826"/>
                  </a:cubicBezTo>
                  <a:lnTo>
                    <a:pt x="5254" y="1826"/>
                  </a:lnTo>
                  <a:cubicBezTo>
                    <a:pt x="5763" y="1826"/>
                    <a:pt x="6170" y="1412"/>
                    <a:pt x="6170" y="910"/>
                  </a:cubicBezTo>
                  <a:cubicBezTo>
                    <a:pt x="6170" y="408"/>
                    <a:pt x="5763" y="1"/>
                    <a:pt x="525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9"/>
            <p:cNvSpPr/>
            <p:nvPr/>
          </p:nvSpPr>
          <p:spPr>
            <a:xfrm>
              <a:off x="4181512" y="4147624"/>
              <a:ext cx="46507" cy="46539"/>
            </a:xfrm>
            <a:custGeom>
              <a:rect b="b" l="l" r="r" t="t"/>
              <a:pathLst>
                <a:path extrusionOk="0" h="1471" w="1470">
                  <a:moveTo>
                    <a:pt x="738" y="1"/>
                  </a:moveTo>
                  <a:cubicBezTo>
                    <a:pt x="331" y="1"/>
                    <a:pt x="0" y="332"/>
                    <a:pt x="0" y="739"/>
                  </a:cubicBezTo>
                  <a:cubicBezTo>
                    <a:pt x="0" y="1139"/>
                    <a:pt x="331" y="1470"/>
                    <a:pt x="738" y="1470"/>
                  </a:cubicBezTo>
                  <a:cubicBezTo>
                    <a:pt x="1145" y="1470"/>
                    <a:pt x="1469" y="1139"/>
                    <a:pt x="1469" y="739"/>
                  </a:cubicBezTo>
                  <a:cubicBezTo>
                    <a:pt x="1469" y="332"/>
                    <a:pt x="1145" y="1"/>
                    <a:pt x="73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9"/>
            <p:cNvSpPr/>
            <p:nvPr/>
          </p:nvSpPr>
          <p:spPr>
            <a:xfrm>
              <a:off x="4213307" y="4212827"/>
              <a:ext cx="31416" cy="31226"/>
            </a:xfrm>
            <a:custGeom>
              <a:rect b="b" l="l" r="r" t="t"/>
              <a:pathLst>
                <a:path extrusionOk="0" h="987" w="993">
                  <a:moveTo>
                    <a:pt x="496" y="1"/>
                  </a:moveTo>
                  <a:cubicBezTo>
                    <a:pt x="223" y="1"/>
                    <a:pt x="0" y="223"/>
                    <a:pt x="0" y="497"/>
                  </a:cubicBezTo>
                  <a:cubicBezTo>
                    <a:pt x="0" y="764"/>
                    <a:pt x="223" y="986"/>
                    <a:pt x="496" y="986"/>
                  </a:cubicBezTo>
                  <a:cubicBezTo>
                    <a:pt x="770" y="986"/>
                    <a:pt x="992" y="764"/>
                    <a:pt x="992" y="497"/>
                  </a:cubicBezTo>
                  <a:cubicBezTo>
                    <a:pt x="992" y="223"/>
                    <a:pt x="770" y="1"/>
                    <a:pt x="496"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9"/>
            <p:cNvSpPr/>
            <p:nvPr/>
          </p:nvSpPr>
          <p:spPr>
            <a:xfrm>
              <a:off x="4070846" y="4167967"/>
              <a:ext cx="62199" cy="62389"/>
            </a:xfrm>
            <a:custGeom>
              <a:rect b="b" l="l" r="r" t="t"/>
              <a:pathLst>
                <a:path extrusionOk="0" h="1972" w="1966">
                  <a:moveTo>
                    <a:pt x="980" y="0"/>
                  </a:moveTo>
                  <a:cubicBezTo>
                    <a:pt x="439" y="0"/>
                    <a:pt x="0" y="445"/>
                    <a:pt x="0" y="986"/>
                  </a:cubicBezTo>
                  <a:cubicBezTo>
                    <a:pt x="0" y="1533"/>
                    <a:pt x="439" y="1972"/>
                    <a:pt x="980" y="1972"/>
                  </a:cubicBezTo>
                  <a:cubicBezTo>
                    <a:pt x="1527" y="1972"/>
                    <a:pt x="1965" y="1533"/>
                    <a:pt x="1965" y="986"/>
                  </a:cubicBezTo>
                  <a:cubicBezTo>
                    <a:pt x="1965" y="445"/>
                    <a:pt x="1527" y="0"/>
                    <a:pt x="980"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59"/>
          <p:cNvGrpSpPr/>
          <p:nvPr/>
        </p:nvGrpSpPr>
        <p:grpSpPr>
          <a:xfrm>
            <a:off x="3182672" y="3920062"/>
            <a:ext cx="334848" cy="376890"/>
            <a:chOff x="3182672" y="3920062"/>
            <a:chExt cx="334848" cy="376890"/>
          </a:xfrm>
        </p:grpSpPr>
        <p:sp>
          <p:nvSpPr>
            <p:cNvPr id="3820" name="Google Shape;3820;p59"/>
            <p:cNvSpPr/>
            <p:nvPr/>
          </p:nvSpPr>
          <p:spPr>
            <a:xfrm>
              <a:off x="3211051" y="3920062"/>
              <a:ext cx="106270" cy="55176"/>
            </a:xfrm>
            <a:custGeom>
              <a:rect b="b" l="l" r="r" t="t"/>
              <a:pathLst>
                <a:path extrusionOk="0" h="1744" w="3359">
                  <a:moveTo>
                    <a:pt x="420" y="1"/>
                  </a:moveTo>
                  <a:cubicBezTo>
                    <a:pt x="191" y="1"/>
                    <a:pt x="1" y="185"/>
                    <a:pt x="1" y="420"/>
                  </a:cubicBezTo>
                  <a:lnTo>
                    <a:pt x="1" y="1464"/>
                  </a:lnTo>
                  <a:lnTo>
                    <a:pt x="840" y="1743"/>
                  </a:lnTo>
                  <a:lnTo>
                    <a:pt x="2519" y="1743"/>
                  </a:lnTo>
                  <a:lnTo>
                    <a:pt x="3359" y="1464"/>
                  </a:lnTo>
                  <a:lnTo>
                    <a:pt x="3359" y="420"/>
                  </a:lnTo>
                  <a:cubicBezTo>
                    <a:pt x="3359" y="185"/>
                    <a:pt x="3168" y="1"/>
                    <a:pt x="2939" y="1"/>
                  </a:cubicBezTo>
                  <a:cubicBezTo>
                    <a:pt x="2710" y="1"/>
                    <a:pt x="2519" y="185"/>
                    <a:pt x="2519" y="420"/>
                  </a:cubicBezTo>
                  <a:cubicBezTo>
                    <a:pt x="2519" y="185"/>
                    <a:pt x="2335" y="1"/>
                    <a:pt x="2099" y="1"/>
                  </a:cubicBezTo>
                  <a:cubicBezTo>
                    <a:pt x="1871" y="1"/>
                    <a:pt x="1680" y="185"/>
                    <a:pt x="1680" y="420"/>
                  </a:cubicBezTo>
                  <a:cubicBezTo>
                    <a:pt x="1680" y="185"/>
                    <a:pt x="1495" y="1"/>
                    <a:pt x="1260" y="1"/>
                  </a:cubicBezTo>
                  <a:cubicBezTo>
                    <a:pt x="1031" y="1"/>
                    <a:pt x="840" y="185"/>
                    <a:pt x="840" y="420"/>
                  </a:cubicBezTo>
                  <a:cubicBezTo>
                    <a:pt x="840" y="185"/>
                    <a:pt x="656" y="1"/>
                    <a:pt x="42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9"/>
            <p:cNvSpPr/>
            <p:nvPr/>
          </p:nvSpPr>
          <p:spPr>
            <a:xfrm>
              <a:off x="3290744" y="3920062"/>
              <a:ext cx="26575" cy="55176"/>
            </a:xfrm>
            <a:custGeom>
              <a:rect b="b" l="l" r="r" t="t"/>
              <a:pathLst>
                <a:path extrusionOk="0" h="1744" w="840">
                  <a:moveTo>
                    <a:pt x="420" y="1"/>
                  </a:moveTo>
                  <a:cubicBezTo>
                    <a:pt x="350" y="1"/>
                    <a:pt x="286" y="13"/>
                    <a:pt x="223" y="45"/>
                  </a:cubicBezTo>
                  <a:cubicBezTo>
                    <a:pt x="356" y="115"/>
                    <a:pt x="452" y="255"/>
                    <a:pt x="452" y="420"/>
                  </a:cubicBezTo>
                  <a:lnTo>
                    <a:pt x="452" y="1464"/>
                  </a:lnTo>
                  <a:lnTo>
                    <a:pt x="0" y="1610"/>
                  </a:lnTo>
                  <a:lnTo>
                    <a:pt x="0" y="1743"/>
                  </a:lnTo>
                  <a:lnTo>
                    <a:pt x="840" y="1464"/>
                  </a:lnTo>
                  <a:lnTo>
                    <a:pt x="840" y="420"/>
                  </a:lnTo>
                  <a:cubicBezTo>
                    <a:pt x="840" y="185"/>
                    <a:pt x="649" y="1"/>
                    <a:pt x="42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9"/>
            <p:cNvSpPr/>
            <p:nvPr/>
          </p:nvSpPr>
          <p:spPr>
            <a:xfrm>
              <a:off x="3264169" y="3920062"/>
              <a:ext cx="26607" cy="55176"/>
            </a:xfrm>
            <a:custGeom>
              <a:rect b="b" l="l" r="r" t="t"/>
              <a:pathLst>
                <a:path extrusionOk="0" h="1744" w="841">
                  <a:moveTo>
                    <a:pt x="420" y="1"/>
                  </a:moveTo>
                  <a:cubicBezTo>
                    <a:pt x="351" y="1"/>
                    <a:pt x="281" y="13"/>
                    <a:pt x="223" y="45"/>
                  </a:cubicBezTo>
                  <a:cubicBezTo>
                    <a:pt x="357" y="115"/>
                    <a:pt x="452" y="255"/>
                    <a:pt x="452" y="420"/>
                  </a:cubicBezTo>
                  <a:lnTo>
                    <a:pt x="452" y="1464"/>
                  </a:lnTo>
                  <a:lnTo>
                    <a:pt x="1" y="1610"/>
                  </a:lnTo>
                  <a:lnTo>
                    <a:pt x="1" y="1743"/>
                  </a:lnTo>
                  <a:lnTo>
                    <a:pt x="840" y="1464"/>
                  </a:lnTo>
                  <a:lnTo>
                    <a:pt x="840" y="420"/>
                  </a:lnTo>
                  <a:cubicBezTo>
                    <a:pt x="840" y="185"/>
                    <a:pt x="649" y="1"/>
                    <a:pt x="42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9"/>
            <p:cNvSpPr/>
            <p:nvPr/>
          </p:nvSpPr>
          <p:spPr>
            <a:xfrm>
              <a:off x="3237626" y="3920062"/>
              <a:ext cx="26576" cy="55176"/>
            </a:xfrm>
            <a:custGeom>
              <a:rect b="b" l="l" r="r" t="t"/>
              <a:pathLst>
                <a:path extrusionOk="0" h="1744" w="840">
                  <a:moveTo>
                    <a:pt x="420" y="1"/>
                  </a:moveTo>
                  <a:cubicBezTo>
                    <a:pt x="350" y="1"/>
                    <a:pt x="286" y="13"/>
                    <a:pt x="223" y="45"/>
                  </a:cubicBezTo>
                  <a:cubicBezTo>
                    <a:pt x="356" y="115"/>
                    <a:pt x="452" y="255"/>
                    <a:pt x="452" y="420"/>
                  </a:cubicBezTo>
                  <a:lnTo>
                    <a:pt x="452" y="1464"/>
                  </a:lnTo>
                  <a:lnTo>
                    <a:pt x="0" y="1610"/>
                  </a:lnTo>
                  <a:lnTo>
                    <a:pt x="0" y="1743"/>
                  </a:lnTo>
                  <a:lnTo>
                    <a:pt x="840" y="1464"/>
                  </a:lnTo>
                  <a:lnTo>
                    <a:pt x="840" y="420"/>
                  </a:lnTo>
                  <a:cubicBezTo>
                    <a:pt x="840" y="185"/>
                    <a:pt x="649" y="1"/>
                    <a:pt x="42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9"/>
            <p:cNvSpPr/>
            <p:nvPr/>
          </p:nvSpPr>
          <p:spPr>
            <a:xfrm>
              <a:off x="3218106" y="3920062"/>
              <a:ext cx="19552" cy="65426"/>
            </a:xfrm>
            <a:custGeom>
              <a:rect b="b" l="l" r="r" t="t"/>
              <a:pathLst>
                <a:path extrusionOk="0" h="2068" w="618">
                  <a:moveTo>
                    <a:pt x="197" y="1"/>
                  </a:moveTo>
                  <a:cubicBezTo>
                    <a:pt x="127" y="1"/>
                    <a:pt x="58" y="20"/>
                    <a:pt x="0" y="45"/>
                  </a:cubicBezTo>
                  <a:cubicBezTo>
                    <a:pt x="134" y="115"/>
                    <a:pt x="229" y="255"/>
                    <a:pt x="229" y="420"/>
                  </a:cubicBezTo>
                  <a:lnTo>
                    <a:pt x="229" y="1464"/>
                  </a:lnTo>
                  <a:lnTo>
                    <a:pt x="102" y="1941"/>
                  </a:lnTo>
                  <a:lnTo>
                    <a:pt x="102" y="2068"/>
                  </a:lnTo>
                  <a:lnTo>
                    <a:pt x="617" y="1464"/>
                  </a:lnTo>
                  <a:lnTo>
                    <a:pt x="617" y="420"/>
                  </a:lnTo>
                  <a:cubicBezTo>
                    <a:pt x="617" y="185"/>
                    <a:pt x="426" y="1"/>
                    <a:pt x="197"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9"/>
            <p:cNvSpPr/>
            <p:nvPr/>
          </p:nvSpPr>
          <p:spPr>
            <a:xfrm>
              <a:off x="3303810" y="3985866"/>
              <a:ext cx="84346" cy="34643"/>
            </a:xfrm>
            <a:custGeom>
              <a:rect b="b" l="l" r="r" t="t"/>
              <a:pathLst>
                <a:path extrusionOk="0" h="1095" w="2666">
                  <a:moveTo>
                    <a:pt x="427" y="0"/>
                  </a:moveTo>
                  <a:lnTo>
                    <a:pt x="1" y="541"/>
                  </a:lnTo>
                  <a:lnTo>
                    <a:pt x="427" y="1094"/>
                  </a:lnTo>
                  <a:lnTo>
                    <a:pt x="2665" y="1094"/>
                  </a:lnTo>
                  <a:lnTo>
                    <a:pt x="2360" y="535"/>
                  </a:lnTo>
                  <a:lnTo>
                    <a:pt x="266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9"/>
            <p:cNvSpPr/>
            <p:nvPr/>
          </p:nvSpPr>
          <p:spPr>
            <a:xfrm>
              <a:off x="3187513" y="4079416"/>
              <a:ext cx="153347" cy="103866"/>
            </a:xfrm>
            <a:custGeom>
              <a:rect b="b" l="l" r="r" t="t"/>
              <a:pathLst>
                <a:path extrusionOk="0" h="3283" w="4847">
                  <a:moveTo>
                    <a:pt x="1979" y="1"/>
                  </a:moveTo>
                  <a:cubicBezTo>
                    <a:pt x="1508" y="1"/>
                    <a:pt x="1069" y="173"/>
                    <a:pt x="726" y="446"/>
                  </a:cubicBezTo>
                  <a:cubicBezTo>
                    <a:pt x="287" y="809"/>
                    <a:pt x="1" y="1362"/>
                    <a:pt x="1" y="1979"/>
                  </a:cubicBezTo>
                  <a:lnTo>
                    <a:pt x="1" y="3283"/>
                  </a:lnTo>
                  <a:lnTo>
                    <a:pt x="4847" y="3283"/>
                  </a:lnTo>
                  <a:lnTo>
                    <a:pt x="4847" y="1979"/>
                  </a:lnTo>
                  <a:cubicBezTo>
                    <a:pt x="4847" y="1362"/>
                    <a:pt x="4561" y="809"/>
                    <a:pt x="4115" y="446"/>
                  </a:cubicBezTo>
                  <a:cubicBezTo>
                    <a:pt x="3778" y="173"/>
                    <a:pt x="3340" y="1"/>
                    <a:pt x="286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9"/>
            <p:cNvSpPr/>
            <p:nvPr/>
          </p:nvSpPr>
          <p:spPr>
            <a:xfrm>
              <a:off x="3182672" y="4006999"/>
              <a:ext cx="163028" cy="36858"/>
            </a:xfrm>
            <a:custGeom>
              <a:rect b="b" l="l" r="r" t="t"/>
              <a:pathLst>
                <a:path extrusionOk="0" h="1165" w="5153">
                  <a:moveTo>
                    <a:pt x="580" y="0"/>
                  </a:moveTo>
                  <a:cubicBezTo>
                    <a:pt x="262" y="0"/>
                    <a:pt x="1" y="261"/>
                    <a:pt x="1" y="585"/>
                  </a:cubicBezTo>
                  <a:cubicBezTo>
                    <a:pt x="1" y="903"/>
                    <a:pt x="262" y="1164"/>
                    <a:pt x="580" y="1164"/>
                  </a:cubicBezTo>
                  <a:lnTo>
                    <a:pt x="4574" y="1164"/>
                  </a:lnTo>
                  <a:cubicBezTo>
                    <a:pt x="4892" y="1164"/>
                    <a:pt x="5153" y="903"/>
                    <a:pt x="5153" y="585"/>
                  </a:cubicBezTo>
                  <a:cubicBezTo>
                    <a:pt x="5153" y="261"/>
                    <a:pt x="4892" y="0"/>
                    <a:pt x="457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9"/>
            <p:cNvSpPr/>
            <p:nvPr/>
          </p:nvSpPr>
          <p:spPr>
            <a:xfrm>
              <a:off x="3211051" y="3974414"/>
              <a:ext cx="106270" cy="128195"/>
            </a:xfrm>
            <a:custGeom>
              <a:rect b="b" l="l" r="r" t="t"/>
              <a:pathLst>
                <a:path extrusionOk="0" h="4052" w="3359">
                  <a:moveTo>
                    <a:pt x="839" y="0"/>
                  </a:moveTo>
                  <a:cubicBezTo>
                    <a:pt x="337" y="0"/>
                    <a:pt x="1" y="103"/>
                    <a:pt x="1" y="725"/>
                  </a:cubicBezTo>
                  <a:lnTo>
                    <a:pt x="1" y="2372"/>
                  </a:lnTo>
                  <a:cubicBezTo>
                    <a:pt x="1" y="3301"/>
                    <a:pt x="751" y="4051"/>
                    <a:pt x="1680" y="4051"/>
                  </a:cubicBezTo>
                  <a:cubicBezTo>
                    <a:pt x="2608" y="4051"/>
                    <a:pt x="3359" y="3301"/>
                    <a:pt x="3359" y="2372"/>
                  </a:cubicBezTo>
                  <a:lnTo>
                    <a:pt x="3359" y="725"/>
                  </a:lnTo>
                  <a:cubicBezTo>
                    <a:pt x="3359" y="103"/>
                    <a:pt x="3022" y="0"/>
                    <a:pt x="2521" y="0"/>
                  </a:cubicBezTo>
                  <a:cubicBezTo>
                    <a:pt x="2274" y="0"/>
                    <a:pt x="1986" y="25"/>
                    <a:pt x="1680" y="25"/>
                  </a:cubicBezTo>
                  <a:cubicBezTo>
                    <a:pt x="1373" y="25"/>
                    <a:pt x="1086" y="0"/>
                    <a:pt x="83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9"/>
            <p:cNvSpPr/>
            <p:nvPr/>
          </p:nvSpPr>
          <p:spPr>
            <a:xfrm>
              <a:off x="3263378" y="4000134"/>
              <a:ext cx="11484" cy="22178"/>
            </a:xfrm>
            <a:custGeom>
              <a:rect b="b" l="l" r="r" t="t"/>
              <a:pathLst>
                <a:path extrusionOk="0" h="701" w="363">
                  <a:moveTo>
                    <a:pt x="185" y="1"/>
                  </a:moveTo>
                  <a:cubicBezTo>
                    <a:pt x="83" y="1"/>
                    <a:pt x="0" y="77"/>
                    <a:pt x="0" y="179"/>
                  </a:cubicBezTo>
                  <a:lnTo>
                    <a:pt x="0" y="516"/>
                  </a:lnTo>
                  <a:cubicBezTo>
                    <a:pt x="0" y="618"/>
                    <a:pt x="83" y="701"/>
                    <a:pt x="185" y="701"/>
                  </a:cubicBezTo>
                  <a:cubicBezTo>
                    <a:pt x="280" y="701"/>
                    <a:pt x="363" y="618"/>
                    <a:pt x="363" y="516"/>
                  </a:cubicBezTo>
                  <a:lnTo>
                    <a:pt x="363" y="179"/>
                  </a:lnTo>
                  <a:cubicBezTo>
                    <a:pt x="363" y="77"/>
                    <a:pt x="280" y="1"/>
                    <a:pt x="1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9"/>
            <p:cNvSpPr/>
            <p:nvPr/>
          </p:nvSpPr>
          <p:spPr>
            <a:xfrm>
              <a:off x="3235791" y="4000134"/>
              <a:ext cx="11326" cy="22178"/>
            </a:xfrm>
            <a:custGeom>
              <a:rect b="b" l="l" r="r" t="t"/>
              <a:pathLst>
                <a:path extrusionOk="0" h="701" w="358">
                  <a:moveTo>
                    <a:pt x="179" y="1"/>
                  </a:moveTo>
                  <a:cubicBezTo>
                    <a:pt x="77" y="1"/>
                    <a:pt x="1" y="77"/>
                    <a:pt x="1" y="179"/>
                  </a:cubicBezTo>
                  <a:lnTo>
                    <a:pt x="1" y="516"/>
                  </a:lnTo>
                  <a:cubicBezTo>
                    <a:pt x="1" y="618"/>
                    <a:pt x="77" y="701"/>
                    <a:pt x="179" y="701"/>
                  </a:cubicBezTo>
                  <a:cubicBezTo>
                    <a:pt x="281" y="701"/>
                    <a:pt x="357" y="618"/>
                    <a:pt x="357" y="516"/>
                  </a:cubicBezTo>
                  <a:lnTo>
                    <a:pt x="357" y="179"/>
                  </a:lnTo>
                  <a:cubicBezTo>
                    <a:pt x="357" y="77"/>
                    <a:pt x="281" y="1"/>
                    <a:pt x="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9"/>
            <p:cNvSpPr/>
            <p:nvPr/>
          </p:nvSpPr>
          <p:spPr>
            <a:xfrm>
              <a:off x="3211051" y="3966346"/>
              <a:ext cx="106270" cy="39673"/>
            </a:xfrm>
            <a:custGeom>
              <a:rect b="b" l="l" r="r" t="t"/>
              <a:pathLst>
                <a:path extrusionOk="0" h="1254" w="3359">
                  <a:moveTo>
                    <a:pt x="1" y="1"/>
                  </a:moveTo>
                  <a:lnTo>
                    <a:pt x="1" y="1253"/>
                  </a:lnTo>
                  <a:lnTo>
                    <a:pt x="3359" y="1253"/>
                  </a:lnTo>
                  <a:lnTo>
                    <a:pt x="3359"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9"/>
            <p:cNvSpPr/>
            <p:nvPr/>
          </p:nvSpPr>
          <p:spPr>
            <a:xfrm>
              <a:off x="3236202" y="4034998"/>
              <a:ext cx="40496" cy="14269"/>
            </a:xfrm>
            <a:custGeom>
              <a:rect b="b" l="l" r="r" t="t"/>
              <a:pathLst>
                <a:path extrusionOk="0" h="451" w="1280">
                  <a:moveTo>
                    <a:pt x="637" y="1"/>
                  </a:moveTo>
                  <a:cubicBezTo>
                    <a:pt x="465" y="1"/>
                    <a:pt x="293" y="34"/>
                    <a:pt x="134" y="101"/>
                  </a:cubicBezTo>
                  <a:cubicBezTo>
                    <a:pt x="39" y="146"/>
                    <a:pt x="1" y="247"/>
                    <a:pt x="39" y="343"/>
                  </a:cubicBezTo>
                  <a:cubicBezTo>
                    <a:pt x="67" y="408"/>
                    <a:pt x="132" y="449"/>
                    <a:pt x="200" y="449"/>
                  </a:cubicBezTo>
                  <a:cubicBezTo>
                    <a:pt x="225" y="449"/>
                    <a:pt x="250" y="444"/>
                    <a:pt x="274" y="432"/>
                  </a:cubicBezTo>
                  <a:cubicBezTo>
                    <a:pt x="392" y="384"/>
                    <a:pt x="516" y="360"/>
                    <a:pt x="640" y="360"/>
                  </a:cubicBezTo>
                  <a:cubicBezTo>
                    <a:pt x="764" y="360"/>
                    <a:pt x="888" y="384"/>
                    <a:pt x="1006" y="432"/>
                  </a:cubicBezTo>
                  <a:cubicBezTo>
                    <a:pt x="1025" y="444"/>
                    <a:pt x="1050" y="451"/>
                    <a:pt x="1076" y="451"/>
                  </a:cubicBezTo>
                  <a:cubicBezTo>
                    <a:pt x="1145" y="451"/>
                    <a:pt x="1209" y="406"/>
                    <a:pt x="1241" y="343"/>
                  </a:cubicBezTo>
                  <a:cubicBezTo>
                    <a:pt x="1279" y="247"/>
                    <a:pt x="1235" y="146"/>
                    <a:pt x="1145" y="101"/>
                  </a:cubicBezTo>
                  <a:cubicBezTo>
                    <a:pt x="983" y="34"/>
                    <a:pt x="810" y="1"/>
                    <a:pt x="6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9"/>
            <p:cNvSpPr/>
            <p:nvPr/>
          </p:nvSpPr>
          <p:spPr>
            <a:xfrm>
              <a:off x="3382902" y="4033542"/>
              <a:ext cx="106270" cy="55176"/>
            </a:xfrm>
            <a:custGeom>
              <a:rect b="b" l="l" r="r" t="t"/>
              <a:pathLst>
                <a:path extrusionOk="0" h="1744" w="3359">
                  <a:moveTo>
                    <a:pt x="420" y="1"/>
                  </a:moveTo>
                  <a:cubicBezTo>
                    <a:pt x="191" y="1"/>
                    <a:pt x="0" y="192"/>
                    <a:pt x="0" y="421"/>
                  </a:cubicBezTo>
                  <a:lnTo>
                    <a:pt x="0" y="1464"/>
                  </a:lnTo>
                  <a:lnTo>
                    <a:pt x="840" y="1743"/>
                  </a:lnTo>
                  <a:lnTo>
                    <a:pt x="2519" y="1743"/>
                  </a:lnTo>
                  <a:lnTo>
                    <a:pt x="3358" y="1464"/>
                  </a:lnTo>
                  <a:lnTo>
                    <a:pt x="3358" y="421"/>
                  </a:lnTo>
                  <a:cubicBezTo>
                    <a:pt x="3358" y="192"/>
                    <a:pt x="3174" y="1"/>
                    <a:pt x="2938" y="1"/>
                  </a:cubicBezTo>
                  <a:cubicBezTo>
                    <a:pt x="2710" y="1"/>
                    <a:pt x="2519" y="192"/>
                    <a:pt x="2519" y="421"/>
                  </a:cubicBezTo>
                  <a:cubicBezTo>
                    <a:pt x="2519" y="192"/>
                    <a:pt x="2334" y="1"/>
                    <a:pt x="2099" y="1"/>
                  </a:cubicBezTo>
                  <a:cubicBezTo>
                    <a:pt x="1870" y="1"/>
                    <a:pt x="1679" y="192"/>
                    <a:pt x="1679" y="421"/>
                  </a:cubicBezTo>
                  <a:cubicBezTo>
                    <a:pt x="1679" y="192"/>
                    <a:pt x="1495" y="1"/>
                    <a:pt x="1259" y="1"/>
                  </a:cubicBezTo>
                  <a:cubicBezTo>
                    <a:pt x="1030" y="1"/>
                    <a:pt x="840" y="192"/>
                    <a:pt x="840" y="421"/>
                  </a:cubicBezTo>
                  <a:cubicBezTo>
                    <a:pt x="840" y="192"/>
                    <a:pt x="655" y="1"/>
                    <a:pt x="42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9"/>
            <p:cNvSpPr/>
            <p:nvPr/>
          </p:nvSpPr>
          <p:spPr>
            <a:xfrm>
              <a:off x="3312067" y="4099347"/>
              <a:ext cx="83523" cy="34643"/>
            </a:xfrm>
            <a:custGeom>
              <a:rect b="b" l="l" r="r" t="t"/>
              <a:pathLst>
                <a:path extrusionOk="0" h="1095" w="2640">
                  <a:moveTo>
                    <a:pt x="0" y="0"/>
                  </a:moveTo>
                  <a:lnTo>
                    <a:pt x="306" y="535"/>
                  </a:lnTo>
                  <a:lnTo>
                    <a:pt x="0" y="1094"/>
                  </a:lnTo>
                  <a:lnTo>
                    <a:pt x="2239" y="1094"/>
                  </a:lnTo>
                  <a:lnTo>
                    <a:pt x="2640" y="458"/>
                  </a:lnTo>
                  <a:lnTo>
                    <a:pt x="2239"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9"/>
            <p:cNvSpPr/>
            <p:nvPr/>
          </p:nvSpPr>
          <p:spPr>
            <a:xfrm>
              <a:off x="3359364" y="4193118"/>
              <a:ext cx="153347" cy="103834"/>
            </a:xfrm>
            <a:custGeom>
              <a:rect b="b" l="l" r="r" t="t"/>
              <a:pathLst>
                <a:path extrusionOk="0" h="3282" w="4847">
                  <a:moveTo>
                    <a:pt x="1978" y="0"/>
                  </a:moveTo>
                  <a:cubicBezTo>
                    <a:pt x="1507" y="0"/>
                    <a:pt x="1068" y="166"/>
                    <a:pt x="731" y="445"/>
                  </a:cubicBezTo>
                  <a:cubicBezTo>
                    <a:pt x="286" y="808"/>
                    <a:pt x="0" y="1361"/>
                    <a:pt x="0" y="1978"/>
                  </a:cubicBezTo>
                  <a:lnTo>
                    <a:pt x="0" y="3282"/>
                  </a:lnTo>
                  <a:lnTo>
                    <a:pt x="4846" y="3282"/>
                  </a:lnTo>
                  <a:lnTo>
                    <a:pt x="4846" y="1978"/>
                  </a:lnTo>
                  <a:cubicBezTo>
                    <a:pt x="4846" y="1361"/>
                    <a:pt x="4567" y="808"/>
                    <a:pt x="4121" y="445"/>
                  </a:cubicBezTo>
                  <a:cubicBezTo>
                    <a:pt x="3778" y="166"/>
                    <a:pt x="3345" y="0"/>
                    <a:pt x="286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9"/>
            <p:cNvSpPr/>
            <p:nvPr/>
          </p:nvSpPr>
          <p:spPr>
            <a:xfrm>
              <a:off x="3354524" y="4120670"/>
              <a:ext cx="162996" cy="36668"/>
            </a:xfrm>
            <a:custGeom>
              <a:rect b="b" l="l" r="r" t="t"/>
              <a:pathLst>
                <a:path extrusionOk="0" h="1159" w="5152">
                  <a:moveTo>
                    <a:pt x="585" y="1"/>
                  </a:moveTo>
                  <a:cubicBezTo>
                    <a:pt x="261" y="1"/>
                    <a:pt x="0" y="261"/>
                    <a:pt x="0" y="579"/>
                  </a:cubicBezTo>
                  <a:cubicBezTo>
                    <a:pt x="0" y="904"/>
                    <a:pt x="261" y="1158"/>
                    <a:pt x="585" y="1158"/>
                  </a:cubicBezTo>
                  <a:lnTo>
                    <a:pt x="4573" y="1158"/>
                  </a:lnTo>
                  <a:cubicBezTo>
                    <a:pt x="4891" y="1158"/>
                    <a:pt x="5152" y="904"/>
                    <a:pt x="5152" y="579"/>
                  </a:cubicBezTo>
                  <a:cubicBezTo>
                    <a:pt x="5152" y="261"/>
                    <a:pt x="4891" y="1"/>
                    <a:pt x="457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9"/>
            <p:cNvSpPr/>
            <p:nvPr/>
          </p:nvSpPr>
          <p:spPr>
            <a:xfrm>
              <a:off x="3382902" y="4088084"/>
              <a:ext cx="106270" cy="128195"/>
            </a:xfrm>
            <a:custGeom>
              <a:rect b="b" l="l" r="r" t="t"/>
              <a:pathLst>
                <a:path extrusionOk="0" h="4052" w="3359">
                  <a:moveTo>
                    <a:pt x="838" y="1"/>
                  </a:moveTo>
                  <a:cubicBezTo>
                    <a:pt x="337" y="1"/>
                    <a:pt x="0" y="103"/>
                    <a:pt x="0" y="725"/>
                  </a:cubicBezTo>
                  <a:lnTo>
                    <a:pt x="0" y="2373"/>
                  </a:lnTo>
                  <a:cubicBezTo>
                    <a:pt x="0" y="3301"/>
                    <a:pt x="751" y="4052"/>
                    <a:pt x="1679" y="4052"/>
                  </a:cubicBezTo>
                  <a:cubicBezTo>
                    <a:pt x="2608" y="4052"/>
                    <a:pt x="3358" y="3301"/>
                    <a:pt x="3358" y="2373"/>
                  </a:cubicBezTo>
                  <a:lnTo>
                    <a:pt x="3358" y="725"/>
                  </a:lnTo>
                  <a:cubicBezTo>
                    <a:pt x="3358" y="103"/>
                    <a:pt x="3022" y="1"/>
                    <a:pt x="2520" y="1"/>
                  </a:cubicBezTo>
                  <a:cubicBezTo>
                    <a:pt x="2273" y="1"/>
                    <a:pt x="1986" y="26"/>
                    <a:pt x="1679" y="26"/>
                  </a:cubicBezTo>
                  <a:cubicBezTo>
                    <a:pt x="1373" y="26"/>
                    <a:pt x="1085" y="1"/>
                    <a:pt x="83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9"/>
            <p:cNvSpPr/>
            <p:nvPr/>
          </p:nvSpPr>
          <p:spPr>
            <a:xfrm>
              <a:off x="3425359" y="4113836"/>
              <a:ext cx="11484" cy="21956"/>
            </a:xfrm>
            <a:custGeom>
              <a:rect b="b" l="l" r="r" t="t"/>
              <a:pathLst>
                <a:path extrusionOk="0" h="694" w="363">
                  <a:moveTo>
                    <a:pt x="178" y="0"/>
                  </a:moveTo>
                  <a:cubicBezTo>
                    <a:pt x="83" y="0"/>
                    <a:pt x="0" y="77"/>
                    <a:pt x="0" y="178"/>
                  </a:cubicBezTo>
                  <a:lnTo>
                    <a:pt x="0" y="516"/>
                  </a:lnTo>
                  <a:cubicBezTo>
                    <a:pt x="0" y="617"/>
                    <a:pt x="83" y="694"/>
                    <a:pt x="178" y="694"/>
                  </a:cubicBezTo>
                  <a:cubicBezTo>
                    <a:pt x="280" y="694"/>
                    <a:pt x="363" y="617"/>
                    <a:pt x="363" y="516"/>
                  </a:cubicBezTo>
                  <a:lnTo>
                    <a:pt x="363" y="178"/>
                  </a:lnTo>
                  <a:cubicBezTo>
                    <a:pt x="363" y="77"/>
                    <a:pt x="280" y="0"/>
                    <a:pt x="1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9"/>
            <p:cNvSpPr/>
            <p:nvPr/>
          </p:nvSpPr>
          <p:spPr>
            <a:xfrm>
              <a:off x="3453104" y="4113836"/>
              <a:ext cx="11516" cy="21956"/>
            </a:xfrm>
            <a:custGeom>
              <a:rect b="b" l="l" r="r" t="t"/>
              <a:pathLst>
                <a:path extrusionOk="0" h="694" w="364">
                  <a:moveTo>
                    <a:pt x="179" y="0"/>
                  </a:moveTo>
                  <a:cubicBezTo>
                    <a:pt x="83" y="0"/>
                    <a:pt x="1" y="77"/>
                    <a:pt x="1" y="178"/>
                  </a:cubicBezTo>
                  <a:lnTo>
                    <a:pt x="1" y="516"/>
                  </a:lnTo>
                  <a:cubicBezTo>
                    <a:pt x="1" y="617"/>
                    <a:pt x="83" y="694"/>
                    <a:pt x="179" y="694"/>
                  </a:cubicBezTo>
                  <a:cubicBezTo>
                    <a:pt x="281" y="694"/>
                    <a:pt x="363" y="617"/>
                    <a:pt x="357" y="516"/>
                  </a:cubicBezTo>
                  <a:lnTo>
                    <a:pt x="357" y="178"/>
                  </a:lnTo>
                  <a:cubicBezTo>
                    <a:pt x="357" y="77"/>
                    <a:pt x="281" y="0"/>
                    <a:pt x="1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9"/>
            <p:cNvSpPr/>
            <p:nvPr/>
          </p:nvSpPr>
          <p:spPr>
            <a:xfrm>
              <a:off x="3382902" y="4079827"/>
              <a:ext cx="106270" cy="39673"/>
            </a:xfrm>
            <a:custGeom>
              <a:rect b="b" l="l" r="r" t="t"/>
              <a:pathLst>
                <a:path extrusionOk="0" h="1254" w="3359">
                  <a:moveTo>
                    <a:pt x="0" y="1"/>
                  </a:moveTo>
                  <a:lnTo>
                    <a:pt x="0" y="1253"/>
                  </a:lnTo>
                  <a:lnTo>
                    <a:pt x="3358" y="1253"/>
                  </a:lnTo>
                  <a:lnTo>
                    <a:pt x="3358"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9"/>
            <p:cNvSpPr/>
            <p:nvPr/>
          </p:nvSpPr>
          <p:spPr>
            <a:xfrm>
              <a:off x="3423524" y="4148542"/>
              <a:ext cx="40496" cy="14269"/>
            </a:xfrm>
            <a:custGeom>
              <a:rect b="b" l="l" r="r" t="t"/>
              <a:pathLst>
                <a:path extrusionOk="0" h="451" w="1280">
                  <a:moveTo>
                    <a:pt x="642" y="0"/>
                  </a:moveTo>
                  <a:cubicBezTo>
                    <a:pt x="470" y="0"/>
                    <a:pt x="297" y="35"/>
                    <a:pt x="134" y="105"/>
                  </a:cubicBezTo>
                  <a:cubicBezTo>
                    <a:pt x="45" y="144"/>
                    <a:pt x="1" y="252"/>
                    <a:pt x="39" y="341"/>
                  </a:cubicBezTo>
                  <a:cubicBezTo>
                    <a:pt x="67" y="412"/>
                    <a:pt x="134" y="451"/>
                    <a:pt x="203" y="451"/>
                  </a:cubicBezTo>
                  <a:cubicBezTo>
                    <a:pt x="227" y="451"/>
                    <a:pt x="251" y="446"/>
                    <a:pt x="274" y="436"/>
                  </a:cubicBezTo>
                  <a:cubicBezTo>
                    <a:pt x="392" y="385"/>
                    <a:pt x="516" y="360"/>
                    <a:pt x="640" y="360"/>
                  </a:cubicBezTo>
                  <a:cubicBezTo>
                    <a:pt x="764" y="360"/>
                    <a:pt x="888" y="385"/>
                    <a:pt x="1006" y="436"/>
                  </a:cubicBezTo>
                  <a:cubicBezTo>
                    <a:pt x="1031" y="449"/>
                    <a:pt x="1050" y="449"/>
                    <a:pt x="1076" y="449"/>
                  </a:cubicBezTo>
                  <a:cubicBezTo>
                    <a:pt x="1146" y="449"/>
                    <a:pt x="1216" y="411"/>
                    <a:pt x="1241" y="341"/>
                  </a:cubicBezTo>
                  <a:cubicBezTo>
                    <a:pt x="1279" y="252"/>
                    <a:pt x="1241" y="144"/>
                    <a:pt x="1146" y="105"/>
                  </a:cubicBezTo>
                  <a:cubicBezTo>
                    <a:pt x="987" y="35"/>
                    <a:pt x="815" y="0"/>
                    <a:pt x="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2" name="Google Shape;3842;p59"/>
          <p:cNvGrpSpPr/>
          <p:nvPr/>
        </p:nvGrpSpPr>
        <p:grpSpPr>
          <a:xfrm>
            <a:off x="4836648" y="3310392"/>
            <a:ext cx="305871" cy="377119"/>
            <a:chOff x="4836648" y="3310392"/>
            <a:chExt cx="305871" cy="377119"/>
          </a:xfrm>
        </p:grpSpPr>
        <p:sp>
          <p:nvSpPr>
            <p:cNvPr id="3843" name="Google Shape;3843;p59"/>
            <p:cNvSpPr/>
            <p:nvPr/>
          </p:nvSpPr>
          <p:spPr>
            <a:xfrm>
              <a:off x="4836648" y="3310392"/>
              <a:ext cx="305871" cy="377119"/>
            </a:xfrm>
            <a:custGeom>
              <a:rect b="b" l="l" r="r" t="t"/>
              <a:pathLst>
                <a:path extrusionOk="0" h="11920" w="9668">
                  <a:moveTo>
                    <a:pt x="1183" y="1"/>
                  </a:moveTo>
                  <a:cubicBezTo>
                    <a:pt x="528" y="1"/>
                    <a:pt x="0" y="529"/>
                    <a:pt x="0" y="1184"/>
                  </a:cubicBezTo>
                  <a:lnTo>
                    <a:pt x="0" y="10737"/>
                  </a:lnTo>
                  <a:cubicBezTo>
                    <a:pt x="0" y="11392"/>
                    <a:pt x="528" y="11920"/>
                    <a:pt x="1183" y="11920"/>
                  </a:cubicBezTo>
                  <a:lnTo>
                    <a:pt x="8485" y="11920"/>
                  </a:lnTo>
                  <a:cubicBezTo>
                    <a:pt x="9140" y="11920"/>
                    <a:pt x="9668" y="11392"/>
                    <a:pt x="9668" y="10737"/>
                  </a:cubicBezTo>
                  <a:lnTo>
                    <a:pt x="9668" y="1184"/>
                  </a:lnTo>
                  <a:cubicBezTo>
                    <a:pt x="9668" y="529"/>
                    <a:pt x="9140" y="1"/>
                    <a:pt x="8485"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9"/>
            <p:cNvSpPr/>
            <p:nvPr/>
          </p:nvSpPr>
          <p:spPr>
            <a:xfrm>
              <a:off x="4859395" y="3333138"/>
              <a:ext cx="260377" cy="331624"/>
            </a:xfrm>
            <a:custGeom>
              <a:rect b="b" l="l" r="r" t="t"/>
              <a:pathLst>
                <a:path extrusionOk="0" h="10482" w="8230">
                  <a:moveTo>
                    <a:pt x="464" y="1"/>
                  </a:moveTo>
                  <a:cubicBezTo>
                    <a:pt x="210" y="1"/>
                    <a:pt x="0" y="210"/>
                    <a:pt x="0" y="465"/>
                  </a:cubicBezTo>
                  <a:lnTo>
                    <a:pt x="0" y="10018"/>
                  </a:lnTo>
                  <a:cubicBezTo>
                    <a:pt x="0" y="10272"/>
                    <a:pt x="210" y="10482"/>
                    <a:pt x="464" y="10482"/>
                  </a:cubicBezTo>
                  <a:lnTo>
                    <a:pt x="7766" y="10482"/>
                  </a:lnTo>
                  <a:cubicBezTo>
                    <a:pt x="8020" y="10482"/>
                    <a:pt x="8230" y="10272"/>
                    <a:pt x="8230" y="10018"/>
                  </a:cubicBezTo>
                  <a:lnTo>
                    <a:pt x="8230" y="465"/>
                  </a:lnTo>
                  <a:cubicBezTo>
                    <a:pt x="8230" y="210"/>
                    <a:pt x="8020" y="1"/>
                    <a:pt x="7766"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9"/>
            <p:cNvSpPr/>
            <p:nvPr/>
          </p:nvSpPr>
          <p:spPr>
            <a:xfrm>
              <a:off x="4914917" y="3333138"/>
              <a:ext cx="149329" cy="62199"/>
            </a:xfrm>
            <a:custGeom>
              <a:rect b="b" l="l" r="r" t="t"/>
              <a:pathLst>
                <a:path extrusionOk="0" h="1966" w="4720">
                  <a:moveTo>
                    <a:pt x="0" y="1"/>
                  </a:moveTo>
                  <a:lnTo>
                    <a:pt x="0" y="1025"/>
                  </a:lnTo>
                  <a:cubicBezTo>
                    <a:pt x="0" y="1540"/>
                    <a:pt x="420" y="1966"/>
                    <a:pt x="942" y="1966"/>
                  </a:cubicBezTo>
                  <a:lnTo>
                    <a:pt x="3778" y="1966"/>
                  </a:lnTo>
                  <a:cubicBezTo>
                    <a:pt x="4300" y="1966"/>
                    <a:pt x="4720" y="1546"/>
                    <a:pt x="4720" y="1025"/>
                  </a:cubicBezTo>
                  <a:lnTo>
                    <a:pt x="4720" y="1"/>
                  </a:lnTo>
                  <a:lnTo>
                    <a:pt x="4363" y="1"/>
                  </a:lnTo>
                  <a:lnTo>
                    <a:pt x="4363" y="1025"/>
                  </a:lnTo>
                  <a:cubicBezTo>
                    <a:pt x="4363" y="1343"/>
                    <a:pt x="4103" y="1610"/>
                    <a:pt x="3778" y="1610"/>
                  </a:cubicBezTo>
                  <a:lnTo>
                    <a:pt x="942" y="1610"/>
                  </a:lnTo>
                  <a:cubicBezTo>
                    <a:pt x="617" y="1610"/>
                    <a:pt x="357" y="1343"/>
                    <a:pt x="357" y="1025"/>
                  </a:cubicBezTo>
                  <a:lnTo>
                    <a:pt x="357"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9"/>
            <p:cNvSpPr/>
            <p:nvPr/>
          </p:nvSpPr>
          <p:spPr>
            <a:xfrm>
              <a:off x="4914917" y="3602556"/>
              <a:ext cx="149329" cy="62199"/>
            </a:xfrm>
            <a:custGeom>
              <a:rect b="b" l="l" r="r" t="t"/>
              <a:pathLst>
                <a:path extrusionOk="0" h="1966" w="4720">
                  <a:moveTo>
                    <a:pt x="942" y="1"/>
                  </a:moveTo>
                  <a:cubicBezTo>
                    <a:pt x="420" y="1"/>
                    <a:pt x="0" y="420"/>
                    <a:pt x="0" y="942"/>
                  </a:cubicBezTo>
                  <a:lnTo>
                    <a:pt x="0" y="1966"/>
                  </a:lnTo>
                  <a:lnTo>
                    <a:pt x="357" y="1966"/>
                  </a:lnTo>
                  <a:lnTo>
                    <a:pt x="357" y="942"/>
                  </a:lnTo>
                  <a:cubicBezTo>
                    <a:pt x="357" y="624"/>
                    <a:pt x="617" y="357"/>
                    <a:pt x="942" y="357"/>
                  </a:cubicBezTo>
                  <a:lnTo>
                    <a:pt x="3778" y="357"/>
                  </a:lnTo>
                  <a:cubicBezTo>
                    <a:pt x="4103" y="357"/>
                    <a:pt x="4363" y="624"/>
                    <a:pt x="4363" y="942"/>
                  </a:cubicBezTo>
                  <a:lnTo>
                    <a:pt x="4363" y="1966"/>
                  </a:lnTo>
                  <a:lnTo>
                    <a:pt x="4720" y="1966"/>
                  </a:lnTo>
                  <a:lnTo>
                    <a:pt x="4720" y="942"/>
                  </a:lnTo>
                  <a:cubicBezTo>
                    <a:pt x="4720" y="420"/>
                    <a:pt x="4300" y="1"/>
                    <a:pt x="377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9"/>
            <p:cNvSpPr/>
            <p:nvPr/>
          </p:nvSpPr>
          <p:spPr>
            <a:xfrm>
              <a:off x="4859395" y="3493315"/>
              <a:ext cx="260377" cy="11295"/>
            </a:xfrm>
            <a:custGeom>
              <a:rect b="b" l="l" r="r" t="t"/>
              <a:pathLst>
                <a:path extrusionOk="0" h="357" w="8230">
                  <a:moveTo>
                    <a:pt x="0" y="0"/>
                  </a:moveTo>
                  <a:lnTo>
                    <a:pt x="0" y="356"/>
                  </a:lnTo>
                  <a:lnTo>
                    <a:pt x="8230" y="356"/>
                  </a:lnTo>
                  <a:lnTo>
                    <a:pt x="8230"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9"/>
            <p:cNvSpPr/>
            <p:nvPr/>
          </p:nvSpPr>
          <p:spPr>
            <a:xfrm>
              <a:off x="5003849" y="3546211"/>
              <a:ext cx="84156" cy="83934"/>
            </a:xfrm>
            <a:custGeom>
              <a:rect b="b" l="l" r="r" t="t"/>
              <a:pathLst>
                <a:path extrusionOk="0" h="2653" w="2660">
                  <a:moveTo>
                    <a:pt x="1330" y="1"/>
                  </a:moveTo>
                  <a:cubicBezTo>
                    <a:pt x="598" y="1"/>
                    <a:pt x="1" y="592"/>
                    <a:pt x="1" y="1324"/>
                  </a:cubicBezTo>
                  <a:cubicBezTo>
                    <a:pt x="1" y="2061"/>
                    <a:pt x="598" y="2653"/>
                    <a:pt x="1330" y="2653"/>
                  </a:cubicBezTo>
                  <a:cubicBezTo>
                    <a:pt x="2061" y="2653"/>
                    <a:pt x="2659" y="2061"/>
                    <a:pt x="2659" y="1324"/>
                  </a:cubicBezTo>
                  <a:cubicBezTo>
                    <a:pt x="2659" y="592"/>
                    <a:pt x="2061" y="1"/>
                    <a:pt x="133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9"/>
            <p:cNvSpPr/>
            <p:nvPr/>
          </p:nvSpPr>
          <p:spPr>
            <a:xfrm>
              <a:off x="5030424" y="3572786"/>
              <a:ext cx="31005" cy="30815"/>
            </a:xfrm>
            <a:custGeom>
              <a:rect b="b" l="l" r="r" t="t"/>
              <a:pathLst>
                <a:path extrusionOk="0" h="974" w="980">
                  <a:moveTo>
                    <a:pt x="490" y="0"/>
                  </a:moveTo>
                  <a:cubicBezTo>
                    <a:pt x="223" y="0"/>
                    <a:pt x="0" y="217"/>
                    <a:pt x="0" y="484"/>
                  </a:cubicBezTo>
                  <a:cubicBezTo>
                    <a:pt x="0" y="757"/>
                    <a:pt x="223" y="973"/>
                    <a:pt x="490" y="973"/>
                  </a:cubicBezTo>
                  <a:cubicBezTo>
                    <a:pt x="763" y="973"/>
                    <a:pt x="980" y="757"/>
                    <a:pt x="980" y="484"/>
                  </a:cubicBezTo>
                  <a:cubicBezTo>
                    <a:pt x="980" y="217"/>
                    <a:pt x="763" y="0"/>
                    <a:pt x="490"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9"/>
            <p:cNvSpPr/>
            <p:nvPr/>
          </p:nvSpPr>
          <p:spPr>
            <a:xfrm>
              <a:off x="4890968" y="3368761"/>
              <a:ext cx="83934" cy="84124"/>
            </a:xfrm>
            <a:custGeom>
              <a:rect b="b" l="l" r="r" t="t"/>
              <a:pathLst>
                <a:path extrusionOk="0" h="2659" w="2653">
                  <a:moveTo>
                    <a:pt x="1323" y="0"/>
                  </a:moveTo>
                  <a:cubicBezTo>
                    <a:pt x="592" y="0"/>
                    <a:pt x="1" y="598"/>
                    <a:pt x="1" y="1330"/>
                  </a:cubicBezTo>
                  <a:cubicBezTo>
                    <a:pt x="1" y="2061"/>
                    <a:pt x="592" y="2659"/>
                    <a:pt x="1323" y="2659"/>
                  </a:cubicBezTo>
                  <a:cubicBezTo>
                    <a:pt x="2061" y="2659"/>
                    <a:pt x="2653" y="2061"/>
                    <a:pt x="2653" y="1330"/>
                  </a:cubicBezTo>
                  <a:cubicBezTo>
                    <a:pt x="2653" y="598"/>
                    <a:pt x="2061" y="0"/>
                    <a:pt x="1323"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9"/>
            <p:cNvSpPr/>
            <p:nvPr/>
          </p:nvSpPr>
          <p:spPr>
            <a:xfrm>
              <a:off x="4917543" y="3395304"/>
              <a:ext cx="30815" cy="31036"/>
            </a:xfrm>
            <a:custGeom>
              <a:rect b="b" l="l" r="r" t="t"/>
              <a:pathLst>
                <a:path extrusionOk="0" h="981" w="974">
                  <a:moveTo>
                    <a:pt x="483" y="1"/>
                  </a:moveTo>
                  <a:cubicBezTo>
                    <a:pt x="216" y="1"/>
                    <a:pt x="0" y="223"/>
                    <a:pt x="0" y="491"/>
                  </a:cubicBezTo>
                  <a:cubicBezTo>
                    <a:pt x="0" y="764"/>
                    <a:pt x="216" y="980"/>
                    <a:pt x="483" y="980"/>
                  </a:cubicBezTo>
                  <a:cubicBezTo>
                    <a:pt x="757" y="980"/>
                    <a:pt x="973" y="764"/>
                    <a:pt x="973" y="491"/>
                  </a:cubicBezTo>
                  <a:cubicBezTo>
                    <a:pt x="973" y="223"/>
                    <a:pt x="757" y="1"/>
                    <a:pt x="483"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9"/>
            <p:cNvSpPr/>
            <p:nvPr/>
          </p:nvSpPr>
          <p:spPr>
            <a:xfrm>
              <a:off x="4902231" y="3521883"/>
              <a:ext cx="11295" cy="11706"/>
            </a:xfrm>
            <a:custGeom>
              <a:rect b="b" l="l" r="r" t="t"/>
              <a:pathLst>
                <a:path extrusionOk="0" h="370" w="357">
                  <a:moveTo>
                    <a:pt x="179" y="0"/>
                  </a:moveTo>
                  <a:cubicBezTo>
                    <a:pt x="77" y="0"/>
                    <a:pt x="1" y="77"/>
                    <a:pt x="1" y="178"/>
                  </a:cubicBezTo>
                  <a:lnTo>
                    <a:pt x="1" y="191"/>
                  </a:lnTo>
                  <a:cubicBezTo>
                    <a:pt x="1" y="286"/>
                    <a:pt x="77" y="369"/>
                    <a:pt x="179" y="369"/>
                  </a:cubicBezTo>
                  <a:cubicBezTo>
                    <a:pt x="274" y="369"/>
                    <a:pt x="357" y="286"/>
                    <a:pt x="357" y="191"/>
                  </a:cubicBezTo>
                  <a:lnTo>
                    <a:pt x="357" y="178"/>
                  </a:lnTo>
                  <a:cubicBezTo>
                    <a:pt x="357" y="77"/>
                    <a:pt x="274" y="0"/>
                    <a:pt x="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9"/>
            <p:cNvSpPr/>
            <p:nvPr/>
          </p:nvSpPr>
          <p:spPr>
            <a:xfrm>
              <a:off x="4956552" y="3521883"/>
              <a:ext cx="11516" cy="11706"/>
            </a:xfrm>
            <a:custGeom>
              <a:rect b="b" l="l" r="r" t="t"/>
              <a:pathLst>
                <a:path extrusionOk="0" h="370" w="364">
                  <a:moveTo>
                    <a:pt x="185" y="0"/>
                  </a:moveTo>
                  <a:cubicBezTo>
                    <a:pt x="84" y="0"/>
                    <a:pt x="1" y="77"/>
                    <a:pt x="1" y="178"/>
                  </a:cubicBezTo>
                  <a:lnTo>
                    <a:pt x="1" y="191"/>
                  </a:lnTo>
                  <a:cubicBezTo>
                    <a:pt x="1" y="286"/>
                    <a:pt x="84" y="369"/>
                    <a:pt x="185" y="369"/>
                  </a:cubicBezTo>
                  <a:cubicBezTo>
                    <a:pt x="281" y="369"/>
                    <a:pt x="363" y="286"/>
                    <a:pt x="363" y="191"/>
                  </a:cubicBezTo>
                  <a:lnTo>
                    <a:pt x="363" y="178"/>
                  </a:lnTo>
                  <a:cubicBezTo>
                    <a:pt x="363" y="77"/>
                    <a:pt x="281"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9"/>
            <p:cNvSpPr/>
            <p:nvPr/>
          </p:nvSpPr>
          <p:spPr>
            <a:xfrm>
              <a:off x="5011094" y="3521883"/>
              <a:ext cx="11516" cy="11706"/>
            </a:xfrm>
            <a:custGeom>
              <a:rect b="b" l="l" r="r" t="t"/>
              <a:pathLst>
                <a:path extrusionOk="0" h="370" w="364">
                  <a:moveTo>
                    <a:pt x="179" y="0"/>
                  </a:moveTo>
                  <a:cubicBezTo>
                    <a:pt x="83" y="0"/>
                    <a:pt x="1" y="77"/>
                    <a:pt x="1" y="178"/>
                  </a:cubicBezTo>
                  <a:lnTo>
                    <a:pt x="1" y="191"/>
                  </a:lnTo>
                  <a:cubicBezTo>
                    <a:pt x="1" y="286"/>
                    <a:pt x="83" y="369"/>
                    <a:pt x="179" y="369"/>
                  </a:cubicBezTo>
                  <a:cubicBezTo>
                    <a:pt x="280" y="369"/>
                    <a:pt x="363" y="286"/>
                    <a:pt x="363" y="191"/>
                  </a:cubicBezTo>
                  <a:lnTo>
                    <a:pt x="363" y="178"/>
                  </a:lnTo>
                  <a:cubicBezTo>
                    <a:pt x="363" y="77"/>
                    <a:pt x="280" y="0"/>
                    <a:pt x="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9"/>
            <p:cNvSpPr/>
            <p:nvPr/>
          </p:nvSpPr>
          <p:spPr>
            <a:xfrm>
              <a:off x="5065635" y="3521883"/>
              <a:ext cx="11295" cy="11706"/>
            </a:xfrm>
            <a:custGeom>
              <a:rect b="b" l="l" r="r" t="t"/>
              <a:pathLst>
                <a:path extrusionOk="0" h="370" w="357">
                  <a:moveTo>
                    <a:pt x="178" y="0"/>
                  </a:moveTo>
                  <a:cubicBezTo>
                    <a:pt x="83" y="0"/>
                    <a:pt x="0" y="77"/>
                    <a:pt x="0" y="178"/>
                  </a:cubicBezTo>
                  <a:lnTo>
                    <a:pt x="0" y="191"/>
                  </a:lnTo>
                  <a:cubicBezTo>
                    <a:pt x="0" y="286"/>
                    <a:pt x="83" y="369"/>
                    <a:pt x="178" y="369"/>
                  </a:cubicBezTo>
                  <a:cubicBezTo>
                    <a:pt x="280" y="369"/>
                    <a:pt x="356" y="286"/>
                    <a:pt x="356" y="191"/>
                  </a:cubicBezTo>
                  <a:lnTo>
                    <a:pt x="356" y="178"/>
                  </a:lnTo>
                  <a:cubicBezTo>
                    <a:pt x="356" y="77"/>
                    <a:pt x="280" y="0"/>
                    <a:pt x="1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9"/>
            <p:cNvSpPr/>
            <p:nvPr/>
          </p:nvSpPr>
          <p:spPr>
            <a:xfrm>
              <a:off x="4929407" y="3570571"/>
              <a:ext cx="11295" cy="11896"/>
            </a:xfrm>
            <a:custGeom>
              <a:rect b="b" l="l" r="r" t="t"/>
              <a:pathLst>
                <a:path extrusionOk="0" h="376" w="357">
                  <a:moveTo>
                    <a:pt x="178" y="0"/>
                  </a:moveTo>
                  <a:cubicBezTo>
                    <a:pt x="83" y="0"/>
                    <a:pt x="0" y="83"/>
                    <a:pt x="0" y="178"/>
                  </a:cubicBezTo>
                  <a:lnTo>
                    <a:pt x="0" y="191"/>
                  </a:lnTo>
                  <a:cubicBezTo>
                    <a:pt x="0" y="293"/>
                    <a:pt x="83" y="376"/>
                    <a:pt x="178" y="376"/>
                  </a:cubicBezTo>
                  <a:cubicBezTo>
                    <a:pt x="280" y="376"/>
                    <a:pt x="357" y="293"/>
                    <a:pt x="357" y="191"/>
                  </a:cubicBezTo>
                  <a:lnTo>
                    <a:pt x="357" y="178"/>
                  </a:lnTo>
                  <a:cubicBezTo>
                    <a:pt x="357" y="83"/>
                    <a:pt x="280" y="0"/>
                    <a:pt x="1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9"/>
            <p:cNvSpPr/>
            <p:nvPr/>
          </p:nvSpPr>
          <p:spPr>
            <a:xfrm>
              <a:off x="4983917" y="3570571"/>
              <a:ext cx="11326" cy="11896"/>
            </a:xfrm>
            <a:custGeom>
              <a:rect b="b" l="l" r="r" t="t"/>
              <a:pathLst>
                <a:path extrusionOk="0" h="376" w="358">
                  <a:moveTo>
                    <a:pt x="179" y="0"/>
                  </a:moveTo>
                  <a:cubicBezTo>
                    <a:pt x="77" y="0"/>
                    <a:pt x="1" y="83"/>
                    <a:pt x="1" y="178"/>
                  </a:cubicBezTo>
                  <a:lnTo>
                    <a:pt x="1" y="191"/>
                  </a:lnTo>
                  <a:cubicBezTo>
                    <a:pt x="1" y="293"/>
                    <a:pt x="77" y="376"/>
                    <a:pt x="179" y="376"/>
                  </a:cubicBezTo>
                  <a:cubicBezTo>
                    <a:pt x="281" y="376"/>
                    <a:pt x="357" y="293"/>
                    <a:pt x="357" y="191"/>
                  </a:cubicBezTo>
                  <a:lnTo>
                    <a:pt x="357" y="178"/>
                  </a:lnTo>
                  <a:cubicBezTo>
                    <a:pt x="357" y="83"/>
                    <a:pt x="281" y="0"/>
                    <a:pt x="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9"/>
            <p:cNvSpPr/>
            <p:nvPr/>
          </p:nvSpPr>
          <p:spPr>
            <a:xfrm>
              <a:off x="5065635" y="3464336"/>
              <a:ext cx="11295" cy="11706"/>
            </a:xfrm>
            <a:custGeom>
              <a:rect b="b" l="l" r="r" t="t"/>
              <a:pathLst>
                <a:path extrusionOk="0" h="370" w="357">
                  <a:moveTo>
                    <a:pt x="178" y="0"/>
                  </a:moveTo>
                  <a:cubicBezTo>
                    <a:pt x="83" y="0"/>
                    <a:pt x="0" y="83"/>
                    <a:pt x="0" y="178"/>
                  </a:cubicBezTo>
                  <a:lnTo>
                    <a:pt x="0" y="191"/>
                  </a:lnTo>
                  <a:cubicBezTo>
                    <a:pt x="0" y="293"/>
                    <a:pt x="83" y="369"/>
                    <a:pt x="178" y="369"/>
                  </a:cubicBezTo>
                  <a:cubicBezTo>
                    <a:pt x="280" y="369"/>
                    <a:pt x="356" y="293"/>
                    <a:pt x="356" y="191"/>
                  </a:cubicBezTo>
                  <a:lnTo>
                    <a:pt x="356" y="178"/>
                  </a:lnTo>
                  <a:cubicBezTo>
                    <a:pt x="356" y="83"/>
                    <a:pt x="280" y="0"/>
                    <a:pt x="1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9"/>
            <p:cNvSpPr/>
            <p:nvPr/>
          </p:nvSpPr>
          <p:spPr>
            <a:xfrm>
              <a:off x="5011094" y="3464336"/>
              <a:ext cx="11516" cy="11706"/>
            </a:xfrm>
            <a:custGeom>
              <a:rect b="b" l="l" r="r" t="t"/>
              <a:pathLst>
                <a:path extrusionOk="0" h="370" w="364">
                  <a:moveTo>
                    <a:pt x="179" y="0"/>
                  </a:moveTo>
                  <a:cubicBezTo>
                    <a:pt x="83" y="0"/>
                    <a:pt x="1" y="83"/>
                    <a:pt x="1" y="178"/>
                  </a:cubicBezTo>
                  <a:lnTo>
                    <a:pt x="1" y="191"/>
                  </a:lnTo>
                  <a:cubicBezTo>
                    <a:pt x="1" y="293"/>
                    <a:pt x="83" y="369"/>
                    <a:pt x="179" y="369"/>
                  </a:cubicBezTo>
                  <a:cubicBezTo>
                    <a:pt x="280" y="369"/>
                    <a:pt x="363" y="293"/>
                    <a:pt x="363" y="191"/>
                  </a:cubicBezTo>
                  <a:lnTo>
                    <a:pt x="363" y="178"/>
                  </a:lnTo>
                  <a:cubicBezTo>
                    <a:pt x="363" y="83"/>
                    <a:pt x="280" y="0"/>
                    <a:pt x="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9"/>
            <p:cNvSpPr/>
            <p:nvPr/>
          </p:nvSpPr>
          <p:spPr>
            <a:xfrm>
              <a:off x="4956552" y="3464336"/>
              <a:ext cx="11516" cy="11706"/>
            </a:xfrm>
            <a:custGeom>
              <a:rect b="b" l="l" r="r" t="t"/>
              <a:pathLst>
                <a:path extrusionOk="0" h="370" w="364">
                  <a:moveTo>
                    <a:pt x="185" y="0"/>
                  </a:moveTo>
                  <a:cubicBezTo>
                    <a:pt x="84" y="0"/>
                    <a:pt x="1" y="83"/>
                    <a:pt x="1" y="178"/>
                  </a:cubicBezTo>
                  <a:lnTo>
                    <a:pt x="1" y="191"/>
                  </a:lnTo>
                  <a:cubicBezTo>
                    <a:pt x="1" y="293"/>
                    <a:pt x="84" y="369"/>
                    <a:pt x="185" y="369"/>
                  </a:cubicBezTo>
                  <a:cubicBezTo>
                    <a:pt x="281" y="369"/>
                    <a:pt x="363" y="293"/>
                    <a:pt x="363" y="191"/>
                  </a:cubicBezTo>
                  <a:lnTo>
                    <a:pt x="363" y="178"/>
                  </a:lnTo>
                  <a:cubicBezTo>
                    <a:pt x="363" y="83"/>
                    <a:pt x="281"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9"/>
            <p:cNvSpPr/>
            <p:nvPr/>
          </p:nvSpPr>
          <p:spPr>
            <a:xfrm>
              <a:off x="4902231" y="3464336"/>
              <a:ext cx="11295" cy="11706"/>
            </a:xfrm>
            <a:custGeom>
              <a:rect b="b" l="l" r="r" t="t"/>
              <a:pathLst>
                <a:path extrusionOk="0" h="370" w="357">
                  <a:moveTo>
                    <a:pt x="179" y="0"/>
                  </a:moveTo>
                  <a:cubicBezTo>
                    <a:pt x="77" y="0"/>
                    <a:pt x="1" y="83"/>
                    <a:pt x="1" y="178"/>
                  </a:cubicBezTo>
                  <a:lnTo>
                    <a:pt x="1" y="191"/>
                  </a:lnTo>
                  <a:cubicBezTo>
                    <a:pt x="1" y="293"/>
                    <a:pt x="77" y="369"/>
                    <a:pt x="179" y="369"/>
                  </a:cubicBezTo>
                  <a:cubicBezTo>
                    <a:pt x="274" y="369"/>
                    <a:pt x="357" y="293"/>
                    <a:pt x="357" y="191"/>
                  </a:cubicBezTo>
                  <a:lnTo>
                    <a:pt x="357" y="178"/>
                  </a:lnTo>
                  <a:cubicBezTo>
                    <a:pt x="357" y="83"/>
                    <a:pt x="274" y="0"/>
                    <a:pt x="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9"/>
            <p:cNvSpPr/>
            <p:nvPr/>
          </p:nvSpPr>
          <p:spPr>
            <a:xfrm>
              <a:off x="4983917" y="3415425"/>
              <a:ext cx="11326" cy="11927"/>
            </a:xfrm>
            <a:custGeom>
              <a:rect b="b" l="l" r="r" t="t"/>
              <a:pathLst>
                <a:path extrusionOk="0" h="377" w="358">
                  <a:moveTo>
                    <a:pt x="179" y="1"/>
                  </a:moveTo>
                  <a:cubicBezTo>
                    <a:pt x="77" y="1"/>
                    <a:pt x="1" y="83"/>
                    <a:pt x="1" y="185"/>
                  </a:cubicBezTo>
                  <a:lnTo>
                    <a:pt x="1" y="192"/>
                  </a:lnTo>
                  <a:cubicBezTo>
                    <a:pt x="1" y="293"/>
                    <a:pt x="77" y="376"/>
                    <a:pt x="179" y="376"/>
                  </a:cubicBezTo>
                  <a:cubicBezTo>
                    <a:pt x="281" y="376"/>
                    <a:pt x="357" y="293"/>
                    <a:pt x="357" y="192"/>
                  </a:cubicBezTo>
                  <a:lnTo>
                    <a:pt x="357" y="185"/>
                  </a:lnTo>
                  <a:cubicBezTo>
                    <a:pt x="357" y="83"/>
                    <a:pt x="281" y="1"/>
                    <a:pt x="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9"/>
            <p:cNvSpPr/>
            <p:nvPr/>
          </p:nvSpPr>
          <p:spPr>
            <a:xfrm>
              <a:off x="5030424" y="3410616"/>
              <a:ext cx="42489" cy="42489"/>
            </a:xfrm>
            <a:custGeom>
              <a:rect b="b" l="l" r="r" t="t"/>
              <a:pathLst>
                <a:path extrusionOk="0" h="1343" w="1343">
                  <a:moveTo>
                    <a:pt x="668" y="0"/>
                  </a:moveTo>
                  <a:cubicBezTo>
                    <a:pt x="299" y="0"/>
                    <a:pt x="0" y="299"/>
                    <a:pt x="0" y="674"/>
                  </a:cubicBezTo>
                  <a:cubicBezTo>
                    <a:pt x="0" y="1043"/>
                    <a:pt x="299" y="1342"/>
                    <a:pt x="668" y="1342"/>
                  </a:cubicBezTo>
                  <a:cubicBezTo>
                    <a:pt x="1037" y="1342"/>
                    <a:pt x="1342" y="1043"/>
                    <a:pt x="1342" y="674"/>
                  </a:cubicBezTo>
                  <a:cubicBezTo>
                    <a:pt x="1342" y="299"/>
                    <a:pt x="1037" y="0"/>
                    <a:pt x="66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4" name="Google Shape;3864;p59"/>
          <p:cNvGrpSpPr/>
          <p:nvPr/>
        </p:nvGrpSpPr>
        <p:grpSpPr>
          <a:xfrm>
            <a:off x="4796216" y="2727075"/>
            <a:ext cx="383918" cy="376862"/>
            <a:chOff x="4796216" y="2727075"/>
            <a:chExt cx="383918" cy="376862"/>
          </a:xfrm>
        </p:grpSpPr>
        <p:sp>
          <p:nvSpPr>
            <p:cNvPr id="3865" name="Google Shape;3865;p59"/>
            <p:cNvSpPr/>
            <p:nvPr/>
          </p:nvSpPr>
          <p:spPr>
            <a:xfrm>
              <a:off x="4933235" y="2821668"/>
              <a:ext cx="155150" cy="150341"/>
            </a:xfrm>
            <a:custGeom>
              <a:rect b="b" l="l" r="r" t="t"/>
              <a:pathLst>
                <a:path extrusionOk="0" h="4752" w="4904">
                  <a:moveTo>
                    <a:pt x="3171" y="0"/>
                  </a:moveTo>
                  <a:cubicBezTo>
                    <a:pt x="2767" y="0"/>
                    <a:pt x="2363" y="153"/>
                    <a:pt x="2054" y="458"/>
                  </a:cubicBezTo>
                  <a:lnTo>
                    <a:pt x="0" y="2519"/>
                  </a:lnTo>
                  <a:lnTo>
                    <a:pt x="713" y="4262"/>
                  </a:lnTo>
                  <a:lnTo>
                    <a:pt x="2233" y="4751"/>
                  </a:lnTo>
                  <a:lnTo>
                    <a:pt x="4287" y="2691"/>
                  </a:lnTo>
                  <a:cubicBezTo>
                    <a:pt x="4904" y="2080"/>
                    <a:pt x="4904" y="1075"/>
                    <a:pt x="4287" y="458"/>
                  </a:cubicBezTo>
                  <a:cubicBezTo>
                    <a:pt x="3978" y="153"/>
                    <a:pt x="3575" y="0"/>
                    <a:pt x="317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9"/>
            <p:cNvSpPr/>
            <p:nvPr/>
          </p:nvSpPr>
          <p:spPr>
            <a:xfrm>
              <a:off x="4796216" y="2894116"/>
              <a:ext cx="216527" cy="209820"/>
            </a:xfrm>
            <a:custGeom>
              <a:rect b="b" l="l" r="r" t="t"/>
              <a:pathLst>
                <a:path extrusionOk="0" h="6632" w="6844">
                  <a:moveTo>
                    <a:pt x="3864" y="0"/>
                  </a:moveTo>
                  <a:cubicBezTo>
                    <a:pt x="3716" y="0"/>
                    <a:pt x="3568" y="57"/>
                    <a:pt x="3454" y="172"/>
                  </a:cubicBezTo>
                  <a:cubicBezTo>
                    <a:pt x="3231" y="394"/>
                    <a:pt x="3231" y="763"/>
                    <a:pt x="3454" y="992"/>
                  </a:cubicBezTo>
                  <a:lnTo>
                    <a:pt x="3511" y="1043"/>
                  </a:lnTo>
                  <a:lnTo>
                    <a:pt x="617" y="3937"/>
                  </a:lnTo>
                  <a:cubicBezTo>
                    <a:pt x="0" y="4554"/>
                    <a:pt x="0" y="5552"/>
                    <a:pt x="617" y="6169"/>
                  </a:cubicBezTo>
                  <a:cubicBezTo>
                    <a:pt x="925" y="6478"/>
                    <a:pt x="1329" y="6632"/>
                    <a:pt x="1733" y="6632"/>
                  </a:cubicBezTo>
                  <a:cubicBezTo>
                    <a:pt x="2137" y="6632"/>
                    <a:pt x="2541" y="6478"/>
                    <a:pt x="2849" y="6169"/>
                  </a:cubicBezTo>
                  <a:lnTo>
                    <a:pt x="5743" y="3275"/>
                  </a:lnTo>
                  <a:lnTo>
                    <a:pt x="5800" y="3333"/>
                  </a:lnTo>
                  <a:cubicBezTo>
                    <a:pt x="5912" y="3447"/>
                    <a:pt x="6060" y="3504"/>
                    <a:pt x="6207" y="3504"/>
                  </a:cubicBezTo>
                  <a:cubicBezTo>
                    <a:pt x="6355" y="3504"/>
                    <a:pt x="6503" y="3447"/>
                    <a:pt x="6614" y="3333"/>
                  </a:cubicBezTo>
                  <a:cubicBezTo>
                    <a:pt x="6843" y="3110"/>
                    <a:pt x="6843" y="2741"/>
                    <a:pt x="6614" y="2512"/>
                  </a:cubicBezTo>
                  <a:lnTo>
                    <a:pt x="4274" y="172"/>
                  </a:lnTo>
                  <a:cubicBezTo>
                    <a:pt x="4159" y="57"/>
                    <a:pt x="4012" y="0"/>
                    <a:pt x="386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9"/>
            <p:cNvSpPr/>
            <p:nvPr/>
          </p:nvSpPr>
          <p:spPr>
            <a:xfrm>
              <a:off x="4897011" y="2968557"/>
              <a:ext cx="39452" cy="39452"/>
            </a:xfrm>
            <a:custGeom>
              <a:rect b="b" l="l" r="r" t="t"/>
              <a:pathLst>
                <a:path extrusionOk="0" h="1247" w="1247">
                  <a:moveTo>
                    <a:pt x="624" y="0"/>
                  </a:moveTo>
                  <a:cubicBezTo>
                    <a:pt x="280" y="0"/>
                    <a:pt x="0" y="280"/>
                    <a:pt x="0" y="624"/>
                  </a:cubicBezTo>
                  <a:cubicBezTo>
                    <a:pt x="0" y="973"/>
                    <a:pt x="280" y="1247"/>
                    <a:pt x="624" y="1247"/>
                  </a:cubicBezTo>
                  <a:cubicBezTo>
                    <a:pt x="967" y="1247"/>
                    <a:pt x="1247" y="973"/>
                    <a:pt x="1247" y="624"/>
                  </a:cubicBezTo>
                  <a:cubicBezTo>
                    <a:pt x="1247" y="280"/>
                    <a:pt x="967" y="0"/>
                    <a:pt x="62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9"/>
            <p:cNvSpPr/>
            <p:nvPr/>
          </p:nvSpPr>
          <p:spPr>
            <a:xfrm>
              <a:off x="4945510" y="2727075"/>
              <a:ext cx="234624" cy="229941"/>
            </a:xfrm>
            <a:custGeom>
              <a:rect b="b" l="l" r="r" t="t"/>
              <a:pathLst>
                <a:path extrusionOk="0" h="7268" w="7416">
                  <a:moveTo>
                    <a:pt x="1350" y="0"/>
                  </a:moveTo>
                  <a:cubicBezTo>
                    <a:pt x="1242" y="0"/>
                    <a:pt x="1132" y="51"/>
                    <a:pt x="1062" y="154"/>
                  </a:cubicBezTo>
                  <a:lnTo>
                    <a:pt x="140" y="1579"/>
                  </a:lnTo>
                  <a:cubicBezTo>
                    <a:pt x="0" y="1795"/>
                    <a:pt x="146" y="2087"/>
                    <a:pt x="407" y="2100"/>
                  </a:cubicBezTo>
                  <a:lnTo>
                    <a:pt x="2105" y="2189"/>
                  </a:lnTo>
                  <a:cubicBezTo>
                    <a:pt x="2111" y="2189"/>
                    <a:pt x="2117" y="2189"/>
                    <a:pt x="2123" y="2189"/>
                  </a:cubicBezTo>
                  <a:cubicBezTo>
                    <a:pt x="2374" y="2189"/>
                    <a:pt x="2535" y="1923"/>
                    <a:pt x="2423" y="1699"/>
                  </a:cubicBezTo>
                  <a:lnTo>
                    <a:pt x="2283" y="1432"/>
                  </a:lnTo>
                  <a:cubicBezTo>
                    <a:pt x="2379" y="1424"/>
                    <a:pt x="2475" y="1420"/>
                    <a:pt x="2571" y="1420"/>
                  </a:cubicBezTo>
                  <a:cubicBezTo>
                    <a:pt x="2862" y="1420"/>
                    <a:pt x="3150" y="1457"/>
                    <a:pt x="3428" y="1534"/>
                  </a:cubicBezTo>
                  <a:cubicBezTo>
                    <a:pt x="4001" y="1687"/>
                    <a:pt x="4522" y="1992"/>
                    <a:pt x="4942" y="2412"/>
                  </a:cubicBezTo>
                  <a:cubicBezTo>
                    <a:pt x="5362" y="2831"/>
                    <a:pt x="5667" y="3353"/>
                    <a:pt x="5820" y="3919"/>
                  </a:cubicBezTo>
                  <a:cubicBezTo>
                    <a:pt x="5915" y="4294"/>
                    <a:pt x="5953" y="4682"/>
                    <a:pt x="5921" y="5064"/>
                  </a:cubicBezTo>
                  <a:lnTo>
                    <a:pt x="5654" y="4930"/>
                  </a:lnTo>
                  <a:cubicBezTo>
                    <a:pt x="5604" y="4904"/>
                    <a:pt x="5552" y="4892"/>
                    <a:pt x="5500" y="4892"/>
                  </a:cubicBezTo>
                  <a:cubicBezTo>
                    <a:pt x="5319" y="4892"/>
                    <a:pt x="5155" y="5045"/>
                    <a:pt x="5165" y="5248"/>
                  </a:cubicBezTo>
                  <a:lnTo>
                    <a:pt x="5254" y="6946"/>
                  </a:lnTo>
                  <a:cubicBezTo>
                    <a:pt x="5263" y="7138"/>
                    <a:pt x="5420" y="7268"/>
                    <a:pt x="5591" y="7268"/>
                  </a:cubicBezTo>
                  <a:cubicBezTo>
                    <a:pt x="5652" y="7268"/>
                    <a:pt x="5716" y="7251"/>
                    <a:pt x="5775" y="7213"/>
                  </a:cubicBezTo>
                  <a:lnTo>
                    <a:pt x="7200" y="6285"/>
                  </a:lnTo>
                  <a:cubicBezTo>
                    <a:pt x="7416" y="6145"/>
                    <a:pt x="7397" y="5821"/>
                    <a:pt x="7168" y="5700"/>
                  </a:cubicBezTo>
                  <a:lnTo>
                    <a:pt x="6824" y="5528"/>
                  </a:lnTo>
                  <a:cubicBezTo>
                    <a:pt x="6933" y="4911"/>
                    <a:pt x="6901" y="4275"/>
                    <a:pt x="6742" y="3671"/>
                  </a:cubicBezTo>
                  <a:cubicBezTo>
                    <a:pt x="6545" y="2940"/>
                    <a:pt x="6157" y="2272"/>
                    <a:pt x="5622" y="1731"/>
                  </a:cubicBezTo>
                  <a:cubicBezTo>
                    <a:pt x="5082" y="1191"/>
                    <a:pt x="4408" y="803"/>
                    <a:pt x="3676" y="605"/>
                  </a:cubicBezTo>
                  <a:cubicBezTo>
                    <a:pt x="3310" y="509"/>
                    <a:pt x="2932" y="459"/>
                    <a:pt x="2553" y="459"/>
                  </a:cubicBezTo>
                  <a:cubicBezTo>
                    <a:pt x="2307" y="459"/>
                    <a:pt x="2062" y="480"/>
                    <a:pt x="1819" y="523"/>
                  </a:cubicBezTo>
                  <a:lnTo>
                    <a:pt x="1647" y="186"/>
                  </a:lnTo>
                  <a:cubicBezTo>
                    <a:pt x="1587" y="62"/>
                    <a:pt x="1470" y="0"/>
                    <a:pt x="1350"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9" name="Google Shape;3869;p59"/>
          <p:cNvGrpSpPr/>
          <p:nvPr/>
        </p:nvGrpSpPr>
        <p:grpSpPr>
          <a:xfrm>
            <a:off x="4810674" y="2108957"/>
            <a:ext cx="357820" cy="377019"/>
            <a:chOff x="4810674" y="2108957"/>
            <a:chExt cx="357820" cy="377019"/>
          </a:xfrm>
        </p:grpSpPr>
        <p:sp>
          <p:nvSpPr>
            <p:cNvPr id="3870" name="Google Shape;3870;p59"/>
            <p:cNvSpPr/>
            <p:nvPr/>
          </p:nvSpPr>
          <p:spPr>
            <a:xfrm>
              <a:off x="4810674" y="2108957"/>
              <a:ext cx="357820" cy="341527"/>
            </a:xfrm>
            <a:custGeom>
              <a:rect b="b" l="l" r="r" t="t"/>
              <a:pathLst>
                <a:path extrusionOk="0" h="10795" w="11310">
                  <a:moveTo>
                    <a:pt x="8643" y="1"/>
                  </a:moveTo>
                  <a:cubicBezTo>
                    <a:pt x="6498" y="1"/>
                    <a:pt x="4354" y="819"/>
                    <a:pt x="2717" y="2456"/>
                  </a:cubicBezTo>
                  <a:cubicBezTo>
                    <a:pt x="796" y="4371"/>
                    <a:pt x="1" y="6985"/>
                    <a:pt x="332" y="9478"/>
                  </a:cubicBezTo>
                  <a:cubicBezTo>
                    <a:pt x="414" y="10126"/>
                    <a:pt x="930" y="10642"/>
                    <a:pt x="1578" y="10724"/>
                  </a:cubicBezTo>
                  <a:cubicBezTo>
                    <a:pt x="1939" y="10771"/>
                    <a:pt x="2303" y="10795"/>
                    <a:pt x="2667" y="10795"/>
                  </a:cubicBezTo>
                  <a:cubicBezTo>
                    <a:pt x="4812" y="10795"/>
                    <a:pt x="6956" y="9976"/>
                    <a:pt x="8593" y="8339"/>
                  </a:cubicBezTo>
                  <a:cubicBezTo>
                    <a:pt x="10514" y="6425"/>
                    <a:pt x="11309" y="3811"/>
                    <a:pt x="10978" y="1318"/>
                  </a:cubicBezTo>
                  <a:cubicBezTo>
                    <a:pt x="10896" y="669"/>
                    <a:pt x="10381" y="160"/>
                    <a:pt x="9732" y="71"/>
                  </a:cubicBezTo>
                  <a:cubicBezTo>
                    <a:pt x="9371" y="24"/>
                    <a:pt x="9007" y="1"/>
                    <a:pt x="864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9"/>
            <p:cNvSpPr/>
            <p:nvPr/>
          </p:nvSpPr>
          <p:spPr>
            <a:xfrm>
              <a:off x="4810674" y="2108957"/>
              <a:ext cx="334472" cy="326214"/>
            </a:xfrm>
            <a:custGeom>
              <a:rect b="b" l="l" r="r" t="t"/>
              <a:pathLst>
                <a:path extrusionOk="0" h="10311" w="10572">
                  <a:moveTo>
                    <a:pt x="8643" y="1"/>
                  </a:moveTo>
                  <a:cubicBezTo>
                    <a:pt x="6496" y="1"/>
                    <a:pt x="4347" y="819"/>
                    <a:pt x="2710" y="2456"/>
                  </a:cubicBezTo>
                  <a:cubicBezTo>
                    <a:pt x="796" y="4371"/>
                    <a:pt x="1" y="6985"/>
                    <a:pt x="332" y="9478"/>
                  </a:cubicBezTo>
                  <a:cubicBezTo>
                    <a:pt x="370" y="9802"/>
                    <a:pt x="522" y="10095"/>
                    <a:pt x="739" y="10311"/>
                  </a:cubicBezTo>
                  <a:cubicBezTo>
                    <a:pt x="656" y="10228"/>
                    <a:pt x="643" y="10076"/>
                    <a:pt x="713" y="9859"/>
                  </a:cubicBezTo>
                  <a:cubicBezTo>
                    <a:pt x="1254" y="8237"/>
                    <a:pt x="2609" y="6183"/>
                    <a:pt x="4523" y="4269"/>
                  </a:cubicBezTo>
                  <a:cubicBezTo>
                    <a:pt x="6437" y="2348"/>
                    <a:pt x="8492" y="1000"/>
                    <a:pt x="10120" y="459"/>
                  </a:cubicBezTo>
                  <a:cubicBezTo>
                    <a:pt x="10212" y="429"/>
                    <a:pt x="10293" y="414"/>
                    <a:pt x="10362" y="414"/>
                  </a:cubicBezTo>
                  <a:cubicBezTo>
                    <a:pt x="10451" y="414"/>
                    <a:pt x="10521" y="438"/>
                    <a:pt x="10571" y="485"/>
                  </a:cubicBezTo>
                  <a:cubicBezTo>
                    <a:pt x="10349" y="268"/>
                    <a:pt x="10056" y="116"/>
                    <a:pt x="9732" y="71"/>
                  </a:cubicBezTo>
                  <a:cubicBezTo>
                    <a:pt x="9371" y="24"/>
                    <a:pt x="9007" y="1"/>
                    <a:pt x="864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9"/>
            <p:cNvSpPr/>
            <p:nvPr/>
          </p:nvSpPr>
          <p:spPr>
            <a:xfrm>
              <a:off x="4884926" y="2176976"/>
              <a:ext cx="151765" cy="147937"/>
            </a:xfrm>
            <a:custGeom>
              <a:rect b="b" l="l" r="r" t="t"/>
              <a:pathLst>
                <a:path extrusionOk="0" h="4676" w="4797">
                  <a:moveTo>
                    <a:pt x="4090" y="1"/>
                  </a:moveTo>
                  <a:cubicBezTo>
                    <a:pt x="3925" y="1"/>
                    <a:pt x="3760" y="65"/>
                    <a:pt x="3632" y="192"/>
                  </a:cubicBezTo>
                  <a:lnTo>
                    <a:pt x="249" y="3575"/>
                  </a:lnTo>
                  <a:cubicBezTo>
                    <a:pt x="1" y="3830"/>
                    <a:pt x="1" y="4237"/>
                    <a:pt x="249" y="4485"/>
                  </a:cubicBezTo>
                  <a:cubicBezTo>
                    <a:pt x="376" y="4612"/>
                    <a:pt x="541" y="4676"/>
                    <a:pt x="706" y="4676"/>
                  </a:cubicBezTo>
                  <a:cubicBezTo>
                    <a:pt x="871" y="4676"/>
                    <a:pt x="1034" y="4612"/>
                    <a:pt x="1158" y="4485"/>
                  </a:cubicBezTo>
                  <a:lnTo>
                    <a:pt x="4542" y="1101"/>
                  </a:lnTo>
                  <a:cubicBezTo>
                    <a:pt x="4796" y="847"/>
                    <a:pt x="4796" y="446"/>
                    <a:pt x="4542" y="192"/>
                  </a:cubicBezTo>
                  <a:cubicBezTo>
                    <a:pt x="4418" y="65"/>
                    <a:pt x="4254" y="1"/>
                    <a:pt x="4090"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9"/>
            <p:cNvSpPr/>
            <p:nvPr/>
          </p:nvSpPr>
          <p:spPr>
            <a:xfrm>
              <a:off x="4887140" y="2254265"/>
              <a:ext cx="71469" cy="69286"/>
            </a:xfrm>
            <a:custGeom>
              <a:rect b="b" l="l" r="r" t="t"/>
              <a:pathLst>
                <a:path extrusionOk="0" h="2190" w="2259">
                  <a:moveTo>
                    <a:pt x="414" y="0"/>
                  </a:moveTo>
                  <a:cubicBezTo>
                    <a:pt x="317" y="0"/>
                    <a:pt x="220" y="38"/>
                    <a:pt x="147" y="115"/>
                  </a:cubicBezTo>
                  <a:cubicBezTo>
                    <a:pt x="1" y="261"/>
                    <a:pt x="1" y="496"/>
                    <a:pt x="147" y="643"/>
                  </a:cubicBezTo>
                  <a:lnTo>
                    <a:pt x="1578" y="2080"/>
                  </a:lnTo>
                  <a:cubicBezTo>
                    <a:pt x="1651" y="2153"/>
                    <a:pt x="1748" y="2190"/>
                    <a:pt x="1845" y="2190"/>
                  </a:cubicBezTo>
                  <a:cubicBezTo>
                    <a:pt x="1942" y="2190"/>
                    <a:pt x="2039" y="2153"/>
                    <a:pt x="2112" y="2080"/>
                  </a:cubicBezTo>
                  <a:cubicBezTo>
                    <a:pt x="2259" y="1927"/>
                    <a:pt x="2259" y="1692"/>
                    <a:pt x="2112" y="1546"/>
                  </a:cubicBezTo>
                  <a:lnTo>
                    <a:pt x="681" y="115"/>
                  </a:lnTo>
                  <a:cubicBezTo>
                    <a:pt x="608" y="38"/>
                    <a:pt x="511" y="0"/>
                    <a:pt x="41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9"/>
            <p:cNvSpPr/>
            <p:nvPr/>
          </p:nvSpPr>
          <p:spPr>
            <a:xfrm>
              <a:off x="4924978" y="2216364"/>
              <a:ext cx="71659" cy="69160"/>
            </a:xfrm>
            <a:custGeom>
              <a:rect b="b" l="l" r="r" t="t"/>
              <a:pathLst>
                <a:path extrusionOk="0" h="2186" w="2265">
                  <a:moveTo>
                    <a:pt x="416" y="1"/>
                  </a:moveTo>
                  <a:cubicBezTo>
                    <a:pt x="320" y="1"/>
                    <a:pt x="223" y="38"/>
                    <a:pt x="147" y="111"/>
                  </a:cubicBezTo>
                  <a:cubicBezTo>
                    <a:pt x="0" y="257"/>
                    <a:pt x="0" y="499"/>
                    <a:pt x="147" y="645"/>
                  </a:cubicBezTo>
                  <a:lnTo>
                    <a:pt x="1584" y="2076"/>
                  </a:lnTo>
                  <a:cubicBezTo>
                    <a:pt x="1657" y="2149"/>
                    <a:pt x="1753" y="2186"/>
                    <a:pt x="1848" y="2186"/>
                  </a:cubicBezTo>
                  <a:cubicBezTo>
                    <a:pt x="1943" y="2186"/>
                    <a:pt x="2039" y="2149"/>
                    <a:pt x="2112" y="2076"/>
                  </a:cubicBezTo>
                  <a:cubicBezTo>
                    <a:pt x="2265" y="1930"/>
                    <a:pt x="2265" y="1688"/>
                    <a:pt x="2112" y="1542"/>
                  </a:cubicBezTo>
                  <a:lnTo>
                    <a:pt x="681" y="111"/>
                  </a:lnTo>
                  <a:cubicBezTo>
                    <a:pt x="608" y="38"/>
                    <a:pt x="512" y="1"/>
                    <a:pt x="416"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9"/>
            <p:cNvSpPr/>
            <p:nvPr/>
          </p:nvSpPr>
          <p:spPr>
            <a:xfrm>
              <a:off x="4963005" y="2178400"/>
              <a:ext cx="71469" cy="69286"/>
            </a:xfrm>
            <a:custGeom>
              <a:rect b="b" l="l" r="r" t="t"/>
              <a:pathLst>
                <a:path extrusionOk="0" h="2190" w="2259">
                  <a:moveTo>
                    <a:pt x="414" y="0"/>
                  </a:moveTo>
                  <a:cubicBezTo>
                    <a:pt x="317" y="0"/>
                    <a:pt x="220" y="39"/>
                    <a:pt x="147" y="115"/>
                  </a:cubicBezTo>
                  <a:cubicBezTo>
                    <a:pt x="0" y="261"/>
                    <a:pt x="0" y="497"/>
                    <a:pt x="147" y="649"/>
                  </a:cubicBezTo>
                  <a:lnTo>
                    <a:pt x="1578" y="2080"/>
                  </a:lnTo>
                  <a:cubicBezTo>
                    <a:pt x="1651" y="2153"/>
                    <a:pt x="1748" y="2190"/>
                    <a:pt x="1845" y="2190"/>
                  </a:cubicBezTo>
                  <a:cubicBezTo>
                    <a:pt x="1942" y="2190"/>
                    <a:pt x="2039" y="2153"/>
                    <a:pt x="2112" y="2080"/>
                  </a:cubicBezTo>
                  <a:cubicBezTo>
                    <a:pt x="2258" y="1934"/>
                    <a:pt x="2258" y="1692"/>
                    <a:pt x="2112" y="1546"/>
                  </a:cubicBezTo>
                  <a:lnTo>
                    <a:pt x="681" y="115"/>
                  </a:lnTo>
                  <a:cubicBezTo>
                    <a:pt x="608" y="39"/>
                    <a:pt x="511" y="0"/>
                    <a:pt x="41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9"/>
            <p:cNvSpPr/>
            <p:nvPr/>
          </p:nvSpPr>
          <p:spPr>
            <a:xfrm>
              <a:off x="4978096" y="2318740"/>
              <a:ext cx="181916" cy="167236"/>
            </a:xfrm>
            <a:custGeom>
              <a:rect b="b" l="l" r="r" t="t"/>
              <a:pathLst>
                <a:path extrusionOk="0" h="5286" w="5750">
                  <a:moveTo>
                    <a:pt x="2904" y="1"/>
                  </a:moveTo>
                  <a:cubicBezTo>
                    <a:pt x="2228" y="1"/>
                    <a:pt x="1552" y="258"/>
                    <a:pt x="1037" y="773"/>
                  </a:cubicBezTo>
                  <a:cubicBezTo>
                    <a:pt x="0" y="1810"/>
                    <a:pt x="0" y="3483"/>
                    <a:pt x="1037" y="4513"/>
                  </a:cubicBezTo>
                  <a:cubicBezTo>
                    <a:pt x="1552" y="5028"/>
                    <a:pt x="2228" y="5286"/>
                    <a:pt x="2903" y="5286"/>
                  </a:cubicBezTo>
                  <a:cubicBezTo>
                    <a:pt x="3278" y="5286"/>
                    <a:pt x="3653" y="5206"/>
                    <a:pt x="4001" y="5047"/>
                  </a:cubicBezTo>
                  <a:cubicBezTo>
                    <a:pt x="4115" y="4996"/>
                    <a:pt x="4224" y="4933"/>
                    <a:pt x="4332" y="4869"/>
                  </a:cubicBezTo>
                  <a:cubicBezTo>
                    <a:pt x="4484" y="4767"/>
                    <a:pt x="4637" y="4647"/>
                    <a:pt x="4771" y="4513"/>
                  </a:cubicBezTo>
                  <a:cubicBezTo>
                    <a:pt x="4904" y="4379"/>
                    <a:pt x="5025" y="4227"/>
                    <a:pt x="5127" y="4074"/>
                  </a:cubicBezTo>
                  <a:cubicBezTo>
                    <a:pt x="5197" y="3966"/>
                    <a:pt x="5254" y="3858"/>
                    <a:pt x="5305" y="3743"/>
                  </a:cubicBezTo>
                  <a:cubicBezTo>
                    <a:pt x="5750" y="2764"/>
                    <a:pt x="5572" y="1581"/>
                    <a:pt x="4771" y="773"/>
                  </a:cubicBezTo>
                  <a:cubicBezTo>
                    <a:pt x="4255" y="258"/>
                    <a:pt x="3580" y="1"/>
                    <a:pt x="2904"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9"/>
            <p:cNvSpPr/>
            <p:nvPr/>
          </p:nvSpPr>
          <p:spPr>
            <a:xfrm>
              <a:off x="5004038" y="2342594"/>
              <a:ext cx="141894" cy="135851"/>
            </a:xfrm>
            <a:custGeom>
              <a:rect b="b" l="l" r="r" t="t"/>
              <a:pathLst>
                <a:path extrusionOk="0" h="4294" w="4485">
                  <a:moveTo>
                    <a:pt x="2098" y="0"/>
                  </a:moveTo>
                  <a:cubicBezTo>
                    <a:pt x="2090" y="0"/>
                    <a:pt x="2082" y="0"/>
                    <a:pt x="2074" y="0"/>
                  </a:cubicBezTo>
                  <a:cubicBezTo>
                    <a:pt x="1566" y="0"/>
                    <a:pt x="1089" y="197"/>
                    <a:pt x="732" y="560"/>
                  </a:cubicBezTo>
                  <a:cubicBezTo>
                    <a:pt x="1" y="1298"/>
                    <a:pt x="7" y="2500"/>
                    <a:pt x="739" y="3231"/>
                  </a:cubicBezTo>
                  <a:cubicBezTo>
                    <a:pt x="1063" y="3555"/>
                    <a:pt x="1489" y="3753"/>
                    <a:pt x="1947" y="3784"/>
                  </a:cubicBezTo>
                  <a:cubicBezTo>
                    <a:pt x="2399" y="3816"/>
                    <a:pt x="2838" y="3994"/>
                    <a:pt x="3181" y="4293"/>
                  </a:cubicBezTo>
                  <a:cubicBezTo>
                    <a:pt x="3295" y="4242"/>
                    <a:pt x="3404" y="4185"/>
                    <a:pt x="3512" y="4115"/>
                  </a:cubicBezTo>
                  <a:lnTo>
                    <a:pt x="3480" y="4083"/>
                  </a:lnTo>
                  <a:cubicBezTo>
                    <a:pt x="3480" y="4077"/>
                    <a:pt x="3474" y="4077"/>
                    <a:pt x="3474" y="4077"/>
                  </a:cubicBezTo>
                  <a:cubicBezTo>
                    <a:pt x="3060" y="3695"/>
                    <a:pt x="2526" y="3466"/>
                    <a:pt x="1973" y="3422"/>
                  </a:cubicBezTo>
                  <a:cubicBezTo>
                    <a:pt x="1604" y="3396"/>
                    <a:pt x="1254" y="3237"/>
                    <a:pt x="993" y="2977"/>
                  </a:cubicBezTo>
                  <a:cubicBezTo>
                    <a:pt x="402" y="2385"/>
                    <a:pt x="395" y="1412"/>
                    <a:pt x="987" y="814"/>
                  </a:cubicBezTo>
                  <a:cubicBezTo>
                    <a:pt x="1279" y="515"/>
                    <a:pt x="1661" y="356"/>
                    <a:pt x="2074" y="356"/>
                  </a:cubicBezTo>
                  <a:cubicBezTo>
                    <a:pt x="2488" y="356"/>
                    <a:pt x="2876" y="515"/>
                    <a:pt x="3168" y="802"/>
                  </a:cubicBezTo>
                  <a:cubicBezTo>
                    <a:pt x="3429" y="1069"/>
                    <a:pt x="3588" y="1419"/>
                    <a:pt x="3613" y="1787"/>
                  </a:cubicBezTo>
                  <a:cubicBezTo>
                    <a:pt x="3652" y="2334"/>
                    <a:pt x="3881" y="2862"/>
                    <a:pt x="4269" y="3282"/>
                  </a:cubicBezTo>
                  <a:lnTo>
                    <a:pt x="4275" y="3288"/>
                  </a:lnTo>
                  <a:lnTo>
                    <a:pt x="4307" y="3320"/>
                  </a:lnTo>
                  <a:cubicBezTo>
                    <a:pt x="4377" y="3212"/>
                    <a:pt x="4434" y="3104"/>
                    <a:pt x="4485" y="2989"/>
                  </a:cubicBezTo>
                  <a:cubicBezTo>
                    <a:pt x="4186" y="2640"/>
                    <a:pt x="4001" y="2207"/>
                    <a:pt x="3976" y="1762"/>
                  </a:cubicBezTo>
                  <a:cubicBezTo>
                    <a:pt x="3944" y="1304"/>
                    <a:pt x="3747" y="878"/>
                    <a:pt x="3423" y="554"/>
                  </a:cubicBezTo>
                  <a:cubicBezTo>
                    <a:pt x="3072" y="197"/>
                    <a:pt x="2598" y="0"/>
                    <a:pt x="209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8" name="Google Shape;3878;p59"/>
          <p:cNvSpPr/>
          <p:nvPr/>
        </p:nvSpPr>
        <p:spPr>
          <a:xfrm>
            <a:off x="4883122" y="1518649"/>
            <a:ext cx="186978" cy="120760"/>
          </a:xfrm>
          <a:custGeom>
            <a:rect b="b" l="l" r="r" t="t"/>
            <a:pathLst>
              <a:path extrusionOk="0" h="3817" w="5910">
                <a:moveTo>
                  <a:pt x="5725" y="0"/>
                </a:moveTo>
                <a:cubicBezTo>
                  <a:pt x="5629" y="0"/>
                  <a:pt x="5547" y="76"/>
                  <a:pt x="5547" y="178"/>
                </a:cubicBezTo>
                <a:lnTo>
                  <a:pt x="5547" y="356"/>
                </a:lnTo>
                <a:cubicBezTo>
                  <a:pt x="5547" y="617"/>
                  <a:pt x="5337" y="827"/>
                  <a:pt x="5082" y="827"/>
                </a:cubicBezTo>
                <a:lnTo>
                  <a:pt x="821" y="827"/>
                </a:lnTo>
                <a:cubicBezTo>
                  <a:pt x="369" y="827"/>
                  <a:pt x="1" y="1196"/>
                  <a:pt x="1" y="1647"/>
                </a:cubicBezTo>
                <a:cubicBezTo>
                  <a:pt x="1" y="2105"/>
                  <a:pt x="369" y="2474"/>
                  <a:pt x="821" y="2474"/>
                </a:cubicBezTo>
                <a:lnTo>
                  <a:pt x="2735" y="2474"/>
                </a:lnTo>
                <a:cubicBezTo>
                  <a:pt x="2996" y="2474"/>
                  <a:pt x="3200" y="2684"/>
                  <a:pt x="3200" y="2938"/>
                </a:cubicBezTo>
                <a:lnTo>
                  <a:pt x="3200" y="3638"/>
                </a:lnTo>
                <a:cubicBezTo>
                  <a:pt x="3200" y="3740"/>
                  <a:pt x="3282" y="3816"/>
                  <a:pt x="3384" y="3816"/>
                </a:cubicBezTo>
                <a:cubicBezTo>
                  <a:pt x="3479" y="3816"/>
                  <a:pt x="3562" y="3740"/>
                  <a:pt x="3562" y="3638"/>
                </a:cubicBezTo>
                <a:lnTo>
                  <a:pt x="3562" y="2938"/>
                </a:lnTo>
                <a:cubicBezTo>
                  <a:pt x="3562" y="2487"/>
                  <a:pt x="3193" y="2118"/>
                  <a:pt x="2735" y="2118"/>
                </a:cubicBezTo>
                <a:lnTo>
                  <a:pt x="821" y="2118"/>
                </a:lnTo>
                <a:cubicBezTo>
                  <a:pt x="567" y="2118"/>
                  <a:pt x="357" y="1908"/>
                  <a:pt x="357" y="1647"/>
                </a:cubicBezTo>
                <a:cubicBezTo>
                  <a:pt x="357" y="1393"/>
                  <a:pt x="567" y="1183"/>
                  <a:pt x="821" y="1183"/>
                </a:cubicBezTo>
                <a:lnTo>
                  <a:pt x="5082" y="1183"/>
                </a:lnTo>
                <a:cubicBezTo>
                  <a:pt x="5534" y="1183"/>
                  <a:pt x="5909" y="814"/>
                  <a:pt x="5909" y="356"/>
                </a:cubicBezTo>
                <a:lnTo>
                  <a:pt x="5909" y="178"/>
                </a:lnTo>
                <a:cubicBezTo>
                  <a:pt x="5909" y="76"/>
                  <a:pt x="5826" y="0"/>
                  <a:pt x="5725"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9"/>
          <p:cNvSpPr/>
          <p:nvPr/>
        </p:nvSpPr>
        <p:spPr>
          <a:xfrm>
            <a:off x="4838451" y="1824860"/>
            <a:ext cx="302265" cy="58403"/>
          </a:xfrm>
          <a:custGeom>
            <a:rect b="b" l="l" r="r" t="t"/>
            <a:pathLst>
              <a:path extrusionOk="0" h="1846" w="9554">
                <a:moveTo>
                  <a:pt x="1" y="1"/>
                </a:moveTo>
                <a:lnTo>
                  <a:pt x="1" y="853"/>
                </a:lnTo>
                <a:cubicBezTo>
                  <a:pt x="1" y="1400"/>
                  <a:pt x="446" y="1845"/>
                  <a:pt x="993" y="1845"/>
                </a:cubicBezTo>
                <a:lnTo>
                  <a:pt x="8561" y="1845"/>
                </a:lnTo>
                <a:cubicBezTo>
                  <a:pt x="9108" y="1845"/>
                  <a:pt x="9553" y="1400"/>
                  <a:pt x="9553" y="853"/>
                </a:cubicBezTo>
                <a:lnTo>
                  <a:pt x="9553"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9"/>
          <p:cNvSpPr/>
          <p:nvPr/>
        </p:nvSpPr>
        <p:spPr>
          <a:xfrm>
            <a:off x="4801025" y="1621247"/>
            <a:ext cx="377119" cy="221557"/>
          </a:xfrm>
          <a:custGeom>
            <a:rect b="b" l="l" r="r" t="t"/>
            <a:pathLst>
              <a:path extrusionOk="0" h="7003" w="11920">
                <a:moveTo>
                  <a:pt x="904" y="1"/>
                </a:moveTo>
                <a:cubicBezTo>
                  <a:pt x="408" y="1"/>
                  <a:pt x="1" y="401"/>
                  <a:pt x="1" y="904"/>
                </a:cubicBezTo>
                <a:cubicBezTo>
                  <a:pt x="1" y="1152"/>
                  <a:pt x="102" y="1374"/>
                  <a:pt x="261" y="1540"/>
                </a:cubicBezTo>
                <a:cubicBezTo>
                  <a:pt x="427" y="1705"/>
                  <a:pt x="649" y="1807"/>
                  <a:pt x="897" y="1807"/>
                </a:cubicBezTo>
                <a:lnTo>
                  <a:pt x="897" y="5190"/>
                </a:lnTo>
                <a:cubicBezTo>
                  <a:pt x="401" y="5197"/>
                  <a:pt x="1" y="5597"/>
                  <a:pt x="1" y="6094"/>
                </a:cubicBezTo>
                <a:cubicBezTo>
                  <a:pt x="1" y="6348"/>
                  <a:pt x="102" y="6571"/>
                  <a:pt x="268" y="6736"/>
                </a:cubicBezTo>
                <a:cubicBezTo>
                  <a:pt x="433" y="6901"/>
                  <a:pt x="656" y="7003"/>
                  <a:pt x="904" y="7003"/>
                </a:cubicBezTo>
                <a:lnTo>
                  <a:pt x="11010" y="7003"/>
                </a:lnTo>
                <a:cubicBezTo>
                  <a:pt x="11512" y="7003"/>
                  <a:pt x="11919" y="6596"/>
                  <a:pt x="11919" y="6094"/>
                </a:cubicBezTo>
                <a:cubicBezTo>
                  <a:pt x="11919" y="5845"/>
                  <a:pt x="11818" y="5623"/>
                  <a:pt x="11652" y="5458"/>
                </a:cubicBezTo>
                <a:cubicBezTo>
                  <a:pt x="11493" y="5292"/>
                  <a:pt x="11271" y="5197"/>
                  <a:pt x="11023" y="5190"/>
                </a:cubicBezTo>
                <a:lnTo>
                  <a:pt x="11023" y="1807"/>
                </a:lnTo>
                <a:cubicBezTo>
                  <a:pt x="11519" y="1801"/>
                  <a:pt x="11919" y="1400"/>
                  <a:pt x="11919" y="904"/>
                </a:cubicBezTo>
                <a:cubicBezTo>
                  <a:pt x="11919" y="649"/>
                  <a:pt x="11818" y="427"/>
                  <a:pt x="11652" y="261"/>
                </a:cubicBezTo>
                <a:cubicBezTo>
                  <a:pt x="11487" y="96"/>
                  <a:pt x="11264" y="1"/>
                  <a:pt x="11016"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9"/>
          <p:cNvSpPr/>
          <p:nvPr/>
        </p:nvSpPr>
        <p:spPr>
          <a:xfrm>
            <a:off x="4854364" y="1654845"/>
            <a:ext cx="167615" cy="146323"/>
          </a:xfrm>
          <a:custGeom>
            <a:rect b="b" l="l" r="r" t="t"/>
            <a:pathLst>
              <a:path extrusionOk="0" h="4625" w="5298">
                <a:moveTo>
                  <a:pt x="464" y="1"/>
                </a:moveTo>
                <a:cubicBezTo>
                  <a:pt x="210" y="1"/>
                  <a:pt x="0" y="204"/>
                  <a:pt x="0" y="459"/>
                </a:cubicBezTo>
                <a:lnTo>
                  <a:pt x="0" y="4160"/>
                </a:lnTo>
                <a:cubicBezTo>
                  <a:pt x="0" y="4415"/>
                  <a:pt x="210" y="4624"/>
                  <a:pt x="464" y="4624"/>
                </a:cubicBezTo>
                <a:lnTo>
                  <a:pt x="4834" y="4624"/>
                </a:lnTo>
                <a:cubicBezTo>
                  <a:pt x="5088" y="4624"/>
                  <a:pt x="5298" y="4415"/>
                  <a:pt x="5298" y="4160"/>
                </a:cubicBezTo>
                <a:lnTo>
                  <a:pt x="5298" y="459"/>
                </a:lnTo>
                <a:cubicBezTo>
                  <a:pt x="5298" y="204"/>
                  <a:pt x="5088" y="1"/>
                  <a:pt x="48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9"/>
          <p:cNvSpPr/>
          <p:nvPr/>
        </p:nvSpPr>
        <p:spPr>
          <a:xfrm>
            <a:off x="4955571" y="1654845"/>
            <a:ext cx="34833" cy="29423"/>
          </a:xfrm>
          <a:custGeom>
            <a:rect b="b" l="l" r="r" t="t"/>
            <a:pathLst>
              <a:path extrusionOk="0" h="930" w="1101">
                <a:moveTo>
                  <a:pt x="0" y="1"/>
                </a:moveTo>
                <a:lnTo>
                  <a:pt x="0" y="929"/>
                </a:lnTo>
                <a:lnTo>
                  <a:pt x="1100" y="929"/>
                </a:lnTo>
                <a:lnTo>
                  <a:pt x="11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9"/>
          <p:cNvSpPr/>
          <p:nvPr/>
        </p:nvSpPr>
        <p:spPr>
          <a:xfrm>
            <a:off x="4902231" y="1684235"/>
            <a:ext cx="38060" cy="29391"/>
          </a:xfrm>
          <a:custGeom>
            <a:rect b="b" l="l" r="r" t="t"/>
            <a:pathLst>
              <a:path extrusionOk="0" h="929" w="1203">
                <a:moveTo>
                  <a:pt x="1" y="0"/>
                </a:moveTo>
                <a:lnTo>
                  <a:pt x="1" y="929"/>
                </a:lnTo>
                <a:lnTo>
                  <a:pt x="1203" y="929"/>
                </a:lnTo>
                <a:lnTo>
                  <a:pt x="12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9"/>
          <p:cNvSpPr/>
          <p:nvPr/>
        </p:nvSpPr>
        <p:spPr>
          <a:xfrm>
            <a:off x="4885748" y="1713404"/>
            <a:ext cx="68242" cy="29201"/>
          </a:xfrm>
          <a:custGeom>
            <a:rect b="b" l="l" r="r" t="t"/>
            <a:pathLst>
              <a:path extrusionOk="0" h="923" w="2157">
                <a:moveTo>
                  <a:pt x="0" y="1"/>
                </a:moveTo>
                <a:lnTo>
                  <a:pt x="0" y="923"/>
                </a:lnTo>
                <a:lnTo>
                  <a:pt x="2156" y="923"/>
                </a:lnTo>
                <a:lnTo>
                  <a:pt x="21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9"/>
          <p:cNvSpPr/>
          <p:nvPr/>
        </p:nvSpPr>
        <p:spPr>
          <a:xfrm>
            <a:off x="5042699" y="1741972"/>
            <a:ext cx="85137" cy="59194"/>
          </a:xfrm>
          <a:custGeom>
            <a:rect b="b" l="l" r="r" t="t"/>
            <a:pathLst>
              <a:path extrusionOk="0" h="1871" w="2691">
                <a:moveTo>
                  <a:pt x="878" y="1"/>
                </a:moveTo>
                <a:lnTo>
                  <a:pt x="878" y="942"/>
                </a:lnTo>
                <a:lnTo>
                  <a:pt x="0" y="942"/>
                </a:lnTo>
                <a:lnTo>
                  <a:pt x="0" y="1870"/>
                </a:lnTo>
                <a:lnTo>
                  <a:pt x="2690" y="1870"/>
                </a:lnTo>
                <a:lnTo>
                  <a:pt x="2690" y="942"/>
                </a:lnTo>
                <a:lnTo>
                  <a:pt x="1806" y="942"/>
                </a:lnTo>
                <a:lnTo>
                  <a:pt x="18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9"/>
          <p:cNvSpPr/>
          <p:nvPr/>
        </p:nvSpPr>
        <p:spPr>
          <a:xfrm>
            <a:off x="5042699" y="1682432"/>
            <a:ext cx="85137" cy="29391"/>
          </a:xfrm>
          <a:custGeom>
            <a:rect b="b" l="l" r="r" t="t"/>
            <a:pathLst>
              <a:path extrusionOk="0" h="929" w="2691">
                <a:moveTo>
                  <a:pt x="0" y="0"/>
                </a:moveTo>
                <a:lnTo>
                  <a:pt x="0" y="929"/>
                </a:lnTo>
                <a:lnTo>
                  <a:pt x="2690" y="929"/>
                </a:lnTo>
                <a:lnTo>
                  <a:pt x="26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9"/>
          <p:cNvSpPr/>
          <p:nvPr/>
        </p:nvSpPr>
        <p:spPr>
          <a:xfrm>
            <a:off x="4848701" y="1649213"/>
            <a:ext cx="178942" cy="157586"/>
          </a:xfrm>
          <a:custGeom>
            <a:rect b="b" l="l" r="r" t="t"/>
            <a:pathLst>
              <a:path extrusionOk="0" h="4981" w="5656">
                <a:moveTo>
                  <a:pt x="1000" y="357"/>
                </a:moveTo>
                <a:lnTo>
                  <a:pt x="1000" y="929"/>
                </a:lnTo>
                <a:lnTo>
                  <a:pt x="364" y="929"/>
                </a:lnTo>
                <a:lnTo>
                  <a:pt x="364" y="637"/>
                </a:lnTo>
                <a:cubicBezTo>
                  <a:pt x="364" y="484"/>
                  <a:pt x="491" y="357"/>
                  <a:pt x="643" y="357"/>
                </a:cubicBezTo>
                <a:close/>
                <a:moveTo>
                  <a:pt x="2100" y="357"/>
                </a:moveTo>
                <a:lnTo>
                  <a:pt x="2100" y="929"/>
                </a:lnTo>
                <a:lnTo>
                  <a:pt x="1356" y="929"/>
                </a:lnTo>
                <a:lnTo>
                  <a:pt x="1356" y="357"/>
                </a:lnTo>
                <a:close/>
                <a:moveTo>
                  <a:pt x="3200" y="357"/>
                </a:moveTo>
                <a:lnTo>
                  <a:pt x="3200" y="929"/>
                </a:lnTo>
                <a:lnTo>
                  <a:pt x="2456" y="929"/>
                </a:lnTo>
                <a:lnTo>
                  <a:pt x="2456" y="357"/>
                </a:lnTo>
                <a:close/>
                <a:moveTo>
                  <a:pt x="4300" y="357"/>
                </a:moveTo>
                <a:lnTo>
                  <a:pt x="4300" y="929"/>
                </a:lnTo>
                <a:lnTo>
                  <a:pt x="3556" y="929"/>
                </a:lnTo>
                <a:lnTo>
                  <a:pt x="3556" y="357"/>
                </a:lnTo>
                <a:close/>
                <a:moveTo>
                  <a:pt x="5013" y="357"/>
                </a:moveTo>
                <a:cubicBezTo>
                  <a:pt x="5172" y="357"/>
                  <a:pt x="5299" y="484"/>
                  <a:pt x="5299" y="637"/>
                </a:cubicBezTo>
                <a:lnTo>
                  <a:pt x="5299" y="929"/>
                </a:lnTo>
                <a:lnTo>
                  <a:pt x="4657" y="929"/>
                </a:lnTo>
                <a:lnTo>
                  <a:pt x="4657" y="357"/>
                </a:lnTo>
                <a:close/>
                <a:moveTo>
                  <a:pt x="1515" y="1285"/>
                </a:moveTo>
                <a:lnTo>
                  <a:pt x="1515" y="1851"/>
                </a:lnTo>
                <a:lnTo>
                  <a:pt x="364" y="1851"/>
                </a:lnTo>
                <a:lnTo>
                  <a:pt x="364" y="1285"/>
                </a:lnTo>
                <a:close/>
                <a:moveTo>
                  <a:pt x="2710" y="1285"/>
                </a:moveTo>
                <a:lnTo>
                  <a:pt x="2710" y="1851"/>
                </a:lnTo>
                <a:lnTo>
                  <a:pt x="1877" y="1851"/>
                </a:lnTo>
                <a:lnTo>
                  <a:pt x="1877" y="1285"/>
                </a:lnTo>
                <a:close/>
                <a:moveTo>
                  <a:pt x="3887" y="1285"/>
                </a:moveTo>
                <a:lnTo>
                  <a:pt x="3887" y="1851"/>
                </a:lnTo>
                <a:lnTo>
                  <a:pt x="3073" y="1851"/>
                </a:lnTo>
                <a:lnTo>
                  <a:pt x="3073" y="1285"/>
                </a:lnTo>
                <a:close/>
                <a:moveTo>
                  <a:pt x="5299" y="1285"/>
                </a:moveTo>
                <a:lnTo>
                  <a:pt x="5299" y="1851"/>
                </a:lnTo>
                <a:lnTo>
                  <a:pt x="4243" y="1851"/>
                </a:lnTo>
                <a:lnTo>
                  <a:pt x="4243" y="1285"/>
                </a:lnTo>
                <a:close/>
                <a:moveTo>
                  <a:pt x="1000" y="2208"/>
                </a:moveTo>
                <a:lnTo>
                  <a:pt x="1000" y="2767"/>
                </a:lnTo>
                <a:lnTo>
                  <a:pt x="364" y="2767"/>
                </a:lnTo>
                <a:lnTo>
                  <a:pt x="364" y="2208"/>
                </a:lnTo>
                <a:close/>
                <a:moveTo>
                  <a:pt x="2100" y="2208"/>
                </a:moveTo>
                <a:lnTo>
                  <a:pt x="2100" y="2767"/>
                </a:lnTo>
                <a:lnTo>
                  <a:pt x="1356" y="2767"/>
                </a:lnTo>
                <a:lnTo>
                  <a:pt x="1356" y="2208"/>
                </a:lnTo>
                <a:close/>
                <a:moveTo>
                  <a:pt x="3200" y="2208"/>
                </a:moveTo>
                <a:lnTo>
                  <a:pt x="3200" y="2767"/>
                </a:lnTo>
                <a:lnTo>
                  <a:pt x="2456" y="2767"/>
                </a:lnTo>
                <a:lnTo>
                  <a:pt x="2456" y="2208"/>
                </a:lnTo>
                <a:close/>
                <a:moveTo>
                  <a:pt x="4300" y="2208"/>
                </a:moveTo>
                <a:lnTo>
                  <a:pt x="4300" y="2767"/>
                </a:lnTo>
                <a:lnTo>
                  <a:pt x="3556" y="2767"/>
                </a:lnTo>
                <a:lnTo>
                  <a:pt x="3556" y="2208"/>
                </a:lnTo>
                <a:close/>
                <a:moveTo>
                  <a:pt x="1515" y="3130"/>
                </a:moveTo>
                <a:lnTo>
                  <a:pt x="1515" y="3689"/>
                </a:lnTo>
                <a:lnTo>
                  <a:pt x="364" y="3689"/>
                </a:lnTo>
                <a:lnTo>
                  <a:pt x="364" y="3130"/>
                </a:lnTo>
                <a:close/>
                <a:moveTo>
                  <a:pt x="2710" y="3130"/>
                </a:moveTo>
                <a:lnTo>
                  <a:pt x="2710" y="3689"/>
                </a:lnTo>
                <a:lnTo>
                  <a:pt x="1877" y="3689"/>
                </a:lnTo>
                <a:lnTo>
                  <a:pt x="1877" y="3130"/>
                </a:lnTo>
                <a:close/>
                <a:moveTo>
                  <a:pt x="3887" y="3130"/>
                </a:moveTo>
                <a:lnTo>
                  <a:pt x="3887" y="3689"/>
                </a:lnTo>
                <a:lnTo>
                  <a:pt x="3073" y="3689"/>
                </a:lnTo>
                <a:lnTo>
                  <a:pt x="3073" y="3130"/>
                </a:lnTo>
                <a:close/>
                <a:moveTo>
                  <a:pt x="5293" y="2208"/>
                </a:moveTo>
                <a:lnTo>
                  <a:pt x="5293" y="3689"/>
                </a:lnTo>
                <a:lnTo>
                  <a:pt x="4243" y="3689"/>
                </a:lnTo>
                <a:lnTo>
                  <a:pt x="4243" y="3130"/>
                </a:lnTo>
                <a:lnTo>
                  <a:pt x="4478" y="3130"/>
                </a:lnTo>
                <a:cubicBezTo>
                  <a:pt x="4580" y="3130"/>
                  <a:pt x="4657" y="3047"/>
                  <a:pt x="4657" y="2952"/>
                </a:cubicBezTo>
                <a:lnTo>
                  <a:pt x="4657" y="2208"/>
                </a:lnTo>
                <a:close/>
                <a:moveTo>
                  <a:pt x="1133" y="4052"/>
                </a:moveTo>
                <a:lnTo>
                  <a:pt x="1133" y="4624"/>
                </a:lnTo>
                <a:lnTo>
                  <a:pt x="643" y="4624"/>
                </a:lnTo>
                <a:cubicBezTo>
                  <a:pt x="491" y="4624"/>
                  <a:pt x="364" y="4497"/>
                  <a:pt x="364" y="4338"/>
                </a:cubicBezTo>
                <a:lnTo>
                  <a:pt x="364" y="4052"/>
                </a:lnTo>
                <a:close/>
                <a:moveTo>
                  <a:pt x="4300" y="4052"/>
                </a:moveTo>
                <a:lnTo>
                  <a:pt x="4300" y="4624"/>
                </a:lnTo>
                <a:lnTo>
                  <a:pt x="1496" y="4624"/>
                </a:lnTo>
                <a:lnTo>
                  <a:pt x="1496" y="4052"/>
                </a:lnTo>
                <a:close/>
                <a:moveTo>
                  <a:pt x="5299" y="4052"/>
                </a:moveTo>
                <a:lnTo>
                  <a:pt x="5299" y="4338"/>
                </a:lnTo>
                <a:cubicBezTo>
                  <a:pt x="5299" y="4497"/>
                  <a:pt x="5172" y="4624"/>
                  <a:pt x="5013" y="4624"/>
                </a:cubicBezTo>
                <a:lnTo>
                  <a:pt x="4657" y="4624"/>
                </a:lnTo>
                <a:lnTo>
                  <a:pt x="4657" y="4052"/>
                </a:lnTo>
                <a:close/>
                <a:moveTo>
                  <a:pt x="643" y="1"/>
                </a:moveTo>
                <a:cubicBezTo>
                  <a:pt x="287" y="1"/>
                  <a:pt x="1" y="287"/>
                  <a:pt x="1" y="637"/>
                </a:cubicBezTo>
                <a:lnTo>
                  <a:pt x="1" y="4338"/>
                </a:lnTo>
                <a:cubicBezTo>
                  <a:pt x="1" y="4694"/>
                  <a:pt x="287" y="4981"/>
                  <a:pt x="643" y="4981"/>
                </a:cubicBezTo>
                <a:lnTo>
                  <a:pt x="5013" y="4981"/>
                </a:lnTo>
                <a:cubicBezTo>
                  <a:pt x="5369" y="4981"/>
                  <a:pt x="5655" y="4694"/>
                  <a:pt x="5655" y="4338"/>
                </a:cubicBezTo>
                <a:lnTo>
                  <a:pt x="5655" y="637"/>
                </a:lnTo>
                <a:cubicBezTo>
                  <a:pt x="5655" y="287"/>
                  <a:pt x="5369" y="1"/>
                  <a:pt x="50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8" name="Google Shape;3888;p59"/>
          <p:cNvGrpSpPr/>
          <p:nvPr/>
        </p:nvGrpSpPr>
        <p:grpSpPr>
          <a:xfrm>
            <a:off x="2339613" y="3920062"/>
            <a:ext cx="377113" cy="376890"/>
            <a:chOff x="2339613" y="3920062"/>
            <a:chExt cx="377113" cy="376890"/>
          </a:xfrm>
        </p:grpSpPr>
        <p:sp>
          <p:nvSpPr>
            <p:cNvPr id="3889" name="Google Shape;3889;p59"/>
            <p:cNvSpPr/>
            <p:nvPr/>
          </p:nvSpPr>
          <p:spPr>
            <a:xfrm>
              <a:off x="2374414" y="3954672"/>
              <a:ext cx="307485" cy="307485"/>
            </a:xfrm>
            <a:custGeom>
              <a:rect b="b" l="l" r="r" t="t"/>
              <a:pathLst>
                <a:path extrusionOk="0" h="9719" w="9719">
                  <a:moveTo>
                    <a:pt x="4860" y="726"/>
                  </a:moveTo>
                  <a:cubicBezTo>
                    <a:pt x="7143" y="726"/>
                    <a:pt x="9000" y="2576"/>
                    <a:pt x="9000" y="4860"/>
                  </a:cubicBezTo>
                  <a:cubicBezTo>
                    <a:pt x="9000" y="7143"/>
                    <a:pt x="7143" y="9000"/>
                    <a:pt x="4860" y="9000"/>
                  </a:cubicBezTo>
                  <a:cubicBezTo>
                    <a:pt x="2576" y="9000"/>
                    <a:pt x="719" y="7143"/>
                    <a:pt x="719" y="4860"/>
                  </a:cubicBezTo>
                  <a:cubicBezTo>
                    <a:pt x="719" y="2576"/>
                    <a:pt x="2576" y="726"/>
                    <a:pt x="4860" y="726"/>
                  </a:cubicBezTo>
                  <a:close/>
                  <a:moveTo>
                    <a:pt x="4860" y="1"/>
                  </a:moveTo>
                  <a:cubicBezTo>
                    <a:pt x="2182" y="1"/>
                    <a:pt x="1" y="2182"/>
                    <a:pt x="1" y="4860"/>
                  </a:cubicBezTo>
                  <a:cubicBezTo>
                    <a:pt x="1" y="7537"/>
                    <a:pt x="2182" y="9719"/>
                    <a:pt x="4860" y="9719"/>
                  </a:cubicBezTo>
                  <a:cubicBezTo>
                    <a:pt x="7537" y="9719"/>
                    <a:pt x="9719" y="7537"/>
                    <a:pt x="9719" y="4860"/>
                  </a:cubicBezTo>
                  <a:cubicBezTo>
                    <a:pt x="9719" y="2182"/>
                    <a:pt x="7537" y="1"/>
                    <a:pt x="486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9"/>
            <p:cNvSpPr/>
            <p:nvPr/>
          </p:nvSpPr>
          <p:spPr>
            <a:xfrm>
              <a:off x="2477233" y="4057491"/>
              <a:ext cx="102063" cy="102063"/>
            </a:xfrm>
            <a:custGeom>
              <a:rect b="b" l="l" r="r" t="t"/>
              <a:pathLst>
                <a:path extrusionOk="0" h="3226" w="3226">
                  <a:moveTo>
                    <a:pt x="1610" y="1"/>
                  </a:moveTo>
                  <a:cubicBezTo>
                    <a:pt x="719" y="1"/>
                    <a:pt x="1" y="719"/>
                    <a:pt x="1" y="1610"/>
                  </a:cubicBezTo>
                  <a:cubicBezTo>
                    <a:pt x="1" y="2500"/>
                    <a:pt x="719" y="3225"/>
                    <a:pt x="1610" y="3225"/>
                  </a:cubicBezTo>
                  <a:cubicBezTo>
                    <a:pt x="2500" y="3225"/>
                    <a:pt x="3225" y="2500"/>
                    <a:pt x="3225" y="1610"/>
                  </a:cubicBezTo>
                  <a:cubicBezTo>
                    <a:pt x="3225" y="719"/>
                    <a:pt x="2500" y="1"/>
                    <a:pt x="1610"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9"/>
            <p:cNvSpPr/>
            <p:nvPr/>
          </p:nvSpPr>
          <p:spPr>
            <a:xfrm>
              <a:off x="2505612" y="4085869"/>
              <a:ext cx="45305" cy="45305"/>
            </a:xfrm>
            <a:custGeom>
              <a:rect b="b" l="l" r="r" t="t"/>
              <a:pathLst>
                <a:path extrusionOk="0" h="1432" w="1432">
                  <a:moveTo>
                    <a:pt x="713" y="0"/>
                  </a:moveTo>
                  <a:cubicBezTo>
                    <a:pt x="318" y="0"/>
                    <a:pt x="0" y="318"/>
                    <a:pt x="0" y="713"/>
                  </a:cubicBezTo>
                  <a:cubicBezTo>
                    <a:pt x="0" y="1113"/>
                    <a:pt x="318" y="1431"/>
                    <a:pt x="713" y="1431"/>
                  </a:cubicBezTo>
                  <a:cubicBezTo>
                    <a:pt x="1107" y="1431"/>
                    <a:pt x="1431" y="1113"/>
                    <a:pt x="1431" y="713"/>
                  </a:cubicBezTo>
                  <a:cubicBezTo>
                    <a:pt x="1431" y="318"/>
                    <a:pt x="1107" y="0"/>
                    <a:pt x="71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9"/>
            <p:cNvSpPr/>
            <p:nvPr/>
          </p:nvSpPr>
          <p:spPr>
            <a:xfrm>
              <a:off x="2509218" y="3920062"/>
              <a:ext cx="37870" cy="96020"/>
            </a:xfrm>
            <a:custGeom>
              <a:rect b="b" l="l" r="r" t="t"/>
              <a:pathLst>
                <a:path extrusionOk="0" h="3035" w="1197">
                  <a:moveTo>
                    <a:pt x="599" y="1"/>
                  </a:moveTo>
                  <a:cubicBezTo>
                    <a:pt x="268" y="1"/>
                    <a:pt x="1" y="268"/>
                    <a:pt x="1" y="599"/>
                  </a:cubicBezTo>
                  <a:lnTo>
                    <a:pt x="1" y="2437"/>
                  </a:lnTo>
                  <a:cubicBezTo>
                    <a:pt x="1" y="2767"/>
                    <a:pt x="268" y="3034"/>
                    <a:pt x="599" y="3034"/>
                  </a:cubicBezTo>
                  <a:cubicBezTo>
                    <a:pt x="929" y="3034"/>
                    <a:pt x="1197" y="2767"/>
                    <a:pt x="1197" y="2437"/>
                  </a:cubicBezTo>
                  <a:lnTo>
                    <a:pt x="1197" y="599"/>
                  </a:lnTo>
                  <a:cubicBezTo>
                    <a:pt x="1197" y="268"/>
                    <a:pt x="929" y="1"/>
                    <a:pt x="59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9"/>
            <p:cNvSpPr/>
            <p:nvPr/>
          </p:nvSpPr>
          <p:spPr>
            <a:xfrm>
              <a:off x="2509218" y="4200964"/>
              <a:ext cx="37870" cy="95988"/>
            </a:xfrm>
            <a:custGeom>
              <a:rect b="b" l="l" r="r" t="t"/>
              <a:pathLst>
                <a:path extrusionOk="0" h="3034" w="1197">
                  <a:moveTo>
                    <a:pt x="599" y="0"/>
                  </a:moveTo>
                  <a:cubicBezTo>
                    <a:pt x="268" y="0"/>
                    <a:pt x="1" y="267"/>
                    <a:pt x="1" y="598"/>
                  </a:cubicBezTo>
                  <a:lnTo>
                    <a:pt x="1" y="2436"/>
                  </a:lnTo>
                  <a:cubicBezTo>
                    <a:pt x="1" y="2767"/>
                    <a:pt x="268" y="3034"/>
                    <a:pt x="599" y="3034"/>
                  </a:cubicBezTo>
                  <a:cubicBezTo>
                    <a:pt x="929" y="3034"/>
                    <a:pt x="1197" y="2767"/>
                    <a:pt x="1197" y="2436"/>
                  </a:cubicBezTo>
                  <a:lnTo>
                    <a:pt x="1197" y="598"/>
                  </a:lnTo>
                  <a:cubicBezTo>
                    <a:pt x="1197" y="267"/>
                    <a:pt x="929" y="0"/>
                    <a:pt x="59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9"/>
            <p:cNvSpPr/>
            <p:nvPr/>
          </p:nvSpPr>
          <p:spPr>
            <a:xfrm>
              <a:off x="2620485" y="4089476"/>
              <a:ext cx="96241" cy="37870"/>
            </a:xfrm>
            <a:custGeom>
              <a:rect b="b" l="l" r="r" t="t"/>
              <a:pathLst>
                <a:path extrusionOk="0" h="1197" w="3042">
                  <a:moveTo>
                    <a:pt x="599" y="1"/>
                  </a:moveTo>
                  <a:cubicBezTo>
                    <a:pt x="268" y="1"/>
                    <a:pt x="1" y="274"/>
                    <a:pt x="1" y="599"/>
                  </a:cubicBezTo>
                  <a:cubicBezTo>
                    <a:pt x="1" y="929"/>
                    <a:pt x="268" y="1197"/>
                    <a:pt x="599" y="1197"/>
                  </a:cubicBezTo>
                  <a:lnTo>
                    <a:pt x="2443" y="1197"/>
                  </a:lnTo>
                  <a:cubicBezTo>
                    <a:pt x="2774" y="1197"/>
                    <a:pt x="3041" y="929"/>
                    <a:pt x="3041" y="599"/>
                  </a:cubicBezTo>
                  <a:cubicBezTo>
                    <a:pt x="3041" y="274"/>
                    <a:pt x="2774" y="1"/>
                    <a:pt x="244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9"/>
            <p:cNvSpPr/>
            <p:nvPr/>
          </p:nvSpPr>
          <p:spPr>
            <a:xfrm>
              <a:off x="2339613" y="4089476"/>
              <a:ext cx="96210" cy="37870"/>
            </a:xfrm>
            <a:custGeom>
              <a:rect b="b" l="l" r="r" t="t"/>
              <a:pathLst>
                <a:path extrusionOk="0" h="1197" w="3041">
                  <a:moveTo>
                    <a:pt x="598" y="1"/>
                  </a:moveTo>
                  <a:cubicBezTo>
                    <a:pt x="267" y="1"/>
                    <a:pt x="0" y="274"/>
                    <a:pt x="0" y="599"/>
                  </a:cubicBezTo>
                  <a:cubicBezTo>
                    <a:pt x="0" y="929"/>
                    <a:pt x="267" y="1197"/>
                    <a:pt x="598" y="1197"/>
                  </a:cubicBezTo>
                  <a:lnTo>
                    <a:pt x="2443" y="1197"/>
                  </a:lnTo>
                  <a:cubicBezTo>
                    <a:pt x="2773" y="1197"/>
                    <a:pt x="3040" y="929"/>
                    <a:pt x="3040" y="599"/>
                  </a:cubicBezTo>
                  <a:cubicBezTo>
                    <a:pt x="3040" y="274"/>
                    <a:pt x="2773" y="1"/>
                    <a:pt x="244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59"/>
          <p:cNvGrpSpPr/>
          <p:nvPr/>
        </p:nvGrpSpPr>
        <p:grpSpPr>
          <a:xfrm>
            <a:off x="3971443" y="3320072"/>
            <a:ext cx="377087" cy="357780"/>
            <a:chOff x="3971443" y="3320072"/>
            <a:chExt cx="377087" cy="357780"/>
          </a:xfrm>
        </p:grpSpPr>
        <p:sp>
          <p:nvSpPr>
            <p:cNvPr id="3897" name="Google Shape;3897;p59"/>
            <p:cNvSpPr/>
            <p:nvPr/>
          </p:nvSpPr>
          <p:spPr>
            <a:xfrm>
              <a:off x="4097800" y="3590091"/>
              <a:ext cx="124177" cy="68653"/>
            </a:xfrm>
            <a:custGeom>
              <a:rect b="b" l="l" r="r" t="t"/>
              <a:pathLst>
                <a:path extrusionOk="0" h="2170" w="3925">
                  <a:moveTo>
                    <a:pt x="0" y="0"/>
                  </a:moveTo>
                  <a:lnTo>
                    <a:pt x="0" y="2169"/>
                  </a:lnTo>
                  <a:lnTo>
                    <a:pt x="3924" y="2169"/>
                  </a:lnTo>
                  <a:lnTo>
                    <a:pt x="3924"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9"/>
            <p:cNvSpPr/>
            <p:nvPr/>
          </p:nvSpPr>
          <p:spPr>
            <a:xfrm>
              <a:off x="3971443" y="3320072"/>
              <a:ext cx="377087" cy="281131"/>
            </a:xfrm>
            <a:custGeom>
              <a:rect b="b" l="l" r="r" t="t"/>
              <a:pathLst>
                <a:path extrusionOk="0" h="8886" w="11919">
                  <a:moveTo>
                    <a:pt x="1431" y="0"/>
                  </a:moveTo>
                  <a:cubicBezTo>
                    <a:pt x="643" y="0"/>
                    <a:pt x="0" y="643"/>
                    <a:pt x="0" y="1431"/>
                  </a:cubicBezTo>
                  <a:lnTo>
                    <a:pt x="0" y="7454"/>
                  </a:lnTo>
                  <a:cubicBezTo>
                    <a:pt x="0" y="8243"/>
                    <a:pt x="643" y="8885"/>
                    <a:pt x="1431" y="8885"/>
                  </a:cubicBezTo>
                  <a:lnTo>
                    <a:pt x="10488" y="8885"/>
                  </a:lnTo>
                  <a:cubicBezTo>
                    <a:pt x="11277" y="8885"/>
                    <a:pt x="11919" y="8243"/>
                    <a:pt x="11919" y="7454"/>
                  </a:cubicBezTo>
                  <a:lnTo>
                    <a:pt x="11919" y="1431"/>
                  </a:lnTo>
                  <a:cubicBezTo>
                    <a:pt x="11919" y="643"/>
                    <a:pt x="11277" y="0"/>
                    <a:pt x="10488" y="0"/>
                  </a:cubicBezTo>
                  <a:close/>
                </a:path>
              </a:pathLst>
            </a:custGeom>
            <a:solidFill>
              <a:srgbClr val="5B546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9"/>
            <p:cNvSpPr/>
            <p:nvPr/>
          </p:nvSpPr>
          <p:spPr>
            <a:xfrm>
              <a:off x="3971443" y="3320072"/>
              <a:ext cx="377087" cy="281131"/>
            </a:xfrm>
            <a:custGeom>
              <a:rect b="b" l="l" r="r" t="t"/>
              <a:pathLst>
                <a:path extrusionOk="0" h="8886" w="11919">
                  <a:moveTo>
                    <a:pt x="1431" y="0"/>
                  </a:moveTo>
                  <a:cubicBezTo>
                    <a:pt x="643" y="0"/>
                    <a:pt x="0" y="643"/>
                    <a:pt x="0" y="1431"/>
                  </a:cubicBezTo>
                  <a:lnTo>
                    <a:pt x="0" y="7454"/>
                  </a:lnTo>
                  <a:cubicBezTo>
                    <a:pt x="0" y="8243"/>
                    <a:pt x="643" y="8885"/>
                    <a:pt x="1431" y="8885"/>
                  </a:cubicBezTo>
                  <a:lnTo>
                    <a:pt x="10488" y="8885"/>
                  </a:lnTo>
                  <a:cubicBezTo>
                    <a:pt x="11277" y="8885"/>
                    <a:pt x="11919" y="8243"/>
                    <a:pt x="11919" y="7454"/>
                  </a:cubicBezTo>
                  <a:lnTo>
                    <a:pt x="11919" y="1431"/>
                  </a:lnTo>
                  <a:cubicBezTo>
                    <a:pt x="11919" y="643"/>
                    <a:pt x="11277" y="0"/>
                    <a:pt x="10488" y="0"/>
                  </a:cubicBezTo>
                  <a:close/>
                </a:path>
              </a:pathLst>
            </a:custGeom>
            <a:solidFill>
              <a:srgbClr val="5B546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9"/>
            <p:cNvSpPr/>
            <p:nvPr/>
          </p:nvSpPr>
          <p:spPr>
            <a:xfrm>
              <a:off x="3971443" y="3320072"/>
              <a:ext cx="377087" cy="281131"/>
            </a:xfrm>
            <a:custGeom>
              <a:rect b="b" l="l" r="r" t="t"/>
              <a:pathLst>
                <a:path extrusionOk="0" h="8886" w="11919">
                  <a:moveTo>
                    <a:pt x="1431" y="0"/>
                  </a:moveTo>
                  <a:cubicBezTo>
                    <a:pt x="643" y="0"/>
                    <a:pt x="0" y="643"/>
                    <a:pt x="0" y="1431"/>
                  </a:cubicBezTo>
                  <a:lnTo>
                    <a:pt x="0" y="7454"/>
                  </a:lnTo>
                  <a:cubicBezTo>
                    <a:pt x="0" y="8243"/>
                    <a:pt x="643" y="8885"/>
                    <a:pt x="1431" y="8885"/>
                  </a:cubicBezTo>
                  <a:lnTo>
                    <a:pt x="10488" y="8885"/>
                  </a:lnTo>
                  <a:cubicBezTo>
                    <a:pt x="11277" y="8885"/>
                    <a:pt x="11919" y="8243"/>
                    <a:pt x="11919" y="7454"/>
                  </a:cubicBezTo>
                  <a:lnTo>
                    <a:pt x="11919" y="1431"/>
                  </a:lnTo>
                  <a:cubicBezTo>
                    <a:pt x="11919" y="643"/>
                    <a:pt x="11277" y="0"/>
                    <a:pt x="1048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9"/>
            <p:cNvSpPr/>
            <p:nvPr/>
          </p:nvSpPr>
          <p:spPr>
            <a:xfrm>
              <a:off x="4001814" y="3350444"/>
              <a:ext cx="316343" cy="220355"/>
            </a:xfrm>
            <a:custGeom>
              <a:rect b="b" l="l" r="r" t="t"/>
              <a:pathLst>
                <a:path extrusionOk="0" h="6965" w="9999">
                  <a:moveTo>
                    <a:pt x="471" y="1"/>
                  </a:moveTo>
                  <a:cubicBezTo>
                    <a:pt x="210" y="1"/>
                    <a:pt x="1" y="210"/>
                    <a:pt x="1" y="471"/>
                  </a:cubicBezTo>
                  <a:lnTo>
                    <a:pt x="1" y="6494"/>
                  </a:lnTo>
                  <a:cubicBezTo>
                    <a:pt x="1" y="6755"/>
                    <a:pt x="210" y="6965"/>
                    <a:pt x="471" y="6965"/>
                  </a:cubicBezTo>
                  <a:lnTo>
                    <a:pt x="9528" y="6965"/>
                  </a:lnTo>
                  <a:cubicBezTo>
                    <a:pt x="9789" y="6965"/>
                    <a:pt x="9999" y="6755"/>
                    <a:pt x="9999" y="6494"/>
                  </a:cubicBezTo>
                  <a:lnTo>
                    <a:pt x="9999" y="471"/>
                  </a:lnTo>
                  <a:cubicBezTo>
                    <a:pt x="9999" y="210"/>
                    <a:pt x="9789" y="1"/>
                    <a:pt x="9528"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9"/>
            <p:cNvSpPr/>
            <p:nvPr/>
          </p:nvSpPr>
          <p:spPr>
            <a:xfrm>
              <a:off x="4043860" y="3639381"/>
              <a:ext cx="232029" cy="38471"/>
            </a:xfrm>
            <a:custGeom>
              <a:rect b="b" l="l" r="r" t="t"/>
              <a:pathLst>
                <a:path extrusionOk="0" h="1216" w="7334">
                  <a:moveTo>
                    <a:pt x="611" y="0"/>
                  </a:moveTo>
                  <a:cubicBezTo>
                    <a:pt x="274" y="0"/>
                    <a:pt x="1" y="274"/>
                    <a:pt x="1" y="611"/>
                  </a:cubicBezTo>
                  <a:cubicBezTo>
                    <a:pt x="1" y="942"/>
                    <a:pt x="274" y="1215"/>
                    <a:pt x="611" y="1215"/>
                  </a:cubicBezTo>
                  <a:lnTo>
                    <a:pt x="6730" y="1215"/>
                  </a:lnTo>
                  <a:cubicBezTo>
                    <a:pt x="7067" y="1215"/>
                    <a:pt x="7334" y="942"/>
                    <a:pt x="7334" y="611"/>
                  </a:cubicBezTo>
                  <a:cubicBezTo>
                    <a:pt x="7334" y="274"/>
                    <a:pt x="7067" y="0"/>
                    <a:pt x="6730"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9"/>
            <p:cNvSpPr/>
            <p:nvPr/>
          </p:nvSpPr>
          <p:spPr>
            <a:xfrm>
              <a:off x="4130197" y="3427700"/>
              <a:ext cx="56378" cy="66439"/>
            </a:xfrm>
            <a:custGeom>
              <a:rect b="b" l="l" r="r" t="t"/>
              <a:pathLst>
                <a:path extrusionOk="0" h="2100" w="1782">
                  <a:moveTo>
                    <a:pt x="891" y="618"/>
                  </a:moveTo>
                  <a:lnTo>
                    <a:pt x="1158" y="1311"/>
                  </a:lnTo>
                  <a:lnTo>
                    <a:pt x="630" y="1311"/>
                  </a:lnTo>
                  <a:lnTo>
                    <a:pt x="891" y="618"/>
                  </a:lnTo>
                  <a:close/>
                  <a:moveTo>
                    <a:pt x="897" y="1"/>
                  </a:moveTo>
                  <a:cubicBezTo>
                    <a:pt x="808" y="1"/>
                    <a:pt x="725" y="52"/>
                    <a:pt x="694" y="134"/>
                  </a:cubicBezTo>
                  <a:cubicBezTo>
                    <a:pt x="694" y="134"/>
                    <a:pt x="694" y="141"/>
                    <a:pt x="687" y="141"/>
                  </a:cubicBezTo>
                  <a:lnTo>
                    <a:pt x="38" y="1858"/>
                  </a:lnTo>
                  <a:cubicBezTo>
                    <a:pt x="0" y="1947"/>
                    <a:pt x="45" y="2055"/>
                    <a:pt x="140" y="2087"/>
                  </a:cubicBezTo>
                  <a:cubicBezTo>
                    <a:pt x="159" y="2100"/>
                    <a:pt x="185" y="2100"/>
                    <a:pt x="204" y="2100"/>
                  </a:cubicBezTo>
                  <a:cubicBezTo>
                    <a:pt x="274" y="2100"/>
                    <a:pt x="344" y="2055"/>
                    <a:pt x="369" y="1985"/>
                  </a:cubicBezTo>
                  <a:lnTo>
                    <a:pt x="490" y="1673"/>
                  </a:lnTo>
                  <a:lnTo>
                    <a:pt x="1291" y="1673"/>
                  </a:lnTo>
                  <a:lnTo>
                    <a:pt x="1412" y="1985"/>
                  </a:lnTo>
                  <a:cubicBezTo>
                    <a:pt x="1437" y="2054"/>
                    <a:pt x="1507" y="2100"/>
                    <a:pt x="1578" y="2100"/>
                  </a:cubicBezTo>
                  <a:cubicBezTo>
                    <a:pt x="1599" y="2100"/>
                    <a:pt x="1621" y="2096"/>
                    <a:pt x="1641" y="2087"/>
                  </a:cubicBezTo>
                  <a:cubicBezTo>
                    <a:pt x="1737" y="2055"/>
                    <a:pt x="1781" y="1953"/>
                    <a:pt x="1749" y="1858"/>
                  </a:cubicBezTo>
                  <a:lnTo>
                    <a:pt x="1101" y="141"/>
                  </a:lnTo>
                  <a:cubicBezTo>
                    <a:pt x="1101" y="141"/>
                    <a:pt x="1094" y="134"/>
                    <a:pt x="1094" y="134"/>
                  </a:cubicBezTo>
                  <a:cubicBezTo>
                    <a:pt x="1062" y="52"/>
                    <a:pt x="986" y="1"/>
                    <a:pt x="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9"/>
            <p:cNvSpPr/>
            <p:nvPr/>
          </p:nvSpPr>
          <p:spPr>
            <a:xfrm>
              <a:off x="4034210" y="3427637"/>
              <a:ext cx="48943" cy="66502"/>
            </a:xfrm>
            <a:custGeom>
              <a:rect b="b" l="l" r="r" t="t"/>
              <a:pathLst>
                <a:path extrusionOk="0" h="2102" w="1547">
                  <a:moveTo>
                    <a:pt x="777" y="1"/>
                  </a:moveTo>
                  <a:cubicBezTo>
                    <a:pt x="702" y="1"/>
                    <a:pt x="623" y="11"/>
                    <a:pt x="541" y="35"/>
                  </a:cubicBezTo>
                  <a:cubicBezTo>
                    <a:pt x="319" y="105"/>
                    <a:pt x="160" y="283"/>
                    <a:pt x="128" y="499"/>
                  </a:cubicBezTo>
                  <a:cubicBezTo>
                    <a:pt x="96" y="702"/>
                    <a:pt x="185" y="900"/>
                    <a:pt x="357" y="1008"/>
                  </a:cubicBezTo>
                  <a:cubicBezTo>
                    <a:pt x="363" y="1014"/>
                    <a:pt x="369" y="1020"/>
                    <a:pt x="382" y="1027"/>
                  </a:cubicBezTo>
                  <a:cubicBezTo>
                    <a:pt x="389" y="1027"/>
                    <a:pt x="630" y="1135"/>
                    <a:pt x="897" y="1237"/>
                  </a:cubicBezTo>
                  <a:cubicBezTo>
                    <a:pt x="1075" y="1300"/>
                    <a:pt x="1171" y="1402"/>
                    <a:pt x="1152" y="1516"/>
                  </a:cubicBezTo>
                  <a:cubicBezTo>
                    <a:pt x="1133" y="1625"/>
                    <a:pt x="999" y="1745"/>
                    <a:pt x="808" y="1745"/>
                  </a:cubicBezTo>
                  <a:cubicBezTo>
                    <a:pt x="624" y="1745"/>
                    <a:pt x="446" y="1669"/>
                    <a:pt x="338" y="1542"/>
                  </a:cubicBezTo>
                  <a:cubicBezTo>
                    <a:pt x="300" y="1504"/>
                    <a:pt x="250" y="1485"/>
                    <a:pt x="201" y="1485"/>
                  </a:cubicBezTo>
                  <a:cubicBezTo>
                    <a:pt x="158" y="1485"/>
                    <a:pt x="116" y="1500"/>
                    <a:pt x="83" y="1529"/>
                  </a:cubicBezTo>
                  <a:cubicBezTo>
                    <a:pt x="7" y="1599"/>
                    <a:pt x="1" y="1714"/>
                    <a:pt x="71" y="1784"/>
                  </a:cubicBezTo>
                  <a:cubicBezTo>
                    <a:pt x="249" y="1981"/>
                    <a:pt x="528" y="2102"/>
                    <a:pt x="808" y="2102"/>
                  </a:cubicBezTo>
                  <a:cubicBezTo>
                    <a:pt x="1152" y="2102"/>
                    <a:pt x="1451" y="1873"/>
                    <a:pt x="1502" y="1574"/>
                  </a:cubicBezTo>
                  <a:cubicBezTo>
                    <a:pt x="1546" y="1351"/>
                    <a:pt x="1438" y="1052"/>
                    <a:pt x="1025" y="900"/>
                  </a:cubicBezTo>
                  <a:cubicBezTo>
                    <a:pt x="802" y="817"/>
                    <a:pt x="598" y="728"/>
                    <a:pt x="541" y="702"/>
                  </a:cubicBezTo>
                  <a:cubicBezTo>
                    <a:pt x="497" y="664"/>
                    <a:pt x="471" y="613"/>
                    <a:pt x="484" y="550"/>
                  </a:cubicBezTo>
                  <a:cubicBezTo>
                    <a:pt x="490" y="512"/>
                    <a:pt x="516" y="423"/>
                    <a:pt x="649" y="378"/>
                  </a:cubicBezTo>
                  <a:cubicBezTo>
                    <a:pt x="693" y="365"/>
                    <a:pt x="736" y="360"/>
                    <a:pt x="777" y="360"/>
                  </a:cubicBezTo>
                  <a:cubicBezTo>
                    <a:pt x="986" y="360"/>
                    <a:pt x="1159" y="494"/>
                    <a:pt x="1164" y="499"/>
                  </a:cubicBezTo>
                  <a:cubicBezTo>
                    <a:pt x="1197" y="526"/>
                    <a:pt x="1236" y="540"/>
                    <a:pt x="1275" y="540"/>
                  </a:cubicBezTo>
                  <a:cubicBezTo>
                    <a:pt x="1326" y="540"/>
                    <a:pt x="1376" y="517"/>
                    <a:pt x="1413" y="473"/>
                  </a:cubicBezTo>
                  <a:cubicBezTo>
                    <a:pt x="1476" y="397"/>
                    <a:pt x="1470" y="289"/>
                    <a:pt x="1393" y="225"/>
                  </a:cubicBezTo>
                  <a:cubicBezTo>
                    <a:pt x="1378" y="210"/>
                    <a:pt x="1122" y="1"/>
                    <a:pt x="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9"/>
            <p:cNvSpPr/>
            <p:nvPr/>
          </p:nvSpPr>
          <p:spPr>
            <a:xfrm>
              <a:off x="4243077" y="3427700"/>
              <a:ext cx="41888" cy="66439"/>
            </a:xfrm>
            <a:custGeom>
              <a:rect b="b" l="l" r="r" t="t"/>
              <a:pathLst>
                <a:path extrusionOk="0" h="2100" w="1324">
                  <a:moveTo>
                    <a:pt x="185" y="1"/>
                  </a:moveTo>
                  <a:cubicBezTo>
                    <a:pt x="83" y="1"/>
                    <a:pt x="0" y="77"/>
                    <a:pt x="0" y="179"/>
                  </a:cubicBezTo>
                  <a:cubicBezTo>
                    <a:pt x="0" y="281"/>
                    <a:pt x="83" y="357"/>
                    <a:pt x="185" y="357"/>
                  </a:cubicBezTo>
                  <a:lnTo>
                    <a:pt x="484" y="357"/>
                  </a:lnTo>
                  <a:lnTo>
                    <a:pt x="484" y="1921"/>
                  </a:lnTo>
                  <a:cubicBezTo>
                    <a:pt x="484" y="2023"/>
                    <a:pt x="560" y="2100"/>
                    <a:pt x="662" y="2100"/>
                  </a:cubicBezTo>
                  <a:cubicBezTo>
                    <a:pt x="757" y="2100"/>
                    <a:pt x="840" y="2023"/>
                    <a:pt x="840" y="1921"/>
                  </a:cubicBezTo>
                  <a:lnTo>
                    <a:pt x="840" y="357"/>
                  </a:lnTo>
                  <a:lnTo>
                    <a:pt x="1145" y="357"/>
                  </a:lnTo>
                  <a:cubicBezTo>
                    <a:pt x="1240" y="357"/>
                    <a:pt x="1323" y="281"/>
                    <a:pt x="1323" y="179"/>
                  </a:cubicBezTo>
                  <a:cubicBezTo>
                    <a:pt x="1323" y="77"/>
                    <a:pt x="1240" y="1"/>
                    <a:pt x="1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9"/>
            <p:cNvSpPr/>
            <p:nvPr/>
          </p:nvSpPr>
          <p:spPr>
            <a:xfrm>
              <a:off x="4087518" y="3427700"/>
              <a:ext cx="41888" cy="66439"/>
            </a:xfrm>
            <a:custGeom>
              <a:rect b="b" l="l" r="r" t="t"/>
              <a:pathLst>
                <a:path extrusionOk="0" h="2100" w="1324">
                  <a:moveTo>
                    <a:pt x="179" y="1"/>
                  </a:moveTo>
                  <a:cubicBezTo>
                    <a:pt x="77" y="1"/>
                    <a:pt x="1" y="77"/>
                    <a:pt x="1" y="179"/>
                  </a:cubicBezTo>
                  <a:cubicBezTo>
                    <a:pt x="1" y="281"/>
                    <a:pt x="77" y="357"/>
                    <a:pt x="179" y="357"/>
                  </a:cubicBezTo>
                  <a:lnTo>
                    <a:pt x="478" y="357"/>
                  </a:lnTo>
                  <a:lnTo>
                    <a:pt x="478" y="1921"/>
                  </a:lnTo>
                  <a:cubicBezTo>
                    <a:pt x="478" y="2023"/>
                    <a:pt x="561" y="2100"/>
                    <a:pt x="656" y="2100"/>
                  </a:cubicBezTo>
                  <a:cubicBezTo>
                    <a:pt x="758" y="2100"/>
                    <a:pt x="841" y="2023"/>
                    <a:pt x="841" y="1921"/>
                  </a:cubicBezTo>
                  <a:lnTo>
                    <a:pt x="841" y="357"/>
                  </a:lnTo>
                  <a:lnTo>
                    <a:pt x="1139" y="357"/>
                  </a:lnTo>
                  <a:cubicBezTo>
                    <a:pt x="1241" y="357"/>
                    <a:pt x="1318" y="281"/>
                    <a:pt x="1318" y="179"/>
                  </a:cubicBezTo>
                  <a:cubicBezTo>
                    <a:pt x="1324" y="77"/>
                    <a:pt x="1241" y="1"/>
                    <a:pt x="1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9"/>
            <p:cNvSpPr/>
            <p:nvPr/>
          </p:nvSpPr>
          <p:spPr>
            <a:xfrm>
              <a:off x="4197393" y="3427700"/>
              <a:ext cx="41698" cy="66439"/>
            </a:xfrm>
            <a:custGeom>
              <a:rect b="b" l="l" r="r" t="t"/>
              <a:pathLst>
                <a:path extrusionOk="0" h="2100" w="1318">
                  <a:moveTo>
                    <a:pt x="643" y="357"/>
                  </a:moveTo>
                  <a:cubicBezTo>
                    <a:pt x="802" y="357"/>
                    <a:pt x="942" y="484"/>
                    <a:pt x="942" y="630"/>
                  </a:cubicBezTo>
                  <a:cubicBezTo>
                    <a:pt x="942" y="777"/>
                    <a:pt x="802" y="904"/>
                    <a:pt x="643" y="904"/>
                  </a:cubicBezTo>
                  <a:lnTo>
                    <a:pt x="363" y="904"/>
                  </a:lnTo>
                  <a:cubicBezTo>
                    <a:pt x="357" y="808"/>
                    <a:pt x="357" y="694"/>
                    <a:pt x="357" y="630"/>
                  </a:cubicBezTo>
                  <a:cubicBezTo>
                    <a:pt x="357" y="580"/>
                    <a:pt x="357" y="459"/>
                    <a:pt x="357" y="357"/>
                  </a:cubicBezTo>
                  <a:close/>
                  <a:moveTo>
                    <a:pt x="179" y="1"/>
                  </a:moveTo>
                  <a:cubicBezTo>
                    <a:pt x="128" y="1"/>
                    <a:pt x="83" y="20"/>
                    <a:pt x="51" y="52"/>
                  </a:cubicBezTo>
                  <a:cubicBezTo>
                    <a:pt x="20" y="83"/>
                    <a:pt x="1" y="134"/>
                    <a:pt x="1" y="179"/>
                  </a:cubicBezTo>
                  <a:lnTo>
                    <a:pt x="1" y="1921"/>
                  </a:lnTo>
                  <a:cubicBezTo>
                    <a:pt x="1" y="2023"/>
                    <a:pt x="77" y="2100"/>
                    <a:pt x="179" y="2100"/>
                  </a:cubicBezTo>
                  <a:cubicBezTo>
                    <a:pt x="274" y="2100"/>
                    <a:pt x="357" y="2023"/>
                    <a:pt x="357" y="1921"/>
                  </a:cubicBezTo>
                  <a:lnTo>
                    <a:pt x="357" y="1324"/>
                  </a:lnTo>
                  <a:lnTo>
                    <a:pt x="986" y="2042"/>
                  </a:lnTo>
                  <a:cubicBezTo>
                    <a:pt x="1018" y="2080"/>
                    <a:pt x="1069" y="2100"/>
                    <a:pt x="1120" y="2100"/>
                  </a:cubicBezTo>
                  <a:cubicBezTo>
                    <a:pt x="1164" y="2100"/>
                    <a:pt x="1203" y="2087"/>
                    <a:pt x="1241" y="2055"/>
                  </a:cubicBezTo>
                  <a:cubicBezTo>
                    <a:pt x="1311" y="1991"/>
                    <a:pt x="1317" y="1877"/>
                    <a:pt x="1253" y="1801"/>
                  </a:cubicBezTo>
                  <a:lnTo>
                    <a:pt x="770" y="1254"/>
                  </a:lnTo>
                  <a:cubicBezTo>
                    <a:pt x="1069" y="1196"/>
                    <a:pt x="1298" y="936"/>
                    <a:pt x="1298" y="630"/>
                  </a:cubicBezTo>
                  <a:cubicBezTo>
                    <a:pt x="1298" y="281"/>
                    <a:pt x="1005" y="1"/>
                    <a:pt x="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8" name="Google Shape;3908;p59"/>
          <p:cNvGrpSpPr/>
          <p:nvPr/>
        </p:nvGrpSpPr>
        <p:grpSpPr>
          <a:xfrm>
            <a:off x="3983496" y="2726885"/>
            <a:ext cx="357597" cy="377053"/>
            <a:chOff x="3983496" y="2726885"/>
            <a:chExt cx="357597" cy="377053"/>
          </a:xfrm>
        </p:grpSpPr>
        <p:sp>
          <p:nvSpPr>
            <p:cNvPr id="3909" name="Google Shape;3909;p59"/>
            <p:cNvSpPr/>
            <p:nvPr/>
          </p:nvSpPr>
          <p:spPr>
            <a:xfrm>
              <a:off x="3983496" y="2726885"/>
              <a:ext cx="219374" cy="219564"/>
            </a:xfrm>
            <a:custGeom>
              <a:rect b="b" l="l" r="r" t="t"/>
              <a:pathLst>
                <a:path extrusionOk="0" h="6940" w="6934">
                  <a:moveTo>
                    <a:pt x="1508" y="1"/>
                  </a:moveTo>
                  <a:cubicBezTo>
                    <a:pt x="675" y="1"/>
                    <a:pt x="1" y="681"/>
                    <a:pt x="1" y="1515"/>
                  </a:cubicBezTo>
                  <a:lnTo>
                    <a:pt x="1" y="5426"/>
                  </a:lnTo>
                  <a:cubicBezTo>
                    <a:pt x="1" y="6265"/>
                    <a:pt x="675" y="6940"/>
                    <a:pt x="1508" y="6940"/>
                  </a:cubicBezTo>
                  <a:lnTo>
                    <a:pt x="5426" y="6940"/>
                  </a:lnTo>
                  <a:cubicBezTo>
                    <a:pt x="6259" y="6940"/>
                    <a:pt x="6933" y="6265"/>
                    <a:pt x="6933" y="5426"/>
                  </a:cubicBezTo>
                  <a:lnTo>
                    <a:pt x="6933" y="1515"/>
                  </a:lnTo>
                  <a:cubicBezTo>
                    <a:pt x="6933" y="681"/>
                    <a:pt x="6259" y="1"/>
                    <a:pt x="5426"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9"/>
            <p:cNvSpPr/>
            <p:nvPr/>
          </p:nvSpPr>
          <p:spPr>
            <a:xfrm>
              <a:off x="4059773" y="2803351"/>
              <a:ext cx="66818" cy="66850"/>
            </a:xfrm>
            <a:custGeom>
              <a:rect b="b" l="l" r="r" t="t"/>
              <a:pathLst>
                <a:path extrusionOk="0" h="2113" w="2112">
                  <a:moveTo>
                    <a:pt x="1056" y="1"/>
                  </a:moveTo>
                  <a:cubicBezTo>
                    <a:pt x="471" y="1"/>
                    <a:pt x="0" y="471"/>
                    <a:pt x="0" y="1056"/>
                  </a:cubicBezTo>
                  <a:cubicBezTo>
                    <a:pt x="0" y="1642"/>
                    <a:pt x="471" y="2112"/>
                    <a:pt x="1056" y="2112"/>
                  </a:cubicBezTo>
                  <a:cubicBezTo>
                    <a:pt x="1641" y="2112"/>
                    <a:pt x="2112" y="1642"/>
                    <a:pt x="2112" y="1056"/>
                  </a:cubicBezTo>
                  <a:cubicBezTo>
                    <a:pt x="2112" y="471"/>
                    <a:pt x="1641" y="1"/>
                    <a:pt x="1056"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9"/>
            <p:cNvSpPr/>
            <p:nvPr/>
          </p:nvSpPr>
          <p:spPr>
            <a:xfrm>
              <a:off x="4060975" y="2833184"/>
              <a:ext cx="280118" cy="270754"/>
            </a:xfrm>
            <a:custGeom>
              <a:rect b="b" l="l" r="r" t="t"/>
              <a:pathLst>
                <a:path extrusionOk="0" h="8558" w="8854">
                  <a:moveTo>
                    <a:pt x="4427" y="1"/>
                  </a:moveTo>
                  <a:cubicBezTo>
                    <a:pt x="4041" y="1"/>
                    <a:pt x="3654" y="148"/>
                    <a:pt x="3359" y="444"/>
                  </a:cubicBezTo>
                  <a:lnTo>
                    <a:pt x="592" y="3211"/>
                  </a:lnTo>
                  <a:cubicBezTo>
                    <a:pt x="0" y="3802"/>
                    <a:pt x="0" y="4763"/>
                    <a:pt x="592" y="5348"/>
                  </a:cubicBezTo>
                  <a:lnTo>
                    <a:pt x="3359" y="8114"/>
                  </a:lnTo>
                  <a:cubicBezTo>
                    <a:pt x="3654" y="8410"/>
                    <a:pt x="4041" y="8558"/>
                    <a:pt x="4427" y="8558"/>
                  </a:cubicBezTo>
                  <a:cubicBezTo>
                    <a:pt x="4813" y="8558"/>
                    <a:pt x="5200" y="8410"/>
                    <a:pt x="5496" y="8114"/>
                  </a:cubicBezTo>
                  <a:lnTo>
                    <a:pt x="8262" y="5348"/>
                  </a:lnTo>
                  <a:cubicBezTo>
                    <a:pt x="8854" y="4763"/>
                    <a:pt x="8854" y="3802"/>
                    <a:pt x="8262" y="3211"/>
                  </a:cubicBezTo>
                  <a:lnTo>
                    <a:pt x="5496" y="444"/>
                  </a:lnTo>
                  <a:cubicBezTo>
                    <a:pt x="5200" y="148"/>
                    <a:pt x="4813" y="1"/>
                    <a:pt x="442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9"/>
            <p:cNvSpPr/>
            <p:nvPr/>
          </p:nvSpPr>
          <p:spPr>
            <a:xfrm>
              <a:off x="4179076" y="2946823"/>
              <a:ext cx="43913" cy="43691"/>
            </a:xfrm>
            <a:custGeom>
              <a:rect b="b" l="l" r="r" t="t"/>
              <a:pathLst>
                <a:path extrusionOk="0" h="1381" w="1388">
                  <a:moveTo>
                    <a:pt x="694" y="0"/>
                  </a:moveTo>
                  <a:cubicBezTo>
                    <a:pt x="312" y="0"/>
                    <a:pt x="1" y="306"/>
                    <a:pt x="1" y="687"/>
                  </a:cubicBezTo>
                  <a:cubicBezTo>
                    <a:pt x="1" y="1069"/>
                    <a:pt x="312" y="1380"/>
                    <a:pt x="694" y="1380"/>
                  </a:cubicBezTo>
                  <a:cubicBezTo>
                    <a:pt x="1076" y="1380"/>
                    <a:pt x="1387" y="1069"/>
                    <a:pt x="1387" y="687"/>
                  </a:cubicBezTo>
                  <a:cubicBezTo>
                    <a:pt x="1387" y="306"/>
                    <a:pt x="1076" y="0"/>
                    <a:pt x="69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9"/>
            <p:cNvSpPr/>
            <p:nvPr/>
          </p:nvSpPr>
          <p:spPr>
            <a:xfrm>
              <a:off x="4179076" y="3028098"/>
              <a:ext cx="43913" cy="43691"/>
            </a:xfrm>
            <a:custGeom>
              <a:rect b="b" l="l" r="r" t="t"/>
              <a:pathLst>
                <a:path extrusionOk="0" h="1381" w="1388">
                  <a:moveTo>
                    <a:pt x="694" y="1"/>
                  </a:moveTo>
                  <a:cubicBezTo>
                    <a:pt x="312" y="1"/>
                    <a:pt x="1" y="312"/>
                    <a:pt x="1" y="694"/>
                  </a:cubicBezTo>
                  <a:cubicBezTo>
                    <a:pt x="1" y="1076"/>
                    <a:pt x="312" y="1381"/>
                    <a:pt x="694" y="1381"/>
                  </a:cubicBezTo>
                  <a:cubicBezTo>
                    <a:pt x="1076" y="1381"/>
                    <a:pt x="1387" y="1076"/>
                    <a:pt x="1387" y="694"/>
                  </a:cubicBezTo>
                  <a:cubicBezTo>
                    <a:pt x="1387" y="312"/>
                    <a:pt x="1076" y="1"/>
                    <a:pt x="694"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9"/>
            <p:cNvSpPr/>
            <p:nvPr/>
          </p:nvSpPr>
          <p:spPr>
            <a:xfrm>
              <a:off x="4260572" y="2946823"/>
              <a:ext cx="43691" cy="43691"/>
            </a:xfrm>
            <a:custGeom>
              <a:rect b="b" l="l" r="r" t="t"/>
              <a:pathLst>
                <a:path extrusionOk="0" h="1381" w="1381">
                  <a:moveTo>
                    <a:pt x="687" y="0"/>
                  </a:moveTo>
                  <a:cubicBezTo>
                    <a:pt x="306" y="0"/>
                    <a:pt x="1" y="306"/>
                    <a:pt x="1" y="687"/>
                  </a:cubicBezTo>
                  <a:cubicBezTo>
                    <a:pt x="1" y="1069"/>
                    <a:pt x="306" y="1380"/>
                    <a:pt x="687" y="1380"/>
                  </a:cubicBezTo>
                  <a:cubicBezTo>
                    <a:pt x="1069" y="1380"/>
                    <a:pt x="1381" y="1069"/>
                    <a:pt x="1381" y="687"/>
                  </a:cubicBezTo>
                  <a:cubicBezTo>
                    <a:pt x="1381" y="306"/>
                    <a:pt x="1069" y="0"/>
                    <a:pt x="687"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9"/>
            <p:cNvSpPr/>
            <p:nvPr/>
          </p:nvSpPr>
          <p:spPr>
            <a:xfrm>
              <a:off x="4097800" y="2946823"/>
              <a:ext cx="43691" cy="43691"/>
            </a:xfrm>
            <a:custGeom>
              <a:rect b="b" l="l" r="r" t="t"/>
              <a:pathLst>
                <a:path extrusionOk="0" h="1381" w="1381">
                  <a:moveTo>
                    <a:pt x="694" y="0"/>
                  </a:moveTo>
                  <a:cubicBezTo>
                    <a:pt x="312" y="0"/>
                    <a:pt x="0" y="306"/>
                    <a:pt x="0" y="687"/>
                  </a:cubicBezTo>
                  <a:cubicBezTo>
                    <a:pt x="0" y="1069"/>
                    <a:pt x="312" y="1380"/>
                    <a:pt x="694" y="1380"/>
                  </a:cubicBezTo>
                  <a:cubicBezTo>
                    <a:pt x="1075" y="1380"/>
                    <a:pt x="1380" y="1069"/>
                    <a:pt x="1380" y="687"/>
                  </a:cubicBezTo>
                  <a:cubicBezTo>
                    <a:pt x="1380" y="306"/>
                    <a:pt x="1075" y="0"/>
                    <a:pt x="69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9"/>
            <p:cNvSpPr/>
            <p:nvPr/>
          </p:nvSpPr>
          <p:spPr>
            <a:xfrm>
              <a:off x="4179076" y="2865327"/>
              <a:ext cx="43913" cy="43913"/>
            </a:xfrm>
            <a:custGeom>
              <a:rect b="b" l="l" r="r" t="t"/>
              <a:pathLst>
                <a:path extrusionOk="0" h="1388" w="1388">
                  <a:moveTo>
                    <a:pt x="694" y="1"/>
                  </a:moveTo>
                  <a:cubicBezTo>
                    <a:pt x="312" y="1"/>
                    <a:pt x="1" y="312"/>
                    <a:pt x="1" y="694"/>
                  </a:cubicBezTo>
                  <a:cubicBezTo>
                    <a:pt x="1" y="1075"/>
                    <a:pt x="312" y="1387"/>
                    <a:pt x="694" y="1387"/>
                  </a:cubicBezTo>
                  <a:cubicBezTo>
                    <a:pt x="1076" y="1387"/>
                    <a:pt x="1387" y="1075"/>
                    <a:pt x="1387" y="694"/>
                  </a:cubicBezTo>
                  <a:cubicBezTo>
                    <a:pt x="1387" y="312"/>
                    <a:pt x="1076" y="1"/>
                    <a:pt x="694"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59"/>
          <p:cNvGrpSpPr/>
          <p:nvPr/>
        </p:nvGrpSpPr>
        <p:grpSpPr>
          <a:xfrm>
            <a:off x="3989349" y="2108989"/>
            <a:ext cx="341084" cy="377087"/>
            <a:chOff x="3989349" y="2108989"/>
            <a:chExt cx="341084" cy="377087"/>
          </a:xfrm>
        </p:grpSpPr>
        <p:sp>
          <p:nvSpPr>
            <p:cNvPr id="3918" name="Google Shape;3918;p59"/>
            <p:cNvSpPr/>
            <p:nvPr/>
          </p:nvSpPr>
          <p:spPr>
            <a:xfrm>
              <a:off x="4006655" y="2108989"/>
              <a:ext cx="306662" cy="377087"/>
            </a:xfrm>
            <a:custGeom>
              <a:rect b="b" l="l" r="r" t="t"/>
              <a:pathLst>
                <a:path extrusionOk="0" h="11919" w="9693">
                  <a:moveTo>
                    <a:pt x="1342" y="0"/>
                  </a:moveTo>
                  <a:cubicBezTo>
                    <a:pt x="604" y="0"/>
                    <a:pt x="0" y="604"/>
                    <a:pt x="0" y="1342"/>
                  </a:cubicBezTo>
                  <a:lnTo>
                    <a:pt x="0" y="11919"/>
                  </a:lnTo>
                  <a:lnTo>
                    <a:pt x="9693" y="11919"/>
                  </a:lnTo>
                  <a:lnTo>
                    <a:pt x="9693" y="1342"/>
                  </a:lnTo>
                  <a:cubicBezTo>
                    <a:pt x="9693" y="604"/>
                    <a:pt x="9089" y="0"/>
                    <a:pt x="8351"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9"/>
            <p:cNvSpPr/>
            <p:nvPr/>
          </p:nvSpPr>
          <p:spPr>
            <a:xfrm>
              <a:off x="4036425" y="2148408"/>
              <a:ext cx="246931" cy="141103"/>
            </a:xfrm>
            <a:custGeom>
              <a:rect b="b" l="l" r="r" t="t"/>
              <a:pathLst>
                <a:path extrusionOk="0" h="4460" w="7805">
                  <a:moveTo>
                    <a:pt x="528" y="1"/>
                  </a:moveTo>
                  <a:cubicBezTo>
                    <a:pt x="242" y="1"/>
                    <a:pt x="1" y="236"/>
                    <a:pt x="1" y="529"/>
                  </a:cubicBezTo>
                  <a:lnTo>
                    <a:pt x="1" y="3931"/>
                  </a:lnTo>
                  <a:cubicBezTo>
                    <a:pt x="1" y="4224"/>
                    <a:pt x="236" y="4459"/>
                    <a:pt x="528" y="4459"/>
                  </a:cubicBezTo>
                  <a:lnTo>
                    <a:pt x="7283" y="4459"/>
                  </a:lnTo>
                  <a:cubicBezTo>
                    <a:pt x="7416" y="4459"/>
                    <a:pt x="7544" y="4408"/>
                    <a:pt x="7633" y="4319"/>
                  </a:cubicBezTo>
                  <a:cubicBezTo>
                    <a:pt x="7741" y="4224"/>
                    <a:pt x="7804" y="4084"/>
                    <a:pt x="7804" y="3931"/>
                  </a:cubicBezTo>
                  <a:lnTo>
                    <a:pt x="7804" y="529"/>
                  </a:lnTo>
                  <a:cubicBezTo>
                    <a:pt x="7804" y="421"/>
                    <a:pt x="7772" y="325"/>
                    <a:pt x="7722" y="243"/>
                  </a:cubicBezTo>
                  <a:cubicBezTo>
                    <a:pt x="7633" y="96"/>
                    <a:pt x="7467" y="1"/>
                    <a:pt x="728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9"/>
            <p:cNvSpPr/>
            <p:nvPr/>
          </p:nvSpPr>
          <p:spPr>
            <a:xfrm>
              <a:off x="4073250" y="2169352"/>
              <a:ext cx="133447" cy="99215"/>
            </a:xfrm>
            <a:custGeom>
              <a:rect b="b" l="l" r="r" t="t"/>
              <a:pathLst>
                <a:path extrusionOk="0" h="3136" w="4218">
                  <a:moveTo>
                    <a:pt x="369" y="0"/>
                  </a:moveTo>
                  <a:cubicBezTo>
                    <a:pt x="166" y="0"/>
                    <a:pt x="0" y="166"/>
                    <a:pt x="0" y="369"/>
                  </a:cubicBezTo>
                  <a:lnTo>
                    <a:pt x="0" y="2767"/>
                  </a:lnTo>
                  <a:cubicBezTo>
                    <a:pt x="0" y="2970"/>
                    <a:pt x="166" y="3136"/>
                    <a:pt x="369" y="3136"/>
                  </a:cubicBezTo>
                  <a:lnTo>
                    <a:pt x="2608" y="3136"/>
                  </a:lnTo>
                  <a:lnTo>
                    <a:pt x="4217" y="2226"/>
                  </a:lnTo>
                  <a:lnTo>
                    <a:pt x="4058" y="821"/>
                  </a:lnTo>
                  <a:lnTo>
                    <a:pt x="3009"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9"/>
            <p:cNvSpPr/>
            <p:nvPr/>
          </p:nvSpPr>
          <p:spPr>
            <a:xfrm>
              <a:off x="4138232" y="2169352"/>
              <a:ext cx="108485" cy="99215"/>
            </a:xfrm>
            <a:custGeom>
              <a:rect b="b" l="l" r="r" t="t"/>
              <a:pathLst>
                <a:path extrusionOk="0" h="3136" w="3429">
                  <a:moveTo>
                    <a:pt x="955" y="0"/>
                  </a:moveTo>
                  <a:lnTo>
                    <a:pt x="1" y="1654"/>
                  </a:lnTo>
                  <a:lnTo>
                    <a:pt x="1374" y="1654"/>
                  </a:lnTo>
                  <a:lnTo>
                    <a:pt x="554" y="3136"/>
                  </a:lnTo>
                  <a:lnTo>
                    <a:pt x="3060" y="3136"/>
                  </a:lnTo>
                  <a:cubicBezTo>
                    <a:pt x="3263" y="3136"/>
                    <a:pt x="3429" y="2970"/>
                    <a:pt x="3429" y="2767"/>
                  </a:cubicBezTo>
                  <a:lnTo>
                    <a:pt x="3429" y="369"/>
                  </a:lnTo>
                  <a:cubicBezTo>
                    <a:pt x="3429" y="166"/>
                    <a:pt x="3263" y="0"/>
                    <a:pt x="3060"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9"/>
            <p:cNvSpPr/>
            <p:nvPr/>
          </p:nvSpPr>
          <p:spPr>
            <a:xfrm>
              <a:off x="4069612" y="2284636"/>
              <a:ext cx="18160" cy="51759"/>
            </a:xfrm>
            <a:custGeom>
              <a:rect b="b" l="l" r="r" t="t"/>
              <a:pathLst>
                <a:path extrusionOk="0" h="1636" w="574">
                  <a:moveTo>
                    <a:pt x="1" y="1"/>
                  </a:moveTo>
                  <a:lnTo>
                    <a:pt x="1" y="1635"/>
                  </a:lnTo>
                  <a:lnTo>
                    <a:pt x="573" y="1635"/>
                  </a:lnTo>
                  <a:lnTo>
                    <a:pt x="573"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9"/>
            <p:cNvSpPr/>
            <p:nvPr/>
          </p:nvSpPr>
          <p:spPr>
            <a:xfrm>
              <a:off x="4039430" y="2330920"/>
              <a:ext cx="78714" cy="22146"/>
            </a:xfrm>
            <a:custGeom>
              <a:rect b="b" l="l" r="r" t="t"/>
              <a:pathLst>
                <a:path extrusionOk="0" h="700" w="2488">
                  <a:moveTo>
                    <a:pt x="351" y="0"/>
                  </a:moveTo>
                  <a:cubicBezTo>
                    <a:pt x="154" y="0"/>
                    <a:pt x="1" y="153"/>
                    <a:pt x="1" y="350"/>
                  </a:cubicBezTo>
                  <a:cubicBezTo>
                    <a:pt x="1" y="541"/>
                    <a:pt x="154" y="700"/>
                    <a:pt x="351" y="700"/>
                  </a:cubicBezTo>
                  <a:lnTo>
                    <a:pt x="2138" y="700"/>
                  </a:lnTo>
                  <a:cubicBezTo>
                    <a:pt x="2329" y="700"/>
                    <a:pt x="2488" y="541"/>
                    <a:pt x="2488" y="350"/>
                  </a:cubicBezTo>
                  <a:cubicBezTo>
                    <a:pt x="2488" y="153"/>
                    <a:pt x="2329" y="0"/>
                    <a:pt x="2138"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9"/>
            <p:cNvSpPr/>
            <p:nvPr/>
          </p:nvSpPr>
          <p:spPr>
            <a:xfrm>
              <a:off x="4057970" y="2263123"/>
              <a:ext cx="41477" cy="41255"/>
            </a:xfrm>
            <a:custGeom>
              <a:rect b="b" l="l" r="r" t="t"/>
              <a:pathLst>
                <a:path extrusionOk="0" h="1304" w="1311">
                  <a:moveTo>
                    <a:pt x="655" y="0"/>
                  </a:moveTo>
                  <a:cubicBezTo>
                    <a:pt x="293" y="0"/>
                    <a:pt x="0" y="293"/>
                    <a:pt x="0" y="649"/>
                  </a:cubicBezTo>
                  <a:cubicBezTo>
                    <a:pt x="0" y="1011"/>
                    <a:pt x="293" y="1304"/>
                    <a:pt x="655" y="1304"/>
                  </a:cubicBezTo>
                  <a:cubicBezTo>
                    <a:pt x="1018" y="1304"/>
                    <a:pt x="1310" y="1011"/>
                    <a:pt x="1310" y="649"/>
                  </a:cubicBezTo>
                  <a:cubicBezTo>
                    <a:pt x="1310" y="293"/>
                    <a:pt x="1018" y="0"/>
                    <a:pt x="65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9"/>
            <p:cNvSpPr/>
            <p:nvPr/>
          </p:nvSpPr>
          <p:spPr>
            <a:xfrm>
              <a:off x="4232004" y="2284636"/>
              <a:ext cx="18350" cy="51759"/>
            </a:xfrm>
            <a:custGeom>
              <a:rect b="b" l="l" r="r" t="t"/>
              <a:pathLst>
                <a:path extrusionOk="0" h="1636" w="580">
                  <a:moveTo>
                    <a:pt x="0" y="1"/>
                  </a:moveTo>
                  <a:lnTo>
                    <a:pt x="0" y="1635"/>
                  </a:lnTo>
                  <a:lnTo>
                    <a:pt x="579" y="1635"/>
                  </a:lnTo>
                  <a:lnTo>
                    <a:pt x="57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9"/>
            <p:cNvSpPr/>
            <p:nvPr/>
          </p:nvSpPr>
          <p:spPr>
            <a:xfrm>
              <a:off x="4201822" y="2330920"/>
              <a:ext cx="78714" cy="22146"/>
            </a:xfrm>
            <a:custGeom>
              <a:rect b="b" l="l" r="r" t="t"/>
              <a:pathLst>
                <a:path extrusionOk="0" h="700" w="2488">
                  <a:moveTo>
                    <a:pt x="350" y="0"/>
                  </a:moveTo>
                  <a:cubicBezTo>
                    <a:pt x="159" y="0"/>
                    <a:pt x="0" y="153"/>
                    <a:pt x="0" y="350"/>
                  </a:cubicBezTo>
                  <a:cubicBezTo>
                    <a:pt x="0" y="541"/>
                    <a:pt x="159" y="700"/>
                    <a:pt x="350" y="700"/>
                  </a:cubicBezTo>
                  <a:lnTo>
                    <a:pt x="2137" y="700"/>
                  </a:lnTo>
                  <a:cubicBezTo>
                    <a:pt x="2328" y="700"/>
                    <a:pt x="2487" y="541"/>
                    <a:pt x="2487" y="350"/>
                  </a:cubicBezTo>
                  <a:cubicBezTo>
                    <a:pt x="2487" y="153"/>
                    <a:pt x="2328" y="0"/>
                    <a:pt x="213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9"/>
            <p:cNvSpPr/>
            <p:nvPr/>
          </p:nvSpPr>
          <p:spPr>
            <a:xfrm>
              <a:off x="4220520" y="2263123"/>
              <a:ext cx="41287" cy="41255"/>
            </a:xfrm>
            <a:custGeom>
              <a:rect b="b" l="l" r="r" t="t"/>
              <a:pathLst>
                <a:path extrusionOk="0" h="1304" w="1305">
                  <a:moveTo>
                    <a:pt x="650" y="0"/>
                  </a:moveTo>
                  <a:cubicBezTo>
                    <a:pt x="294" y="0"/>
                    <a:pt x="1" y="293"/>
                    <a:pt x="1" y="649"/>
                  </a:cubicBezTo>
                  <a:cubicBezTo>
                    <a:pt x="1" y="1011"/>
                    <a:pt x="294" y="1304"/>
                    <a:pt x="650" y="1304"/>
                  </a:cubicBezTo>
                  <a:cubicBezTo>
                    <a:pt x="1012" y="1304"/>
                    <a:pt x="1305" y="1011"/>
                    <a:pt x="1305" y="649"/>
                  </a:cubicBezTo>
                  <a:cubicBezTo>
                    <a:pt x="1305" y="293"/>
                    <a:pt x="1012" y="0"/>
                    <a:pt x="650"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9"/>
            <p:cNvSpPr/>
            <p:nvPr/>
          </p:nvSpPr>
          <p:spPr>
            <a:xfrm>
              <a:off x="3989349" y="2353034"/>
              <a:ext cx="341084" cy="48532"/>
            </a:xfrm>
            <a:custGeom>
              <a:rect b="b" l="l" r="r" t="t"/>
              <a:pathLst>
                <a:path extrusionOk="0" h="1534" w="10781">
                  <a:moveTo>
                    <a:pt x="585" y="1"/>
                  </a:moveTo>
                  <a:cubicBezTo>
                    <a:pt x="261" y="1"/>
                    <a:pt x="0" y="262"/>
                    <a:pt x="0" y="580"/>
                  </a:cubicBezTo>
                  <a:lnTo>
                    <a:pt x="0" y="955"/>
                  </a:lnTo>
                  <a:cubicBezTo>
                    <a:pt x="0" y="1273"/>
                    <a:pt x="261" y="1534"/>
                    <a:pt x="585" y="1534"/>
                  </a:cubicBezTo>
                  <a:lnTo>
                    <a:pt x="10202" y="1534"/>
                  </a:lnTo>
                  <a:cubicBezTo>
                    <a:pt x="10520" y="1534"/>
                    <a:pt x="10781" y="1273"/>
                    <a:pt x="10781" y="955"/>
                  </a:cubicBezTo>
                  <a:lnTo>
                    <a:pt x="10781" y="580"/>
                  </a:lnTo>
                  <a:cubicBezTo>
                    <a:pt x="10781" y="262"/>
                    <a:pt x="10520" y="1"/>
                    <a:pt x="10202"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9"/>
            <p:cNvSpPr/>
            <p:nvPr/>
          </p:nvSpPr>
          <p:spPr>
            <a:xfrm>
              <a:off x="4222956" y="2429911"/>
              <a:ext cx="69033" cy="23159"/>
            </a:xfrm>
            <a:custGeom>
              <a:rect b="b" l="l" r="r" t="t"/>
              <a:pathLst>
                <a:path extrusionOk="0" h="732" w="2182">
                  <a:moveTo>
                    <a:pt x="363" y="0"/>
                  </a:moveTo>
                  <a:cubicBezTo>
                    <a:pt x="166" y="0"/>
                    <a:pt x="0" y="166"/>
                    <a:pt x="0" y="369"/>
                  </a:cubicBezTo>
                  <a:cubicBezTo>
                    <a:pt x="0" y="567"/>
                    <a:pt x="166" y="732"/>
                    <a:pt x="363" y="732"/>
                  </a:cubicBezTo>
                  <a:lnTo>
                    <a:pt x="1819" y="732"/>
                  </a:lnTo>
                  <a:cubicBezTo>
                    <a:pt x="2016" y="732"/>
                    <a:pt x="2182" y="573"/>
                    <a:pt x="2182" y="369"/>
                  </a:cubicBezTo>
                  <a:cubicBezTo>
                    <a:pt x="2182" y="166"/>
                    <a:pt x="2016" y="0"/>
                    <a:pt x="181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59"/>
          <p:cNvGrpSpPr/>
          <p:nvPr/>
        </p:nvGrpSpPr>
        <p:grpSpPr>
          <a:xfrm>
            <a:off x="3971594" y="1506824"/>
            <a:ext cx="377094" cy="377125"/>
            <a:chOff x="3988826" y="1587388"/>
            <a:chExt cx="366181" cy="366212"/>
          </a:xfrm>
        </p:grpSpPr>
        <p:sp>
          <p:nvSpPr>
            <p:cNvPr id="3931" name="Google Shape;3931;p59"/>
            <p:cNvSpPr/>
            <p:nvPr/>
          </p:nvSpPr>
          <p:spPr>
            <a:xfrm>
              <a:off x="4032390" y="1709325"/>
              <a:ext cx="272017" cy="191708"/>
            </a:xfrm>
            <a:custGeom>
              <a:rect b="b" l="l" r="r" t="t"/>
              <a:pathLst>
                <a:path extrusionOk="0" h="6240" w="8854">
                  <a:moveTo>
                    <a:pt x="4542" y="0"/>
                  </a:moveTo>
                  <a:cubicBezTo>
                    <a:pt x="3823" y="0"/>
                    <a:pt x="3200" y="382"/>
                    <a:pt x="2850" y="948"/>
                  </a:cubicBezTo>
                  <a:lnTo>
                    <a:pt x="1253" y="948"/>
                  </a:lnTo>
                  <a:lnTo>
                    <a:pt x="1" y="1838"/>
                  </a:lnTo>
                  <a:lnTo>
                    <a:pt x="1253" y="2621"/>
                  </a:lnTo>
                  <a:lnTo>
                    <a:pt x="1775" y="2621"/>
                  </a:lnTo>
                  <a:cubicBezTo>
                    <a:pt x="2843" y="2621"/>
                    <a:pt x="3702" y="3486"/>
                    <a:pt x="3702" y="4548"/>
                  </a:cubicBezTo>
                  <a:lnTo>
                    <a:pt x="3702" y="5197"/>
                  </a:lnTo>
                  <a:lnTo>
                    <a:pt x="4643" y="6240"/>
                  </a:lnTo>
                  <a:lnTo>
                    <a:pt x="5375" y="5197"/>
                  </a:lnTo>
                  <a:lnTo>
                    <a:pt x="5375" y="4548"/>
                  </a:lnTo>
                  <a:cubicBezTo>
                    <a:pt x="5375" y="3486"/>
                    <a:pt x="6240" y="2621"/>
                    <a:pt x="7302" y="2621"/>
                  </a:cubicBezTo>
                  <a:lnTo>
                    <a:pt x="7823" y="2621"/>
                  </a:lnTo>
                  <a:lnTo>
                    <a:pt x="8854" y="1934"/>
                  </a:lnTo>
                  <a:lnTo>
                    <a:pt x="7823" y="948"/>
                  </a:lnTo>
                  <a:lnTo>
                    <a:pt x="6233" y="948"/>
                  </a:lnTo>
                  <a:cubicBezTo>
                    <a:pt x="5884" y="382"/>
                    <a:pt x="5254" y="0"/>
                    <a:pt x="454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9"/>
            <p:cNvSpPr/>
            <p:nvPr/>
          </p:nvSpPr>
          <p:spPr>
            <a:xfrm>
              <a:off x="4039026" y="1867792"/>
              <a:ext cx="262247" cy="85808"/>
            </a:xfrm>
            <a:custGeom>
              <a:rect b="b" l="l" r="r" t="t"/>
              <a:pathLst>
                <a:path extrusionOk="0" h="2793" w="8536">
                  <a:moveTo>
                    <a:pt x="1" y="0"/>
                  </a:moveTo>
                  <a:lnTo>
                    <a:pt x="109" y="1043"/>
                  </a:lnTo>
                  <a:cubicBezTo>
                    <a:pt x="1190" y="2125"/>
                    <a:pt x="2678" y="2792"/>
                    <a:pt x="4326" y="2792"/>
                  </a:cubicBezTo>
                  <a:cubicBezTo>
                    <a:pt x="5966" y="2792"/>
                    <a:pt x="7461" y="2125"/>
                    <a:pt x="8536" y="1043"/>
                  </a:cubicBezTo>
                  <a:lnTo>
                    <a:pt x="8097" y="121"/>
                  </a:lnTo>
                  <a:lnTo>
                    <a:pt x="7537" y="51"/>
                  </a:lnTo>
                  <a:cubicBezTo>
                    <a:pt x="7156" y="427"/>
                    <a:pt x="6711" y="745"/>
                    <a:pt x="6215" y="967"/>
                  </a:cubicBezTo>
                  <a:lnTo>
                    <a:pt x="6215" y="795"/>
                  </a:lnTo>
                  <a:cubicBezTo>
                    <a:pt x="6215" y="382"/>
                    <a:pt x="5877" y="39"/>
                    <a:pt x="5458" y="39"/>
                  </a:cubicBezTo>
                  <a:lnTo>
                    <a:pt x="3187" y="39"/>
                  </a:lnTo>
                  <a:cubicBezTo>
                    <a:pt x="2774" y="39"/>
                    <a:pt x="2437" y="382"/>
                    <a:pt x="2437" y="795"/>
                  </a:cubicBezTo>
                  <a:lnTo>
                    <a:pt x="2437" y="967"/>
                  </a:lnTo>
                  <a:cubicBezTo>
                    <a:pt x="2367" y="935"/>
                    <a:pt x="2297" y="904"/>
                    <a:pt x="2227" y="872"/>
                  </a:cubicBezTo>
                  <a:cubicBezTo>
                    <a:pt x="1813" y="655"/>
                    <a:pt x="1438" y="376"/>
                    <a:pt x="1107" y="51"/>
                  </a:cubicBezTo>
                  <a:lnTo>
                    <a:pt x="1"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9"/>
            <p:cNvSpPr/>
            <p:nvPr/>
          </p:nvSpPr>
          <p:spPr>
            <a:xfrm>
              <a:off x="4042344" y="1587388"/>
              <a:ext cx="258929" cy="87190"/>
            </a:xfrm>
            <a:custGeom>
              <a:rect b="b" l="l" r="r" t="t"/>
              <a:pathLst>
                <a:path extrusionOk="0" h="2838" w="8428">
                  <a:moveTo>
                    <a:pt x="4218" y="1"/>
                  </a:moveTo>
                  <a:cubicBezTo>
                    <a:pt x="2570" y="1"/>
                    <a:pt x="1082" y="669"/>
                    <a:pt x="1" y="1750"/>
                  </a:cubicBezTo>
                  <a:lnTo>
                    <a:pt x="84" y="2818"/>
                  </a:lnTo>
                  <a:lnTo>
                    <a:pt x="999" y="2748"/>
                  </a:lnTo>
                  <a:cubicBezTo>
                    <a:pt x="1826" y="1922"/>
                    <a:pt x="2958" y="1413"/>
                    <a:pt x="4218" y="1413"/>
                  </a:cubicBezTo>
                  <a:cubicBezTo>
                    <a:pt x="5471" y="1413"/>
                    <a:pt x="6609" y="1922"/>
                    <a:pt x="7429" y="2748"/>
                  </a:cubicBezTo>
                  <a:lnTo>
                    <a:pt x="8383" y="2837"/>
                  </a:lnTo>
                  <a:lnTo>
                    <a:pt x="8428" y="1750"/>
                  </a:lnTo>
                  <a:cubicBezTo>
                    <a:pt x="7353" y="669"/>
                    <a:pt x="5858" y="1"/>
                    <a:pt x="4218"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9"/>
            <p:cNvSpPr/>
            <p:nvPr/>
          </p:nvSpPr>
          <p:spPr>
            <a:xfrm>
              <a:off x="4270582" y="1641121"/>
              <a:ext cx="84425" cy="258745"/>
            </a:xfrm>
            <a:custGeom>
              <a:rect b="b" l="l" r="r" t="t"/>
              <a:pathLst>
                <a:path extrusionOk="0" h="8422" w="2748">
                  <a:moveTo>
                    <a:pt x="999" y="1"/>
                  </a:moveTo>
                  <a:lnTo>
                    <a:pt x="318" y="681"/>
                  </a:lnTo>
                  <a:lnTo>
                    <a:pt x="0" y="993"/>
                  </a:lnTo>
                  <a:cubicBezTo>
                    <a:pt x="7" y="999"/>
                    <a:pt x="13" y="1006"/>
                    <a:pt x="13" y="1006"/>
                  </a:cubicBezTo>
                  <a:cubicBezTo>
                    <a:pt x="388" y="1387"/>
                    <a:pt x="700" y="1832"/>
                    <a:pt x="923" y="2322"/>
                  </a:cubicBezTo>
                  <a:lnTo>
                    <a:pt x="827" y="2322"/>
                  </a:lnTo>
                  <a:cubicBezTo>
                    <a:pt x="407" y="2322"/>
                    <a:pt x="70" y="2659"/>
                    <a:pt x="70" y="3079"/>
                  </a:cubicBezTo>
                  <a:lnTo>
                    <a:pt x="70" y="5343"/>
                  </a:lnTo>
                  <a:cubicBezTo>
                    <a:pt x="70" y="5763"/>
                    <a:pt x="407" y="6100"/>
                    <a:pt x="827" y="6100"/>
                  </a:cubicBezTo>
                  <a:lnTo>
                    <a:pt x="923" y="6100"/>
                  </a:lnTo>
                  <a:cubicBezTo>
                    <a:pt x="700" y="6590"/>
                    <a:pt x="388" y="7035"/>
                    <a:pt x="13" y="7410"/>
                  </a:cubicBezTo>
                  <a:cubicBezTo>
                    <a:pt x="13" y="7417"/>
                    <a:pt x="7" y="7423"/>
                    <a:pt x="0" y="7429"/>
                  </a:cubicBezTo>
                  <a:lnTo>
                    <a:pt x="999" y="8421"/>
                  </a:lnTo>
                  <a:cubicBezTo>
                    <a:pt x="2080" y="7347"/>
                    <a:pt x="2748" y="5858"/>
                    <a:pt x="2748" y="4211"/>
                  </a:cubicBezTo>
                  <a:cubicBezTo>
                    <a:pt x="2748" y="2564"/>
                    <a:pt x="2080" y="1076"/>
                    <a:pt x="99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9"/>
            <p:cNvSpPr/>
            <p:nvPr/>
          </p:nvSpPr>
          <p:spPr>
            <a:xfrm>
              <a:off x="3988826" y="1641121"/>
              <a:ext cx="84241" cy="258929"/>
            </a:xfrm>
            <a:custGeom>
              <a:rect b="b" l="l" r="r" t="t"/>
              <a:pathLst>
                <a:path extrusionOk="0" h="8428" w="2742">
                  <a:moveTo>
                    <a:pt x="1743" y="1"/>
                  </a:moveTo>
                  <a:cubicBezTo>
                    <a:pt x="668" y="1076"/>
                    <a:pt x="0" y="2570"/>
                    <a:pt x="0" y="4211"/>
                  </a:cubicBezTo>
                  <a:cubicBezTo>
                    <a:pt x="0" y="5858"/>
                    <a:pt x="668" y="7347"/>
                    <a:pt x="1743" y="8428"/>
                  </a:cubicBezTo>
                  <a:lnTo>
                    <a:pt x="2137" y="8033"/>
                  </a:lnTo>
                  <a:lnTo>
                    <a:pt x="2741" y="7429"/>
                  </a:lnTo>
                  <a:cubicBezTo>
                    <a:pt x="2360" y="7048"/>
                    <a:pt x="2048" y="6596"/>
                    <a:pt x="1819" y="6100"/>
                  </a:cubicBezTo>
                  <a:lnTo>
                    <a:pt x="1915" y="6100"/>
                  </a:lnTo>
                  <a:cubicBezTo>
                    <a:pt x="2334" y="6100"/>
                    <a:pt x="2671" y="5763"/>
                    <a:pt x="2671" y="5343"/>
                  </a:cubicBezTo>
                  <a:lnTo>
                    <a:pt x="2671" y="3079"/>
                  </a:lnTo>
                  <a:cubicBezTo>
                    <a:pt x="2671" y="2659"/>
                    <a:pt x="2334" y="2322"/>
                    <a:pt x="1915" y="2322"/>
                  </a:cubicBezTo>
                  <a:lnTo>
                    <a:pt x="1819" y="2322"/>
                  </a:lnTo>
                  <a:cubicBezTo>
                    <a:pt x="2048" y="1826"/>
                    <a:pt x="2360" y="1381"/>
                    <a:pt x="2741" y="999"/>
                  </a:cubicBezTo>
                  <a:lnTo>
                    <a:pt x="1743"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9"/>
            <p:cNvSpPr/>
            <p:nvPr/>
          </p:nvSpPr>
          <p:spPr>
            <a:xfrm>
              <a:off x="4135157" y="1733750"/>
              <a:ext cx="73519" cy="73488"/>
            </a:xfrm>
            <a:custGeom>
              <a:rect b="b" l="l" r="r" t="t"/>
              <a:pathLst>
                <a:path extrusionOk="0" h="2392" w="2393">
                  <a:moveTo>
                    <a:pt x="1197" y="0"/>
                  </a:moveTo>
                  <a:cubicBezTo>
                    <a:pt x="535" y="0"/>
                    <a:pt x="1" y="535"/>
                    <a:pt x="1" y="1196"/>
                  </a:cubicBezTo>
                  <a:cubicBezTo>
                    <a:pt x="1" y="1858"/>
                    <a:pt x="535" y="2392"/>
                    <a:pt x="1197" y="2392"/>
                  </a:cubicBezTo>
                  <a:cubicBezTo>
                    <a:pt x="1858" y="2392"/>
                    <a:pt x="2392" y="1858"/>
                    <a:pt x="2392" y="1196"/>
                  </a:cubicBezTo>
                  <a:cubicBezTo>
                    <a:pt x="2392" y="535"/>
                    <a:pt x="1858" y="0"/>
                    <a:pt x="119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9"/>
            <p:cNvSpPr/>
            <p:nvPr/>
          </p:nvSpPr>
          <p:spPr>
            <a:xfrm>
              <a:off x="4086892" y="1752890"/>
              <a:ext cx="22120" cy="22120"/>
            </a:xfrm>
            <a:custGeom>
              <a:rect b="b" l="l" r="r" t="t"/>
              <a:pathLst>
                <a:path extrusionOk="0" h="720" w="720">
                  <a:moveTo>
                    <a:pt x="357" y="1"/>
                  </a:moveTo>
                  <a:cubicBezTo>
                    <a:pt x="160" y="1"/>
                    <a:pt x="1" y="160"/>
                    <a:pt x="1" y="357"/>
                  </a:cubicBezTo>
                  <a:cubicBezTo>
                    <a:pt x="1" y="554"/>
                    <a:pt x="160" y="719"/>
                    <a:pt x="357" y="719"/>
                  </a:cubicBezTo>
                  <a:cubicBezTo>
                    <a:pt x="561" y="719"/>
                    <a:pt x="720" y="554"/>
                    <a:pt x="720" y="357"/>
                  </a:cubicBezTo>
                  <a:cubicBezTo>
                    <a:pt x="720" y="160"/>
                    <a:pt x="561" y="1"/>
                    <a:pt x="357"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9"/>
            <p:cNvSpPr/>
            <p:nvPr/>
          </p:nvSpPr>
          <p:spPr>
            <a:xfrm>
              <a:off x="4031991" y="1738819"/>
              <a:ext cx="22120" cy="22120"/>
            </a:xfrm>
            <a:custGeom>
              <a:rect b="b" l="l" r="r" t="t"/>
              <a:pathLst>
                <a:path extrusionOk="0" h="720" w="720">
                  <a:moveTo>
                    <a:pt x="363" y="1"/>
                  </a:moveTo>
                  <a:cubicBezTo>
                    <a:pt x="166" y="1"/>
                    <a:pt x="1" y="166"/>
                    <a:pt x="1" y="363"/>
                  </a:cubicBezTo>
                  <a:cubicBezTo>
                    <a:pt x="1" y="560"/>
                    <a:pt x="166" y="719"/>
                    <a:pt x="363" y="719"/>
                  </a:cubicBezTo>
                  <a:cubicBezTo>
                    <a:pt x="560" y="719"/>
                    <a:pt x="719" y="560"/>
                    <a:pt x="719" y="363"/>
                  </a:cubicBezTo>
                  <a:cubicBezTo>
                    <a:pt x="719" y="166"/>
                    <a:pt x="560" y="1"/>
                    <a:pt x="363"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9"/>
            <p:cNvSpPr/>
            <p:nvPr/>
          </p:nvSpPr>
          <p:spPr>
            <a:xfrm>
              <a:off x="4031991" y="1778697"/>
              <a:ext cx="22120" cy="21905"/>
            </a:xfrm>
            <a:custGeom>
              <a:rect b="b" l="l" r="r" t="t"/>
              <a:pathLst>
                <a:path extrusionOk="0" h="713" w="720">
                  <a:moveTo>
                    <a:pt x="363" y="0"/>
                  </a:moveTo>
                  <a:cubicBezTo>
                    <a:pt x="166" y="0"/>
                    <a:pt x="1" y="159"/>
                    <a:pt x="1" y="356"/>
                  </a:cubicBezTo>
                  <a:cubicBezTo>
                    <a:pt x="1" y="554"/>
                    <a:pt x="166" y="713"/>
                    <a:pt x="363" y="713"/>
                  </a:cubicBezTo>
                  <a:cubicBezTo>
                    <a:pt x="560" y="713"/>
                    <a:pt x="719" y="554"/>
                    <a:pt x="719" y="356"/>
                  </a:cubicBezTo>
                  <a:cubicBezTo>
                    <a:pt x="719" y="159"/>
                    <a:pt x="560" y="0"/>
                    <a:pt x="363" y="0"/>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9"/>
            <p:cNvSpPr/>
            <p:nvPr/>
          </p:nvSpPr>
          <p:spPr>
            <a:xfrm>
              <a:off x="4289537" y="1738819"/>
              <a:ext cx="22120" cy="22120"/>
            </a:xfrm>
            <a:custGeom>
              <a:rect b="b" l="l" r="r" t="t"/>
              <a:pathLst>
                <a:path extrusionOk="0" h="720" w="720">
                  <a:moveTo>
                    <a:pt x="363" y="1"/>
                  </a:moveTo>
                  <a:cubicBezTo>
                    <a:pt x="159" y="1"/>
                    <a:pt x="0" y="166"/>
                    <a:pt x="0" y="363"/>
                  </a:cubicBezTo>
                  <a:cubicBezTo>
                    <a:pt x="0" y="560"/>
                    <a:pt x="159" y="719"/>
                    <a:pt x="363" y="719"/>
                  </a:cubicBezTo>
                  <a:cubicBezTo>
                    <a:pt x="560" y="719"/>
                    <a:pt x="719" y="560"/>
                    <a:pt x="719" y="363"/>
                  </a:cubicBezTo>
                  <a:cubicBezTo>
                    <a:pt x="719" y="166"/>
                    <a:pt x="560" y="1"/>
                    <a:pt x="363"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9"/>
            <p:cNvSpPr/>
            <p:nvPr/>
          </p:nvSpPr>
          <p:spPr>
            <a:xfrm>
              <a:off x="4289537" y="1778697"/>
              <a:ext cx="22120" cy="21905"/>
            </a:xfrm>
            <a:custGeom>
              <a:rect b="b" l="l" r="r" t="t"/>
              <a:pathLst>
                <a:path extrusionOk="0" h="713" w="720">
                  <a:moveTo>
                    <a:pt x="363" y="0"/>
                  </a:moveTo>
                  <a:cubicBezTo>
                    <a:pt x="159" y="0"/>
                    <a:pt x="0" y="159"/>
                    <a:pt x="0" y="356"/>
                  </a:cubicBezTo>
                  <a:cubicBezTo>
                    <a:pt x="0" y="554"/>
                    <a:pt x="159" y="713"/>
                    <a:pt x="363" y="713"/>
                  </a:cubicBezTo>
                  <a:cubicBezTo>
                    <a:pt x="560" y="713"/>
                    <a:pt x="719" y="554"/>
                    <a:pt x="719" y="356"/>
                  </a:cubicBezTo>
                  <a:cubicBezTo>
                    <a:pt x="719" y="159"/>
                    <a:pt x="560" y="0"/>
                    <a:pt x="363" y="0"/>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9"/>
            <p:cNvSpPr/>
            <p:nvPr/>
          </p:nvSpPr>
          <p:spPr>
            <a:xfrm>
              <a:off x="4234821" y="1752890"/>
              <a:ext cx="22120" cy="22120"/>
            </a:xfrm>
            <a:custGeom>
              <a:rect b="b" l="l" r="r" t="t"/>
              <a:pathLst>
                <a:path extrusionOk="0" h="720" w="720">
                  <a:moveTo>
                    <a:pt x="357" y="1"/>
                  </a:moveTo>
                  <a:cubicBezTo>
                    <a:pt x="160" y="1"/>
                    <a:pt x="1" y="160"/>
                    <a:pt x="1" y="357"/>
                  </a:cubicBezTo>
                  <a:cubicBezTo>
                    <a:pt x="1" y="554"/>
                    <a:pt x="160" y="719"/>
                    <a:pt x="357" y="719"/>
                  </a:cubicBezTo>
                  <a:cubicBezTo>
                    <a:pt x="554" y="719"/>
                    <a:pt x="719" y="554"/>
                    <a:pt x="719" y="357"/>
                  </a:cubicBezTo>
                  <a:cubicBezTo>
                    <a:pt x="719" y="160"/>
                    <a:pt x="554" y="1"/>
                    <a:pt x="357"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59"/>
          <p:cNvGrpSpPr/>
          <p:nvPr/>
        </p:nvGrpSpPr>
        <p:grpSpPr>
          <a:xfrm>
            <a:off x="1529931" y="3960841"/>
            <a:ext cx="377119" cy="295494"/>
            <a:chOff x="1529931" y="3960841"/>
            <a:chExt cx="377119" cy="295494"/>
          </a:xfrm>
        </p:grpSpPr>
        <p:sp>
          <p:nvSpPr>
            <p:cNvPr id="3944" name="Google Shape;3944;p59"/>
            <p:cNvSpPr/>
            <p:nvPr/>
          </p:nvSpPr>
          <p:spPr>
            <a:xfrm>
              <a:off x="1590104" y="3960841"/>
              <a:ext cx="85548" cy="62484"/>
            </a:xfrm>
            <a:custGeom>
              <a:rect b="b" l="l" r="r" t="t"/>
              <a:pathLst>
                <a:path extrusionOk="0" h="1975" w="2704">
                  <a:moveTo>
                    <a:pt x="559" y="0"/>
                  </a:moveTo>
                  <a:cubicBezTo>
                    <a:pt x="257" y="0"/>
                    <a:pt x="0" y="246"/>
                    <a:pt x="0" y="562"/>
                  </a:cubicBezTo>
                  <a:lnTo>
                    <a:pt x="0" y="1974"/>
                  </a:lnTo>
                  <a:lnTo>
                    <a:pt x="2703" y="1974"/>
                  </a:lnTo>
                  <a:lnTo>
                    <a:pt x="2703" y="995"/>
                  </a:lnTo>
                  <a:cubicBezTo>
                    <a:pt x="2697" y="741"/>
                    <a:pt x="2532" y="518"/>
                    <a:pt x="2283" y="448"/>
                  </a:cubicBezTo>
                  <a:lnTo>
                    <a:pt x="713" y="22"/>
                  </a:lnTo>
                  <a:cubicBezTo>
                    <a:pt x="661" y="7"/>
                    <a:pt x="609" y="0"/>
                    <a:pt x="559"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9"/>
            <p:cNvSpPr/>
            <p:nvPr/>
          </p:nvSpPr>
          <p:spPr>
            <a:xfrm>
              <a:off x="1761323" y="3960841"/>
              <a:ext cx="85548" cy="62484"/>
            </a:xfrm>
            <a:custGeom>
              <a:rect b="b" l="l" r="r" t="t"/>
              <a:pathLst>
                <a:path extrusionOk="0" h="1975" w="2704">
                  <a:moveTo>
                    <a:pt x="2143" y="0"/>
                  </a:moveTo>
                  <a:cubicBezTo>
                    <a:pt x="2093" y="0"/>
                    <a:pt x="2042" y="7"/>
                    <a:pt x="1991" y="22"/>
                  </a:cubicBezTo>
                  <a:lnTo>
                    <a:pt x="420" y="448"/>
                  </a:lnTo>
                  <a:cubicBezTo>
                    <a:pt x="172" y="518"/>
                    <a:pt x="1" y="741"/>
                    <a:pt x="1" y="995"/>
                  </a:cubicBezTo>
                  <a:lnTo>
                    <a:pt x="1" y="1974"/>
                  </a:lnTo>
                  <a:lnTo>
                    <a:pt x="2704" y="1974"/>
                  </a:lnTo>
                  <a:lnTo>
                    <a:pt x="2704" y="562"/>
                  </a:lnTo>
                  <a:cubicBezTo>
                    <a:pt x="2704" y="246"/>
                    <a:pt x="2442" y="0"/>
                    <a:pt x="2143"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9"/>
            <p:cNvSpPr/>
            <p:nvPr/>
          </p:nvSpPr>
          <p:spPr>
            <a:xfrm>
              <a:off x="1529931" y="3984854"/>
              <a:ext cx="377119" cy="271481"/>
            </a:xfrm>
            <a:custGeom>
              <a:rect b="b" l="l" r="r" t="t"/>
              <a:pathLst>
                <a:path extrusionOk="0" h="8581" w="11920">
                  <a:moveTo>
                    <a:pt x="2341" y="1"/>
                  </a:moveTo>
                  <a:cubicBezTo>
                    <a:pt x="1050" y="1"/>
                    <a:pt x="1" y="1050"/>
                    <a:pt x="1" y="2347"/>
                  </a:cubicBezTo>
                  <a:lnTo>
                    <a:pt x="1" y="6233"/>
                  </a:lnTo>
                  <a:cubicBezTo>
                    <a:pt x="1" y="7531"/>
                    <a:pt x="1050" y="8580"/>
                    <a:pt x="2341" y="8580"/>
                  </a:cubicBezTo>
                  <a:cubicBezTo>
                    <a:pt x="3639" y="8580"/>
                    <a:pt x="4688" y="7531"/>
                    <a:pt x="4688" y="6233"/>
                  </a:cubicBezTo>
                  <a:lnTo>
                    <a:pt x="4688" y="6144"/>
                  </a:lnTo>
                  <a:cubicBezTo>
                    <a:pt x="4688" y="5438"/>
                    <a:pt x="5254" y="4872"/>
                    <a:pt x="5960" y="4872"/>
                  </a:cubicBezTo>
                  <a:cubicBezTo>
                    <a:pt x="6660" y="4872"/>
                    <a:pt x="7232" y="5438"/>
                    <a:pt x="7232" y="6144"/>
                  </a:cubicBezTo>
                  <a:lnTo>
                    <a:pt x="7232" y="6233"/>
                  </a:lnTo>
                  <a:cubicBezTo>
                    <a:pt x="7232" y="7531"/>
                    <a:pt x="8281" y="8580"/>
                    <a:pt x="9572" y="8580"/>
                  </a:cubicBezTo>
                  <a:cubicBezTo>
                    <a:pt x="10870" y="8580"/>
                    <a:pt x="11919" y="7531"/>
                    <a:pt x="11919" y="6233"/>
                  </a:cubicBezTo>
                  <a:lnTo>
                    <a:pt x="11919" y="2347"/>
                  </a:lnTo>
                  <a:cubicBezTo>
                    <a:pt x="11919" y="1050"/>
                    <a:pt x="10870" y="1"/>
                    <a:pt x="9572" y="1"/>
                  </a:cubicBezTo>
                  <a:cubicBezTo>
                    <a:pt x="8917" y="1"/>
                    <a:pt x="8326" y="274"/>
                    <a:pt x="7900" y="707"/>
                  </a:cubicBezTo>
                  <a:lnTo>
                    <a:pt x="4020" y="707"/>
                  </a:lnTo>
                  <a:cubicBezTo>
                    <a:pt x="3594" y="274"/>
                    <a:pt x="3003" y="1"/>
                    <a:pt x="2341"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9"/>
            <p:cNvSpPr/>
            <p:nvPr/>
          </p:nvSpPr>
          <p:spPr>
            <a:xfrm>
              <a:off x="1549641" y="4029113"/>
              <a:ext cx="110098" cy="110320"/>
            </a:xfrm>
            <a:custGeom>
              <a:rect b="b" l="l" r="r" t="t"/>
              <a:pathLst>
                <a:path extrusionOk="0" h="3487" w="3480">
                  <a:moveTo>
                    <a:pt x="1744" y="1"/>
                  </a:moveTo>
                  <a:cubicBezTo>
                    <a:pt x="1375" y="1"/>
                    <a:pt x="1076" y="300"/>
                    <a:pt x="1076" y="669"/>
                  </a:cubicBezTo>
                  <a:lnTo>
                    <a:pt x="1076" y="1076"/>
                  </a:lnTo>
                  <a:lnTo>
                    <a:pt x="662" y="1076"/>
                  </a:lnTo>
                  <a:cubicBezTo>
                    <a:pt x="300" y="1076"/>
                    <a:pt x="1" y="1375"/>
                    <a:pt x="1" y="1743"/>
                  </a:cubicBezTo>
                  <a:cubicBezTo>
                    <a:pt x="1" y="2112"/>
                    <a:pt x="300" y="2411"/>
                    <a:pt x="662" y="2411"/>
                  </a:cubicBezTo>
                  <a:lnTo>
                    <a:pt x="1076" y="2411"/>
                  </a:lnTo>
                  <a:lnTo>
                    <a:pt x="1076" y="2818"/>
                  </a:lnTo>
                  <a:cubicBezTo>
                    <a:pt x="1076" y="3187"/>
                    <a:pt x="1375" y="3486"/>
                    <a:pt x="1744" y="3486"/>
                  </a:cubicBezTo>
                  <a:cubicBezTo>
                    <a:pt x="2106" y="3486"/>
                    <a:pt x="2405" y="3187"/>
                    <a:pt x="2405" y="2818"/>
                  </a:cubicBezTo>
                  <a:lnTo>
                    <a:pt x="2405" y="2411"/>
                  </a:lnTo>
                  <a:lnTo>
                    <a:pt x="2818" y="2411"/>
                  </a:lnTo>
                  <a:cubicBezTo>
                    <a:pt x="3181" y="2411"/>
                    <a:pt x="3480" y="2112"/>
                    <a:pt x="3480" y="1743"/>
                  </a:cubicBezTo>
                  <a:cubicBezTo>
                    <a:pt x="3480" y="1375"/>
                    <a:pt x="3181" y="1076"/>
                    <a:pt x="2818" y="1076"/>
                  </a:cubicBezTo>
                  <a:lnTo>
                    <a:pt x="2405" y="1076"/>
                  </a:lnTo>
                  <a:lnTo>
                    <a:pt x="2405" y="669"/>
                  </a:lnTo>
                  <a:cubicBezTo>
                    <a:pt x="2405" y="300"/>
                    <a:pt x="2106" y="1"/>
                    <a:pt x="1744"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9"/>
            <p:cNvSpPr/>
            <p:nvPr/>
          </p:nvSpPr>
          <p:spPr>
            <a:xfrm>
              <a:off x="1810012" y="4102162"/>
              <a:ext cx="39484" cy="39262"/>
            </a:xfrm>
            <a:custGeom>
              <a:rect b="b" l="l" r="r" t="t"/>
              <a:pathLst>
                <a:path extrusionOk="0" h="1241" w="1248">
                  <a:moveTo>
                    <a:pt x="624" y="1"/>
                  </a:moveTo>
                  <a:cubicBezTo>
                    <a:pt x="281" y="1"/>
                    <a:pt x="1" y="280"/>
                    <a:pt x="1" y="624"/>
                  </a:cubicBezTo>
                  <a:cubicBezTo>
                    <a:pt x="1" y="967"/>
                    <a:pt x="281" y="1241"/>
                    <a:pt x="624" y="1241"/>
                  </a:cubicBezTo>
                  <a:cubicBezTo>
                    <a:pt x="967" y="1241"/>
                    <a:pt x="1247" y="967"/>
                    <a:pt x="1247" y="624"/>
                  </a:cubicBezTo>
                  <a:cubicBezTo>
                    <a:pt x="1247" y="280"/>
                    <a:pt x="967" y="1"/>
                    <a:pt x="624"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9"/>
            <p:cNvSpPr/>
            <p:nvPr/>
          </p:nvSpPr>
          <p:spPr>
            <a:xfrm>
              <a:off x="1772586" y="4064546"/>
              <a:ext cx="39262" cy="39452"/>
            </a:xfrm>
            <a:custGeom>
              <a:rect b="b" l="l" r="r" t="t"/>
              <a:pathLst>
                <a:path extrusionOk="0" h="1247" w="1241">
                  <a:moveTo>
                    <a:pt x="618" y="0"/>
                  </a:moveTo>
                  <a:cubicBezTo>
                    <a:pt x="274" y="0"/>
                    <a:pt x="1" y="280"/>
                    <a:pt x="1" y="623"/>
                  </a:cubicBezTo>
                  <a:cubicBezTo>
                    <a:pt x="1" y="967"/>
                    <a:pt x="274" y="1247"/>
                    <a:pt x="618" y="1247"/>
                  </a:cubicBezTo>
                  <a:cubicBezTo>
                    <a:pt x="961" y="1247"/>
                    <a:pt x="1241" y="967"/>
                    <a:pt x="1241" y="623"/>
                  </a:cubicBezTo>
                  <a:cubicBezTo>
                    <a:pt x="1241" y="280"/>
                    <a:pt x="961" y="0"/>
                    <a:pt x="618"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9"/>
            <p:cNvSpPr/>
            <p:nvPr/>
          </p:nvSpPr>
          <p:spPr>
            <a:xfrm>
              <a:off x="1810012" y="4027120"/>
              <a:ext cx="39484" cy="39262"/>
            </a:xfrm>
            <a:custGeom>
              <a:rect b="b" l="l" r="r" t="t"/>
              <a:pathLst>
                <a:path extrusionOk="0" h="1241" w="1248">
                  <a:moveTo>
                    <a:pt x="624" y="0"/>
                  </a:moveTo>
                  <a:cubicBezTo>
                    <a:pt x="281" y="0"/>
                    <a:pt x="1" y="280"/>
                    <a:pt x="1" y="624"/>
                  </a:cubicBezTo>
                  <a:cubicBezTo>
                    <a:pt x="1" y="967"/>
                    <a:pt x="281" y="1240"/>
                    <a:pt x="624" y="1240"/>
                  </a:cubicBezTo>
                  <a:cubicBezTo>
                    <a:pt x="967" y="1240"/>
                    <a:pt x="1247" y="967"/>
                    <a:pt x="1247" y="624"/>
                  </a:cubicBezTo>
                  <a:cubicBezTo>
                    <a:pt x="1247" y="280"/>
                    <a:pt x="967" y="0"/>
                    <a:pt x="624"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9"/>
            <p:cNvSpPr/>
            <p:nvPr/>
          </p:nvSpPr>
          <p:spPr>
            <a:xfrm>
              <a:off x="1847438" y="4064546"/>
              <a:ext cx="39484" cy="39452"/>
            </a:xfrm>
            <a:custGeom>
              <a:rect b="b" l="l" r="r" t="t"/>
              <a:pathLst>
                <a:path extrusionOk="0" h="1247" w="1248">
                  <a:moveTo>
                    <a:pt x="624" y="0"/>
                  </a:moveTo>
                  <a:cubicBezTo>
                    <a:pt x="281" y="0"/>
                    <a:pt x="1" y="280"/>
                    <a:pt x="1" y="623"/>
                  </a:cubicBezTo>
                  <a:cubicBezTo>
                    <a:pt x="1" y="967"/>
                    <a:pt x="281" y="1247"/>
                    <a:pt x="624" y="1247"/>
                  </a:cubicBezTo>
                  <a:cubicBezTo>
                    <a:pt x="967" y="1247"/>
                    <a:pt x="1247" y="967"/>
                    <a:pt x="1247" y="623"/>
                  </a:cubicBezTo>
                  <a:cubicBezTo>
                    <a:pt x="1247" y="280"/>
                    <a:pt x="967" y="0"/>
                    <a:pt x="624"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9"/>
            <p:cNvSpPr/>
            <p:nvPr/>
          </p:nvSpPr>
          <p:spPr>
            <a:xfrm>
              <a:off x="1691500" y="4066350"/>
              <a:ext cx="53752" cy="22368"/>
            </a:xfrm>
            <a:custGeom>
              <a:rect b="b" l="l" r="r" t="t"/>
              <a:pathLst>
                <a:path extrusionOk="0" h="707" w="1699">
                  <a:moveTo>
                    <a:pt x="357" y="0"/>
                  </a:moveTo>
                  <a:cubicBezTo>
                    <a:pt x="160" y="0"/>
                    <a:pt x="1" y="159"/>
                    <a:pt x="1" y="357"/>
                  </a:cubicBezTo>
                  <a:cubicBezTo>
                    <a:pt x="1" y="547"/>
                    <a:pt x="160" y="706"/>
                    <a:pt x="357" y="706"/>
                  </a:cubicBezTo>
                  <a:lnTo>
                    <a:pt x="1349" y="706"/>
                  </a:lnTo>
                  <a:cubicBezTo>
                    <a:pt x="1540" y="706"/>
                    <a:pt x="1699" y="547"/>
                    <a:pt x="1699" y="357"/>
                  </a:cubicBezTo>
                  <a:cubicBezTo>
                    <a:pt x="1699" y="159"/>
                    <a:pt x="1540" y="0"/>
                    <a:pt x="134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9"/>
            <p:cNvSpPr/>
            <p:nvPr/>
          </p:nvSpPr>
          <p:spPr>
            <a:xfrm>
              <a:off x="1643602" y="4121682"/>
              <a:ext cx="63022" cy="62800"/>
            </a:xfrm>
            <a:custGeom>
              <a:rect b="b" l="l" r="r" t="t"/>
              <a:pathLst>
                <a:path extrusionOk="0" h="1985" w="1992">
                  <a:moveTo>
                    <a:pt x="993" y="0"/>
                  </a:moveTo>
                  <a:cubicBezTo>
                    <a:pt x="446" y="0"/>
                    <a:pt x="1" y="439"/>
                    <a:pt x="1" y="993"/>
                  </a:cubicBezTo>
                  <a:cubicBezTo>
                    <a:pt x="1" y="1540"/>
                    <a:pt x="446" y="1985"/>
                    <a:pt x="993" y="1985"/>
                  </a:cubicBezTo>
                  <a:cubicBezTo>
                    <a:pt x="1546" y="1985"/>
                    <a:pt x="1992" y="1540"/>
                    <a:pt x="1992" y="993"/>
                  </a:cubicBezTo>
                  <a:cubicBezTo>
                    <a:pt x="1992" y="439"/>
                    <a:pt x="1546" y="0"/>
                    <a:pt x="993"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9"/>
            <p:cNvSpPr/>
            <p:nvPr/>
          </p:nvSpPr>
          <p:spPr>
            <a:xfrm>
              <a:off x="1730350" y="4121682"/>
              <a:ext cx="62800" cy="62800"/>
            </a:xfrm>
            <a:custGeom>
              <a:rect b="b" l="l" r="r" t="t"/>
              <a:pathLst>
                <a:path extrusionOk="0" h="1985" w="1985">
                  <a:moveTo>
                    <a:pt x="992" y="0"/>
                  </a:moveTo>
                  <a:cubicBezTo>
                    <a:pt x="445" y="0"/>
                    <a:pt x="0" y="439"/>
                    <a:pt x="0" y="993"/>
                  </a:cubicBezTo>
                  <a:cubicBezTo>
                    <a:pt x="0" y="1540"/>
                    <a:pt x="445" y="1985"/>
                    <a:pt x="992" y="1985"/>
                  </a:cubicBezTo>
                  <a:cubicBezTo>
                    <a:pt x="1539" y="1985"/>
                    <a:pt x="1985" y="1540"/>
                    <a:pt x="1985" y="993"/>
                  </a:cubicBezTo>
                  <a:cubicBezTo>
                    <a:pt x="1985" y="439"/>
                    <a:pt x="1539" y="0"/>
                    <a:pt x="992"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5" name="Google Shape;3955;p59"/>
          <p:cNvGrpSpPr/>
          <p:nvPr/>
        </p:nvGrpSpPr>
        <p:grpSpPr>
          <a:xfrm>
            <a:off x="713415" y="3938569"/>
            <a:ext cx="376895" cy="339878"/>
            <a:chOff x="713415" y="3938569"/>
            <a:chExt cx="376895" cy="339878"/>
          </a:xfrm>
        </p:grpSpPr>
        <p:sp>
          <p:nvSpPr>
            <p:cNvPr id="3956" name="Google Shape;3956;p59"/>
            <p:cNvSpPr/>
            <p:nvPr/>
          </p:nvSpPr>
          <p:spPr>
            <a:xfrm>
              <a:off x="713415" y="3938569"/>
              <a:ext cx="268065" cy="193020"/>
            </a:xfrm>
            <a:custGeom>
              <a:rect b="b" l="l" r="r" t="t"/>
              <a:pathLst>
                <a:path extrusionOk="0" h="6101" w="8473">
                  <a:moveTo>
                    <a:pt x="1667" y="1"/>
                  </a:moveTo>
                  <a:cubicBezTo>
                    <a:pt x="745" y="1"/>
                    <a:pt x="1" y="745"/>
                    <a:pt x="1" y="1667"/>
                  </a:cubicBezTo>
                  <a:lnTo>
                    <a:pt x="1" y="4434"/>
                  </a:lnTo>
                  <a:cubicBezTo>
                    <a:pt x="1" y="5356"/>
                    <a:pt x="745" y="6100"/>
                    <a:pt x="1667" y="6100"/>
                  </a:cubicBezTo>
                  <a:cubicBezTo>
                    <a:pt x="2583" y="6100"/>
                    <a:pt x="3333" y="5356"/>
                    <a:pt x="3333" y="4434"/>
                  </a:cubicBezTo>
                  <a:lnTo>
                    <a:pt x="3333" y="4370"/>
                  </a:lnTo>
                  <a:cubicBezTo>
                    <a:pt x="3333" y="3868"/>
                    <a:pt x="3734" y="3461"/>
                    <a:pt x="4236" y="3461"/>
                  </a:cubicBezTo>
                  <a:cubicBezTo>
                    <a:pt x="4732" y="3461"/>
                    <a:pt x="5139" y="3868"/>
                    <a:pt x="5139" y="4370"/>
                  </a:cubicBezTo>
                  <a:lnTo>
                    <a:pt x="5139" y="4434"/>
                  </a:lnTo>
                  <a:cubicBezTo>
                    <a:pt x="5139" y="5356"/>
                    <a:pt x="5890" y="6100"/>
                    <a:pt x="6806" y="6100"/>
                  </a:cubicBezTo>
                  <a:cubicBezTo>
                    <a:pt x="7728" y="6100"/>
                    <a:pt x="8472" y="5356"/>
                    <a:pt x="8472" y="4434"/>
                  </a:cubicBezTo>
                  <a:lnTo>
                    <a:pt x="8472" y="1667"/>
                  </a:lnTo>
                  <a:cubicBezTo>
                    <a:pt x="8472" y="745"/>
                    <a:pt x="7728" y="1"/>
                    <a:pt x="6806" y="1"/>
                  </a:cubicBezTo>
                  <a:cubicBezTo>
                    <a:pt x="6342" y="1"/>
                    <a:pt x="5915" y="192"/>
                    <a:pt x="5616" y="503"/>
                  </a:cubicBezTo>
                  <a:lnTo>
                    <a:pt x="2856" y="503"/>
                  </a:lnTo>
                  <a:cubicBezTo>
                    <a:pt x="2557" y="192"/>
                    <a:pt x="2131" y="1"/>
                    <a:pt x="1667"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9"/>
            <p:cNvSpPr/>
            <p:nvPr/>
          </p:nvSpPr>
          <p:spPr>
            <a:xfrm>
              <a:off x="727303" y="3969953"/>
              <a:ext cx="78493" cy="78524"/>
            </a:xfrm>
            <a:custGeom>
              <a:rect b="b" l="l" r="r" t="t"/>
              <a:pathLst>
                <a:path extrusionOk="0" h="2482" w="2481">
                  <a:moveTo>
                    <a:pt x="1241" y="1"/>
                  </a:moveTo>
                  <a:cubicBezTo>
                    <a:pt x="980" y="1"/>
                    <a:pt x="770" y="217"/>
                    <a:pt x="770" y="478"/>
                  </a:cubicBezTo>
                  <a:lnTo>
                    <a:pt x="770" y="771"/>
                  </a:lnTo>
                  <a:lnTo>
                    <a:pt x="477" y="771"/>
                  </a:lnTo>
                  <a:cubicBezTo>
                    <a:pt x="217" y="771"/>
                    <a:pt x="0" y="980"/>
                    <a:pt x="0" y="1241"/>
                  </a:cubicBezTo>
                  <a:cubicBezTo>
                    <a:pt x="0" y="1502"/>
                    <a:pt x="217" y="1718"/>
                    <a:pt x="477" y="1718"/>
                  </a:cubicBezTo>
                  <a:lnTo>
                    <a:pt x="770" y="1718"/>
                  </a:lnTo>
                  <a:lnTo>
                    <a:pt x="770" y="2004"/>
                  </a:lnTo>
                  <a:cubicBezTo>
                    <a:pt x="770" y="2272"/>
                    <a:pt x="980" y="2481"/>
                    <a:pt x="1241" y="2481"/>
                  </a:cubicBezTo>
                  <a:cubicBezTo>
                    <a:pt x="1501" y="2481"/>
                    <a:pt x="1711" y="2272"/>
                    <a:pt x="1711" y="2004"/>
                  </a:cubicBezTo>
                  <a:lnTo>
                    <a:pt x="1711" y="1718"/>
                  </a:lnTo>
                  <a:lnTo>
                    <a:pt x="2004" y="1718"/>
                  </a:lnTo>
                  <a:cubicBezTo>
                    <a:pt x="2265" y="1718"/>
                    <a:pt x="2481" y="1502"/>
                    <a:pt x="2481" y="1241"/>
                  </a:cubicBezTo>
                  <a:cubicBezTo>
                    <a:pt x="2481" y="980"/>
                    <a:pt x="2265" y="771"/>
                    <a:pt x="2004" y="771"/>
                  </a:cubicBezTo>
                  <a:lnTo>
                    <a:pt x="1711" y="771"/>
                  </a:lnTo>
                  <a:lnTo>
                    <a:pt x="1711" y="478"/>
                  </a:lnTo>
                  <a:cubicBezTo>
                    <a:pt x="1711" y="217"/>
                    <a:pt x="1501" y="1"/>
                    <a:pt x="12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9"/>
            <p:cNvSpPr/>
            <p:nvPr/>
          </p:nvSpPr>
          <p:spPr>
            <a:xfrm>
              <a:off x="898142" y="3979222"/>
              <a:ext cx="30815" cy="30815"/>
            </a:xfrm>
            <a:custGeom>
              <a:rect b="b" l="l" r="r" t="t"/>
              <a:pathLst>
                <a:path extrusionOk="0" h="974" w="974">
                  <a:moveTo>
                    <a:pt x="483" y="1"/>
                  </a:moveTo>
                  <a:cubicBezTo>
                    <a:pt x="216" y="1"/>
                    <a:pt x="0" y="223"/>
                    <a:pt x="0" y="490"/>
                  </a:cubicBezTo>
                  <a:cubicBezTo>
                    <a:pt x="0" y="757"/>
                    <a:pt x="216" y="974"/>
                    <a:pt x="483" y="974"/>
                  </a:cubicBezTo>
                  <a:cubicBezTo>
                    <a:pt x="751" y="974"/>
                    <a:pt x="973" y="757"/>
                    <a:pt x="973" y="490"/>
                  </a:cubicBezTo>
                  <a:cubicBezTo>
                    <a:pt x="973" y="223"/>
                    <a:pt x="757" y="1"/>
                    <a:pt x="483"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9"/>
            <p:cNvSpPr/>
            <p:nvPr/>
          </p:nvSpPr>
          <p:spPr>
            <a:xfrm>
              <a:off x="930918" y="4012219"/>
              <a:ext cx="30815" cy="30815"/>
            </a:xfrm>
            <a:custGeom>
              <a:rect b="b" l="l" r="r" t="t"/>
              <a:pathLst>
                <a:path extrusionOk="0" h="974" w="974">
                  <a:moveTo>
                    <a:pt x="490" y="1"/>
                  </a:moveTo>
                  <a:cubicBezTo>
                    <a:pt x="217" y="1"/>
                    <a:pt x="1" y="217"/>
                    <a:pt x="1" y="484"/>
                  </a:cubicBezTo>
                  <a:cubicBezTo>
                    <a:pt x="1" y="751"/>
                    <a:pt x="223" y="974"/>
                    <a:pt x="490" y="974"/>
                  </a:cubicBezTo>
                  <a:cubicBezTo>
                    <a:pt x="758" y="974"/>
                    <a:pt x="974" y="751"/>
                    <a:pt x="974" y="484"/>
                  </a:cubicBezTo>
                  <a:cubicBezTo>
                    <a:pt x="974" y="217"/>
                    <a:pt x="758" y="1"/>
                    <a:pt x="490"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9"/>
            <p:cNvSpPr/>
            <p:nvPr/>
          </p:nvSpPr>
          <p:spPr>
            <a:xfrm>
              <a:off x="828320" y="3996528"/>
              <a:ext cx="38250" cy="15914"/>
            </a:xfrm>
            <a:custGeom>
              <a:rect b="b" l="l" r="r" t="t"/>
              <a:pathLst>
                <a:path extrusionOk="0" h="503" w="1209">
                  <a:moveTo>
                    <a:pt x="255" y="1"/>
                  </a:moveTo>
                  <a:cubicBezTo>
                    <a:pt x="115" y="1"/>
                    <a:pt x="0" y="109"/>
                    <a:pt x="0" y="249"/>
                  </a:cubicBezTo>
                  <a:cubicBezTo>
                    <a:pt x="0" y="388"/>
                    <a:pt x="115" y="503"/>
                    <a:pt x="255" y="503"/>
                  </a:cubicBezTo>
                  <a:lnTo>
                    <a:pt x="954" y="503"/>
                  </a:lnTo>
                  <a:cubicBezTo>
                    <a:pt x="1094" y="503"/>
                    <a:pt x="1209" y="388"/>
                    <a:pt x="1209" y="249"/>
                  </a:cubicBezTo>
                  <a:cubicBezTo>
                    <a:pt x="1209" y="109"/>
                    <a:pt x="1094" y="1"/>
                    <a:pt x="95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9"/>
            <p:cNvSpPr/>
            <p:nvPr/>
          </p:nvSpPr>
          <p:spPr>
            <a:xfrm>
              <a:off x="822056" y="4085458"/>
              <a:ext cx="268254" cy="192989"/>
            </a:xfrm>
            <a:custGeom>
              <a:rect b="b" l="l" r="r" t="t"/>
              <a:pathLst>
                <a:path extrusionOk="0" h="6100" w="8479">
                  <a:moveTo>
                    <a:pt x="1667" y="1"/>
                  </a:moveTo>
                  <a:cubicBezTo>
                    <a:pt x="745" y="1"/>
                    <a:pt x="1" y="745"/>
                    <a:pt x="1" y="1667"/>
                  </a:cubicBezTo>
                  <a:lnTo>
                    <a:pt x="1" y="4434"/>
                  </a:lnTo>
                  <a:cubicBezTo>
                    <a:pt x="1" y="5349"/>
                    <a:pt x="751" y="6100"/>
                    <a:pt x="1667" y="6100"/>
                  </a:cubicBezTo>
                  <a:cubicBezTo>
                    <a:pt x="2590" y="6100"/>
                    <a:pt x="3334" y="5349"/>
                    <a:pt x="3334" y="4434"/>
                  </a:cubicBezTo>
                  <a:lnTo>
                    <a:pt x="3334" y="4364"/>
                  </a:lnTo>
                  <a:cubicBezTo>
                    <a:pt x="3334" y="3868"/>
                    <a:pt x="3741" y="3460"/>
                    <a:pt x="4243" y="3460"/>
                  </a:cubicBezTo>
                  <a:cubicBezTo>
                    <a:pt x="4739" y="3460"/>
                    <a:pt x="5146" y="3868"/>
                    <a:pt x="5146" y="4364"/>
                  </a:cubicBezTo>
                  <a:lnTo>
                    <a:pt x="5146" y="4434"/>
                  </a:lnTo>
                  <a:cubicBezTo>
                    <a:pt x="5146" y="5349"/>
                    <a:pt x="5890" y="6100"/>
                    <a:pt x="6813" y="6100"/>
                  </a:cubicBezTo>
                  <a:cubicBezTo>
                    <a:pt x="7735" y="6100"/>
                    <a:pt x="8479" y="5349"/>
                    <a:pt x="8479" y="4434"/>
                  </a:cubicBezTo>
                  <a:lnTo>
                    <a:pt x="8479" y="1667"/>
                  </a:lnTo>
                  <a:cubicBezTo>
                    <a:pt x="8479" y="745"/>
                    <a:pt x="7735" y="1"/>
                    <a:pt x="6813" y="1"/>
                  </a:cubicBezTo>
                  <a:cubicBezTo>
                    <a:pt x="6348" y="1"/>
                    <a:pt x="5922" y="191"/>
                    <a:pt x="5617" y="503"/>
                  </a:cubicBezTo>
                  <a:lnTo>
                    <a:pt x="2863" y="503"/>
                  </a:lnTo>
                  <a:cubicBezTo>
                    <a:pt x="2558" y="191"/>
                    <a:pt x="2138" y="1"/>
                    <a:pt x="166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9"/>
            <p:cNvSpPr/>
            <p:nvPr/>
          </p:nvSpPr>
          <p:spPr>
            <a:xfrm>
              <a:off x="836166" y="4116842"/>
              <a:ext cx="78303" cy="78524"/>
            </a:xfrm>
            <a:custGeom>
              <a:rect b="b" l="l" r="r" t="t"/>
              <a:pathLst>
                <a:path extrusionOk="0" h="2482" w="2475">
                  <a:moveTo>
                    <a:pt x="1240" y="1"/>
                  </a:moveTo>
                  <a:cubicBezTo>
                    <a:pt x="973" y="1"/>
                    <a:pt x="763" y="217"/>
                    <a:pt x="763" y="478"/>
                  </a:cubicBezTo>
                  <a:lnTo>
                    <a:pt x="763" y="770"/>
                  </a:lnTo>
                  <a:lnTo>
                    <a:pt x="471" y="770"/>
                  </a:lnTo>
                  <a:cubicBezTo>
                    <a:pt x="210" y="770"/>
                    <a:pt x="0" y="980"/>
                    <a:pt x="0" y="1241"/>
                  </a:cubicBezTo>
                  <a:cubicBezTo>
                    <a:pt x="0" y="1502"/>
                    <a:pt x="210" y="1712"/>
                    <a:pt x="471" y="1712"/>
                  </a:cubicBezTo>
                  <a:lnTo>
                    <a:pt x="763" y="1712"/>
                  </a:lnTo>
                  <a:lnTo>
                    <a:pt x="763" y="2004"/>
                  </a:lnTo>
                  <a:cubicBezTo>
                    <a:pt x="763" y="2265"/>
                    <a:pt x="973" y="2481"/>
                    <a:pt x="1240" y="2481"/>
                  </a:cubicBezTo>
                  <a:cubicBezTo>
                    <a:pt x="1501" y="2481"/>
                    <a:pt x="1711" y="2265"/>
                    <a:pt x="1711" y="2004"/>
                  </a:cubicBezTo>
                  <a:lnTo>
                    <a:pt x="1711" y="1712"/>
                  </a:lnTo>
                  <a:lnTo>
                    <a:pt x="2004" y="1712"/>
                  </a:lnTo>
                  <a:cubicBezTo>
                    <a:pt x="2264" y="1712"/>
                    <a:pt x="2474" y="1502"/>
                    <a:pt x="2474" y="1241"/>
                  </a:cubicBezTo>
                  <a:cubicBezTo>
                    <a:pt x="2474" y="980"/>
                    <a:pt x="2264" y="770"/>
                    <a:pt x="2004" y="770"/>
                  </a:cubicBezTo>
                  <a:lnTo>
                    <a:pt x="1711" y="770"/>
                  </a:lnTo>
                  <a:lnTo>
                    <a:pt x="1711" y="478"/>
                  </a:lnTo>
                  <a:cubicBezTo>
                    <a:pt x="1711" y="217"/>
                    <a:pt x="1501" y="1"/>
                    <a:pt x="1240"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9"/>
            <p:cNvSpPr/>
            <p:nvPr/>
          </p:nvSpPr>
          <p:spPr>
            <a:xfrm>
              <a:off x="1006783" y="4126111"/>
              <a:ext cx="30815" cy="30815"/>
            </a:xfrm>
            <a:custGeom>
              <a:rect b="b" l="l" r="r" t="t"/>
              <a:pathLst>
                <a:path extrusionOk="0" h="974" w="974">
                  <a:moveTo>
                    <a:pt x="490" y="0"/>
                  </a:moveTo>
                  <a:cubicBezTo>
                    <a:pt x="223" y="0"/>
                    <a:pt x="0" y="217"/>
                    <a:pt x="0" y="490"/>
                  </a:cubicBezTo>
                  <a:cubicBezTo>
                    <a:pt x="0" y="757"/>
                    <a:pt x="223" y="973"/>
                    <a:pt x="490" y="973"/>
                  </a:cubicBezTo>
                  <a:cubicBezTo>
                    <a:pt x="757" y="973"/>
                    <a:pt x="974" y="757"/>
                    <a:pt x="974" y="490"/>
                  </a:cubicBezTo>
                  <a:cubicBezTo>
                    <a:pt x="974" y="217"/>
                    <a:pt x="757" y="0"/>
                    <a:pt x="490"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9"/>
            <p:cNvSpPr/>
            <p:nvPr/>
          </p:nvSpPr>
          <p:spPr>
            <a:xfrm>
              <a:off x="1039781" y="4159108"/>
              <a:ext cx="30815" cy="30815"/>
            </a:xfrm>
            <a:custGeom>
              <a:rect b="b" l="l" r="r" t="t"/>
              <a:pathLst>
                <a:path extrusionOk="0" h="974" w="974">
                  <a:moveTo>
                    <a:pt x="484" y="0"/>
                  </a:moveTo>
                  <a:cubicBezTo>
                    <a:pt x="217" y="0"/>
                    <a:pt x="1" y="217"/>
                    <a:pt x="1" y="484"/>
                  </a:cubicBezTo>
                  <a:cubicBezTo>
                    <a:pt x="1" y="751"/>
                    <a:pt x="217" y="973"/>
                    <a:pt x="484" y="973"/>
                  </a:cubicBezTo>
                  <a:cubicBezTo>
                    <a:pt x="751" y="973"/>
                    <a:pt x="974" y="751"/>
                    <a:pt x="974" y="484"/>
                  </a:cubicBezTo>
                  <a:cubicBezTo>
                    <a:pt x="974" y="217"/>
                    <a:pt x="751" y="0"/>
                    <a:pt x="484"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9"/>
            <p:cNvSpPr/>
            <p:nvPr/>
          </p:nvSpPr>
          <p:spPr>
            <a:xfrm>
              <a:off x="937151" y="4143417"/>
              <a:ext cx="38281" cy="15914"/>
            </a:xfrm>
            <a:custGeom>
              <a:rect b="b" l="l" r="r" t="t"/>
              <a:pathLst>
                <a:path extrusionOk="0" h="503" w="1210">
                  <a:moveTo>
                    <a:pt x="249" y="0"/>
                  </a:moveTo>
                  <a:cubicBezTo>
                    <a:pt x="109" y="0"/>
                    <a:pt x="1" y="108"/>
                    <a:pt x="1" y="248"/>
                  </a:cubicBezTo>
                  <a:cubicBezTo>
                    <a:pt x="1" y="388"/>
                    <a:pt x="109" y="503"/>
                    <a:pt x="249" y="503"/>
                  </a:cubicBezTo>
                  <a:lnTo>
                    <a:pt x="955" y="503"/>
                  </a:lnTo>
                  <a:cubicBezTo>
                    <a:pt x="1095" y="503"/>
                    <a:pt x="1209" y="388"/>
                    <a:pt x="1209" y="248"/>
                  </a:cubicBezTo>
                  <a:cubicBezTo>
                    <a:pt x="1209" y="108"/>
                    <a:pt x="1095" y="0"/>
                    <a:pt x="955"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6" name="Google Shape;3966;p59"/>
          <p:cNvGrpSpPr/>
          <p:nvPr/>
        </p:nvGrpSpPr>
        <p:grpSpPr>
          <a:xfrm>
            <a:off x="3161950" y="3310392"/>
            <a:ext cx="376327" cy="377115"/>
            <a:chOff x="3161950" y="3310392"/>
            <a:chExt cx="376327" cy="377115"/>
          </a:xfrm>
        </p:grpSpPr>
        <p:sp>
          <p:nvSpPr>
            <p:cNvPr id="3967" name="Google Shape;3967;p59"/>
            <p:cNvSpPr/>
            <p:nvPr/>
          </p:nvSpPr>
          <p:spPr>
            <a:xfrm>
              <a:off x="3161950" y="3310392"/>
              <a:ext cx="207099" cy="206878"/>
            </a:xfrm>
            <a:custGeom>
              <a:rect b="b" l="l" r="r" t="t"/>
              <a:pathLst>
                <a:path extrusionOk="0" h="6539" w="6546">
                  <a:moveTo>
                    <a:pt x="942" y="1"/>
                  </a:moveTo>
                  <a:cubicBezTo>
                    <a:pt x="427" y="1"/>
                    <a:pt x="1" y="421"/>
                    <a:pt x="1" y="942"/>
                  </a:cubicBezTo>
                  <a:lnTo>
                    <a:pt x="1" y="5604"/>
                  </a:lnTo>
                  <a:cubicBezTo>
                    <a:pt x="1" y="6119"/>
                    <a:pt x="427" y="6539"/>
                    <a:pt x="942" y="6539"/>
                  </a:cubicBezTo>
                  <a:lnTo>
                    <a:pt x="5604" y="6539"/>
                  </a:lnTo>
                  <a:cubicBezTo>
                    <a:pt x="6126" y="6539"/>
                    <a:pt x="6545" y="6119"/>
                    <a:pt x="6545" y="5604"/>
                  </a:cubicBezTo>
                  <a:lnTo>
                    <a:pt x="6545" y="2131"/>
                  </a:lnTo>
                  <a:cubicBezTo>
                    <a:pt x="6545" y="1883"/>
                    <a:pt x="6444" y="1642"/>
                    <a:pt x="6272" y="1464"/>
                  </a:cubicBezTo>
                  <a:lnTo>
                    <a:pt x="5082" y="274"/>
                  </a:lnTo>
                  <a:cubicBezTo>
                    <a:pt x="4923" y="122"/>
                    <a:pt x="4726" y="26"/>
                    <a:pt x="4516" y="7"/>
                  </a:cubicBezTo>
                  <a:cubicBezTo>
                    <a:pt x="4516" y="7"/>
                    <a:pt x="4516" y="7"/>
                    <a:pt x="4516" y="7"/>
                  </a:cubicBezTo>
                  <a:cubicBezTo>
                    <a:pt x="4479" y="7"/>
                    <a:pt x="3098" y="1464"/>
                    <a:pt x="3066" y="1464"/>
                  </a:cubicBezTo>
                  <a:lnTo>
                    <a:pt x="94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9"/>
            <p:cNvSpPr/>
            <p:nvPr/>
          </p:nvSpPr>
          <p:spPr>
            <a:xfrm>
              <a:off x="3191752" y="3310392"/>
              <a:ext cx="113104" cy="78904"/>
            </a:xfrm>
            <a:custGeom>
              <a:rect b="b" l="l" r="r" t="t"/>
              <a:pathLst>
                <a:path extrusionOk="0" h="2494" w="3575">
                  <a:moveTo>
                    <a:pt x="0" y="1"/>
                  </a:moveTo>
                  <a:lnTo>
                    <a:pt x="0" y="1763"/>
                  </a:lnTo>
                  <a:cubicBezTo>
                    <a:pt x="0" y="2170"/>
                    <a:pt x="331" y="2494"/>
                    <a:pt x="732" y="2494"/>
                  </a:cubicBezTo>
                  <a:lnTo>
                    <a:pt x="2843" y="2494"/>
                  </a:lnTo>
                  <a:cubicBezTo>
                    <a:pt x="3244" y="2494"/>
                    <a:pt x="3574" y="2170"/>
                    <a:pt x="3574" y="1763"/>
                  </a:cubicBezTo>
                  <a:lnTo>
                    <a:pt x="3574" y="7"/>
                  </a:lnTo>
                  <a:cubicBezTo>
                    <a:pt x="3543" y="7"/>
                    <a:pt x="3504" y="1"/>
                    <a:pt x="347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9"/>
            <p:cNvSpPr/>
            <p:nvPr/>
          </p:nvSpPr>
          <p:spPr>
            <a:xfrm>
              <a:off x="3193144" y="3411218"/>
              <a:ext cx="144710" cy="78682"/>
            </a:xfrm>
            <a:custGeom>
              <a:rect b="b" l="l" r="r" t="t"/>
              <a:pathLst>
                <a:path extrusionOk="0" h="2487" w="4574">
                  <a:moveTo>
                    <a:pt x="560" y="0"/>
                  </a:moveTo>
                  <a:cubicBezTo>
                    <a:pt x="255" y="0"/>
                    <a:pt x="1" y="248"/>
                    <a:pt x="1" y="560"/>
                  </a:cubicBezTo>
                  <a:lnTo>
                    <a:pt x="1" y="1927"/>
                  </a:lnTo>
                  <a:cubicBezTo>
                    <a:pt x="1" y="2239"/>
                    <a:pt x="249" y="2487"/>
                    <a:pt x="560" y="2487"/>
                  </a:cubicBezTo>
                  <a:lnTo>
                    <a:pt x="4014" y="2487"/>
                  </a:lnTo>
                  <a:cubicBezTo>
                    <a:pt x="4325" y="2487"/>
                    <a:pt x="4573" y="2239"/>
                    <a:pt x="4573" y="1927"/>
                  </a:cubicBezTo>
                  <a:lnTo>
                    <a:pt x="4573" y="560"/>
                  </a:lnTo>
                  <a:cubicBezTo>
                    <a:pt x="4573" y="248"/>
                    <a:pt x="4325" y="0"/>
                    <a:pt x="4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9"/>
            <p:cNvSpPr/>
            <p:nvPr/>
          </p:nvSpPr>
          <p:spPr>
            <a:xfrm>
              <a:off x="3237404" y="3470979"/>
              <a:ext cx="300873" cy="216527"/>
            </a:xfrm>
            <a:custGeom>
              <a:rect b="b" l="l" r="r" t="t"/>
              <a:pathLst>
                <a:path extrusionOk="0" h="6844" w="9510">
                  <a:moveTo>
                    <a:pt x="1871" y="0"/>
                  </a:moveTo>
                  <a:cubicBezTo>
                    <a:pt x="840" y="0"/>
                    <a:pt x="1" y="840"/>
                    <a:pt x="1" y="1870"/>
                  </a:cubicBezTo>
                  <a:lnTo>
                    <a:pt x="1" y="4974"/>
                  </a:lnTo>
                  <a:cubicBezTo>
                    <a:pt x="1" y="6004"/>
                    <a:pt x="834" y="6844"/>
                    <a:pt x="1871" y="6844"/>
                  </a:cubicBezTo>
                  <a:cubicBezTo>
                    <a:pt x="2901" y="6844"/>
                    <a:pt x="3741" y="6004"/>
                    <a:pt x="3741" y="4974"/>
                  </a:cubicBezTo>
                  <a:lnTo>
                    <a:pt x="3741" y="4897"/>
                  </a:lnTo>
                  <a:cubicBezTo>
                    <a:pt x="3741" y="4338"/>
                    <a:pt x="4192" y="3886"/>
                    <a:pt x="4752" y="3886"/>
                  </a:cubicBezTo>
                  <a:cubicBezTo>
                    <a:pt x="5311" y="3886"/>
                    <a:pt x="5769" y="4338"/>
                    <a:pt x="5769" y="4897"/>
                  </a:cubicBezTo>
                  <a:lnTo>
                    <a:pt x="5769" y="4974"/>
                  </a:lnTo>
                  <a:cubicBezTo>
                    <a:pt x="5769" y="6004"/>
                    <a:pt x="6603" y="6844"/>
                    <a:pt x="7639" y="6844"/>
                  </a:cubicBezTo>
                  <a:cubicBezTo>
                    <a:pt x="8670" y="6844"/>
                    <a:pt x="9509" y="6004"/>
                    <a:pt x="9509" y="4974"/>
                  </a:cubicBezTo>
                  <a:lnTo>
                    <a:pt x="9509" y="1870"/>
                  </a:lnTo>
                  <a:cubicBezTo>
                    <a:pt x="9509" y="840"/>
                    <a:pt x="8670" y="0"/>
                    <a:pt x="7639" y="0"/>
                  </a:cubicBezTo>
                  <a:cubicBezTo>
                    <a:pt x="7111" y="0"/>
                    <a:pt x="6641" y="216"/>
                    <a:pt x="6297" y="566"/>
                  </a:cubicBezTo>
                  <a:lnTo>
                    <a:pt x="3206" y="566"/>
                  </a:lnTo>
                  <a:cubicBezTo>
                    <a:pt x="2869" y="216"/>
                    <a:pt x="2392" y="0"/>
                    <a:pt x="187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9"/>
            <p:cNvSpPr/>
            <p:nvPr/>
          </p:nvSpPr>
          <p:spPr>
            <a:xfrm>
              <a:off x="3253096" y="3506381"/>
              <a:ext cx="87984" cy="87762"/>
            </a:xfrm>
            <a:custGeom>
              <a:rect b="b" l="l" r="r" t="t"/>
              <a:pathLst>
                <a:path extrusionOk="0" h="2774" w="2781">
                  <a:moveTo>
                    <a:pt x="1387" y="1"/>
                  </a:moveTo>
                  <a:cubicBezTo>
                    <a:pt x="1095" y="1"/>
                    <a:pt x="860" y="236"/>
                    <a:pt x="860" y="528"/>
                  </a:cubicBezTo>
                  <a:lnTo>
                    <a:pt x="860" y="859"/>
                  </a:lnTo>
                  <a:lnTo>
                    <a:pt x="535" y="859"/>
                  </a:lnTo>
                  <a:cubicBezTo>
                    <a:pt x="236" y="859"/>
                    <a:pt x="1" y="1094"/>
                    <a:pt x="1" y="1387"/>
                  </a:cubicBezTo>
                  <a:cubicBezTo>
                    <a:pt x="1" y="1680"/>
                    <a:pt x="243" y="1915"/>
                    <a:pt x="535" y="1915"/>
                  </a:cubicBezTo>
                  <a:lnTo>
                    <a:pt x="860" y="1915"/>
                  </a:lnTo>
                  <a:lnTo>
                    <a:pt x="860" y="2246"/>
                  </a:lnTo>
                  <a:cubicBezTo>
                    <a:pt x="860" y="2538"/>
                    <a:pt x="1095" y="2773"/>
                    <a:pt x="1387" y="2773"/>
                  </a:cubicBezTo>
                  <a:cubicBezTo>
                    <a:pt x="1686" y="2773"/>
                    <a:pt x="1922" y="2538"/>
                    <a:pt x="1922" y="2246"/>
                  </a:cubicBezTo>
                  <a:lnTo>
                    <a:pt x="1922" y="1915"/>
                  </a:lnTo>
                  <a:lnTo>
                    <a:pt x="2246" y="1915"/>
                  </a:lnTo>
                  <a:cubicBezTo>
                    <a:pt x="2539" y="1915"/>
                    <a:pt x="2780" y="1680"/>
                    <a:pt x="2780" y="1387"/>
                  </a:cubicBezTo>
                  <a:cubicBezTo>
                    <a:pt x="2780" y="1094"/>
                    <a:pt x="2539" y="859"/>
                    <a:pt x="2246" y="859"/>
                  </a:cubicBezTo>
                  <a:lnTo>
                    <a:pt x="1922" y="859"/>
                  </a:lnTo>
                  <a:lnTo>
                    <a:pt x="1922" y="528"/>
                  </a:lnTo>
                  <a:cubicBezTo>
                    <a:pt x="1922" y="236"/>
                    <a:pt x="1680" y="1"/>
                    <a:pt x="1387"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9"/>
            <p:cNvSpPr/>
            <p:nvPr/>
          </p:nvSpPr>
          <p:spPr>
            <a:xfrm>
              <a:off x="3444657" y="3516631"/>
              <a:ext cx="34453" cy="34643"/>
            </a:xfrm>
            <a:custGeom>
              <a:rect b="b" l="l" r="r" t="t"/>
              <a:pathLst>
                <a:path extrusionOk="0" h="1095" w="1089">
                  <a:moveTo>
                    <a:pt x="541" y="1"/>
                  </a:moveTo>
                  <a:cubicBezTo>
                    <a:pt x="242" y="1"/>
                    <a:pt x="1" y="249"/>
                    <a:pt x="1" y="548"/>
                  </a:cubicBezTo>
                  <a:cubicBezTo>
                    <a:pt x="1" y="847"/>
                    <a:pt x="242" y="1095"/>
                    <a:pt x="541" y="1095"/>
                  </a:cubicBezTo>
                  <a:cubicBezTo>
                    <a:pt x="847" y="1095"/>
                    <a:pt x="1088" y="847"/>
                    <a:pt x="1088" y="548"/>
                  </a:cubicBezTo>
                  <a:cubicBezTo>
                    <a:pt x="1088" y="249"/>
                    <a:pt x="847" y="1"/>
                    <a:pt x="54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9"/>
            <p:cNvSpPr/>
            <p:nvPr/>
          </p:nvSpPr>
          <p:spPr>
            <a:xfrm>
              <a:off x="3481483" y="3553456"/>
              <a:ext cx="34453" cy="34643"/>
            </a:xfrm>
            <a:custGeom>
              <a:rect b="b" l="l" r="r" t="t"/>
              <a:pathLst>
                <a:path extrusionOk="0" h="1095" w="1089">
                  <a:moveTo>
                    <a:pt x="548" y="1"/>
                  </a:moveTo>
                  <a:cubicBezTo>
                    <a:pt x="242" y="1"/>
                    <a:pt x="1" y="249"/>
                    <a:pt x="1" y="548"/>
                  </a:cubicBezTo>
                  <a:cubicBezTo>
                    <a:pt x="1" y="847"/>
                    <a:pt x="242" y="1095"/>
                    <a:pt x="548" y="1095"/>
                  </a:cubicBezTo>
                  <a:cubicBezTo>
                    <a:pt x="846" y="1095"/>
                    <a:pt x="1088" y="847"/>
                    <a:pt x="1088" y="548"/>
                  </a:cubicBezTo>
                  <a:cubicBezTo>
                    <a:pt x="1088" y="249"/>
                    <a:pt x="846" y="1"/>
                    <a:pt x="54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9"/>
            <p:cNvSpPr/>
            <p:nvPr/>
          </p:nvSpPr>
          <p:spPr>
            <a:xfrm>
              <a:off x="3366388" y="3535961"/>
              <a:ext cx="42900" cy="17938"/>
            </a:xfrm>
            <a:custGeom>
              <a:rect b="b" l="l" r="r" t="t"/>
              <a:pathLst>
                <a:path extrusionOk="0" h="567" w="1356">
                  <a:moveTo>
                    <a:pt x="280" y="0"/>
                  </a:moveTo>
                  <a:cubicBezTo>
                    <a:pt x="128" y="0"/>
                    <a:pt x="1" y="128"/>
                    <a:pt x="1" y="287"/>
                  </a:cubicBezTo>
                  <a:cubicBezTo>
                    <a:pt x="1" y="439"/>
                    <a:pt x="128" y="566"/>
                    <a:pt x="280" y="566"/>
                  </a:cubicBezTo>
                  <a:lnTo>
                    <a:pt x="1069" y="566"/>
                  </a:lnTo>
                  <a:cubicBezTo>
                    <a:pt x="1228" y="566"/>
                    <a:pt x="1355" y="439"/>
                    <a:pt x="1355" y="287"/>
                  </a:cubicBezTo>
                  <a:cubicBezTo>
                    <a:pt x="1355" y="128"/>
                    <a:pt x="1228" y="0"/>
                    <a:pt x="1069"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9"/>
            <p:cNvSpPr/>
            <p:nvPr/>
          </p:nvSpPr>
          <p:spPr>
            <a:xfrm>
              <a:off x="3260151" y="3328899"/>
              <a:ext cx="26386" cy="37680"/>
            </a:xfrm>
            <a:custGeom>
              <a:rect b="b" l="l" r="r" t="t"/>
              <a:pathLst>
                <a:path extrusionOk="0" h="1191" w="834">
                  <a:moveTo>
                    <a:pt x="242" y="1"/>
                  </a:moveTo>
                  <a:cubicBezTo>
                    <a:pt x="109" y="1"/>
                    <a:pt x="1" y="103"/>
                    <a:pt x="1" y="236"/>
                  </a:cubicBezTo>
                  <a:lnTo>
                    <a:pt x="1" y="949"/>
                  </a:lnTo>
                  <a:cubicBezTo>
                    <a:pt x="1" y="1082"/>
                    <a:pt x="109" y="1190"/>
                    <a:pt x="242" y="1190"/>
                  </a:cubicBezTo>
                  <a:lnTo>
                    <a:pt x="598" y="1190"/>
                  </a:lnTo>
                  <a:cubicBezTo>
                    <a:pt x="732" y="1190"/>
                    <a:pt x="834" y="1082"/>
                    <a:pt x="834" y="949"/>
                  </a:cubicBezTo>
                  <a:lnTo>
                    <a:pt x="834" y="236"/>
                  </a:lnTo>
                  <a:cubicBezTo>
                    <a:pt x="834" y="109"/>
                    <a:pt x="732" y="1"/>
                    <a:pt x="5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6" name="Google Shape;3976;p59"/>
          <p:cNvGrpSpPr/>
          <p:nvPr/>
        </p:nvGrpSpPr>
        <p:grpSpPr>
          <a:xfrm>
            <a:off x="3176661" y="2718058"/>
            <a:ext cx="346905" cy="377078"/>
            <a:chOff x="3176661" y="2718058"/>
            <a:chExt cx="346905" cy="377078"/>
          </a:xfrm>
        </p:grpSpPr>
        <p:sp>
          <p:nvSpPr>
            <p:cNvPr id="3977" name="Google Shape;3977;p59"/>
            <p:cNvSpPr/>
            <p:nvPr/>
          </p:nvSpPr>
          <p:spPr>
            <a:xfrm>
              <a:off x="3238417" y="2748429"/>
              <a:ext cx="11516" cy="39863"/>
            </a:xfrm>
            <a:custGeom>
              <a:rect b="b" l="l" r="r" t="t"/>
              <a:pathLst>
                <a:path extrusionOk="0" h="1260" w="364">
                  <a:moveTo>
                    <a:pt x="179" y="0"/>
                  </a:moveTo>
                  <a:cubicBezTo>
                    <a:pt x="83" y="0"/>
                    <a:pt x="1" y="83"/>
                    <a:pt x="1" y="178"/>
                  </a:cubicBezTo>
                  <a:lnTo>
                    <a:pt x="1" y="1075"/>
                  </a:lnTo>
                  <a:cubicBezTo>
                    <a:pt x="1" y="1177"/>
                    <a:pt x="83" y="1260"/>
                    <a:pt x="179" y="1260"/>
                  </a:cubicBezTo>
                  <a:cubicBezTo>
                    <a:pt x="280" y="1260"/>
                    <a:pt x="363" y="1177"/>
                    <a:pt x="363" y="1075"/>
                  </a:cubicBezTo>
                  <a:lnTo>
                    <a:pt x="363" y="178"/>
                  </a:lnTo>
                  <a:cubicBezTo>
                    <a:pt x="363" y="83"/>
                    <a:pt x="280" y="0"/>
                    <a:pt x="17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9"/>
            <p:cNvSpPr/>
            <p:nvPr/>
          </p:nvSpPr>
          <p:spPr>
            <a:xfrm>
              <a:off x="3238417" y="3025092"/>
              <a:ext cx="11516" cy="39673"/>
            </a:xfrm>
            <a:custGeom>
              <a:rect b="b" l="l" r="r" t="t"/>
              <a:pathLst>
                <a:path extrusionOk="0" h="1254" w="364">
                  <a:moveTo>
                    <a:pt x="179" y="0"/>
                  </a:moveTo>
                  <a:cubicBezTo>
                    <a:pt x="83" y="0"/>
                    <a:pt x="1" y="77"/>
                    <a:pt x="1" y="178"/>
                  </a:cubicBezTo>
                  <a:lnTo>
                    <a:pt x="1" y="1075"/>
                  </a:lnTo>
                  <a:cubicBezTo>
                    <a:pt x="1" y="1177"/>
                    <a:pt x="83" y="1253"/>
                    <a:pt x="179" y="1253"/>
                  </a:cubicBezTo>
                  <a:cubicBezTo>
                    <a:pt x="280" y="1253"/>
                    <a:pt x="363" y="1171"/>
                    <a:pt x="363" y="1075"/>
                  </a:cubicBezTo>
                  <a:lnTo>
                    <a:pt x="363" y="178"/>
                  </a:lnTo>
                  <a:cubicBezTo>
                    <a:pt x="363" y="77"/>
                    <a:pt x="280" y="0"/>
                    <a:pt x="17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9"/>
            <p:cNvSpPr/>
            <p:nvPr/>
          </p:nvSpPr>
          <p:spPr>
            <a:xfrm>
              <a:off x="3230571" y="3059101"/>
              <a:ext cx="27208" cy="36035"/>
            </a:xfrm>
            <a:custGeom>
              <a:rect b="b" l="l" r="r" t="t"/>
              <a:pathLst>
                <a:path extrusionOk="0" h="1139" w="860">
                  <a:moveTo>
                    <a:pt x="427" y="0"/>
                  </a:moveTo>
                  <a:cubicBezTo>
                    <a:pt x="191" y="0"/>
                    <a:pt x="1" y="191"/>
                    <a:pt x="1" y="433"/>
                  </a:cubicBezTo>
                  <a:lnTo>
                    <a:pt x="1" y="706"/>
                  </a:lnTo>
                  <a:cubicBezTo>
                    <a:pt x="1" y="948"/>
                    <a:pt x="191" y="1139"/>
                    <a:pt x="427" y="1139"/>
                  </a:cubicBezTo>
                  <a:cubicBezTo>
                    <a:pt x="668" y="1139"/>
                    <a:pt x="859" y="948"/>
                    <a:pt x="859" y="706"/>
                  </a:cubicBezTo>
                  <a:lnTo>
                    <a:pt x="859" y="433"/>
                  </a:lnTo>
                  <a:cubicBezTo>
                    <a:pt x="859" y="191"/>
                    <a:pt x="668" y="0"/>
                    <a:pt x="42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9"/>
            <p:cNvSpPr/>
            <p:nvPr/>
          </p:nvSpPr>
          <p:spPr>
            <a:xfrm>
              <a:off x="3309062" y="2748429"/>
              <a:ext cx="11484" cy="39863"/>
            </a:xfrm>
            <a:custGeom>
              <a:rect b="b" l="l" r="r" t="t"/>
              <a:pathLst>
                <a:path extrusionOk="0" h="1260" w="363">
                  <a:moveTo>
                    <a:pt x="184" y="0"/>
                  </a:moveTo>
                  <a:cubicBezTo>
                    <a:pt x="83" y="0"/>
                    <a:pt x="0" y="83"/>
                    <a:pt x="0" y="178"/>
                  </a:cubicBezTo>
                  <a:lnTo>
                    <a:pt x="0" y="1075"/>
                  </a:lnTo>
                  <a:cubicBezTo>
                    <a:pt x="0" y="1177"/>
                    <a:pt x="83" y="1260"/>
                    <a:pt x="184" y="1260"/>
                  </a:cubicBezTo>
                  <a:cubicBezTo>
                    <a:pt x="280" y="1260"/>
                    <a:pt x="363" y="1177"/>
                    <a:pt x="363" y="1075"/>
                  </a:cubicBezTo>
                  <a:lnTo>
                    <a:pt x="363" y="178"/>
                  </a:lnTo>
                  <a:cubicBezTo>
                    <a:pt x="363" y="83"/>
                    <a:pt x="280" y="0"/>
                    <a:pt x="18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9"/>
            <p:cNvSpPr/>
            <p:nvPr/>
          </p:nvSpPr>
          <p:spPr>
            <a:xfrm>
              <a:off x="3309062" y="3025092"/>
              <a:ext cx="11484" cy="39673"/>
            </a:xfrm>
            <a:custGeom>
              <a:rect b="b" l="l" r="r" t="t"/>
              <a:pathLst>
                <a:path extrusionOk="0" h="1254" w="363">
                  <a:moveTo>
                    <a:pt x="184" y="0"/>
                  </a:moveTo>
                  <a:cubicBezTo>
                    <a:pt x="83" y="0"/>
                    <a:pt x="0" y="77"/>
                    <a:pt x="0" y="178"/>
                  </a:cubicBezTo>
                  <a:lnTo>
                    <a:pt x="0" y="1075"/>
                  </a:lnTo>
                  <a:cubicBezTo>
                    <a:pt x="0" y="1177"/>
                    <a:pt x="83" y="1253"/>
                    <a:pt x="184" y="1253"/>
                  </a:cubicBezTo>
                  <a:cubicBezTo>
                    <a:pt x="280" y="1253"/>
                    <a:pt x="363" y="1171"/>
                    <a:pt x="363" y="1075"/>
                  </a:cubicBezTo>
                  <a:lnTo>
                    <a:pt x="363" y="178"/>
                  </a:lnTo>
                  <a:cubicBezTo>
                    <a:pt x="363" y="77"/>
                    <a:pt x="280" y="0"/>
                    <a:pt x="18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9"/>
            <p:cNvSpPr/>
            <p:nvPr/>
          </p:nvSpPr>
          <p:spPr>
            <a:xfrm>
              <a:off x="3301184" y="2718058"/>
              <a:ext cx="27208" cy="36225"/>
            </a:xfrm>
            <a:custGeom>
              <a:rect b="b" l="l" r="r" t="t"/>
              <a:pathLst>
                <a:path extrusionOk="0" h="1145" w="860">
                  <a:moveTo>
                    <a:pt x="433" y="0"/>
                  </a:moveTo>
                  <a:cubicBezTo>
                    <a:pt x="192" y="0"/>
                    <a:pt x="1" y="197"/>
                    <a:pt x="1" y="432"/>
                  </a:cubicBezTo>
                  <a:lnTo>
                    <a:pt x="1" y="712"/>
                  </a:lnTo>
                  <a:cubicBezTo>
                    <a:pt x="1" y="948"/>
                    <a:pt x="192" y="1145"/>
                    <a:pt x="433" y="1145"/>
                  </a:cubicBezTo>
                  <a:cubicBezTo>
                    <a:pt x="669" y="1145"/>
                    <a:pt x="860" y="948"/>
                    <a:pt x="860" y="712"/>
                  </a:cubicBezTo>
                  <a:lnTo>
                    <a:pt x="860" y="432"/>
                  </a:lnTo>
                  <a:cubicBezTo>
                    <a:pt x="860" y="197"/>
                    <a:pt x="669" y="0"/>
                    <a:pt x="43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9"/>
            <p:cNvSpPr/>
            <p:nvPr/>
          </p:nvSpPr>
          <p:spPr>
            <a:xfrm>
              <a:off x="3379675" y="2748429"/>
              <a:ext cx="11484" cy="39863"/>
            </a:xfrm>
            <a:custGeom>
              <a:rect b="b" l="l" r="r" t="t"/>
              <a:pathLst>
                <a:path extrusionOk="0" h="1260" w="363">
                  <a:moveTo>
                    <a:pt x="185" y="0"/>
                  </a:moveTo>
                  <a:cubicBezTo>
                    <a:pt x="83" y="0"/>
                    <a:pt x="0" y="83"/>
                    <a:pt x="0" y="178"/>
                  </a:cubicBezTo>
                  <a:lnTo>
                    <a:pt x="0" y="1075"/>
                  </a:lnTo>
                  <a:cubicBezTo>
                    <a:pt x="0" y="1177"/>
                    <a:pt x="83" y="1260"/>
                    <a:pt x="185" y="1260"/>
                  </a:cubicBezTo>
                  <a:cubicBezTo>
                    <a:pt x="280" y="1260"/>
                    <a:pt x="363" y="1177"/>
                    <a:pt x="363" y="1075"/>
                  </a:cubicBezTo>
                  <a:lnTo>
                    <a:pt x="363" y="178"/>
                  </a:lnTo>
                  <a:cubicBezTo>
                    <a:pt x="363" y="83"/>
                    <a:pt x="280"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9"/>
            <p:cNvSpPr/>
            <p:nvPr/>
          </p:nvSpPr>
          <p:spPr>
            <a:xfrm>
              <a:off x="3379675" y="3025092"/>
              <a:ext cx="11484" cy="39673"/>
            </a:xfrm>
            <a:custGeom>
              <a:rect b="b" l="l" r="r" t="t"/>
              <a:pathLst>
                <a:path extrusionOk="0" h="1254" w="363">
                  <a:moveTo>
                    <a:pt x="185" y="0"/>
                  </a:moveTo>
                  <a:cubicBezTo>
                    <a:pt x="83" y="0"/>
                    <a:pt x="0" y="77"/>
                    <a:pt x="0" y="178"/>
                  </a:cubicBezTo>
                  <a:lnTo>
                    <a:pt x="0" y="1075"/>
                  </a:lnTo>
                  <a:cubicBezTo>
                    <a:pt x="0" y="1177"/>
                    <a:pt x="83" y="1253"/>
                    <a:pt x="185" y="1253"/>
                  </a:cubicBezTo>
                  <a:cubicBezTo>
                    <a:pt x="280" y="1253"/>
                    <a:pt x="363" y="1171"/>
                    <a:pt x="363" y="1075"/>
                  </a:cubicBezTo>
                  <a:lnTo>
                    <a:pt x="363" y="178"/>
                  </a:lnTo>
                  <a:cubicBezTo>
                    <a:pt x="363" y="77"/>
                    <a:pt x="280"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9"/>
            <p:cNvSpPr/>
            <p:nvPr/>
          </p:nvSpPr>
          <p:spPr>
            <a:xfrm>
              <a:off x="3371829" y="3059101"/>
              <a:ext cx="27177" cy="36035"/>
            </a:xfrm>
            <a:custGeom>
              <a:rect b="b" l="l" r="r" t="t"/>
              <a:pathLst>
                <a:path extrusionOk="0" h="1139" w="859">
                  <a:moveTo>
                    <a:pt x="433" y="0"/>
                  </a:moveTo>
                  <a:cubicBezTo>
                    <a:pt x="191" y="0"/>
                    <a:pt x="0" y="191"/>
                    <a:pt x="0" y="433"/>
                  </a:cubicBezTo>
                  <a:lnTo>
                    <a:pt x="0" y="706"/>
                  </a:lnTo>
                  <a:cubicBezTo>
                    <a:pt x="0" y="948"/>
                    <a:pt x="191" y="1139"/>
                    <a:pt x="433" y="1139"/>
                  </a:cubicBezTo>
                  <a:cubicBezTo>
                    <a:pt x="668" y="1139"/>
                    <a:pt x="859" y="948"/>
                    <a:pt x="859" y="706"/>
                  </a:cubicBezTo>
                  <a:lnTo>
                    <a:pt x="859" y="433"/>
                  </a:lnTo>
                  <a:cubicBezTo>
                    <a:pt x="859" y="191"/>
                    <a:pt x="668" y="0"/>
                    <a:pt x="433"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9"/>
            <p:cNvSpPr/>
            <p:nvPr/>
          </p:nvSpPr>
          <p:spPr>
            <a:xfrm>
              <a:off x="3450289" y="2748429"/>
              <a:ext cx="11516" cy="39863"/>
            </a:xfrm>
            <a:custGeom>
              <a:rect b="b" l="l" r="r" t="t"/>
              <a:pathLst>
                <a:path extrusionOk="0" h="1260" w="364">
                  <a:moveTo>
                    <a:pt x="185" y="0"/>
                  </a:moveTo>
                  <a:cubicBezTo>
                    <a:pt x="83" y="0"/>
                    <a:pt x="1" y="83"/>
                    <a:pt x="1" y="178"/>
                  </a:cubicBezTo>
                  <a:lnTo>
                    <a:pt x="1" y="1075"/>
                  </a:lnTo>
                  <a:cubicBezTo>
                    <a:pt x="1" y="1177"/>
                    <a:pt x="83" y="1260"/>
                    <a:pt x="185" y="1260"/>
                  </a:cubicBezTo>
                  <a:cubicBezTo>
                    <a:pt x="281" y="1260"/>
                    <a:pt x="363" y="1177"/>
                    <a:pt x="363" y="1075"/>
                  </a:cubicBezTo>
                  <a:lnTo>
                    <a:pt x="363" y="178"/>
                  </a:lnTo>
                  <a:cubicBezTo>
                    <a:pt x="363" y="83"/>
                    <a:pt x="281"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9"/>
            <p:cNvSpPr/>
            <p:nvPr/>
          </p:nvSpPr>
          <p:spPr>
            <a:xfrm>
              <a:off x="3450289" y="3025092"/>
              <a:ext cx="11516" cy="39673"/>
            </a:xfrm>
            <a:custGeom>
              <a:rect b="b" l="l" r="r" t="t"/>
              <a:pathLst>
                <a:path extrusionOk="0" h="1254" w="364">
                  <a:moveTo>
                    <a:pt x="185" y="0"/>
                  </a:moveTo>
                  <a:cubicBezTo>
                    <a:pt x="83" y="0"/>
                    <a:pt x="1" y="77"/>
                    <a:pt x="1" y="178"/>
                  </a:cubicBezTo>
                  <a:lnTo>
                    <a:pt x="1" y="1075"/>
                  </a:lnTo>
                  <a:cubicBezTo>
                    <a:pt x="1" y="1177"/>
                    <a:pt x="83" y="1253"/>
                    <a:pt x="185" y="1253"/>
                  </a:cubicBezTo>
                  <a:cubicBezTo>
                    <a:pt x="281" y="1253"/>
                    <a:pt x="363" y="1171"/>
                    <a:pt x="363" y="1075"/>
                  </a:cubicBezTo>
                  <a:lnTo>
                    <a:pt x="363" y="178"/>
                  </a:lnTo>
                  <a:cubicBezTo>
                    <a:pt x="363" y="77"/>
                    <a:pt x="281" y="0"/>
                    <a:pt x="18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9"/>
            <p:cNvSpPr/>
            <p:nvPr/>
          </p:nvSpPr>
          <p:spPr>
            <a:xfrm>
              <a:off x="3442443" y="2718058"/>
              <a:ext cx="27208" cy="36225"/>
            </a:xfrm>
            <a:custGeom>
              <a:rect b="b" l="l" r="r" t="t"/>
              <a:pathLst>
                <a:path extrusionOk="0" h="1145" w="860">
                  <a:moveTo>
                    <a:pt x="433" y="0"/>
                  </a:moveTo>
                  <a:cubicBezTo>
                    <a:pt x="192" y="0"/>
                    <a:pt x="1" y="197"/>
                    <a:pt x="1" y="432"/>
                  </a:cubicBezTo>
                  <a:lnTo>
                    <a:pt x="1" y="712"/>
                  </a:lnTo>
                  <a:cubicBezTo>
                    <a:pt x="1" y="948"/>
                    <a:pt x="192" y="1145"/>
                    <a:pt x="433" y="1145"/>
                  </a:cubicBezTo>
                  <a:cubicBezTo>
                    <a:pt x="669" y="1145"/>
                    <a:pt x="859" y="948"/>
                    <a:pt x="859" y="712"/>
                  </a:cubicBezTo>
                  <a:lnTo>
                    <a:pt x="859" y="432"/>
                  </a:lnTo>
                  <a:cubicBezTo>
                    <a:pt x="859" y="197"/>
                    <a:pt x="669" y="0"/>
                    <a:pt x="43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9"/>
            <p:cNvSpPr/>
            <p:nvPr/>
          </p:nvSpPr>
          <p:spPr>
            <a:xfrm>
              <a:off x="3176661" y="2782629"/>
              <a:ext cx="346905" cy="248133"/>
            </a:xfrm>
            <a:custGeom>
              <a:rect b="b" l="l" r="r" t="t"/>
              <a:pathLst>
                <a:path extrusionOk="0" h="7843" w="10965">
                  <a:moveTo>
                    <a:pt x="681" y="1"/>
                  </a:moveTo>
                  <a:cubicBezTo>
                    <a:pt x="305" y="1"/>
                    <a:pt x="0" y="300"/>
                    <a:pt x="0" y="681"/>
                  </a:cubicBezTo>
                  <a:lnTo>
                    <a:pt x="0" y="7162"/>
                  </a:lnTo>
                  <a:cubicBezTo>
                    <a:pt x="0" y="7537"/>
                    <a:pt x="305" y="7842"/>
                    <a:pt x="681" y="7842"/>
                  </a:cubicBezTo>
                  <a:lnTo>
                    <a:pt x="10284" y="7842"/>
                  </a:lnTo>
                  <a:cubicBezTo>
                    <a:pt x="10660" y="7842"/>
                    <a:pt x="10965" y="7537"/>
                    <a:pt x="10965" y="7162"/>
                  </a:cubicBezTo>
                  <a:lnTo>
                    <a:pt x="10965" y="681"/>
                  </a:lnTo>
                  <a:cubicBezTo>
                    <a:pt x="10965" y="300"/>
                    <a:pt x="10660" y="1"/>
                    <a:pt x="1028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9"/>
            <p:cNvSpPr/>
            <p:nvPr/>
          </p:nvSpPr>
          <p:spPr>
            <a:xfrm>
              <a:off x="3199377" y="2805375"/>
              <a:ext cx="301474" cy="202638"/>
            </a:xfrm>
            <a:custGeom>
              <a:rect b="b" l="l" r="r" t="t"/>
              <a:pathLst>
                <a:path extrusionOk="0" h="6405" w="9529">
                  <a:moveTo>
                    <a:pt x="1" y="0"/>
                  </a:moveTo>
                  <a:lnTo>
                    <a:pt x="1" y="6405"/>
                  </a:lnTo>
                  <a:lnTo>
                    <a:pt x="9528" y="6405"/>
                  </a:lnTo>
                  <a:lnTo>
                    <a:pt x="9528"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9"/>
            <p:cNvSpPr/>
            <p:nvPr/>
          </p:nvSpPr>
          <p:spPr>
            <a:xfrm>
              <a:off x="3486323" y="2805375"/>
              <a:ext cx="14522" cy="202638"/>
            </a:xfrm>
            <a:custGeom>
              <a:rect b="b" l="l" r="r" t="t"/>
              <a:pathLst>
                <a:path extrusionOk="0" h="6405" w="459">
                  <a:moveTo>
                    <a:pt x="0" y="0"/>
                  </a:moveTo>
                  <a:lnTo>
                    <a:pt x="0" y="6405"/>
                  </a:lnTo>
                  <a:lnTo>
                    <a:pt x="458" y="6405"/>
                  </a:lnTo>
                  <a:lnTo>
                    <a:pt x="458" y="0"/>
                  </a:lnTo>
                  <a:close/>
                </a:path>
              </a:pathLst>
            </a:custGeom>
            <a:solidFill>
              <a:srgbClr val="A7D3A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9"/>
            <p:cNvSpPr/>
            <p:nvPr/>
          </p:nvSpPr>
          <p:spPr>
            <a:xfrm>
              <a:off x="3450289" y="2799523"/>
              <a:ext cx="11516" cy="214123"/>
            </a:xfrm>
            <a:custGeom>
              <a:rect b="b" l="l" r="r" t="t"/>
              <a:pathLst>
                <a:path extrusionOk="0" h="6768" w="364">
                  <a:moveTo>
                    <a:pt x="185" y="1"/>
                  </a:moveTo>
                  <a:cubicBezTo>
                    <a:pt x="83" y="1"/>
                    <a:pt x="1" y="84"/>
                    <a:pt x="1" y="179"/>
                  </a:cubicBezTo>
                  <a:lnTo>
                    <a:pt x="1" y="6590"/>
                  </a:lnTo>
                  <a:cubicBezTo>
                    <a:pt x="1" y="6685"/>
                    <a:pt x="83" y="6768"/>
                    <a:pt x="185" y="6768"/>
                  </a:cubicBezTo>
                  <a:cubicBezTo>
                    <a:pt x="281" y="6768"/>
                    <a:pt x="363" y="6685"/>
                    <a:pt x="363" y="6590"/>
                  </a:cubicBezTo>
                  <a:lnTo>
                    <a:pt x="363" y="179"/>
                  </a:lnTo>
                  <a:cubicBezTo>
                    <a:pt x="363" y="84"/>
                    <a:pt x="281" y="1"/>
                    <a:pt x="18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9"/>
            <p:cNvSpPr/>
            <p:nvPr/>
          </p:nvSpPr>
          <p:spPr>
            <a:xfrm>
              <a:off x="3379675" y="2799523"/>
              <a:ext cx="11484" cy="214123"/>
            </a:xfrm>
            <a:custGeom>
              <a:rect b="b" l="l" r="r" t="t"/>
              <a:pathLst>
                <a:path extrusionOk="0" h="6768" w="363">
                  <a:moveTo>
                    <a:pt x="185" y="1"/>
                  </a:moveTo>
                  <a:cubicBezTo>
                    <a:pt x="83" y="1"/>
                    <a:pt x="0" y="84"/>
                    <a:pt x="0" y="179"/>
                  </a:cubicBezTo>
                  <a:lnTo>
                    <a:pt x="0" y="6590"/>
                  </a:lnTo>
                  <a:cubicBezTo>
                    <a:pt x="0" y="6685"/>
                    <a:pt x="83" y="6768"/>
                    <a:pt x="185" y="6768"/>
                  </a:cubicBezTo>
                  <a:cubicBezTo>
                    <a:pt x="280" y="6768"/>
                    <a:pt x="363" y="6685"/>
                    <a:pt x="363" y="6590"/>
                  </a:cubicBezTo>
                  <a:lnTo>
                    <a:pt x="363" y="179"/>
                  </a:lnTo>
                  <a:cubicBezTo>
                    <a:pt x="363" y="84"/>
                    <a:pt x="280" y="1"/>
                    <a:pt x="18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9"/>
            <p:cNvSpPr/>
            <p:nvPr/>
          </p:nvSpPr>
          <p:spPr>
            <a:xfrm>
              <a:off x="3238417" y="2799523"/>
              <a:ext cx="11516" cy="214123"/>
            </a:xfrm>
            <a:custGeom>
              <a:rect b="b" l="l" r="r" t="t"/>
              <a:pathLst>
                <a:path extrusionOk="0" h="6768" w="364">
                  <a:moveTo>
                    <a:pt x="179" y="1"/>
                  </a:moveTo>
                  <a:cubicBezTo>
                    <a:pt x="83" y="1"/>
                    <a:pt x="1" y="84"/>
                    <a:pt x="1" y="179"/>
                  </a:cubicBezTo>
                  <a:lnTo>
                    <a:pt x="1" y="6590"/>
                  </a:lnTo>
                  <a:cubicBezTo>
                    <a:pt x="1" y="6685"/>
                    <a:pt x="83" y="6768"/>
                    <a:pt x="179" y="6768"/>
                  </a:cubicBezTo>
                  <a:cubicBezTo>
                    <a:pt x="280" y="6768"/>
                    <a:pt x="363" y="6685"/>
                    <a:pt x="363" y="6590"/>
                  </a:cubicBezTo>
                  <a:lnTo>
                    <a:pt x="363" y="179"/>
                  </a:lnTo>
                  <a:cubicBezTo>
                    <a:pt x="363" y="84"/>
                    <a:pt x="280" y="1"/>
                    <a:pt x="17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9"/>
            <p:cNvSpPr/>
            <p:nvPr/>
          </p:nvSpPr>
          <p:spPr>
            <a:xfrm>
              <a:off x="3309062" y="2799523"/>
              <a:ext cx="11484" cy="214123"/>
            </a:xfrm>
            <a:custGeom>
              <a:rect b="b" l="l" r="r" t="t"/>
              <a:pathLst>
                <a:path extrusionOk="0" h="6768" w="363">
                  <a:moveTo>
                    <a:pt x="184" y="1"/>
                  </a:moveTo>
                  <a:cubicBezTo>
                    <a:pt x="83" y="1"/>
                    <a:pt x="0" y="84"/>
                    <a:pt x="0" y="179"/>
                  </a:cubicBezTo>
                  <a:lnTo>
                    <a:pt x="0" y="6590"/>
                  </a:lnTo>
                  <a:cubicBezTo>
                    <a:pt x="0" y="6685"/>
                    <a:pt x="83" y="6768"/>
                    <a:pt x="184" y="6768"/>
                  </a:cubicBezTo>
                  <a:cubicBezTo>
                    <a:pt x="280" y="6768"/>
                    <a:pt x="363" y="6685"/>
                    <a:pt x="363" y="6590"/>
                  </a:cubicBezTo>
                  <a:lnTo>
                    <a:pt x="363" y="179"/>
                  </a:lnTo>
                  <a:cubicBezTo>
                    <a:pt x="363" y="84"/>
                    <a:pt x="280" y="1"/>
                    <a:pt x="18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9"/>
            <p:cNvSpPr/>
            <p:nvPr/>
          </p:nvSpPr>
          <p:spPr>
            <a:xfrm>
              <a:off x="3224148" y="2886650"/>
              <a:ext cx="40053" cy="39863"/>
            </a:xfrm>
            <a:custGeom>
              <a:rect b="b" l="l" r="r" t="t"/>
              <a:pathLst>
                <a:path extrusionOk="0" h="1260" w="1266">
                  <a:moveTo>
                    <a:pt x="630" y="1"/>
                  </a:moveTo>
                  <a:cubicBezTo>
                    <a:pt x="280" y="1"/>
                    <a:pt x="0" y="281"/>
                    <a:pt x="0" y="630"/>
                  </a:cubicBezTo>
                  <a:cubicBezTo>
                    <a:pt x="0" y="980"/>
                    <a:pt x="280" y="1260"/>
                    <a:pt x="630" y="1260"/>
                  </a:cubicBezTo>
                  <a:cubicBezTo>
                    <a:pt x="980" y="1260"/>
                    <a:pt x="1266" y="980"/>
                    <a:pt x="1266" y="630"/>
                  </a:cubicBezTo>
                  <a:cubicBezTo>
                    <a:pt x="1266" y="281"/>
                    <a:pt x="980" y="1"/>
                    <a:pt x="63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9"/>
            <p:cNvSpPr/>
            <p:nvPr/>
          </p:nvSpPr>
          <p:spPr>
            <a:xfrm>
              <a:off x="3436020" y="2886650"/>
              <a:ext cx="40053" cy="39863"/>
            </a:xfrm>
            <a:custGeom>
              <a:rect b="b" l="l" r="r" t="t"/>
              <a:pathLst>
                <a:path extrusionOk="0" h="1260" w="1266">
                  <a:moveTo>
                    <a:pt x="636" y="1"/>
                  </a:moveTo>
                  <a:cubicBezTo>
                    <a:pt x="286" y="1"/>
                    <a:pt x="0" y="281"/>
                    <a:pt x="0" y="630"/>
                  </a:cubicBezTo>
                  <a:cubicBezTo>
                    <a:pt x="0" y="980"/>
                    <a:pt x="286" y="1260"/>
                    <a:pt x="636" y="1260"/>
                  </a:cubicBezTo>
                  <a:cubicBezTo>
                    <a:pt x="986" y="1260"/>
                    <a:pt x="1266" y="980"/>
                    <a:pt x="1266" y="630"/>
                  </a:cubicBezTo>
                  <a:cubicBezTo>
                    <a:pt x="1266" y="281"/>
                    <a:pt x="986" y="1"/>
                    <a:pt x="636"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9"/>
            <p:cNvSpPr/>
            <p:nvPr/>
          </p:nvSpPr>
          <p:spPr>
            <a:xfrm>
              <a:off x="3294762" y="2835936"/>
              <a:ext cx="40085" cy="40085"/>
            </a:xfrm>
            <a:custGeom>
              <a:rect b="b" l="l" r="r" t="t"/>
              <a:pathLst>
                <a:path extrusionOk="0" h="1267" w="1267">
                  <a:moveTo>
                    <a:pt x="630" y="1"/>
                  </a:moveTo>
                  <a:cubicBezTo>
                    <a:pt x="287" y="1"/>
                    <a:pt x="0" y="281"/>
                    <a:pt x="0" y="631"/>
                  </a:cubicBezTo>
                  <a:cubicBezTo>
                    <a:pt x="0" y="980"/>
                    <a:pt x="287" y="1267"/>
                    <a:pt x="630" y="1267"/>
                  </a:cubicBezTo>
                  <a:cubicBezTo>
                    <a:pt x="980" y="1267"/>
                    <a:pt x="1266" y="980"/>
                    <a:pt x="1266" y="631"/>
                  </a:cubicBezTo>
                  <a:cubicBezTo>
                    <a:pt x="1266" y="281"/>
                    <a:pt x="980" y="1"/>
                    <a:pt x="63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9"/>
            <p:cNvSpPr/>
            <p:nvPr/>
          </p:nvSpPr>
          <p:spPr>
            <a:xfrm>
              <a:off x="3294762" y="2937364"/>
              <a:ext cx="40085" cy="40085"/>
            </a:xfrm>
            <a:custGeom>
              <a:rect b="b" l="l" r="r" t="t"/>
              <a:pathLst>
                <a:path extrusionOk="0" h="1267" w="1267">
                  <a:moveTo>
                    <a:pt x="630" y="0"/>
                  </a:moveTo>
                  <a:cubicBezTo>
                    <a:pt x="287" y="0"/>
                    <a:pt x="0" y="280"/>
                    <a:pt x="0" y="630"/>
                  </a:cubicBezTo>
                  <a:cubicBezTo>
                    <a:pt x="0" y="980"/>
                    <a:pt x="287" y="1266"/>
                    <a:pt x="630" y="1266"/>
                  </a:cubicBezTo>
                  <a:cubicBezTo>
                    <a:pt x="980" y="1266"/>
                    <a:pt x="1266" y="980"/>
                    <a:pt x="1266" y="630"/>
                  </a:cubicBezTo>
                  <a:cubicBezTo>
                    <a:pt x="1266" y="280"/>
                    <a:pt x="980" y="0"/>
                    <a:pt x="630"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9"/>
            <p:cNvSpPr/>
            <p:nvPr/>
          </p:nvSpPr>
          <p:spPr>
            <a:xfrm>
              <a:off x="3365375" y="2835936"/>
              <a:ext cx="40085" cy="40085"/>
            </a:xfrm>
            <a:custGeom>
              <a:rect b="b" l="l" r="r" t="t"/>
              <a:pathLst>
                <a:path extrusionOk="0" h="1267" w="1267">
                  <a:moveTo>
                    <a:pt x="637" y="1"/>
                  </a:moveTo>
                  <a:cubicBezTo>
                    <a:pt x="287" y="1"/>
                    <a:pt x="1" y="281"/>
                    <a:pt x="1" y="631"/>
                  </a:cubicBezTo>
                  <a:cubicBezTo>
                    <a:pt x="1" y="980"/>
                    <a:pt x="287" y="1267"/>
                    <a:pt x="637" y="1267"/>
                  </a:cubicBezTo>
                  <a:cubicBezTo>
                    <a:pt x="980" y="1267"/>
                    <a:pt x="1266" y="980"/>
                    <a:pt x="1266" y="631"/>
                  </a:cubicBezTo>
                  <a:cubicBezTo>
                    <a:pt x="1266" y="281"/>
                    <a:pt x="980" y="1"/>
                    <a:pt x="63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9"/>
            <p:cNvSpPr/>
            <p:nvPr/>
          </p:nvSpPr>
          <p:spPr>
            <a:xfrm>
              <a:off x="3365375" y="2937364"/>
              <a:ext cx="40085" cy="40085"/>
            </a:xfrm>
            <a:custGeom>
              <a:rect b="b" l="l" r="r" t="t"/>
              <a:pathLst>
                <a:path extrusionOk="0" h="1267" w="1267">
                  <a:moveTo>
                    <a:pt x="637" y="0"/>
                  </a:moveTo>
                  <a:cubicBezTo>
                    <a:pt x="287" y="0"/>
                    <a:pt x="1" y="280"/>
                    <a:pt x="1" y="630"/>
                  </a:cubicBezTo>
                  <a:cubicBezTo>
                    <a:pt x="1" y="980"/>
                    <a:pt x="287" y="1266"/>
                    <a:pt x="637" y="1266"/>
                  </a:cubicBezTo>
                  <a:cubicBezTo>
                    <a:pt x="980" y="1266"/>
                    <a:pt x="1266" y="980"/>
                    <a:pt x="1266" y="630"/>
                  </a:cubicBezTo>
                  <a:cubicBezTo>
                    <a:pt x="1266" y="280"/>
                    <a:pt x="980" y="0"/>
                    <a:pt x="63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59"/>
          <p:cNvGrpSpPr/>
          <p:nvPr/>
        </p:nvGrpSpPr>
        <p:grpSpPr>
          <a:xfrm>
            <a:off x="3161571" y="2124871"/>
            <a:ext cx="377083" cy="345129"/>
            <a:chOff x="3161571" y="2124871"/>
            <a:chExt cx="377083" cy="345129"/>
          </a:xfrm>
        </p:grpSpPr>
        <p:sp>
          <p:nvSpPr>
            <p:cNvPr id="4003" name="Google Shape;4003;p59"/>
            <p:cNvSpPr/>
            <p:nvPr/>
          </p:nvSpPr>
          <p:spPr>
            <a:xfrm>
              <a:off x="3347690" y="2299537"/>
              <a:ext cx="170463" cy="170463"/>
            </a:xfrm>
            <a:custGeom>
              <a:rect b="b" l="l" r="r" t="t"/>
              <a:pathLst>
                <a:path extrusionOk="0" h="5388" w="5388">
                  <a:moveTo>
                    <a:pt x="859" y="0"/>
                  </a:moveTo>
                  <a:lnTo>
                    <a:pt x="0" y="865"/>
                  </a:lnTo>
                  <a:lnTo>
                    <a:pt x="3066" y="3931"/>
                  </a:lnTo>
                  <a:lnTo>
                    <a:pt x="3066" y="4726"/>
                  </a:lnTo>
                  <a:cubicBezTo>
                    <a:pt x="3066" y="5095"/>
                    <a:pt x="3358" y="5387"/>
                    <a:pt x="3727" y="5387"/>
                  </a:cubicBezTo>
                  <a:cubicBezTo>
                    <a:pt x="4096" y="5387"/>
                    <a:pt x="4389" y="5095"/>
                    <a:pt x="4389" y="4726"/>
                  </a:cubicBezTo>
                  <a:lnTo>
                    <a:pt x="4389" y="4395"/>
                  </a:lnTo>
                  <a:lnTo>
                    <a:pt x="4719" y="4395"/>
                  </a:lnTo>
                  <a:cubicBezTo>
                    <a:pt x="5088" y="4395"/>
                    <a:pt x="5387" y="4096"/>
                    <a:pt x="5387" y="3734"/>
                  </a:cubicBezTo>
                  <a:cubicBezTo>
                    <a:pt x="5387" y="3365"/>
                    <a:pt x="5088" y="3066"/>
                    <a:pt x="4726" y="3066"/>
                  </a:cubicBezTo>
                  <a:lnTo>
                    <a:pt x="3931" y="3066"/>
                  </a:lnTo>
                  <a:lnTo>
                    <a:pt x="2926" y="2067"/>
                  </a:lnTo>
                  <a:lnTo>
                    <a:pt x="859"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9"/>
            <p:cNvSpPr/>
            <p:nvPr/>
          </p:nvSpPr>
          <p:spPr>
            <a:xfrm>
              <a:off x="3356738" y="2299537"/>
              <a:ext cx="18128" cy="18128"/>
            </a:xfrm>
            <a:custGeom>
              <a:rect b="b" l="l" r="r" t="t"/>
              <a:pathLst>
                <a:path extrusionOk="0" h="573" w="573">
                  <a:moveTo>
                    <a:pt x="573" y="0"/>
                  </a:moveTo>
                  <a:lnTo>
                    <a:pt x="0" y="573"/>
                  </a:lnTo>
                  <a:close/>
                </a:path>
              </a:pathLst>
            </a:custGeom>
            <a:solidFill>
              <a:srgbClr val="DDDAE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9"/>
            <p:cNvSpPr/>
            <p:nvPr/>
          </p:nvSpPr>
          <p:spPr>
            <a:xfrm>
              <a:off x="3182293" y="2299537"/>
              <a:ext cx="170463" cy="170463"/>
            </a:xfrm>
            <a:custGeom>
              <a:rect b="b" l="l" r="r" t="t"/>
              <a:pathLst>
                <a:path extrusionOk="0" h="5388" w="5388">
                  <a:moveTo>
                    <a:pt x="4522" y="0"/>
                  </a:moveTo>
                  <a:lnTo>
                    <a:pt x="1457" y="3066"/>
                  </a:lnTo>
                  <a:lnTo>
                    <a:pt x="662" y="3066"/>
                  </a:lnTo>
                  <a:cubicBezTo>
                    <a:pt x="293" y="3066"/>
                    <a:pt x="0" y="3365"/>
                    <a:pt x="0" y="3734"/>
                  </a:cubicBezTo>
                  <a:cubicBezTo>
                    <a:pt x="0" y="4096"/>
                    <a:pt x="293" y="4395"/>
                    <a:pt x="662" y="4395"/>
                  </a:cubicBezTo>
                  <a:lnTo>
                    <a:pt x="992" y="4395"/>
                  </a:lnTo>
                  <a:lnTo>
                    <a:pt x="992" y="4726"/>
                  </a:lnTo>
                  <a:cubicBezTo>
                    <a:pt x="992" y="5095"/>
                    <a:pt x="1291" y="5387"/>
                    <a:pt x="1654" y="5387"/>
                  </a:cubicBezTo>
                  <a:cubicBezTo>
                    <a:pt x="2023" y="5387"/>
                    <a:pt x="2315" y="5095"/>
                    <a:pt x="2315" y="4726"/>
                  </a:cubicBezTo>
                  <a:lnTo>
                    <a:pt x="2315" y="3931"/>
                  </a:lnTo>
                  <a:lnTo>
                    <a:pt x="5387" y="865"/>
                  </a:lnTo>
                  <a:lnTo>
                    <a:pt x="452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9"/>
            <p:cNvSpPr/>
            <p:nvPr/>
          </p:nvSpPr>
          <p:spPr>
            <a:xfrm>
              <a:off x="3368191" y="2124871"/>
              <a:ext cx="170463" cy="170653"/>
            </a:xfrm>
            <a:custGeom>
              <a:rect b="b" l="l" r="r" t="t"/>
              <a:pathLst>
                <a:path extrusionOk="0" h="5394" w="5388">
                  <a:moveTo>
                    <a:pt x="3728" y="1"/>
                  </a:moveTo>
                  <a:cubicBezTo>
                    <a:pt x="3359" y="1"/>
                    <a:pt x="3066" y="300"/>
                    <a:pt x="3066" y="669"/>
                  </a:cubicBezTo>
                  <a:lnTo>
                    <a:pt x="3066" y="1464"/>
                  </a:lnTo>
                  <a:lnTo>
                    <a:pt x="1" y="4529"/>
                  </a:lnTo>
                  <a:lnTo>
                    <a:pt x="866" y="5394"/>
                  </a:lnTo>
                  <a:lnTo>
                    <a:pt x="3931" y="2328"/>
                  </a:lnTo>
                  <a:lnTo>
                    <a:pt x="4726" y="2328"/>
                  </a:lnTo>
                  <a:cubicBezTo>
                    <a:pt x="5089" y="2322"/>
                    <a:pt x="5388" y="2030"/>
                    <a:pt x="5388" y="1661"/>
                  </a:cubicBezTo>
                  <a:cubicBezTo>
                    <a:pt x="5388" y="1298"/>
                    <a:pt x="5089" y="999"/>
                    <a:pt x="4726" y="999"/>
                  </a:cubicBezTo>
                  <a:lnTo>
                    <a:pt x="4389" y="999"/>
                  </a:lnTo>
                  <a:lnTo>
                    <a:pt x="4389" y="669"/>
                  </a:lnTo>
                  <a:cubicBezTo>
                    <a:pt x="4389" y="300"/>
                    <a:pt x="4097" y="1"/>
                    <a:pt x="372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9"/>
            <p:cNvSpPr/>
            <p:nvPr/>
          </p:nvSpPr>
          <p:spPr>
            <a:xfrm>
              <a:off x="3161571" y="2124871"/>
              <a:ext cx="170463" cy="170653"/>
            </a:xfrm>
            <a:custGeom>
              <a:rect b="b" l="l" r="r" t="t"/>
              <a:pathLst>
                <a:path extrusionOk="0" h="5394" w="5388">
                  <a:moveTo>
                    <a:pt x="1660" y="1"/>
                  </a:moveTo>
                  <a:cubicBezTo>
                    <a:pt x="1298" y="1"/>
                    <a:pt x="999" y="300"/>
                    <a:pt x="999" y="669"/>
                  </a:cubicBezTo>
                  <a:lnTo>
                    <a:pt x="999" y="999"/>
                  </a:lnTo>
                  <a:lnTo>
                    <a:pt x="662" y="999"/>
                  </a:lnTo>
                  <a:cubicBezTo>
                    <a:pt x="299" y="999"/>
                    <a:pt x="0" y="1298"/>
                    <a:pt x="0" y="1661"/>
                  </a:cubicBezTo>
                  <a:cubicBezTo>
                    <a:pt x="0" y="2030"/>
                    <a:pt x="299" y="2322"/>
                    <a:pt x="662" y="2328"/>
                  </a:cubicBezTo>
                  <a:lnTo>
                    <a:pt x="1457" y="2328"/>
                  </a:lnTo>
                  <a:lnTo>
                    <a:pt x="4522" y="5394"/>
                  </a:lnTo>
                  <a:lnTo>
                    <a:pt x="5387" y="4529"/>
                  </a:lnTo>
                  <a:lnTo>
                    <a:pt x="2322" y="1464"/>
                  </a:lnTo>
                  <a:lnTo>
                    <a:pt x="2322" y="669"/>
                  </a:lnTo>
                  <a:cubicBezTo>
                    <a:pt x="2322" y="300"/>
                    <a:pt x="2029" y="1"/>
                    <a:pt x="166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9"/>
            <p:cNvSpPr/>
            <p:nvPr/>
          </p:nvSpPr>
          <p:spPr>
            <a:xfrm>
              <a:off x="3208425" y="2161886"/>
              <a:ext cx="283345" cy="245918"/>
            </a:xfrm>
            <a:custGeom>
              <a:rect b="b" l="l" r="r" t="t"/>
              <a:pathLst>
                <a:path extrusionOk="0" h="7773" w="8956">
                  <a:moveTo>
                    <a:pt x="3156" y="1"/>
                  </a:moveTo>
                  <a:cubicBezTo>
                    <a:pt x="1413" y="1"/>
                    <a:pt x="1" y="1413"/>
                    <a:pt x="1" y="3149"/>
                  </a:cubicBezTo>
                  <a:cubicBezTo>
                    <a:pt x="1" y="4580"/>
                    <a:pt x="961" y="5795"/>
                    <a:pt x="2272" y="6177"/>
                  </a:cubicBezTo>
                  <a:lnTo>
                    <a:pt x="2272" y="7035"/>
                  </a:lnTo>
                  <a:cubicBezTo>
                    <a:pt x="2272" y="7442"/>
                    <a:pt x="2596" y="7773"/>
                    <a:pt x="3003" y="7773"/>
                  </a:cubicBezTo>
                  <a:cubicBezTo>
                    <a:pt x="3410" y="7773"/>
                    <a:pt x="3741" y="7442"/>
                    <a:pt x="3741" y="7035"/>
                  </a:cubicBezTo>
                  <a:cubicBezTo>
                    <a:pt x="3741" y="7442"/>
                    <a:pt x="4071" y="7773"/>
                    <a:pt x="4478" y="7773"/>
                  </a:cubicBezTo>
                  <a:cubicBezTo>
                    <a:pt x="4885" y="7773"/>
                    <a:pt x="5216" y="7442"/>
                    <a:pt x="5216" y="7035"/>
                  </a:cubicBezTo>
                  <a:cubicBezTo>
                    <a:pt x="5216" y="7442"/>
                    <a:pt x="5547" y="7773"/>
                    <a:pt x="5954" y="7773"/>
                  </a:cubicBezTo>
                  <a:cubicBezTo>
                    <a:pt x="6361" y="7773"/>
                    <a:pt x="6692" y="7442"/>
                    <a:pt x="6692" y="7035"/>
                  </a:cubicBezTo>
                  <a:lnTo>
                    <a:pt x="6692" y="6177"/>
                  </a:lnTo>
                  <a:cubicBezTo>
                    <a:pt x="8002" y="5795"/>
                    <a:pt x="8956" y="4580"/>
                    <a:pt x="8956" y="3149"/>
                  </a:cubicBezTo>
                  <a:cubicBezTo>
                    <a:pt x="8956" y="1413"/>
                    <a:pt x="7544" y="1"/>
                    <a:pt x="580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9"/>
            <p:cNvSpPr/>
            <p:nvPr/>
          </p:nvSpPr>
          <p:spPr>
            <a:xfrm>
              <a:off x="3255121" y="2244584"/>
              <a:ext cx="70045" cy="70077"/>
            </a:xfrm>
            <a:custGeom>
              <a:rect b="b" l="l" r="r" t="t"/>
              <a:pathLst>
                <a:path extrusionOk="0" h="2215" w="2214">
                  <a:moveTo>
                    <a:pt x="1107" y="1"/>
                  </a:moveTo>
                  <a:cubicBezTo>
                    <a:pt x="497" y="1"/>
                    <a:pt x="1" y="497"/>
                    <a:pt x="1" y="1108"/>
                  </a:cubicBezTo>
                  <a:cubicBezTo>
                    <a:pt x="1" y="1718"/>
                    <a:pt x="497" y="2214"/>
                    <a:pt x="1107" y="2214"/>
                  </a:cubicBezTo>
                  <a:cubicBezTo>
                    <a:pt x="1718" y="2214"/>
                    <a:pt x="2214" y="1718"/>
                    <a:pt x="2214" y="1108"/>
                  </a:cubicBezTo>
                  <a:cubicBezTo>
                    <a:pt x="2214" y="497"/>
                    <a:pt x="1718" y="1"/>
                    <a:pt x="110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9"/>
            <p:cNvSpPr/>
            <p:nvPr/>
          </p:nvSpPr>
          <p:spPr>
            <a:xfrm>
              <a:off x="3375056" y="2244584"/>
              <a:ext cx="69856" cy="70077"/>
            </a:xfrm>
            <a:custGeom>
              <a:rect b="b" l="l" r="r" t="t"/>
              <a:pathLst>
                <a:path extrusionOk="0" h="2215" w="2208">
                  <a:moveTo>
                    <a:pt x="1107" y="1"/>
                  </a:moveTo>
                  <a:cubicBezTo>
                    <a:pt x="496" y="1"/>
                    <a:pt x="0" y="497"/>
                    <a:pt x="0" y="1108"/>
                  </a:cubicBezTo>
                  <a:cubicBezTo>
                    <a:pt x="0" y="1718"/>
                    <a:pt x="496" y="2214"/>
                    <a:pt x="1107" y="2214"/>
                  </a:cubicBezTo>
                  <a:cubicBezTo>
                    <a:pt x="1717" y="2214"/>
                    <a:pt x="2207" y="1718"/>
                    <a:pt x="2207" y="1108"/>
                  </a:cubicBezTo>
                  <a:cubicBezTo>
                    <a:pt x="2207" y="497"/>
                    <a:pt x="1717" y="1"/>
                    <a:pt x="110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9"/>
            <p:cNvSpPr/>
            <p:nvPr/>
          </p:nvSpPr>
          <p:spPr>
            <a:xfrm>
              <a:off x="3325133" y="2306180"/>
              <a:ext cx="49956" cy="41255"/>
            </a:xfrm>
            <a:custGeom>
              <a:rect b="b" l="l" r="r" t="t"/>
              <a:pathLst>
                <a:path extrusionOk="0" h="1304" w="1579">
                  <a:moveTo>
                    <a:pt x="789" y="0"/>
                  </a:moveTo>
                  <a:cubicBezTo>
                    <a:pt x="661" y="0"/>
                    <a:pt x="532" y="64"/>
                    <a:pt x="459" y="191"/>
                  </a:cubicBezTo>
                  <a:lnTo>
                    <a:pt x="147" y="731"/>
                  </a:lnTo>
                  <a:cubicBezTo>
                    <a:pt x="1" y="986"/>
                    <a:pt x="185" y="1304"/>
                    <a:pt x="478" y="1304"/>
                  </a:cubicBezTo>
                  <a:lnTo>
                    <a:pt x="1101" y="1304"/>
                  </a:lnTo>
                  <a:cubicBezTo>
                    <a:pt x="1394" y="1304"/>
                    <a:pt x="1578" y="986"/>
                    <a:pt x="1432" y="731"/>
                  </a:cubicBezTo>
                  <a:lnTo>
                    <a:pt x="1120" y="191"/>
                  </a:lnTo>
                  <a:cubicBezTo>
                    <a:pt x="1047" y="64"/>
                    <a:pt x="918" y="0"/>
                    <a:pt x="78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59"/>
          <p:cNvGrpSpPr/>
          <p:nvPr/>
        </p:nvGrpSpPr>
        <p:grpSpPr>
          <a:xfrm>
            <a:off x="3161692" y="1517296"/>
            <a:ext cx="377094" cy="377125"/>
            <a:chOff x="3202360" y="1597557"/>
            <a:chExt cx="366181" cy="366212"/>
          </a:xfrm>
        </p:grpSpPr>
        <p:sp>
          <p:nvSpPr>
            <p:cNvPr id="4013" name="Google Shape;4013;p59"/>
            <p:cNvSpPr/>
            <p:nvPr/>
          </p:nvSpPr>
          <p:spPr>
            <a:xfrm>
              <a:off x="3202360" y="1597557"/>
              <a:ext cx="226486" cy="299974"/>
            </a:xfrm>
            <a:custGeom>
              <a:rect b="b" l="l" r="r" t="t"/>
              <a:pathLst>
                <a:path extrusionOk="0" h="9764" w="7372">
                  <a:moveTo>
                    <a:pt x="1075" y="0"/>
                  </a:moveTo>
                  <a:cubicBezTo>
                    <a:pt x="483" y="0"/>
                    <a:pt x="0" y="484"/>
                    <a:pt x="0" y="1075"/>
                  </a:cubicBezTo>
                  <a:lnTo>
                    <a:pt x="0" y="8695"/>
                  </a:lnTo>
                  <a:cubicBezTo>
                    <a:pt x="0" y="9286"/>
                    <a:pt x="483" y="9763"/>
                    <a:pt x="1075" y="9763"/>
                  </a:cubicBezTo>
                  <a:lnTo>
                    <a:pt x="6303" y="9763"/>
                  </a:lnTo>
                  <a:cubicBezTo>
                    <a:pt x="6894" y="9763"/>
                    <a:pt x="7371" y="9286"/>
                    <a:pt x="7371" y="8695"/>
                  </a:cubicBezTo>
                  <a:lnTo>
                    <a:pt x="7371" y="1075"/>
                  </a:lnTo>
                  <a:cubicBezTo>
                    <a:pt x="7371" y="484"/>
                    <a:pt x="6894" y="0"/>
                    <a:pt x="6303"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9"/>
            <p:cNvSpPr/>
            <p:nvPr/>
          </p:nvSpPr>
          <p:spPr>
            <a:xfrm>
              <a:off x="3224419" y="1619831"/>
              <a:ext cx="182338" cy="255611"/>
            </a:xfrm>
            <a:custGeom>
              <a:rect b="b" l="l" r="r" t="t"/>
              <a:pathLst>
                <a:path extrusionOk="0" h="8320" w="5935">
                  <a:moveTo>
                    <a:pt x="357" y="1"/>
                  </a:moveTo>
                  <a:cubicBezTo>
                    <a:pt x="160" y="1"/>
                    <a:pt x="1" y="153"/>
                    <a:pt x="1" y="350"/>
                  </a:cubicBezTo>
                  <a:lnTo>
                    <a:pt x="1" y="7970"/>
                  </a:lnTo>
                  <a:cubicBezTo>
                    <a:pt x="1" y="8160"/>
                    <a:pt x="160" y="8319"/>
                    <a:pt x="357" y="8319"/>
                  </a:cubicBezTo>
                  <a:lnTo>
                    <a:pt x="5585" y="8319"/>
                  </a:lnTo>
                  <a:cubicBezTo>
                    <a:pt x="5776" y="8319"/>
                    <a:pt x="5935" y="8160"/>
                    <a:pt x="5935" y="7970"/>
                  </a:cubicBezTo>
                  <a:lnTo>
                    <a:pt x="5935" y="350"/>
                  </a:lnTo>
                  <a:cubicBezTo>
                    <a:pt x="5935" y="153"/>
                    <a:pt x="5776" y="1"/>
                    <a:pt x="5585"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9"/>
            <p:cNvSpPr/>
            <p:nvPr/>
          </p:nvSpPr>
          <p:spPr>
            <a:xfrm>
              <a:off x="3373116" y="1768527"/>
              <a:ext cx="195426" cy="195241"/>
            </a:xfrm>
            <a:custGeom>
              <a:rect b="b" l="l" r="r" t="t"/>
              <a:pathLst>
                <a:path extrusionOk="0" h="6355" w="6361">
                  <a:moveTo>
                    <a:pt x="3181" y="2506"/>
                  </a:moveTo>
                  <a:cubicBezTo>
                    <a:pt x="3314" y="2506"/>
                    <a:pt x="3435" y="2545"/>
                    <a:pt x="3537" y="2608"/>
                  </a:cubicBezTo>
                  <a:cubicBezTo>
                    <a:pt x="3728" y="2729"/>
                    <a:pt x="3849" y="2939"/>
                    <a:pt x="3849" y="3174"/>
                  </a:cubicBezTo>
                  <a:cubicBezTo>
                    <a:pt x="3849" y="3543"/>
                    <a:pt x="3550" y="3842"/>
                    <a:pt x="3181" y="3842"/>
                  </a:cubicBezTo>
                  <a:cubicBezTo>
                    <a:pt x="2945" y="3842"/>
                    <a:pt x="2736" y="3721"/>
                    <a:pt x="2615" y="3530"/>
                  </a:cubicBezTo>
                  <a:cubicBezTo>
                    <a:pt x="2551" y="3429"/>
                    <a:pt x="2513" y="3308"/>
                    <a:pt x="2513" y="3174"/>
                  </a:cubicBezTo>
                  <a:cubicBezTo>
                    <a:pt x="2513" y="2805"/>
                    <a:pt x="2812" y="2506"/>
                    <a:pt x="3181" y="2506"/>
                  </a:cubicBezTo>
                  <a:close/>
                  <a:moveTo>
                    <a:pt x="3181" y="1"/>
                  </a:moveTo>
                  <a:cubicBezTo>
                    <a:pt x="1425" y="1"/>
                    <a:pt x="1" y="1425"/>
                    <a:pt x="1" y="3174"/>
                  </a:cubicBezTo>
                  <a:cubicBezTo>
                    <a:pt x="1" y="3301"/>
                    <a:pt x="7" y="3429"/>
                    <a:pt x="26" y="3549"/>
                  </a:cubicBezTo>
                  <a:cubicBezTo>
                    <a:pt x="103" y="4230"/>
                    <a:pt x="395" y="4840"/>
                    <a:pt x="828" y="5317"/>
                  </a:cubicBezTo>
                  <a:cubicBezTo>
                    <a:pt x="1107" y="5616"/>
                    <a:pt x="1438" y="5864"/>
                    <a:pt x="1807" y="6043"/>
                  </a:cubicBezTo>
                  <a:cubicBezTo>
                    <a:pt x="2112" y="6189"/>
                    <a:pt x="2449" y="6291"/>
                    <a:pt x="2799" y="6335"/>
                  </a:cubicBezTo>
                  <a:cubicBezTo>
                    <a:pt x="2926" y="6348"/>
                    <a:pt x="3054" y="6354"/>
                    <a:pt x="3181" y="6354"/>
                  </a:cubicBezTo>
                  <a:cubicBezTo>
                    <a:pt x="4936" y="6354"/>
                    <a:pt x="6354" y="4930"/>
                    <a:pt x="6354" y="3181"/>
                  </a:cubicBezTo>
                  <a:cubicBezTo>
                    <a:pt x="6361" y="3047"/>
                    <a:pt x="6354" y="2920"/>
                    <a:pt x="6335" y="2799"/>
                  </a:cubicBezTo>
                  <a:cubicBezTo>
                    <a:pt x="6297" y="2443"/>
                    <a:pt x="6195" y="2112"/>
                    <a:pt x="6049" y="1800"/>
                  </a:cubicBezTo>
                  <a:cubicBezTo>
                    <a:pt x="5871" y="1432"/>
                    <a:pt x="5623" y="1101"/>
                    <a:pt x="5324" y="827"/>
                  </a:cubicBezTo>
                  <a:cubicBezTo>
                    <a:pt x="4841" y="388"/>
                    <a:pt x="4230" y="102"/>
                    <a:pt x="3556" y="20"/>
                  </a:cubicBezTo>
                  <a:cubicBezTo>
                    <a:pt x="3435" y="7"/>
                    <a:pt x="3308" y="1"/>
                    <a:pt x="318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9"/>
            <p:cNvSpPr/>
            <p:nvPr/>
          </p:nvSpPr>
          <p:spPr>
            <a:xfrm>
              <a:off x="3373915" y="1769111"/>
              <a:ext cx="162799" cy="162799"/>
            </a:xfrm>
            <a:custGeom>
              <a:rect b="b" l="l" r="r" t="t"/>
              <a:pathLst>
                <a:path extrusionOk="0" h="5299" w="5299">
                  <a:moveTo>
                    <a:pt x="3530" y="1"/>
                  </a:moveTo>
                  <a:lnTo>
                    <a:pt x="0" y="3530"/>
                  </a:lnTo>
                  <a:cubicBezTo>
                    <a:pt x="77" y="4211"/>
                    <a:pt x="369" y="4821"/>
                    <a:pt x="802" y="5298"/>
                  </a:cubicBezTo>
                  <a:lnTo>
                    <a:pt x="2589" y="3511"/>
                  </a:lnTo>
                  <a:cubicBezTo>
                    <a:pt x="2525" y="3410"/>
                    <a:pt x="2487" y="3289"/>
                    <a:pt x="2487" y="3155"/>
                  </a:cubicBezTo>
                  <a:cubicBezTo>
                    <a:pt x="2487" y="2786"/>
                    <a:pt x="2786" y="2487"/>
                    <a:pt x="3155" y="2487"/>
                  </a:cubicBezTo>
                  <a:cubicBezTo>
                    <a:pt x="3288" y="2487"/>
                    <a:pt x="3409" y="2526"/>
                    <a:pt x="3511" y="2589"/>
                  </a:cubicBezTo>
                  <a:lnTo>
                    <a:pt x="5298" y="808"/>
                  </a:lnTo>
                  <a:cubicBezTo>
                    <a:pt x="4821" y="369"/>
                    <a:pt x="4204" y="83"/>
                    <a:pt x="353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9"/>
            <p:cNvSpPr/>
            <p:nvPr/>
          </p:nvSpPr>
          <p:spPr>
            <a:xfrm>
              <a:off x="3428631" y="1823828"/>
              <a:ext cx="139142" cy="139142"/>
            </a:xfrm>
            <a:custGeom>
              <a:rect b="b" l="l" r="r" t="t"/>
              <a:pathLst>
                <a:path extrusionOk="0" h="4529" w="4529">
                  <a:moveTo>
                    <a:pt x="4242" y="0"/>
                  </a:moveTo>
                  <a:lnTo>
                    <a:pt x="0" y="4243"/>
                  </a:lnTo>
                  <a:cubicBezTo>
                    <a:pt x="312" y="4389"/>
                    <a:pt x="642" y="4491"/>
                    <a:pt x="999" y="4529"/>
                  </a:cubicBezTo>
                  <a:lnTo>
                    <a:pt x="4528" y="999"/>
                  </a:lnTo>
                  <a:cubicBezTo>
                    <a:pt x="4490" y="643"/>
                    <a:pt x="4388" y="312"/>
                    <a:pt x="4242"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9"/>
            <p:cNvSpPr/>
            <p:nvPr/>
          </p:nvSpPr>
          <p:spPr>
            <a:xfrm>
              <a:off x="3444822" y="1840049"/>
              <a:ext cx="52013" cy="52198"/>
            </a:xfrm>
            <a:custGeom>
              <a:rect b="b" l="l" r="r" t="t"/>
              <a:pathLst>
                <a:path extrusionOk="0" h="1699" w="1693">
                  <a:moveTo>
                    <a:pt x="847" y="363"/>
                  </a:moveTo>
                  <a:cubicBezTo>
                    <a:pt x="1114" y="363"/>
                    <a:pt x="1337" y="579"/>
                    <a:pt x="1337" y="846"/>
                  </a:cubicBezTo>
                  <a:cubicBezTo>
                    <a:pt x="1337" y="1120"/>
                    <a:pt x="1120" y="1336"/>
                    <a:pt x="847" y="1336"/>
                  </a:cubicBezTo>
                  <a:cubicBezTo>
                    <a:pt x="580" y="1336"/>
                    <a:pt x="357" y="1120"/>
                    <a:pt x="357" y="846"/>
                  </a:cubicBezTo>
                  <a:cubicBezTo>
                    <a:pt x="357" y="579"/>
                    <a:pt x="580" y="363"/>
                    <a:pt x="847" y="363"/>
                  </a:cubicBezTo>
                  <a:close/>
                  <a:moveTo>
                    <a:pt x="847" y="0"/>
                  </a:moveTo>
                  <a:cubicBezTo>
                    <a:pt x="383" y="0"/>
                    <a:pt x="1" y="382"/>
                    <a:pt x="1" y="846"/>
                  </a:cubicBezTo>
                  <a:cubicBezTo>
                    <a:pt x="1" y="1317"/>
                    <a:pt x="383" y="1698"/>
                    <a:pt x="847" y="1698"/>
                  </a:cubicBezTo>
                  <a:cubicBezTo>
                    <a:pt x="1317" y="1698"/>
                    <a:pt x="1693" y="1317"/>
                    <a:pt x="1693" y="846"/>
                  </a:cubicBezTo>
                  <a:cubicBezTo>
                    <a:pt x="1693" y="382"/>
                    <a:pt x="1317" y="0"/>
                    <a:pt x="847"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9"/>
            <p:cNvSpPr/>
            <p:nvPr/>
          </p:nvSpPr>
          <p:spPr>
            <a:xfrm>
              <a:off x="3249427" y="1645975"/>
              <a:ext cx="132506" cy="120371"/>
            </a:xfrm>
            <a:custGeom>
              <a:rect b="b" l="l" r="r" t="t"/>
              <a:pathLst>
                <a:path extrusionOk="0" h="3918" w="4313">
                  <a:moveTo>
                    <a:pt x="2151" y="1"/>
                  </a:moveTo>
                  <a:cubicBezTo>
                    <a:pt x="2008" y="1"/>
                    <a:pt x="1864" y="76"/>
                    <a:pt x="1788" y="224"/>
                  </a:cubicBezTo>
                  <a:lnTo>
                    <a:pt x="1476" y="867"/>
                  </a:lnTo>
                  <a:cubicBezTo>
                    <a:pt x="1419" y="988"/>
                    <a:pt x="1305" y="1070"/>
                    <a:pt x="1171" y="1089"/>
                  </a:cubicBezTo>
                  <a:lnTo>
                    <a:pt x="465" y="1191"/>
                  </a:lnTo>
                  <a:cubicBezTo>
                    <a:pt x="128" y="1242"/>
                    <a:pt x="1" y="1649"/>
                    <a:pt x="236" y="1884"/>
                  </a:cubicBezTo>
                  <a:lnTo>
                    <a:pt x="751" y="2380"/>
                  </a:lnTo>
                  <a:cubicBezTo>
                    <a:pt x="847" y="2476"/>
                    <a:pt x="891" y="2609"/>
                    <a:pt x="866" y="2737"/>
                  </a:cubicBezTo>
                  <a:lnTo>
                    <a:pt x="745" y="3443"/>
                  </a:lnTo>
                  <a:cubicBezTo>
                    <a:pt x="700" y="3704"/>
                    <a:pt x="908" y="3917"/>
                    <a:pt x="1145" y="3917"/>
                  </a:cubicBezTo>
                  <a:cubicBezTo>
                    <a:pt x="1208" y="3917"/>
                    <a:pt x="1274" y="3902"/>
                    <a:pt x="1336" y="3869"/>
                  </a:cubicBezTo>
                  <a:lnTo>
                    <a:pt x="1966" y="3538"/>
                  </a:lnTo>
                  <a:cubicBezTo>
                    <a:pt x="2023" y="3506"/>
                    <a:pt x="2089" y="3490"/>
                    <a:pt x="2154" y="3490"/>
                  </a:cubicBezTo>
                  <a:cubicBezTo>
                    <a:pt x="2219" y="3490"/>
                    <a:pt x="2284" y="3506"/>
                    <a:pt x="2341" y="3538"/>
                  </a:cubicBezTo>
                  <a:lnTo>
                    <a:pt x="2971" y="3869"/>
                  </a:lnTo>
                  <a:cubicBezTo>
                    <a:pt x="3034" y="3902"/>
                    <a:pt x="3099" y="3917"/>
                    <a:pt x="3162" y="3917"/>
                  </a:cubicBezTo>
                  <a:cubicBezTo>
                    <a:pt x="3399" y="3917"/>
                    <a:pt x="3608" y="3704"/>
                    <a:pt x="3562" y="3443"/>
                  </a:cubicBezTo>
                  <a:lnTo>
                    <a:pt x="3442" y="2737"/>
                  </a:lnTo>
                  <a:cubicBezTo>
                    <a:pt x="3423" y="2609"/>
                    <a:pt x="3461" y="2476"/>
                    <a:pt x="3556" y="2380"/>
                  </a:cubicBezTo>
                  <a:lnTo>
                    <a:pt x="4071" y="1884"/>
                  </a:lnTo>
                  <a:cubicBezTo>
                    <a:pt x="4313" y="1649"/>
                    <a:pt x="4179" y="1242"/>
                    <a:pt x="3842" y="1191"/>
                  </a:cubicBezTo>
                  <a:lnTo>
                    <a:pt x="3136" y="1089"/>
                  </a:lnTo>
                  <a:cubicBezTo>
                    <a:pt x="3009" y="1070"/>
                    <a:pt x="2895" y="988"/>
                    <a:pt x="2831" y="867"/>
                  </a:cubicBezTo>
                  <a:lnTo>
                    <a:pt x="2519" y="231"/>
                  </a:lnTo>
                  <a:cubicBezTo>
                    <a:pt x="2443" y="77"/>
                    <a:pt x="2297" y="1"/>
                    <a:pt x="2151"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9"/>
            <p:cNvSpPr/>
            <p:nvPr/>
          </p:nvSpPr>
          <p:spPr>
            <a:xfrm>
              <a:off x="3258613" y="1786899"/>
              <a:ext cx="113950" cy="10968"/>
            </a:xfrm>
            <a:custGeom>
              <a:rect b="b" l="l" r="r" t="t"/>
              <a:pathLst>
                <a:path extrusionOk="0" h="357" w="3709">
                  <a:moveTo>
                    <a:pt x="179" y="0"/>
                  </a:moveTo>
                  <a:cubicBezTo>
                    <a:pt x="83" y="0"/>
                    <a:pt x="1" y="77"/>
                    <a:pt x="1" y="178"/>
                  </a:cubicBezTo>
                  <a:cubicBezTo>
                    <a:pt x="1" y="274"/>
                    <a:pt x="83" y="357"/>
                    <a:pt x="179" y="357"/>
                  </a:cubicBezTo>
                  <a:lnTo>
                    <a:pt x="3531" y="357"/>
                  </a:lnTo>
                  <a:cubicBezTo>
                    <a:pt x="3632" y="357"/>
                    <a:pt x="3709" y="274"/>
                    <a:pt x="3709" y="178"/>
                  </a:cubicBezTo>
                  <a:cubicBezTo>
                    <a:pt x="3709" y="77"/>
                    <a:pt x="3632" y="0"/>
                    <a:pt x="353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9"/>
            <p:cNvSpPr/>
            <p:nvPr/>
          </p:nvSpPr>
          <p:spPr>
            <a:xfrm>
              <a:off x="3275418" y="1811324"/>
              <a:ext cx="80339" cy="10968"/>
            </a:xfrm>
            <a:custGeom>
              <a:rect b="b" l="l" r="r" t="t"/>
              <a:pathLst>
                <a:path extrusionOk="0" h="357" w="2615">
                  <a:moveTo>
                    <a:pt x="185" y="0"/>
                  </a:moveTo>
                  <a:cubicBezTo>
                    <a:pt x="83" y="0"/>
                    <a:pt x="1" y="83"/>
                    <a:pt x="1" y="178"/>
                  </a:cubicBezTo>
                  <a:cubicBezTo>
                    <a:pt x="1" y="280"/>
                    <a:pt x="83" y="357"/>
                    <a:pt x="185" y="357"/>
                  </a:cubicBezTo>
                  <a:lnTo>
                    <a:pt x="2437" y="357"/>
                  </a:lnTo>
                  <a:cubicBezTo>
                    <a:pt x="2538" y="357"/>
                    <a:pt x="2615" y="280"/>
                    <a:pt x="2615" y="178"/>
                  </a:cubicBezTo>
                  <a:cubicBezTo>
                    <a:pt x="2615" y="83"/>
                    <a:pt x="2538" y="0"/>
                    <a:pt x="243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2" name="Google Shape;4022;p59"/>
          <p:cNvGrpSpPr/>
          <p:nvPr/>
        </p:nvGrpSpPr>
        <p:grpSpPr>
          <a:xfrm>
            <a:off x="2339613" y="3320262"/>
            <a:ext cx="377119" cy="357599"/>
            <a:chOff x="2339613" y="3320262"/>
            <a:chExt cx="377119" cy="357599"/>
          </a:xfrm>
        </p:grpSpPr>
        <p:sp>
          <p:nvSpPr>
            <p:cNvPr id="4023" name="Google Shape;4023;p59"/>
            <p:cNvSpPr/>
            <p:nvPr/>
          </p:nvSpPr>
          <p:spPr>
            <a:xfrm>
              <a:off x="2533990" y="3351393"/>
              <a:ext cx="45083" cy="37712"/>
            </a:xfrm>
            <a:custGeom>
              <a:rect b="b" l="l" r="r" t="t"/>
              <a:pathLst>
                <a:path extrusionOk="0" h="1192" w="1425">
                  <a:moveTo>
                    <a:pt x="1228" y="1"/>
                  </a:moveTo>
                  <a:cubicBezTo>
                    <a:pt x="1182" y="1"/>
                    <a:pt x="1135" y="18"/>
                    <a:pt x="1100" y="53"/>
                  </a:cubicBezTo>
                  <a:lnTo>
                    <a:pt x="738" y="416"/>
                  </a:lnTo>
                  <a:lnTo>
                    <a:pt x="178" y="416"/>
                  </a:lnTo>
                  <a:cubicBezTo>
                    <a:pt x="76" y="416"/>
                    <a:pt x="0" y="498"/>
                    <a:pt x="0" y="594"/>
                  </a:cubicBezTo>
                  <a:cubicBezTo>
                    <a:pt x="0" y="696"/>
                    <a:pt x="76" y="772"/>
                    <a:pt x="178" y="772"/>
                  </a:cubicBezTo>
                  <a:lnTo>
                    <a:pt x="738" y="772"/>
                  </a:lnTo>
                  <a:lnTo>
                    <a:pt x="1100" y="1141"/>
                  </a:lnTo>
                  <a:cubicBezTo>
                    <a:pt x="1132" y="1173"/>
                    <a:pt x="1183" y="1192"/>
                    <a:pt x="1228" y="1192"/>
                  </a:cubicBezTo>
                  <a:cubicBezTo>
                    <a:pt x="1272" y="1192"/>
                    <a:pt x="1317" y="1173"/>
                    <a:pt x="1355" y="1141"/>
                  </a:cubicBezTo>
                  <a:cubicBezTo>
                    <a:pt x="1425" y="1071"/>
                    <a:pt x="1425" y="956"/>
                    <a:pt x="1355" y="886"/>
                  </a:cubicBezTo>
                  <a:lnTo>
                    <a:pt x="1062" y="594"/>
                  </a:lnTo>
                  <a:lnTo>
                    <a:pt x="1355" y="308"/>
                  </a:lnTo>
                  <a:cubicBezTo>
                    <a:pt x="1425" y="238"/>
                    <a:pt x="1425" y="123"/>
                    <a:pt x="1355" y="53"/>
                  </a:cubicBezTo>
                  <a:cubicBezTo>
                    <a:pt x="1320" y="18"/>
                    <a:pt x="1274" y="1"/>
                    <a:pt x="122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9"/>
            <p:cNvSpPr/>
            <p:nvPr/>
          </p:nvSpPr>
          <p:spPr>
            <a:xfrm>
              <a:off x="2339613" y="3320262"/>
              <a:ext cx="377119" cy="357599"/>
            </a:xfrm>
            <a:custGeom>
              <a:rect b="b" l="l" r="r" t="t"/>
              <a:pathLst>
                <a:path extrusionOk="0" h="11303" w="11920">
                  <a:moveTo>
                    <a:pt x="11054" y="1"/>
                  </a:moveTo>
                  <a:cubicBezTo>
                    <a:pt x="10577" y="1"/>
                    <a:pt x="10189" y="382"/>
                    <a:pt x="10189" y="859"/>
                  </a:cubicBezTo>
                  <a:lnTo>
                    <a:pt x="10189" y="3238"/>
                  </a:lnTo>
                  <a:cubicBezTo>
                    <a:pt x="10189" y="3537"/>
                    <a:pt x="9947" y="3778"/>
                    <a:pt x="9649" y="3778"/>
                  </a:cubicBezTo>
                  <a:lnTo>
                    <a:pt x="4955" y="3778"/>
                  </a:lnTo>
                  <a:cubicBezTo>
                    <a:pt x="3651" y="3778"/>
                    <a:pt x="2595" y="4834"/>
                    <a:pt x="2595" y="6138"/>
                  </a:cubicBezTo>
                  <a:cubicBezTo>
                    <a:pt x="2595" y="7435"/>
                    <a:pt x="3651" y="8491"/>
                    <a:pt x="4955" y="8491"/>
                  </a:cubicBezTo>
                  <a:lnTo>
                    <a:pt x="8389" y="8491"/>
                  </a:lnTo>
                  <a:cubicBezTo>
                    <a:pt x="8688" y="8491"/>
                    <a:pt x="8930" y="8733"/>
                    <a:pt x="8930" y="9032"/>
                  </a:cubicBezTo>
                  <a:cubicBezTo>
                    <a:pt x="8930" y="9331"/>
                    <a:pt x="8688" y="9572"/>
                    <a:pt x="8389" y="9572"/>
                  </a:cubicBezTo>
                  <a:lnTo>
                    <a:pt x="2271" y="9572"/>
                  </a:lnTo>
                  <a:cubicBezTo>
                    <a:pt x="1972" y="9572"/>
                    <a:pt x="1730" y="9331"/>
                    <a:pt x="1730" y="9032"/>
                  </a:cubicBezTo>
                  <a:lnTo>
                    <a:pt x="1730" y="2983"/>
                  </a:lnTo>
                  <a:cubicBezTo>
                    <a:pt x="1730" y="2684"/>
                    <a:pt x="1972" y="2443"/>
                    <a:pt x="2271" y="2443"/>
                  </a:cubicBezTo>
                  <a:lnTo>
                    <a:pt x="5457" y="2443"/>
                  </a:lnTo>
                  <a:cubicBezTo>
                    <a:pt x="5934" y="2443"/>
                    <a:pt x="6322" y="2055"/>
                    <a:pt x="6322" y="1578"/>
                  </a:cubicBezTo>
                  <a:cubicBezTo>
                    <a:pt x="6322" y="1101"/>
                    <a:pt x="5934" y="719"/>
                    <a:pt x="5457" y="719"/>
                  </a:cubicBezTo>
                  <a:lnTo>
                    <a:pt x="2271" y="719"/>
                  </a:lnTo>
                  <a:cubicBezTo>
                    <a:pt x="1018" y="719"/>
                    <a:pt x="0" y="1737"/>
                    <a:pt x="0" y="2983"/>
                  </a:cubicBezTo>
                  <a:lnTo>
                    <a:pt x="0" y="9032"/>
                  </a:lnTo>
                  <a:cubicBezTo>
                    <a:pt x="0" y="10285"/>
                    <a:pt x="1018" y="11302"/>
                    <a:pt x="2271" y="11302"/>
                  </a:cubicBezTo>
                  <a:lnTo>
                    <a:pt x="8389" y="11302"/>
                  </a:lnTo>
                  <a:cubicBezTo>
                    <a:pt x="9642" y="11302"/>
                    <a:pt x="10660" y="10285"/>
                    <a:pt x="10660" y="9032"/>
                  </a:cubicBezTo>
                  <a:cubicBezTo>
                    <a:pt x="10660" y="7785"/>
                    <a:pt x="9642" y="6768"/>
                    <a:pt x="8389" y="6768"/>
                  </a:cubicBezTo>
                  <a:lnTo>
                    <a:pt x="4955" y="6768"/>
                  </a:lnTo>
                  <a:cubicBezTo>
                    <a:pt x="4605" y="6768"/>
                    <a:pt x="4319" y="6481"/>
                    <a:pt x="4319" y="6138"/>
                  </a:cubicBezTo>
                  <a:cubicBezTo>
                    <a:pt x="4319" y="5788"/>
                    <a:pt x="4605" y="5502"/>
                    <a:pt x="4955" y="5502"/>
                  </a:cubicBezTo>
                  <a:lnTo>
                    <a:pt x="9649" y="5502"/>
                  </a:lnTo>
                  <a:cubicBezTo>
                    <a:pt x="10901" y="5502"/>
                    <a:pt x="11919" y="4491"/>
                    <a:pt x="11919" y="3238"/>
                  </a:cubicBezTo>
                  <a:lnTo>
                    <a:pt x="11919" y="859"/>
                  </a:lnTo>
                  <a:cubicBezTo>
                    <a:pt x="11919" y="382"/>
                    <a:pt x="11531" y="1"/>
                    <a:pt x="1105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9"/>
            <p:cNvSpPr/>
            <p:nvPr/>
          </p:nvSpPr>
          <p:spPr>
            <a:xfrm>
              <a:off x="2489920" y="3352247"/>
              <a:ext cx="11295" cy="20976"/>
            </a:xfrm>
            <a:custGeom>
              <a:rect b="b" l="l" r="r" t="t"/>
              <a:pathLst>
                <a:path extrusionOk="0" h="663" w="357">
                  <a:moveTo>
                    <a:pt x="178" y="1"/>
                  </a:moveTo>
                  <a:cubicBezTo>
                    <a:pt x="77" y="1"/>
                    <a:pt x="0" y="83"/>
                    <a:pt x="0" y="185"/>
                  </a:cubicBezTo>
                  <a:lnTo>
                    <a:pt x="0" y="484"/>
                  </a:lnTo>
                  <a:cubicBezTo>
                    <a:pt x="0" y="586"/>
                    <a:pt x="77" y="662"/>
                    <a:pt x="178" y="662"/>
                  </a:cubicBezTo>
                  <a:cubicBezTo>
                    <a:pt x="280" y="662"/>
                    <a:pt x="356" y="586"/>
                    <a:pt x="356" y="484"/>
                  </a:cubicBezTo>
                  <a:lnTo>
                    <a:pt x="356" y="185"/>
                  </a:lnTo>
                  <a:cubicBezTo>
                    <a:pt x="356" y="83"/>
                    <a:pt x="280" y="1"/>
                    <a:pt x="1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9"/>
            <p:cNvSpPr/>
            <p:nvPr/>
          </p:nvSpPr>
          <p:spPr>
            <a:xfrm>
              <a:off x="2507004" y="3352247"/>
              <a:ext cx="11326" cy="20976"/>
            </a:xfrm>
            <a:custGeom>
              <a:rect b="b" l="l" r="r" t="t"/>
              <a:pathLst>
                <a:path extrusionOk="0" h="663" w="358">
                  <a:moveTo>
                    <a:pt x="179" y="1"/>
                  </a:moveTo>
                  <a:cubicBezTo>
                    <a:pt x="84" y="1"/>
                    <a:pt x="1" y="83"/>
                    <a:pt x="1" y="185"/>
                  </a:cubicBezTo>
                  <a:lnTo>
                    <a:pt x="1" y="484"/>
                  </a:lnTo>
                  <a:cubicBezTo>
                    <a:pt x="1" y="586"/>
                    <a:pt x="84" y="662"/>
                    <a:pt x="179" y="662"/>
                  </a:cubicBezTo>
                  <a:cubicBezTo>
                    <a:pt x="281" y="662"/>
                    <a:pt x="357" y="586"/>
                    <a:pt x="357" y="484"/>
                  </a:cubicBezTo>
                  <a:lnTo>
                    <a:pt x="357" y="185"/>
                  </a:lnTo>
                  <a:cubicBezTo>
                    <a:pt x="357" y="83"/>
                    <a:pt x="281" y="1"/>
                    <a:pt x="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9"/>
            <p:cNvSpPr/>
            <p:nvPr/>
          </p:nvSpPr>
          <p:spPr>
            <a:xfrm>
              <a:off x="2597359" y="3353069"/>
              <a:ext cx="34232" cy="34232"/>
            </a:xfrm>
            <a:custGeom>
              <a:rect b="b" l="l" r="r" t="t"/>
              <a:pathLst>
                <a:path extrusionOk="0" h="1082" w="1082">
                  <a:moveTo>
                    <a:pt x="541" y="0"/>
                  </a:moveTo>
                  <a:cubicBezTo>
                    <a:pt x="242" y="0"/>
                    <a:pt x="1" y="242"/>
                    <a:pt x="1" y="541"/>
                  </a:cubicBezTo>
                  <a:cubicBezTo>
                    <a:pt x="1" y="840"/>
                    <a:pt x="242" y="1081"/>
                    <a:pt x="541" y="1081"/>
                  </a:cubicBezTo>
                  <a:cubicBezTo>
                    <a:pt x="840" y="1081"/>
                    <a:pt x="1082" y="840"/>
                    <a:pt x="1082" y="541"/>
                  </a:cubicBezTo>
                  <a:cubicBezTo>
                    <a:pt x="1082" y="242"/>
                    <a:pt x="840" y="0"/>
                    <a:pt x="541"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59"/>
          <p:cNvGrpSpPr/>
          <p:nvPr/>
        </p:nvGrpSpPr>
        <p:grpSpPr>
          <a:xfrm>
            <a:off x="1529931" y="3366135"/>
            <a:ext cx="377117" cy="265439"/>
            <a:chOff x="1529931" y="3366135"/>
            <a:chExt cx="377117" cy="265439"/>
          </a:xfrm>
        </p:grpSpPr>
        <p:sp>
          <p:nvSpPr>
            <p:cNvPr id="4029" name="Google Shape;4029;p59"/>
            <p:cNvSpPr/>
            <p:nvPr/>
          </p:nvSpPr>
          <p:spPr>
            <a:xfrm>
              <a:off x="1529931" y="3366325"/>
              <a:ext cx="247342" cy="265249"/>
            </a:xfrm>
            <a:custGeom>
              <a:rect b="b" l="l" r="r" t="t"/>
              <a:pathLst>
                <a:path extrusionOk="0" h="8384" w="7818">
                  <a:moveTo>
                    <a:pt x="3104" y="1"/>
                  </a:moveTo>
                  <a:cubicBezTo>
                    <a:pt x="2646" y="1"/>
                    <a:pt x="2271" y="376"/>
                    <a:pt x="2271" y="840"/>
                  </a:cubicBezTo>
                  <a:cubicBezTo>
                    <a:pt x="2271" y="1298"/>
                    <a:pt x="2646" y="1674"/>
                    <a:pt x="3104" y="1674"/>
                  </a:cubicBezTo>
                  <a:lnTo>
                    <a:pt x="1845" y="1674"/>
                  </a:lnTo>
                  <a:cubicBezTo>
                    <a:pt x="1387" y="1674"/>
                    <a:pt x="1012" y="2049"/>
                    <a:pt x="1012" y="2513"/>
                  </a:cubicBezTo>
                  <a:cubicBezTo>
                    <a:pt x="1012" y="2977"/>
                    <a:pt x="1381" y="3353"/>
                    <a:pt x="1845" y="3353"/>
                  </a:cubicBezTo>
                  <a:lnTo>
                    <a:pt x="840" y="3353"/>
                  </a:lnTo>
                  <a:cubicBezTo>
                    <a:pt x="376" y="3353"/>
                    <a:pt x="1" y="3728"/>
                    <a:pt x="1" y="4192"/>
                  </a:cubicBezTo>
                  <a:cubicBezTo>
                    <a:pt x="1" y="4656"/>
                    <a:pt x="376" y="5032"/>
                    <a:pt x="840" y="5032"/>
                  </a:cubicBezTo>
                  <a:lnTo>
                    <a:pt x="2786" y="5032"/>
                  </a:lnTo>
                  <a:cubicBezTo>
                    <a:pt x="2322" y="5032"/>
                    <a:pt x="1947" y="5407"/>
                    <a:pt x="1947" y="5871"/>
                  </a:cubicBezTo>
                  <a:cubicBezTo>
                    <a:pt x="1947" y="6336"/>
                    <a:pt x="2322" y="6711"/>
                    <a:pt x="2786" y="6711"/>
                  </a:cubicBezTo>
                  <a:lnTo>
                    <a:pt x="1972" y="6711"/>
                  </a:lnTo>
                  <a:cubicBezTo>
                    <a:pt x="1514" y="6711"/>
                    <a:pt x="1139" y="7086"/>
                    <a:pt x="1139" y="7550"/>
                  </a:cubicBezTo>
                  <a:cubicBezTo>
                    <a:pt x="1139" y="8008"/>
                    <a:pt x="1508" y="8383"/>
                    <a:pt x="1972" y="8383"/>
                  </a:cubicBezTo>
                  <a:lnTo>
                    <a:pt x="7817" y="8383"/>
                  </a:lnTo>
                  <a:lnTo>
                    <a:pt x="6081" y="6711"/>
                  </a:lnTo>
                  <a:lnTo>
                    <a:pt x="5356" y="6654"/>
                  </a:lnTo>
                  <a:lnTo>
                    <a:pt x="4593" y="4071"/>
                  </a:lnTo>
                  <a:lnTo>
                    <a:pt x="5973" y="1063"/>
                  </a:lnTo>
                  <a:lnTo>
                    <a:pt x="7817"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9"/>
            <p:cNvSpPr/>
            <p:nvPr/>
          </p:nvSpPr>
          <p:spPr>
            <a:xfrm>
              <a:off x="1641609" y="3366135"/>
              <a:ext cx="265439" cy="265439"/>
            </a:xfrm>
            <a:custGeom>
              <a:rect b="b" l="l" r="r" t="t"/>
              <a:pathLst>
                <a:path extrusionOk="0" h="8390" w="8390">
                  <a:moveTo>
                    <a:pt x="4192" y="1432"/>
                  </a:moveTo>
                  <a:cubicBezTo>
                    <a:pt x="5718" y="1432"/>
                    <a:pt x="6958" y="2665"/>
                    <a:pt x="6958" y="4198"/>
                  </a:cubicBezTo>
                  <a:cubicBezTo>
                    <a:pt x="6958" y="5725"/>
                    <a:pt x="5718" y="6965"/>
                    <a:pt x="4192" y="6965"/>
                  </a:cubicBezTo>
                  <a:cubicBezTo>
                    <a:pt x="2665" y="6965"/>
                    <a:pt x="1425" y="5725"/>
                    <a:pt x="1425" y="4198"/>
                  </a:cubicBezTo>
                  <a:cubicBezTo>
                    <a:pt x="1425" y="2665"/>
                    <a:pt x="2665" y="1432"/>
                    <a:pt x="4192" y="1432"/>
                  </a:cubicBezTo>
                  <a:close/>
                  <a:moveTo>
                    <a:pt x="4192" y="1"/>
                  </a:moveTo>
                  <a:cubicBezTo>
                    <a:pt x="1877" y="1"/>
                    <a:pt x="0" y="1883"/>
                    <a:pt x="0" y="4198"/>
                  </a:cubicBezTo>
                  <a:cubicBezTo>
                    <a:pt x="0" y="6513"/>
                    <a:pt x="1877" y="8389"/>
                    <a:pt x="4192" y="8389"/>
                  </a:cubicBezTo>
                  <a:cubicBezTo>
                    <a:pt x="6507" y="8389"/>
                    <a:pt x="8389" y="6513"/>
                    <a:pt x="8389" y="4198"/>
                  </a:cubicBezTo>
                  <a:cubicBezTo>
                    <a:pt x="8389" y="1883"/>
                    <a:pt x="6507" y="1"/>
                    <a:pt x="4192"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9"/>
            <p:cNvSpPr/>
            <p:nvPr/>
          </p:nvSpPr>
          <p:spPr>
            <a:xfrm>
              <a:off x="1674606" y="3399132"/>
              <a:ext cx="199443" cy="199443"/>
            </a:xfrm>
            <a:custGeom>
              <a:rect b="b" l="l" r="r" t="t"/>
              <a:pathLst>
                <a:path extrusionOk="0" h="6304" w="6304">
                  <a:moveTo>
                    <a:pt x="2786" y="624"/>
                  </a:moveTo>
                  <a:lnTo>
                    <a:pt x="2786" y="2519"/>
                  </a:lnTo>
                  <a:lnTo>
                    <a:pt x="1139" y="1572"/>
                  </a:lnTo>
                  <a:cubicBezTo>
                    <a:pt x="1540" y="1069"/>
                    <a:pt x="2118" y="719"/>
                    <a:pt x="2786" y="624"/>
                  </a:cubicBezTo>
                  <a:close/>
                  <a:moveTo>
                    <a:pt x="3518" y="624"/>
                  </a:moveTo>
                  <a:cubicBezTo>
                    <a:pt x="4179" y="719"/>
                    <a:pt x="4764" y="1069"/>
                    <a:pt x="5158" y="1572"/>
                  </a:cubicBezTo>
                  <a:lnTo>
                    <a:pt x="3518" y="2519"/>
                  </a:lnTo>
                  <a:lnTo>
                    <a:pt x="3518" y="624"/>
                  </a:lnTo>
                  <a:close/>
                  <a:moveTo>
                    <a:pt x="776" y="2201"/>
                  </a:moveTo>
                  <a:lnTo>
                    <a:pt x="2417" y="3155"/>
                  </a:lnTo>
                  <a:lnTo>
                    <a:pt x="776" y="4103"/>
                  </a:lnTo>
                  <a:cubicBezTo>
                    <a:pt x="656" y="3810"/>
                    <a:pt x="592" y="3492"/>
                    <a:pt x="592" y="3155"/>
                  </a:cubicBezTo>
                  <a:cubicBezTo>
                    <a:pt x="592" y="2818"/>
                    <a:pt x="656" y="2500"/>
                    <a:pt x="776" y="2201"/>
                  </a:cubicBezTo>
                  <a:close/>
                  <a:moveTo>
                    <a:pt x="5527" y="2208"/>
                  </a:moveTo>
                  <a:cubicBezTo>
                    <a:pt x="5642" y="2500"/>
                    <a:pt x="5705" y="2818"/>
                    <a:pt x="5705" y="3155"/>
                  </a:cubicBezTo>
                  <a:cubicBezTo>
                    <a:pt x="5705" y="3492"/>
                    <a:pt x="5642" y="3810"/>
                    <a:pt x="5527" y="4103"/>
                  </a:cubicBezTo>
                  <a:lnTo>
                    <a:pt x="3880" y="3155"/>
                  </a:lnTo>
                  <a:lnTo>
                    <a:pt x="5527" y="2208"/>
                  </a:lnTo>
                  <a:close/>
                  <a:moveTo>
                    <a:pt x="2786" y="3785"/>
                  </a:moveTo>
                  <a:lnTo>
                    <a:pt x="2786" y="5686"/>
                  </a:lnTo>
                  <a:cubicBezTo>
                    <a:pt x="2118" y="5591"/>
                    <a:pt x="1533" y="5241"/>
                    <a:pt x="1139" y="4739"/>
                  </a:cubicBezTo>
                  <a:lnTo>
                    <a:pt x="2786" y="3785"/>
                  </a:lnTo>
                  <a:close/>
                  <a:moveTo>
                    <a:pt x="3518" y="3791"/>
                  </a:moveTo>
                  <a:lnTo>
                    <a:pt x="5158" y="4739"/>
                  </a:lnTo>
                  <a:cubicBezTo>
                    <a:pt x="4764" y="5241"/>
                    <a:pt x="4179" y="5591"/>
                    <a:pt x="3518" y="5686"/>
                  </a:cubicBezTo>
                  <a:lnTo>
                    <a:pt x="3518" y="3791"/>
                  </a:lnTo>
                  <a:close/>
                  <a:moveTo>
                    <a:pt x="3149" y="1"/>
                  </a:moveTo>
                  <a:cubicBezTo>
                    <a:pt x="1406" y="1"/>
                    <a:pt x="0" y="1413"/>
                    <a:pt x="0" y="3155"/>
                  </a:cubicBezTo>
                  <a:cubicBezTo>
                    <a:pt x="0" y="4898"/>
                    <a:pt x="1406" y="6303"/>
                    <a:pt x="3149" y="6303"/>
                  </a:cubicBezTo>
                  <a:cubicBezTo>
                    <a:pt x="4891" y="6303"/>
                    <a:pt x="6303" y="4898"/>
                    <a:pt x="6303" y="3155"/>
                  </a:cubicBezTo>
                  <a:cubicBezTo>
                    <a:pt x="6303" y="1413"/>
                    <a:pt x="4891" y="1"/>
                    <a:pt x="314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59"/>
          <p:cNvGrpSpPr/>
          <p:nvPr/>
        </p:nvGrpSpPr>
        <p:grpSpPr>
          <a:xfrm>
            <a:off x="713415" y="3366736"/>
            <a:ext cx="376891" cy="264425"/>
            <a:chOff x="713415" y="3366736"/>
            <a:chExt cx="376891" cy="264425"/>
          </a:xfrm>
        </p:grpSpPr>
        <p:sp>
          <p:nvSpPr>
            <p:cNvPr id="4033" name="Google Shape;4033;p59"/>
            <p:cNvSpPr/>
            <p:nvPr/>
          </p:nvSpPr>
          <p:spPr>
            <a:xfrm>
              <a:off x="713415" y="3480439"/>
              <a:ext cx="53341" cy="74475"/>
            </a:xfrm>
            <a:custGeom>
              <a:rect b="b" l="l" r="r" t="t"/>
              <a:pathLst>
                <a:path extrusionOk="0" h="2354" w="1686">
                  <a:moveTo>
                    <a:pt x="478" y="0"/>
                  </a:moveTo>
                  <a:cubicBezTo>
                    <a:pt x="210" y="0"/>
                    <a:pt x="1" y="216"/>
                    <a:pt x="1" y="477"/>
                  </a:cubicBezTo>
                  <a:lnTo>
                    <a:pt x="1" y="1876"/>
                  </a:lnTo>
                  <a:cubicBezTo>
                    <a:pt x="1" y="2137"/>
                    <a:pt x="210" y="2353"/>
                    <a:pt x="478" y="2353"/>
                  </a:cubicBezTo>
                  <a:lnTo>
                    <a:pt x="1686" y="2353"/>
                  </a:lnTo>
                  <a:lnTo>
                    <a:pt x="168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9"/>
            <p:cNvSpPr/>
            <p:nvPr/>
          </p:nvSpPr>
          <p:spPr>
            <a:xfrm>
              <a:off x="1032125" y="3480439"/>
              <a:ext cx="58181" cy="74475"/>
            </a:xfrm>
            <a:custGeom>
              <a:rect b="b" l="l" r="r" t="t"/>
              <a:pathLst>
                <a:path extrusionOk="0" h="2354" w="1839">
                  <a:moveTo>
                    <a:pt x="1" y="0"/>
                  </a:moveTo>
                  <a:lnTo>
                    <a:pt x="1" y="2353"/>
                  </a:lnTo>
                  <a:lnTo>
                    <a:pt x="1362" y="2353"/>
                  </a:lnTo>
                  <a:cubicBezTo>
                    <a:pt x="1629" y="2353"/>
                    <a:pt x="1839" y="2137"/>
                    <a:pt x="1839" y="1876"/>
                  </a:cubicBezTo>
                  <a:lnTo>
                    <a:pt x="1839" y="477"/>
                  </a:lnTo>
                  <a:cubicBezTo>
                    <a:pt x="1839" y="216"/>
                    <a:pt x="1623" y="0"/>
                    <a:pt x="136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9"/>
            <p:cNvSpPr/>
            <p:nvPr/>
          </p:nvSpPr>
          <p:spPr>
            <a:xfrm>
              <a:off x="866949" y="3366736"/>
              <a:ext cx="69856" cy="85769"/>
            </a:xfrm>
            <a:custGeom>
              <a:rect b="b" l="l" r="r" t="t"/>
              <a:pathLst>
                <a:path extrusionOk="0" h="2711" w="2208">
                  <a:moveTo>
                    <a:pt x="662" y="1"/>
                  </a:moveTo>
                  <a:cubicBezTo>
                    <a:pt x="293" y="1"/>
                    <a:pt x="0" y="293"/>
                    <a:pt x="0" y="662"/>
                  </a:cubicBezTo>
                  <a:lnTo>
                    <a:pt x="0" y="2010"/>
                  </a:lnTo>
                  <a:lnTo>
                    <a:pt x="1266" y="2710"/>
                  </a:lnTo>
                  <a:lnTo>
                    <a:pt x="2207" y="2010"/>
                  </a:lnTo>
                  <a:lnTo>
                    <a:pt x="2207" y="662"/>
                  </a:lnTo>
                  <a:cubicBezTo>
                    <a:pt x="2207" y="293"/>
                    <a:pt x="1908" y="1"/>
                    <a:pt x="1546"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9"/>
            <p:cNvSpPr/>
            <p:nvPr/>
          </p:nvSpPr>
          <p:spPr>
            <a:xfrm>
              <a:off x="744387" y="3430326"/>
              <a:ext cx="314761" cy="200835"/>
            </a:xfrm>
            <a:custGeom>
              <a:rect b="b" l="l" r="r" t="t"/>
              <a:pathLst>
                <a:path extrusionOk="0" h="6348" w="9949">
                  <a:moveTo>
                    <a:pt x="1591" y="0"/>
                  </a:moveTo>
                  <a:cubicBezTo>
                    <a:pt x="713" y="0"/>
                    <a:pt x="1" y="706"/>
                    <a:pt x="1" y="1584"/>
                  </a:cubicBezTo>
                  <a:lnTo>
                    <a:pt x="1" y="4764"/>
                  </a:lnTo>
                  <a:cubicBezTo>
                    <a:pt x="1" y="5642"/>
                    <a:pt x="713" y="6348"/>
                    <a:pt x="1591" y="6348"/>
                  </a:cubicBezTo>
                  <a:lnTo>
                    <a:pt x="8364" y="6348"/>
                  </a:lnTo>
                  <a:cubicBezTo>
                    <a:pt x="9242" y="6348"/>
                    <a:pt x="9948" y="5642"/>
                    <a:pt x="9948" y="4764"/>
                  </a:cubicBezTo>
                  <a:lnTo>
                    <a:pt x="9948" y="1584"/>
                  </a:lnTo>
                  <a:cubicBezTo>
                    <a:pt x="9948" y="706"/>
                    <a:pt x="9242" y="0"/>
                    <a:pt x="836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9"/>
            <p:cNvSpPr/>
            <p:nvPr/>
          </p:nvSpPr>
          <p:spPr>
            <a:xfrm>
              <a:off x="766723" y="3452472"/>
              <a:ext cx="270279" cy="156574"/>
            </a:xfrm>
            <a:custGeom>
              <a:rect b="b" l="l" r="r" t="t"/>
              <a:pathLst>
                <a:path extrusionOk="0" h="4949" w="8543">
                  <a:moveTo>
                    <a:pt x="885" y="0"/>
                  </a:moveTo>
                  <a:cubicBezTo>
                    <a:pt x="395" y="0"/>
                    <a:pt x="1" y="394"/>
                    <a:pt x="1" y="884"/>
                  </a:cubicBezTo>
                  <a:lnTo>
                    <a:pt x="1" y="4064"/>
                  </a:lnTo>
                  <a:cubicBezTo>
                    <a:pt x="1" y="4554"/>
                    <a:pt x="395" y="4948"/>
                    <a:pt x="885" y="4948"/>
                  </a:cubicBezTo>
                  <a:lnTo>
                    <a:pt x="7658" y="4948"/>
                  </a:lnTo>
                  <a:cubicBezTo>
                    <a:pt x="8148" y="4948"/>
                    <a:pt x="8542" y="4554"/>
                    <a:pt x="8542" y="4064"/>
                  </a:cubicBezTo>
                  <a:lnTo>
                    <a:pt x="8542" y="884"/>
                  </a:lnTo>
                  <a:cubicBezTo>
                    <a:pt x="8542" y="401"/>
                    <a:pt x="8148" y="0"/>
                    <a:pt x="7658"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9"/>
            <p:cNvSpPr/>
            <p:nvPr/>
          </p:nvSpPr>
          <p:spPr>
            <a:xfrm>
              <a:off x="783649" y="3469556"/>
              <a:ext cx="76689" cy="56979"/>
            </a:xfrm>
            <a:custGeom>
              <a:rect b="b" l="l" r="r" t="t"/>
              <a:pathLst>
                <a:path extrusionOk="0" h="1801" w="2424">
                  <a:moveTo>
                    <a:pt x="350" y="1"/>
                  </a:moveTo>
                  <a:cubicBezTo>
                    <a:pt x="159" y="1"/>
                    <a:pt x="0" y="153"/>
                    <a:pt x="0" y="344"/>
                  </a:cubicBezTo>
                  <a:lnTo>
                    <a:pt x="0" y="1622"/>
                  </a:lnTo>
                  <a:cubicBezTo>
                    <a:pt x="0" y="1718"/>
                    <a:pt x="83" y="1801"/>
                    <a:pt x="185" y="1801"/>
                  </a:cubicBezTo>
                  <a:cubicBezTo>
                    <a:pt x="280" y="1801"/>
                    <a:pt x="363" y="1718"/>
                    <a:pt x="363" y="1622"/>
                  </a:cubicBezTo>
                  <a:lnTo>
                    <a:pt x="363" y="363"/>
                  </a:lnTo>
                  <a:lnTo>
                    <a:pt x="2245" y="363"/>
                  </a:lnTo>
                  <a:cubicBezTo>
                    <a:pt x="2341" y="363"/>
                    <a:pt x="2423" y="280"/>
                    <a:pt x="2423" y="179"/>
                  </a:cubicBezTo>
                  <a:cubicBezTo>
                    <a:pt x="2423" y="83"/>
                    <a:pt x="2341" y="1"/>
                    <a:pt x="224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9"/>
            <p:cNvSpPr/>
            <p:nvPr/>
          </p:nvSpPr>
          <p:spPr>
            <a:xfrm>
              <a:off x="943415" y="3534949"/>
              <a:ext cx="76468" cy="56979"/>
            </a:xfrm>
            <a:custGeom>
              <a:rect b="b" l="l" r="r" t="t"/>
              <a:pathLst>
                <a:path extrusionOk="0" h="1801" w="2417">
                  <a:moveTo>
                    <a:pt x="2239" y="1"/>
                  </a:moveTo>
                  <a:cubicBezTo>
                    <a:pt x="2137" y="1"/>
                    <a:pt x="2061" y="83"/>
                    <a:pt x="2061" y="179"/>
                  </a:cubicBezTo>
                  <a:lnTo>
                    <a:pt x="2061" y="1444"/>
                  </a:lnTo>
                  <a:lnTo>
                    <a:pt x="178" y="1444"/>
                  </a:lnTo>
                  <a:cubicBezTo>
                    <a:pt x="76" y="1444"/>
                    <a:pt x="0" y="1521"/>
                    <a:pt x="0" y="1622"/>
                  </a:cubicBezTo>
                  <a:cubicBezTo>
                    <a:pt x="0" y="1724"/>
                    <a:pt x="76" y="1801"/>
                    <a:pt x="178" y="1801"/>
                  </a:cubicBezTo>
                  <a:lnTo>
                    <a:pt x="2073" y="1801"/>
                  </a:lnTo>
                  <a:cubicBezTo>
                    <a:pt x="2264" y="1801"/>
                    <a:pt x="2417" y="1648"/>
                    <a:pt x="2417" y="1457"/>
                  </a:cubicBezTo>
                  <a:lnTo>
                    <a:pt x="2417" y="179"/>
                  </a:lnTo>
                  <a:cubicBezTo>
                    <a:pt x="2417" y="83"/>
                    <a:pt x="2341" y="1"/>
                    <a:pt x="223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9"/>
            <p:cNvSpPr/>
            <p:nvPr/>
          </p:nvSpPr>
          <p:spPr>
            <a:xfrm>
              <a:off x="807788" y="3492587"/>
              <a:ext cx="49323" cy="62706"/>
            </a:xfrm>
            <a:custGeom>
              <a:rect b="b" l="l" r="r" t="t"/>
              <a:pathLst>
                <a:path extrusionOk="0" h="1982" w="1559">
                  <a:moveTo>
                    <a:pt x="205" y="1"/>
                  </a:moveTo>
                  <a:cubicBezTo>
                    <a:pt x="185" y="1"/>
                    <a:pt x="166" y="4"/>
                    <a:pt x="147" y="10"/>
                  </a:cubicBezTo>
                  <a:cubicBezTo>
                    <a:pt x="51" y="42"/>
                    <a:pt x="0" y="150"/>
                    <a:pt x="39" y="239"/>
                  </a:cubicBezTo>
                  <a:lnTo>
                    <a:pt x="592" y="1836"/>
                  </a:lnTo>
                  <a:cubicBezTo>
                    <a:pt x="624" y="1925"/>
                    <a:pt x="700" y="1982"/>
                    <a:pt x="795" y="1982"/>
                  </a:cubicBezTo>
                  <a:cubicBezTo>
                    <a:pt x="884" y="1982"/>
                    <a:pt x="967" y="1918"/>
                    <a:pt x="999" y="1836"/>
                  </a:cubicBezTo>
                  <a:lnTo>
                    <a:pt x="1527" y="239"/>
                  </a:lnTo>
                  <a:cubicBezTo>
                    <a:pt x="1559" y="150"/>
                    <a:pt x="1508" y="49"/>
                    <a:pt x="1412" y="17"/>
                  </a:cubicBezTo>
                  <a:cubicBezTo>
                    <a:pt x="1393" y="10"/>
                    <a:pt x="1374" y="7"/>
                    <a:pt x="1354" y="7"/>
                  </a:cubicBezTo>
                  <a:cubicBezTo>
                    <a:pt x="1279" y="7"/>
                    <a:pt x="1209" y="55"/>
                    <a:pt x="1183" y="131"/>
                  </a:cubicBezTo>
                  <a:lnTo>
                    <a:pt x="789" y="1321"/>
                  </a:lnTo>
                  <a:lnTo>
                    <a:pt x="376" y="125"/>
                  </a:lnTo>
                  <a:cubicBezTo>
                    <a:pt x="350" y="49"/>
                    <a:pt x="280" y="1"/>
                    <a:pt x="2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9"/>
            <p:cNvSpPr/>
            <p:nvPr/>
          </p:nvSpPr>
          <p:spPr>
            <a:xfrm>
              <a:off x="867328" y="3492714"/>
              <a:ext cx="39673" cy="62579"/>
            </a:xfrm>
            <a:custGeom>
              <a:rect b="b" l="l" r="r" t="t"/>
              <a:pathLst>
                <a:path extrusionOk="0" h="1978" w="1254">
                  <a:moveTo>
                    <a:pt x="612" y="356"/>
                  </a:moveTo>
                  <a:cubicBezTo>
                    <a:pt x="758" y="356"/>
                    <a:pt x="879" y="471"/>
                    <a:pt x="879" y="598"/>
                  </a:cubicBezTo>
                  <a:cubicBezTo>
                    <a:pt x="879" y="731"/>
                    <a:pt x="758" y="840"/>
                    <a:pt x="612" y="840"/>
                  </a:cubicBezTo>
                  <a:lnTo>
                    <a:pt x="364" y="840"/>
                  </a:lnTo>
                  <a:cubicBezTo>
                    <a:pt x="364" y="751"/>
                    <a:pt x="364" y="655"/>
                    <a:pt x="364" y="598"/>
                  </a:cubicBezTo>
                  <a:cubicBezTo>
                    <a:pt x="364" y="553"/>
                    <a:pt x="364" y="452"/>
                    <a:pt x="364" y="356"/>
                  </a:cubicBezTo>
                  <a:close/>
                  <a:moveTo>
                    <a:pt x="179" y="0"/>
                  </a:moveTo>
                  <a:cubicBezTo>
                    <a:pt x="135" y="0"/>
                    <a:pt x="90" y="19"/>
                    <a:pt x="52" y="51"/>
                  </a:cubicBezTo>
                  <a:cubicBezTo>
                    <a:pt x="20" y="89"/>
                    <a:pt x="1" y="134"/>
                    <a:pt x="1" y="178"/>
                  </a:cubicBezTo>
                  <a:lnTo>
                    <a:pt x="1" y="1800"/>
                  </a:lnTo>
                  <a:cubicBezTo>
                    <a:pt x="1" y="1895"/>
                    <a:pt x="84" y="1978"/>
                    <a:pt x="179" y="1978"/>
                  </a:cubicBezTo>
                  <a:cubicBezTo>
                    <a:pt x="281" y="1978"/>
                    <a:pt x="357" y="1895"/>
                    <a:pt x="357" y="1800"/>
                  </a:cubicBezTo>
                  <a:lnTo>
                    <a:pt x="357" y="1278"/>
                  </a:lnTo>
                  <a:lnTo>
                    <a:pt x="923" y="1914"/>
                  </a:lnTo>
                  <a:cubicBezTo>
                    <a:pt x="955" y="1959"/>
                    <a:pt x="1006" y="1978"/>
                    <a:pt x="1057" y="1978"/>
                  </a:cubicBezTo>
                  <a:cubicBezTo>
                    <a:pt x="1095" y="1978"/>
                    <a:pt x="1139" y="1965"/>
                    <a:pt x="1171" y="1933"/>
                  </a:cubicBezTo>
                  <a:cubicBezTo>
                    <a:pt x="1248" y="1870"/>
                    <a:pt x="1254" y="1755"/>
                    <a:pt x="1190" y="1679"/>
                  </a:cubicBezTo>
                  <a:lnTo>
                    <a:pt x="758" y="1183"/>
                  </a:lnTo>
                  <a:cubicBezTo>
                    <a:pt x="1031" y="1119"/>
                    <a:pt x="1235" y="884"/>
                    <a:pt x="1235" y="598"/>
                  </a:cubicBezTo>
                  <a:cubicBezTo>
                    <a:pt x="1235" y="267"/>
                    <a:pt x="955" y="0"/>
                    <a:pt x="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59"/>
          <p:cNvGrpSpPr/>
          <p:nvPr/>
        </p:nvGrpSpPr>
        <p:grpSpPr>
          <a:xfrm>
            <a:off x="2411239" y="2717141"/>
            <a:ext cx="233833" cy="377056"/>
            <a:chOff x="2411239" y="2717141"/>
            <a:chExt cx="233833" cy="377056"/>
          </a:xfrm>
        </p:grpSpPr>
        <p:sp>
          <p:nvSpPr>
            <p:cNvPr id="4043" name="Google Shape;4043;p59"/>
            <p:cNvSpPr/>
            <p:nvPr/>
          </p:nvSpPr>
          <p:spPr>
            <a:xfrm>
              <a:off x="2411239" y="2717141"/>
              <a:ext cx="233833" cy="377056"/>
            </a:xfrm>
            <a:custGeom>
              <a:rect b="b" l="l" r="r" t="t"/>
              <a:pathLst>
                <a:path extrusionOk="0" h="11918" w="7391">
                  <a:moveTo>
                    <a:pt x="3696" y="0"/>
                  </a:moveTo>
                  <a:cubicBezTo>
                    <a:pt x="3410" y="0"/>
                    <a:pt x="3123" y="143"/>
                    <a:pt x="2964" y="430"/>
                  </a:cubicBezTo>
                  <a:lnTo>
                    <a:pt x="140" y="5556"/>
                  </a:lnTo>
                  <a:cubicBezTo>
                    <a:pt x="1" y="5804"/>
                    <a:pt x="1" y="6109"/>
                    <a:pt x="140" y="6364"/>
                  </a:cubicBezTo>
                  <a:lnTo>
                    <a:pt x="2964" y="11483"/>
                  </a:lnTo>
                  <a:cubicBezTo>
                    <a:pt x="3123" y="11773"/>
                    <a:pt x="3410" y="11917"/>
                    <a:pt x="3696" y="11917"/>
                  </a:cubicBezTo>
                  <a:cubicBezTo>
                    <a:pt x="3982" y="11917"/>
                    <a:pt x="4268" y="11773"/>
                    <a:pt x="4427" y="11483"/>
                  </a:cubicBezTo>
                  <a:lnTo>
                    <a:pt x="7251" y="6364"/>
                  </a:lnTo>
                  <a:cubicBezTo>
                    <a:pt x="7391" y="6109"/>
                    <a:pt x="7391" y="5804"/>
                    <a:pt x="7251" y="5556"/>
                  </a:cubicBezTo>
                  <a:lnTo>
                    <a:pt x="4427" y="430"/>
                  </a:lnTo>
                  <a:cubicBezTo>
                    <a:pt x="4268" y="143"/>
                    <a:pt x="3982" y="0"/>
                    <a:pt x="3696"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9"/>
            <p:cNvSpPr/>
            <p:nvPr/>
          </p:nvSpPr>
          <p:spPr>
            <a:xfrm>
              <a:off x="2412441" y="2905569"/>
              <a:ext cx="109308" cy="187769"/>
            </a:xfrm>
            <a:custGeom>
              <a:rect b="b" l="l" r="r" t="t"/>
              <a:pathLst>
                <a:path extrusionOk="0" h="5935" w="3455">
                  <a:moveTo>
                    <a:pt x="1" y="1"/>
                  </a:moveTo>
                  <a:cubicBezTo>
                    <a:pt x="1" y="140"/>
                    <a:pt x="32" y="280"/>
                    <a:pt x="102" y="408"/>
                  </a:cubicBezTo>
                  <a:lnTo>
                    <a:pt x="2926" y="5527"/>
                  </a:lnTo>
                  <a:cubicBezTo>
                    <a:pt x="3047" y="5744"/>
                    <a:pt x="3244" y="5884"/>
                    <a:pt x="3454" y="5934"/>
                  </a:cubicBezTo>
                  <a:lnTo>
                    <a:pt x="2182" y="274"/>
                  </a:lnTo>
                  <a:cubicBezTo>
                    <a:pt x="2163" y="185"/>
                    <a:pt x="2150" y="96"/>
                    <a:pt x="215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9"/>
            <p:cNvSpPr/>
            <p:nvPr/>
          </p:nvSpPr>
          <p:spPr>
            <a:xfrm>
              <a:off x="2480460" y="2717141"/>
              <a:ext cx="95419" cy="188465"/>
            </a:xfrm>
            <a:custGeom>
              <a:rect b="b" l="l" r="r" t="t"/>
              <a:pathLst>
                <a:path extrusionOk="0" h="5957" w="3016">
                  <a:moveTo>
                    <a:pt x="1509" y="0"/>
                  </a:moveTo>
                  <a:cubicBezTo>
                    <a:pt x="1439" y="0"/>
                    <a:pt x="1371" y="10"/>
                    <a:pt x="1304" y="29"/>
                  </a:cubicBezTo>
                  <a:lnTo>
                    <a:pt x="32" y="5689"/>
                  </a:lnTo>
                  <a:cubicBezTo>
                    <a:pt x="13" y="5778"/>
                    <a:pt x="0" y="5868"/>
                    <a:pt x="0" y="5957"/>
                  </a:cubicBezTo>
                  <a:lnTo>
                    <a:pt x="3015" y="5957"/>
                  </a:lnTo>
                  <a:cubicBezTo>
                    <a:pt x="3015" y="5868"/>
                    <a:pt x="3009" y="5778"/>
                    <a:pt x="2990" y="5689"/>
                  </a:cubicBezTo>
                  <a:lnTo>
                    <a:pt x="1718" y="29"/>
                  </a:lnTo>
                  <a:cubicBezTo>
                    <a:pt x="1648" y="10"/>
                    <a:pt x="1578" y="0"/>
                    <a:pt x="1509"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9"/>
            <p:cNvSpPr/>
            <p:nvPr/>
          </p:nvSpPr>
          <p:spPr>
            <a:xfrm>
              <a:off x="2534781" y="2905569"/>
              <a:ext cx="109086" cy="187769"/>
            </a:xfrm>
            <a:custGeom>
              <a:rect b="b" l="l" r="r" t="t"/>
              <a:pathLst>
                <a:path extrusionOk="0" h="5935" w="3448">
                  <a:moveTo>
                    <a:pt x="1298" y="1"/>
                  </a:moveTo>
                  <a:cubicBezTo>
                    <a:pt x="1298" y="96"/>
                    <a:pt x="1292" y="185"/>
                    <a:pt x="1266" y="274"/>
                  </a:cubicBezTo>
                  <a:lnTo>
                    <a:pt x="1" y="5934"/>
                  </a:lnTo>
                  <a:cubicBezTo>
                    <a:pt x="210" y="5884"/>
                    <a:pt x="401" y="5744"/>
                    <a:pt x="522" y="5527"/>
                  </a:cubicBezTo>
                  <a:lnTo>
                    <a:pt x="3346" y="408"/>
                  </a:lnTo>
                  <a:cubicBezTo>
                    <a:pt x="3416" y="280"/>
                    <a:pt x="3448" y="140"/>
                    <a:pt x="3448"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7" name="Google Shape;4047;p59"/>
          <p:cNvGrpSpPr/>
          <p:nvPr/>
        </p:nvGrpSpPr>
        <p:grpSpPr>
          <a:xfrm>
            <a:off x="1535562" y="2727106"/>
            <a:ext cx="372497" cy="376893"/>
            <a:chOff x="1535562" y="2727106"/>
            <a:chExt cx="372497" cy="376893"/>
          </a:xfrm>
        </p:grpSpPr>
        <p:sp>
          <p:nvSpPr>
            <p:cNvPr id="4048" name="Google Shape;4048;p59"/>
            <p:cNvSpPr/>
            <p:nvPr/>
          </p:nvSpPr>
          <p:spPr>
            <a:xfrm>
              <a:off x="1535562" y="2727106"/>
              <a:ext cx="273285" cy="244906"/>
            </a:xfrm>
            <a:custGeom>
              <a:rect b="b" l="l" r="r" t="t"/>
              <a:pathLst>
                <a:path extrusionOk="0" h="7741" w="8638">
                  <a:moveTo>
                    <a:pt x="2882" y="0"/>
                  </a:moveTo>
                  <a:cubicBezTo>
                    <a:pt x="2392" y="0"/>
                    <a:pt x="1934" y="261"/>
                    <a:pt x="1686" y="687"/>
                  </a:cubicBezTo>
                  <a:lnTo>
                    <a:pt x="249" y="3180"/>
                  </a:lnTo>
                  <a:cubicBezTo>
                    <a:pt x="1" y="3606"/>
                    <a:pt x="1" y="4128"/>
                    <a:pt x="249" y="4560"/>
                  </a:cubicBezTo>
                  <a:lnTo>
                    <a:pt x="1686" y="7047"/>
                  </a:lnTo>
                  <a:cubicBezTo>
                    <a:pt x="1934" y="7473"/>
                    <a:pt x="2392" y="7740"/>
                    <a:pt x="2882" y="7740"/>
                  </a:cubicBezTo>
                  <a:lnTo>
                    <a:pt x="5756" y="7740"/>
                  </a:lnTo>
                  <a:cubicBezTo>
                    <a:pt x="6253" y="7740"/>
                    <a:pt x="6704" y="7473"/>
                    <a:pt x="6952" y="7047"/>
                  </a:cubicBezTo>
                  <a:lnTo>
                    <a:pt x="8390" y="4560"/>
                  </a:lnTo>
                  <a:cubicBezTo>
                    <a:pt x="8638" y="4128"/>
                    <a:pt x="8638" y="3606"/>
                    <a:pt x="8390" y="3180"/>
                  </a:cubicBezTo>
                  <a:lnTo>
                    <a:pt x="6952" y="687"/>
                  </a:lnTo>
                  <a:cubicBezTo>
                    <a:pt x="6704" y="261"/>
                    <a:pt x="6253" y="0"/>
                    <a:pt x="5756"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9"/>
            <p:cNvSpPr/>
            <p:nvPr/>
          </p:nvSpPr>
          <p:spPr>
            <a:xfrm>
              <a:off x="1604784" y="2727106"/>
              <a:ext cx="134839" cy="75487"/>
            </a:xfrm>
            <a:custGeom>
              <a:rect b="b" l="l" r="r" t="t"/>
              <a:pathLst>
                <a:path extrusionOk="0" h="2386" w="4262">
                  <a:moveTo>
                    <a:pt x="694" y="0"/>
                  </a:moveTo>
                  <a:cubicBezTo>
                    <a:pt x="446" y="0"/>
                    <a:pt x="210" y="64"/>
                    <a:pt x="1" y="185"/>
                  </a:cubicBezTo>
                  <a:lnTo>
                    <a:pt x="1031" y="1965"/>
                  </a:lnTo>
                  <a:lnTo>
                    <a:pt x="2036" y="2385"/>
                  </a:lnTo>
                  <a:lnTo>
                    <a:pt x="3231" y="1965"/>
                  </a:lnTo>
                  <a:lnTo>
                    <a:pt x="4262" y="185"/>
                  </a:lnTo>
                  <a:cubicBezTo>
                    <a:pt x="4052" y="64"/>
                    <a:pt x="3817" y="0"/>
                    <a:pt x="3568"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9"/>
            <p:cNvSpPr/>
            <p:nvPr/>
          </p:nvSpPr>
          <p:spPr>
            <a:xfrm>
              <a:off x="1707002" y="2849445"/>
              <a:ext cx="99816" cy="116711"/>
            </a:xfrm>
            <a:custGeom>
              <a:rect b="b" l="l" r="r" t="t"/>
              <a:pathLst>
                <a:path extrusionOk="0" h="3689" w="3155">
                  <a:moveTo>
                    <a:pt x="1101" y="0"/>
                  </a:moveTo>
                  <a:lnTo>
                    <a:pt x="96" y="573"/>
                  </a:lnTo>
                  <a:lnTo>
                    <a:pt x="0" y="1902"/>
                  </a:lnTo>
                  <a:lnTo>
                    <a:pt x="1024" y="3689"/>
                  </a:lnTo>
                  <a:cubicBezTo>
                    <a:pt x="1234" y="3568"/>
                    <a:pt x="1412" y="3396"/>
                    <a:pt x="1533" y="3180"/>
                  </a:cubicBezTo>
                  <a:lnTo>
                    <a:pt x="2971" y="693"/>
                  </a:lnTo>
                  <a:cubicBezTo>
                    <a:pt x="3091" y="477"/>
                    <a:pt x="3155" y="242"/>
                    <a:pt x="3155"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9"/>
            <p:cNvSpPr/>
            <p:nvPr/>
          </p:nvSpPr>
          <p:spPr>
            <a:xfrm>
              <a:off x="1537587" y="2849445"/>
              <a:ext cx="100639" cy="116521"/>
            </a:xfrm>
            <a:custGeom>
              <a:rect b="b" l="l" r="r" t="t"/>
              <a:pathLst>
                <a:path extrusionOk="0" h="3683" w="3181">
                  <a:moveTo>
                    <a:pt x="0" y="0"/>
                  </a:moveTo>
                  <a:cubicBezTo>
                    <a:pt x="0" y="242"/>
                    <a:pt x="64" y="477"/>
                    <a:pt x="185" y="693"/>
                  </a:cubicBezTo>
                  <a:lnTo>
                    <a:pt x="1622" y="3180"/>
                  </a:lnTo>
                  <a:cubicBezTo>
                    <a:pt x="1743" y="3396"/>
                    <a:pt x="1921" y="3568"/>
                    <a:pt x="2125" y="3683"/>
                  </a:cubicBezTo>
                  <a:lnTo>
                    <a:pt x="3155" y="1902"/>
                  </a:lnTo>
                  <a:lnTo>
                    <a:pt x="3180" y="642"/>
                  </a:lnTo>
                  <a:lnTo>
                    <a:pt x="205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9"/>
            <p:cNvSpPr/>
            <p:nvPr/>
          </p:nvSpPr>
          <p:spPr>
            <a:xfrm>
              <a:off x="1602569" y="2789272"/>
              <a:ext cx="139268" cy="120349"/>
            </a:xfrm>
            <a:custGeom>
              <a:rect b="b" l="l" r="r" t="t"/>
              <a:pathLst>
                <a:path extrusionOk="0" h="3804" w="4402">
                  <a:moveTo>
                    <a:pt x="1101" y="0"/>
                  </a:moveTo>
                  <a:lnTo>
                    <a:pt x="1" y="1902"/>
                  </a:lnTo>
                  <a:lnTo>
                    <a:pt x="1101" y="3804"/>
                  </a:lnTo>
                  <a:lnTo>
                    <a:pt x="3301" y="3804"/>
                  </a:lnTo>
                  <a:lnTo>
                    <a:pt x="4402" y="1902"/>
                  </a:lnTo>
                  <a:lnTo>
                    <a:pt x="3301"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9"/>
            <p:cNvSpPr/>
            <p:nvPr/>
          </p:nvSpPr>
          <p:spPr>
            <a:xfrm>
              <a:off x="1660907" y="2895698"/>
              <a:ext cx="247152" cy="208301"/>
            </a:xfrm>
            <a:custGeom>
              <a:rect b="b" l="l" r="r" t="t"/>
              <a:pathLst>
                <a:path extrusionOk="0" h="6584" w="7812">
                  <a:moveTo>
                    <a:pt x="3905" y="1"/>
                  </a:moveTo>
                  <a:cubicBezTo>
                    <a:pt x="3532" y="1"/>
                    <a:pt x="3159" y="185"/>
                    <a:pt x="2946" y="554"/>
                  </a:cubicBezTo>
                  <a:lnTo>
                    <a:pt x="427" y="4924"/>
                  </a:lnTo>
                  <a:cubicBezTo>
                    <a:pt x="1" y="5661"/>
                    <a:pt x="529" y="6584"/>
                    <a:pt x="1381" y="6584"/>
                  </a:cubicBezTo>
                  <a:lnTo>
                    <a:pt x="6425" y="6584"/>
                  </a:lnTo>
                  <a:cubicBezTo>
                    <a:pt x="7277" y="6584"/>
                    <a:pt x="7811" y="5661"/>
                    <a:pt x="7385" y="4924"/>
                  </a:cubicBezTo>
                  <a:lnTo>
                    <a:pt x="4860" y="554"/>
                  </a:lnTo>
                  <a:cubicBezTo>
                    <a:pt x="4650" y="185"/>
                    <a:pt x="4278" y="1"/>
                    <a:pt x="3905"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9"/>
            <p:cNvSpPr/>
            <p:nvPr/>
          </p:nvSpPr>
          <p:spPr>
            <a:xfrm>
              <a:off x="1674416" y="3052046"/>
              <a:ext cx="220134" cy="51949"/>
            </a:xfrm>
            <a:custGeom>
              <a:rect b="b" l="l" r="r" t="t"/>
              <a:pathLst>
                <a:path extrusionOk="0" h="1642" w="6958">
                  <a:moveTo>
                    <a:pt x="1876" y="1"/>
                  </a:moveTo>
                  <a:lnTo>
                    <a:pt x="0" y="1088"/>
                  </a:lnTo>
                  <a:cubicBezTo>
                    <a:pt x="185" y="1413"/>
                    <a:pt x="528" y="1642"/>
                    <a:pt x="954" y="1642"/>
                  </a:cubicBezTo>
                  <a:lnTo>
                    <a:pt x="5998" y="1642"/>
                  </a:lnTo>
                  <a:cubicBezTo>
                    <a:pt x="6424" y="1642"/>
                    <a:pt x="6774" y="1413"/>
                    <a:pt x="6958" y="1088"/>
                  </a:cubicBezTo>
                  <a:lnTo>
                    <a:pt x="5082"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9"/>
            <p:cNvSpPr/>
            <p:nvPr/>
          </p:nvSpPr>
          <p:spPr>
            <a:xfrm>
              <a:off x="1733767" y="2964318"/>
              <a:ext cx="101430" cy="87762"/>
            </a:xfrm>
            <a:custGeom>
              <a:rect b="b" l="l" r="r" t="t"/>
              <a:pathLst>
                <a:path extrusionOk="0" h="2774" w="3206">
                  <a:moveTo>
                    <a:pt x="1603" y="1"/>
                  </a:moveTo>
                  <a:lnTo>
                    <a:pt x="0" y="2774"/>
                  </a:lnTo>
                  <a:lnTo>
                    <a:pt x="3206" y="2774"/>
                  </a:lnTo>
                  <a:lnTo>
                    <a:pt x="1603"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59"/>
          <p:cNvGrpSpPr/>
          <p:nvPr/>
        </p:nvGrpSpPr>
        <p:grpSpPr>
          <a:xfrm>
            <a:off x="2408012" y="2108989"/>
            <a:ext cx="240287" cy="377079"/>
            <a:chOff x="2408012" y="2108989"/>
            <a:chExt cx="240287" cy="377079"/>
          </a:xfrm>
        </p:grpSpPr>
        <p:sp>
          <p:nvSpPr>
            <p:cNvPr id="4057" name="Google Shape;4057;p59"/>
            <p:cNvSpPr/>
            <p:nvPr/>
          </p:nvSpPr>
          <p:spPr>
            <a:xfrm>
              <a:off x="2510642" y="2304567"/>
              <a:ext cx="35054" cy="87541"/>
            </a:xfrm>
            <a:custGeom>
              <a:rect b="b" l="l" r="r" t="t"/>
              <a:pathLst>
                <a:path extrusionOk="0" h="2767" w="1108">
                  <a:moveTo>
                    <a:pt x="0" y="0"/>
                  </a:moveTo>
                  <a:lnTo>
                    <a:pt x="0" y="2767"/>
                  </a:lnTo>
                  <a:lnTo>
                    <a:pt x="1107" y="2767"/>
                  </a:lnTo>
                  <a:lnTo>
                    <a:pt x="1107"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9"/>
            <p:cNvSpPr/>
            <p:nvPr/>
          </p:nvSpPr>
          <p:spPr>
            <a:xfrm>
              <a:off x="2497544" y="2108989"/>
              <a:ext cx="98045" cy="33441"/>
            </a:xfrm>
            <a:custGeom>
              <a:rect b="b" l="l" r="r" t="t"/>
              <a:pathLst>
                <a:path extrusionOk="0" h="1057" w="3099">
                  <a:moveTo>
                    <a:pt x="535" y="0"/>
                  </a:moveTo>
                  <a:cubicBezTo>
                    <a:pt x="236" y="0"/>
                    <a:pt x="1" y="242"/>
                    <a:pt x="1" y="535"/>
                  </a:cubicBezTo>
                  <a:lnTo>
                    <a:pt x="1" y="1056"/>
                  </a:lnTo>
                  <a:lnTo>
                    <a:pt x="3098" y="1056"/>
                  </a:lnTo>
                  <a:lnTo>
                    <a:pt x="3098" y="535"/>
                  </a:lnTo>
                  <a:cubicBezTo>
                    <a:pt x="3098" y="242"/>
                    <a:pt x="2863" y="0"/>
                    <a:pt x="256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9"/>
            <p:cNvSpPr/>
            <p:nvPr/>
          </p:nvSpPr>
          <p:spPr>
            <a:xfrm>
              <a:off x="2455499" y="2131704"/>
              <a:ext cx="182960" cy="189382"/>
            </a:xfrm>
            <a:custGeom>
              <a:rect b="b" l="l" r="r" t="t"/>
              <a:pathLst>
                <a:path extrusionOk="0" h="5986" w="5783">
                  <a:moveTo>
                    <a:pt x="1355" y="1"/>
                  </a:moveTo>
                  <a:cubicBezTo>
                    <a:pt x="611" y="1"/>
                    <a:pt x="1" y="605"/>
                    <a:pt x="1" y="1356"/>
                  </a:cubicBezTo>
                  <a:lnTo>
                    <a:pt x="1" y="4924"/>
                  </a:lnTo>
                  <a:cubicBezTo>
                    <a:pt x="1" y="5509"/>
                    <a:pt x="478" y="5986"/>
                    <a:pt x="1063" y="5986"/>
                  </a:cubicBezTo>
                  <a:lnTo>
                    <a:pt x="3906" y="5986"/>
                  </a:lnTo>
                  <a:cubicBezTo>
                    <a:pt x="4300" y="5986"/>
                    <a:pt x="4631" y="5674"/>
                    <a:pt x="4644" y="5280"/>
                  </a:cubicBezTo>
                  <a:cubicBezTo>
                    <a:pt x="4650" y="4873"/>
                    <a:pt x="4326" y="4542"/>
                    <a:pt x="3919" y="4542"/>
                  </a:cubicBezTo>
                  <a:cubicBezTo>
                    <a:pt x="4319" y="4542"/>
                    <a:pt x="4644" y="4218"/>
                    <a:pt x="4644" y="3817"/>
                  </a:cubicBezTo>
                  <a:cubicBezTo>
                    <a:pt x="4644" y="3416"/>
                    <a:pt x="4319" y="3092"/>
                    <a:pt x="3919" y="3092"/>
                  </a:cubicBezTo>
                  <a:cubicBezTo>
                    <a:pt x="4319" y="3092"/>
                    <a:pt x="4644" y="2774"/>
                    <a:pt x="4644" y="2373"/>
                  </a:cubicBezTo>
                  <a:cubicBezTo>
                    <a:pt x="4644" y="1973"/>
                    <a:pt x="4319" y="1648"/>
                    <a:pt x="3919" y="1648"/>
                  </a:cubicBezTo>
                  <a:lnTo>
                    <a:pt x="4955" y="1648"/>
                  </a:lnTo>
                  <a:cubicBezTo>
                    <a:pt x="5407" y="1648"/>
                    <a:pt x="5782" y="1279"/>
                    <a:pt x="5782" y="821"/>
                  </a:cubicBezTo>
                  <a:cubicBezTo>
                    <a:pt x="5782" y="370"/>
                    <a:pt x="5407" y="1"/>
                    <a:pt x="4955"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9"/>
            <p:cNvSpPr/>
            <p:nvPr/>
          </p:nvSpPr>
          <p:spPr>
            <a:xfrm>
              <a:off x="2480650" y="2378185"/>
              <a:ext cx="95229" cy="70868"/>
            </a:xfrm>
            <a:custGeom>
              <a:rect b="b" l="l" r="r" t="t"/>
              <a:pathLst>
                <a:path extrusionOk="0" h="2240" w="3010">
                  <a:moveTo>
                    <a:pt x="535" y="1"/>
                  </a:moveTo>
                  <a:cubicBezTo>
                    <a:pt x="236" y="1"/>
                    <a:pt x="1" y="236"/>
                    <a:pt x="1" y="535"/>
                  </a:cubicBezTo>
                  <a:cubicBezTo>
                    <a:pt x="1" y="828"/>
                    <a:pt x="236" y="1069"/>
                    <a:pt x="535" y="1069"/>
                  </a:cubicBezTo>
                  <a:lnTo>
                    <a:pt x="1502" y="2240"/>
                  </a:lnTo>
                  <a:lnTo>
                    <a:pt x="2468" y="1069"/>
                  </a:lnTo>
                  <a:cubicBezTo>
                    <a:pt x="2767" y="1069"/>
                    <a:pt x="3009" y="828"/>
                    <a:pt x="3003" y="535"/>
                  </a:cubicBezTo>
                  <a:cubicBezTo>
                    <a:pt x="3003" y="236"/>
                    <a:pt x="2767" y="1"/>
                    <a:pt x="2468"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9"/>
            <p:cNvSpPr/>
            <p:nvPr/>
          </p:nvSpPr>
          <p:spPr>
            <a:xfrm>
              <a:off x="2408012" y="2412005"/>
              <a:ext cx="240287" cy="74063"/>
            </a:xfrm>
            <a:custGeom>
              <a:rect b="b" l="l" r="r" t="t"/>
              <a:pathLst>
                <a:path extrusionOk="0" h="2341" w="7595">
                  <a:moveTo>
                    <a:pt x="1196" y="0"/>
                  </a:moveTo>
                  <a:cubicBezTo>
                    <a:pt x="535" y="0"/>
                    <a:pt x="1" y="535"/>
                    <a:pt x="1" y="1196"/>
                  </a:cubicBezTo>
                  <a:lnTo>
                    <a:pt x="1" y="2341"/>
                  </a:lnTo>
                  <a:lnTo>
                    <a:pt x="7595" y="2341"/>
                  </a:lnTo>
                  <a:lnTo>
                    <a:pt x="7595" y="1196"/>
                  </a:lnTo>
                  <a:cubicBezTo>
                    <a:pt x="7595" y="535"/>
                    <a:pt x="7060" y="0"/>
                    <a:pt x="639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59"/>
          <p:cNvGrpSpPr/>
          <p:nvPr/>
        </p:nvGrpSpPr>
        <p:grpSpPr>
          <a:xfrm>
            <a:off x="713225" y="2748841"/>
            <a:ext cx="377081" cy="339052"/>
            <a:chOff x="713225" y="2748841"/>
            <a:chExt cx="377081" cy="339052"/>
          </a:xfrm>
        </p:grpSpPr>
        <p:sp>
          <p:nvSpPr>
            <p:cNvPr id="4063" name="Google Shape;4063;p59"/>
            <p:cNvSpPr/>
            <p:nvPr/>
          </p:nvSpPr>
          <p:spPr>
            <a:xfrm>
              <a:off x="782636" y="2748841"/>
              <a:ext cx="238483" cy="171855"/>
            </a:xfrm>
            <a:custGeom>
              <a:rect b="b" l="l" r="r" t="t"/>
              <a:pathLst>
                <a:path extrusionOk="0" h="5432" w="7538">
                  <a:moveTo>
                    <a:pt x="3766" y="0"/>
                  </a:moveTo>
                  <a:cubicBezTo>
                    <a:pt x="1686" y="0"/>
                    <a:pt x="0" y="1686"/>
                    <a:pt x="0" y="3772"/>
                  </a:cubicBezTo>
                  <a:lnTo>
                    <a:pt x="3766" y="5432"/>
                  </a:lnTo>
                  <a:lnTo>
                    <a:pt x="7537" y="3772"/>
                  </a:lnTo>
                  <a:cubicBezTo>
                    <a:pt x="7537" y="1686"/>
                    <a:pt x="5852" y="0"/>
                    <a:pt x="376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9"/>
            <p:cNvSpPr/>
            <p:nvPr/>
          </p:nvSpPr>
          <p:spPr>
            <a:xfrm>
              <a:off x="725690" y="2868143"/>
              <a:ext cx="352157" cy="113515"/>
            </a:xfrm>
            <a:custGeom>
              <a:rect b="b" l="l" r="r" t="t"/>
              <a:pathLst>
                <a:path extrusionOk="0" h="3588" w="11131">
                  <a:moveTo>
                    <a:pt x="1794" y="1"/>
                  </a:moveTo>
                  <a:cubicBezTo>
                    <a:pt x="808" y="1"/>
                    <a:pt x="1" y="802"/>
                    <a:pt x="1" y="1794"/>
                  </a:cubicBezTo>
                  <a:cubicBezTo>
                    <a:pt x="1" y="2780"/>
                    <a:pt x="808" y="3588"/>
                    <a:pt x="1794" y="3588"/>
                  </a:cubicBezTo>
                  <a:lnTo>
                    <a:pt x="9337" y="3588"/>
                  </a:lnTo>
                  <a:cubicBezTo>
                    <a:pt x="10329" y="3588"/>
                    <a:pt x="11131" y="2780"/>
                    <a:pt x="11131" y="1794"/>
                  </a:cubicBezTo>
                  <a:cubicBezTo>
                    <a:pt x="11131" y="802"/>
                    <a:pt x="10329" y="1"/>
                    <a:pt x="9337"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9"/>
            <p:cNvSpPr/>
            <p:nvPr/>
          </p:nvSpPr>
          <p:spPr>
            <a:xfrm>
              <a:off x="713225" y="2904778"/>
              <a:ext cx="40053" cy="40053"/>
            </a:xfrm>
            <a:custGeom>
              <a:rect b="b" l="l" r="r" t="t"/>
              <a:pathLst>
                <a:path extrusionOk="0" h="1266" w="1266">
                  <a:moveTo>
                    <a:pt x="636" y="0"/>
                  </a:moveTo>
                  <a:cubicBezTo>
                    <a:pt x="286" y="0"/>
                    <a:pt x="0" y="286"/>
                    <a:pt x="0" y="636"/>
                  </a:cubicBezTo>
                  <a:cubicBezTo>
                    <a:pt x="0" y="986"/>
                    <a:pt x="286" y="1266"/>
                    <a:pt x="636" y="1266"/>
                  </a:cubicBezTo>
                  <a:cubicBezTo>
                    <a:pt x="986" y="1266"/>
                    <a:pt x="1266" y="986"/>
                    <a:pt x="1266" y="636"/>
                  </a:cubicBezTo>
                  <a:cubicBezTo>
                    <a:pt x="1266" y="286"/>
                    <a:pt x="986" y="0"/>
                    <a:pt x="636"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9"/>
            <p:cNvSpPr/>
            <p:nvPr/>
          </p:nvSpPr>
          <p:spPr>
            <a:xfrm>
              <a:off x="1050253" y="2904778"/>
              <a:ext cx="40053" cy="40053"/>
            </a:xfrm>
            <a:custGeom>
              <a:rect b="b" l="l" r="r" t="t"/>
              <a:pathLst>
                <a:path extrusionOk="0" h="1266" w="1266">
                  <a:moveTo>
                    <a:pt x="636" y="0"/>
                  </a:moveTo>
                  <a:cubicBezTo>
                    <a:pt x="286" y="0"/>
                    <a:pt x="0" y="286"/>
                    <a:pt x="0" y="636"/>
                  </a:cubicBezTo>
                  <a:cubicBezTo>
                    <a:pt x="0" y="986"/>
                    <a:pt x="286" y="1266"/>
                    <a:pt x="636" y="1266"/>
                  </a:cubicBezTo>
                  <a:cubicBezTo>
                    <a:pt x="986" y="1266"/>
                    <a:pt x="1266" y="986"/>
                    <a:pt x="1266" y="636"/>
                  </a:cubicBezTo>
                  <a:cubicBezTo>
                    <a:pt x="1266" y="286"/>
                    <a:pt x="986" y="0"/>
                    <a:pt x="636"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9"/>
            <p:cNvSpPr/>
            <p:nvPr/>
          </p:nvSpPr>
          <p:spPr>
            <a:xfrm>
              <a:off x="966130" y="2904778"/>
              <a:ext cx="39895" cy="40053"/>
            </a:xfrm>
            <a:custGeom>
              <a:rect b="b" l="l" r="r" t="t"/>
              <a:pathLst>
                <a:path extrusionOk="0" h="1266" w="1261">
                  <a:moveTo>
                    <a:pt x="630" y="0"/>
                  </a:moveTo>
                  <a:cubicBezTo>
                    <a:pt x="281" y="0"/>
                    <a:pt x="1" y="286"/>
                    <a:pt x="1" y="636"/>
                  </a:cubicBezTo>
                  <a:cubicBezTo>
                    <a:pt x="1" y="986"/>
                    <a:pt x="281" y="1266"/>
                    <a:pt x="630" y="1266"/>
                  </a:cubicBezTo>
                  <a:cubicBezTo>
                    <a:pt x="980" y="1266"/>
                    <a:pt x="1260" y="986"/>
                    <a:pt x="1260" y="636"/>
                  </a:cubicBezTo>
                  <a:cubicBezTo>
                    <a:pt x="1260" y="286"/>
                    <a:pt x="980" y="0"/>
                    <a:pt x="630"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9"/>
            <p:cNvSpPr/>
            <p:nvPr/>
          </p:nvSpPr>
          <p:spPr>
            <a:xfrm>
              <a:off x="881818" y="2904778"/>
              <a:ext cx="40085" cy="40053"/>
            </a:xfrm>
            <a:custGeom>
              <a:rect b="b" l="l" r="r" t="t"/>
              <a:pathLst>
                <a:path extrusionOk="0" h="1266" w="1267">
                  <a:moveTo>
                    <a:pt x="631" y="0"/>
                  </a:moveTo>
                  <a:cubicBezTo>
                    <a:pt x="281" y="0"/>
                    <a:pt x="1" y="286"/>
                    <a:pt x="1" y="636"/>
                  </a:cubicBezTo>
                  <a:cubicBezTo>
                    <a:pt x="1" y="986"/>
                    <a:pt x="281" y="1266"/>
                    <a:pt x="631" y="1266"/>
                  </a:cubicBezTo>
                  <a:cubicBezTo>
                    <a:pt x="980" y="1266"/>
                    <a:pt x="1267" y="986"/>
                    <a:pt x="1267" y="636"/>
                  </a:cubicBezTo>
                  <a:cubicBezTo>
                    <a:pt x="1267" y="286"/>
                    <a:pt x="980" y="0"/>
                    <a:pt x="63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9"/>
            <p:cNvSpPr/>
            <p:nvPr/>
          </p:nvSpPr>
          <p:spPr>
            <a:xfrm>
              <a:off x="797537" y="2904778"/>
              <a:ext cx="40053" cy="40053"/>
            </a:xfrm>
            <a:custGeom>
              <a:rect b="b" l="l" r="r" t="t"/>
              <a:pathLst>
                <a:path extrusionOk="0" h="1266" w="1266">
                  <a:moveTo>
                    <a:pt x="636" y="0"/>
                  </a:moveTo>
                  <a:cubicBezTo>
                    <a:pt x="286" y="0"/>
                    <a:pt x="0" y="286"/>
                    <a:pt x="0" y="636"/>
                  </a:cubicBezTo>
                  <a:cubicBezTo>
                    <a:pt x="0" y="986"/>
                    <a:pt x="286" y="1266"/>
                    <a:pt x="636" y="1266"/>
                  </a:cubicBezTo>
                  <a:cubicBezTo>
                    <a:pt x="979" y="1266"/>
                    <a:pt x="1266" y="986"/>
                    <a:pt x="1266" y="636"/>
                  </a:cubicBezTo>
                  <a:cubicBezTo>
                    <a:pt x="1266" y="286"/>
                    <a:pt x="979" y="0"/>
                    <a:pt x="636"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9"/>
            <p:cNvSpPr/>
            <p:nvPr/>
          </p:nvSpPr>
          <p:spPr>
            <a:xfrm>
              <a:off x="960087" y="3015696"/>
              <a:ext cx="47330" cy="50240"/>
            </a:xfrm>
            <a:custGeom>
              <a:rect b="b" l="l" r="r" t="t"/>
              <a:pathLst>
                <a:path extrusionOk="0" h="1588" w="1496">
                  <a:moveTo>
                    <a:pt x="569" y="1"/>
                  </a:moveTo>
                  <a:cubicBezTo>
                    <a:pt x="492" y="1"/>
                    <a:pt x="415" y="20"/>
                    <a:pt x="344" y="62"/>
                  </a:cubicBezTo>
                  <a:lnTo>
                    <a:pt x="281" y="94"/>
                  </a:lnTo>
                  <a:cubicBezTo>
                    <a:pt x="77" y="215"/>
                    <a:pt x="1" y="469"/>
                    <a:pt x="103" y="679"/>
                  </a:cubicBezTo>
                  <a:lnTo>
                    <a:pt x="427" y="1334"/>
                  </a:lnTo>
                  <a:cubicBezTo>
                    <a:pt x="505" y="1495"/>
                    <a:pt x="663" y="1587"/>
                    <a:pt x="829" y="1587"/>
                  </a:cubicBezTo>
                  <a:cubicBezTo>
                    <a:pt x="906" y="1587"/>
                    <a:pt x="984" y="1567"/>
                    <a:pt x="1057" y="1525"/>
                  </a:cubicBezTo>
                  <a:lnTo>
                    <a:pt x="1197" y="1442"/>
                  </a:lnTo>
                  <a:cubicBezTo>
                    <a:pt x="1426" y="1315"/>
                    <a:pt x="1496" y="1016"/>
                    <a:pt x="1349" y="800"/>
                  </a:cubicBezTo>
                  <a:lnTo>
                    <a:pt x="942" y="196"/>
                  </a:lnTo>
                  <a:cubicBezTo>
                    <a:pt x="855" y="71"/>
                    <a:pt x="713" y="1"/>
                    <a:pt x="56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9"/>
            <p:cNvSpPr/>
            <p:nvPr/>
          </p:nvSpPr>
          <p:spPr>
            <a:xfrm>
              <a:off x="884444" y="3036355"/>
              <a:ext cx="34833" cy="51537"/>
            </a:xfrm>
            <a:custGeom>
              <a:rect b="b" l="l" r="r" t="t"/>
              <a:pathLst>
                <a:path extrusionOk="0" h="1629" w="1101">
                  <a:moveTo>
                    <a:pt x="516" y="1"/>
                  </a:moveTo>
                  <a:cubicBezTo>
                    <a:pt x="280" y="1"/>
                    <a:pt x="83" y="185"/>
                    <a:pt x="64" y="420"/>
                  </a:cubicBezTo>
                  <a:lnTo>
                    <a:pt x="20" y="1145"/>
                  </a:lnTo>
                  <a:cubicBezTo>
                    <a:pt x="1" y="1406"/>
                    <a:pt x="204" y="1629"/>
                    <a:pt x="465" y="1629"/>
                  </a:cubicBezTo>
                  <a:lnTo>
                    <a:pt x="630" y="1629"/>
                  </a:lnTo>
                  <a:cubicBezTo>
                    <a:pt x="891" y="1629"/>
                    <a:pt x="1101" y="1406"/>
                    <a:pt x="1082" y="1145"/>
                  </a:cubicBezTo>
                  <a:lnTo>
                    <a:pt x="1031" y="420"/>
                  </a:lnTo>
                  <a:cubicBezTo>
                    <a:pt x="1018" y="185"/>
                    <a:pt x="821" y="1"/>
                    <a:pt x="586"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9"/>
            <p:cNvSpPr/>
            <p:nvPr/>
          </p:nvSpPr>
          <p:spPr>
            <a:xfrm>
              <a:off x="796303" y="3015696"/>
              <a:ext cx="47330" cy="50304"/>
            </a:xfrm>
            <a:custGeom>
              <a:rect b="b" l="l" r="r" t="t"/>
              <a:pathLst>
                <a:path extrusionOk="0" h="1590" w="1496">
                  <a:moveTo>
                    <a:pt x="929" y="1"/>
                  </a:moveTo>
                  <a:cubicBezTo>
                    <a:pt x="784" y="1"/>
                    <a:pt x="642" y="73"/>
                    <a:pt x="554" y="202"/>
                  </a:cubicBezTo>
                  <a:lnTo>
                    <a:pt x="147" y="806"/>
                  </a:lnTo>
                  <a:cubicBezTo>
                    <a:pt x="1" y="1022"/>
                    <a:pt x="71" y="1315"/>
                    <a:pt x="300" y="1442"/>
                  </a:cubicBezTo>
                  <a:lnTo>
                    <a:pt x="440" y="1531"/>
                  </a:lnTo>
                  <a:cubicBezTo>
                    <a:pt x="511" y="1571"/>
                    <a:pt x="587" y="1589"/>
                    <a:pt x="662" y="1589"/>
                  </a:cubicBezTo>
                  <a:cubicBezTo>
                    <a:pt x="829" y="1589"/>
                    <a:pt x="990" y="1497"/>
                    <a:pt x="1069" y="1334"/>
                  </a:cubicBezTo>
                  <a:lnTo>
                    <a:pt x="1394" y="685"/>
                  </a:lnTo>
                  <a:cubicBezTo>
                    <a:pt x="1495" y="469"/>
                    <a:pt x="1413" y="215"/>
                    <a:pt x="1209" y="94"/>
                  </a:cubicBezTo>
                  <a:lnTo>
                    <a:pt x="1152" y="62"/>
                  </a:lnTo>
                  <a:cubicBezTo>
                    <a:pt x="1082" y="21"/>
                    <a:pt x="1005" y="1"/>
                    <a:pt x="92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3" name="Google Shape;4073;p59"/>
          <p:cNvGrpSpPr/>
          <p:nvPr/>
        </p:nvGrpSpPr>
        <p:grpSpPr>
          <a:xfrm>
            <a:off x="2339613" y="1517225"/>
            <a:ext cx="377114" cy="377115"/>
            <a:chOff x="2339613" y="1517225"/>
            <a:chExt cx="377114" cy="377115"/>
          </a:xfrm>
        </p:grpSpPr>
        <p:sp>
          <p:nvSpPr>
            <p:cNvPr id="4074" name="Google Shape;4074;p59"/>
            <p:cNvSpPr/>
            <p:nvPr/>
          </p:nvSpPr>
          <p:spPr>
            <a:xfrm>
              <a:off x="2339613" y="1743586"/>
              <a:ext cx="239274" cy="150753"/>
            </a:xfrm>
            <a:custGeom>
              <a:rect b="b" l="l" r="r" t="t"/>
              <a:pathLst>
                <a:path extrusionOk="0" h="4765" w="7563">
                  <a:moveTo>
                    <a:pt x="2792" y="1"/>
                  </a:moveTo>
                  <a:cubicBezTo>
                    <a:pt x="2570" y="1"/>
                    <a:pt x="2385" y="179"/>
                    <a:pt x="2385" y="408"/>
                  </a:cubicBezTo>
                  <a:lnTo>
                    <a:pt x="2385" y="1972"/>
                  </a:lnTo>
                  <a:cubicBezTo>
                    <a:pt x="2385" y="2195"/>
                    <a:pt x="2570" y="2379"/>
                    <a:pt x="2792" y="2379"/>
                  </a:cubicBezTo>
                  <a:cubicBezTo>
                    <a:pt x="2570" y="2379"/>
                    <a:pt x="2385" y="2564"/>
                    <a:pt x="2385" y="2786"/>
                  </a:cubicBezTo>
                  <a:cubicBezTo>
                    <a:pt x="2385" y="2564"/>
                    <a:pt x="2201" y="2379"/>
                    <a:pt x="1978" y="2379"/>
                  </a:cubicBezTo>
                  <a:lnTo>
                    <a:pt x="414" y="2379"/>
                  </a:lnTo>
                  <a:cubicBezTo>
                    <a:pt x="185" y="2379"/>
                    <a:pt x="0" y="2564"/>
                    <a:pt x="0" y="2786"/>
                  </a:cubicBezTo>
                  <a:lnTo>
                    <a:pt x="0" y="4357"/>
                  </a:lnTo>
                  <a:cubicBezTo>
                    <a:pt x="0" y="4580"/>
                    <a:pt x="185" y="4764"/>
                    <a:pt x="414" y="4764"/>
                  </a:cubicBezTo>
                  <a:lnTo>
                    <a:pt x="1978" y="4764"/>
                  </a:lnTo>
                  <a:cubicBezTo>
                    <a:pt x="2201" y="4764"/>
                    <a:pt x="2385" y="4580"/>
                    <a:pt x="2385" y="4357"/>
                  </a:cubicBezTo>
                  <a:cubicBezTo>
                    <a:pt x="2385" y="4580"/>
                    <a:pt x="2570" y="4764"/>
                    <a:pt x="2792" y="4764"/>
                  </a:cubicBezTo>
                  <a:lnTo>
                    <a:pt x="4357" y="4764"/>
                  </a:lnTo>
                  <a:cubicBezTo>
                    <a:pt x="4586" y="4764"/>
                    <a:pt x="4770" y="4580"/>
                    <a:pt x="4770" y="4357"/>
                  </a:cubicBezTo>
                  <a:cubicBezTo>
                    <a:pt x="4770" y="4580"/>
                    <a:pt x="4948" y="4764"/>
                    <a:pt x="5177" y="4764"/>
                  </a:cubicBezTo>
                  <a:lnTo>
                    <a:pt x="6742" y="4764"/>
                  </a:lnTo>
                  <a:cubicBezTo>
                    <a:pt x="6971" y="4764"/>
                    <a:pt x="7149" y="4580"/>
                    <a:pt x="7149" y="4357"/>
                  </a:cubicBezTo>
                  <a:lnTo>
                    <a:pt x="7562" y="3499"/>
                  </a:lnTo>
                  <a:lnTo>
                    <a:pt x="7149" y="2786"/>
                  </a:lnTo>
                  <a:cubicBezTo>
                    <a:pt x="7149" y="2564"/>
                    <a:pt x="6971" y="2379"/>
                    <a:pt x="6742" y="2379"/>
                  </a:cubicBezTo>
                  <a:lnTo>
                    <a:pt x="5177" y="2379"/>
                  </a:lnTo>
                  <a:cubicBezTo>
                    <a:pt x="4955" y="2379"/>
                    <a:pt x="4770" y="2564"/>
                    <a:pt x="4770" y="2786"/>
                  </a:cubicBezTo>
                  <a:cubicBezTo>
                    <a:pt x="4770" y="2564"/>
                    <a:pt x="4586" y="2379"/>
                    <a:pt x="4357" y="2379"/>
                  </a:cubicBezTo>
                  <a:cubicBezTo>
                    <a:pt x="4586" y="2379"/>
                    <a:pt x="4770" y="2195"/>
                    <a:pt x="4770" y="1972"/>
                  </a:cubicBezTo>
                  <a:lnTo>
                    <a:pt x="4770" y="408"/>
                  </a:lnTo>
                  <a:cubicBezTo>
                    <a:pt x="4770" y="179"/>
                    <a:pt x="4586" y="1"/>
                    <a:pt x="4357"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9"/>
            <p:cNvSpPr/>
            <p:nvPr/>
          </p:nvSpPr>
          <p:spPr>
            <a:xfrm>
              <a:off x="2565975" y="1668132"/>
              <a:ext cx="150753" cy="226208"/>
            </a:xfrm>
            <a:custGeom>
              <a:rect b="b" l="l" r="r" t="t"/>
              <a:pathLst>
                <a:path extrusionOk="0" h="7150" w="4765">
                  <a:moveTo>
                    <a:pt x="2786" y="1"/>
                  </a:moveTo>
                  <a:cubicBezTo>
                    <a:pt x="2563" y="1"/>
                    <a:pt x="2379" y="185"/>
                    <a:pt x="2379" y="408"/>
                  </a:cubicBezTo>
                  <a:lnTo>
                    <a:pt x="2379" y="1972"/>
                  </a:lnTo>
                  <a:cubicBezTo>
                    <a:pt x="2379" y="2201"/>
                    <a:pt x="2563" y="2379"/>
                    <a:pt x="2786" y="2379"/>
                  </a:cubicBezTo>
                  <a:cubicBezTo>
                    <a:pt x="2563" y="2379"/>
                    <a:pt x="2379" y="2564"/>
                    <a:pt x="2379" y="2793"/>
                  </a:cubicBezTo>
                  <a:lnTo>
                    <a:pt x="2379" y="4357"/>
                  </a:lnTo>
                  <a:cubicBezTo>
                    <a:pt x="2379" y="4580"/>
                    <a:pt x="2563" y="4764"/>
                    <a:pt x="2786" y="4764"/>
                  </a:cubicBezTo>
                  <a:cubicBezTo>
                    <a:pt x="2563" y="4764"/>
                    <a:pt x="2379" y="4949"/>
                    <a:pt x="2379" y="5171"/>
                  </a:cubicBezTo>
                  <a:cubicBezTo>
                    <a:pt x="2379" y="4949"/>
                    <a:pt x="2195" y="4764"/>
                    <a:pt x="1972" y="4764"/>
                  </a:cubicBezTo>
                  <a:lnTo>
                    <a:pt x="407" y="4764"/>
                  </a:lnTo>
                  <a:cubicBezTo>
                    <a:pt x="178" y="4764"/>
                    <a:pt x="0" y="4949"/>
                    <a:pt x="0" y="5171"/>
                  </a:cubicBezTo>
                  <a:lnTo>
                    <a:pt x="0" y="6736"/>
                  </a:lnTo>
                  <a:cubicBezTo>
                    <a:pt x="0" y="6965"/>
                    <a:pt x="178" y="7149"/>
                    <a:pt x="407" y="7149"/>
                  </a:cubicBezTo>
                  <a:lnTo>
                    <a:pt x="1972" y="7149"/>
                  </a:lnTo>
                  <a:cubicBezTo>
                    <a:pt x="2195" y="7149"/>
                    <a:pt x="2379" y="6965"/>
                    <a:pt x="2379" y="6736"/>
                  </a:cubicBezTo>
                  <a:cubicBezTo>
                    <a:pt x="2379" y="6965"/>
                    <a:pt x="2563" y="7149"/>
                    <a:pt x="2786" y="7149"/>
                  </a:cubicBezTo>
                  <a:lnTo>
                    <a:pt x="4357" y="7149"/>
                  </a:lnTo>
                  <a:cubicBezTo>
                    <a:pt x="4580" y="7149"/>
                    <a:pt x="4764" y="6965"/>
                    <a:pt x="4764" y="6736"/>
                  </a:cubicBezTo>
                  <a:lnTo>
                    <a:pt x="4764" y="5171"/>
                  </a:lnTo>
                  <a:cubicBezTo>
                    <a:pt x="4764" y="4949"/>
                    <a:pt x="4580" y="4764"/>
                    <a:pt x="4357" y="4764"/>
                  </a:cubicBezTo>
                  <a:cubicBezTo>
                    <a:pt x="4580" y="4764"/>
                    <a:pt x="4764" y="4580"/>
                    <a:pt x="4764" y="4357"/>
                  </a:cubicBezTo>
                  <a:lnTo>
                    <a:pt x="4764" y="2793"/>
                  </a:lnTo>
                  <a:cubicBezTo>
                    <a:pt x="4764" y="2564"/>
                    <a:pt x="4580" y="2379"/>
                    <a:pt x="4357" y="2379"/>
                  </a:cubicBezTo>
                  <a:cubicBezTo>
                    <a:pt x="4580" y="2379"/>
                    <a:pt x="4764" y="2201"/>
                    <a:pt x="4764" y="1972"/>
                  </a:cubicBezTo>
                  <a:lnTo>
                    <a:pt x="4764" y="408"/>
                  </a:lnTo>
                  <a:cubicBezTo>
                    <a:pt x="4764" y="185"/>
                    <a:pt x="4580" y="1"/>
                    <a:pt x="4357"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9"/>
            <p:cNvSpPr/>
            <p:nvPr/>
          </p:nvSpPr>
          <p:spPr>
            <a:xfrm>
              <a:off x="2415067" y="1517225"/>
              <a:ext cx="150753" cy="150943"/>
            </a:xfrm>
            <a:custGeom>
              <a:rect b="b" l="l" r="r" t="t"/>
              <a:pathLst>
                <a:path extrusionOk="0" h="4771" w="4765">
                  <a:moveTo>
                    <a:pt x="2385" y="1978"/>
                  </a:moveTo>
                  <a:cubicBezTo>
                    <a:pt x="2385" y="2201"/>
                    <a:pt x="2570" y="2386"/>
                    <a:pt x="2792" y="2386"/>
                  </a:cubicBezTo>
                  <a:cubicBezTo>
                    <a:pt x="2570" y="2386"/>
                    <a:pt x="2385" y="2570"/>
                    <a:pt x="2385" y="2793"/>
                  </a:cubicBezTo>
                  <a:cubicBezTo>
                    <a:pt x="2385" y="2570"/>
                    <a:pt x="2201" y="2386"/>
                    <a:pt x="1972" y="2386"/>
                  </a:cubicBezTo>
                  <a:cubicBezTo>
                    <a:pt x="2201" y="2386"/>
                    <a:pt x="2385" y="2201"/>
                    <a:pt x="2385" y="1978"/>
                  </a:cubicBezTo>
                  <a:close/>
                  <a:moveTo>
                    <a:pt x="407" y="0"/>
                  </a:moveTo>
                  <a:cubicBezTo>
                    <a:pt x="185" y="0"/>
                    <a:pt x="0" y="185"/>
                    <a:pt x="0" y="414"/>
                  </a:cubicBezTo>
                  <a:lnTo>
                    <a:pt x="0" y="1978"/>
                  </a:lnTo>
                  <a:cubicBezTo>
                    <a:pt x="0" y="2201"/>
                    <a:pt x="185" y="2386"/>
                    <a:pt x="407" y="2386"/>
                  </a:cubicBezTo>
                  <a:cubicBezTo>
                    <a:pt x="185" y="2386"/>
                    <a:pt x="0" y="2570"/>
                    <a:pt x="0" y="2793"/>
                  </a:cubicBezTo>
                  <a:lnTo>
                    <a:pt x="0" y="4357"/>
                  </a:lnTo>
                  <a:cubicBezTo>
                    <a:pt x="0" y="4586"/>
                    <a:pt x="185" y="4771"/>
                    <a:pt x="407" y="4771"/>
                  </a:cubicBezTo>
                  <a:lnTo>
                    <a:pt x="1972" y="4771"/>
                  </a:lnTo>
                  <a:cubicBezTo>
                    <a:pt x="2201" y="4771"/>
                    <a:pt x="2385" y="4586"/>
                    <a:pt x="2385" y="4357"/>
                  </a:cubicBezTo>
                  <a:cubicBezTo>
                    <a:pt x="2385" y="4586"/>
                    <a:pt x="2563" y="4771"/>
                    <a:pt x="2792" y="4771"/>
                  </a:cubicBezTo>
                  <a:lnTo>
                    <a:pt x="4357" y="4771"/>
                  </a:lnTo>
                  <a:cubicBezTo>
                    <a:pt x="4586" y="4771"/>
                    <a:pt x="4764" y="4586"/>
                    <a:pt x="4764" y="4357"/>
                  </a:cubicBezTo>
                  <a:lnTo>
                    <a:pt x="4764" y="2793"/>
                  </a:lnTo>
                  <a:cubicBezTo>
                    <a:pt x="4764" y="2570"/>
                    <a:pt x="4586" y="2386"/>
                    <a:pt x="4357" y="2386"/>
                  </a:cubicBezTo>
                  <a:cubicBezTo>
                    <a:pt x="4586" y="2386"/>
                    <a:pt x="4764" y="2201"/>
                    <a:pt x="4764" y="1978"/>
                  </a:cubicBezTo>
                  <a:lnTo>
                    <a:pt x="4764" y="414"/>
                  </a:lnTo>
                  <a:cubicBezTo>
                    <a:pt x="4764" y="185"/>
                    <a:pt x="4586" y="0"/>
                    <a:pt x="4357" y="0"/>
                  </a:cubicBezTo>
                  <a:lnTo>
                    <a:pt x="2792" y="0"/>
                  </a:lnTo>
                  <a:cubicBezTo>
                    <a:pt x="2570" y="0"/>
                    <a:pt x="2385" y="185"/>
                    <a:pt x="2385" y="414"/>
                  </a:cubicBezTo>
                  <a:cubicBezTo>
                    <a:pt x="2385" y="185"/>
                    <a:pt x="2201" y="0"/>
                    <a:pt x="1972"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7" name="Google Shape;4077;p59"/>
          <p:cNvGrpSpPr/>
          <p:nvPr/>
        </p:nvGrpSpPr>
        <p:grpSpPr>
          <a:xfrm>
            <a:off x="1530121" y="2108989"/>
            <a:ext cx="376512" cy="377087"/>
            <a:chOff x="1530121" y="2108989"/>
            <a:chExt cx="376512" cy="377087"/>
          </a:xfrm>
        </p:grpSpPr>
        <p:sp>
          <p:nvSpPr>
            <p:cNvPr id="4078" name="Google Shape;4078;p59"/>
            <p:cNvSpPr/>
            <p:nvPr/>
          </p:nvSpPr>
          <p:spPr>
            <a:xfrm>
              <a:off x="1590705" y="2108989"/>
              <a:ext cx="255568" cy="377087"/>
            </a:xfrm>
            <a:custGeom>
              <a:rect b="b" l="l" r="r" t="t"/>
              <a:pathLst>
                <a:path extrusionOk="0" h="11919" w="8078">
                  <a:moveTo>
                    <a:pt x="4039" y="0"/>
                  </a:moveTo>
                  <a:cubicBezTo>
                    <a:pt x="1807" y="0"/>
                    <a:pt x="0" y="1807"/>
                    <a:pt x="0" y="4039"/>
                  </a:cubicBezTo>
                  <a:lnTo>
                    <a:pt x="0" y="10908"/>
                  </a:lnTo>
                  <a:cubicBezTo>
                    <a:pt x="0" y="11461"/>
                    <a:pt x="452" y="11919"/>
                    <a:pt x="1012" y="11919"/>
                  </a:cubicBezTo>
                  <a:cubicBezTo>
                    <a:pt x="1565" y="11919"/>
                    <a:pt x="2016" y="11461"/>
                    <a:pt x="2016" y="10908"/>
                  </a:cubicBezTo>
                  <a:cubicBezTo>
                    <a:pt x="2016" y="11461"/>
                    <a:pt x="2474" y="11919"/>
                    <a:pt x="3028" y="11919"/>
                  </a:cubicBezTo>
                  <a:cubicBezTo>
                    <a:pt x="3587" y="11919"/>
                    <a:pt x="4039" y="11467"/>
                    <a:pt x="4039" y="10908"/>
                  </a:cubicBezTo>
                  <a:cubicBezTo>
                    <a:pt x="4039" y="11461"/>
                    <a:pt x="4490" y="11919"/>
                    <a:pt x="5050" y="11919"/>
                  </a:cubicBezTo>
                  <a:cubicBezTo>
                    <a:pt x="5603" y="11919"/>
                    <a:pt x="6055" y="11461"/>
                    <a:pt x="6055" y="10908"/>
                  </a:cubicBezTo>
                  <a:cubicBezTo>
                    <a:pt x="6055" y="11461"/>
                    <a:pt x="6513" y="11919"/>
                    <a:pt x="7066" y="11919"/>
                  </a:cubicBezTo>
                  <a:cubicBezTo>
                    <a:pt x="7626" y="11919"/>
                    <a:pt x="8078" y="11461"/>
                    <a:pt x="8078" y="10908"/>
                  </a:cubicBezTo>
                  <a:lnTo>
                    <a:pt x="8078" y="4039"/>
                  </a:lnTo>
                  <a:cubicBezTo>
                    <a:pt x="8078" y="1807"/>
                    <a:pt x="6271" y="0"/>
                    <a:pt x="4039"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9"/>
            <p:cNvSpPr/>
            <p:nvPr/>
          </p:nvSpPr>
          <p:spPr>
            <a:xfrm>
              <a:off x="1650847" y="2203140"/>
              <a:ext cx="33852" cy="77923"/>
            </a:xfrm>
            <a:custGeom>
              <a:rect b="b" l="l" r="r" t="t"/>
              <a:pathLst>
                <a:path extrusionOk="0" h="2463" w="1070">
                  <a:moveTo>
                    <a:pt x="535" y="1"/>
                  </a:moveTo>
                  <a:cubicBezTo>
                    <a:pt x="236" y="1"/>
                    <a:pt x="1" y="236"/>
                    <a:pt x="1" y="535"/>
                  </a:cubicBezTo>
                  <a:lnTo>
                    <a:pt x="1" y="1928"/>
                  </a:lnTo>
                  <a:cubicBezTo>
                    <a:pt x="1" y="2220"/>
                    <a:pt x="236" y="2462"/>
                    <a:pt x="535" y="2462"/>
                  </a:cubicBezTo>
                  <a:cubicBezTo>
                    <a:pt x="828" y="2462"/>
                    <a:pt x="1069" y="2220"/>
                    <a:pt x="1069" y="1928"/>
                  </a:cubicBezTo>
                  <a:lnTo>
                    <a:pt x="1069" y="535"/>
                  </a:lnTo>
                  <a:cubicBezTo>
                    <a:pt x="1069" y="236"/>
                    <a:pt x="828" y="1"/>
                    <a:pt x="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9"/>
            <p:cNvSpPr/>
            <p:nvPr/>
          </p:nvSpPr>
          <p:spPr>
            <a:xfrm>
              <a:off x="1752275" y="2203140"/>
              <a:ext cx="33820" cy="77923"/>
            </a:xfrm>
            <a:custGeom>
              <a:rect b="b" l="l" r="r" t="t"/>
              <a:pathLst>
                <a:path extrusionOk="0" h="2463" w="1069">
                  <a:moveTo>
                    <a:pt x="535" y="1"/>
                  </a:moveTo>
                  <a:cubicBezTo>
                    <a:pt x="236" y="1"/>
                    <a:pt x="0" y="236"/>
                    <a:pt x="0" y="535"/>
                  </a:cubicBezTo>
                  <a:lnTo>
                    <a:pt x="0" y="1928"/>
                  </a:lnTo>
                  <a:cubicBezTo>
                    <a:pt x="0" y="2220"/>
                    <a:pt x="236" y="2462"/>
                    <a:pt x="535" y="2462"/>
                  </a:cubicBezTo>
                  <a:cubicBezTo>
                    <a:pt x="827" y="2462"/>
                    <a:pt x="1069" y="2220"/>
                    <a:pt x="1069" y="1928"/>
                  </a:cubicBezTo>
                  <a:lnTo>
                    <a:pt x="1069" y="535"/>
                  </a:lnTo>
                  <a:cubicBezTo>
                    <a:pt x="1069" y="236"/>
                    <a:pt x="827" y="1"/>
                    <a:pt x="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9"/>
            <p:cNvSpPr/>
            <p:nvPr/>
          </p:nvSpPr>
          <p:spPr>
            <a:xfrm>
              <a:off x="1669576" y="2284826"/>
              <a:ext cx="97823" cy="48943"/>
            </a:xfrm>
            <a:custGeom>
              <a:rect b="b" l="l" r="r" t="t"/>
              <a:pathLst>
                <a:path extrusionOk="0" h="1547" w="3092">
                  <a:moveTo>
                    <a:pt x="1546" y="1"/>
                  </a:moveTo>
                  <a:cubicBezTo>
                    <a:pt x="687" y="1"/>
                    <a:pt x="0" y="694"/>
                    <a:pt x="0" y="1546"/>
                  </a:cubicBezTo>
                  <a:lnTo>
                    <a:pt x="3091" y="1546"/>
                  </a:lnTo>
                  <a:cubicBezTo>
                    <a:pt x="3091" y="694"/>
                    <a:pt x="2398" y="1"/>
                    <a:pt x="1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9"/>
            <p:cNvSpPr/>
            <p:nvPr/>
          </p:nvSpPr>
          <p:spPr>
            <a:xfrm>
              <a:off x="1530121" y="2206557"/>
              <a:ext cx="82131" cy="102252"/>
            </a:xfrm>
            <a:custGeom>
              <a:rect b="b" l="l" r="r" t="t"/>
              <a:pathLst>
                <a:path extrusionOk="0" h="3232" w="2596">
                  <a:moveTo>
                    <a:pt x="605" y="1"/>
                  </a:moveTo>
                  <a:cubicBezTo>
                    <a:pt x="274" y="1"/>
                    <a:pt x="1" y="274"/>
                    <a:pt x="1" y="605"/>
                  </a:cubicBezTo>
                  <a:lnTo>
                    <a:pt x="1" y="1540"/>
                  </a:lnTo>
                  <a:cubicBezTo>
                    <a:pt x="1" y="2475"/>
                    <a:pt x="764" y="3232"/>
                    <a:pt x="1699" y="3232"/>
                  </a:cubicBezTo>
                  <a:lnTo>
                    <a:pt x="1998" y="3232"/>
                  </a:lnTo>
                  <a:cubicBezTo>
                    <a:pt x="2329" y="3232"/>
                    <a:pt x="2596" y="2965"/>
                    <a:pt x="2596" y="2634"/>
                  </a:cubicBezTo>
                  <a:cubicBezTo>
                    <a:pt x="2596" y="2303"/>
                    <a:pt x="2329" y="2030"/>
                    <a:pt x="1998" y="2030"/>
                  </a:cubicBezTo>
                  <a:lnTo>
                    <a:pt x="1699" y="2030"/>
                  </a:lnTo>
                  <a:cubicBezTo>
                    <a:pt x="1426" y="2030"/>
                    <a:pt x="1203" y="1807"/>
                    <a:pt x="1203" y="1540"/>
                  </a:cubicBezTo>
                  <a:lnTo>
                    <a:pt x="1203" y="605"/>
                  </a:lnTo>
                  <a:cubicBezTo>
                    <a:pt x="1203" y="274"/>
                    <a:pt x="936" y="1"/>
                    <a:pt x="605"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9"/>
            <p:cNvSpPr/>
            <p:nvPr/>
          </p:nvSpPr>
          <p:spPr>
            <a:xfrm>
              <a:off x="1824723" y="2206557"/>
              <a:ext cx="81909" cy="102252"/>
            </a:xfrm>
            <a:custGeom>
              <a:rect b="b" l="l" r="r" t="t"/>
              <a:pathLst>
                <a:path extrusionOk="0" h="3232" w="2589">
                  <a:moveTo>
                    <a:pt x="1991" y="1"/>
                  </a:moveTo>
                  <a:cubicBezTo>
                    <a:pt x="1654" y="1"/>
                    <a:pt x="1387" y="274"/>
                    <a:pt x="1387" y="605"/>
                  </a:cubicBezTo>
                  <a:lnTo>
                    <a:pt x="1387" y="1534"/>
                  </a:lnTo>
                  <a:cubicBezTo>
                    <a:pt x="1387" y="1807"/>
                    <a:pt x="1164" y="2030"/>
                    <a:pt x="890" y="2030"/>
                  </a:cubicBezTo>
                  <a:lnTo>
                    <a:pt x="598" y="2030"/>
                  </a:lnTo>
                  <a:cubicBezTo>
                    <a:pt x="267" y="2030"/>
                    <a:pt x="0" y="2303"/>
                    <a:pt x="0" y="2634"/>
                  </a:cubicBezTo>
                  <a:cubicBezTo>
                    <a:pt x="0" y="2965"/>
                    <a:pt x="267" y="3232"/>
                    <a:pt x="598" y="3232"/>
                  </a:cubicBezTo>
                  <a:lnTo>
                    <a:pt x="890" y="3232"/>
                  </a:lnTo>
                  <a:cubicBezTo>
                    <a:pt x="1825" y="3232"/>
                    <a:pt x="2589" y="2475"/>
                    <a:pt x="2589" y="1534"/>
                  </a:cubicBezTo>
                  <a:lnTo>
                    <a:pt x="2589" y="605"/>
                  </a:lnTo>
                  <a:cubicBezTo>
                    <a:pt x="2589" y="274"/>
                    <a:pt x="2321" y="1"/>
                    <a:pt x="199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4" name="Google Shape;4084;p59"/>
          <p:cNvGrpSpPr/>
          <p:nvPr/>
        </p:nvGrpSpPr>
        <p:grpSpPr>
          <a:xfrm>
            <a:off x="713415" y="2108989"/>
            <a:ext cx="376898" cy="377087"/>
            <a:chOff x="713415" y="2108989"/>
            <a:chExt cx="376898" cy="377087"/>
          </a:xfrm>
        </p:grpSpPr>
        <p:sp>
          <p:nvSpPr>
            <p:cNvPr id="4085" name="Google Shape;4085;p59"/>
            <p:cNvSpPr/>
            <p:nvPr/>
          </p:nvSpPr>
          <p:spPr>
            <a:xfrm>
              <a:off x="713415" y="2108989"/>
              <a:ext cx="376898" cy="377087"/>
            </a:xfrm>
            <a:custGeom>
              <a:rect b="b" l="l" r="r" t="t"/>
              <a:pathLst>
                <a:path extrusionOk="0" h="11919" w="11913">
                  <a:moveTo>
                    <a:pt x="7842" y="4071"/>
                  </a:moveTo>
                  <a:lnTo>
                    <a:pt x="7842" y="7849"/>
                  </a:lnTo>
                  <a:lnTo>
                    <a:pt x="4071" y="7849"/>
                  </a:lnTo>
                  <a:lnTo>
                    <a:pt x="4071" y="4071"/>
                  </a:lnTo>
                  <a:close/>
                  <a:moveTo>
                    <a:pt x="3734" y="0"/>
                  </a:moveTo>
                  <a:cubicBezTo>
                    <a:pt x="3549" y="0"/>
                    <a:pt x="3403" y="153"/>
                    <a:pt x="3403" y="337"/>
                  </a:cubicBezTo>
                  <a:lnTo>
                    <a:pt x="3403" y="3403"/>
                  </a:lnTo>
                  <a:lnTo>
                    <a:pt x="331" y="3403"/>
                  </a:lnTo>
                  <a:cubicBezTo>
                    <a:pt x="147" y="3403"/>
                    <a:pt x="1" y="3556"/>
                    <a:pt x="1" y="3740"/>
                  </a:cubicBezTo>
                  <a:cubicBezTo>
                    <a:pt x="1" y="3924"/>
                    <a:pt x="147" y="4071"/>
                    <a:pt x="331" y="4071"/>
                  </a:cubicBezTo>
                  <a:lnTo>
                    <a:pt x="3403" y="4071"/>
                  </a:lnTo>
                  <a:lnTo>
                    <a:pt x="3403" y="7849"/>
                  </a:lnTo>
                  <a:lnTo>
                    <a:pt x="331" y="7849"/>
                  </a:lnTo>
                  <a:cubicBezTo>
                    <a:pt x="147" y="7849"/>
                    <a:pt x="1" y="7995"/>
                    <a:pt x="1" y="8179"/>
                  </a:cubicBezTo>
                  <a:cubicBezTo>
                    <a:pt x="1" y="8364"/>
                    <a:pt x="147" y="8516"/>
                    <a:pt x="331" y="8516"/>
                  </a:cubicBezTo>
                  <a:lnTo>
                    <a:pt x="3403" y="8516"/>
                  </a:lnTo>
                  <a:lnTo>
                    <a:pt x="3403" y="11582"/>
                  </a:lnTo>
                  <a:cubicBezTo>
                    <a:pt x="3403" y="11766"/>
                    <a:pt x="3549" y="11919"/>
                    <a:pt x="3734" y="11919"/>
                  </a:cubicBezTo>
                  <a:cubicBezTo>
                    <a:pt x="3918" y="11919"/>
                    <a:pt x="4071" y="11766"/>
                    <a:pt x="4071" y="11582"/>
                  </a:cubicBezTo>
                  <a:lnTo>
                    <a:pt x="4071" y="8516"/>
                  </a:lnTo>
                  <a:lnTo>
                    <a:pt x="7842" y="8516"/>
                  </a:lnTo>
                  <a:lnTo>
                    <a:pt x="7842" y="11582"/>
                  </a:lnTo>
                  <a:cubicBezTo>
                    <a:pt x="7842" y="11766"/>
                    <a:pt x="7995" y="11919"/>
                    <a:pt x="8180" y="11919"/>
                  </a:cubicBezTo>
                  <a:cubicBezTo>
                    <a:pt x="8364" y="11919"/>
                    <a:pt x="8510" y="11766"/>
                    <a:pt x="8510" y="11582"/>
                  </a:cubicBezTo>
                  <a:lnTo>
                    <a:pt x="8510" y="8516"/>
                  </a:lnTo>
                  <a:lnTo>
                    <a:pt x="11582" y="8516"/>
                  </a:lnTo>
                  <a:cubicBezTo>
                    <a:pt x="11767" y="8516"/>
                    <a:pt x="11913" y="8364"/>
                    <a:pt x="11913" y="8179"/>
                  </a:cubicBezTo>
                  <a:cubicBezTo>
                    <a:pt x="11913" y="7995"/>
                    <a:pt x="11767" y="7849"/>
                    <a:pt x="11582" y="7849"/>
                  </a:cubicBezTo>
                  <a:lnTo>
                    <a:pt x="8510" y="7849"/>
                  </a:lnTo>
                  <a:lnTo>
                    <a:pt x="8510" y="4071"/>
                  </a:lnTo>
                  <a:lnTo>
                    <a:pt x="11582" y="4071"/>
                  </a:lnTo>
                  <a:cubicBezTo>
                    <a:pt x="11767" y="4071"/>
                    <a:pt x="11913" y="3924"/>
                    <a:pt x="11913" y="3740"/>
                  </a:cubicBezTo>
                  <a:cubicBezTo>
                    <a:pt x="11913" y="3556"/>
                    <a:pt x="11767" y="3403"/>
                    <a:pt x="11582" y="3403"/>
                  </a:cubicBezTo>
                  <a:lnTo>
                    <a:pt x="8510" y="3403"/>
                  </a:lnTo>
                  <a:lnTo>
                    <a:pt x="8510" y="337"/>
                  </a:lnTo>
                  <a:cubicBezTo>
                    <a:pt x="8510" y="153"/>
                    <a:pt x="8364" y="0"/>
                    <a:pt x="8180" y="0"/>
                  </a:cubicBezTo>
                  <a:cubicBezTo>
                    <a:pt x="7995" y="0"/>
                    <a:pt x="7842" y="153"/>
                    <a:pt x="7842" y="337"/>
                  </a:cubicBezTo>
                  <a:lnTo>
                    <a:pt x="7842" y="3403"/>
                  </a:lnTo>
                  <a:lnTo>
                    <a:pt x="4071" y="3403"/>
                  </a:lnTo>
                  <a:lnTo>
                    <a:pt x="4071" y="337"/>
                  </a:lnTo>
                  <a:cubicBezTo>
                    <a:pt x="4071" y="153"/>
                    <a:pt x="3918" y="0"/>
                    <a:pt x="37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9"/>
            <p:cNvSpPr/>
            <p:nvPr/>
          </p:nvSpPr>
          <p:spPr>
            <a:xfrm>
              <a:off x="861096" y="2256859"/>
              <a:ext cx="81530" cy="81340"/>
            </a:xfrm>
            <a:custGeom>
              <a:rect b="b" l="l" r="r" t="t"/>
              <a:pathLst>
                <a:path extrusionOk="0" h="2571" w="2577">
                  <a:moveTo>
                    <a:pt x="1286" y="720"/>
                  </a:moveTo>
                  <a:cubicBezTo>
                    <a:pt x="1604" y="720"/>
                    <a:pt x="1858" y="974"/>
                    <a:pt x="1858" y="1286"/>
                  </a:cubicBezTo>
                  <a:cubicBezTo>
                    <a:pt x="1858" y="1597"/>
                    <a:pt x="1604" y="1852"/>
                    <a:pt x="1286" y="1852"/>
                  </a:cubicBezTo>
                  <a:cubicBezTo>
                    <a:pt x="974" y="1852"/>
                    <a:pt x="720" y="1597"/>
                    <a:pt x="720" y="1286"/>
                  </a:cubicBezTo>
                  <a:cubicBezTo>
                    <a:pt x="720" y="974"/>
                    <a:pt x="974" y="720"/>
                    <a:pt x="1286" y="720"/>
                  </a:cubicBezTo>
                  <a:close/>
                  <a:moveTo>
                    <a:pt x="1286" y="1"/>
                  </a:moveTo>
                  <a:cubicBezTo>
                    <a:pt x="580" y="1"/>
                    <a:pt x="1" y="573"/>
                    <a:pt x="1" y="1286"/>
                  </a:cubicBezTo>
                  <a:cubicBezTo>
                    <a:pt x="1" y="1998"/>
                    <a:pt x="580" y="2570"/>
                    <a:pt x="1286" y="2570"/>
                  </a:cubicBezTo>
                  <a:cubicBezTo>
                    <a:pt x="1998" y="2570"/>
                    <a:pt x="2577" y="1998"/>
                    <a:pt x="2577" y="1286"/>
                  </a:cubicBezTo>
                  <a:cubicBezTo>
                    <a:pt x="2577" y="573"/>
                    <a:pt x="1998" y="1"/>
                    <a:pt x="1286"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9"/>
            <p:cNvSpPr/>
            <p:nvPr/>
          </p:nvSpPr>
          <p:spPr>
            <a:xfrm>
              <a:off x="725089" y="2120853"/>
              <a:ext cx="81530" cy="81530"/>
            </a:xfrm>
            <a:custGeom>
              <a:rect b="b" l="l" r="r" t="t"/>
              <a:pathLst>
                <a:path extrusionOk="0" h="2577" w="2577">
                  <a:moveTo>
                    <a:pt x="1292" y="719"/>
                  </a:moveTo>
                  <a:cubicBezTo>
                    <a:pt x="1603" y="719"/>
                    <a:pt x="1858" y="974"/>
                    <a:pt x="1858" y="1285"/>
                  </a:cubicBezTo>
                  <a:cubicBezTo>
                    <a:pt x="1858" y="1603"/>
                    <a:pt x="1603" y="1858"/>
                    <a:pt x="1292" y="1858"/>
                  </a:cubicBezTo>
                  <a:cubicBezTo>
                    <a:pt x="974" y="1858"/>
                    <a:pt x="719" y="1603"/>
                    <a:pt x="719" y="1285"/>
                  </a:cubicBezTo>
                  <a:cubicBezTo>
                    <a:pt x="719" y="974"/>
                    <a:pt x="974" y="719"/>
                    <a:pt x="1292" y="719"/>
                  </a:cubicBezTo>
                  <a:close/>
                  <a:moveTo>
                    <a:pt x="1292" y="1"/>
                  </a:moveTo>
                  <a:cubicBezTo>
                    <a:pt x="579" y="1"/>
                    <a:pt x="0" y="579"/>
                    <a:pt x="0" y="1285"/>
                  </a:cubicBezTo>
                  <a:cubicBezTo>
                    <a:pt x="0" y="1998"/>
                    <a:pt x="579" y="2576"/>
                    <a:pt x="1292" y="2576"/>
                  </a:cubicBezTo>
                  <a:cubicBezTo>
                    <a:pt x="1997" y="2576"/>
                    <a:pt x="2576" y="1998"/>
                    <a:pt x="2576" y="1285"/>
                  </a:cubicBezTo>
                  <a:cubicBezTo>
                    <a:pt x="2576" y="579"/>
                    <a:pt x="1997" y="1"/>
                    <a:pt x="1292"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9"/>
            <p:cNvSpPr/>
            <p:nvPr/>
          </p:nvSpPr>
          <p:spPr>
            <a:xfrm>
              <a:off x="997324" y="2262617"/>
              <a:ext cx="72070" cy="69729"/>
            </a:xfrm>
            <a:custGeom>
              <a:rect b="b" l="l" r="r" t="t"/>
              <a:pathLst>
                <a:path extrusionOk="0" h="2204" w="2278">
                  <a:moveTo>
                    <a:pt x="395" y="0"/>
                  </a:moveTo>
                  <a:cubicBezTo>
                    <a:pt x="303" y="0"/>
                    <a:pt x="210" y="35"/>
                    <a:pt x="140" y="105"/>
                  </a:cubicBezTo>
                  <a:cubicBezTo>
                    <a:pt x="1" y="245"/>
                    <a:pt x="1" y="474"/>
                    <a:pt x="140" y="614"/>
                  </a:cubicBezTo>
                  <a:lnTo>
                    <a:pt x="630" y="1104"/>
                  </a:lnTo>
                  <a:lnTo>
                    <a:pt x="140" y="1593"/>
                  </a:lnTo>
                  <a:cubicBezTo>
                    <a:pt x="1" y="1733"/>
                    <a:pt x="1" y="1956"/>
                    <a:pt x="140" y="2102"/>
                  </a:cubicBezTo>
                  <a:cubicBezTo>
                    <a:pt x="210" y="2172"/>
                    <a:pt x="306" y="2204"/>
                    <a:pt x="395" y="2204"/>
                  </a:cubicBezTo>
                  <a:cubicBezTo>
                    <a:pt x="490" y="2204"/>
                    <a:pt x="579" y="2172"/>
                    <a:pt x="649" y="2102"/>
                  </a:cubicBezTo>
                  <a:lnTo>
                    <a:pt x="1139" y="1612"/>
                  </a:lnTo>
                  <a:lnTo>
                    <a:pt x="1629" y="2102"/>
                  </a:lnTo>
                  <a:cubicBezTo>
                    <a:pt x="1699" y="2172"/>
                    <a:pt x="1788" y="2204"/>
                    <a:pt x="1883" y="2204"/>
                  </a:cubicBezTo>
                  <a:cubicBezTo>
                    <a:pt x="1972" y="2204"/>
                    <a:pt x="2068" y="2172"/>
                    <a:pt x="2138" y="2102"/>
                  </a:cubicBezTo>
                  <a:cubicBezTo>
                    <a:pt x="2277" y="1956"/>
                    <a:pt x="2277" y="1733"/>
                    <a:pt x="2138" y="1593"/>
                  </a:cubicBezTo>
                  <a:lnTo>
                    <a:pt x="1648" y="1104"/>
                  </a:lnTo>
                  <a:lnTo>
                    <a:pt x="2138" y="614"/>
                  </a:lnTo>
                  <a:cubicBezTo>
                    <a:pt x="2277" y="474"/>
                    <a:pt x="2277" y="245"/>
                    <a:pt x="2138" y="105"/>
                  </a:cubicBezTo>
                  <a:cubicBezTo>
                    <a:pt x="2064" y="35"/>
                    <a:pt x="1972" y="0"/>
                    <a:pt x="1881" y="0"/>
                  </a:cubicBezTo>
                  <a:cubicBezTo>
                    <a:pt x="1789" y="0"/>
                    <a:pt x="1699" y="35"/>
                    <a:pt x="1629" y="105"/>
                  </a:cubicBezTo>
                  <a:lnTo>
                    <a:pt x="1139" y="595"/>
                  </a:lnTo>
                  <a:lnTo>
                    <a:pt x="649" y="105"/>
                  </a:lnTo>
                  <a:cubicBezTo>
                    <a:pt x="579" y="35"/>
                    <a:pt x="487" y="0"/>
                    <a:pt x="395"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9"/>
            <p:cNvSpPr/>
            <p:nvPr/>
          </p:nvSpPr>
          <p:spPr>
            <a:xfrm>
              <a:off x="997324" y="2126990"/>
              <a:ext cx="72070" cy="69761"/>
            </a:xfrm>
            <a:custGeom>
              <a:rect b="b" l="l" r="r" t="t"/>
              <a:pathLst>
                <a:path extrusionOk="0" h="2205" w="2278">
                  <a:moveTo>
                    <a:pt x="395" y="0"/>
                  </a:moveTo>
                  <a:cubicBezTo>
                    <a:pt x="303" y="0"/>
                    <a:pt x="210" y="35"/>
                    <a:pt x="140" y="105"/>
                  </a:cubicBezTo>
                  <a:cubicBezTo>
                    <a:pt x="1" y="245"/>
                    <a:pt x="1" y="474"/>
                    <a:pt x="140" y="614"/>
                  </a:cubicBezTo>
                  <a:lnTo>
                    <a:pt x="630" y="1104"/>
                  </a:lnTo>
                  <a:lnTo>
                    <a:pt x="140" y="1587"/>
                  </a:lnTo>
                  <a:cubicBezTo>
                    <a:pt x="1" y="1727"/>
                    <a:pt x="1" y="1956"/>
                    <a:pt x="140" y="2096"/>
                  </a:cubicBezTo>
                  <a:cubicBezTo>
                    <a:pt x="210" y="2166"/>
                    <a:pt x="306" y="2204"/>
                    <a:pt x="395" y="2204"/>
                  </a:cubicBezTo>
                  <a:cubicBezTo>
                    <a:pt x="490" y="2204"/>
                    <a:pt x="579" y="2166"/>
                    <a:pt x="649" y="2096"/>
                  </a:cubicBezTo>
                  <a:lnTo>
                    <a:pt x="1139" y="1613"/>
                  </a:lnTo>
                  <a:lnTo>
                    <a:pt x="1629" y="2096"/>
                  </a:lnTo>
                  <a:cubicBezTo>
                    <a:pt x="1699" y="2166"/>
                    <a:pt x="1788" y="2204"/>
                    <a:pt x="1883" y="2204"/>
                  </a:cubicBezTo>
                  <a:cubicBezTo>
                    <a:pt x="1972" y="2204"/>
                    <a:pt x="2068" y="2166"/>
                    <a:pt x="2138" y="2096"/>
                  </a:cubicBezTo>
                  <a:cubicBezTo>
                    <a:pt x="2277" y="1956"/>
                    <a:pt x="2277" y="1727"/>
                    <a:pt x="2138" y="1587"/>
                  </a:cubicBezTo>
                  <a:lnTo>
                    <a:pt x="1648" y="1104"/>
                  </a:lnTo>
                  <a:lnTo>
                    <a:pt x="2138" y="614"/>
                  </a:lnTo>
                  <a:cubicBezTo>
                    <a:pt x="2277" y="474"/>
                    <a:pt x="2277" y="245"/>
                    <a:pt x="2138" y="105"/>
                  </a:cubicBezTo>
                  <a:cubicBezTo>
                    <a:pt x="2064" y="35"/>
                    <a:pt x="1972" y="0"/>
                    <a:pt x="1881" y="0"/>
                  </a:cubicBezTo>
                  <a:cubicBezTo>
                    <a:pt x="1789" y="0"/>
                    <a:pt x="1699" y="35"/>
                    <a:pt x="1629" y="105"/>
                  </a:cubicBezTo>
                  <a:lnTo>
                    <a:pt x="1139" y="595"/>
                  </a:lnTo>
                  <a:lnTo>
                    <a:pt x="649" y="105"/>
                  </a:lnTo>
                  <a:cubicBezTo>
                    <a:pt x="579" y="35"/>
                    <a:pt x="487" y="0"/>
                    <a:pt x="395"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9"/>
            <p:cNvSpPr/>
            <p:nvPr/>
          </p:nvSpPr>
          <p:spPr>
            <a:xfrm>
              <a:off x="722874" y="2395111"/>
              <a:ext cx="81530" cy="81308"/>
            </a:xfrm>
            <a:custGeom>
              <a:rect b="b" l="l" r="r" t="t"/>
              <a:pathLst>
                <a:path extrusionOk="0" h="2570" w="2577">
                  <a:moveTo>
                    <a:pt x="1285" y="719"/>
                  </a:moveTo>
                  <a:cubicBezTo>
                    <a:pt x="1603" y="719"/>
                    <a:pt x="1858" y="973"/>
                    <a:pt x="1858" y="1285"/>
                  </a:cubicBezTo>
                  <a:cubicBezTo>
                    <a:pt x="1858" y="1597"/>
                    <a:pt x="1603" y="1851"/>
                    <a:pt x="1285" y="1851"/>
                  </a:cubicBezTo>
                  <a:cubicBezTo>
                    <a:pt x="974" y="1851"/>
                    <a:pt x="719" y="1597"/>
                    <a:pt x="719" y="1285"/>
                  </a:cubicBezTo>
                  <a:cubicBezTo>
                    <a:pt x="719" y="973"/>
                    <a:pt x="974" y="719"/>
                    <a:pt x="1285" y="719"/>
                  </a:cubicBezTo>
                  <a:close/>
                  <a:moveTo>
                    <a:pt x="1285" y="0"/>
                  </a:moveTo>
                  <a:cubicBezTo>
                    <a:pt x="579" y="0"/>
                    <a:pt x="0" y="573"/>
                    <a:pt x="0" y="1285"/>
                  </a:cubicBezTo>
                  <a:cubicBezTo>
                    <a:pt x="0" y="1997"/>
                    <a:pt x="579" y="2570"/>
                    <a:pt x="1285" y="2570"/>
                  </a:cubicBezTo>
                  <a:cubicBezTo>
                    <a:pt x="1998" y="2570"/>
                    <a:pt x="2576" y="1997"/>
                    <a:pt x="2576" y="1285"/>
                  </a:cubicBezTo>
                  <a:cubicBezTo>
                    <a:pt x="2576" y="573"/>
                    <a:pt x="1998" y="0"/>
                    <a:pt x="1285"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1" name="Google Shape;4091;p59"/>
          <p:cNvGrpSpPr/>
          <p:nvPr/>
        </p:nvGrpSpPr>
        <p:grpSpPr>
          <a:xfrm>
            <a:off x="1532557" y="1517383"/>
            <a:ext cx="371861" cy="376961"/>
            <a:chOff x="1532557" y="1517383"/>
            <a:chExt cx="371861" cy="376961"/>
          </a:xfrm>
        </p:grpSpPr>
        <p:sp>
          <p:nvSpPr>
            <p:cNvPr id="4092" name="Google Shape;4092;p59"/>
            <p:cNvSpPr/>
            <p:nvPr/>
          </p:nvSpPr>
          <p:spPr>
            <a:xfrm>
              <a:off x="1866958" y="1575974"/>
              <a:ext cx="20564" cy="156163"/>
            </a:xfrm>
            <a:custGeom>
              <a:rect b="b" l="l" r="r" t="t"/>
              <a:pathLst>
                <a:path extrusionOk="0" h="4936" w="650">
                  <a:moveTo>
                    <a:pt x="1" y="1"/>
                  </a:moveTo>
                  <a:lnTo>
                    <a:pt x="1" y="4936"/>
                  </a:lnTo>
                  <a:lnTo>
                    <a:pt x="649" y="4936"/>
                  </a:lnTo>
                  <a:lnTo>
                    <a:pt x="649"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9"/>
            <p:cNvSpPr/>
            <p:nvPr/>
          </p:nvSpPr>
          <p:spPr>
            <a:xfrm>
              <a:off x="1849874" y="1547596"/>
              <a:ext cx="54543" cy="54575"/>
            </a:xfrm>
            <a:custGeom>
              <a:rect b="b" l="l" r="r" t="t"/>
              <a:pathLst>
                <a:path extrusionOk="0" h="1725" w="1724">
                  <a:moveTo>
                    <a:pt x="865" y="1"/>
                  </a:moveTo>
                  <a:cubicBezTo>
                    <a:pt x="388" y="1"/>
                    <a:pt x="0" y="389"/>
                    <a:pt x="0" y="859"/>
                  </a:cubicBezTo>
                  <a:cubicBezTo>
                    <a:pt x="0" y="1336"/>
                    <a:pt x="388" y="1724"/>
                    <a:pt x="865" y="1724"/>
                  </a:cubicBezTo>
                  <a:cubicBezTo>
                    <a:pt x="1342" y="1724"/>
                    <a:pt x="1724" y="1336"/>
                    <a:pt x="1724" y="859"/>
                  </a:cubicBezTo>
                  <a:cubicBezTo>
                    <a:pt x="1724" y="389"/>
                    <a:pt x="1342" y="1"/>
                    <a:pt x="865"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9"/>
            <p:cNvSpPr/>
            <p:nvPr/>
          </p:nvSpPr>
          <p:spPr>
            <a:xfrm>
              <a:off x="1822698" y="1698503"/>
              <a:ext cx="70267" cy="77702"/>
            </a:xfrm>
            <a:custGeom>
              <a:rect b="b" l="l" r="r" t="t"/>
              <a:pathLst>
                <a:path extrusionOk="0" h="2456" w="2221">
                  <a:moveTo>
                    <a:pt x="0" y="1"/>
                  </a:moveTo>
                  <a:lnTo>
                    <a:pt x="0" y="2456"/>
                  </a:lnTo>
                  <a:lnTo>
                    <a:pt x="1660" y="2456"/>
                  </a:lnTo>
                  <a:cubicBezTo>
                    <a:pt x="1972" y="2456"/>
                    <a:pt x="2220" y="2201"/>
                    <a:pt x="2220" y="1896"/>
                  </a:cubicBezTo>
                  <a:lnTo>
                    <a:pt x="2220" y="561"/>
                  </a:lnTo>
                  <a:cubicBezTo>
                    <a:pt x="2220" y="255"/>
                    <a:pt x="1972" y="1"/>
                    <a:pt x="166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9"/>
            <p:cNvSpPr/>
            <p:nvPr/>
          </p:nvSpPr>
          <p:spPr>
            <a:xfrm>
              <a:off x="1822698" y="1724888"/>
              <a:ext cx="70267" cy="51126"/>
            </a:xfrm>
            <a:custGeom>
              <a:rect b="b" l="l" r="r" t="t"/>
              <a:pathLst>
                <a:path extrusionOk="0" h="1616" w="2221">
                  <a:moveTo>
                    <a:pt x="2220" y="0"/>
                  </a:moveTo>
                  <a:cubicBezTo>
                    <a:pt x="2220" y="312"/>
                    <a:pt x="1972" y="560"/>
                    <a:pt x="1660" y="560"/>
                  </a:cubicBezTo>
                  <a:lnTo>
                    <a:pt x="0" y="560"/>
                  </a:lnTo>
                  <a:lnTo>
                    <a:pt x="0" y="1615"/>
                  </a:lnTo>
                  <a:lnTo>
                    <a:pt x="1660" y="1615"/>
                  </a:lnTo>
                  <a:cubicBezTo>
                    <a:pt x="1972" y="1615"/>
                    <a:pt x="2220" y="1367"/>
                    <a:pt x="2220" y="1062"/>
                  </a:cubicBezTo>
                  <a:lnTo>
                    <a:pt x="2220"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9"/>
            <p:cNvSpPr/>
            <p:nvPr/>
          </p:nvSpPr>
          <p:spPr>
            <a:xfrm>
              <a:off x="1532557" y="1517383"/>
              <a:ext cx="302866" cy="376961"/>
            </a:xfrm>
            <a:custGeom>
              <a:rect b="b" l="l" r="r" t="t"/>
              <a:pathLst>
                <a:path extrusionOk="0" h="11915" w="9573">
                  <a:moveTo>
                    <a:pt x="4783" y="0"/>
                  </a:moveTo>
                  <a:cubicBezTo>
                    <a:pt x="3509" y="0"/>
                    <a:pt x="2236" y="202"/>
                    <a:pt x="1012" y="606"/>
                  </a:cubicBezTo>
                  <a:cubicBezTo>
                    <a:pt x="407" y="803"/>
                    <a:pt x="0" y="1376"/>
                    <a:pt x="0" y="2012"/>
                  </a:cubicBezTo>
                  <a:lnTo>
                    <a:pt x="0" y="10426"/>
                  </a:lnTo>
                  <a:cubicBezTo>
                    <a:pt x="0" y="11246"/>
                    <a:pt x="662" y="11914"/>
                    <a:pt x="1482" y="11914"/>
                  </a:cubicBezTo>
                  <a:lnTo>
                    <a:pt x="8084" y="11914"/>
                  </a:lnTo>
                  <a:cubicBezTo>
                    <a:pt x="8904" y="11914"/>
                    <a:pt x="9572" y="11246"/>
                    <a:pt x="9572" y="10426"/>
                  </a:cubicBezTo>
                  <a:lnTo>
                    <a:pt x="9572" y="2012"/>
                  </a:lnTo>
                  <a:cubicBezTo>
                    <a:pt x="9572" y="1376"/>
                    <a:pt x="9159" y="803"/>
                    <a:pt x="8555" y="606"/>
                  </a:cubicBezTo>
                  <a:cubicBezTo>
                    <a:pt x="7330" y="202"/>
                    <a:pt x="6057" y="0"/>
                    <a:pt x="4783"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9"/>
            <p:cNvSpPr/>
            <p:nvPr/>
          </p:nvSpPr>
          <p:spPr>
            <a:xfrm>
              <a:off x="1563940" y="1548830"/>
              <a:ext cx="239876" cy="78493"/>
            </a:xfrm>
            <a:custGeom>
              <a:rect b="b" l="l" r="r" t="t"/>
              <a:pathLst>
                <a:path extrusionOk="0" h="2481" w="7582">
                  <a:moveTo>
                    <a:pt x="3791" y="0"/>
                  </a:moveTo>
                  <a:cubicBezTo>
                    <a:pt x="2614" y="0"/>
                    <a:pt x="1451" y="184"/>
                    <a:pt x="331" y="553"/>
                  </a:cubicBezTo>
                  <a:cubicBezTo>
                    <a:pt x="134" y="623"/>
                    <a:pt x="0" y="808"/>
                    <a:pt x="0" y="1018"/>
                  </a:cubicBezTo>
                  <a:lnTo>
                    <a:pt x="0" y="2480"/>
                  </a:lnTo>
                  <a:lnTo>
                    <a:pt x="7582" y="2480"/>
                  </a:lnTo>
                  <a:lnTo>
                    <a:pt x="7582" y="1018"/>
                  </a:lnTo>
                  <a:cubicBezTo>
                    <a:pt x="7582" y="808"/>
                    <a:pt x="7448" y="623"/>
                    <a:pt x="7251" y="553"/>
                  </a:cubicBezTo>
                  <a:cubicBezTo>
                    <a:pt x="6131" y="184"/>
                    <a:pt x="4968" y="0"/>
                    <a:pt x="379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9"/>
            <p:cNvSpPr/>
            <p:nvPr/>
          </p:nvSpPr>
          <p:spPr>
            <a:xfrm>
              <a:off x="1563940" y="1663513"/>
              <a:ext cx="239876" cy="199221"/>
            </a:xfrm>
            <a:custGeom>
              <a:rect b="b" l="l" r="r" t="t"/>
              <a:pathLst>
                <a:path extrusionOk="0" h="6297" w="7582">
                  <a:moveTo>
                    <a:pt x="0" y="0"/>
                  </a:moveTo>
                  <a:lnTo>
                    <a:pt x="0" y="5807"/>
                  </a:lnTo>
                  <a:cubicBezTo>
                    <a:pt x="0" y="6080"/>
                    <a:pt x="223" y="6297"/>
                    <a:pt x="490" y="6297"/>
                  </a:cubicBezTo>
                  <a:lnTo>
                    <a:pt x="7092" y="6297"/>
                  </a:lnTo>
                  <a:cubicBezTo>
                    <a:pt x="7359" y="6297"/>
                    <a:pt x="7582" y="6080"/>
                    <a:pt x="7582" y="5807"/>
                  </a:cubicBezTo>
                  <a:lnTo>
                    <a:pt x="758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9"/>
            <p:cNvSpPr/>
            <p:nvPr/>
          </p:nvSpPr>
          <p:spPr>
            <a:xfrm>
              <a:off x="1587478" y="1695308"/>
              <a:ext cx="49323" cy="108074"/>
            </a:xfrm>
            <a:custGeom>
              <a:rect b="b" l="l" r="r" t="t"/>
              <a:pathLst>
                <a:path extrusionOk="0" h="3416" w="1559">
                  <a:moveTo>
                    <a:pt x="369" y="0"/>
                  </a:moveTo>
                  <a:cubicBezTo>
                    <a:pt x="166" y="0"/>
                    <a:pt x="1" y="165"/>
                    <a:pt x="1" y="369"/>
                  </a:cubicBezTo>
                  <a:lnTo>
                    <a:pt x="1" y="3047"/>
                  </a:lnTo>
                  <a:cubicBezTo>
                    <a:pt x="1" y="3250"/>
                    <a:pt x="166" y="3415"/>
                    <a:pt x="369" y="3415"/>
                  </a:cubicBezTo>
                  <a:lnTo>
                    <a:pt x="1190" y="3415"/>
                  </a:lnTo>
                  <a:cubicBezTo>
                    <a:pt x="1393" y="3415"/>
                    <a:pt x="1559" y="3250"/>
                    <a:pt x="1559" y="3047"/>
                  </a:cubicBezTo>
                  <a:lnTo>
                    <a:pt x="1559" y="369"/>
                  </a:lnTo>
                  <a:cubicBezTo>
                    <a:pt x="1559" y="165"/>
                    <a:pt x="1393" y="0"/>
                    <a:pt x="119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9"/>
            <p:cNvSpPr/>
            <p:nvPr/>
          </p:nvSpPr>
          <p:spPr>
            <a:xfrm>
              <a:off x="1659326" y="1695308"/>
              <a:ext cx="49101" cy="108074"/>
            </a:xfrm>
            <a:custGeom>
              <a:rect b="b" l="l" r="r" t="t"/>
              <a:pathLst>
                <a:path extrusionOk="0" h="3416" w="1552">
                  <a:moveTo>
                    <a:pt x="363" y="0"/>
                  </a:moveTo>
                  <a:cubicBezTo>
                    <a:pt x="159" y="0"/>
                    <a:pt x="0" y="165"/>
                    <a:pt x="0" y="369"/>
                  </a:cubicBezTo>
                  <a:lnTo>
                    <a:pt x="0" y="3047"/>
                  </a:lnTo>
                  <a:cubicBezTo>
                    <a:pt x="0" y="3250"/>
                    <a:pt x="159" y="3415"/>
                    <a:pt x="363" y="3415"/>
                  </a:cubicBezTo>
                  <a:lnTo>
                    <a:pt x="1189" y="3415"/>
                  </a:lnTo>
                  <a:cubicBezTo>
                    <a:pt x="1387" y="3415"/>
                    <a:pt x="1552" y="3250"/>
                    <a:pt x="1552" y="3047"/>
                  </a:cubicBezTo>
                  <a:lnTo>
                    <a:pt x="1552" y="369"/>
                  </a:lnTo>
                  <a:cubicBezTo>
                    <a:pt x="1552" y="165"/>
                    <a:pt x="1393" y="0"/>
                    <a:pt x="118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9"/>
            <p:cNvSpPr/>
            <p:nvPr/>
          </p:nvSpPr>
          <p:spPr>
            <a:xfrm>
              <a:off x="1730951" y="1695308"/>
              <a:ext cx="49323" cy="108074"/>
            </a:xfrm>
            <a:custGeom>
              <a:rect b="b" l="l" r="r" t="t"/>
              <a:pathLst>
                <a:path extrusionOk="0" h="3416" w="1559">
                  <a:moveTo>
                    <a:pt x="369" y="0"/>
                  </a:moveTo>
                  <a:cubicBezTo>
                    <a:pt x="166" y="0"/>
                    <a:pt x="0" y="165"/>
                    <a:pt x="0" y="369"/>
                  </a:cubicBezTo>
                  <a:lnTo>
                    <a:pt x="0" y="3047"/>
                  </a:lnTo>
                  <a:cubicBezTo>
                    <a:pt x="0" y="3250"/>
                    <a:pt x="166" y="3415"/>
                    <a:pt x="369" y="3415"/>
                  </a:cubicBezTo>
                  <a:lnTo>
                    <a:pt x="1190" y="3415"/>
                  </a:lnTo>
                  <a:cubicBezTo>
                    <a:pt x="1393" y="3415"/>
                    <a:pt x="1558" y="3250"/>
                    <a:pt x="1558" y="3047"/>
                  </a:cubicBezTo>
                  <a:lnTo>
                    <a:pt x="1558" y="369"/>
                  </a:lnTo>
                  <a:cubicBezTo>
                    <a:pt x="1558" y="165"/>
                    <a:pt x="1393" y="0"/>
                    <a:pt x="119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9"/>
            <p:cNvSpPr/>
            <p:nvPr/>
          </p:nvSpPr>
          <p:spPr>
            <a:xfrm>
              <a:off x="1587478" y="1722674"/>
              <a:ext cx="49323" cy="53531"/>
            </a:xfrm>
            <a:custGeom>
              <a:rect b="b" l="l" r="r" t="t"/>
              <a:pathLst>
                <a:path extrusionOk="0" h="1692" w="1559">
                  <a:moveTo>
                    <a:pt x="1" y="0"/>
                  </a:moveTo>
                  <a:lnTo>
                    <a:pt x="1" y="1692"/>
                  </a:lnTo>
                  <a:lnTo>
                    <a:pt x="1559" y="1692"/>
                  </a:lnTo>
                  <a:lnTo>
                    <a:pt x="1559"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9"/>
            <p:cNvSpPr/>
            <p:nvPr/>
          </p:nvSpPr>
          <p:spPr>
            <a:xfrm>
              <a:off x="1659326" y="1722674"/>
              <a:ext cx="49101" cy="53531"/>
            </a:xfrm>
            <a:custGeom>
              <a:rect b="b" l="l" r="r" t="t"/>
              <a:pathLst>
                <a:path extrusionOk="0" h="1692" w="1552">
                  <a:moveTo>
                    <a:pt x="0" y="0"/>
                  </a:moveTo>
                  <a:lnTo>
                    <a:pt x="0" y="1692"/>
                  </a:lnTo>
                  <a:lnTo>
                    <a:pt x="1552" y="1692"/>
                  </a:lnTo>
                  <a:lnTo>
                    <a:pt x="1552"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9"/>
            <p:cNvSpPr/>
            <p:nvPr/>
          </p:nvSpPr>
          <p:spPr>
            <a:xfrm>
              <a:off x="1730951" y="1722674"/>
              <a:ext cx="49323" cy="53531"/>
            </a:xfrm>
            <a:custGeom>
              <a:rect b="b" l="l" r="r" t="t"/>
              <a:pathLst>
                <a:path extrusionOk="0" h="1692" w="1559">
                  <a:moveTo>
                    <a:pt x="0" y="0"/>
                  </a:moveTo>
                  <a:lnTo>
                    <a:pt x="0" y="1692"/>
                  </a:lnTo>
                  <a:lnTo>
                    <a:pt x="1558" y="1692"/>
                  </a:lnTo>
                  <a:lnTo>
                    <a:pt x="1558"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9"/>
            <p:cNvSpPr/>
            <p:nvPr/>
          </p:nvSpPr>
          <p:spPr>
            <a:xfrm>
              <a:off x="1597539" y="1733715"/>
              <a:ext cx="30024" cy="33852"/>
            </a:xfrm>
            <a:custGeom>
              <a:rect b="b" l="l" r="r" t="t"/>
              <a:pathLst>
                <a:path extrusionOk="0" h="1070" w="949">
                  <a:moveTo>
                    <a:pt x="179" y="1"/>
                  </a:moveTo>
                  <a:cubicBezTo>
                    <a:pt x="77" y="1"/>
                    <a:pt x="1" y="84"/>
                    <a:pt x="1" y="179"/>
                  </a:cubicBezTo>
                  <a:cubicBezTo>
                    <a:pt x="1" y="281"/>
                    <a:pt x="77" y="357"/>
                    <a:pt x="179" y="357"/>
                  </a:cubicBezTo>
                  <a:lnTo>
                    <a:pt x="401" y="357"/>
                  </a:lnTo>
                  <a:lnTo>
                    <a:pt x="319" y="472"/>
                  </a:lnTo>
                  <a:cubicBezTo>
                    <a:pt x="293" y="503"/>
                    <a:pt x="280" y="541"/>
                    <a:pt x="280" y="580"/>
                  </a:cubicBezTo>
                  <a:lnTo>
                    <a:pt x="280" y="891"/>
                  </a:lnTo>
                  <a:cubicBezTo>
                    <a:pt x="280" y="993"/>
                    <a:pt x="363" y="1069"/>
                    <a:pt x="458" y="1069"/>
                  </a:cubicBezTo>
                  <a:cubicBezTo>
                    <a:pt x="560" y="1069"/>
                    <a:pt x="637" y="993"/>
                    <a:pt x="643" y="891"/>
                  </a:cubicBezTo>
                  <a:lnTo>
                    <a:pt x="643" y="637"/>
                  </a:lnTo>
                  <a:lnTo>
                    <a:pt x="904" y="287"/>
                  </a:lnTo>
                  <a:cubicBezTo>
                    <a:pt x="942" y="236"/>
                    <a:pt x="948" y="160"/>
                    <a:pt x="916" y="103"/>
                  </a:cubicBezTo>
                  <a:cubicBezTo>
                    <a:pt x="891" y="39"/>
                    <a:pt x="827" y="1"/>
                    <a:pt x="7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9"/>
            <p:cNvSpPr/>
            <p:nvPr/>
          </p:nvSpPr>
          <p:spPr>
            <a:xfrm>
              <a:off x="1668975" y="1733715"/>
              <a:ext cx="30214" cy="33852"/>
            </a:xfrm>
            <a:custGeom>
              <a:rect b="b" l="l" r="r" t="t"/>
              <a:pathLst>
                <a:path extrusionOk="0" h="1070" w="955">
                  <a:moveTo>
                    <a:pt x="185" y="1"/>
                  </a:moveTo>
                  <a:cubicBezTo>
                    <a:pt x="83" y="1"/>
                    <a:pt x="0" y="84"/>
                    <a:pt x="0" y="179"/>
                  </a:cubicBezTo>
                  <a:cubicBezTo>
                    <a:pt x="0" y="281"/>
                    <a:pt x="83" y="357"/>
                    <a:pt x="185" y="357"/>
                  </a:cubicBezTo>
                  <a:lnTo>
                    <a:pt x="401" y="357"/>
                  </a:lnTo>
                  <a:lnTo>
                    <a:pt x="318" y="472"/>
                  </a:lnTo>
                  <a:cubicBezTo>
                    <a:pt x="299" y="503"/>
                    <a:pt x="287" y="541"/>
                    <a:pt x="287" y="580"/>
                  </a:cubicBezTo>
                  <a:lnTo>
                    <a:pt x="287" y="891"/>
                  </a:lnTo>
                  <a:cubicBezTo>
                    <a:pt x="287" y="993"/>
                    <a:pt x="363" y="1069"/>
                    <a:pt x="465" y="1069"/>
                  </a:cubicBezTo>
                  <a:cubicBezTo>
                    <a:pt x="560" y="1069"/>
                    <a:pt x="643" y="993"/>
                    <a:pt x="643" y="891"/>
                  </a:cubicBezTo>
                  <a:lnTo>
                    <a:pt x="643" y="637"/>
                  </a:lnTo>
                  <a:lnTo>
                    <a:pt x="903" y="287"/>
                  </a:lnTo>
                  <a:cubicBezTo>
                    <a:pt x="948" y="236"/>
                    <a:pt x="954" y="160"/>
                    <a:pt x="923" y="103"/>
                  </a:cubicBezTo>
                  <a:cubicBezTo>
                    <a:pt x="891" y="39"/>
                    <a:pt x="827" y="1"/>
                    <a:pt x="7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9"/>
            <p:cNvSpPr/>
            <p:nvPr/>
          </p:nvSpPr>
          <p:spPr>
            <a:xfrm>
              <a:off x="1740790" y="1733715"/>
              <a:ext cx="30024" cy="33852"/>
            </a:xfrm>
            <a:custGeom>
              <a:rect b="b" l="l" r="r" t="t"/>
              <a:pathLst>
                <a:path extrusionOk="0" h="1070" w="949">
                  <a:moveTo>
                    <a:pt x="179" y="1"/>
                  </a:moveTo>
                  <a:cubicBezTo>
                    <a:pt x="84" y="1"/>
                    <a:pt x="1" y="84"/>
                    <a:pt x="1" y="179"/>
                  </a:cubicBezTo>
                  <a:cubicBezTo>
                    <a:pt x="1" y="281"/>
                    <a:pt x="84" y="357"/>
                    <a:pt x="179" y="357"/>
                  </a:cubicBezTo>
                  <a:lnTo>
                    <a:pt x="402" y="357"/>
                  </a:lnTo>
                  <a:lnTo>
                    <a:pt x="319" y="472"/>
                  </a:lnTo>
                  <a:cubicBezTo>
                    <a:pt x="293" y="503"/>
                    <a:pt x="281" y="541"/>
                    <a:pt x="281" y="580"/>
                  </a:cubicBezTo>
                  <a:lnTo>
                    <a:pt x="281" y="891"/>
                  </a:lnTo>
                  <a:cubicBezTo>
                    <a:pt x="281" y="993"/>
                    <a:pt x="363" y="1069"/>
                    <a:pt x="465" y="1069"/>
                  </a:cubicBezTo>
                  <a:cubicBezTo>
                    <a:pt x="561" y="1069"/>
                    <a:pt x="643" y="993"/>
                    <a:pt x="643" y="891"/>
                  </a:cubicBezTo>
                  <a:lnTo>
                    <a:pt x="643" y="637"/>
                  </a:lnTo>
                  <a:lnTo>
                    <a:pt x="904" y="287"/>
                  </a:lnTo>
                  <a:cubicBezTo>
                    <a:pt x="942" y="236"/>
                    <a:pt x="949" y="160"/>
                    <a:pt x="923" y="103"/>
                  </a:cubicBezTo>
                  <a:cubicBezTo>
                    <a:pt x="891" y="39"/>
                    <a:pt x="828" y="1"/>
                    <a:pt x="7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9"/>
            <p:cNvSpPr/>
            <p:nvPr/>
          </p:nvSpPr>
          <p:spPr>
            <a:xfrm>
              <a:off x="1625696" y="1572368"/>
              <a:ext cx="33852" cy="38440"/>
            </a:xfrm>
            <a:custGeom>
              <a:rect b="b" l="l" r="r" t="t"/>
              <a:pathLst>
                <a:path extrusionOk="0" h="1215" w="1070">
                  <a:moveTo>
                    <a:pt x="185" y="0"/>
                  </a:moveTo>
                  <a:cubicBezTo>
                    <a:pt x="84" y="0"/>
                    <a:pt x="1" y="83"/>
                    <a:pt x="1" y="185"/>
                  </a:cubicBezTo>
                  <a:cubicBezTo>
                    <a:pt x="1" y="280"/>
                    <a:pt x="84" y="363"/>
                    <a:pt x="185" y="363"/>
                  </a:cubicBezTo>
                  <a:lnTo>
                    <a:pt x="522" y="363"/>
                  </a:lnTo>
                  <a:lnTo>
                    <a:pt x="376" y="553"/>
                  </a:lnTo>
                  <a:cubicBezTo>
                    <a:pt x="357" y="585"/>
                    <a:pt x="344" y="623"/>
                    <a:pt x="344" y="662"/>
                  </a:cubicBezTo>
                  <a:lnTo>
                    <a:pt x="344" y="1037"/>
                  </a:lnTo>
                  <a:cubicBezTo>
                    <a:pt x="344" y="1139"/>
                    <a:pt x="421" y="1215"/>
                    <a:pt x="522" y="1215"/>
                  </a:cubicBezTo>
                  <a:cubicBezTo>
                    <a:pt x="624" y="1215"/>
                    <a:pt x="701" y="1139"/>
                    <a:pt x="701" y="1037"/>
                  </a:cubicBezTo>
                  <a:lnTo>
                    <a:pt x="701" y="719"/>
                  </a:lnTo>
                  <a:lnTo>
                    <a:pt x="1025" y="293"/>
                  </a:lnTo>
                  <a:cubicBezTo>
                    <a:pt x="1063" y="235"/>
                    <a:pt x="1069" y="166"/>
                    <a:pt x="1038" y="102"/>
                  </a:cubicBezTo>
                  <a:cubicBezTo>
                    <a:pt x="1012" y="38"/>
                    <a:pt x="949" y="0"/>
                    <a:pt x="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9"/>
            <p:cNvSpPr/>
            <p:nvPr/>
          </p:nvSpPr>
          <p:spPr>
            <a:xfrm>
              <a:off x="1667171" y="1572368"/>
              <a:ext cx="33820" cy="38440"/>
            </a:xfrm>
            <a:custGeom>
              <a:rect b="b" l="l" r="r" t="t"/>
              <a:pathLst>
                <a:path extrusionOk="0" h="1215" w="1069">
                  <a:moveTo>
                    <a:pt x="178" y="0"/>
                  </a:moveTo>
                  <a:cubicBezTo>
                    <a:pt x="83" y="0"/>
                    <a:pt x="0" y="83"/>
                    <a:pt x="0" y="185"/>
                  </a:cubicBezTo>
                  <a:cubicBezTo>
                    <a:pt x="0" y="280"/>
                    <a:pt x="83" y="363"/>
                    <a:pt x="178" y="363"/>
                  </a:cubicBezTo>
                  <a:lnTo>
                    <a:pt x="515" y="363"/>
                  </a:lnTo>
                  <a:lnTo>
                    <a:pt x="375" y="553"/>
                  </a:lnTo>
                  <a:cubicBezTo>
                    <a:pt x="350" y="585"/>
                    <a:pt x="337" y="623"/>
                    <a:pt x="337" y="662"/>
                  </a:cubicBezTo>
                  <a:lnTo>
                    <a:pt x="337" y="1037"/>
                  </a:lnTo>
                  <a:cubicBezTo>
                    <a:pt x="337" y="1139"/>
                    <a:pt x="420" y="1215"/>
                    <a:pt x="522" y="1215"/>
                  </a:cubicBezTo>
                  <a:cubicBezTo>
                    <a:pt x="617" y="1215"/>
                    <a:pt x="700" y="1139"/>
                    <a:pt x="700" y="1037"/>
                  </a:cubicBezTo>
                  <a:lnTo>
                    <a:pt x="700" y="719"/>
                  </a:lnTo>
                  <a:lnTo>
                    <a:pt x="1018" y="293"/>
                  </a:lnTo>
                  <a:cubicBezTo>
                    <a:pt x="1062" y="235"/>
                    <a:pt x="1069" y="166"/>
                    <a:pt x="1037" y="102"/>
                  </a:cubicBezTo>
                  <a:cubicBezTo>
                    <a:pt x="1005" y="38"/>
                    <a:pt x="941" y="0"/>
                    <a:pt x="8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9"/>
            <p:cNvSpPr/>
            <p:nvPr/>
          </p:nvSpPr>
          <p:spPr>
            <a:xfrm>
              <a:off x="1708616" y="1572368"/>
              <a:ext cx="33631" cy="38440"/>
            </a:xfrm>
            <a:custGeom>
              <a:rect b="b" l="l" r="r" t="t"/>
              <a:pathLst>
                <a:path extrusionOk="0" h="1215" w="1063">
                  <a:moveTo>
                    <a:pt x="178" y="0"/>
                  </a:moveTo>
                  <a:cubicBezTo>
                    <a:pt x="77" y="0"/>
                    <a:pt x="0" y="83"/>
                    <a:pt x="0" y="185"/>
                  </a:cubicBezTo>
                  <a:cubicBezTo>
                    <a:pt x="0" y="280"/>
                    <a:pt x="77" y="363"/>
                    <a:pt x="178" y="363"/>
                  </a:cubicBezTo>
                  <a:lnTo>
                    <a:pt x="515" y="363"/>
                  </a:lnTo>
                  <a:lnTo>
                    <a:pt x="376" y="553"/>
                  </a:lnTo>
                  <a:cubicBezTo>
                    <a:pt x="350" y="585"/>
                    <a:pt x="337" y="623"/>
                    <a:pt x="337" y="662"/>
                  </a:cubicBezTo>
                  <a:lnTo>
                    <a:pt x="337" y="1037"/>
                  </a:lnTo>
                  <a:cubicBezTo>
                    <a:pt x="337" y="1139"/>
                    <a:pt x="420" y="1215"/>
                    <a:pt x="515" y="1215"/>
                  </a:cubicBezTo>
                  <a:cubicBezTo>
                    <a:pt x="617" y="1215"/>
                    <a:pt x="694" y="1139"/>
                    <a:pt x="694" y="1037"/>
                  </a:cubicBezTo>
                  <a:lnTo>
                    <a:pt x="694" y="719"/>
                  </a:lnTo>
                  <a:lnTo>
                    <a:pt x="1018" y="293"/>
                  </a:lnTo>
                  <a:cubicBezTo>
                    <a:pt x="1056" y="235"/>
                    <a:pt x="1062" y="166"/>
                    <a:pt x="1037" y="102"/>
                  </a:cubicBezTo>
                  <a:cubicBezTo>
                    <a:pt x="1005" y="38"/>
                    <a:pt x="942" y="0"/>
                    <a:pt x="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9"/>
            <p:cNvSpPr/>
            <p:nvPr/>
          </p:nvSpPr>
          <p:spPr>
            <a:xfrm>
              <a:off x="1591907" y="1830302"/>
              <a:ext cx="62611" cy="11295"/>
            </a:xfrm>
            <a:custGeom>
              <a:rect b="b" l="l" r="r" t="t"/>
              <a:pathLst>
                <a:path extrusionOk="0" h="357" w="1979">
                  <a:moveTo>
                    <a:pt x="179" y="1"/>
                  </a:moveTo>
                  <a:cubicBezTo>
                    <a:pt x="77" y="1"/>
                    <a:pt x="0" y="77"/>
                    <a:pt x="0" y="179"/>
                  </a:cubicBezTo>
                  <a:cubicBezTo>
                    <a:pt x="0" y="281"/>
                    <a:pt x="77" y="357"/>
                    <a:pt x="179" y="357"/>
                  </a:cubicBezTo>
                  <a:lnTo>
                    <a:pt x="1800" y="357"/>
                  </a:lnTo>
                  <a:cubicBezTo>
                    <a:pt x="1896" y="357"/>
                    <a:pt x="1978" y="274"/>
                    <a:pt x="1978" y="179"/>
                  </a:cubicBezTo>
                  <a:cubicBezTo>
                    <a:pt x="1978" y="77"/>
                    <a:pt x="1896" y="1"/>
                    <a:pt x="1800"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9"/>
            <p:cNvSpPr/>
            <p:nvPr/>
          </p:nvSpPr>
          <p:spPr>
            <a:xfrm>
              <a:off x="1713235" y="1830302"/>
              <a:ext cx="62611" cy="11295"/>
            </a:xfrm>
            <a:custGeom>
              <a:rect b="b" l="l" r="r" t="t"/>
              <a:pathLst>
                <a:path extrusionOk="0" h="357" w="1979">
                  <a:moveTo>
                    <a:pt x="179" y="1"/>
                  </a:moveTo>
                  <a:cubicBezTo>
                    <a:pt x="77" y="1"/>
                    <a:pt x="1" y="77"/>
                    <a:pt x="1" y="179"/>
                  </a:cubicBezTo>
                  <a:cubicBezTo>
                    <a:pt x="1" y="281"/>
                    <a:pt x="77" y="357"/>
                    <a:pt x="179" y="357"/>
                  </a:cubicBezTo>
                  <a:lnTo>
                    <a:pt x="1800" y="357"/>
                  </a:lnTo>
                  <a:cubicBezTo>
                    <a:pt x="1896" y="357"/>
                    <a:pt x="1979" y="274"/>
                    <a:pt x="1979" y="179"/>
                  </a:cubicBezTo>
                  <a:cubicBezTo>
                    <a:pt x="1979" y="77"/>
                    <a:pt x="1896" y="1"/>
                    <a:pt x="1800"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9"/>
            <p:cNvSpPr/>
            <p:nvPr/>
          </p:nvSpPr>
          <p:spPr>
            <a:xfrm>
              <a:off x="1661540" y="1821665"/>
              <a:ext cx="11484" cy="27588"/>
            </a:xfrm>
            <a:custGeom>
              <a:rect b="b" l="l" r="r" t="t"/>
              <a:pathLst>
                <a:path extrusionOk="0" h="872" w="363">
                  <a:moveTo>
                    <a:pt x="184" y="0"/>
                  </a:moveTo>
                  <a:cubicBezTo>
                    <a:pt x="83" y="0"/>
                    <a:pt x="0" y="77"/>
                    <a:pt x="0" y="178"/>
                  </a:cubicBezTo>
                  <a:lnTo>
                    <a:pt x="0" y="693"/>
                  </a:lnTo>
                  <a:cubicBezTo>
                    <a:pt x="0" y="795"/>
                    <a:pt x="83" y="872"/>
                    <a:pt x="184" y="872"/>
                  </a:cubicBezTo>
                  <a:cubicBezTo>
                    <a:pt x="280" y="872"/>
                    <a:pt x="363" y="789"/>
                    <a:pt x="363" y="693"/>
                  </a:cubicBezTo>
                  <a:lnTo>
                    <a:pt x="363" y="178"/>
                  </a:lnTo>
                  <a:cubicBezTo>
                    <a:pt x="363" y="77"/>
                    <a:pt x="280" y="0"/>
                    <a:pt x="18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9"/>
            <p:cNvSpPr/>
            <p:nvPr/>
          </p:nvSpPr>
          <p:spPr>
            <a:xfrm>
              <a:off x="1678213" y="1821665"/>
              <a:ext cx="11326" cy="27588"/>
            </a:xfrm>
            <a:custGeom>
              <a:rect b="b" l="l" r="r" t="t"/>
              <a:pathLst>
                <a:path extrusionOk="0" h="872" w="358">
                  <a:moveTo>
                    <a:pt x="179" y="0"/>
                  </a:moveTo>
                  <a:cubicBezTo>
                    <a:pt x="77" y="0"/>
                    <a:pt x="1" y="77"/>
                    <a:pt x="1" y="178"/>
                  </a:cubicBezTo>
                  <a:lnTo>
                    <a:pt x="1" y="693"/>
                  </a:lnTo>
                  <a:cubicBezTo>
                    <a:pt x="1" y="795"/>
                    <a:pt x="77" y="872"/>
                    <a:pt x="179" y="872"/>
                  </a:cubicBezTo>
                  <a:cubicBezTo>
                    <a:pt x="281" y="872"/>
                    <a:pt x="357" y="789"/>
                    <a:pt x="357" y="693"/>
                  </a:cubicBezTo>
                  <a:lnTo>
                    <a:pt x="357" y="178"/>
                  </a:lnTo>
                  <a:cubicBezTo>
                    <a:pt x="357" y="77"/>
                    <a:pt x="281" y="0"/>
                    <a:pt x="17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9"/>
            <p:cNvSpPr/>
            <p:nvPr/>
          </p:nvSpPr>
          <p:spPr>
            <a:xfrm>
              <a:off x="1694727" y="1821665"/>
              <a:ext cx="11484" cy="27588"/>
            </a:xfrm>
            <a:custGeom>
              <a:rect b="b" l="l" r="r" t="t"/>
              <a:pathLst>
                <a:path extrusionOk="0" h="872" w="363">
                  <a:moveTo>
                    <a:pt x="179" y="0"/>
                  </a:moveTo>
                  <a:cubicBezTo>
                    <a:pt x="83" y="0"/>
                    <a:pt x="0" y="77"/>
                    <a:pt x="0" y="178"/>
                  </a:cubicBezTo>
                  <a:lnTo>
                    <a:pt x="0" y="693"/>
                  </a:lnTo>
                  <a:cubicBezTo>
                    <a:pt x="0" y="795"/>
                    <a:pt x="83" y="872"/>
                    <a:pt x="179" y="872"/>
                  </a:cubicBezTo>
                  <a:cubicBezTo>
                    <a:pt x="280" y="872"/>
                    <a:pt x="363" y="789"/>
                    <a:pt x="363" y="693"/>
                  </a:cubicBezTo>
                  <a:lnTo>
                    <a:pt x="363" y="178"/>
                  </a:lnTo>
                  <a:cubicBezTo>
                    <a:pt x="363" y="77"/>
                    <a:pt x="280" y="0"/>
                    <a:pt x="17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9"/>
            <p:cNvSpPr/>
            <p:nvPr/>
          </p:nvSpPr>
          <p:spPr>
            <a:xfrm>
              <a:off x="1745220" y="1589452"/>
              <a:ext cx="35244" cy="11516"/>
            </a:xfrm>
            <a:custGeom>
              <a:rect b="b" l="l" r="r" t="t"/>
              <a:pathLst>
                <a:path extrusionOk="0" h="364" w="1114">
                  <a:moveTo>
                    <a:pt x="185" y="1"/>
                  </a:moveTo>
                  <a:cubicBezTo>
                    <a:pt x="83" y="1"/>
                    <a:pt x="1" y="83"/>
                    <a:pt x="1" y="185"/>
                  </a:cubicBezTo>
                  <a:cubicBezTo>
                    <a:pt x="1" y="281"/>
                    <a:pt x="83" y="363"/>
                    <a:pt x="185" y="363"/>
                  </a:cubicBezTo>
                  <a:lnTo>
                    <a:pt x="936" y="363"/>
                  </a:lnTo>
                  <a:cubicBezTo>
                    <a:pt x="1038" y="363"/>
                    <a:pt x="1114" y="281"/>
                    <a:pt x="1114" y="185"/>
                  </a:cubicBezTo>
                  <a:cubicBezTo>
                    <a:pt x="1114" y="83"/>
                    <a:pt x="1038" y="1"/>
                    <a:pt x="936"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9"/>
            <p:cNvSpPr/>
            <p:nvPr/>
          </p:nvSpPr>
          <p:spPr>
            <a:xfrm>
              <a:off x="1587288" y="1589452"/>
              <a:ext cx="35244" cy="11516"/>
            </a:xfrm>
            <a:custGeom>
              <a:rect b="b" l="l" r="r" t="t"/>
              <a:pathLst>
                <a:path extrusionOk="0" h="364" w="1114">
                  <a:moveTo>
                    <a:pt x="178" y="1"/>
                  </a:moveTo>
                  <a:cubicBezTo>
                    <a:pt x="77" y="1"/>
                    <a:pt x="0" y="83"/>
                    <a:pt x="0" y="185"/>
                  </a:cubicBezTo>
                  <a:cubicBezTo>
                    <a:pt x="0" y="281"/>
                    <a:pt x="77" y="363"/>
                    <a:pt x="178" y="363"/>
                  </a:cubicBezTo>
                  <a:lnTo>
                    <a:pt x="929" y="363"/>
                  </a:lnTo>
                  <a:cubicBezTo>
                    <a:pt x="1031" y="363"/>
                    <a:pt x="1113" y="281"/>
                    <a:pt x="1113" y="185"/>
                  </a:cubicBezTo>
                  <a:cubicBezTo>
                    <a:pt x="1113" y="83"/>
                    <a:pt x="1031" y="1"/>
                    <a:pt x="929"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8" name="Google Shape;4118;p59"/>
          <p:cNvGrpSpPr/>
          <p:nvPr/>
        </p:nvGrpSpPr>
        <p:grpSpPr>
          <a:xfrm>
            <a:off x="761125" y="1517296"/>
            <a:ext cx="281547" cy="377125"/>
            <a:chOff x="871260" y="1597557"/>
            <a:chExt cx="273400" cy="366212"/>
          </a:xfrm>
        </p:grpSpPr>
        <p:sp>
          <p:nvSpPr>
            <p:cNvPr id="4119" name="Google Shape;4119;p59"/>
            <p:cNvSpPr/>
            <p:nvPr/>
          </p:nvSpPr>
          <p:spPr>
            <a:xfrm>
              <a:off x="871260" y="1597557"/>
              <a:ext cx="273400" cy="366212"/>
            </a:xfrm>
            <a:custGeom>
              <a:rect b="b" l="l" r="r" t="t"/>
              <a:pathLst>
                <a:path extrusionOk="0" h="11920" w="8899">
                  <a:moveTo>
                    <a:pt x="1451" y="0"/>
                  </a:moveTo>
                  <a:cubicBezTo>
                    <a:pt x="650" y="0"/>
                    <a:pt x="1" y="656"/>
                    <a:pt x="1" y="1457"/>
                  </a:cubicBezTo>
                  <a:lnTo>
                    <a:pt x="1" y="10469"/>
                  </a:lnTo>
                  <a:cubicBezTo>
                    <a:pt x="1" y="11270"/>
                    <a:pt x="650" y="11919"/>
                    <a:pt x="1451" y="11919"/>
                  </a:cubicBezTo>
                  <a:lnTo>
                    <a:pt x="7448" y="11919"/>
                  </a:lnTo>
                  <a:cubicBezTo>
                    <a:pt x="8250" y="11919"/>
                    <a:pt x="8899" y="11270"/>
                    <a:pt x="8899" y="10469"/>
                  </a:cubicBezTo>
                  <a:lnTo>
                    <a:pt x="8899" y="1457"/>
                  </a:lnTo>
                  <a:cubicBezTo>
                    <a:pt x="8899" y="656"/>
                    <a:pt x="8250" y="0"/>
                    <a:pt x="744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9"/>
            <p:cNvSpPr/>
            <p:nvPr/>
          </p:nvSpPr>
          <p:spPr>
            <a:xfrm>
              <a:off x="893349" y="1837899"/>
              <a:ext cx="88143" cy="88143"/>
            </a:xfrm>
            <a:custGeom>
              <a:rect b="b" l="l" r="r" t="t"/>
              <a:pathLst>
                <a:path extrusionOk="0" h="2869" w="2869">
                  <a:moveTo>
                    <a:pt x="1432" y="0"/>
                  </a:moveTo>
                  <a:cubicBezTo>
                    <a:pt x="1133" y="0"/>
                    <a:pt x="885" y="248"/>
                    <a:pt x="885" y="547"/>
                  </a:cubicBezTo>
                  <a:lnTo>
                    <a:pt x="885" y="884"/>
                  </a:lnTo>
                  <a:lnTo>
                    <a:pt x="548" y="884"/>
                  </a:lnTo>
                  <a:cubicBezTo>
                    <a:pt x="249" y="884"/>
                    <a:pt x="1" y="1132"/>
                    <a:pt x="1" y="1431"/>
                  </a:cubicBezTo>
                  <a:cubicBezTo>
                    <a:pt x="1" y="1737"/>
                    <a:pt x="249" y="1985"/>
                    <a:pt x="548" y="1985"/>
                  </a:cubicBezTo>
                  <a:lnTo>
                    <a:pt x="885" y="1985"/>
                  </a:lnTo>
                  <a:lnTo>
                    <a:pt x="885" y="2322"/>
                  </a:lnTo>
                  <a:cubicBezTo>
                    <a:pt x="885" y="2621"/>
                    <a:pt x="1133" y="2869"/>
                    <a:pt x="1432" y="2869"/>
                  </a:cubicBezTo>
                  <a:cubicBezTo>
                    <a:pt x="1737" y="2869"/>
                    <a:pt x="1985" y="2621"/>
                    <a:pt x="1985" y="2322"/>
                  </a:cubicBezTo>
                  <a:lnTo>
                    <a:pt x="1985" y="1985"/>
                  </a:lnTo>
                  <a:lnTo>
                    <a:pt x="2322" y="1985"/>
                  </a:lnTo>
                  <a:cubicBezTo>
                    <a:pt x="2621" y="1985"/>
                    <a:pt x="2869" y="1737"/>
                    <a:pt x="2869" y="1431"/>
                  </a:cubicBezTo>
                  <a:cubicBezTo>
                    <a:pt x="2869" y="1132"/>
                    <a:pt x="2621" y="884"/>
                    <a:pt x="2322" y="884"/>
                  </a:cubicBezTo>
                  <a:lnTo>
                    <a:pt x="1985" y="884"/>
                  </a:lnTo>
                  <a:lnTo>
                    <a:pt x="1985" y="547"/>
                  </a:lnTo>
                  <a:cubicBezTo>
                    <a:pt x="1985" y="248"/>
                    <a:pt x="1737" y="0"/>
                    <a:pt x="1432"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9"/>
            <p:cNvSpPr/>
            <p:nvPr/>
          </p:nvSpPr>
          <p:spPr>
            <a:xfrm>
              <a:off x="1040694" y="1845794"/>
              <a:ext cx="75454" cy="72351"/>
            </a:xfrm>
            <a:custGeom>
              <a:rect b="b" l="l" r="r" t="t"/>
              <a:pathLst>
                <a:path extrusionOk="0" h="2355" w="2456">
                  <a:moveTo>
                    <a:pt x="602" y="1"/>
                  </a:moveTo>
                  <a:cubicBezTo>
                    <a:pt x="461" y="1"/>
                    <a:pt x="321" y="55"/>
                    <a:pt x="216" y="163"/>
                  </a:cubicBezTo>
                  <a:cubicBezTo>
                    <a:pt x="0" y="379"/>
                    <a:pt x="0" y="723"/>
                    <a:pt x="216" y="939"/>
                  </a:cubicBezTo>
                  <a:lnTo>
                    <a:pt x="452" y="1174"/>
                  </a:lnTo>
                  <a:lnTo>
                    <a:pt x="216" y="1416"/>
                  </a:lnTo>
                  <a:cubicBezTo>
                    <a:pt x="0" y="1632"/>
                    <a:pt x="0" y="1976"/>
                    <a:pt x="216" y="2192"/>
                  </a:cubicBezTo>
                  <a:cubicBezTo>
                    <a:pt x="321" y="2300"/>
                    <a:pt x="461" y="2354"/>
                    <a:pt x="602" y="2354"/>
                  </a:cubicBezTo>
                  <a:cubicBezTo>
                    <a:pt x="743" y="2354"/>
                    <a:pt x="884" y="2300"/>
                    <a:pt x="992" y="2192"/>
                  </a:cubicBezTo>
                  <a:lnTo>
                    <a:pt x="1228" y="1950"/>
                  </a:lnTo>
                  <a:lnTo>
                    <a:pt x="1469" y="2192"/>
                  </a:lnTo>
                  <a:cubicBezTo>
                    <a:pt x="1577" y="2300"/>
                    <a:pt x="1717" y="2354"/>
                    <a:pt x="1857" y="2354"/>
                  </a:cubicBezTo>
                  <a:cubicBezTo>
                    <a:pt x="1997" y="2354"/>
                    <a:pt x="2137" y="2300"/>
                    <a:pt x="2245" y="2192"/>
                  </a:cubicBezTo>
                  <a:cubicBezTo>
                    <a:pt x="2455" y="1976"/>
                    <a:pt x="2455" y="1632"/>
                    <a:pt x="2245" y="1416"/>
                  </a:cubicBezTo>
                  <a:lnTo>
                    <a:pt x="2003" y="1174"/>
                  </a:lnTo>
                  <a:lnTo>
                    <a:pt x="2245" y="939"/>
                  </a:lnTo>
                  <a:cubicBezTo>
                    <a:pt x="2455" y="723"/>
                    <a:pt x="2455" y="379"/>
                    <a:pt x="2245" y="163"/>
                  </a:cubicBezTo>
                  <a:cubicBezTo>
                    <a:pt x="2137" y="55"/>
                    <a:pt x="1997" y="1"/>
                    <a:pt x="1857" y="1"/>
                  </a:cubicBezTo>
                  <a:cubicBezTo>
                    <a:pt x="1717" y="1"/>
                    <a:pt x="1577" y="55"/>
                    <a:pt x="1469" y="163"/>
                  </a:cubicBezTo>
                  <a:lnTo>
                    <a:pt x="1228" y="405"/>
                  </a:lnTo>
                  <a:lnTo>
                    <a:pt x="992" y="163"/>
                  </a:lnTo>
                  <a:cubicBezTo>
                    <a:pt x="884" y="55"/>
                    <a:pt x="743" y="1"/>
                    <a:pt x="602"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9"/>
            <p:cNvSpPr/>
            <p:nvPr/>
          </p:nvSpPr>
          <p:spPr>
            <a:xfrm>
              <a:off x="901368" y="1630000"/>
              <a:ext cx="213214" cy="176470"/>
            </a:xfrm>
            <a:custGeom>
              <a:rect b="b" l="l" r="r" t="t"/>
              <a:pathLst>
                <a:path extrusionOk="0" h="5744" w="6940">
                  <a:moveTo>
                    <a:pt x="935" y="0"/>
                  </a:moveTo>
                  <a:cubicBezTo>
                    <a:pt x="420" y="0"/>
                    <a:pt x="0" y="420"/>
                    <a:pt x="0" y="935"/>
                  </a:cubicBezTo>
                  <a:lnTo>
                    <a:pt x="0" y="4808"/>
                  </a:lnTo>
                  <a:cubicBezTo>
                    <a:pt x="0" y="5324"/>
                    <a:pt x="420" y="5743"/>
                    <a:pt x="935" y="5743"/>
                  </a:cubicBezTo>
                  <a:lnTo>
                    <a:pt x="6004" y="5743"/>
                  </a:lnTo>
                  <a:cubicBezTo>
                    <a:pt x="6519" y="5743"/>
                    <a:pt x="6939" y="5324"/>
                    <a:pt x="6939" y="4808"/>
                  </a:cubicBezTo>
                  <a:lnTo>
                    <a:pt x="6939" y="935"/>
                  </a:lnTo>
                  <a:cubicBezTo>
                    <a:pt x="6939" y="420"/>
                    <a:pt x="6519" y="0"/>
                    <a:pt x="600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3" name="Google Shape;4123;p59"/>
          <p:cNvSpPr/>
          <p:nvPr/>
        </p:nvSpPr>
        <p:spPr>
          <a:xfrm>
            <a:off x="5036846" y="1736341"/>
            <a:ext cx="96811" cy="70457"/>
          </a:xfrm>
          <a:custGeom>
            <a:rect b="b" l="l" r="r" t="t"/>
            <a:pathLst>
              <a:path extrusionOk="0" h="2227" w="3060">
                <a:moveTo>
                  <a:pt x="1813" y="363"/>
                </a:moveTo>
                <a:lnTo>
                  <a:pt x="1813" y="935"/>
                </a:lnTo>
                <a:lnTo>
                  <a:pt x="1247" y="935"/>
                </a:lnTo>
                <a:lnTo>
                  <a:pt x="1247" y="363"/>
                </a:lnTo>
                <a:close/>
                <a:moveTo>
                  <a:pt x="1813" y="1298"/>
                </a:moveTo>
                <a:lnTo>
                  <a:pt x="1813" y="1851"/>
                </a:lnTo>
                <a:lnTo>
                  <a:pt x="1247" y="1851"/>
                </a:lnTo>
                <a:lnTo>
                  <a:pt x="1247" y="1298"/>
                </a:lnTo>
                <a:close/>
                <a:moveTo>
                  <a:pt x="885" y="1298"/>
                </a:moveTo>
                <a:lnTo>
                  <a:pt x="885" y="1870"/>
                </a:lnTo>
                <a:lnTo>
                  <a:pt x="363" y="1870"/>
                </a:lnTo>
                <a:lnTo>
                  <a:pt x="363" y="1298"/>
                </a:lnTo>
                <a:close/>
                <a:moveTo>
                  <a:pt x="2697" y="1298"/>
                </a:moveTo>
                <a:lnTo>
                  <a:pt x="2697" y="1870"/>
                </a:lnTo>
                <a:lnTo>
                  <a:pt x="2176" y="1870"/>
                </a:lnTo>
                <a:lnTo>
                  <a:pt x="2176" y="1298"/>
                </a:lnTo>
                <a:close/>
                <a:moveTo>
                  <a:pt x="1063" y="1"/>
                </a:moveTo>
                <a:cubicBezTo>
                  <a:pt x="967" y="1"/>
                  <a:pt x="885" y="83"/>
                  <a:pt x="885" y="179"/>
                </a:cubicBezTo>
                <a:lnTo>
                  <a:pt x="885" y="935"/>
                </a:lnTo>
                <a:lnTo>
                  <a:pt x="179" y="935"/>
                </a:lnTo>
                <a:cubicBezTo>
                  <a:pt x="83" y="935"/>
                  <a:pt x="1" y="1018"/>
                  <a:pt x="1" y="1114"/>
                </a:cubicBezTo>
                <a:lnTo>
                  <a:pt x="1" y="2048"/>
                </a:lnTo>
                <a:cubicBezTo>
                  <a:pt x="1" y="2144"/>
                  <a:pt x="83" y="2227"/>
                  <a:pt x="179" y="2227"/>
                </a:cubicBezTo>
                <a:lnTo>
                  <a:pt x="2875" y="2227"/>
                </a:lnTo>
                <a:cubicBezTo>
                  <a:pt x="2977" y="2227"/>
                  <a:pt x="3060" y="2144"/>
                  <a:pt x="3060" y="2048"/>
                </a:cubicBezTo>
                <a:lnTo>
                  <a:pt x="3060" y="1114"/>
                </a:lnTo>
                <a:cubicBezTo>
                  <a:pt x="3060" y="1018"/>
                  <a:pt x="2977" y="935"/>
                  <a:pt x="2875" y="935"/>
                </a:cubicBezTo>
                <a:lnTo>
                  <a:pt x="2176" y="935"/>
                </a:lnTo>
                <a:lnTo>
                  <a:pt x="2176" y="179"/>
                </a:lnTo>
                <a:cubicBezTo>
                  <a:pt x="2176" y="83"/>
                  <a:pt x="2093" y="1"/>
                  <a:pt x="19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9"/>
          <p:cNvSpPr/>
          <p:nvPr/>
        </p:nvSpPr>
        <p:spPr>
          <a:xfrm>
            <a:off x="5036846" y="1676579"/>
            <a:ext cx="96811" cy="40876"/>
          </a:xfrm>
          <a:custGeom>
            <a:rect b="b" l="l" r="r" t="t"/>
            <a:pathLst>
              <a:path extrusionOk="0" h="1292" w="3060">
                <a:moveTo>
                  <a:pt x="1813" y="363"/>
                </a:moveTo>
                <a:lnTo>
                  <a:pt x="1813" y="916"/>
                </a:lnTo>
                <a:lnTo>
                  <a:pt x="1247" y="916"/>
                </a:lnTo>
                <a:lnTo>
                  <a:pt x="1247" y="363"/>
                </a:lnTo>
                <a:close/>
                <a:moveTo>
                  <a:pt x="885" y="363"/>
                </a:moveTo>
                <a:lnTo>
                  <a:pt x="885" y="936"/>
                </a:lnTo>
                <a:lnTo>
                  <a:pt x="363" y="936"/>
                </a:lnTo>
                <a:lnTo>
                  <a:pt x="363" y="363"/>
                </a:lnTo>
                <a:close/>
                <a:moveTo>
                  <a:pt x="2697" y="363"/>
                </a:moveTo>
                <a:lnTo>
                  <a:pt x="2697" y="936"/>
                </a:lnTo>
                <a:lnTo>
                  <a:pt x="2176" y="936"/>
                </a:lnTo>
                <a:lnTo>
                  <a:pt x="2176" y="363"/>
                </a:lnTo>
                <a:close/>
                <a:moveTo>
                  <a:pt x="185" y="1"/>
                </a:moveTo>
                <a:cubicBezTo>
                  <a:pt x="83" y="1"/>
                  <a:pt x="1" y="83"/>
                  <a:pt x="1" y="185"/>
                </a:cubicBezTo>
                <a:lnTo>
                  <a:pt x="1" y="1114"/>
                </a:lnTo>
                <a:cubicBezTo>
                  <a:pt x="1" y="1215"/>
                  <a:pt x="83" y="1292"/>
                  <a:pt x="185" y="1292"/>
                </a:cubicBezTo>
                <a:lnTo>
                  <a:pt x="2875" y="1292"/>
                </a:lnTo>
                <a:cubicBezTo>
                  <a:pt x="2977" y="1292"/>
                  <a:pt x="3060" y="1215"/>
                  <a:pt x="3060" y="1114"/>
                </a:cubicBezTo>
                <a:lnTo>
                  <a:pt x="3060" y="185"/>
                </a:lnTo>
                <a:cubicBezTo>
                  <a:pt x="3060" y="83"/>
                  <a:pt x="2977" y="1"/>
                  <a:pt x="28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8" name="Shape 4128"/>
        <p:cNvGrpSpPr/>
        <p:nvPr/>
      </p:nvGrpSpPr>
      <p:grpSpPr>
        <a:xfrm>
          <a:off x="0" y="0"/>
          <a:ext cx="0" cy="0"/>
          <a:chOff x="0" y="0"/>
          <a:chExt cx="0" cy="0"/>
        </a:xfrm>
      </p:grpSpPr>
      <p:sp>
        <p:nvSpPr>
          <p:cNvPr id="4129" name="Google Shape;4129;p60"/>
          <p:cNvSpPr txBox="1"/>
          <p:nvPr>
            <p:ph idx="1" type="body"/>
          </p:nvPr>
        </p:nvSpPr>
        <p:spPr>
          <a:xfrm>
            <a:off x="3837800" y="2214663"/>
            <a:ext cx="4579800" cy="18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B</a:t>
            </a:r>
            <a:r>
              <a:rPr lang="en">
                <a:solidFill>
                  <a:schemeClr val="hlink"/>
                </a:solidFill>
                <a:uFill>
                  <a:noFill/>
                </a:uFill>
                <a:hlinkClick r:id="rId3"/>
              </a:rPr>
              <a:t>oard game illustrations pack</a:t>
            </a:r>
            <a:endParaRPr/>
          </a:p>
          <a:p>
            <a:pPr indent="0" lvl="0" marL="0" rtl="0" algn="l">
              <a:spcBef>
                <a:spcPts val="0"/>
              </a:spcBef>
              <a:spcAft>
                <a:spcPts val="0"/>
              </a:spcAft>
              <a:buNone/>
            </a:pPr>
            <a:r>
              <a:t/>
            </a:r>
            <a:endParaRPr/>
          </a:p>
        </p:txBody>
      </p:sp>
      <p:sp>
        <p:nvSpPr>
          <p:cNvPr id="4130" name="Google Shape;4130;p60"/>
          <p:cNvSpPr txBox="1"/>
          <p:nvPr>
            <p:ph type="title"/>
          </p:nvPr>
        </p:nvSpPr>
        <p:spPr>
          <a:xfrm>
            <a:off x="3837809" y="1083838"/>
            <a:ext cx="4579800" cy="104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2"/>
                </a:solidFill>
              </a:rPr>
              <a:t>Alternative</a:t>
            </a:r>
            <a:r>
              <a:rPr lang="en"/>
              <a:t> resources</a:t>
            </a:r>
            <a:endParaRPr/>
          </a:p>
        </p:txBody>
      </p:sp>
      <p:grpSp>
        <p:nvGrpSpPr>
          <p:cNvPr id="4131" name="Google Shape;4131;p60"/>
          <p:cNvGrpSpPr/>
          <p:nvPr/>
        </p:nvGrpSpPr>
        <p:grpSpPr>
          <a:xfrm>
            <a:off x="2328971" y="985508"/>
            <a:ext cx="1315263" cy="1315263"/>
            <a:chOff x="2328971" y="985508"/>
            <a:chExt cx="1315263" cy="1315263"/>
          </a:xfrm>
        </p:grpSpPr>
        <p:sp>
          <p:nvSpPr>
            <p:cNvPr id="4132" name="Google Shape;4132;p60"/>
            <p:cNvSpPr/>
            <p:nvPr/>
          </p:nvSpPr>
          <p:spPr>
            <a:xfrm>
              <a:off x="2328971" y="985508"/>
              <a:ext cx="1315263" cy="1315263"/>
            </a:xfrm>
            <a:custGeom>
              <a:rect b="b" l="l" r="r" t="t"/>
              <a:pathLst>
                <a:path extrusionOk="0" h="87219" w="87219">
                  <a:moveTo>
                    <a:pt x="8371" y="0"/>
                  </a:moveTo>
                  <a:cubicBezTo>
                    <a:pt x="3760" y="0"/>
                    <a:pt x="0" y="3760"/>
                    <a:pt x="0" y="8371"/>
                  </a:cubicBezTo>
                  <a:lnTo>
                    <a:pt x="0" y="78848"/>
                  </a:lnTo>
                  <a:cubicBezTo>
                    <a:pt x="0" y="83460"/>
                    <a:pt x="3760" y="87219"/>
                    <a:pt x="8371" y="87219"/>
                  </a:cubicBezTo>
                  <a:lnTo>
                    <a:pt x="78873" y="87219"/>
                  </a:lnTo>
                  <a:cubicBezTo>
                    <a:pt x="83459" y="87219"/>
                    <a:pt x="87218" y="83485"/>
                    <a:pt x="87218" y="78873"/>
                  </a:cubicBezTo>
                  <a:lnTo>
                    <a:pt x="87218" y="8371"/>
                  </a:lnTo>
                  <a:cubicBezTo>
                    <a:pt x="87218" y="3760"/>
                    <a:pt x="83459" y="0"/>
                    <a:pt x="7887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0"/>
            <p:cNvSpPr/>
            <p:nvPr/>
          </p:nvSpPr>
          <p:spPr>
            <a:xfrm>
              <a:off x="2364877" y="1021413"/>
              <a:ext cx="1243452" cy="1243452"/>
            </a:xfrm>
            <a:custGeom>
              <a:rect b="b" l="l" r="r" t="t"/>
              <a:pathLst>
                <a:path extrusionOk="0" h="82457" w="82457">
                  <a:moveTo>
                    <a:pt x="5990" y="0"/>
                  </a:moveTo>
                  <a:cubicBezTo>
                    <a:pt x="2682" y="0"/>
                    <a:pt x="0" y="2682"/>
                    <a:pt x="0" y="5990"/>
                  </a:cubicBezTo>
                  <a:lnTo>
                    <a:pt x="0" y="76492"/>
                  </a:lnTo>
                  <a:cubicBezTo>
                    <a:pt x="0" y="79775"/>
                    <a:pt x="2682" y="82457"/>
                    <a:pt x="5990" y="82457"/>
                  </a:cubicBezTo>
                  <a:lnTo>
                    <a:pt x="76492" y="82457"/>
                  </a:lnTo>
                  <a:cubicBezTo>
                    <a:pt x="79775" y="82457"/>
                    <a:pt x="82456" y="79775"/>
                    <a:pt x="82456" y="76492"/>
                  </a:cubicBezTo>
                  <a:lnTo>
                    <a:pt x="82456" y="5990"/>
                  </a:lnTo>
                  <a:cubicBezTo>
                    <a:pt x="82456" y="2682"/>
                    <a:pt x="79775" y="0"/>
                    <a:pt x="76492"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0"/>
            <p:cNvSpPr/>
            <p:nvPr/>
          </p:nvSpPr>
          <p:spPr>
            <a:xfrm>
              <a:off x="2404175" y="1057696"/>
              <a:ext cx="113779" cy="113779"/>
            </a:xfrm>
            <a:custGeom>
              <a:rect b="b" l="l" r="r" t="t"/>
              <a:pathLst>
                <a:path extrusionOk="0" h="7545" w="7545">
                  <a:moveTo>
                    <a:pt x="1329" y="0"/>
                  </a:moveTo>
                  <a:cubicBezTo>
                    <a:pt x="577" y="0"/>
                    <a:pt x="1" y="577"/>
                    <a:pt x="1" y="1304"/>
                  </a:cubicBezTo>
                  <a:lnTo>
                    <a:pt x="1" y="6216"/>
                  </a:lnTo>
                  <a:cubicBezTo>
                    <a:pt x="1" y="6943"/>
                    <a:pt x="577" y="7544"/>
                    <a:pt x="1329" y="7544"/>
                  </a:cubicBezTo>
                  <a:lnTo>
                    <a:pt x="6241" y="7544"/>
                  </a:lnTo>
                  <a:cubicBezTo>
                    <a:pt x="6968" y="7544"/>
                    <a:pt x="7545" y="6968"/>
                    <a:pt x="7545" y="6216"/>
                  </a:cubicBezTo>
                  <a:lnTo>
                    <a:pt x="7545" y="1304"/>
                  </a:lnTo>
                  <a:cubicBezTo>
                    <a:pt x="7545" y="577"/>
                    <a:pt x="6968" y="0"/>
                    <a:pt x="624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0"/>
            <p:cNvSpPr/>
            <p:nvPr/>
          </p:nvSpPr>
          <p:spPr>
            <a:xfrm>
              <a:off x="2535326" y="1057696"/>
              <a:ext cx="114156" cy="113779"/>
            </a:xfrm>
            <a:custGeom>
              <a:rect b="b" l="l" r="r" t="t"/>
              <a:pathLst>
                <a:path extrusionOk="0" h="7545" w="7570">
                  <a:moveTo>
                    <a:pt x="1329" y="0"/>
                  </a:moveTo>
                  <a:cubicBezTo>
                    <a:pt x="602" y="0"/>
                    <a:pt x="0" y="577"/>
                    <a:pt x="0" y="1304"/>
                  </a:cubicBezTo>
                  <a:lnTo>
                    <a:pt x="0" y="6216"/>
                  </a:lnTo>
                  <a:cubicBezTo>
                    <a:pt x="0" y="6943"/>
                    <a:pt x="602" y="7544"/>
                    <a:pt x="1329" y="7544"/>
                  </a:cubicBezTo>
                  <a:lnTo>
                    <a:pt x="6241" y="7544"/>
                  </a:lnTo>
                  <a:cubicBezTo>
                    <a:pt x="6968" y="7544"/>
                    <a:pt x="7569" y="6968"/>
                    <a:pt x="7569" y="6216"/>
                  </a:cubicBezTo>
                  <a:lnTo>
                    <a:pt x="7569" y="1304"/>
                  </a:lnTo>
                  <a:cubicBezTo>
                    <a:pt x="7569" y="577"/>
                    <a:pt x="6968" y="0"/>
                    <a:pt x="6241"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0"/>
            <p:cNvSpPr/>
            <p:nvPr/>
          </p:nvSpPr>
          <p:spPr>
            <a:xfrm>
              <a:off x="2666854" y="1057696"/>
              <a:ext cx="114156" cy="113779"/>
            </a:xfrm>
            <a:custGeom>
              <a:rect b="b" l="l" r="r" t="t"/>
              <a:pathLst>
                <a:path extrusionOk="0" h="7545" w="7570">
                  <a:moveTo>
                    <a:pt x="1329" y="0"/>
                  </a:moveTo>
                  <a:cubicBezTo>
                    <a:pt x="602" y="0"/>
                    <a:pt x="0" y="577"/>
                    <a:pt x="0" y="1304"/>
                  </a:cubicBezTo>
                  <a:lnTo>
                    <a:pt x="0" y="6216"/>
                  </a:lnTo>
                  <a:cubicBezTo>
                    <a:pt x="0" y="6943"/>
                    <a:pt x="602" y="7544"/>
                    <a:pt x="1329" y="7544"/>
                  </a:cubicBezTo>
                  <a:lnTo>
                    <a:pt x="6241" y="7544"/>
                  </a:lnTo>
                  <a:cubicBezTo>
                    <a:pt x="6968" y="7544"/>
                    <a:pt x="7569" y="6968"/>
                    <a:pt x="7569" y="6216"/>
                  </a:cubicBezTo>
                  <a:lnTo>
                    <a:pt x="7569" y="1304"/>
                  </a:lnTo>
                  <a:cubicBezTo>
                    <a:pt x="7569" y="577"/>
                    <a:pt x="6968" y="0"/>
                    <a:pt x="6241"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0"/>
            <p:cNvSpPr/>
            <p:nvPr/>
          </p:nvSpPr>
          <p:spPr>
            <a:xfrm>
              <a:off x="2798382" y="1057696"/>
              <a:ext cx="113764" cy="113779"/>
            </a:xfrm>
            <a:custGeom>
              <a:rect b="b" l="l" r="r" t="t"/>
              <a:pathLst>
                <a:path extrusionOk="0" h="7545" w="7544">
                  <a:moveTo>
                    <a:pt x="1328" y="0"/>
                  </a:moveTo>
                  <a:cubicBezTo>
                    <a:pt x="577" y="0"/>
                    <a:pt x="0" y="577"/>
                    <a:pt x="0" y="1304"/>
                  </a:cubicBezTo>
                  <a:lnTo>
                    <a:pt x="0" y="6216"/>
                  </a:lnTo>
                  <a:cubicBezTo>
                    <a:pt x="0" y="6943"/>
                    <a:pt x="577" y="7544"/>
                    <a:pt x="1328" y="7544"/>
                  </a:cubicBezTo>
                  <a:lnTo>
                    <a:pt x="6216" y="7544"/>
                  </a:lnTo>
                  <a:cubicBezTo>
                    <a:pt x="6968" y="7544"/>
                    <a:pt x="7544" y="6968"/>
                    <a:pt x="7544" y="6216"/>
                  </a:cubicBezTo>
                  <a:lnTo>
                    <a:pt x="7544" y="1304"/>
                  </a:lnTo>
                  <a:cubicBezTo>
                    <a:pt x="7544" y="577"/>
                    <a:pt x="6968" y="0"/>
                    <a:pt x="6216"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0"/>
            <p:cNvSpPr/>
            <p:nvPr/>
          </p:nvSpPr>
          <p:spPr>
            <a:xfrm>
              <a:off x="2929517" y="1057696"/>
              <a:ext cx="114156" cy="113779"/>
            </a:xfrm>
            <a:custGeom>
              <a:rect b="b" l="l" r="r" t="t"/>
              <a:pathLst>
                <a:path extrusionOk="0" h="7545" w="7570">
                  <a:moveTo>
                    <a:pt x="1329" y="0"/>
                  </a:moveTo>
                  <a:cubicBezTo>
                    <a:pt x="602" y="0"/>
                    <a:pt x="1" y="577"/>
                    <a:pt x="1" y="1304"/>
                  </a:cubicBezTo>
                  <a:lnTo>
                    <a:pt x="1" y="6216"/>
                  </a:lnTo>
                  <a:cubicBezTo>
                    <a:pt x="1" y="6943"/>
                    <a:pt x="602" y="7544"/>
                    <a:pt x="1329" y="7544"/>
                  </a:cubicBezTo>
                  <a:lnTo>
                    <a:pt x="6241" y="7544"/>
                  </a:lnTo>
                  <a:cubicBezTo>
                    <a:pt x="6968" y="7544"/>
                    <a:pt x="7570" y="6968"/>
                    <a:pt x="7570" y="6216"/>
                  </a:cubicBezTo>
                  <a:lnTo>
                    <a:pt x="7570" y="1304"/>
                  </a:lnTo>
                  <a:cubicBezTo>
                    <a:pt x="7570" y="577"/>
                    <a:pt x="6968" y="0"/>
                    <a:pt x="624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0"/>
            <p:cNvSpPr/>
            <p:nvPr/>
          </p:nvSpPr>
          <p:spPr>
            <a:xfrm>
              <a:off x="3192573" y="1057696"/>
              <a:ext cx="113779" cy="113779"/>
            </a:xfrm>
            <a:custGeom>
              <a:rect b="b" l="l" r="r" t="t"/>
              <a:pathLst>
                <a:path extrusionOk="0" h="7545" w="7545">
                  <a:moveTo>
                    <a:pt x="1329" y="0"/>
                  </a:moveTo>
                  <a:cubicBezTo>
                    <a:pt x="577" y="0"/>
                    <a:pt x="0" y="577"/>
                    <a:pt x="0" y="1304"/>
                  </a:cubicBezTo>
                  <a:lnTo>
                    <a:pt x="0" y="6216"/>
                  </a:lnTo>
                  <a:cubicBezTo>
                    <a:pt x="0" y="6943"/>
                    <a:pt x="577" y="7544"/>
                    <a:pt x="1329" y="7544"/>
                  </a:cubicBezTo>
                  <a:lnTo>
                    <a:pt x="6216" y="7544"/>
                  </a:lnTo>
                  <a:cubicBezTo>
                    <a:pt x="6968" y="7544"/>
                    <a:pt x="7544" y="6968"/>
                    <a:pt x="7544" y="6216"/>
                  </a:cubicBezTo>
                  <a:lnTo>
                    <a:pt x="7544" y="1304"/>
                  </a:lnTo>
                  <a:cubicBezTo>
                    <a:pt x="7544" y="577"/>
                    <a:pt x="6968" y="0"/>
                    <a:pt x="6216"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0"/>
            <p:cNvSpPr/>
            <p:nvPr/>
          </p:nvSpPr>
          <p:spPr>
            <a:xfrm>
              <a:off x="3061045" y="1057696"/>
              <a:ext cx="114156" cy="113779"/>
            </a:xfrm>
            <a:custGeom>
              <a:rect b="b" l="l" r="r" t="t"/>
              <a:pathLst>
                <a:path extrusionOk="0" h="7545" w="7570">
                  <a:moveTo>
                    <a:pt x="1329" y="0"/>
                  </a:moveTo>
                  <a:cubicBezTo>
                    <a:pt x="602" y="0"/>
                    <a:pt x="1" y="577"/>
                    <a:pt x="1" y="1304"/>
                  </a:cubicBezTo>
                  <a:lnTo>
                    <a:pt x="1" y="6216"/>
                  </a:lnTo>
                  <a:cubicBezTo>
                    <a:pt x="1" y="6943"/>
                    <a:pt x="602" y="7544"/>
                    <a:pt x="1329" y="7544"/>
                  </a:cubicBezTo>
                  <a:lnTo>
                    <a:pt x="6241" y="7544"/>
                  </a:lnTo>
                  <a:cubicBezTo>
                    <a:pt x="6968" y="7544"/>
                    <a:pt x="7570" y="6968"/>
                    <a:pt x="7570" y="6216"/>
                  </a:cubicBezTo>
                  <a:lnTo>
                    <a:pt x="7570" y="1304"/>
                  </a:lnTo>
                  <a:cubicBezTo>
                    <a:pt x="7570" y="577"/>
                    <a:pt x="6968" y="0"/>
                    <a:pt x="6241"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0"/>
            <p:cNvSpPr/>
            <p:nvPr/>
          </p:nvSpPr>
          <p:spPr>
            <a:xfrm>
              <a:off x="3323724" y="1057696"/>
              <a:ext cx="114156" cy="113779"/>
            </a:xfrm>
            <a:custGeom>
              <a:rect b="b" l="l" r="r" t="t"/>
              <a:pathLst>
                <a:path extrusionOk="0" h="7545" w="7570">
                  <a:moveTo>
                    <a:pt x="1329" y="0"/>
                  </a:moveTo>
                  <a:cubicBezTo>
                    <a:pt x="602" y="0"/>
                    <a:pt x="0" y="577"/>
                    <a:pt x="0" y="1304"/>
                  </a:cubicBezTo>
                  <a:lnTo>
                    <a:pt x="0" y="6216"/>
                  </a:lnTo>
                  <a:cubicBezTo>
                    <a:pt x="0" y="6943"/>
                    <a:pt x="602" y="7544"/>
                    <a:pt x="1329" y="7544"/>
                  </a:cubicBezTo>
                  <a:lnTo>
                    <a:pt x="6241" y="7544"/>
                  </a:lnTo>
                  <a:cubicBezTo>
                    <a:pt x="6968" y="7544"/>
                    <a:pt x="7569" y="6968"/>
                    <a:pt x="7569" y="6216"/>
                  </a:cubicBezTo>
                  <a:lnTo>
                    <a:pt x="7569" y="1304"/>
                  </a:lnTo>
                  <a:cubicBezTo>
                    <a:pt x="7569" y="577"/>
                    <a:pt x="6968" y="0"/>
                    <a:pt x="6241"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0"/>
            <p:cNvSpPr/>
            <p:nvPr/>
          </p:nvSpPr>
          <p:spPr>
            <a:xfrm>
              <a:off x="3455251" y="1057696"/>
              <a:ext cx="114141" cy="113779"/>
            </a:xfrm>
            <a:custGeom>
              <a:rect b="b" l="l" r="r" t="t"/>
              <a:pathLst>
                <a:path extrusionOk="0" h="7545" w="7569">
                  <a:moveTo>
                    <a:pt x="1328" y="0"/>
                  </a:moveTo>
                  <a:cubicBezTo>
                    <a:pt x="602" y="0"/>
                    <a:pt x="0" y="577"/>
                    <a:pt x="0" y="1304"/>
                  </a:cubicBezTo>
                  <a:lnTo>
                    <a:pt x="0" y="6216"/>
                  </a:lnTo>
                  <a:cubicBezTo>
                    <a:pt x="0" y="6943"/>
                    <a:pt x="602" y="7544"/>
                    <a:pt x="1328" y="7544"/>
                  </a:cubicBezTo>
                  <a:lnTo>
                    <a:pt x="6241" y="7544"/>
                  </a:lnTo>
                  <a:cubicBezTo>
                    <a:pt x="6967" y="7544"/>
                    <a:pt x="7569" y="6968"/>
                    <a:pt x="7569" y="6216"/>
                  </a:cubicBezTo>
                  <a:lnTo>
                    <a:pt x="7569" y="1304"/>
                  </a:lnTo>
                  <a:cubicBezTo>
                    <a:pt x="7569" y="577"/>
                    <a:pt x="6967" y="0"/>
                    <a:pt x="624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0"/>
            <p:cNvSpPr/>
            <p:nvPr/>
          </p:nvSpPr>
          <p:spPr>
            <a:xfrm>
              <a:off x="2404175" y="1189601"/>
              <a:ext cx="113779" cy="114156"/>
            </a:xfrm>
            <a:custGeom>
              <a:rect b="b" l="l" r="r" t="t"/>
              <a:pathLst>
                <a:path extrusionOk="0" h="7570" w="7545">
                  <a:moveTo>
                    <a:pt x="1329" y="0"/>
                  </a:moveTo>
                  <a:cubicBezTo>
                    <a:pt x="577" y="0"/>
                    <a:pt x="1" y="602"/>
                    <a:pt x="1" y="1329"/>
                  </a:cubicBezTo>
                  <a:lnTo>
                    <a:pt x="1" y="6241"/>
                  </a:lnTo>
                  <a:cubicBezTo>
                    <a:pt x="1" y="6968"/>
                    <a:pt x="577" y="7569"/>
                    <a:pt x="1329" y="7569"/>
                  </a:cubicBezTo>
                  <a:lnTo>
                    <a:pt x="6241" y="7569"/>
                  </a:lnTo>
                  <a:cubicBezTo>
                    <a:pt x="6968" y="7569"/>
                    <a:pt x="7545" y="6968"/>
                    <a:pt x="7545" y="6241"/>
                  </a:cubicBezTo>
                  <a:lnTo>
                    <a:pt x="7545" y="1329"/>
                  </a:lnTo>
                  <a:cubicBezTo>
                    <a:pt x="7545"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0"/>
            <p:cNvSpPr/>
            <p:nvPr/>
          </p:nvSpPr>
          <p:spPr>
            <a:xfrm>
              <a:off x="2535326" y="1189601"/>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0"/>
            <p:cNvSpPr/>
            <p:nvPr/>
          </p:nvSpPr>
          <p:spPr>
            <a:xfrm>
              <a:off x="2666854" y="1189601"/>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0"/>
            <p:cNvSpPr/>
            <p:nvPr/>
          </p:nvSpPr>
          <p:spPr>
            <a:xfrm>
              <a:off x="2798382" y="1189601"/>
              <a:ext cx="113764" cy="114156"/>
            </a:xfrm>
            <a:custGeom>
              <a:rect b="b" l="l" r="r" t="t"/>
              <a:pathLst>
                <a:path extrusionOk="0" h="7570" w="7544">
                  <a:moveTo>
                    <a:pt x="1328" y="0"/>
                  </a:moveTo>
                  <a:cubicBezTo>
                    <a:pt x="577" y="0"/>
                    <a:pt x="0" y="602"/>
                    <a:pt x="0" y="1329"/>
                  </a:cubicBezTo>
                  <a:lnTo>
                    <a:pt x="0" y="6241"/>
                  </a:lnTo>
                  <a:cubicBezTo>
                    <a:pt x="0" y="6968"/>
                    <a:pt x="577" y="7569"/>
                    <a:pt x="1328" y="7569"/>
                  </a:cubicBezTo>
                  <a:lnTo>
                    <a:pt x="6216" y="7569"/>
                  </a:lnTo>
                  <a:cubicBezTo>
                    <a:pt x="6968" y="7569"/>
                    <a:pt x="7544" y="6968"/>
                    <a:pt x="7544" y="6241"/>
                  </a:cubicBezTo>
                  <a:lnTo>
                    <a:pt x="7544" y="1329"/>
                  </a:lnTo>
                  <a:cubicBezTo>
                    <a:pt x="7544" y="602"/>
                    <a:pt x="6968" y="0"/>
                    <a:pt x="6216"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0"/>
            <p:cNvSpPr/>
            <p:nvPr/>
          </p:nvSpPr>
          <p:spPr>
            <a:xfrm>
              <a:off x="2929517" y="1189601"/>
              <a:ext cx="114156" cy="114156"/>
            </a:xfrm>
            <a:custGeom>
              <a:rect b="b" l="l" r="r" t="t"/>
              <a:pathLst>
                <a:path extrusionOk="0" h="7570" w="7570">
                  <a:moveTo>
                    <a:pt x="1329" y="0"/>
                  </a:moveTo>
                  <a:cubicBezTo>
                    <a:pt x="602" y="0"/>
                    <a:pt x="1" y="602"/>
                    <a:pt x="1" y="1329"/>
                  </a:cubicBezTo>
                  <a:lnTo>
                    <a:pt x="1" y="6241"/>
                  </a:lnTo>
                  <a:cubicBezTo>
                    <a:pt x="1" y="6968"/>
                    <a:pt x="602" y="7569"/>
                    <a:pt x="1329" y="7569"/>
                  </a:cubicBezTo>
                  <a:lnTo>
                    <a:pt x="6241" y="7569"/>
                  </a:lnTo>
                  <a:cubicBezTo>
                    <a:pt x="6968" y="7569"/>
                    <a:pt x="7570" y="6968"/>
                    <a:pt x="7570" y="6241"/>
                  </a:cubicBezTo>
                  <a:lnTo>
                    <a:pt x="7570" y="1329"/>
                  </a:lnTo>
                  <a:cubicBezTo>
                    <a:pt x="7570" y="602"/>
                    <a:pt x="6968" y="0"/>
                    <a:pt x="6241"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0"/>
            <p:cNvSpPr/>
            <p:nvPr/>
          </p:nvSpPr>
          <p:spPr>
            <a:xfrm>
              <a:off x="3192573" y="1189601"/>
              <a:ext cx="113779" cy="114156"/>
            </a:xfrm>
            <a:custGeom>
              <a:rect b="b" l="l" r="r" t="t"/>
              <a:pathLst>
                <a:path extrusionOk="0" h="7570" w="7545">
                  <a:moveTo>
                    <a:pt x="1329" y="0"/>
                  </a:moveTo>
                  <a:cubicBezTo>
                    <a:pt x="577" y="0"/>
                    <a:pt x="0" y="602"/>
                    <a:pt x="0" y="1329"/>
                  </a:cubicBezTo>
                  <a:lnTo>
                    <a:pt x="0" y="6241"/>
                  </a:lnTo>
                  <a:cubicBezTo>
                    <a:pt x="0" y="6968"/>
                    <a:pt x="577" y="7569"/>
                    <a:pt x="1329" y="7569"/>
                  </a:cubicBezTo>
                  <a:lnTo>
                    <a:pt x="6216" y="7569"/>
                  </a:lnTo>
                  <a:cubicBezTo>
                    <a:pt x="6968" y="7569"/>
                    <a:pt x="7544" y="6968"/>
                    <a:pt x="7544" y="6241"/>
                  </a:cubicBezTo>
                  <a:lnTo>
                    <a:pt x="7544" y="1329"/>
                  </a:lnTo>
                  <a:cubicBezTo>
                    <a:pt x="7544" y="602"/>
                    <a:pt x="6968" y="0"/>
                    <a:pt x="6216"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0"/>
            <p:cNvSpPr/>
            <p:nvPr/>
          </p:nvSpPr>
          <p:spPr>
            <a:xfrm>
              <a:off x="3061045" y="1189601"/>
              <a:ext cx="114156" cy="114156"/>
            </a:xfrm>
            <a:custGeom>
              <a:rect b="b" l="l" r="r" t="t"/>
              <a:pathLst>
                <a:path extrusionOk="0" h="7570" w="7570">
                  <a:moveTo>
                    <a:pt x="1329" y="0"/>
                  </a:moveTo>
                  <a:cubicBezTo>
                    <a:pt x="602" y="0"/>
                    <a:pt x="1" y="602"/>
                    <a:pt x="1" y="1329"/>
                  </a:cubicBezTo>
                  <a:lnTo>
                    <a:pt x="1" y="6241"/>
                  </a:lnTo>
                  <a:cubicBezTo>
                    <a:pt x="1" y="6968"/>
                    <a:pt x="602" y="7569"/>
                    <a:pt x="1329" y="7569"/>
                  </a:cubicBezTo>
                  <a:lnTo>
                    <a:pt x="6241" y="7569"/>
                  </a:lnTo>
                  <a:cubicBezTo>
                    <a:pt x="6968" y="7569"/>
                    <a:pt x="7570" y="6968"/>
                    <a:pt x="7570" y="6241"/>
                  </a:cubicBezTo>
                  <a:lnTo>
                    <a:pt x="7570" y="1329"/>
                  </a:lnTo>
                  <a:cubicBezTo>
                    <a:pt x="7570" y="602"/>
                    <a:pt x="6968" y="0"/>
                    <a:pt x="6241"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0"/>
            <p:cNvSpPr/>
            <p:nvPr/>
          </p:nvSpPr>
          <p:spPr>
            <a:xfrm>
              <a:off x="3323724" y="1189601"/>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0"/>
            <p:cNvSpPr/>
            <p:nvPr/>
          </p:nvSpPr>
          <p:spPr>
            <a:xfrm>
              <a:off x="3455251" y="1189601"/>
              <a:ext cx="114141" cy="114156"/>
            </a:xfrm>
            <a:custGeom>
              <a:rect b="b" l="l" r="r" t="t"/>
              <a:pathLst>
                <a:path extrusionOk="0" h="7570" w="7569">
                  <a:moveTo>
                    <a:pt x="1328" y="0"/>
                  </a:moveTo>
                  <a:cubicBezTo>
                    <a:pt x="602" y="0"/>
                    <a:pt x="0" y="602"/>
                    <a:pt x="0" y="1329"/>
                  </a:cubicBezTo>
                  <a:lnTo>
                    <a:pt x="0" y="6241"/>
                  </a:lnTo>
                  <a:cubicBezTo>
                    <a:pt x="0" y="6968"/>
                    <a:pt x="602" y="7569"/>
                    <a:pt x="1328" y="7569"/>
                  </a:cubicBezTo>
                  <a:lnTo>
                    <a:pt x="6241" y="7569"/>
                  </a:lnTo>
                  <a:cubicBezTo>
                    <a:pt x="6967" y="7569"/>
                    <a:pt x="7569" y="6968"/>
                    <a:pt x="7569" y="6241"/>
                  </a:cubicBezTo>
                  <a:lnTo>
                    <a:pt x="7569" y="1329"/>
                  </a:lnTo>
                  <a:cubicBezTo>
                    <a:pt x="7569" y="602"/>
                    <a:pt x="6967" y="0"/>
                    <a:pt x="6241"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0"/>
            <p:cNvSpPr/>
            <p:nvPr/>
          </p:nvSpPr>
          <p:spPr>
            <a:xfrm>
              <a:off x="2404175" y="1321882"/>
              <a:ext cx="113779" cy="114156"/>
            </a:xfrm>
            <a:custGeom>
              <a:rect b="b" l="l" r="r" t="t"/>
              <a:pathLst>
                <a:path extrusionOk="0" h="7570" w="7545">
                  <a:moveTo>
                    <a:pt x="1329" y="0"/>
                  </a:moveTo>
                  <a:cubicBezTo>
                    <a:pt x="577" y="0"/>
                    <a:pt x="1" y="602"/>
                    <a:pt x="1" y="1329"/>
                  </a:cubicBezTo>
                  <a:lnTo>
                    <a:pt x="1" y="6241"/>
                  </a:lnTo>
                  <a:cubicBezTo>
                    <a:pt x="1" y="6968"/>
                    <a:pt x="577" y="7569"/>
                    <a:pt x="1329" y="7569"/>
                  </a:cubicBezTo>
                  <a:lnTo>
                    <a:pt x="6241" y="7569"/>
                  </a:lnTo>
                  <a:cubicBezTo>
                    <a:pt x="6968" y="7569"/>
                    <a:pt x="7545" y="6968"/>
                    <a:pt x="7545" y="6241"/>
                  </a:cubicBezTo>
                  <a:lnTo>
                    <a:pt x="7545" y="1329"/>
                  </a:lnTo>
                  <a:cubicBezTo>
                    <a:pt x="7545"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0"/>
            <p:cNvSpPr/>
            <p:nvPr/>
          </p:nvSpPr>
          <p:spPr>
            <a:xfrm>
              <a:off x="2535326" y="1321882"/>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0"/>
            <p:cNvSpPr/>
            <p:nvPr/>
          </p:nvSpPr>
          <p:spPr>
            <a:xfrm>
              <a:off x="2666854" y="1321882"/>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0"/>
            <p:cNvSpPr/>
            <p:nvPr/>
          </p:nvSpPr>
          <p:spPr>
            <a:xfrm>
              <a:off x="2798382" y="1321882"/>
              <a:ext cx="113764" cy="114156"/>
            </a:xfrm>
            <a:custGeom>
              <a:rect b="b" l="l" r="r" t="t"/>
              <a:pathLst>
                <a:path extrusionOk="0" h="7570" w="7544">
                  <a:moveTo>
                    <a:pt x="1328" y="0"/>
                  </a:moveTo>
                  <a:cubicBezTo>
                    <a:pt x="577" y="0"/>
                    <a:pt x="0" y="602"/>
                    <a:pt x="0" y="1329"/>
                  </a:cubicBezTo>
                  <a:lnTo>
                    <a:pt x="0" y="6241"/>
                  </a:lnTo>
                  <a:cubicBezTo>
                    <a:pt x="0" y="6968"/>
                    <a:pt x="577" y="7569"/>
                    <a:pt x="1328" y="7569"/>
                  </a:cubicBezTo>
                  <a:lnTo>
                    <a:pt x="6216" y="7569"/>
                  </a:lnTo>
                  <a:cubicBezTo>
                    <a:pt x="6968" y="7569"/>
                    <a:pt x="7544" y="6968"/>
                    <a:pt x="7544" y="6241"/>
                  </a:cubicBezTo>
                  <a:lnTo>
                    <a:pt x="7544" y="1329"/>
                  </a:lnTo>
                  <a:cubicBezTo>
                    <a:pt x="7544" y="602"/>
                    <a:pt x="6968" y="0"/>
                    <a:pt x="6216" y="0"/>
                  </a:cubicBezTo>
                  <a:close/>
                </a:path>
              </a:pathLst>
            </a:custGeom>
            <a:solidFill>
              <a:srgbClr val="5793E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0"/>
            <p:cNvSpPr/>
            <p:nvPr/>
          </p:nvSpPr>
          <p:spPr>
            <a:xfrm>
              <a:off x="2929517" y="1321882"/>
              <a:ext cx="114156" cy="114156"/>
            </a:xfrm>
            <a:custGeom>
              <a:rect b="b" l="l" r="r" t="t"/>
              <a:pathLst>
                <a:path extrusionOk="0" h="7570" w="7570">
                  <a:moveTo>
                    <a:pt x="1329" y="0"/>
                  </a:moveTo>
                  <a:cubicBezTo>
                    <a:pt x="602" y="0"/>
                    <a:pt x="1" y="602"/>
                    <a:pt x="1" y="1329"/>
                  </a:cubicBezTo>
                  <a:lnTo>
                    <a:pt x="1" y="6241"/>
                  </a:lnTo>
                  <a:cubicBezTo>
                    <a:pt x="1" y="6968"/>
                    <a:pt x="602" y="7569"/>
                    <a:pt x="1329" y="7569"/>
                  </a:cubicBezTo>
                  <a:lnTo>
                    <a:pt x="6241" y="7569"/>
                  </a:lnTo>
                  <a:cubicBezTo>
                    <a:pt x="6968" y="7569"/>
                    <a:pt x="7570" y="6968"/>
                    <a:pt x="7570" y="6241"/>
                  </a:cubicBezTo>
                  <a:lnTo>
                    <a:pt x="7570" y="1329"/>
                  </a:lnTo>
                  <a:cubicBezTo>
                    <a:pt x="7570" y="602"/>
                    <a:pt x="6968" y="0"/>
                    <a:pt x="6241" y="0"/>
                  </a:cubicBezTo>
                  <a:close/>
                </a:path>
              </a:pathLst>
            </a:custGeom>
            <a:solidFill>
              <a:srgbClr val="5793E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0"/>
            <p:cNvSpPr/>
            <p:nvPr/>
          </p:nvSpPr>
          <p:spPr>
            <a:xfrm>
              <a:off x="3192573" y="1321882"/>
              <a:ext cx="113779" cy="114156"/>
            </a:xfrm>
            <a:custGeom>
              <a:rect b="b" l="l" r="r" t="t"/>
              <a:pathLst>
                <a:path extrusionOk="0" h="7570" w="7545">
                  <a:moveTo>
                    <a:pt x="1329" y="0"/>
                  </a:moveTo>
                  <a:cubicBezTo>
                    <a:pt x="577" y="0"/>
                    <a:pt x="0" y="602"/>
                    <a:pt x="0" y="1329"/>
                  </a:cubicBezTo>
                  <a:lnTo>
                    <a:pt x="0" y="6241"/>
                  </a:lnTo>
                  <a:cubicBezTo>
                    <a:pt x="0" y="6968"/>
                    <a:pt x="577" y="7569"/>
                    <a:pt x="1329" y="7569"/>
                  </a:cubicBezTo>
                  <a:lnTo>
                    <a:pt x="6216" y="7569"/>
                  </a:lnTo>
                  <a:cubicBezTo>
                    <a:pt x="6968" y="7569"/>
                    <a:pt x="7544" y="6968"/>
                    <a:pt x="7544" y="6241"/>
                  </a:cubicBezTo>
                  <a:lnTo>
                    <a:pt x="7544" y="1329"/>
                  </a:lnTo>
                  <a:cubicBezTo>
                    <a:pt x="7544" y="602"/>
                    <a:pt x="6968" y="0"/>
                    <a:pt x="6216"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0"/>
            <p:cNvSpPr/>
            <p:nvPr/>
          </p:nvSpPr>
          <p:spPr>
            <a:xfrm>
              <a:off x="3061045" y="1321882"/>
              <a:ext cx="114156" cy="114156"/>
            </a:xfrm>
            <a:custGeom>
              <a:rect b="b" l="l" r="r" t="t"/>
              <a:pathLst>
                <a:path extrusionOk="0" h="7570" w="7570">
                  <a:moveTo>
                    <a:pt x="1329" y="0"/>
                  </a:moveTo>
                  <a:cubicBezTo>
                    <a:pt x="602" y="0"/>
                    <a:pt x="1" y="602"/>
                    <a:pt x="1" y="1329"/>
                  </a:cubicBezTo>
                  <a:lnTo>
                    <a:pt x="1" y="6241"/>
                  </a:lnTo>
                  <a:cubicBezTo>
                    <a:pt x="1" y="6968"/>
                    <a:pt x="602" y="7569"/>
                    <a:pt x="1329" y="7569"/>
                  </a:cubicBezTo>
                  <a:lnTo>
                    <a:pt x="6241" y="7569"/>
                  </a:lnTo>
                  <a:cubicBezTo>
                    <a:pt x="6968" y="7569"/>
                    <a:pt x="7570" y="6968"/>
                    <a:pt x="7570" y="6241"/>
                  </a:cubicBezTo>
                  <a:lnTo>
                    <a:pt x="7570" y="1329"/>
                  </a:lnTo>
                  <a:cubicBezTo>
                    <a:pt x="7570" y="602"/>
                    <a:pt x="6968" y="0"/>
                    <a:pt x="6241" y="0"/>
                  </a:cubicBezTo>
                  <a:close/>
                </a:path>
              </a:pathLst>
            </a:custGeom>
            <a:solidFill>
              <a:srgbClr val="5793E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0"/>
            <p:cNvSpPr/>
            <p:nvPr/>
          </p:nvSpPr>
          <p:spPr>
            <a:xfrm>
              <a:off x="3323724" y="1321882"/>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0"/>
            <p:cNvSpPr/>
            <p:nvPr/>
          </p:nvSpPr>
          <p:spPr>
            <a:xfrm>
              <a:off x="3455251" y="1321882"/>
              <a:ext cx="114141" cy="114156"/>
            </a:xfrm>
            <a:custGeom>
              <a:rect b="b" l="l" r="r" t="t"/>
              <a:pathLst>
                <a:path extrusionOk="0" h="7570" w="7569">
                  <a:moveTo>
                    <a:pt x="1328" y="0"/>
                  </a:moveTo>
                  <a:cubicBezTo>
                    <a:pt x="602" y="0"/>
                    <a:pt x="0" y="602"/>
                    <a:pt x="0" y="1329"/>
                  </a:cubicBezTo>
                  <a:lnTo>
                    <a:pt x="0" y="6241"/>
                  </a:lnTo>
                  <a:cubicBezTo>
                    <a:pt x="0" y="6968"/>
                    <a:pt x="602" y="7569"/>
                    <a:pt x="1328" y="7569"/>
                  </a:cubicBezTo>
                  <a:lnTo>
                    <a:pt x="6241" y="7569"/>
                  </a:lnTo>
                  <a:cubicBezTo>
                    <a:pt x="6967" y="7569"/>
                    <a:pt x="7569" y="6968"/>
                    <a:pt x="7569" y="6241"/>
                  </a:cubicBezTo>
                  <a:lnTo>
                    <a:pt x="7569" y="1329"/>
                  </a:lnTo>
                  <a:cubicBezTo>
                    <a:pt x="7569" y="602"/>
                    <a:pt x="6967"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0"/>
            <p:cNvSpPr/>
            <p:nvPr/>
          </p:nvSpPr>
          <p:spPr>
            <a:xfrm>
              <a:off x="2404175" y="1454164"/>
              <a:ext cx="113779" cy="113779"/>
            </a:xfrm>
            <a:custGeom>
              <a:rect b="b" l="l" r="r" t="t"/>
              <a:pathLst>
                <a:path extrusionOk="0" h="7545" w="7545">
                  <a:moveTo>
                    <a:pt x="1329" y="0"/>
                  </a:moveTo>
                  <a:cubicBezTo>
                    <a:pt x="577" y="0"/>
                    <a:pt x="1" y="577"/>
                    <a:pt x="1" y="1329"/>
                  </a:cubicBezTo>
                  <a:lnTo>
                    <a:pt x="1" y="6216"/>
                  </a:lnTo>
                  <a:cubicBezTo>
                    <a:pt x="1" y="6943"/>
                    <a:pt x="577" y="7544"/>
                    <a:pt x="1329" y="7544"/>
                  </a:cubicBezTo>
                  <a:lnTo>
                    <a:pt x="6241" y="7544"/>
                  </a:lnTo>
                  <a:cubicBezTo>
                    <a:pt x="6968" y="7544"/>
                    <a:pt x="7545" y="6968"/>
                    <a:pt x="7545" y="6216"/>
                  </a:cubicBezTo>
                  <a:lnTo>
                    <a:pt x="7545" y="1329"/>
                  </a:lnTo>
                  <a:cubicBezTo>
                    <a:pt x="7545" y="577"/>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0"/>
            <p:cNvSpPr/>
            <p:nvPr/>
          </p:nvSpPr>
          <p:spPr>
            <a:xfrm>
              <a:off x="2535326" y="1454164"/>
              <a:ext cx="114156" cy="113779"/>
            </a:xfrm>
            <a:custGeom>
              <a:rect b="b" l="l" r="r" t="t"/>
              <a:pathLst>
                <a:path extrusionOk="0" h="7545" w="7570">
                  <a:moveTo>
                    <a:pt x="1329" y="0"/>
                  </a:moveTo>
                  <a:cubicBezTo>
                    <a:pt x="602" y="0"/>
                    <a:pt x="0" y="577"/>
                    <a:pt x="0" y="1329"/>
                  </a:cubicBezTo>
                  <a:lnTo>
                    <a:pt x="0" y="6216"/>
                  </a:lnTo>
                  <a:cubicBezTo>
                    <a:pt x="0" y="6943"/>
                    <a:pt x="602" y="7544"/>
                    <a:pt x="1329" y="7544"/>
                  </a:cubicBezTo>
                  <a:lnTo>
                    <a:pt x="6241" y="7544"/>
                  </a:lnTo>
                  <a:cubicBezTo>
                    <a:pt x="6968" y="7544"/>
                    <a:pt x="7569" y="6968"/>
                    <a:pt x="7569" y="6216"/>
                  </a:cubicBezTo>
                  <a:lnTo>
                    <a:pt x="7569" y="1329"/>
                  </a:lnTo>
                  <a:cubicBezTo>
                    <a:pt x="7569" y="577"/>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0"/>
            <p:cNvSpPr/>
            <p:nvPr/>
          </p:nvSpPr>
          <p:spPr>
            <a:xfrm>
              <a:off x="2666854" y="1454164"/>
              <a:ext cx="114156" cy="113779"/>
            </a:xfrm>
            <a:custGeom>
              <a:rect b="b" l="l" r="r" t="t"/>
              <a:pathLst>
                <a:path extrusionOk="0" h="7545" w="7570">
                  <a:moveTo>
                    <a:pt x="1329" y="0"/>
                  </a:moveTo>
                  <a:cubicBezTo>
                    <a:pt x="602" y="0"/>
                    <a:pt x="0" y="577"/>
                    <a:pt x="0" y="1329"/>
                  </a:cubicBezTo>
                  <a:lnTo>
                    <a:pt x="0" y="6216"/>
                  </a:lnTo>
                  <a:cubicBezTo>
                    <a:pt x="0" y="6943"/>
                    <a:pt x="602" y="7544"/>
                    <a:pt x="1329" y="7544"/>
                  </a:cubicBezTo>
                  <a:lnTo>
                    <a:pt x="6241" y="7544"/>
                  </a:lnTo>
                  <a:cubicBezTo>
                    <a:pt x="6968" y="7544"/>
                    <a:pt x="7569" y="6968"/>
                    <a:pt x="7569" y="6216"/>
                  </a:cubicBezTo>
                  <a:lnTo>
                    <a:pt x="7569" y="1329"/>
                  </a:lnTo>
                  <a:cubicBezTo>
                    <a:pt x="7569" y="577"/>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0"/>
            <p:cNvSpPr/>
            <p:nvPr/>
          </p:nvSpPr>
          <p:spPr>
            <a:xfrm>
              <a:off x="2798382" y="1454164"/>
              <a:ext cx="113764" cy="113779"/>
            </a:xfrm>
            <a:custGeom>
              <a:rect b="b" l="l" r="r" t="t"/>
              <a:pathLst>
                <a:path extrusionOk="0" h="7545" w="7544">
                  <a:moveTo>
                    <a:pt x="1328" y="0"/>
                  </a:moveTo>
                  <a:cubicBezTo>
                    <a:pt x="577" y="0"/>
                    <a:pt x="0" y="577"/>
                    <a:pt x="0" y="1329"/>
                  </a:cubicBezTo>
                  <a:lnTo>
                    <a:pt x="0" y="6216"/>
                  </a:lnTo>
                  <a:cubicBezTo>
                    <a:pt x="0" y="6943"/>
                    <a:pt x="577" y="7544"/>
                    <a:pt x="1328" y="7544"/>
                  </a:cubicBezTo>
                  <a:lnTo>
                    <a:pt x="6216" y="7544"/>
                  </a:lnTo>
                  <a:cubicBezTo>
                    <a:pt x="6968" y="7544"/>
                    <a:pt x="7544" y="6968"/>
                    <a:pt x="7544" y="6216"/>
                  </a:cubicBezTo>
                  <a:lnTo>
                    <a:pt x="7544" y="1329"/>
                  </a:lnTo>
                  <a:cubicBezTo>
                    <a:pt x="7544" y="577"/>
                    <a:pt x="6968" y="0"/>
                    <a:pt x="6216" y="0"/>
                  </a:cubicBezTo>
                  <a:close/>
                </a:path>
              </a:pathLst>
            </a:custGeom>
            <a:solidFill>
              <a:srgbClr val="B0FFE8"/>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0"/>
            <p:cNvSpPr/>
            <p:nvPr/>
          </p:nvSpPr>
          <p:spPr>
            <a:xfrm>
              <a:off x="2929517" y="1454164"/>
              <a:ext cx="114156" cy="113779"/>
            </a:xfrm>
            <a:custGeom>
              <a:rect b="b" l="l" r="r" t="t"/>
              <a:pathLst>
                <a:path extrusionOk="0" h="7545" w="7570">
                  <a:moveTo>
                    <a:pt x="1329" y="0"/>
                  </a:moveTo>
                  <a:cubicBezTo>
                    <a:pt x="602" y="0"/>
                    <a:pt x="1" y="577"/>
                    <a:pt x="1" y="1329"/>
                  </a:cubicBezTo>
                  <a:lnTo>
                    <a:pt x="1" y="6216"/>
                  </a:lnTo>
                  <a:cubicBezTo>
                    <a:pt x="1" y="6943"/>
                    <a:pt x="602" y="7544"/>
                    <a:pt x="1329" y="7544"/>
                  </a:cubicBezTo>
                  <a:lnTo>
                    <a:pt x="6241" y="7544"/>
                  </a:lnTo>
                  <a:cubicBezTo>
                    <a:pt x="6968" y="7544"/>
                    <a:pt x="7570" y="6968"/>
                    <a:pt x="7570" y="6216"/>
                  </a:cubicBezTo>
                  <a:lnTo>
                    <a:pt x="7570" y="1329"/>
                  </a:lnTo>
                  <a:cubicBezTo>
                    <a:pt x="7570" y="577"/>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0"/>
            <p:cNvSpPr/>
            <p:nvPr/>
          </p:nvSpPr>
          <p:spPr>
            <a:xfrm>
              <a:off x="3192573" y="1454164"/>
              <a:ext cx="113779" cy="113779"/>
            </a:xfrm>
            <a:custGeom>
              <a:rect b="b" l="l" r="r" t="t"/>
              <a:pathLst>
                <a:path extrusionOk="0" h="7545" w="7545">
                  <a:moveTo>
                    <a:pt x="1329" y="0"/>
                  </a:moveTo>
                  <a:cubicBezTo>
                    <a:pt x="577" y="0"/>
                    <a:pt x="0" y="577"/>
                    <a:pt x="0" y="1329"/>
                  </a:cubicBezTo>
                  <a:lnTo>
                    <a:pt x="0" y="6216"/>
                  </a:lnTo>
                  <a:cubicBezTo>
                    <a:pt x="0" y="6943"/>
                    <a:pt x="577" y="7544"/>
                    <a:pt x="1329" y="7544"/>
                  </a:cubicBezTo>
                  <a:lnTo>
                    <a:pt x="6216" y="7544"/>
                  </a:lnTo>
                  <a:cubicBezTo>
                    <a:pt x="6968" y="7544"/>
                    <a:pt x="7544" y="6968"/>
                    <a:pt x="7544" y="6216"/>
                  </a:cubicBezTo>
                  <a:lnTo>
                    <a:pt x="7544" y="1329"/>
                  </a:lnTo>
                  <a:cubicBezTo>
                    <a:pt x="7544" y="577"/>
                    <a:pt x="6968" y="0"/>
                    <a:pt x="6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0"/>
            <p:cNvSpPr/>
            <p:nvPr/>
          </p:nvSpPr>
          <p:spPr>
            <a:xfrm>
              <a:off x="3061045" y="1454164"/>
              <a:ext cx="114156" cy="113779"/>
            </a:xfrm>
            <a:custGeom>
              <a:rect b="b" l="l" r="r" t="t"/>
              <a:pathLst>
                <a:path extrusionOk="0" h="7545" w="7570">
                  <a:moveTo>
                    <a:pt x="1329" y="0"/>
                  </a:moveTo>
                  <a:cubicBezTo>
                    <a:pt x="602" y="0"/>
                    <a:pt x="1" y="577"/>
                    <a:pt x="1" y="1329"/>
                  </a:cubicBezTo>
                  <a:lnTo>
                    <a:pt x="1" y="6216"/>
                  </a:lnTo>
                  <a:cubicBezTo>
                    <a:pt x="1" y="6943"/>
                    <a:pt x="602" y="7544"/>
                    <a:pt x="1329" y="7544"/>
                  </a:cubicBezTo>
                  <a:lnTo>
                    <a:pt x="6241" y="7544"/>
                  </a:lnTo>
                  <a:cubicBezTo>
                    <a:pt x="6968" y="7544"/>
                    <a:pt x="7570" y="6968"/>
                    <a:pt x="7570" y="6216"/>
                  </a:cubicBezTo>
                  <a:lnTo>
                    <a:pt x="7570" y="1329"/>
                  </a:lnTo>
                  <a:cubicBezTo>
                    <a:pt x="7570" y="577"/>
                    <a:pt x="6968" y="0"/>
                    <a:pt x="624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0"/>
            <p:cNvSpPr/>
            <p:nvPr/>
          </p:nvSpPr>
          <p:spPr>
            <a:xfrm>
              <a:off x="3323724" y="1454164"/>
              <a:ext cx="114156" cy="113779"/>
            </a:xfrm>
            <a:custGeom>
              <a:rect b="b" l="l" r="r" t="t"/>
              <a:pathLst>
                <a:path extrusionOk="0" h="7545" w="7570">
                  <a:moveTo>
                    <a:pt x="1329" y="0"/>
                  </a:moveTo>
                  <a:cubicBezTo>
                    <a:pt x="602" y="0"/>
                    <a:pt x="0" y="577"/>
                    <a:pt x="0" y="1329"/>
                  </a:cubicBezTo>
                  <a:lnTo>
                    <a:pt x="0" y="6216"/>
                  </a:lnTo>
                  <a:cubicBezTo>
                    <a:pt x="0" y="6943"/>
                    <a:pt x="602" y="7544"/>
                    <a:pt x="1329" y="7544"/>
                  </a:cubicBezTo>
                  <a:lnTo>
                    <a:pt x="6241" y="7544"/>
                  </a:lnTo>
                  <a:cubicBezTo>
                    <a:pt x="6968" y="7544"/>
                    <a:pt x="7569" y="6968"/>
                    <a:pt x="7569" y="6216"/>
                  </a:cubicBezTo>
                  <a:lnTo>
                    <a:pt x="7569" y="1329"/>
                  </a:lnTo>
                  <a:cubicBezTo>
                    <a:pt x="7569" y="577"/>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0"/>
            <p:cNvSpPr/>
            <p:nvPr/>
          </p:nvSpPr>
          <p:spPr>
            <a:xfrm>
              <a:off x="3455251" y="1454164"/>
              <a:ext cx="114141" cy="113779"/>
            </a:xfrm>
            <a:custGeom>
              <a:rect b="b" l="l" r="r" t="t"/>
              <a:pathLst>
                <a:path extrusionOk="0" h="7545" w="7569">
                  <a:moveTo>
                    <a:pt x="1328" y="0"/>
                  </a:moveTo>
                  <a:cubicBezTo>
                    <a:pt x="602" y="0"/>
                    <a:pt x="0" y="577"/>
                    <a:pt x="0" y="1329"/>
                  </a:cubicBezTo>
                  <a:lnTo>
                    <a:pt x="0" y="6216"/>
                  </a:lnTo>
                  <a:cubicBezTo>
                    <a:pt x="0" y="6943"/>
                    <a:pt x="602" y="7544"/>
                    <a:pt x="1328" y="7544"/>
                  </a:cubicBezTo>
                  <a:lnTo>
                    <a:pt x="6241" y="7544"/>
                  </a:lnTo>
                  <a:cubicBezTo>
                    <a:pt x="6967" y="7544"/>
                    <a:pt x="7569" y="6968"/>
                    <a:pt x="7569" y="6216"/>
                  </a:cubicBezTo>
                  <a:lnTo>
                    <a:pt x="7569" y="1329"/>
                  </a:lnTo>
                  <a:cubicBezTo>
                    <a:pt x="7569" y="577"/>
                    <a:pt x="6967"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0"/>
            <p:cNvSpPr/>
            <p:nvPr/>
          </p:nvSpPr>
          <p:spPr>
            <a:xfrm>
              <a:off x="2404175" y="1586069"/>
              <a:ext cx="113779" cy="114156"/>
            </a:xfrm>
            <a:custGeom>
              <a:rect b="b" l="l" r="r" t="t"/>
              <a:pathLst>
                <a:path extrusionOk="0" h="7570" w="7545">
                  <a:moveTo>
                    <a:pt x="1329" y="0"/>
                  </a:moveTo>
                  <a:cubicBezTo>
                    <a:pt x="577" y="0"/>
                    <a:pt x="1" y="602"/>
                    <a:pt x="1" y="1329"/>
                  </a:cubicBezTo>
                  <a:lnTo>
                    <a:pt x="1" y="6241"/>
                  </a:lnTo>
                  <a:cubicBezTo>
                    <a:pt x="1" y="6968"/>
                    <a:pt x="577" y="7569"/>
                    <a:pt x="1329" y="7569"/>
                  </a:cubicBezTo>
                  <a:lnTo>
                    <a:pt x="6241" y="7569"/>
                  </a:lnTo>
                  <a:cubicBezTo>
                    <a:pt x="6968" y="7569"/>
                    <a:pt x="7545" y="6968"/>
                    <a:pt x="7545" y="6241"/>
                  </a:cubicBezTo>
                  <a:lnTo>
                    <a:pt x="7545" y="1329"/>
                  </a:lnTo>
                  <a:cubicBezTo>
                    <a:pt x="7545" y="602"/>
                    <a:pt x="6968" y="0"/>
                    <a:pt x="624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0"/>
            <p:cNvSpPr/>
            <p:nvPr/>
          </p:nvSpPr>
          <p:spPr>
            <a:xfrm>
              <a:off x="2535326" y="1586069"/>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rgbClr val="5793E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0"/>
            <p:cNvSpPr/>
            <p:nvPr/>
          </p:nvSpPr>
          <p:spPr>
            <a:xfrm>
              <a:off x="2666854" y="1586069"/>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rgbClr val="5793E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0"/>
            <p:cNvSpPr/>
            <p:nvPr/>
          </p:nvSpPr>
          <p:spPr>
            <a:xfrm>
              <a:off x="2798382" y="1586069"/>
              <a:ext cx="113764" cy="114156"/>
            </a:xfrm>
            <a:custGeom>
              <a:rect b="b" l="l" r="r" t="t"/>
              <a:pathLst>
                <a:path extrusionOk="0" h="7570" w="7544">
                  <a:moveTo>
                    <a:pt x="1328" y="0"/>
                  </a:moveTo>
                  <a:cubicBezTo>
                    <a:pt x="577" y="0"/>
                    <a:pt x="0" y="602"/>
                    <a:pt x="0" y="1329"/>
                  </a:cubicBezTo>
                  <a:lnTo>
                    <a:pt x="0" y="6241"/>
                  </a:lnTo>
                  <a:cubicBezTo>
                    <a:pt x="0" y="6968"/>
                    <a:pt x="577" y="7569"/>
                    <a:pt x="1328" y="7569"/>
                  </a:cubicBezTo>
                  <a:lnTo>
                    <a:pt x="6216" y="7569"/>
                  </a:lnTo>
                  <a:cubicBezTo>
                    <a:pt x="6968" y="7569"/>
                    <a:pt x="7544" y="6968"/>
                    <a:pt x="7544" y="6241"/>
                  </a:cubicBezTo>
                  <a:lnTo>
                    <a:pt x="7544" y="1329"/>
                  </a:lnTo>
                  <a:cubicBezTo>
                    <a:pt x="7544" y="602"/>
                    <a:pt x="6968" y="0"/>
                    <a:pt x="6216" y="0"/>
                  </a:cubicBezTo>
                  <a:close/>
                </a:path>
              </a:pathLst>
            </a:custGeom>
            <a:solidFill>
              <a:srgbClr val="5793E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0"/>
            <p:cNvSpPr/>
            <p:nvPr/>
          </p:nvSpPr>
          <p:spPr>
            <a:xfrm>
              <a:off x="2929517" y="1586069"/>
              <a:ext cx="114156" cy="114156"/>
            </a:xfrm>
            <a:custGeom>
              <a:rect b="b" l="l" r="r" t="t"/>
              <a:pathLst>
                <a:path extrusionOk="0" h="7570" w="7570">
                  <a:moveTo>
                    <a:pt x="1329" y="0"/>
                  </a:moveTo>
                  <a:cubicBezTo>
                    <a:pt x="602" y="0"/>
                    <a:pt x="1" y="602"/>
                    <a:pt x="1" y="1329"/>
                  </a:cubicBezTo>
                  <a:lnTo>
                    <a:pt x="1" y="6241"/>
                  </a:lnTo>
                  <a:cubicBezTo>
                    <a:pt x="1" y="6968"/>
                    <a:pt x="602" y="7569"/>
                    <a:pt x="1329" y="7569"/>
                  </a:cubicBezTo>
                  <a:lnTo>
                    <a:pt x="6241" y="7569"/>
                  </a:lnTo>
                  <a:cubicBezTo>
                    <a:pt x="6968" y="7569"/>
                    <a:pt x="7570" y="6968"/>
                    <a:pt x="7570" y="6241"/>
                  </a:cubicBezTo>
                  <a:lnTo>
                    <a:pt x="7570" y="1329"/>
                  </a:lnTo>
                  <a:cubicBezTo>
                    <a:pt x="7570" y="602"/>
                    <a:pt x="6968" y="0"/>
                    <a:pt x="624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0"/>
            <p:cNvSpPr/>
            <p:nvPr/>
          </p:nvSpPr>
          <p:spPr>
            <a:xfrm>
              <a:off x="3192573" y="1586069"/>
              <a:ext cx="113779" cy="114156"/>
            </a:xfrm>
            <a:custGeom>
              <a:rect b="b" l="l" r="r" t="t"/>
              <a:pathLst>
                <a:path extrusionOk="0" h="7570" w="7545">
                  <a:moveTo>
                    <a:pt x="1329" y="0"/>
                  </a:moveTo>
                  <a:cubicBezTo>
                    <a:pt x="577" y="0"/>
                    <a:pt x="0" y="602"/>
                    <a:pt x="0" y="1329"/>
                  </a:cubicBezTo>
                  <a:lnTo>
                    <a:pt x="0" y="6241"/>
                  </a:lnTo>
                  <a:cubicBezTo>
                    <a:pt x="0" y="6968"/>
                    <a:pt x="577" y="7569"/>
                    <a:pt x="1329" y="7569"/>
                  </a:cubicBezTo>
                  <a:lnTo>
                    <a:pt x="6216" y="7569"/>
                  </a:lnTo>
                  <a:cubicBezTo>
                    <a:pt x="6968" y="7569"/>
                    <a:pt x="7544" y="6968"/>
                    <a:pt x="7544" y="6241"/>
                  </a:cubicBezTo>
                  <a:lnTo>
                    <a:pt x="7544" y="1329"/>
                  </a:lnTo>
                  <a:cubicBezTo>
                    <a:pt x="7544" y="602"/>
                    <a:pt x="6968" y="0"/>
                    <a:pt x="6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0"/>
            <p:cNvSpPr/>
            <p:nvPr/>
          </p:nvSpPr>
          <p:spPr>
            <a:xfrm>
              <a:off x="3061045" y="1586069"/>
              <a:ext cx="114156" cy="114156"/>
            </a:xfrm>
            <a:custGeom>
              <a:rect b="b" l="l" r="r" t="t"/>
              <a:pathLst>
                <a:path extrusionOk="0" h="7570" w="7570">
                  <a:moveTo>
                    <a:pt x="1329" y="0"/>
                  </a:moveTo>
                  <a:cubicBezTo>
                    <a:pt x="602" y="0"/>
                    <a:pt x="1" y="602"/>
                    <a:pt x="1" y="1329"/>
                  </a:cubicBezTo>
                  <a:lnTo>
                    <a:pt x="1" y="6241"/>
                  </a:lnTo>
                  <a:cubicBezTo>
                    <a:pt x="1" y="6968"/>
                    <a:pt x="602" y="7569"/>
                    <a:pt x="1329" y="7569"/>
                  </a:cubicBezTo>
                  <a:lnTo>
                    <a:pt x="6241" y="7569"/>
                  </a:lnTo>
                  <a:cubicBezTo>
                    <a:pt x="6968" y="7569"/>
                    <a:pt x="7570" y="6968"/>
                    <a:pt x="7570" y="6241"/>
                  </a:cubicBezTo>
                  <a:lnTo>
                    <a:pt x="7570" y="1329"/>
                  </a:lnTo>
                  <a:cubicBezTo>
                    <a:pt x="7570"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0"/>
            <p:cNvSpPr/>
            <p:nvPr/>
          </p:nvSpPr>
          <p:spPr>
            <a:xfrm>
              <a:off x="3323724" y="1586069"/>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0"/>
            <p:cNvSpPr/>
            <p:nvPr/>
          </p:nvSpPr>
          <p:spPr>
            <a:xfrm>
              <a:off x="3455251" y="1586069"/>
              <a:ext cx="114141" cy="114156"/>
            </a:xfrm>
            <a:custGeom>
              <a:rect b="b" l="l" r="r" t="t"/>
              <a:pathLst>
                <a:path extrusionOk="0" h="7570" w="7569">
                  <a:moveTo>
                    <a:pt x="1328" y="0"/>
                  </a:moveTo>
                  <a:cubicBezTo>
                    <a:pt x="602" y="0"/>
                    <a:pt x="0" y="602"/>
                    <a:pt x="0" y="1329"/>
                  </a:cubicBezTo>
                  <a:lnTo>
                    <a:pt x="0" y="6241"/>
                  </a:lnTo>
                  <a:cubicBezTo>
                    <a:pt x="0" y="6968"/>
                    <a:pt x="602" y="7569"/>
                    <a:pt x="1328" y="7569"/>
                  </a:cubicBezTo>
                  <a:lnTo>
                    <a:pt x="6241" y="7569"/>
                  </a:lnTo>
                  <a:cubicBezTo>
                    <a:pt x="6967" y="7569"/>
                    <a:pt x="7569" y="6968"/>
                    <a:pt x="7569" y="6241"/>
                  </a:cubicBezTo>
                  <a:lnTo>
                    <a:pt x="7569" y="1329"/>
                  </a:lnTo>
                  <a:cubicBezTo>
                    <a:pt x="7569" y="602"/>
                    <a:pt x="6967" y="0"/>
                    <a:pt x="624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0"/>
            <p:cNvSpPr/>
            <p:nvPr/>
          </p:nvSpPr>
          <p:spPr>
            <a:xfrm>
              <a:off x="2404175" y="1718351"/>
              <a:ext cx="113779" cy="114156"/>
            </a:xfrm>
            <a:custGeom>
              <a:rect b="b" l="l" r="r" t="t"/>
              <a:pathLst>
                <a:path extrusionOk="0" h="7570" w="7545">
                  <a:moveTo>
                    <a:pt x="1329" y="0"/>
                  </a:moveTo>
                  <a:cubicBezTo>
                    <a:pt x="577" y="0"/>
                    <a:pt x="1" y="602"/>
                    <a:pt x="1" y="1329"/>
                  </a:cubicBezTo>
                  <a:lnTo>
                    <a:pt x="1" y="6241"/>
                  </a:lnTo>
                  <a:cubicBezTo>
                    <a:pt x="1" y="6968"/>
                    <a:pt x="577" y="7569"/>
                    <a:pt x="1329" y="7569"/>
                  </a:cubicBezTo>
                  <a:lnTo>
                    <a:pt x="6241" y="7569"/>
                  </a:lnTo>
                  <a:cubicBezTo>
                    <a:pt x="6968" y="7569"/>
                    <a:pt x="7545" y="6968"/>
                    <a:pt x="7545" y="6241"/>
                  </a:cubicBezTo>
                  <a:lnTo>
                    <a:pt x="7545" y="1329"/>
                  </a:lnTo>
                  <a:cubicBezTo>
                    <a:pt x="7545"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0"/>
            <p:cNvSpPr/>
            <p:nvPr/>
          </p:nvSpPr>
          <p:spPr>
            <a:xfrm>
              <a:off x="2535326" y="1718351"/>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0"/>
            <p:cNvSpPr/>
            <p:nvPr/>
          </p:nvSpPr>
          <p:spPr>
            <a:xfrm>
              <a:off x="2666854" y="1718351"/>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0"/>
            <p:cNvSpPr/>
            <p:nvPr/>
          </p:nvSpPr>
          <p:spPr>
            <a:xfrm>
              <a:off x="2798382" y="1718351"/>
              <a:ext cx="113764" cy="114156"/>
            </a:xfrm>
            <a:custGeom>
              <a:rect b="b" l="l" r="r" t="t"/>
              <a:pathLst>
                <a:path extrusionOk="0" h="7570" w="7544">
                  <a:moveTo>
                    <a:pt x="1328" y="0"/>
                  </a:moveTo>
                  <a:cubicBezTo>
                    <a:pt x="577" y="0"/>
                    <a:pt x="0" y="602"/>
                    <a:pt x="0" y="1329"/>
                  </a:cubicBezTo>
                  <a:lnTo>
                    <a:pt x="0" y="6241"/>
                  </a:lnTo>
                  <a:cubicBezTo>
                    <a:pt x="0" y="6968"/>
                    <a:pt x="577" y="7569"/>
                    <a:pt x="1328" y="7569"/>
                  </a:cubicBezTo>
                  <a:lnTo>
                    <a:pt x="6216" y="7569"/>
                  </a:lnTo>
                  <a:cubicBezTo>
                    <a:pt x="6968" y="7569"/>
                    <a:pt x="7544" y="6968"/>
                    <a:pt x="7544" y="6241"/>
                  </a:cubicBezTo>
                  <a:lnTo>
                    <a:pt x="7544" y="1329"/>
                  </a:lnTo>
                  <a:cubicBezTo>
                    <a:pt x="7544" y="602"/>
                    <a:pt x="6968" y="0"/>
                    <a:pt x="6216"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0"/>
            <p:cNvSpPr/>
            <p:nvPr/>
          </p:nvSpPr>
          <p:spPr>
            <a:xfrm>
              <a:off x="2929517" y="1718351"/>
              <a:ext cx="114156" cy="114156"/>
            </a:xfrm>
            <a:custGeom>
              <a:rect b="b" l="l" r="r" t="t"/>
              <a:pathLst>
                <a:path extrusionOk="0" h="7570" w="7570">
                  <a:moveTo>
                    <a:pt x="1329" y="0"/>
                  </a:moveTo>
                  <a:cubicBezTo>
                    <a:pt x="602" y="0"/>
                    <a:pt x="1" y="602"/>
                    <a:pt x="1" y="1329"/>
                  </a:cubicBezTo>
                  <a:lnTo>
                    <a:pt x="1" y="6241"/>
                  </a:lnTo>
                  <a:cubicBezTo>
                    <a:pt x="1" y="6968"/>
                    <a:pt x="602" y="7569"/>
                    <a:pt x="1329" y="7569"/>
                  </a:cubicBezTo>
                  <a:lnTo>
                    <a:pt x="6241" y="7569"/>
                  </a:lnTo>
                  <a:cubicBezTo>
                    <a:pt x="6968" y="7569"/>
                    <a:pt x="7570" y="6968"/>
                    <a:pt x="7570" y="6241"/>
                  </a:cubicBezTo>
                  <a:lnTo>
                    <a:pt x="7570" y="1329"/>
                  </a:lnTo>
                  <a:cubicBezTo>
                    <a:pt x="7570"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0"/>
            <p:cNvSpPr/>
            <p:nvPr/>
          </p:nvSpPr>
          <p:spPr>
            <a:xfrm>
              <a:off x="3192573" y="1718351"/>
              <a:ext cx="113779" cy="114156"/>
            </a:xfrm>
            <a:custGeom>
              <a:rect b="b" l="l" r="r" t="t"/>
              <a:pathLst>
                <a:path extrusionOk="0" h="7570" w="7545">
                  <a:moveTo>
                    <a:pt x="1329" y="0"/>
                  </a:moveTo>
                  <a:cubicBezTo>
                    <a:pt x="577" y="0"/>
                    <a:pt x="0" y="602"/>
                    <a:pt x="0" y="1329"/>
                  </a:cubicBezTo>
                  <a:lnTo>
                    <a:pt x="0" y="6241"/>
                  </a:lnTo>
                  <a:cubicBezTo>
                    <a:pt x="0" y="6968"/>
                    <a:pt x="577" y="7569"/>
                    <a:pt x="1329" y="7569"/>
                  </a:cubicBezTo>
                  <a:lnTo>
                    <a:pt x="6216" y="7569"/>
                  </a:lnTo>
                  <a:cubicBezTo>
                    <a:pt x="6968" y="7569"/>
                    <a:pt x="7544" y="6968"/>
                    <a:pt x="7544" y="6241"/>
                  </a:cubicBezTo>
                  <a:lnTo>
                    <a:pt x="7544" y="1329"/>
                  </a:lnTo>
                  <a:cubicBezTo>
                    <a:pt x="7544" y="602"/>
                    <a:pt x="6968" y="0"/>
                    <a:pt x="6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0"/>
            <p:cNvSpPr/>
            <p:nvPr/>
          </p:nvSpPr>
          <p:spPr>
            <a:xfrm>
              <a:off x="3061045" y="1718351"/>
              <a:ext cx="114156" cy="114156"/>
            </a:xfrm>
            <a:custGeom>
              <a:rect b="b" l="l" r="r" t="t"/>
              <a:pathLst>
                <a:path extrusionOk="0" h="7570" w="7570">
                  <a:moveTo>
                    <a:pt x="1329" y="0"/>
                  </a:moveTo>
                  <a:cubicBezTo>
                    <a:pt x="602" y="0"/>
                    <a:pt x="1" y="602"/>
                    <a:pt x="1" y="1329"/>
                  </a:cubicBezTo>
                  <a:lnTo>
                    <a:pt x="1" y="6241"/>
                  </a:lnTo>
                  <a:cubicBezTo>
                    <a:pt x="1" y="6968"/>
                    <a:pt x="602" y="7569"/>
                    <a:pt x="1329" y="7569"/>
                  </a:cubicBezTo>
                  <a:lnTo>
                    <a:pt x="6241" y="7569"/>
                  </a:lnTo>
                  <a:cubicBezTo>
                    <a:pt x="6968" y="7569"/>
                    <a:pt x="7570" y="6968"/>
                    <a:pt x="7570" y="6241"/>
                  </a:cubicBezTo>
                  <a:lnTo>
                    <a:pt x="7570" y="1329"/>
                  </a:lnTo>
                  <a:cubicBezTo>
                    <a:pt x="7570" y="602"/>
                    <a:pt x="6968" y="0"/>
                    <a:pt x="624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0"/>
            <p:cNvSpPr/>
            <p:nvPr/>
          </p:nvSpPr>
          <p:spPr>
            <a:xfrm>
              <a:off x="3323724" y="1718351"/>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0"/>
            <p:cNvSpPr/>
            <p:nvPr/>
          </p:nvSpPr>
          <p:spPr>
            <a:xfrm>
              <a:off x="3455251" y="1718351"/>
              <a:ext cx="114141" cy="114156"/>
            </a:xfrm>
            <a:custGeom>
              <a:rect b="b" l="l" r="r" t="t"/>
              <a:pathLst>
                <a:path extrusionOk="0" h="7570" w="7569">
                  <a:moveTo>
                    <a:pt x="1328" y="0"/>
                  </a:moveTo>
                  <a:cubicBezTo>
                    <a:pt x="602" y="0"/>
                    <a:pt x="0" y="602"/>
                    <a:pt x="0" y="1329"/>
                  </a:cubicBezTo>
                  <a:lnTo>
                    <a:pt x="0" y="6241"/>
                  </a:lnTo>
                  <a:cubicBezTo>
                    <a:pt x="0" y="6968"/>
                    <a:pt x="602" y="7569"/>
                    <a:pt x="1328" y="7569"/>
                  </a:cubicBezTo>
                  <a:lnTo>
                    <a:pt x="6241" y="7569"/>
                  </a:lnTo>
                  <a:cubicBezTo>
                    <a:pt x="6967" y="7569"/>
                    <a:pt x="7569" y="6968"/>
                    <a:pt x="7569" y="6241"/>
                  </a:cubicBezTo>
                  <a:lnTo>
                    <a:pt x="7569" y="1329"/>
                  </a:lnTo>
                  <a:cubicBezTo>
                    <a:pt x="7569" y="602"/>
                    <a:pt x="6967"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0"/>
            <p:cNvSpPr/>
            <p:nvPr/>
          </p:nvSpPr>
          <p:spPr>
            <a:xfrm>
              <a:off x="2404175" y="1850632"/>
              <a:ext cx="113779" cy="113779"/>
            </a:xfrm>
            <a:custGeom>
              <a:rect b="b" l="l" r="r" t="t"/>
              <a:pathLst>
                <a:path extrusionOk="0" h="7545" w="7545">
                  <a:moveTo>
                    <a:pt x="1329" y="0"/>
                  </a:moveTo>
                  <a:cubicBezTo>
                    <a:pt x="577" y="0"/>
                    <a:pt x="1" y="577"/>
                    <a:pt x="1" y="1329"/>
                  </a:cubicBezTo>
                  <a:lnTo>
                    <a:pt x="1" y="6241"/>
                  </a:lnTo>
                  <a:cubicBezTo>
                    <a:pt x="1" y="6968"/>
                    <a:pt x="577" y="7544"/>
                    <a:pt x="1329" y="7544"/>
                  </a:cubicBezTo>
                  <a:lnTo>
                    <a:pt x="6241" y="7544"/>
                  </a:lnTo>
                  <a:cubicBezTo>
                    <a:pt x="6968" y="7544"/>
                    <a:pt x="7545" y="6968"/>
                    <a:pt x="7545" y="6241"/>
                  </a:cubicBezTo>
                  <a:lnTo>
                    <a:pt x="7545" y="1329"/>
                  </a:lnTo>
                  <a:cubicBezTo>
                    <a:pt x="7545"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0"/>
            <p:cNvSpPr/>
            <p:nvPr/>
          </p:nvSpPr>
          <p:spPr>
            <a:xfrm>
              <a:off x="2535326" y="1850632"/>
              <a:ext cx="114156" cy="113779"/>
            </a:xfrm>
            <a:custGeom>
              <a:rect b="b" l="l" r="r" t="t"/>
              <a:pathLst>
                <a:path extrusionOk="0" h="7545" w="7570">
                  <a:moveTo>
                    <a:pt x="1329" y="0"/>
                  </a:moveTo>
                  <a:cubicBezTo>
                    <a:pt x="602" y="0"/>
                    <a:pt x="0" y="577"/>
                    <a:pt x="0" y="1329"/>
                  </a:cubicBezTo>
                  <a:lnTo>
                    <a:pt x="0" y="6241"/>
                  </a:lnTo>
                  <a:cubicBezTo>
                    <a:pt x="0" y="6968"/>
                    <a:pt x="602" y="7544"/>
                    <a:pt x="1329" y="7544"/>
                  </a:cubicBezTo>
                  <a:lnTo>
                    <a:pt x="6241" y="7544"/>
                  </a:lnTo>
                  <a:cubicBezTo>
                    <a:pt x="6968" y="7544"/>
                    <a:pt x="7569" y="6968"/>
                    <a:pt x="7569" y="6241"/>
                  </a:cubicBezTo>
                  <a:lnTo>
                    <a:pt x="7569" y="1329"/>
                  </a:lnTo>
                  <a:cubicBezTo>
                    <a:pt x="7569"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0"/>
            <p:cNvSpPr/>
            <p:nvPr/>
          </p:nvSpPr>
          <p:spPr>
            <a:xfrm>
              <a:off x="2666854" y="1850632"/>
              <a:ext cx="114156" cy="113779"/>
            </a:xfrm>
            <a:custGeom>
              <a:rect b="b" l="l" r="r" t="t"/>
              <a:pathLst>
                <a:path extrusionOk="0" h="7545" w="7570">
                  <a:moveTo>
                    <a:pt x="1329" y="0"/>
                  </a:moveTo>
                  <a:cubicBezTo>
                    <a:pt x="602" y="0"/>
                    <a:pt x="0" y="577"/>
                    <a:pt x="0" y="1329"/>
                  </a:cubicBezTo>
                  <a:lnTo>
                    <a:pt x="0" y="6241"/>
                  </a:lnTo>
                  <a:cubicBezTo>
                    <a:pt x="0" y="6968"/>
                    <a:pt x="602" y="7544"/>
                    <a:pt x="1329" y="7544"/>
                  </a:cubicBezTo>
                  <a:lnTo>
                    <a:pt x="6241" y="7544"/>
                  </a:lnTo>
                  <a:cubicBezTo>
                    <a:pt x="6968" y="7544"/>
                    <a:pt x="7569" y="6968"/>
                    <a:pt x="7569" y="6241"/>
                  </a:cubicBezTo>
                  <a:lnTo>
                    <a:pt x="7569" y="1329"/>
                  </a:lnTo>
                  <a:cubicBezTo>
                    <a:pt x="7569" y="602"/>
                    <a:pt x="6968" y="0"/>
                    <a:pt x="624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0"/>
            <p:cNvSpPr/>
            <p:nvPr/>
          </p:nvSpPr>
          <p:spPr>
            <a:xfrm>
              <a:off x="2798382" y="1850632"/>
              <a:ext cx="113764" cy="113779"/>
            </a:xfrm>
            <a:custGeom>
              <a:rect b="b" l="l" r="r" t="t"/>
              <a:pathLst>
                <a:path extrusionOk="0" h="7545" w="7544">
                  <a:moveTo>
                    <a:pt x="1328" y="0"/>
                  </a:moveTo>
                  <a:cubicBezTo>
                    <a:pt x="577" y="0"/>
                    <a:pt x="0" y="577"/>
                    <a:pt x="0" y="1329"/>
                  </a:cubicBezTo>
                  <a:lnTo>
                    <a:pt x="0" y="6241"/>
                  </a:lnTo>
                  <a:cubicBezTo>
                    <a:pt x="0" y="6968"/>
                    <a:pt x="577" y="7544"/>
                    <a:pt x="1328" y="7544"/>
                  </a:cubicBezTo>
                  <a:lnTo>
                    <a:pt x="6216" y="7544"/>
                  </a:lnTo>
                  <a:cubicBezTo>
                    <a:pt x="6968" y="7544"/>
                    <a:pt x="7544" y="6968"/>
                    <a:pt x="7544" y="6241"/>
                  </a:cubicBezTo>
                  <a:lnTo>
                    <a:pt x="7544" y="1329"/>
                  </a:lnTo>
                  <a:cubicBezTo>
                    <a:pt x="7544" y="602"/>
                    <a:pt x="6968" y="0"/>
                    <a:pt x="6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0"/>
            <p:cNvSpPr/>
            <p:nvPr/>
          </p:nvSpPr>
          <p:spPr>
            <a:xfrm>
              <a:off x="2929517" y="1850632"/>
              <a:ext cx="114156" cy="113779"/>
            </a:xfrm>
            <a:custGeom>
              <a:rect b="b" l="l" r="r" t="t"/>
              <a:pathLst>
                <a:path extrusionOk="0" h="7545" w="7570">
                  <a:moveTo>
                    <a:pt x="1329" y="0"/>
                  </a:moveTo>
                  <a:cubicBezTo>
                    <a:pt x="602" y="0"/>
                    <a:pt x="1" y="577"/>
                    <a:pt x="1" y="1329"/>
                  </a:cubicBezTo>
                  <a:lnTo>
                    <a:pt x="1" y="6241"/>
                  </a:lnTo>
                  <a:cubicBezTo>
                    <a:pt x="1" y="6968"/>
                    <a:pt x="602" y="7544"/>
                    <a:pt x="1329" y="7544"/>
                  </a:cubicBezTo>
                  <a:lnTo>
                    <a:pt x="6241" y="7544"/>
                  </a:lnTo>
                  <a:cubicBezTo>
                    <a:pt x="6968" y="7544"/>
                    <a:pt x="7570" y="6968"/>
                    <a:pt x="7570" y="6241"/>
                  </a:cubicBezTo>
                  <a:lnTo>
                    <a:pt x="7570" y="1329"/>
                  </a:lnTo>
                  <a:cubicBezTo>
                    <a:pt x="7570"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0"/>
            <p:cNvSpPr/>
            <p:nvPr/>
          </p:nvSpPr>
          <p:spPr>
            <a:xfrm>
              <a:off x="3192573" y="1850632"/>
              <a:ext cx="113779" cy="113779"/>
            </a:xfrm>
            <a:custGeom>
              <a:rect b="b" l="l" r="r" t="t"/>
              <a:pathLst>
                <a:path extrusionOk="0" h="7545" w="7545">
                  <a:moveTo>
                    <a:pt x="1329" y="0"/>
                  </a:moveTo>
                  <a:cubicBezTo>
                    <a:pt x="577" y="0"/>
                    <a:pt x="0" y="577"/>
                    <a:pt x="0" y="1329"/>
                  </a:cubicBezTo>
                  <a:lnTo>
                    <a:pt x="0" y="6241"/>
                  </a:lnTo>
                  <a:cubicBezTo>
                    <a:pt x="0" y="6968"/>
                    <a:pt x="577" y="7544"/>
                    <a:pt x="1329" y="7544"/>
                  </a:cubicBezTo>
                  <a:lnTo>
                    <a:pt x="6216" y="7544"/>
                  </a:lnTo>
                  <a:cubicBezTo>
                    <a:pt x="6968" y="7544"/>
                    <a:pt x="7544" y="6968"/>
                    <a:pt x="7544" y="6241"/>
                  </a:cubicBezTo>
                  <a:lnTo>
                    <a:pt x="7544" y="1329"/>
                  </a:lnTo>
                  <a:cubicBezTo>
                    <a:pt x="7544" y="602"/>
                    <a:pt x="6968" y="0"/>
                    <a:pt x="6216"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0"/>
            <p:cNvSpPr/>
            <p:nvPr/>
          </p:nvSpPr>
          <p:spPr>
            <a:xfrm>
              <a:off x="3061045" y="1850632"/>
              <a:ext cx="114156" cy="113779"/>
            </a:xfrm>
            <a:custGeom>
              <a:rect b="b" l="l" r="r" t="t"/>
              <a:pathLst>
                <a:path extrusionOk="0" h="7545" w="7570">
                  <a:moveTo>
                    <a:pt x="1329" y="0"/>
                  </a:moveTo>
                  <a:cubicBezTo>
                    <a:pt x="602" y="0"/>
                    <a:pt x="1" y="577"/>
                    <a:pt x="1" y="1329"/>
                  </a:cubicBezTo>
                  <a:lnTo>
                    <a:pt x="1" y="6241"/>
                  </a:lnTo>
                  <a:cubicBezTo>
                    <a:pt x="1" y="6968"/>
                    <a:pt x="602" y="7544"/>
                    <a:pt x="1329" y="7544"/>
                  </a:cubicBezTo>
                  <a:lnTo>
                    <a:pt x="6241" y="7544"/>
                  </a:lnTo>
                  <a:cubicBezTo>
                    <a:pt x="6968" y="7544"/>
                    <a:pt x="7570" y="6968"/>
                    <a:pt x="7570" y="6241"/>
                  </a:cubicBezTo>
                  <a:lnTo>
                    <a:pt x="7570" y="1329"/>
                  </a:lnTo>
                  <a:cubicBezTo>
                    <a:pt x="7570"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0"/>
            <p:cNvSpPr/>
            <p:nvPr/>
          </p:nvSpPr>
          <p:spPr>
            <a:xfrm>
              <a:off x="3323724" y="1850632"/>
              <a:ext cx="114156" cy="113779"/>
            </a:xfrm>
            <a:custGeom>
              <a:rect b="b" l="l" r="r" t="t"/>
              <a:pathLst>
                <a:path extrusionOk="0" h="7545" w="7570">
                  <a:moveTo>
                    <a:pt x="1329" y="0"/>
                  </a:moveTo>
                  <a:cubicBezTo>
                    <a:pt x="602" y="0"/>
                    <a:pt x="0" y="577"/>
                    <a:pt x="0" y="1329"/>
                  </a:cubicBezTo>
                  <a:lnTo>
                    <a:pt x="0" y="6241"/>
                  </a:lnTo>
                  <a:cubicBezTo>
                    <a:pt x="0" y="6968"/>
                    <a:pt x="602" y="7544"/>
                    <a:pt x="1329" y="7544"/>
                  </a:cubicBezTo>
                  <a:lnTo>
                    <a:pt x="6241" y="7544"/>
                  </a:lnTo>
                  <a:cubicBezTo>
                    <a:pt x="6968" y="7544"/>
                    <a:pt x="7569" y="6968"/>
                    <a:pt x="7569" y="6241"/>
                  </a:cubicBezTo>
                  <a:lnTo>
                    <a:pt x="7569" y="1329"/>
                  </a:lnTo>
                  <a:cubicBezTo>
                    <a:pt x="7569"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0"/>
            <p:cNvSpPr/>
            <p:nvPr/>
          </p:nvSpPr>
          <p:spPr>
            <a:xfrm>
              <a:off x="3455251" y="1850632"/>
              <a:ext cx="114141" cy="113779"/>
            </a:xfrm>
            <a:custGeom>
              <a:rect b="b" l="l" r="r" t="t"/>
              <a:pathLst>
                <a:path extrusionOk="0" h="7545" w="7569">
                  <a:moveTo>
                    <a:pt x="1328" y="0"/>
                  </a:moveTo>
                  <a:cubicBezTo>
                    <a:pt x="602" y="0"/>
                    <a:pt x="0" y="577"/>
                    <a:pt x="0" y="1329"/>
                  </a:cubicBezTo>
                  <a:lnTo>
                    <a:pt x="0" y="6241"/>
                  </a:lnTo>
                  <a:cubicBezTo>
                    <a:pt x="0" y="6968"/>
                    <a:pt x="602" y="7544"/>
                    <a:pt x="1328" y="7544"/>
                  </a:cubicBezTo>
                  <a:lnTo>
                    <a:pt x="6241" y="7544"/>
                  </a:lnTo>
                  <a:cubicBezTo>
                    <a:pt x="6967" y="7544"/>
                    <a:pt x="7569" y="6968"/>
                    <a:pt x="7569" y="6241"/>
                  </a:cubicBezTo>
                  <a:lnTo>
                    <a:pt x="7569" y="1329"/>
                  </a:lnTo>
                  <a:cubicBezTo>
                    <a:pt x="7569" y="602"/>
                    <a:pt x="6967"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0"/>
            <p:cNvSpPr/>
            <p:nvPr/>
          </p:nvSpPr>
          <p:spPr>
            <a:xfrm>
              <a:off x="2404175" y="1982914"/>
              <a:ext cx="113779" cy="113779"/>
            </a:xfrm>
            <a:custGeom>
              <a:rect b="b" l="l" r="r" t="t"/>
              <a:pathLst>
                <a:path extrusionOk="0" h="7545" w="7545">
                  <a:moveTo>
                    <a:pt x="1329" y="0"/>
                  </a:moveTo>
                  <a:cubicBezTo>
                    <a:pt x="577" y="0"/>
                    <a:pt x="1" y="577"/>
                    <a:pt x="1" y="1303"/>
                  </a:cubicBezTo>
                  <a:lnTo>
                    <a:pt x="1" y="6216"/>
                  </a:lnTo>
                  <a:cubicBezTo>
                    <a:pt x="1" y="6943"/>
                    <a:pt x="577" y="7544"/>
                    <a:pt x="1329" y="7544"/>
                  </a:cubicBezTo>
                  <a:lnTo>
                    <a:pt x="6241" y="7544"/>
                  </a:lnTo>
                  <a:cubicBezTo>
                    <a:pt x="6968" y="7544"/>
                    <a:pt x="7545" y="6968"/>
                    <a:pt x="7545" y="6216"/>
                  </a:cubicBezTo>
                  <a:lnTo>
                    <a:pt x="7545" y="1303"/>
                  </a:lnTo>
                  <a:cubicBezTo>
                    <a:pt x="7545" y="577"/>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0"/>
            <p:cNvSpPr/>
            <p:nvPr/>
          </p:nvSpPr>
          <p:spPr>
            <a:xfrm>
              <a:off x="2535326" y="1982914"/>
              <a:ext cx="114156" cy="113779"/>
            </a:xfrm>
            <a:custGeom>
              <a:rect b="b" l="l" r="r" t="t"/>
              <a:pathLst>
                <a:path extrusionOk="0" h="7545" w="7570">
                  <a:moveTo>
                    <a:pt x="1329" y="0"/>
                  </a:moveTo>
                  <a:cubicBezTo>
                    <a:pt x="602" y="0"/>
                    <a:pt x="0" y="577"/>
                    <a:pt x="0" y="1303"/>
                  </a:cubicBezTo>
                  <a:lnTo>
                    <a:pt x="0" y="6216"/>
                  </a:lnTo>
                  <a:cubicBezTo>
                    <a:pt x="0" y="6943"/>
                    <a:pt x="602" y="7544"/>
                    <a:pt x="1329" y="7544"/>
                  </a:cubicBezTo>
                  <a:lnTo>
                    <a:pt x="6241" y="7544"/>
                  </a:lnTo>
                  <a:cubicBezTo>
                    <a:pt x="6968" y="7544"/>
                    <a:pt x="7569" y="6968"/>
                    <a:pt x="7569" y="6216"/>
                  </a:cubicBezTo>
                  <a:lnTo>
                    <a:pt x="7569" y="1303"/>
                  </a:lnTo>
                  <a:cubicBezTo>
                    <a:pt x="7569" y="577"/>
                    <a:pt x="6968" y="0"/>
                    <a:pt x="624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0"/>
            <p:cNvSpPr/>
            <p:nvPr/>
          </p:nvSpPr>
          <p:spPr>
            <a:xfrm>
              <a:off x="2666854" y="1982914"/>
              <a:ext cx="114156" cy="113779"/>
            </a:xfrm>
            <a:custGeom>
              <a:rect b="b" l="l" r="r" t="t"/>
              <a:pathLst>
                <a:path extrusionOk="0" h="7545" w="7570">
                  <a:moveTo>
                    <a:pt x="1329" y="0"/>
                  </a:moveTo>
                  <a:cubicBezTo>
                    <a:pt x="602" y="0"/>
                    <a:pt x="0" y="577"/>
                    <a:pt x="0" y="1303"/>
                  </a:cubicBezTo>
                  <a:lnTo>
                    <a:pt x="0" y="6216"/>
                  </a:lnTo>
                  <a:cubicBezTo>
                    <a:pt x="0" y="6943"/>
                    <a:pt x="602" y="7544"/>
                    <a:pt x="1329" y="7544"/>
                  </a:cubicBezTo>
                  <a:lnTo>
                    <a:pt x="6241" y="7544"/>
                  </a:lnTo>
                  <a:cubicBezTo>
                    <a:pt x="6968" y="7544"/>
                    <a:pt x="7569" y="6968"/>
                    <a:pt x="7569" y="6216"/>
                  </a:cubicBezTo>
                  <a:lnTo>
                    <a:pt x="7569" y="1303"/>
                  </a:lnTo>
                  <a:cubicBezTo>
                    <a:pt x="7569" y="577"/>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0"/>
            <p:cNvSpPr/>
            <p:nvPr/>
          </p:nvSpPr>
          <p:spPr>
            <a:xfrm>
              <a:off x="2798382" y="1982914"/>
              <a:ext cx="113764" cy="113779"/>
            </a:xfrm>
            <a:custGeom>
              <a:rect b="b" l="l" r="r" t="t"/>
              <a:pathLst>
                <a:path extrusionOk="0" h="7545" w="7544">
                  <a:moveTo>
                    <a:pt x="1328" y="0"/>
                  </a:moveTo>
                  <a:cubicBezTo>
                    <a:pt x="577" y="0"/>
                    <a:pt x="0" y="577"/>
                    <a:pt x="0" y="1303"/>
                  </a:cubicBezTo>
                  <a:lnTo>
                    <a:pt x="0" y="6216"/>
                  </a:lnTo>
                  <a:cubicBezTo>
                    <a:pt x="0" y="6943"/>
                    <a:pt x="577" y="7544"/>
                    <a:pt x="1328" y="7544"/>
                  </a:cubicBezTo>
                  <a:lnTo>
                    <a:pt x="6216" y="7544"/>
                  </a:lnTo>
                  <a:cubicBezTo>
                    <a:pt x="6968" y="7544"/>
                    <a:pt x="7544" y="6968"/>
                    <a:pt x="7544" y="6216"/>
                  </a:cubicBezTo>
                  <a:lnTo>
                    <a:pt x="7544" y="1303"/>
                  </a:lnTo>
                  <a:cubicBezTo>
                    <a:pt x="7544" y="577"/>
                    <a:pt x="6968" y="0"/>
                    <a:pt x="6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0"/>
            <p:cNvSpPr/>
            <p:nvPr/>
          </p:nvSpPr>
          <p:spPr>
            <a:xfrm>
              <a:off x="2929517" y="1982914"/>
              <a:ext cx="114156" cy="113779"/>
            </a:xfrm>
            <a:custGeom>
              <a:rect b="b" l="l" r="r" t="t"/>
              <a:pathLst>
                <a:path extrusionOk="0" h="7545" w="7570">
                  <a:moveTo>
                    <a:pt x="1329" y="0"/>
                  </a:moveTo>
                  <a:cubicBezTo>
                    <a:pt x="602" y="0"/>
                    <a:pt x="1" y="577"/>
                    <a:pt x="1" y="1303"/>
                  </a:cubicBezTo>
                  <a:lnTo>
                    <a:pt x="1" y="6216"/>
                  </a:lnTo>
                  <a:cubicBezTo>
                    <a:pt x="1" y="6943"/>
                    <a:pt x="602" y="7544"/>
                    <a:pt x="1329" y="7544"/>
                  </a:cubicBezTo>
                  <a:lnTo>
                    <a:pt x="6241" y="7544"/>
                  </a:lnTo>
                  <a:cubicBezTo>
                    <a:pt x="6968" y="7544"/>
                    <a:pt x="7570" y="6968"/>
                    <a:pt x="7570" y="6216"/>
                  </a:cubicBezTo>
                  <a:lnTo>
                    <a:pt x="7570" y="1303"/>
                  </a:lnTo>
                  <a:cubicBezTo>
                    <a:pt x="7570" y="577"/>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0"/>
            <p:cNvSpPr/>
            <p:nvPr/>
          </p:nvSpPr>
          <p:spPr>
            <a:xfrm>
              <a:off x="3192573" y="1982914"/>
              <a:ext cx="113779" cy="113779"/>
            </a:xfrm>
            <a:custGeom>
              <a:rect b="b" l="l" r="r" t="t"/>
              <a:pathLst>
                <a:path extrusionOk="0" h="7545" w="7545">
                  <a:moveTo>
                    <a:pt x="1329" y="0"/>
                  </a:moveTo>
                  <a:cubicBezTo>
                    <a:pt x="577" y="0"/>
                    <a:pt x="0" y="577"/>
                    <a:pt x="0" y="1303"/>
                  </a:cubicBezTo>
                  <a:lnTo>
                    <a:pt x="0" y="6216"/>
                  </a:lnTo>
                  <a:cubicBezTo>
                    <a:pt x="0" y="6943"/>
                    <a:pt x="577" y="7544"/>
                    <a:pt x="1329" y="7544"/>
                  </a:cubicBezTo>
                  <a:lnTo>
                    <a:pt x="6216" y="7544"/>
                  </a:lnTo>
                  <a:cubicBezTo>
                    <a:pt x="6968" y="7544"/>
                    <a:pt x="7544" y="6968"/>
                    <a:pt x="7544" y="6216"/>
                  </a:cubicBezTo>
                  <a:lnTo>
                    <a:pt x="7544" y="1303"/>
                  </a:lnTo>
                  <a:cubicBezTo>
                    <a:pt x="7544" y="577"/>
                    <a:pt x="6968" y="0"/>
                    <a:pt x="6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0"/>
            <p:cNvSpPr/>
            <p:nvPr/>
          </p:nvSpPr>
          <p:spPr>
            <a:xfrm>
              <a:off x="3061045" y="1982914"/>
              <a:ext cx="114156" cy="113779"/>
            </a:xfrm>
            <a:custGeom>
              <a:rect b="b" l="l" r="r" t="t"/>
              <a:pathLst>
                <a:path extrusionOk="0" h="7545" w="7570">
                  <a:moveTo>
                    <a:pt x="1329" y="0"/>
                  </a:moveTo>
                  <a:cubicBezTo>
                    <a:pt x="602" y="0"/>
                    <a:pt x="1" y="577"/>
                    <a:pt x="1" y="1303"/>
                  </a:cubicBezTo>
                  <a:lnTo>
                    <a:pt x="1" y="6216"/>
                  </a:lnTo>
                  <a:cubicBezTo>
                    <a:pt x="1" y="6943"/>
                    <a:pt x="602" y="7544"/>
                    <a:pt x="1329" y="7544"/>
                  </a:cubicBezTo>
                  <a:lnTo>
                    <a:pt x="6241" y="7544"/>
                  </a:lnTo>
                  <a:cubicBezTo>
                    <a:pt x="6968" y="7544"/>
                    <a:pt x="7570" y="6968"/>
                    <a:pt x="7570" y="6216"/>
                  </a:cubicBezTo>
                  <a:lnTo>
                    <a:pt x="7570" y="1303"/>
                  </a:lnTo>
                  <a:cubicBezTo>
                    <a:pt x="7570" y="577"/>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0"/>
            <p:cNvSpPr/>
            <p:nvPr/>
          </p:nvSpPr>
          <p:spPr>
            <a:xfrm>
              <a:off x="3323724" y="1982914"/>
              <a:ext cx="114156" cy="113779"/>
            </a:xfrm>
            <a:custGeom>
              <a:rect b="b" l="l" r="r" t="t"/>
              <a:pathLst>
                <a:path extrusionOk="0" h="7545" w="7570">
                  <a:moveTo>
                    <a:pt x="1329" y="0"/>
                  </a:moveTo>
                  <a:cubicBezTo>
                    <a:pt x="602" y="0"/>
                    <a:pt x="0" y="577"/>
                    <a:pt x="0" y="1303"/>
                  </a:cubicBezTo>
                  <a:lnTo>
                    <a:pt x="0" y="6216"/>
                  </a:lnTo>
                  <a:cubicBezTo>
                    <a:pt x="0" y="6943"/>
                    <a:pt x="602" y="7544"/>
                    <a:pt x="1329" y="7544"/>
                  </a:cubicBezTo>
                  <a:lnTo>
                    <a:pt x="6241" y="7544"/>
                  </a:lnTo>
                  <a:cubicBezTo>
                    <a:pt x="6968" y="7544"/>
                    <a:pt x="7569" y="6968"/>
                    <a:pt x="7569" y="6216"/>
                  </a:cubicBezTo>
                  <a:lnTo>
                    <a:pt x="7569" y="1303"/>
                  </a:lnTo>
                  <a:cubicBezTo>
                    <a:pt x="7569" y="577"/>
                    <a:pt x="6968" y="0"/>
                    <a:pt x="624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0"/>
            <p:cNvSpPr/>
            <p:nvPr/>
          </p:nvSpPr>
          <p:spPr>
            <a:xfrm>
              <a:off x="3455251" y="1982914"/>
              <a:ext cx="114141" cy="113779"/>
            </a:xfrm>
            <a:custGeom>
              <a:rect b="b" l="l" r="r" t="t"/>
              <a:pathLst>
                <a:path extrusionOk="0" h="7545" w="7569">
                  <a:moveTo>
                    <a:pt x="1328" y="0"/>
                  </a:moveTo>
                  <a:cubicBezTo>
                    <a:pt x="602" y="0"/>
                    <a:pt x="0" y="577"/>
                    <a:pt x="0" y="1303"/>
                  </a:cubicBezTo>
                  <a:lnTo>
                    <a:pt x="0" y="6216"/>
                  </a:lnTo>
                  <a:cubicBezTo>
                    <a:pt x="0" y="6943"/>
                    <a:pt x="602" y="7544"/>
                    <a:pt x="1328" y="7544"/>
                  </a:cubicBezTo>
                  <a:lnTo>
                    <a:pt x="6241" y="7544"/>
                  </a:lnTo>
                  <a:cubicBezTo>
                    <a:pt x="6967" y="7544"/>
                    <a:pt x="7569" y="6968"/>
                    <a:pt x="7569" y="6216"/>
                  </a:cubicBezTo>
                  <a:lnTo>
                    <a:pt x="7569" y="1303"/>
                  </a:lnTo>
                  <a:cubicBezTo>
                    <a:pt x="7569" y="577"/>
                    <a:pt x="6967"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0"/>
            <p:cNvSpPr/>
            <p:nvPr/>
          </p:nvSpPr>
          <p:spPr>
            <a:xfrm>
              <a:off x="2404175" y="2114819"/>
              <a:ext cx="113779" cy="114156"/>
            </a:xfrm>
            <a:custGeom>
              <a:rect b="b" l="l" r="r" t="t"/>
              <a:pathLst>
                <a:path extrusionOk="0" h="7570" w="7545">
                  <a:moveTo>
                    <a:pt x="1329" y="0"/>
                  </a:moveTo>
                  <a:cubicBezTo>
                    <a:pt x="577" y="0"/>
                    <a:pt x="1" y="602"/>
                    <a:pt x="1" y="1328"/>
                  </a:cubicBezTo>
                  <a:lnTo>
                    <a:pt x="1" y="6241"/>
                  </a:lnTo>
                  <a:cubicBezTo>
                    <a:pt x="1" y="6968"/>
                    <a:pt x="577" y="7569"/>
                    <a:pt x="1329" y="7569"/>
                  </a:cubicBezTo>
                  <a:lnTo>
                    <a:pt x="6241" y="7569"/>
                  </a:lnTo>
                  <a:cubicBezTo>
                    <a:pt x="6968" y="7569"/>
                    <a:pt x="7545" y="6968"/>
                    <a:pt x="7545" y="6241"/>
                  </a:cubicBezTo>
                  <a:lnTo>
                    <a:pt x="7545" y="1328"/>
                  </a:lnTo>
                  <a:cubicBezTo>
                    <a:pt x="7545" y="602"/>
                    <a:pt x="6968" y="0"/>
                    <a:pt x="624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0"/>
            <p:cNvSpPr/>
            <p:nvPr/>
          </p:nvSpPr>
          <p:spPr>
            <a:xfrm>
              <a:off x="2535326" y="2114819"/>
              <a:ext cx="114156" cy="114156"/>
            </a:xfrm>
            <a:custGeom>
              <a:rect b="b" l="l" r="r" t="t"/>
              <a:pathLst>
                <a:path extrusionOk="0" h="7570" w="7570">
                  <a:moveTo>
                    <a:pt x="1329" y="0"/>
                  </a:moveTo>
                  <a:cubicBezTo>
                    <a:pt x="602" y="0"/>
                    <a:pt x="0" y="602"/>
                    <a:pt x="0" y="1328"/>
                  </a:cubicBezTo>
                  <a:lnTo>
                    <a:pt x="0" y="6241"/>
                  </a:lnTo>
                  <a:cubicBezTo>
                    <a:pt x="0" y="6968"/>
                    <a:pt x="602" y="7569"/>
                    <a:pt x="1329" y="7569"/>
                  </a:cubicBezTo>
                  <a:lnTo>
                    <a:pt x="6241" y="7569"/>
                  </a:lnTo>
                  <a:cubicBezTo>
                    <a:pt x="6968" y="7569"/>
                    <a:pt x="7569" y="6968"/>
                    <a:pt x="7569" y="6241"/>
                  </a:cubicBezTo>
                  <a:lnTo>
                    <a:pt x="7569" y="1328"/>
                  </a:lnTo>
                  <a:cubicBezTo>
                    <a:pt x="7569"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0"/>
            <p:cNvSpPr/>
            <p:nvPr/>
          </p:nvSpPr>
          <p:spPr>
            <a:xfrm>
              <a:off x="2666854" y="2114819"/>
              <a:ext cx="114156" cy="114156"/>
            </a:xfrm>
            <a:custGeom>
              <a:rect b="b" l="l" r="r" t="t"/>
              <a:pathLst>
                <a:path extrusionOk="0" h="7570" w="7570">
                  <a:moveTo>
                    <a:pt x="1329" y="0"/>
                  </a:moveTo>
                  <a:cubicBezTo>
                    <a:pt x="602" y="0"/>
                    <a:pt x="0" y="602"/>
                    <a:pt x="0" y="1328"/>
                  </a:cubicBezTo>
                  <a:lnTo>
                    <a:pt x="0" y="6241"/>
                  </a:lnTo>
                  <a:cubicBezTo>
                    <a:pt x="0" y="6968"/>
                    <a:pt x="602" y="7569"/>
                    <a:pt x="1329" y="7569"/>
                  </a:cubicBezTo>
                  <a:lnTo>
                    <a:pt x="6241" y="7569"/>
                  </a:lnTo>
                  <a:cubicBezTo>
                    <a:pt x="6968" y="7569"/>
                    <a:pt x="7569" y="6968"/>
                    <a:pt x="7569" y="6241"/>
                  </a:cubicBezTo>
                  <a:lnTo>
                    <a:pt x="7569" y="1328"/>
                  </a:lnTo>
                  <a:cubicBezTo>
                    <a:pt x="7569"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0"/>
            <p:cNvSpPr/>
            <p:nvPr/>
          </p:nvSpPr>
          <p:spPr>
            <a:xfrm>
              <a:off x="2798382" y="2114819"/>
              <a:ext cx="113764" cy="114156"/>
            </a:xfrm>
            <a:custGeom>
              <a:rect b="b" l="l" r="r" t="t"/>
              <a:pathLst>
                <a:path extrusionOk="0" h="7570" w="7544">
                  <a:moveTo>
                    <a:pt x="1328" y="0"/>
                  </a:moveTo>
                  <a:cubicBezTo>
                    <a:pt x="577" y="0"/>
                    <a:pt x="0" y="602"/>
                    <a:pt x="0" y="1328"/>
                  </a:cubicBezTo>
                  <a:lnTo>
                    <a:pt x="0" y="6241"/>
                  </a:lnTo>
                  <a:cubicBezTo>
                    <a:pt x="0" y="6968"/>
                    <a:pt x="577" y="7569"/>
                    <a:pt x="1328" y="7569"/>
                  </a:cubicBezTo>
                  <a:lnTo>
                    <a:pt x="6216" y="7569"/>
                  </a:lnTo>
                  <a:cubicBezTo>
                    <a:pt x="6968" y="7569"/>
                    <a:pt x="7544" y="6968"/>
                    <a:pt x="7544" y="6241"/>
                  </a:cubicBezTo>
                  <a:lnTo>
                    <a:pt x="7544" y="1328"/>
                  </a:lnTo>
                  <a:cubicBezTo>
                    <a:pt x="7544" y="602"/>
                    <a:pt x="6968" y="0"/>
                    <a:pt x="6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0"/>
            <p:cNvSpPr/>
            <p:nvPr/>
          </p:nvSpPr>
          <p:spPr>
            <a:xfrm>
              <a:off x="2929517" y="2114819"/>
              <a:ext cx="114156" cy="114156"/>
            </a:xfrm>
            <a:custGeom>
              <a:rect b="b" l="l" r="r" t="t"/>
              <a:pathLst>
                <a:path extrusionOk="0" h="7570" w="7570">
                  <a:moveTo>
                    <a:pt x="1329" y="0"/>
                  </a:moveTo>
                  <a:cubicBezTo>
                    <a:pt x="602" y="0"/>
                    <a:pt x="1" y="602"/>
                    <a:pt x="1" y="1328"/>
                  </a:cubicBezTo>
                  <a:lnTo>
                    <a:pt x="1" y="6241"/>
                  </a:lnTo>
                  <a:cubicBezTo>
                    <a:pt x="1" y="6968"/>
                    <a:pt x="602" y="7569"/>
                    <a:pt x="1329" y="7569"/>
                  </a:cubicBezTo>
                  <a:lnTo>
                    <a:pt x="6241" y="7569"/>
                  </a:lnTo>
                  <a:cubicBezTo>
                    <a:pt x="6968" y="7569"/>
                    <a:pt x="7570" y="6968"/>
                    <a:pt x="7570" y="6241"/>
                  </a:cubicBezTo>
                  <a:lnTo>
                    <a:pt x="7570" y="1328"/>
                  </a:lnTo>
                  <a:cubicBezTo>
                    <a:pt x="7570" y="602"/>
                    <a:pt x="6968" y="0"/>
                    <a:pt x="624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0"/>
            <p:cNvSpPr/>
            <p:nvPr/>
          </p:nvSpPr>
          <p:spPr>
            <a:xfrm>
              <a:off x="3192573" y="2114819"/>
              <a:ext cx="113779" cy="114156"/>
            </a:xfrm>
            <a:custGeom>
              <a:rect b="b" l="l" r="r" t="t"/>
              <a:pathLst>
                <a:path extrusionOk="0" h="7570" w="7545">
                  <a:moveTo>
                    <a:pt x="1329" y="0"/>
                  </a:moveTo>
                  <a:cubicBezTo>
                    <a:pt x="577" y="0"/>
                    <a:pt x="0" y="602"/>
                    <a:pt x="0" y="1328"/>
                  </a:cubicBezTo>
                  <a:lnTo>
                    <a:pt x="0" y="6241"/>
                  </a:lnTo>
                  <a:cubicBezTo>
                    <a:pt x="0" y="6968"/>
                    <a:pt x="577" y="7569"/>
                    <a:pt x="1329" y="7569"/>
                  </a:cubicBezTo>
                  <a:lnTo>
                    <a:pt x="6216" y="7569"/>
                  </a:lnTo>
                  <a:cubicBezTo>
                    <a:pt x="6968" y="7569"/>
                    <a:pt x="7544" y="6968"/>
                    <a:pt x="7544" y="6241"/>
                  </a:cubicBezTo>
                  <a:lnTo>
                    <a:pt x="7544" y="1328"/>
                  </a:lnTo>
                  <a:cubicBezTo>
                    <a:pt x="7544" y="602"/>
                    <a:pt x="6968" y="0"/>
                    <a:pt x="621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0"/>
            <p:cNvSpPr/>
            <p:nvPr/>
          </p:nvSpPr>
          <p:spPr>
            <a:xfrm>
              <a:off x="3061045" y="2114819"/>
              <a:ext cx="114156" cy="114156"/>
            </a:xfrm>
            <a:custGeom>
              <a:rect b="b" l="l" r="r" t="t"/>
              <a:pathLst>
                <a:path extrusionOk="0" h="7570" w="7570">
                  <a:moveTo>
                    <a:pt x="1329" y="0"/>
                  </a:moveTo>
                  <a:cubicBezTo>
                    <a:pt x="602" y="0"/>
                    <a:pt x="1" y="602"/>
                    <a:pt x="1" y="1328"/>
                  </a:cubicBezTo>
                  <a:lnTo>
                    <a:pt x="1" y="6241"/>
                  </a:lnTo>
                  <a:cubicBezTo>
                    <a:pt x="1" y="6968"/>
                    <a:pt x="602" y="7569"/>
                    <a:pt x="1329" y="7569"/>
                  </a:cubicBezTo>
                  <a:lnTo>
                    <a:pt x="6241" y="7569"/>
                  </a:lnTo>
                  <a:cubicBezTo>
                    <a:pt x="6968" y="7569"/>
                    <a:pt x="7570" y="6968"/>
                    <a:pt x="7570" y="6241"/>
                  </a:cubicBezTo>
                  <a:lnTo>
                    <a:pt x="7570" y="1328"/>
                  </a:lnTo>
                  <a:cubicBezTo>
                    <a:pt x="7570"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0"/>
            <p:cNvSpPr/>
            <p:nvPr/>
          </p:nvSpPr>
          <p:spPr>
            <a:xfrm>
              <a:off x="3323724" y="2114819"/>
              <a:ext cx="114156" cy="114156"/>
            </a:xfrm>
            <a:custGeom>
              <a:rect b="b" l="l" r="r" t="t"/>
              <a:pathLst>
                <a:path extrusionOk="0" h="7570" w="7570">
                  <a:moveTo>
                    <a:pt x="1329" y="0"/>
                  </a:moveTo>
                  <a:cubicBezTo>
                    <a:pt x="602" y="0"/>
                    <a:pt x="0" y="602"/>
                    <a:pt x="0" y="1328"/>
                  </a:cubicBezTo>
                  <a:lnTo>
                    <a:pt x="0" y="6241"/>
                  </a:lnTo>
                  <a:cubicBezTo>
                    <a:pt x="0" y="6968"/>
                    <a:pt x="602" y="7569"/>
                    <a:pt x="1329" y="7569"/>
                  </a:cubicBezTo>
                  <a:lnTo>
                    <a:pt x="6241" y="7569"/>
                  </a:lnTo>
                  <a:cubicBezTo>
                    <a:pt x="6968" y="7569"/>
                    <a:pt x="7569" y="6968"/>
                    <a:pt x="7569" y="6241"/>
                  </a:cubicBezTo>
                  <a:lnTo>
                    <a:pt x="7569" y="1328"/>
                  </a:lnTo>
                  <a:cubicBezTo>
                    <a:pt x="7569" y="602"/>
                    <a:pt x="6968" y="0"/>
                    <a:pt x="62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0"/>
            <p:cNvSpPr/>
            <p:nvPr/>
          </p:nvSpPr>
          <p:spPr>
            <a:xfrm>
              <a:off x="3455251" y="2114819"/>
              <a:ext cx="114141" cy="114156"/>
            </a:xfrm>
            <a:custGeom>
              <a:rect b="b" l="l" r="r" t="t"/>
              <a:pathLst>
                <a:path extrusionOk="0" h="7570" w="7569">
                  <a:moveTo>
                    <a:pt x="1328" y="0"/>
                  </a:moveTo>
                  <a:cubicBezTo>
                    <a:pt x="602" y="0"/>
                    <a:pt x="0" y="602"/>
                    <a:pt x="0" y="1328"/>
                  </a:cubicBezTo>
                  <a:lnTo>
                    <a:pt x="0" y="6241"/>
                  </a:lnTo>
                  <a:cubicBezTo>
                    <a:pt x="0" y="6968"/>
                    <a:pt x="602" y="7569"/>
                    <a:pt x="1328" y="7569"/>
                  </a:cubicBezTo>
                  <a:lnTo>
                    <a:pt x="6241" y="7569"/>
                  </a:lnTo>
                  <a:cubicBezTo>
                    <a:pt x="6967" y="7569"/>
                    <a:pt x="7569" y="6968"/>
                    <a:pt x="7569" y="6241"/>
                  </a:cubicBezTo>
                  <a:lnTo>
                    <a:pt x="7569" y="1328"/>
                  </a:lnTo>
                  <a:cubicBezTo>
                    <a:pt x="7569" y="602"/>
                    <a:pt x="6967" y="0"/>
                    <a:pt x="624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0"/>
            <p:cNvSpPr/>
            <p:nvPr/>
          </p:nvSpPr>
          <p:spPr>
            <a:xfrm>
              <a:off x="2798382" y="1321882"/>
              <a:ext cx="113764" cy="114156"/>
            </a:xfrm>
            <a:custGeom>
              <a:rect b="b" l="l" r="r" t="t"/>
              <a:pathLst>
                <a:path extrusionOk="0" h="7570" w="7544">
                  <a:moveTo>
                    <a:pt x="1328" y="0"/>
                  </a:moveTo>
                  <a:cubicBezTo>
                    <a:pt x="577" y="0"/>
                    <a:pt x="0" y="602"/>
                    <a:pt x="0" y="1329"/>
                  </a:cubicBezTo>
                  <a:lnTo>
                    <a:pt x="0" y="6241"/>
                  </a:lnTo>
                  <a:cubicBezTo>
                    <a:pt x="0" y="6968"/>
                    <a:pt x="577" y="7569"/>
                    <a:pt x="1328" y="7569"/>
                  </a:cubicBezTo>
                  <a:lnTo>
                    <a:pt x="6216" y="7569"/>
                  </a:lnTo>
                  <a:cubicBezTo>
                    <a:pt x="6968" y="7569"/>
                    <a:pt x="7544" y="6968"/>
                    <a:pt x="7544" y="6241"/>
                  </a:cubicBezTo>
                  <a:lnTo>
                    <a:pt x="7544" y="1329"/>
                  </a:lnTo>
                  <a:cubicBezTo>
                    <a:pt x="7544" y="602"/>
                    <a:pt x="6968" y="0"/>
                    <a:pt x="621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0"/>
            <p:cNvSpPr/>
            <p:nvPr/>
          </p:nvSpPr>
          <p:spPr>
            <a:xfrm>
              <a:off x="2835795" y="1341155"/>
              <a:ext cx="44607" cy="62748"/>
            </a:xfrm>
            <a:custGeom>
              <a:rect b="b" l="l" r="r" t="t"/>
              <a:pathLst>
                <a:path extrusionOk="0" h="4161" w="2958">
                  <a:moveTo>
                    <a:pt x="1404" y="477"/>
                  </a:moveTo>
                  <a:cubicBezTo>
                    <a:pt x="1679" y="477"/>
                    <a:pt x="1880" y="527"/>
                    <a:pt x="2030" y="627"/>
                  </a:cubicBezTo>
                  <a:cubicBezTo>
                    <a:pt x="2156" y="727"/>
                    <a:pt x="2231" y="878"/>
                    <a:pt x="2231" y="1103"/>
                  </a:cubicBezTo>
                  <a:cubicBezTo>
                    <a:pt x="2231" y="1304"/>
                    <a:pt x="2156" y="1454"/>
                    <a:pt x="2030" y="1579"/>
                  </a:cubicBezTo>
                  <a:cubicBezTo>
                    <a:pt x="1880" y="1680"/>
                    <a:pt x="1679" y="1730"/>
                    <a:pt x="1404" y="1730"/>
                  </a:cubicBezTo>
                  <a:lnTo>
                    <a:pt x="577" y="1730"/>
                  </a:lnTo>
                  <a:lnTo>
                    <a:pt x="577" y="477"/>
                  </a:lnTo>
                  <a:close/>
                  <a:moveTo>
                    <a:pt x="1479" y="2181"/>
                  </a:moveTo>
                  <a:cubicBezTo>
                    <a:pt x="1780" y="2181"/>
                    <a:pt x="2005" y="2231"/>
                    <a:pt x="2156" y="2356"/>
                  </a:cubicBezTo>
                  <a:cubicBezTo>
                    <a:pt x="2306" y="2482"/>
                    <a:pt x="2381" y="2682"/>
                    <a:pt x="2381" y="2933"/>
                  </a:cubicBezTo>
                  <a:cubicBezTo>
                    <a:pt x="2381" y="3209"/>
                    <a:pt x="2306" y="3384"/>
                    <a:pt x="2156" y="3509"/>
                  </a:cubicBezTo>
                  <a:cubicBezTo>
                    <a:pt x="2005" y="3635"/>
                    <a:pt x="1780" y="3710"/>
                    <a:pt x="1479" y="3710"/>
                  </a:cubicBezTo>
                  <a:lnTo>
                    <a:pt x="577" y="3710"/>
                  </a:lnTo>
                  <a:lnTo>
                    <a:pt x="577" y="2181"/>
                  </a:lnTo>
                  <a:close/>
                  <a:moveTo>
                    <a:pt x="0" y="1"/>
                  </a:moveTo>
                  <a:lnTo>
                    <a:pt x="0" y="4161"/>
                  </a:lnTo>
                  <a:lnTo>
                    <a:pt x="1504" y="4161"/>
                  </a:lnTo>
                  <a:cubicBezTo>
                    <a:pt x="1980" y="4161"/>
                    <a:pt x="2331" y="4061"/>
                    <a:pt x="2582" y="3860"/>
                  </a:cubicBezTo>
                  <a:cubicBezTo>
                    <a:pt x="2832" y="3660"/>
                    <a:pt x="2958" y="3384"/>
                    <a:pt x="2958" y="3008"/>
                  </a:cubicBezTo>
                  <a:cubicBezTo>
                    <a:pt x="2958" y="2732"/>
                    <a:pt x="2882" y="2482"/>
                    <a:pt x="2732" y="2306"/>
                  </a:cubicBezTo>
                  <a:cubicBezTo>
                    <a:pt x="2582" y="2106"/>
                    <a:pt x="2356" y="1980"/>
                    <a:pt x="2080" y="1930"/>
                  </a:cubicBezTo>
                  <a:cubicBezTo>
                    <a:pt x="2306" y="1880"/>
                    <a:pt x="2481" y="1780"/>
                    <a:pt x="2607" y="1630"/>
                  </a:cubicBezTo>
                  <a:cubicBezTo>
                    <a:pt x="2732" y="1479"/>
                    <a:pt x="2782" y="1279"/>
                    <a:pt x="2782" y="1028"/>
                  </a:cubicBezTo>
                  <a:cubicBezTo>
                    <a:pt x="2782" y="702"/>
                    <a:pt x="2682" y="452"/>
                    <a:pt x="2431" y="276"/>
                  </a:cubicBezTo>
                  <a:cubicBezTo>
                    <a:pt x="2206" y="101"/>
                    <a:pt x="1880" y="1"/>
                    <a:pt x="145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0"/>
            <p:cNvSpPr/>
            <p:nvPr/>
          </p:nvSpPr>
          <p:spPr>
            <a:xfrm>
              <a:off x="2929517" y="1321882"/>
              <a:ext cx="114156" cy="114156"/>
            </a:xfrm>
            <a:custGeom>
              <a:rect b="b" l="l" r="r" t="t"/>
              <a:pathLst>
                <a:path extrusionOk="0" h="7570" w="7570">
                  <a:moveTo>
                    <a:pt x="1329" y="0"/>
                  </a:moveTo>
                  <a:cubicBezTo>
                    <a:pt x="602" y="0"/>
                    <a:pt x="1" y="602"/>
                    <a:pt x="1" y="1329"/>
                  </a:cubicBezTo>
                  <a:lnTo>
                    <a:pt x="1" y="6241"/>
                  </a:lnTo>
                  <a:cubicBezTo>
                    <a:pt x="1" y="6968"/>
                    <a:pt x="602" y="7569"/>
                    <a:pt x="1329" y="7569"/>
                  </a:cubicBezTo>
                  <a:lnTo>
                    <a:pt x="6241" y="7569"/>
                  </a:lnTo>
                  <a:cubicBezTo>
                    <a:pt x="6968" y="7569"/>
                    <a:pt x="7570" y="6968"/>
                    <a:pt x="7570" y="6241"/>
                  </a:cubicBezTo>
                  <a:lnTo>
                    <a:pt x="7570" y="1329"/>
                  </a:lnTo>
                  <a:cubicBezTo>
                    <a:pt x="7570" y="602"/>
                    <a:pt x="6968" y="0"/>
                    <a:pt x="62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0"/>
            <p:cNvSpPr/>
            <p:nvPr/>
          </p:nvSpPr>
          <p:spPr>
            <a:xfrm>
              <a:off x="2961653" y="1340024"/>
              <a:ext cx="58209" cy="65402"/>
            </a:xfrm>
            <a:custGeom>
              <a:rect b="b" l="l" r="r" t="t"/>
              <a:pathLst>
                <a:path extrusionOk="0" h="4337" w="3860">
                  <a:moveTo>
                    <a:pt x="1930" y="451"/>
                  </a:moveTo>
                  <a:cubicBezTo>
                    <a:pt x="2356" y="451"/>
                    <a:pt x="2682" y="602"/>
                    <a:pt x="2907" y="928"/>
                  </a:cubicBezTo>
                  <a:cubicBezTo>
                    <a:pt x="3158" y="1228"/>
                    <a:pt x="3258" y="1629"/>
                    <a:pt x="3258" y="2156"/>
                  </a:cubicBezTo>
                  <a:cubicBezTo>
                    <a:pt x="3258" y="2682"/>
                    <a:pt x="3158" y="3108"/>
                    <a:pt x="2907" y="3409"/>
                  </a:cubicBezTo>
                  <a:cubicBezTo>
                    <a:pt x="2682" y="3710"/>
                    <a:pt x="2356" y="3860"/>
                    <a:pt x="1930" y="3860"/>
                  </a:cubicBezTo>
                  <a:cubicBezTo>
                    <a:pt x="1529" y="3860"/>
                    <a:pt x="1203" y="3710"/>
                    <a:pt x="953" y="3409"/>
                  </a:cubicBezTo>
                  <a:cubicBezTo>
                    <a:pt x="727" y="3108"/>
                    <a:pt x="602" y="2682"/>
                    <a:pt x="602" y="2156"/>
                  </a:cubicBezTo>
                  <a:cubicBezTo>
                    <a:pt x="602" y="1629"/>
                    <a:pt x="727" y="1228"/>
                    <a:pt x="953" y="928"/>
                  </a:cubicBezTo>
                  <a:cubicBezTo>
                    <a:pt x="1203" y="602"/>
                    <a:pt x="1529" y="451"/>
                    <a:pt x="1930" y="451"/>
                  </a:cubicBezTo>
                  <a:close/>
                  <a:moveTo>
                    <a:pt x="1930" y="0"/>
                  </a:moveTo>
                  <a:cubicBezTo>
                    <a:pt x="1354" y="0"/>
                    <a:pt x="877" y="201"/>
                    <a:pt x="526" y="602"/>
                  </a:cubicBezTo>
                  <a:cubicBezTo>
                    <a:pt x="176" y="978"/>
                    <a:pt x="0" y="1504"/>
                    <a:pt x="0" y="2156"/>
                  </a:cubicBezTo>
                  <a:cubicBezTo>
                    <a:pt x="0" y="2832"/>
                    <a:pt x="176" y="3359"/>
                    <a:pt x="526" y="3735"/>
                  </a:cubicBezTo>
                  <a:cubicBezTo>
                    <a:pt x="877" y="4136"/>
                    <a:pt x="1354" y="4336"/>
                    <a:pt x="1930" y="4336"/>
                  </a:cubicBezTo>
                  <a:cubicBezTo>
                    <a:pt x="2531" y="4336"/>
                    <a:pt x="2983" y="4136"/>
                    <a:pt x="3333" y="3735"/>
                  </a:cubicBezTo>
                  <a:cubicBezTo>
                    <a:pt x="3684" y="3359"/>
                    <a:pt x="3860" y="2832"/>
                    <a:pt x="3860" y="2156"/>
                  </a:cubicBezTo>
                  <a:cubicBezTo>
                    <a:pt x="3860" y="1504"/>
                    <a:pt x="3684" y="978"/>
                    <a:pt x="3333" y="602"/>
                  </a:cubicBezTo>
                  <a:cubicBezTo>
                    <a:pt x="2983" y="201"/>
                    <a:pt x="2531" y="0"/>
                    <a:pt x="1930"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0"/>
            <p:cNvSpPr/>
            <p:nvPr/>
          </p:nvSpPr>
          <p:spPr>
            <a:xfrm>
              <a:off x="3061045" y="1321882"/>
              <a:ext cx="114156" cy="114156"/>
            </a:xfrm>
            <a:custGeom>
              <a:rect b="b" l="l" r="r" t="t"/>
              <a:pathLst>
                <a:path extrusionOk="0" h="7570" w="7570">
                  <a:moveTo>
                    <a:pt x="1329" y="0"/>
                  </a:moveTo>
                  <a:cubicBezTo>
                    <a:pt x="602" y="0"/>
                    <a:pt x="1" y="602"/>
                    <a:pt x="1" y="1329"/>
                  </a:cubicBezTo>
                  <a:lnTo>
                    <a:pt x="1" y="6241"/>
                  </a:lnTo>
                  <a:cubicBezTo>
                    <a:pt x="1" y="6968"/>
                    <a:pt x="602" y="7569"/>
                    <a:pt x="1329" y="7569"/>
                  </a:cubicBezTo>
                  <a:lnTo>
                    <a:pt x="6241" y="7569"/>
                  </a:lnTo>
                  <a:cubicBezTo>
                    <a:pt x="6968" y="7569"/>
                    <a:pt x="7570" y="6968"/>
                    <a:pt x="7570" y="6241"/>
                  </a:cubicBezTo>
                  <a:lnTo>
                    <a:pt x="7570" y="1329"/>
                  </a:lnTo>
                  <a:cubicBezTo>
                    <a:pt x="7570" y="602"/>
                    <a:pt x="6968" y="0"/>
                    <a:pt x="62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0"/>
            <p:cNvSpPr/>
            <p:nvPr/>
          </p:nvSpPr>
          <p:spPr>
            <a:xfrm>
              <a:off x="3083348" y="1341155"/>
              <a:ext cx="79758" cy="62748"/>
            </a:xfrm>
            <a:custGeom>
              <a:rect b="b" l="l" r="r" t="t"/>
              <a:pathLst>
                <a:path extrusionOk="0" h="4161" w="5289">
                  <a:moveTo>
                    <a:pt x="0" y="1"/>
                  </a:moveTo>
                  <a:lnTo>
                    <a:pt x="1053" y="4161"/>
                  </a:lnTo>
                  <a:lnTo>
                    <a:pt x="1755" y="4161"/>
                  </a:lnTo>
                  <a:lnTo>
                    <a:pt x="2657" y="552"/>
                  </a:lnTo>
                  <a:lnTo>
                    <a:pt x="3534" y="4161"/>
                  </a:lnTo>
                  <a:lnTo>
                    <a:pt x="4236" y="4161"/>
                  </a:lnTo>
                  <a:lnTo>
                    <a:pt x="5289" y="1"/>
                  </a:lnTo>
                  <a:lnTo>
                    <a:pt x="4712" y="1"/>
                  </a:lnTo>
                  <a:lnTo>
                    <a:pt x="3835" y="3534"/>
                  </a:lnTo>
                  <a:lnTo>
                    <a:pt x="2958" y="1"/>
                  </a:lnTo>
                  <a:lnTo>
                    <a:pt x="2331" y="1"/>
                  </a:lnTo>
                  <a:lnTo>
                    <a:pt x="1454" y="3534"/>
                  </a:lnTo>
                  <a:lnTo>
                    <a:pt x="57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0"/>
            <p:cNvSpPr/>
            <p:nvPr/>
          </p:nvSpPr>
          <p:spPr>
            <a:xfrm>
              <a:off x="2798382" y="1586069"/>
              <a:ext cx="113764" cy="114156"/>
            </a:xfrm>
            <a:custGeom>
              <a:rect b="b" l="l" r="r" t="t"/>
              <a:pathLst>
                <a:path extrusionOk="0" h="7570" w="7544">
                  <a:moveTo>
                    <a:pt x="1328" y="0"/>
                  </a:moveTo>
                  <a:cubicBezTo>
                    <a:pt x="577" y="0"/>
                    <a:pt x="0" y="602"/>
                    <a:pt x="0" y="1329"/>
                  </a:cubicBezTo>
                  <a:lnTo>
                    <a:pt x="0" y="6241"/>
                  </a:lnTo>
                  <a:cubicBezTo>
                    <a:pt x="0" y="6968"/>
                    <a:pt x="577" y="7569"/>
                    <a:pt x="1328" y="7569"/>
                  </a:cubicBezTo>
                  <a:lnTo>
                    <a:pt x="6216" y="7569"/>
                  </a:lnTo>
                  <a:cubicBezTo>
                    <a:pt x="6968" y="7569"/>
                    <a:pt x="7544" y="6968"/>
                    <a:pt x="7544" y="6241"/>
                  </a:cubicBezTo>
                  <a:lnTo>
                    <a:pt x="7544" y="1329"/>
                  </a:lnTo>
                  <a:cubicBezTo>
                    <a:pt x="7544" y="602"/>
                    <a:pt x="6968" y="0"/>
                    <a:pt x="621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0"/>
            <p:cNvSpPr/>
            <p:nvPr/>
          </p:nvSpPr>
          <p:spPr>
            <a:xfrm>
              <a:off x="2827848" y="1605341"/>
              <a:ext cx="53308" cy="63125"/>
            </a:xfrm>
            <a:custGeom>
              <a:rect b="b" l="l" r="r" t="t"/>
              <a:pathLst>
                <a:path extrusionOk="0" h="4186" w="3535">
                  <a:moveTo>
                    <a:pt x="1" y="0"/>
                  </a:moveTo>
                  <a:lnTo>
                    <a:pt x="1480" y="2206"/>
                  </a:lnTo>
                  <a:lnTo>
                    <a:pt x="1480" y="4186"/>
                  </a:lnTo>
                  <a:lnTo>
                    <a:pt x="2056" y="4186"/>
                  </a:lnTo>
                  <a:lnTo>
                    <a:pt x="2056" y="2206"/>
                  </a:lnTo>
                  <a:lnTo>
                    <a:pt x="3535" y="0"/>
                  </a:lnTo>
                  <a:lnTo>
                    <a:pt x="2933" y="0"/>
                  </a:lnTo>
                  <a:lnTo>
                    <a:pt x="1780" y="1730"/>
                  </a:lnTo>
                  <a:lnTo>
                    <a:pt x="62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0"/>
            <p:cNvSpPr/>
            <p:nvPr/>
          </p:nvSpPr>
          <p:spPr>
            <a:xfrm>
              <a:off x="2798382" y="1454164"/>
              <a:ext cx="113764" cy="113779"/>
            </a:xfrm>
            <a:custGeom>
              <a:rect b="b" l="l" r="r" t="t"/>
              <a:pathLst>
                <a:path extrusionOk="0" h="7545" w="7544">
                  <a:moveTo>
                    <a:pt x="1328" y="0"/>
                  </a:moveTo>
                  <a:cubicBezTo>
                    <a:pt x="577" y="0"/>
                    <a:pt x="0" y="577"/>
                    <a:pt x="0" y="1329"/>
                  </a:cubicBezTo>
                  <a:lnTo>
                    <a:pt x="0" y="6216"/>
                  </a:lnTo>
                  <a:cubicBezTo>
                    <a:pt x="0" y="6943"/>
                    <a:pt x="577" y="7544"/>
                    <a:pt x="1328" y="7544"/>
                  </a:cubicBezTo>
                  <a:lnTo>
                    <a:pt x="6216" y="7544"/>
                  </a:lnTo>
                  <a:cubicBezTo>
                    <a:pt x="6968" y="7544"/>
                    <a:pt x="7544" y="6968"/>
                    <a:pt x="7544" y="6216"/>
                  </a:cubicBezTo>
                  <a:lnTo>
                    <a:pt x="7544" y="1329"/>
                  </a:lnTo>
                  <a:cubicBezTo>
                    <a:pt x="7544" y="577"/>
                    <a:pt x="6968" y="0"/>
                    <a:pt x="621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0"/>
            <p:cNvSpPr/>
            <p:nvPr/>
          </p:nvSpPr>
          <p:spPr>
            <a:xfrm>
              <a:off x="2834287" y="1473436"/>
              <a:ext cx="48000" cy="63894"/>
            </a:xfrm>
            <a:custGeom>
              <a:rect b="b" l="l" r="r" t="t"/>
              <a:pathLst>
                <a:path extrusionOk="0" h="4237" w="3183">
                  <a:moveTo>
                    <a:pt x="0" y="1"/>
                  </a:moveTo>
                  <a:lnTo>
                    <a:pt x="0" y="2607"/>
                  </a:lnTo>
                  <a:cubicBezTo>
                    <a:pt x="0" y="3133"/>
                    <a:pt x="125" y="3559"/>
                    <a:pt x="401" y="3835"/>
                  </a:cubicBezTo>
                  <a:cubicBezTo>
                    <a:pt x="652" y="4111"/>
                    <a:pt x="1053" y="4236"/>
                    <a:pt x="1579" y="4236"/>
                  </a:cubicBezTo>
                  <a:cubicBezTo>
                    <a:pt x="2105" y="4236"/>
                    <a:pt x="2506" y="4111"/>
                    <a:pt x="2782" y="3835"/>
                  </a:cubicBezTo>
                  <a:cubicBezTo>
                    <a:pt x="3033" y="3559"/>
                    <a:pt x="3183" y="3133"/>
                    <a:pt x="3183" y="2607"/>
                  </a:cubicBezTo>
                  <a:lnTo>
                    <a:pt x="3183" y="1"/>
                  </a:lnTo>
                  <a:lnTo>
                    <a:pt x="2607" y="1"/>
                  </a:lnTo>
                  <a:lnTo>
                    <a:pt x="2607" y="2532"/>
                  </a:lnTo>
                  <a:cubicBezTo>
                    <a:pt x="2607" y="2983"/>
                    <a:pt x="2531" y="3309"/>
                    <a:pt x="2381" y="3484"/>
                  </a:cubicBezTo>
                  <a:cubicBezTo>
                    <a:pt x="2206" y="3685"/>
                    <a:pt x="1955" y="3785"/>
                    <a:pt x="1579" y="3785"/>
                  </a:cubicBezTo>
                  <a:cubicBezTo>
                    <a:pt x="1228" y="3785"/>
                    <a:pt x="952" y="3685"/>
                    <a:pt x="802" y="3484"/>
                  </a:cubicBezTo>
                  <a:cubicBezTo>
                    <a:pt x="627" y="3309"/>
                    <a:pt x="551" y="2983"/>
                    <a:pt x="551" y="2532"/>
                  </a:cubicBezTo>
                  <a:lnTo>
                    <a:pt x="551"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0"/>
            <p:cNvSpPr/>
            <p:nvPr/>
          </p:nvSpPr>
          <p:spPr>
            <a:xfrm>
              <a:off x="2535326" y="1586069"/>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0"/>
            <p:cNvSpPr/>
            <p:nvPr/>
          </p:nvSpPr>
          <p:spPr>
            <a:xfrm>
              <a:off x="2573117" y="1605341"/>
              <a:ext cx="52931" cy="63125"/>
            </a:xfrm>
            <a:custGeom>
              <a:rect b="b" l="l" r="r" t="t"/>
              <a:pathLst>
                <a:path extrusionOk="0" h="4186" w="3510">
                  <a:moveTo>
                    <a:pt x="1254" y="477"/>
                  </a:moveTo>
                  <a:cubicBezTo>
                    <a:pt x="1805" y="477"/>
                    <a:pt x="2231" y="602"/>
                    <a:pt x="2507" y="878"/>
                  </a:cubicBezTo>
                  <a:cubicBezTo>
                    <a:pt x="2783" y="1128"/>
                    <a:pt x="2908" y="1529"/>
                    <a:pt x="2908" y="2081"/>
                  </a:cubicBezTo>
                  <a:cubicBezTo>
                    <a:pt x="2908" y="2657"/>
                    <a:pt x="2783" y="3058"/>
                    <a:pt x="2507" y="3334"/>
                  </a:cubicBezTo>
                  <a:cubicBezTo>
                    <a:pt x="2231" y="3584"/>
                    <a:pt x="1805" y="3710"/>
                    <a:pt x="1254" y="3710"/>
                  </a:cubicBezTo>
                  <a:lnTo>
                    <a:pt x="552" y="3710"/>
                  </a:lnTo>
                  <a:lnTo>
                    <a:pt x="552" y="477"/>
                  </a:lnTo>
                  <a:close/>
                  <a:moveTo>
                    <a:pt x="1" y="0"/>
                  </a:moveTo>
                  <a:lnTo>
                    <a:pt x="1" y="4186"/>
                  </a:lnTo>
                  <a:lnTo>
                    <a:pt x="1154" y="4186"/>
                  </a:lnTo>
                  <a:cubicBezTo>
                    <a:pt x="1956" y="4186"/>
                    <a:pt x="2557" y="4010"/>
                    <a:pt x="2933" y="3685"/>
                  </a:cubicBezTo>
                  <a:cubicBezTo>
                    <a:pt x="3309" y="3334"/>
                    <a:pt x="3509" y="2807"/>
                    <a:pt x="3509" y="2081"/>
                  </a:cubicBezTo>
                  <a:cubicBezTo>
                    <a:pt x="3509" y="1379"/>
                    <a:pt x="3309" y="853"/>
                    <a:pt x="2933" y="527"/>
                  </a:cubicBezTo>
                  <a:cubicBezTo>
                    <a:pt x="2557" y="176"/>
                    <a:pt x="1956" y="0"/>
                    <a:pt x="1154"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0"/>
            <p:cNvSpPr/>
            <p:nvPr/>
          </p:nvSpPr>
          <p:spPr>
            <a:xfrm>
              <a:off x="2666854" y="1586069"/>
              <a:ext cx="114156" cy="114156"/>
            </a:xfrm>
            <a:custGeom>
              <a:rect b="b" l="l" r="r" t="t"/>
              <a:pathLst>
                <a:path extrusionOk="0" h="7570" w="7570">
                  <a:moveTo>
                    <a:pt x="1329" y="0"/>
                  </a:moveTo>
                  <a:cubicBezTo>
                    <a:pt x="602" y="0"/>
                    <a:pt x="0" y="602"/>
                    <a:pt x="0" y="1329"/>
                  </a:cubicBezTo>
                  <a:lnTo>
                    <a:pt x="0" y="6241"/>
                  </a:lnTo>
                  <a:cubicBezTo>
                    <a:pt x="0" y="6968"/>
                    <a:pt x="602" y="7569"/>
                    <a:pt x="1329" y="7569"/>
                  </a:cubicBezTo>
                  <a:lnTo>
                    <a:pt x="6241" y="7569"/>
                  </a:lnTo>
                  <a:cubicBezTo>
                    <a:pt x="6968" y="7569"/>
                    <a:pt x="7569" y="6968"/>
                    <a:pt x="7569" y="6241"/>
                  </a:cubicBezTo>
                  <a:lnTo>
                    <a:pt x="7569" y="1329"/>
                  </a:lnTo>
                  <a:cubicBezTo>
                    <a:pt x="7569" y="602"/>
                    <a:pt x="6968" y="0"/>
                    <a:pt x="62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0"/>
            <p:cNvSpPr/>
            <p:nvPr/>
          </p:nvSpPr>
          <p:spPr>
            <a:xfrm>
              <a:off x="2695189" y="1605341"/>
              <a:ext cx="57470" cy="63125"/>
            </a:xfrm>
            <a:custGeom>
              <a:rect b="b" l="l" r="r" t="t"/>
              <a:pathLst>
                <a:path extrusionOk="0" h="4186" w="3811">
                  <a:moveTo>
                    <a:pt x="1906" y="577"/>
                  </a:moveTo>
                  <a:lnTo>
                    <a:pt x="2683" y="2632"/>
                  </a:lnTo>
                  <a:lnTo>
                    <a:pt x="1154" y="2632"/>
                  </a:lnTo>
                  <a:lnTo>
                    <a:pt x="1906" y="577"/>
                  </a:lnTo>
                  <a:close/>
                  <a:moveTo>
                    <a:pt x="1580" y="0"/>
                  </a:moveTo>
                  <a:lnTo>
                    <a:pt x="1" y="4186"/>
                  </a:lnTo>
                  <a:lnTo>
                    <a:pt x="602" y="4186"/>
                  </a:lnTo>
                  <a:lnTo>
                    <a:pt x="978" y="3108"/>
                  </a:lnTo>
                  <a:lnTo>
                    <a:pt x="2858" y="3108"/>
                  </a:lnTo>
                  <a:lnTo>
                    <a:pt x="3234" y="4186"/>
                  </a:lnTo>
                  <a:lnTo>
                    <a:pt x="3810" y="4186"/>
                  </a:lnTo>
                  <a:lnTo>
                    <a:pt x="2232"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9" name="Google Shape;4229;p60"/>
          <p:cNvGrpSpPr/>
          <p:nvPr/>
        </p:nvGrpSpPr>
        <p:grpSpPr>
          <a:xfrm>
            <a:off x="713255" y="2519219"/>
            <a:ext cx="1315263" cy="1314886"/>
            <a:chOff x="713255" y="2519219"/>
            <a:chExt cx="1315263" cy="1314886"/>
          </a:xfrm>
        </p:grpSpPr>
        <p:sp>
          <p:nvSpPr>
            <p:cNvPr id="4230" name="Google Shape;4230;p60"/>
            <p:cNvSpPr/>
            <p:nvPr/>
          </p:nvSpPr>
          <p:spPr>
            <a:xfrm>
              <a:off x="713255" y="2519219"/>
              <a:ext cx="1315263" cy="1314886"/>
            </a:xfrm>
            <a:custGeom>
              <a:rect b="b" l="l" r="r" t="t"/>
              <a:pathLst>
                <a:path extrusionOk="0" h="87194" w="87219">
                  <a:moveTo>
                    <a:pt x="8371" y="0"/>
                  </a:moveTo>
                  <a:cubicBezTo>
                    <a:pt x="3760" y="0"/>
                    <a:pt x="0" y="3735"/>
                    <a:pt x="0" y="8346"/>
                  </a:cubicBezTo>
                  <a:lnTo>
                    <a:pt x="0" y="78848"/>
                  </a:lnTo>
                  <a:cubicBezTo>
                    <a:pt x="0" y="83459"/>
                    <a:pt x="3760" y="87194"/>
                    <a:pt x="8371" y="87194"/>
                  </a:cubicBezTo>
                  <a:lnTo>
                    <a:pt x="78847" y="87194"/>
                  </a:lnTo>
                  <a:cubicBezTo>
                    <a:pt x="83459" y="87194"/>
                    <a:pt x="87218" y="83459"/>
                    <a:pt x="87218" y="78848"/>
                  </a:cubicBezTo>
                  <a:lnTo>
                    <a:pt x="87218" y="8346"/>
                  </a:lnTo>
                  <a:cubicBezTo>
                    <a:pt x="87218" y="3735"/>
                    <a:pt x="83459" y="0"/>
                    <a:pt x="7884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0"/>
            <p:cNvSpPr/>
            <p:nvPr/>
          </p:nvSpPr>
          <p:spPr>
            <a:xfrm>
              <a:off x="749160" y="2555125"/>
              <a:ext cx="1243452" cy="1243075"/>
            </a:xfrm>
            <a:custGeom>
              <a:rect b="b" l="l" r="r" t="t"/>
              <a:pathLst>
                <a:path extrusionOk="0" h="82432" w="82457">
                  <a:moveTo>
                    <a:pt x="5990" y="0"/>
                  </a:moveTo>
                  <a:cubicBezTo>
                    <a:pt x="2682" y="0"/>
                    <a:pt x="0" y="2682"/>
                    <a:pt x="0" y="5965"/>
                  </a:cubicBezTo>
                  <a:lnTo>
                    <a:pt x="0" y="76467"/>
                  </a:lnTo>
                  <a:cubicBezTo>
                    <a:pt x="0" y="79775"/>
                    <a:pt x="2682" y="82432"/>
                    <a:pt x="5990" y="82432"/>
                  </a:cubicBezTo>
                  <a:lnTo>
                    <a:pt x="76466" y="82432"/>
                  </a:lnTo>
                  <a:cubicBezTo>
                    <a:pt x="79775" y="82432"/>
                    <a:pt x="82456" y="79775"/>
                    <a:pt x="82456" y="76467"/>
                  </a:cubicBezTo>
                  <a:lnTo>
                    <a:pt x="82456" y="5965"/>
                  </a:lnTo>
                  <a:cubicBezTo>
                    <a:pt x="82456" y="2682"/>
                    <a:pt x="79775" y="0"/>
                    <a:pt x="76466"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0"/>
            <p:cNvSpPr/>
            <p:nvPr/>
          </p:nvSpPr>
          <p:spPr>
            <a:xfrm>
              <a:off x="1554266" y="3069217"/>
              <a:ext cx="280367" cy="115573"/>
            </a:xfrm>
            <a:custGeom>
              <a:rect b="b" l="l" r="r" t="t"/>
              <a:pathLst>
                <a:path extrusionOk="0" h="7664" w="18592">
                  <a:moveTo>
                    <a:pt x="9688" y="1"/>
                  </a:moveTo>
                  <a:cubicBezTo>
                    <a:pt x="9544" y="1"/>
                    <a:pt x="9387" y="15"/>
                    <a:pt x="9218" y="45"/>
                  </a:cubicBezTo>
                  <a:cubicBezTo>
                    <a:pt x="6511" y="521"/>
                    <a:pt x="7288" y="2952"/>
                    <a:pt x="7288" y="2952"/>
                  </a:cubicBezTo>
                  <a:cubicBezTo>
                    <a:pt x="7288" y="2952"/>
                    <a:pt x="6402" y="2610"/>
                    <a:pt x="5545" y="2610"/>
                  </a:cubicBezTo>
                  <a:cubicBezTo>
                    <a:pt x="4636" y="2610"/>
                    <a:pt x="3760" y="2995"/>
                    <a:pt x="4005" y="4581"/>
                  </a:cubicBezTo>
                  <a:cubicBezTo>
                    <a:pt x="4005" y="4581"/>
                    <a:pt x="3990" y="4581"/>
                    <a:pt x="3963" y="4581"/>
                  </a:cubicBezTo>
                  <a:cubicBezTo>
                    <a:pt x="3537" y="4581"/>
                    <a:pt x="0" y="4669"/>
                    <a:pt x="2075" y="7664"/>
                  </a:cubicBezTo>
                  <a:lnTo>
                    <a:pt x="18591" y="7664"/>
                  </a:lnTo>
                  <a:cubicBezTo>
                    <a:pt x="18591" y="7664"/>
                    <a:pt x="17314" y="2826"/>
                    <a:pt x="13144" y="2826"/>
                  </a:cubicBezTo>
                  <a:cubicBezTo>
                    <a:pt x="12568" y="2826"/>
                    <a:pt x="11938" y="2918"/>
                    <a:pt x="11248" y="3127"/>
                  </a:cubicBezTo>
                  <a:cubicBezTo>
                    <a:pt x="11248" y="3127"/>
                    <a:pt x="11842" y="1"/>
                    <a:pt x="9688"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0"/>
            <p:cNvSpPr/>
            <p:nvPr/>
          </p:nvSpPr>
          <p:spPr>
            <a:xfrm>
              <a:off x="1729918" y="3655558"/>
              <a:ext cx="217710" cy="89726"/>
            </a:xfrm>
            <a:custGeom>
              <a:rect b="b" l="l" r="r" t="t"/>
              <a:pathLst>
                <a:path extrusionOk="0" h="5950" w="14437">
                  <a:moveTo>
                    <a:pt x="7538" y="0"/>
                  </a:moveTo>
                  <a:cubicBezTo>
                    <a:pt x="7425" y="0"/>
                    <a:pt x="7302" y="11"/>
                    <a:pt x="7169" y="35"/>
                  </a:cubicBezTo>
                  <a:cubicBezTo>
                    <a:pt x="5064" y="411"/>
                    <a:pt x="5665" y="2291"/>
                    <a:pt x="5665" y="2291"/>
                  </a:cubicBezTo>
                  <a:cubicBezTo>
                    <a:pt x="5665" y="2291"/>
                    <a:pt x="4984" y="2027"/>
                    <a:pt x="4324" y="2027"/>
                  </a:cubicBezTo>
                  <a:cubicBezTo>
                    <a:pt x="3620" y="2027"/>
                    <a:pt x="2940" y="2327"/>
                    <a:pt x="3134" y="3569"/>
                  </a:cubicBezTo>
                  <a:cubicBezTo>
                    <a:pt x="3134" y="3569"/>
                    <a:pt x="3123" y="3569"/>
                    <a:pt x="3103" y="3569"/>
                  </a:cubicBezTo>
                  <a:cubicBezTo>
                    <a:pt x="2777" y="3569"/>
                    <a:pt x="0" y="3636"/>
                    <a:pt x="1630" y="5950"/>
                  </a:cubicBezTo>
                  <a:lnTo>
                    <a:pt x="14437" y="5950"/>
                  </a:lnTo>
                  <a:cubicBezTo>
                    <a:pt x="14437" y="5950"/>
                    <a:pt x="13452" y="2203"/>
                    <a:pt x="10228" y="2203"/>
                  </a:cubicBezTo>
                  <a:cubicBezTo>
                    <a:pt x="9779" y="2203"/>
                    <a:pt x="9287" y="2276"/>
                    <a:pt x="8748" y="2441"/>
                  </a:cubicBezTo>
                  <a:cubicBezTo>
                    <a:pt x="8748" y="2441"/>
                    <a:pt x="9210" y="0"/>
                    <a:pt x="7538"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0"/>
            <p:cNvSpPr/>
            <p:nvPr/>
          </p:nvSpPr>
          <p:spPr>
            <a:xfrm>
              <a:off x="755961" y="3130834"/>
              <a:ext cx="281197" cy="115950"/>
            </a:xfrm>
            <a:custGeom>
              <a:rect b="b" l="l" r="r" t="t"/>
              <a:pathLst>
                <a:path extrusionOk="0" h="7689" w="18647">
                  <a:moveTo>
                    <a:pt x="9741" y="0"/>
                  </a:moveTo>
                  <a:cubicBezTo>
                    <a:pt x="9598" y="0"/>
                    <a:pt x="9442" y="14"/>
                    <a:pt x="9273" y="44"/>
                  </a:cubicBezTo>
                  <a:cubicBezTo>
                    <a:pt x="6567" y="545"/>
                    <a:pt x="7344" y="2951"/>
                    <a:pt x="7344" y="2951"/>
                  </a:cubicBezTo>
                  <a:cubicBezTo>
                    <a:pt x="7344" y="2951"/>
                    <a:pt x="6458" y="2609"/>
                    <a:pt x="5601" y="2609"/>
                  </a:cubicBezTo>
                  <a:cubicBezTo>
                    <a:pt x="4692" y="2609"/>
                    <a:pt x="3815" y="2994"/>
                    <a:pt x="4060" y="4580"/>
                  </a:cubicBezTo>
                  <a:cubicBezTo>
                    <a:pt x="4060" y="4580"/>
                    <a:pt x="4052" y="4580"/>
                    <a:pt x="4036" y="4580"/>
                  </a:cubicBezTo>
                  <a:cubicBezTo>
                    <a:pt x="3698" y="4580"/>
                    <a:pt x="1" y="4649"/>
                    <a:pt x="2131" y="7688"/>
                  </a:cubicBezTo>
                  <a:lnTo>
                    <a:pt x="18647" y="7688"/>
                  </a:lnTo>
                  <a:cubicBezTo>
                    <a:pt x="18647" y="7688"/>
                    <a:pt x="17373" y="2843"/>
                    <a:pt x="13215" y="2843"/>
                  </a:cubicBezTo>
                  <a:cubicBezTo>
                    <a:pt x="12636" y="2843"/>
                    <a:pt x="12000" y="2937"/>
                    <a:pt x="11304" y="3152"/>
                  </a:cubicBezTo>
                  <a:cubicBezTo>
                    <a:pt x="11304" y="3152"/>
                    <a:pt x="11899" y="0"/>
                    <a:pt x="9741"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0"/>
            <p:cNvSpPr/>
            <p:nvPr/>
          </p:nvSpPr>
          <p:spPr>
            <a:xfrm>
              <a:off x="1548219" y="3413162"/>
              <a:ext cx="280367" cy="115558"/>
            </a:xfrm>
            <a:custGeom>
              <a:rect b="b" l="l" r="r" t="t"/>
              <a:pathLst>
                <a:path extrusionOk="0" h="7663" w="18592">
                  <a:moveTo>
                    <a:pt x="9688" y="0"/>
                  </a:moveTo>
                  <a:cubicBezTo>
                    <a:pt x="9544" y="0"/>
                    <a:pt x="9387" y="14"/>
                    <a:pt x="9218" y="44"/>
                  </a:cubicBezTo>
                  <a:cubicBezTo>
                    <a:pt x="6511" y="520"/>
                    <a:pt x="7288" y="2926"/>
                    <a:pt x="7288" y="2926"/>
                  </a:cubicBezTo>
                  <a:cubicBezTo>
                    <a:pt x="7288" y="2926"/>
                    <a:pt x="6418" y="2596"/>
                    <a:pt x="5568" y="2596"/>
                  </a:cubicBezTo>
                  <a:cubicBezTo>
                    <a:pt x="4651" y="2596"/>
                    <a:pt x="3758" y="2980"/>
                    <a:pt x="4005" y="4580"/>
                  </a:cubicBezTo>
                  <a:cubicBezTo>
                    <a:pt x="4005" y="4580"/>
                    <a:pt x="3990" y="4580"/>
                    <a:pt x="3963" y="4580"/>
                  </a:cubicBezTo>
                  <a:cubicBezTo>
                    <a:pt x="3537" y="4580"/>
                    <a:pt x="0" y="4669"/>
                    <a:pt x="2075" y="7663"/>
                  </a:cubicBezTo>
                  <a:lnTo>
                    <a:pt x="18591" y="7663"/>
                  </a:lnTo>
                  <a:cubicBezTo>
                    <a:pt x="18591" y="7663"/>
                    <a:pt x="17333" y="2825"/>
                    <a:pt x="13151" y="2825"/>
                  </a:cubicBezTo>
                  <a:cubicBezTo>
                    <a:pt x="12574" y="2825"/>
                    <a:pt x="11941" y="2917"/>
                    <a:pt x="11248" y="3127"/>
                  </a:cubicBezTo>
                  <a:cubicBezTo>
                    <a:pt x="11248" y="3127"/>
                    <a:pt x="11842" y="0"/>
                    <a:pt x="9688"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0"/>
            <p:cNvSpPr/>
            <p:nvPr/>
          </p:nvSpPr>
          <p:spPr>
            <a:xfrm>
              <a:off x="1639318" y="2594137"/>
              <a:ext cx="280729" cy="115573"/>
            </a:xfrm>
            <a:custGeom>
              <a:rect b="b" l="l" r="r" t="t"/>
              <a:pathLst>
                <a:path extrusionOk="0" h="7664" w="18616">
                  <a:moveTo>
                    <a:pt x="9712" y="1"/>
                  </a:moveTo>
                  <a:cubicBezTo>
                    <a:pt x="9568" y="1"/>
                    <a:pt x="9412" y="15"/>
                    <a:pt x="9242" y="45"/>
                  </a:cubicBezTo>
                  <a:cubicBezTo>
                    <a:pt x="6535" y="521"/>
                    <a:pt x="7312" y="2927"/>
                    <a:pt x="7312" y="2927"/>
                  </a:cubicBezTo>
                  <a:cubicBezTo>
                    <a:pt x="7312" y="2927"/>
                    <a:pt x="6442" y="2597"/>
                    <a:pt x="5592" y="2597"/>
                  </a:cubicBezTo>
                  <a:cubicBezTo>
                    <a:pt x="4675" y="2597"/>
                    <a:pt x="3782" y="2981"/>
                    <a:pt x="4029" y="4581"/>
                  </a:cubicBezTo>
                  <a:cubicBezTo>
                    <a:pt x="4029" y="4581"/>
                    <a:pt x="4014" y="4581"/>
                    <a:pt x="3987" y="4581"/>
                  </a:cubicBezTo>
                  <a:cubicBezTo>
                    <a:pt x="3558" y="4581"/>
                    <a:pt x="1" y="4670"/>
                    <a:pt x="2099" y="7664"/>
                  </a:cubicBezTo>
                  <a:lnTo>
                    <a:pt x="18615" y="7664"/>
                  </a:lnTo>
                  <a:cubicBezTo>
                    <a:pt x="18615" y="7664"/>
                    <a:pt x="17338" y="2826"/>
                    <a:pt x="13168" y="2826"/>
                  </a:cubicBezTo>
                  <a:cubicBezTo>
                    <a:pt x="12592" y="2826"/>
                    <a:pt x="11962" y="2918"/>
                    <a:pt x="11272" y="3128"/>
                  </a:cubicBezTo>
                  <a:cubicBezTo>
                    <a:pt x="11272" y="3128"/>
                    <a:pt x="11866" y="1"/>
                    <a:pt x="9712"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0"/>
            <p:cNvSpPr/>
            <p:nvPr/>
          </p:nvSpPr>
          <p:spPr>
            <a:xfrm>
              <a:off x="845145" y="2836171"/>
              <a:ext cx="217725" cy="89726"/>
            </a:xfrm>
            <a:custGeom>
              <a:rect b="b" l="l" r="r" t="t"/>
              <a:pathLst>
                <a:path extrusionOk="0" h="5950" w="14438">
                  <a:moveTo>
                    <a:pt x="7534" y="0"/>
                  </a:moveTo>
                  <a:cubicBezTo>
                    <a:pt x="7422" y="0"/>
                    <a:pt x="7301" y="11"/>
                    <a:pt x="7169" y="35"/>
                  </a:cubicBezTo>
                  <a:cubicBezTo>
                    <a:pt x="5064" y="411"/>
                    <a:pt x="5665" y="2291"/>
                    <a:pt x="5665" y="2291"/>
                  </a:cubicBezTo>
                  <a:cubicBezTo>
                    <a:pt x="5665" y="2291"/>
                    <a:pt x="4985" y="2027"/>
                    <a:pt x="4325" y="2027"/>
                  </a:cubicBezTo>
                  <a:cubicBezTo>
                    <a:pt x="3620" y="2027"/>
                    <a:pt x="2940" y="2327"/>
                    <a:pt x="3134" y="3569"/>
                  </a:cubicBezTo>
                  <a:cubicBezTo>
                    <a:pt x="3134" y="3569"/>
                    <a:pt x="3123" y="3569"/>
                    <a:pt x="3103" y="3569"/>
                  </a:cubicBezTo>
                  <a:cubicBezTo>
                    <a:pt x="2777" y="3569"/>
                    <a:pt x="1" y="3635"/>
                    <a:pt x="1630" y="5950"/>
                  </a:cubicBezTo>
                  <a:lnTo>
                    <a:pt x="14437" y="5950"/>
                  </a:lnTo>
                  <a:cubicBezTo>
                    <a:pt x="14437" y="5950"/>
                    <a:pt x="13452" y="2203"/>
                    <a:pt x="10228" y="2203"/>
                  </a:cubicBezTo>
                  <a:cubicBezTo>
                    <a:pt x="9779" y="2203"/>
                    <a:pt x="9287" y="2276"/>
                    <a:pt x="8748" y="2441"/>
                  </a:cubicBezTo>
                  <a:cubicBezTo>
                    <a:pt x="8748" y="2441"/>
                    <a:pt x="9188" y="0"/>
                    <a:pt x="7534"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0"/>
            <p:cNvSpPr/>
            <p:nvPr/>
          </p:nvSpPr>
          <p:spPr>
            <a:xfrm>
              <a:off x="888711" y="3374180"/>
              <a:ext cx="291692" cy="120534"/>
            </a:xfrm>
            <a:custGeom>
              <a:rect b="b" l="l" r="r" t="t"/>
              <a:pathLst>
                <a:path extrusionOk="0" h="7993" w="19343">
                  <a:moveTo>
                    <a:pt x="10090" y="1"/>
                  </a:moveTo>
                  <a:cubicBezTo>
                    <a:pt x="9938" y="1"/>
                    <a:pt x="9773" y="16"/>
                    <a:pt x="9593" y="47"/>
                  </a:cubicBezTo>
                  <a:cubicBezTo>
                    <a:pt x="6786" y="549"/>
                    <a:pt x="7588" y="3055"/>
                    <a:pt x="7588" y="3055"/>
                  </a:cubicBezTo>
                  <a:cubicBezTo>
                    <a:pt x="7588" y="3055"/>
                    <a:pt x="6680" y="2706"/>
                    <a:pt x="5795" y="2706"/>
                  </a:cubicBezTo>
                  <a:cubicBezTo>
                    <a:pt x="4844" y="2706"/>
                    <a:pt x="3920" y="3109"/>
                    <a:pt x="4180" y="4784"/>
                  </a:cubicBezTo>
                  <a:cubicBezTo>
                    <a:pt x="4180" y="4784"/>
                    <a:pt x="4166" y="4784"/>
                    <a:pt x="4140" y="4784"/>
                  </a:cubicBezTo>
                  <a:cubicBezTo>
                    <a:pt x="3709" y="4784"/>
                    <a:pt x="1" y="4873"/>
                    <a:pt x="2175" y="7992"/>
                  </a:cubicBezTo>
                  <a:lnTo>
                    <a:pt x="19343" y="7992"/>
                  </a:lnTo>
                  <a:cubicBezTo>
                    <a:pt x="19343" y="7992"/>
                    <a:pt x="18027" y="2941"/>
                    <a:pt x="13693" y="2941"/>
                  </a:cubicBezTo>
                  <a:cubicBezTo>
                    <a:pt x="13096" y="2941"/>
                    <a:pt x="12441" y="3037"/>
                    <a:pt x="11724" y="3255"/>
                  </a:cubicBezTo>
                  <a:cubicBezTo>
                    <a:pt x="11724" y="3255"/>
                    <a:pt x="12339" y="1"/>
                    <a:pt x="10090"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0"/>
            <p:cNvSpPr/>
            <p:nvPr/>
          </p:nvSpPr>
          <p:spPr>
            <a:xfrm>
              <a:off x="1738619" y="3303078"/>
              <a:ext cx="171218" cy="284605"/>
            </a:xfrm>
            <a:custGeom>
              <a:rect b="b" l="l" r="r" t="t"/>
              <a:pathLst>
                <a:path extrusionOk="0" h="18873" w="11354">
                  <a:moveTo>
                    <a:pt x="7569" y="0"/>
                  </a:moveTo>
                  <a:lnTo>
                    <a:pt x="0" y="5890"/>
                  </a:lnTo>
                  <a:cubicBezTo>
                    <a:pt x="1128" y="6893"/>
                    <a:pt x="1830" y="8346"/>
                    <a:pt x="1830" y="9975"/>
                  </a:cubicBezTo>
                  <a:cubicBezTo>
                    <a:pt x="1830" y="11404"/>
                    <a:pt x="1253" y="12732"/>
                    <a:pt x="326" y="13710"/>
                  </a:cubicBezTo>
                  <a:lnTo>
                    <a:pt x="8421" y="18873"/>
                  </a:lnTo>
                  <a:cubicBezTo>
                    <a:pt x="10276" y="16366"/>
                    <a:pt x="11354" y="13284"/>
                    <a:pt x="11354" y="9975"/>
                  </a:cubicBezTo>
                  <a:cubicBezTo>
                    <a:pt x="11354" y="6141"/>
                    <a:pt x="9925" y="2657"/>
                    <a:pt x="756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0"/>
            <p:cNvSpPr/>
            <p:nvPr/>
          </p:nvSpPr>
          <p:spPr>
            <a:xfrm>
              <a:off x="842506" y="3535898"/>
              <a:ext cx="161778" cy="144014"/>
            </a:xfrm>
            <a:custGeom>
              <a:rect b="b" l="l" r="r" t="t"/>
              <a:pathLst>
                <a:path extrusionOk="0" h="9550" w="10728">
                  <a:moveTo>
                    <a:pt x="4763" y="0"/>
                  </a:moveTo>
                  <a:cubicBezTo>
                    <a:pt x="2131" y="0"/>
                    <a:pt x="1" y="2131"/>
                    <a:pt x="1" y="4787"/>
                  </a:cubicBezTo>
                  <a:cubicBezTo>
                    <a:pt x="1" y="7419"/>
                    <a:pt x="2131" y="9549"/>
                    <a:pt x="4763" y="9549"/>
                  </a:cubicBezTo>
                  <a:lnTo>
                    <a:pt x="10727" y="9549"/>
                  </a:lnTo>
                  <a:lnTo>
                    <a:pt x="1072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0"/>
            <p:cNvSpPr/>
            <p:nvPr/>
          </p:nvSpPr>
          <p:spPr>
            <a:xfrm>
              <a:off x="1004269" y="3535898"/>
              <a:ext cx="168956" cy="144014"/>
            </a:xfrm>
            <a:custGeom>
              <a:rect b="b" l="l" r="r" t="t"/>
              <a:pathLst>
                <a:path extrusionOk="0" h="9550" w="11204">
                  <a:moveTo>
                    <a:pt x="0" y="0"/>
                  </a:moveTo>
                  <a:lnTo>
                    <a:pt x="0" y="9549"/>
                  </a:lnTo>
                  <a:lnTo>
                    <a:pt x="11204" y="9549"/>
                  </a:lnTo>
                  <a:lnTo>
                    <a:pt x="11204"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0"/>
            <p:cNvSpPr/>
            <p:nvPr/>
          </p:nvSpPr>
          <p:spPr>
            <a:xfrm>
              <a:off x="1004269" y="2673789"/>
              <a:ext cx="168956" cy="143637"/>
            </a:xfrm>
            <a:custGeom>
              <a:rect b="b" l="l" r="r" t="t"/>
              <a:pathLst>
                <a:path extrusionOk="0" h="9525" w="11204">
                  <a:moveTo>
                    <a:pt x="0" y="1"/>
                  </a:moveTo>
                  <a:lnTo>
                    <a:pt x="0" y="9525"/>
                  </a:lnTo>
                  <a:lnTo>
                    <a:pt x="11204" y="9525"/>
                  </a:lnTo>
                  <a:lnTo>
                    <a:pt x="11204"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0"/>
            <p:cNvSpPr/>
            <p:nvPr/>
          </p:nvSpPr>
          <p:spPr>
            <a:xfrm>
              <a:off x="831919" y="2673789"/>
              <a:ext cx="172364" cy="143637"/>
            </a:xfrm>
            <a:custGeom>
              <a:rect b="b" l="l" r="r" t="t"/>
              <a:pathLst>
                <a:path extrusionOk="0" h="9525" w="11430">
                  <a:moveTo>
                    <a:pt x="4763" y="1"/>
                  </a:moveTo>
                  <a:cubicBezTo>
                    <a:pt x="2131" y="1"/>
                    <a:pt x="1" y="2131"/>
                    <a:pt x="1" y="4763"/>
                  </a:cubicBezTo>
                  <a:cubicBezTo>
                    <a:pt x="1" y="7394"/>
                    <a:pt x="2131" y="9525"/>
                    <a:pt x="4763" y="9525"/>
                  </a:cubicBezTo>
                  <a:lnTo>
                    <a:pt x="11429" y="9525"/>
                  </a:lnTo>
                  <a:lnTo>
                    <a:pt x="11429"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0"/>
            <p:cNvSpPr/>
            <p:nvPr/>
          </p:nvSpPr>
          <p:spPr>
            <a:xfrm>
              <a:off x="1334973" y="2939499"/>
              <a:ext cx="168956" cy="143622"/>
            </a:xfrm>
            <a:custGeom>
              <a:rect b="b" l="l" r="r" t="t"/>
              <a:pathLst>
                <a:path extrusionOk="0" h="9524" w="11204">
                  <a:moveTo>
                    <a:pt x="0" y="0"/>
                  </a:moveTo>
                  <a:lnTo>
                    <a:pt x="0" y="9524"/>
                  </a:lnTo>
                  <a:lnTo>
                    <a:pt x="11203" y="9524"/>
                  </a:lnTo>
                  <a:lnTo>
                    <a:pt x="11203"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0"/>
            <p:cNvSpPr/>
            <p:nvPr/>
          </p:nvSpPr>
          <p:spPr>
            <a:xfrm>
              <a:off x="1334973" y="3227105"/>
              <a:ext cx="168956" cy="143637"/>
            </a:xfrm>
            <a:custGeom>
              <a:rect b="b" l="l" r="r" t="t"/>
              <a:pathLst>
                <a:path extrusionOk="0" h="9525" w="11204">
                  <a:moveTo>
                    <a:pt x="0" y="1"/>
                  </a:moveTo>
                  <a:lnTo>
                    <a:pt x="0" y="9525"/>
                  </a:lnTo>
                  <a:lnTo>
                    <a:pt x="11203" y="9525"/>
                  </a:lnTo>
                  <a:lnTo>
                    <a:pt x="11203"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0"/>
            <p:cNvSpPr/>
            <p:nvPr/>
          </p:nvSpPr>
          <p:spPr>
            <a:xfrm>
              <a:off x="1656976" y="2761480"/>
              <a:ext cx="162909" cy="214694"/>
            </a:xfrm>
            <a:custGeom>
              <a:rect b="b" l="l" r="r" t="t"/>
              <a:pathLst>
                <a:path extrusionOk="0" h="14237" w="10803">
                  <a:moveTo>
                    <a:pt x="8372" y="1"/>
                  </a:moveTo>
                  <a:lnTo>
                    <a:pt x="1" y="4813"/>
                  </a:lnTo>
                  <a:cubicBezTo>
                    <a:pt x="778" y="5539"/>
                    <a:pt x="1279" y="6592"/>
                    <a:pt x="1279" y="7745"/>
                  </a:cubicBezTo>
                  <a:cubicBezTo>
                    <a:pt x="1279" y="8747"/>
                    <a:pt x="928" y="9650"/>
                    <a:pt x="327" y="10351"/>
                  </a:cubicBezTo>
                  <a:lnTo>
                    <a:pt x="9174" y="14236"/>
                  </a:lnTo>
                  <a:cubicBezTo>
                    <a:pt x="10226" y="12306"/>
                    <a:pt x="10803" y="10101"/>
                    <a:pt x="10803" y="7745"/>
                  </a:cubicBezTo>
                  <a:cubicBezTo>
                    <a:pt x="10803" y="4888"/>
                    <a:pt x="9901" y="2206"/>
                    <a:pt x="8372"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0"/>
            <p:cNvSpPr/>
            <p:nvPr/>
          </p:nvSpPr>
          <p:spPr>
            <a:xfrm>
              <a:off x="913563" y="3201785"/>
              <a:ext cx="259663" cy="168956"/>
            </a:xfrm>
            <a:custGeom>
              <a:rect b="b" l="l" r="r" t="t"/>
              <a:pathLst>
                <a:path extrusionOk="0" h="11204" w="17219">
                  <a:moveTo>
                    <a:pt x="7895" y="1"/>
                  </a:moveTo>
                  <a:lnTo>
                    <a:pt x="0" y="5414"/>
                  </a:lnTo>
                  <a:cubicBezTo>
                    <a:pt x="2607" y="8923"/>
                    <a:pt x="6792" y="11204"/>
                    <a:pt x="11504" y="11204"/>
                  </a:cubicBezTo>
                  <a:lnTo>
                    <a:pt x="17219" y="11204"/>
                  </a:lnTo>
                  <a:lnTo>
                    <a:pt x="17219" y="1680"/>
                  </a:lnTo>
                  <a:lnTo>
                    <a:pt x="11504" y="1680"/>
                  </a:lnTo>
                  <a:cubicBezTo>
                    <a:pt x="10051" y="1680"/>
                    <a:pt x="8772" y="1028"/>
                    <a:pt x="7895"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0"/>
            <p:cNvSpPr/>
            <p:nvPr/>
          </p:nvSpPr>
          <p:spPr>
            <a:xfrm>
              <a:off x="955138" y="2939499"/>
              <a:ext cx="218087" cy="147030"/>
            </a:xfrm>
            <a:custGeom>
              <a:rect b="b" l="l" r="r" t="t"/>
              <a:pathLst>
                <a:path extrusionOk="0" h="9750" w="14462">
                  <a:moveTo>
                    <a:pt x="8747" y="0"/>
                  </a:moveTo>
                  <a:cubicBezTo>
                    <a:pt x="5464" y="0"/>
                    <a:pt x="2431" y="1128"/>
                    <a:pt x="0" y="3008"/>
                  </a:cubicBezTo>
                  <a:lnTo>
                    <a:pt x="7319" y="9750"/>
                  </a:lnTo>
                  <a:cubicBezTo>
                    <a:pt x="7770" y="9624"/>
                    <a:pt x="8246" y="9524"/>
                    <a:pt x="8747" y="9524"/>
                  </a:cubicBezTo>
                  <a:lnTo>
                    <a:pt x="14462" y="9524"/>
                  </a:lnTo>
                  <a:lnTo>
                    <a:pt x="1446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0"/>
            <p:cNvSpPr/>
            <p:nvPr/>
          </p:nvSpPr>
          <p:spPr>
            <a:xfrm>
              <a:off x="1173210" y="3535898"/>
              <a:ext cx="161778" cy="144014"/>
            </a:xfrm>
            <a:custGeom>
              <a:rect b="b" l="l" r="r" t="t"/>
              <a:pathLst>
                <a:path extrusionOk="0" h="9550" w="10728">
                  <a:moveTo>
                    <a:pt x="1" y="0"/>
                  </a:moveTo>
                  <a:lnTo>
                    <a:pt x="1" y="9549"/>
                  </a:lnTo>
                  <a:lnTo>
                    <a:pt x="10727" y="9549"/>
                  </a:lnTo>
                  <a:lnTo>
                    <a:pt x="1072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0"/>
            <p:cNvSpPr/>
            <p:nvPr/>
          </p:nvSpPr>
          <p:spPr>
            <a:xfrm>
              <a:off x="871233" y="2984844"/>
              <a:ext cx="193899" cy="298599"/>
            </a:xfrm>
            <a:custGeom>
              <a:rect b="b" l="l" r="r" t="t"/>
              <a:pathLst>
                <a:path extrusionOk="0" h="19801" w="12858">
                  <a:moveTo>
                    <a:pt x="5564" y="1"/>
                  </a:moveTo>
                  <a:cubicBezTo>
                    <a:pt x="2181" y="2607"/>
                    <a:pt x="0" y="6692"/>
                    <a:pt x="0" y="11304"/>
                  </a:cubicBezTo>
                  <a:cubicBezTo>
                    <a:pt x="0" y="14462"/>
                    <a:pt x="1053" y="17419"/>
                    <a:pt x="2807" y="19800"/>
                  </a:cubicBezTo>
                  <a:lnTo>
                    <a:pt x="10677" y="14387"/>
                  </a:lnTo>
                  <a:cubicBezTo>
                    <a:pt x="9975" y="13560"/>
                    <a:pt x="9549" y="12482"/>
                    <a:pt x="9549" y="11304"/>
                  </a:cubicBezTo>
                  <a:cubicBezTo>
                    <a:pt x="9549" y="9174"/>
                    <a:pt x="10953" y="7369"/>
                    <a:pt x="12858" y="6743"/>
                  </a:cubicBezTo>
                  <a:lnTo>
                    <a:pt x="5564"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0"/>
            <p:cNvSpPr/>
            <p:nvPr/>
          </p:nvSpPr>
          <p:spPr>
            <a:xfrm>
              <a:off x="1173210" y="3227105"/>
              <a:ext cx="161778" cy="143637"/>
            </a:xfrm>
            <a:custGeom>
              <a:rect b="b" l="l" r="r" t="t"/>
              <a:pathLst>
                <a:path extrusionOk="0" h="9525" w="10728">
                  <a:moveTo>
                    <a:pt x="1" y="1"/>
                  </a:moveTo>
                  <a:lnTo>
                    <a:pt x="1" y="9525"/>
                  </a:lnTo>
                  <a:lnTo>
                    <a:pt x="10727" y="9525"/>
                  </a:lnTo>
                  <a:lnTo>
                    <a:pt x="1072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0"/>
            <p:cNvSpPr/>
            <p:nvPr/>
          </p:nvSpPr>
          <p:spPr>
            <a:xfrm>
              <a:off x="1644882" y="3509809"/>
              <a:ext cx="220741" cy="170102"/>
            </a:xfrm>
            <a:custGeom>
              <a:rect b="b" l="l" r="r" t="t"/>
              <a:pathLst>
                <a:path extrusionOk="0" h="11280" w="14638">
                  <a:moveTo>
                    <a:pt x="6542" y="1"/>
                  </a:moveTo>
                  <a:cubicBezTo>
                    <a:pt x="5540" y="1079"/>
                    <a:pt x="4136" y="1730"/>
                    <a:pt x="2557" y="1730"/>
                  </a:cubicBezTo>
                  <a:lnTo>
                    <a:pt x="1" y="1730"/>
                  </a:lnTo>
                  <a:lnTo>
                    <a:pt x="126" y="11279"/>
                  </a:lnTo>
                  <a:lnTo>
                    <a:pt x="2557" y="11279"/>
                  </a:lnTo>
                  <a:cubicBezTo>
                    <a:pt x="7520" y="11279"/>
                    <a:pt x="11906" y="8848"/>
                    <a:pt x="14637" y="5164"/>
                  </a:cubicBezTo>
                  <a:lnTo>
                    <a:pt x="6542"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0"/>
            <p:cNvSpPr/>
            <p:nvPr/>
          </p:nvSpPr>
          <p:spPr>
            <a:xfrm>
              <a:off x="1334973" y="3535898"/>
              <a:ext cx="168956" cy="144014"/>
            </a:xfrm>
            <a:custGeom>
              <a:rect b="b" l="l" r="r" t="t"/>
              <a:pathLst>
                <a:path extrusionOk="0" h="9550" w="11204">
                  <a:moveTo>
                    <a:pt x="0" y="0"/>
                  </a:moveTo>
                  <a:lnTo>
                    <a:pt x="0" y="9549"/>
                  </a:lnTo>
                  <a:lnTo>
                    <a:pt x="11203" y="9549"/>
                  </a:lnTo>
                  <a:lnTo>
                    <a:pt x="11203"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0"/>
            <p:cNvSpPr/>
            <p:nvPr/>
          </p:nvSpPr>
          <p:spPr>
            <a:xfrm>
              <a:off x="1503914" y="3535898"/>
              <a:ext cx="142883" cy="144014"/>
            </a:xfrm>
            <a:custGeom>
              <a:rect b="b" l="l" r="r" t="t"/>
              <a:pathLst>
                <a:path extrusionOk="0" h="9550" w="9475">
                  <a:moveTo>
                    <a:pt x="0" y="0"/>
                  </a:moveTo>
                  <a:lnTo>
                    <a:pt x="0" y="9549"/>
                  </a:lnTo>
                  <a:lnTo>
                    <a:pt x="9474" y="9549"/>
                  </a:lnTo>
                  <a:lnTo>
                    <a:pt x="9349"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0"/>
            <p:cNvSpPr/>
            <p:nvPr/>
          </p:nvSpPr>
          <p:spPr>
            <a:xfrm>
              <a:off x="1641112" y="3227105"/>
              <a:ext cx="211663" cy="164809"/>
            </a:xfrm>
            <a:custGeom>
              <a:rect b="b" l="l" r="r" t="t"/>
              <a:pathLst>
                <a:path extrusionOk="0" h="10929" w="14036">
                  <a:moveTo>
                    <a:pt x="0" y="1"/>
                  </a:moveTo>
                  <a:lnTo>
                    <a:pt x="125" y="9525"/>
                  </a:lnTo>
                  <a:lnTo>
                    <a:pt x="2807" y="9525"/>
                  </a:lnTo>
                  <a:cubicBezTo>
                    <a:pt x="4211" y="9525"/>
                    <a:pt x="5489" y="10076"/>
                    <a:pt x="6466" y="10928"/>
                  </a:cubicBezTo>
                  <a:lnTo>
                    <a:pt x="14035" y="5038"/>
                  </a:lnTo>
                  <a:cubicBezTo>
                    <a:pt x="11278" y="1956"/>
                    <a:pt x="7268" y="1"/>
                    <a:pt x="280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0"/>
            <p:cNvSpPr/>
            <p:nvPr/>
          </p:nvSpPr>
          <p:spPr>
            <a:xfrm>
              <a:off x="1633919" y="2674558"/>
              <a:ext cx="149307" cy="159501"/>
            </a:xfrm>
            <a:custGeom>
              <a:rect b="b" l="l" r="r" t="t"/>
              <a:pathLst>
                <a:path extrusionOk="0" h="10577" w="9901">
                  <a:moveTo>
                    <a:pt x="1" y="0"/>
                  </a:moveTo>
                  <a:lnTo>
                    <a:pt x="126" y="9699"/>
                  </a:lnTo>
                  <a:cubicBezTo>
                    <a:pt x="653" y="9900"/>
                    <a:pt x="1129" y="10201"/>
                    <a:pt x="1530" y="10577"/>
                  </a:cubicBezTo>
                  <a:lnTo>
                    <a:pt x="9901" y="5765"/>
                  </a:lnTo>
                  <a:cubicBezTo>
                    <a:pt x="7670" y="2556"/>
                    <a:pt x="4086" y="376"/>
                    <a:pt x="1"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0"/>
            <p:cNvSpPr/>
            <p:nvPr/>
          </p:nvSpPr>
          <p:spPr>
            <a:xfrm>
              <a:off x="1637327" y="2917573"/>
              <a:ext cx="157993" cy="164417"/>
            </a:xfrm>
            <a:custGeom>
              <a:rect b="b" l="l" r="r" t="t"/>
              <a:pathLst>
                <a:path extrusionOk="0" h="10903" w="10477">
                  <a:moveTo>
                    <a:pt x="1655" y="0"/>
                  </a:moveTo>
                  <a:cubicBezTo>
                    <a:pt x="1203" y="527"/>
                    <a:pt x="627" y="928"/>
                    <a:pt x="0" y="1178"/>
                  </a:cubicBezTo>
                  <a:lnTo>
                    <a:pt x="126" y="10903"/>
                  </a:lnTo>
                  <a:cubicBezTo>
                    <a:pt x="4587" y="10376"/>
                    <a:pt x="8396" y="7670"/>
                    <a:pt x="10477" y="3885"/>
                  </a:cubicBezTo>
                  <a:lnTo>
                    <a:pt x="1655"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0"/>
            <p:cNvSpPr/>
            <p:nvPr/>
          </p:nvSpPr>
          <p:spPr>
            <a:xfrm>
              <a:off x="1503914" y="2935337"/>
              <a:ext cx="135313" cy="147784"/>
            </a:xfrm>
            <a:custGeom>
              <a:rect b="b" l="l" r="r" t="t"/>
              <a:pathLst>
                <a:path extrusionOk="0" h="9800" w="8973">
                  <a:moveTo>
                    <a:pt x="8847" y="0"/>
                  </a:moveTo>
                  <a:cubicBezTo>
                    <a:pt x="8396" y="176"/>
                    <a:pt x="7895" y="276"/>
                    <a:pt x="7369" y="276"/>
                  </a:cubicBezTo>
                  <a:lnTo>
                    <a:pt x="0" y="276"/>
                  </a:lnTo>
                  <a:lnTo>
                    <a:pt x="0" y="9800"/>
                  </a:lnTo>
                  <a:lnTo>
                    <a:pt x="7369" y="9800"/>
                  </a:lnTo>
                  <a:cubicBezTo>
                    <a:pt x="7920" y="9800"/>
                    <a:pt x="8446" y="9775"/>
                    <a:pt x="8973" y="9725"/>
                  </a:cubicBezTo>
                  <a:lnTo>
                    <a:pt x="884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0"/>
            <p:cNvSpPr/>
            <p:nvPr/>
          </p:nvSpPr>
          <p:spPr>
            <a:xfrm>
              <a:off x="1173210" y="2939499"/>
              <a:ext cx="161778" cy="143622"/>
            </a:xfrm>
            <a:custGeom>
              <a:rect b="b" l="l" r="r" t="t"/>
              <a:pathLst>
                <a:path extrusionOk="0" h="9524" w="10728">
                  <a:moveTo>
                    <a:pt x="1" y="0"/>
                  </a:moveTo>
                  <a:lnTo>
                    <a:pt x="1" y="9524"/>
                  </a:lnTo>
                  <a:lnTo>
                    <a:pt x="10727" y="9524"/>
                  </a:lnTo>
                  <a:lnTo>
                    <a:pt x="1072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0"/>
            <p:cNvSpPr/>
            <p:nvPr/>
          </p:nvSpPr>
          <p:spPr>
            <a:xfrm>
              <a:off x="1503914" y="3227105"/>
              <a:ext cx="138721" cy="143637"/>
            </a:xfrm>
            <a:custGeom>
              <a:rect b="b" l="l" r="r" t="t"/>
              <a:pathLst>
                <a:path extrusionOk="0" h="9525" w="9199">
                  <a:moveTo>
                    <a:pt x="0" y="1"/>
                  </a:moveTo>
                  <a:lnTo>
                    <a:pt x="0" y="9525"/>
                  </a:lnTo>
                  <a:lnTo>
                    <a:pt x="9198" y="9525"/>
                  </a:lnTo>
                  <a:lnTo>
                    <a:pt x="9073"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0"/>
            <p:cNvSpPr/>
            <p:nvPr/>
          </p:nvSpPr>
          <p:spPr>
            <a:xfrm>
              <a:off x="1173210" y="2673789"/>
              <a:ext cx="161778" cy="143637"/>
            </a:xfrm>
            <a:custGeom>
              <a:rect b="b" l="l" r="r" t="t"/>
              <a:pathLst>
                <a:path extrusionOk="0" h="9525" w="10728">
                  <a:moveTo>
                    <a:pt x="1" y="1"/>
                  </a:moveTo>
                  <a:lnTo>
                    <a:pt x="1" y="9525"/>
                  </a:lnTo>
                  <a:lnTo>
                    <a:pt x="10727" y="9525"/>
                  </a:lnTo>
                  <a:lnTo>
                    <a:pt x="1072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0"/>
            <p:cNvSpPr/>
            <p:nvPr/>
          </p:nvSpPr>
          <p:spPr>
            <a:xfrm>
              <a:off x="1334973" y="2673789"/>
              <a:ext cx="168956" cy="143637"/>
            </a:xfrm>
            <a:custGeom>
              <a:rect b="b" l="l" r="r" t="t"/>
              <a:pathLst>
                <a:path extrusionOk="0" h="9525" w="11204">
                  <a:moveTo>
                    <a:pt x="0" y="1"/>
                  </a:moveTo>
                  <a:lnTo>
                    <a:pt x="0" y="9525"/>
                  </a:lnTo>
                  <a:lnTo>
                    <a:pt x="11203" y="9525"/>
                  </a:lnTo>
                  <a:lnTo>
                    <a:pt x="11203"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0"/>
            <p:cNvSpPr/>
            <p:nvPr/>
          </p:nvSpPr>
          <p:spPr>
            <a:xfrm>
              <a:off x="1503914" y="2673412"/>
              <a:ext cx="131920" cy="147422"/>
            </a:xfrm>
            <a:custGeom>
              <a:rect b="b" l="l" r="r" t="t"/>
              <a:pathLst>
                <a:path extrusionOk="0" h="9776" w="8748">
                  <a:moveTo>
                    <a:pt x="0" y="1"/>
                  </a:moveTo>
                  <a:lnTo>
                    <a:pt x="0" y="9550"/>
                  </a:lnTo>
                  <a:lnTo>
                    <a:pt x="7369" y="9550"/>
                  </a:lnTo>
                  <a:cubicBezTo>
                    <a:pt x="7870" y="9550"/>
                    <a:pt x="8321" y="9625"/>
                    <a:pt x="8747" y="9775"/>
                  </a:cubicBezTo>
                  <a:lnTo>
                    <a:pt x="8622" y="76"/>
                  </a:lnTo>
                  <a:cubicBezTo>
                    <a:pt x="8221" y="26"/>
                    <a:pt x="7795" y="1"/>
                    <a:pt x="7394"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0"/>
            <p:cNvSpPr/>
            <p:nvPr/>
          </p:nvSpPr>
          <p:spPr>
            <a:xfrm>
              <a:off x="1193990" y="3340431"/>
              <a:ext cx="118695" cy="230618"/>
            </a:xfrm>
            <a:custGeom>
              <a:rect b="b" l="l" r="r" t="t"/>
              <a:pathLst>
                <a:path extrusionOk="0" h="15293" w="7871">
                  <a:moveTo>
                    <a:pt x="2206" y="3814"/>
                  </a:moveTo>
                  <a:lnTo>
                    <a:pt x="6768" y="3965"/>
                  </a:lnTo>
                  <a:lnTo>
                    <a:pt x="6267" y="6822"/>
                  </a:lnTo>
                  <a:lnTo>
                    <a:pt x="1755" y="6496"/>
                  </a:lnTo>
                  <a:lnTo>
                    <a:pt x="2206" y="3814"/>
                  </a:lnTo>
                  <a:close/>
                  <a:moveTo>
                    <a:pt x="1680" y="6972"/>
                  </a:moveTo>
                  <a:lnTo>
                    <a:pt x="6191" y="7298"/>
                  </a:lnTo>
                  <a:lnTo>
                    <a:pt x="5690" y="10331"/>
                  </a:lnTo>
                  <a:lnTo>
                    <a:pt x="1229" y="9679"/>
                  </a:lnTo>
                  <a:lnTo>
                    <a:pt x="1680" y="6972"/>
                  </a:lnTo>
                  <a:close/>
                  <a:moveTo>
                    <a:pt x="2568" y="1"/>
                  </a:moveTo>
                  <a:cubicBezTo>
                    <a:pt x="2457" y="1"/>
                    <a:pt x="2354" y="93"/>
                    <a:pt x="2332" y="205"/>
                  </a:cubicBezTo>
                  <a:lnTo>
                    <a:pt x="703" y="9854"/>
                  </a:lnTo>
                  <a:lnTo>
                    <a:pt x="26" y="13915"/>
                  </a:lnTo>
                  <a:cubicBezTo>
                    <a:pt x="1" y="14040"/>
                    <a:pt x="101" y="14165"/>
                    <a:pt x="227" y="14190"/>
                  </a:cubicBezTo>
                  <a:lnTo>
                    <a:pt x="277" y="14190"/>
                  </a:lnTo>
                  <a:cubicBezTo>
                    <a:pt x="377" y="14190"/>
                    <a:pt x="477" y="14115"/>
                    <a:pt x="502" y="13990"/>
                  </a:cubicBezTo>
                  <a:lnTo>
                    <a:pt x="1154" y="10155"/>
                  </a:lnTo>
                  <a:lnTo>
                    <a:pt x="5615" y="10782"/>
                  </a:lnTo>
                  <a:lnTo>
                    <a:pt x="4913" y="15017"/>
                  </a:lnTo>
                  <a:cubicBezTo>
                    <a:pt x="4888" y="15143"/>
                    <a:pt x="4963" y="15268"/>
                    <a:pt x="5114" y="15293"/>
                  </a:cubicBezTo>
                  <a:lnTo>
                    <a:pt x="5139" y="15293"/>
                  </a:lnTo>
                  <a:cubicBezTo>
                    <a:pt x="5264" y="15293"/>
                    <a:pt x="5364" y="15193"/>
                    <a:pt x="5389" y="15093"/>
                  </a:cubicBezTo>
                  <a:lnTo>
                    <a:pt x="7846" y="280"/>
                  </a:lnTo>
                  <a:cubicBezTo>
                    <a:pt x="7871" y="155"/>
                    <a:pt x="7795" y="30"/>
                    <a:pt x="7670" y="5"/>
                  </a:cubicBezTo>
                  <a:cubicBezTo>
                    <a:pt x="7654" y="2"/>
                    <a:pt x="7639" y="1"/>
                    <a:pt x="7624" y="1"/>
                  </a:cubicBezTo>
                  <a:cubicBezTo>
                    <a:pt x="7495" y="1"/>
                    <a:pt x="7394" y="93"/>
                    <a:pt x="7394" y="205"/>
                  </a:cubicBezTo>
                  <a:lnTo>
                    <a:pt x="6843" y="3488"/>
                  </a:lnTo>
                  <a:lnTo>
                    <a:pt x="2282" y="3338"/>
                  </a:lnTo>
                  <a:lnTo>
                    <a:pt x="2808" y="280"/>
                  </a:lnTo>
                  <a:cubicBezTo>
                    <a:pt x="2833" y="155"/>
                    <a:pt x="2733" y="30"/>
                    <a:pt x="2607" y="5"/>
                  </a:cubicBezTo>
                  <a:cubicBezTo>
                    <a:pt x="2594" y="2"/>
                    <a:pt x="2581" y="1"/>
                    <a:pt x="2568"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0"/>
            <p:cNvSpPr/>
            <p:nvPr/>
          </p:nvSpPr>
          <p:spPr>
            <a:xfrm>
              <a:off x="1359915" y="3018790"/>
              <a:ext cx="118695" cy="230257"/>
            </a:xfrm>
            <a:custGeom>
              <a:rect b="b" l="l" r="r" t="t"/>
              <a:pathLst>
                <a:path extrusionOk="0" h="15269" w="7871">
                  <a:moveTo>
                    <a:pt x="5665" y="3790"/>
                  </a:moveTo>
                  <a:lnTo>
                    <a:pt x="6116" y="6497"/>
                  </a:lnTo>
                  <a:lnTo>
                    <a:pt x="1604" y="6822"/>
                  </a:lnTo>
                  <a:lnTo>
                    <a:pt x="1128" y="3940"/>
                  </a:lnTo>
                  <a:lnTo>
                    <a:pt x="5665" y="3790"/>
                  </a:lnTo>
                  <a:close/>
                  <a:moveTo>
                    <a:pt x="6216" y="6973"/>
                  </a:moveTo>
                  <a:lnTo>
                    <a:pt x="6667" y="9680"/>
                  </a:lnTo>
                  <a:lnTo>
                    <a:pt x="2206" y="10306"/>
                  </a:lnTo>
                  <a:lnTo>
                    <a:pt x="1705" y="7299"/>
                  </a:lnTo>
                  <a:lnTo>
                    <a:pt x="6216" y="6973"/>
                  </a:lnTo>
                  <a:close/>
                  <a:moveTo>
                    <a:pt x="274" y="0"/>
                  </a:moveTo>
                  <a:cubicBezTo>
                    <a:pt x="258" y="0"/>
                    <a:pt x="242" y="2"/>
                    <a:pt x="226" y="5"/>
                  </a:cubicBezTo>
                  <a:cubicBezTo>
                    <a:pt x="101" y="5"/>
                    <a:pt x="0" y="131"/>
                    <a:pt x="26" y="256"/>
                  </a:cubicBezTo>
                  <a:lnTo>
                    <a:pt x="2507" y="15068"/>
                  </a:lnTo>
                  <a:cubicBezTo>
                    <a:pt x="2532" y="15193"/>
                    <a:pt x="2632" y="15269"/>
                    <a:pt x="2732" y="15269"/>
                  </a:cubicBezTo>
                  <a:lnTo>
                    <a:pt x="2782" y="15269"/>
                  </a:lnTo>
                  <a:cubicBezTo>
                    <a:pt x="2908" y="15243"/>
                    <a:pt x="3008" y="15118"/>
                    <a:pt x="2983" y="14993"/>
                  </a:cubicBezTo>
                  <a:lnTo>
                    <a:pt x="2281" y="10782"/>
                  </a:lnTo>
                  <a:lnTo>
                    <a:pt x="6742" y="10131"/>
                  </a:lnTo>
                  <a:lnTo>
                    <a:pt x="7369" y="13965"/>
                  </a:lnTo>
                  <a:cubicBezTo>
                    <a:pt x="7394" y="14091"/>
                    <a:pt x="7494" y="14166"/>
                    <a:pt x="7620" y="14166"/>
                  </a:cubicBezTo>
                  <a:lnTo>
                    <a:pt x="7645" y="14166"/>
                  </a:lnTo>
                  <a:cubicBezTo>
                    <a:pt x="7795" y="14141"/>
                    <a:pt x="7870" y="14040"/>
                    <a:pt x="7845" y="13890"/>
                  </a:cubicBezTo>
                  <a:lnTo>
                    <a:pt x="7168" y="9855"/>
                  </a:lnTo>
                  <a:lnTo>
                    <a:pt x="5564" y="206"/>
                  </a:lnTo>
                  <a:cubicBezTo>
                    <a:pt x="5543" y="74"/>
                    <a:pt x="5444" y="1"/>
                    <a:pt x="5336" y="1"/>
                  </a:cubicBezTo>
                  <a:cubicBezTo>
                    <a:pt x="5321" y="1"/>
                    <a:pt x="5305" y="2"/>
                    <a:pt x="5289" y="5"/>
                  </a:cubicBezTo>
                  <a:cubicBezTo>
                    <a:pt x="5163" y="30"/>
                    <a:pt x="5063" y="131"/>
                    <a:pt x="5088" y="281"/>
                  </a:cubicBezTo>
                  <a:lnTo>
                    <a:pt x="5589" y="3314"/>
                  </a:lnTo>
                  <a:lnTo>
                    <a:pt x="1053" y="3464"/>
                  </a:lnTo>
                  <a:lnTo>
                    <a:pt x="502" y="181"/>
                  </a:lnTo>
                  <a:cubicBezTo>
                    <a:pt x="480" y="72"/>
                    <a:pt x="382" y="0"/>
                    <a:pt x="274"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0"/>
            <p:cNvSpPr/>
            <p:nvPr/>
          </p:nvSpPr>
          <p:spPr>
            <a:xfrm>
              <a:off x="1036766" y="2765943"/>
              <a:ext cx="118318" cy="230634"/>
            </a:xfrm>
            <a:custGeom>
              <a:rect b="b" l="l" r="r" t="t"/>
              <a:pathLst>
                <a:path extrusionOk="0" h="15294" w="7846">
                  <a:moveTo>
                    <a:pt x="5665" y="3790"/>
                  </a:moveTo>
                  <a:lnTo>
                    <a:pt x="6116" y="6497"/>
                  </a:lnTo>
                  <a:lnTo>
                    <a:pt x="1605" y="6822"/>
                  </a:lnTo>
                  <a:lnTo>
                    <a:pt x="1129" y="3940"/>
                  </a:lnTo>
                  <a:lnTo>
                    <a:pt x="5665" y="3790"/>
                  </a:lnTo>
                  <a:close/>
                  <a:moveTo>
                    <a:pt x="6191" y="6973"/>
                  </a:moveTo>
                  <a:lnTo>
                    <a:pt x="6642" y="9680"/>
                  </a:lnTo>
                  <a:lnTo>
                    <a:pt x="2181" y="10331"/>
                  </a:lnTo>
                  <a:lnTo>
                    <a:pt x="1680" y="7299"/>
                  </a:lnTo>
                  <a:lnTo>
                    <a:pt x="6191" y="6973"/>
                  </a:lnTo>
                  <a:close/>
                  <a:moveTo>
                    <a:pt x="256" y="1"/>
                  </a:moveTo>
                  <a:cubicBezTo>
                    <a:pt x="239" y="1"/>
                    <a:pt x="220" y="2"/>
                    <a:pt x="201" y="5"/>
                  </a:cubicBezTo>
                  <a:cubicBezTo>
                    <a:pt x="76" y="30"/>
                    <a:pt x="1" y="131"/>
                    <a:pt x="1" y="281"/>
                  </a:cubicBezTo>
                  <a:lnTo>
                    <a:pt x="1730" y="10607"/>
                  </a:lnTo>
                  <a:lnTo>
                    <a:pt x="1730" y="10632"/>
                  </a:lnTo>
                  <a:lnTo>
                    <a:pt x="2482" y="15093"/>
                  </a:lnTo>
                  <a:cubicBezTo>
                    <a:pt x="2507" y="15193"/>
                    <a:pt x="2607" y="15294"/>
                    <a:pt x="2733" y="15294"/>
                  </a:cubicBezTo>
                  <a:lnTo>
                    <a:pt x="2758" y="15294"/>
                  </a:lnTo>
                  <a:cubicBezTo>
                    <a:pt x="2883" y="15269"/>
                    <a:pt x="2983" y="15143"/>
                    <a:pt x="2958" y="15018"/>
                  </a:cubicBezTo>
                  <a:lnTo>
                    <a:pt x="2257" y="10782"/>
                  </a:lnTo>
                  <a:lnTo>
                    <a:pt x="6718" y="10156"/>
                  </a:lnTo>
                  <a:lnTo>
                    <a:pt x="7369" y="13990"/>
                  </a:lnTo>
                  <a:cubicBezTo>
                    <a:pt x="7369" y="14116"/>
                    <a:pt x="7470" y="14191"/>
                    <a:pt x="7595" y="14191"/>
                  </a:cubicBezTo>
                  <a:lnTo>
                    <a:pt x="7645" y="14191"/>
                  </a:lnTo>
                  <a:cubicBezTo>
                    <a:pt x="7770" y="14166"/>
                    <a:pt x="7845" y="14040"/>
                    <a:pt x="7820" y="13915"/>
                  </a:cubicBezTo>
                  <a:lnTo>
                    <a:pt x="7144" y="9855"/>
                  </a:lnTo>
                  <a:lnTo>
                    <a:pt x="5540" y="206"/>
                  </a:lnTo>
                  <a:cubicBezTo>
                    <a:pt x="5518" y="74"/>
                    <a:pt x="5420" y="1"/>
                    <a:pt x="5312" y="1"/>
                  </a:cubicBezTo>
                  <a:cubicBezTo>
                    <a:pt x="5296" y="1"/>
                    <a:pt x="5280" y="2"/>
                    <a:pt x="5264" y="5"/>
                  </a:cubicBezTo>
                  <a:cubicBezTo>
                    <a:pt x="5139" y="30"/>
                    <a:pt x="5038" y="156"/>
                    <a:pt x="5064" y="281"/>
                  </a:cubicBezTo>
                  <a:lnTo>
                    <a:pt x="5565" y="3314"/>
                  </a:lnTo>
                  <a:lnTo>
                    <a:pt x="1028" y="3489"/>
                  </a:lnTo>
                  <a:lnTo>
                    <a:pt x="477" y="206"/>
                  </a:lnTo>
                  <a:cubicBezTo>
                    <a:pt x="455" y="74"/>
                    <a:pt x="376" y="1"/>
                    <a:pt x="256"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7" name="Google Shape;4267;p60"/>
          <p:cNvGrpSpPr/>
          <p:nvPr/>
        </p:nvGrpSpPr>
        <p:grpSpPr>
          <a:xfrm>
            <a:off x="2328971" y="2519219"/>
            <a:ext cx="1315263" cy="1314886"/>
            <a:chOff x="2328971" y="2519219"/>
            <a:chExt cx="1315263" cy="1314886"/>
          </a:xfrm>
        </p:grpSpPr>
        <p:sp>
          <p:nvSpPr>
            <p:cNvPr id="4268" name="Google Shape;4268;p60"/>
            <p:cNvSpPr/>
            <p:nvPr/>
          </p:nvSpPr>
          <p:spPr>
            <a:xfrm>
              <a:off x="2328971" y="2519219"/>
              <a:ext cx="1315263" cy="1314886"/>
            </a:xfrm>
            <a:custGeom>
              <a:rect b="b" l="l" r="r" t="t"/>
              <a:pathLst>
                <a:path extrusionOk="0" h="87194" w="87219">
                  <a:moveTo>
                    <a:pt x="8371" y="0"/>
                  </a:moveTo>
                  <a:cubicBezTo>
                    <a:pt x="3760" y="0"/>
                    <a:pt x="0" y="3735"/>
                    <a:pt x="0" y="8346"/>
                  </a:cubicBezTo>
                  <a:lnTo>
                    <a:pt x="0" y="78848"/>
                  </a:lnTo>
                  <a:cubicBezTo>
                    <a:pt x="0" y="83459"/>
                    <a:pt x="3760" y="87194"/>
                    <a:pt x="8371" y="87194"/>
                  </a:cubicBezTo>
                  <a:lnTo>
                    <a:pt x="78873" y="87194"/>
                  </a:lnTo>
                  <a:cubicBezTo>
                    <a:pt x="83459" y="87194"/>
                    <a:pt x="87218" y="83459"/>
                    <a:pt x="87218" y="78848"/>
                  </a:cubicBezTo>
                  <a:lnTo>
                    <a:pt x="87218" y="8346"/>
                  </a:lnTo>
                  <a:cubicBezTo>
                    <a:pt x="87218" y="3735"/>
                    <a:pt x="83459" y="0"/>
                    <a:pt x="78873"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0"/>
            <p:cNvSpPr/>
            <p:nvPr/>
          </p:nvSpPr>
          <p:spPr>
            <a:xfrm>
              <a:off x="2364877" y="2555125"/>
              <a:ext cx="1243452" cy="1243075"/>
            </a:xfrm>
            <a:custGeom>
              <a:rect b="b" l="l" r="r" t="t"/>
              <a:pathLst>
                <a:path extrusionOk="0" h="82432" w="82457">
                  <a:moveTo>
                    <a:pt x="5990" y="0"/>
                  </a:moveTo>
                  <a:cubicBezTo>
                    <a:pt x="2682" y="0"/>
                    <a:pt x="0" y="2682"/>
                    <a:pt x="0" y="5965"/>
                  </a:cubicBezTo>
                  <a:lnTo>
                    <a:pt x="0" y="76467"/>
                  </a:lnTo>
                  <a:cubicBezTo>
                    <a:pt x="0" y="79775"/>
                    <a:pt x="2682" y="82432"/>
                    <a:pt x="5990" y="82432"/>
                  </a:cubicBezTo>
                  <a:lnTo>
                    <a:pt x="76492" y="82432"/>
                  </a:lnTo>
                  <a:cubicBezTo>
                    <a:pt x="79775" y="82432"/>
                    <a:pt x="82456" y="79775"/>
                    <a:pt x="82456" y="76467"/>
                  </a:cubicBezTo>
                  <a:lnTo>
                    <a:pt x="82456" y="5965"/>
                  </a:lnTo>
                  <a:cubicBezTo>
                    <a:pt x="82456" y="2682"/>
                    <a:pt x="79775" y="0"/>
                    <a:pt x="76492"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0"/>
            <p:cNvSpPr/>
            <p:nvPr/>
          </p:nvSpPr>
          <p:spPr>
            <a:xfrm>
              <a:off x="2392081" y="2583083"/>
              <a:ext cx="424834" cy="424834"/>
            </a:xfrm>
            <a:custGeom>
              <a:rect b="b" l="l" r="r" t="t"/>
              <a:pathLst>
                <a:path extrusionOk="0" h="28172" w="28172">
                  <a:moveTo>
                    <a:pt x="4161" y="1"/>
                  </a:moveTo>
                  <a:cubicBezTo>
                    <a:pt x="1855" y="1"/>
                    <a:pt x="1" y="1881"/>
                    <a:pt x="1" y="4186"/>
                  </a:cubicBezTo>
                  <a:lnTo>
                    <a:pt x="1" y="24011"/>
                  </a:lnTo>
                  <a:cubicBezTo>
                    <a:pt x="1" y="26292"/>
                    <a:pt x="1855" y="28171"/>
                    <a:pt x="4161" y="28171"/>
                  </a:cubicBezTo>
                  <a:lnTo>
                    <a:pt x="23986" y="28171"/>
                  </a:lnTo>
                  <a:cubicBezTo>
                    <a:pt x="26291" y="28171"/>
                    <a:pt x="28171" y="26317"/>
                    <a:pt x="28171" y="24011"/>
                  </a:cubicBezTo>
                  <a:lnTo>
                    <a:pt x="28171" y="4186"/>
                  </a:lnTo>
                  <a:cubicBezTo>
                    <a:pt x="28171" y="1881"/>
                    <a:pt x="26291" y="1"/>
                    <a:pt x="23986"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0"/>
            <p:cNvSpPr/>
            <p:nvPr/>
          </p:nvSpPr>
          <p:spPr>
            <a:xfrm>
              <a:off x="3156667" y="2583083"/>
              <a:ext cx="424819" cy="424834"/>
            </a:xfrm>
            <a:custGeom>
              <a:rect b="b" l="l" r="r" t="t"/>
              <a:pathLst>
                <a:path extrusionOk="0" h="28172" w="28171">
                  <a:moveTo>
                    <a:pt x="4161" y="1"/>
                  </a:moveTo>
                  <a:cubicBezTo>
                    <a:pt x="1855" y="1"/>
                    <a:pt x="1" y="1881"/>
                    <a:pt x="1" y="4186"/>
                  </a:cubicBezTo>
                  <a:lnTo>
                    <a:pt x="1" y="24011"/>
                  </a:lnTo>
                  <a:cubicBezTo>
                    <a:pt x="1" y="26292"/>
                    <a:pt x="1855" y="28171"/>
                    <a:pt x="4161" y="28171"/>
                  </a:cubicBezTo>
                  <a:lnTo>
                    <a:pt x="23986" y="28171"/>
                  </a:lnTo>
                  <a:cubicBezTo>
                    <a:pt x="26291" y="28171"/>
                    <a:pt x="28171" y="26317"/>
                    <a:pt x="28171" y="24011"/>
                  </a:cubicBezTo>
                  <a:lnTo>
                    <a:pt x="28171" y="4186"/>
                  </a:lnTo>
                  <a:cubicBezTo>
                    <a:pt x="28171" y="1881"/>
                    <a:pt x="26291" y="1"/>
                    <a:pt x="23986"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0"/>
            <p:cNvSpPr/>
            <p:nvPr/>
          </p:nvSpPr>
          <p:spPr>
            <a:xfrm>
              <a:off x="2392081" y="3345407"/>
              <a:ext cx="424834" cy="424834"/>
            </a:xfrm>
            <a:custGeom>
              <a:rect b="b" l="l" r="r" t="t"/>
              <a:pathLst>
                <a:path extrusionOk="0" h="28172" w="28172">
                  <a:moveTo>
                    <a:pt x="4161" y="1"/>
                  </a:moveTo>
                  <a:cubicBezTo>
                    <a:pt x="1855" y="1"/>
                    <a:pt x="1" y="1880"/>
                    <a:pt x="1" y="4186"/>
                  </a:cubicBezTo>
                  <a:lnTo>
                    <a:pt x="1" y="23986"/>
                  </a:lnTo>
                  <a:cubicBezTo>
                    <a:pt x="1" y="26291"/>
                    <a:pt x="1855" y="28171"/>
                    <a:pt x="4161" y="28171"/>
                  </a:cubicBezTo>
                  <a:lnTo>
                    <a:pt x="23986" y="28171"/>
                  </a:lnTo>
                  <a:cubicBezTo>
                    <a:pt x="26291" y="28171"/>
                    <a:pt x="28171" y="26291"/>
                    <a:pt x="28171" y="23986"/>
                  </a:cubicBezTo>
                  <a:lnTo>
                    <a:pt x="28171" y="4186"/>
                  </a:lnTo>
                  <a:cubicBezTo>
                    <a:pt x="28171" y="1880"/>
                    <a:pt x="26291" y="1"/>
                    <a:pt x="23986"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0"/>
            <p:cNvSpPr/>
            <p:nvPr/>
          </p:nvSpPr>
          <p:spPr>
            <a:xfrm>
              <a:off x="3156667" y="3345407"/>
              <a:ext cx="424819" cy="424834"/>
            </a:xfrm>
            <a:custGeom>
              <a:rect b="b" l="l" r="r" t="t"/>
              <a:pathLst>
                <a:path extrusionOk="0" h="28172" w="28171">
                  <a:moveTo>
                    <a:pt x="4161" y="1"/>
                  </a:moveTo>
                  <a:cubicBezTo>
                    <a:pt x="1855" y="1"/>
                    <a:pt x="1" y="1880"/>
                    <a:pt x="1" y="4186"/>
                  </a:cubicBezTo>
                  <a:lnTo>
                    <a:pt x="1" y="23986"/>
                  </a:lnTo>
                  <a:cubicBezTo>
                    <a:pt x="1" y="26291"/>
                    <a:pt x="1855" y="28171"/>
                    <a:pt x="4161" y="28171"/>
                  </a:cubicBezTo>
                  <a:lnTo>
                    <a:pt x="23986" y="28171"/>
                  </a:lnTo>
                  <a:cubicBezTo>
                    <a:pt x="26291" y="28171"/>
                    <a:pt x="28171" y="26291"/>
                    <a:pt x="28171" y="23986"/>
                  </a:cubicBezTo>
                  <a:lnTo>
                    <a:pt x="28171" y="4186"/>
                  </a:lnTo>
                  <a:cubicBezTo>
                    <a:pt x="28171" y="1880"/>
                    <a:pt x="26291" y="1"/>
                    <a:pt x="23986"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0"/>
            <p:cNvSpPr/>
            <p:nvPr/>
          </p:nvSpPr>
          <p:spPr>
            <a:xfrm>
              <a:off x="2844858" y="3021127"/>
              <a:ext cx="283851" cy="155731"/>
            </a:xfrm>
            <a:custGeom>
              <a:rect b="b" l="l" r="r" t="t"/>
              <a:pathLst>
                <a:path extrusionOk="0" h="10327" w="18823">
                  <a:moveTo>
                    <a:pt x="2156" y="1"/>
                  </a:moveTo>
                  <a:cubicBezTo>
                    <a:pt x="1304" y="1"/>
                    <a:pt x="552" y="352"/>
                    <a:pt x="1" y="903"/>
                  </a:cubicBezTo>
                  <a:lnTo>
                    <a:pt x="9399" y="10327"/>
                  </a:lnTo>
                  <a:lnTo>
                    <a:pt x="18823" y="903"/>
                  </a:lnTo>
                  <a:cubicBezTo>
                    <a:pt x="18271" y="352"/>
                    <a:pt x="17495" y="1"/>
                    <a:pt x="16667" y="1"/>
                  </a:cubicBezTo>
                  <a:close/>
                </a:path>
              </a:pathLst>
            </a:custGeom>
            <a:solidFill>
              <a:srgbClr val="70A3F9"/>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0"/>
            <p:cNvSpPr/>
            <p:nvPr/>
          </p:nvSpPr>
          <p:spPr>
            <a:xfrm>
              <a:off x="2831256" y="3034729"/>
              <a:ext cx="155354" cy="283866"/>
            </a:xfrm>
            <a:custGeom>
              <a:rect b="b" l="l" r="r" t="t"/>
              <a:pathLst>
                <a:path extrusionOk="0" h="18824" w="10302">
                  <a:moveTo>
                    <a:pt x="878" y="1"/>
                  </a:moveTo>
                  <a:cubicBezTo>
                    <a:pt x="326" y="552"/>
                    <a:pt x="1" y="1329"/>
                    <a:pt x="1" y="2156"/>
                  </a:cubicBezTo>
                  <a:lnTo>
                    <a:pt x="1" y="16668"/>
                  </a:lnTo>
                  <a:cubicBezTo>
                    <a:pt x="1" y="17520"/>
                    <a:pt x="326" y="18272"/>
                    <a:pt x="878" y="18823"/>
                  </a:cubicBezTo>
                  <a:lnTo>
                    <a:pt x="10301" y="9399"/>
                  </a:lnTo>
                  <a:lnTo>
                    <a:pt x="878"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0"/>
            <p:cNvSpPr/>
            <p:nvPr/>
          </p:nvSpPr>
          <p:spPr>
            <a:xfrm>
              <a:off x="2986595" y="3034729"/>
              <a:ext cx="155731" cy="283866"/>
            </a:xfrm>
            <a:custGeom>
              <a:rect b="b" l="l" r="r" t="t"/>
              <a:pathLst>
                <a:path extrusionOk="0" h="18824" w="10327">
                  <a:moveTo>
                    <a:pt x="9424" y="1"/>
                  </a:moveTo>
                  <a:lnTo>
                    <a:pt x="0" y="9425"/>
                  </a:lnTo>
                  <a:lnTo>
                    <a:pt x="9424" y="18823"/>
                  </a:lnTo>
                  <a:cubicBezTo>
                    <a:pt x="9975" y="18272"/>
                    <a:pt x="10326" y="17520"/>
                    <a:pt x="10326" y="16668"/>
                  </a:cubicBezTo>
                  <a:lnTo>
                    <a:pt x="10326" y="2156"/>
                  </a:lnTo>
                  <a:cubicBezTo>
                    <a:pt x="10326" y="1329"/>
                    <a:pt x="9975" y="552"/>
                    <a:pt x="9424"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0"/>
            <p:cNvSpPr/>
            <p:nvPr/>
          </p:nvSpPr>
          <p:spPr>
            <a:xfrm>
              <a:off x="2844481" y="3176466"/>
              <a:ext cx="284228" cy="155731"/>
            </a:xfrm>
            <a:custGeom>
              <a:rect b="b" l="l" r="r" t="t"/>
              <a:pathLst>
                <a:path extrusionOk="0" h="10327" w="18848">
                  <a:moveTo>
                    <a:pt x="9424" y="0"/>
                  </a:moveTo>
                  <a:lnTo>
                    <a:pt x="1" y="9424"/>
                  </a:lnTo>
                  <a:cubicBezTo>
                    <a:pt x="577" y="9975"/>
                    <a:pt x="1329" y="10326"/>
                    <a:pt x="2181" y="10326"/>
                  </a:cubicBezTo>
                  <a:lnTo>
                    <a:pt x="16667" y="10326"/>
                  </a:lnTo>
                  <a:cubicBezTo>
                    <a:pt x="17520" y="10326"/>
                    <a:pt x="18296" y="9975"/>
                    <a:pt x="18848" y="9424"/>
                  </a:cubicBezTo>
                  <a:lnTo>
                    <a:pt x="9424"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0"/>
            <p:cNvSpPr/>
            <p:nvPr/>
          </p:nvSpPr>
          <p:spPr>
            <a:xfrm>
              <a:off x="2395489" y="3007902"/>
              <a:ext cx="108863" cy="112648"/>
            </a:xfrm>
            <a:custGeom>
              <a:rect b="b" l="l" r="r" t="t"/>
              <a:pathLst>
                <a:path extrusionOk="0" h="7470" w="7219">
                  <a:moveTo>
                    <a:pt x="1128" y="0"/>
                  </a:moveTo>
                  <a:cubicBezTo>
                    <a:pt x="501" y="0"/>
                    <a:pt x="0" y="502"/>
                    <a:pt x="0" y="1128"/>
                  </a:cubicBezTo>
                  <a:lnTo>
                    <a:pt x="0" y="7469"/>
                  </a:lnTo>
                  <a:lnTo>
                    <a:pt x="7218" y="7469"/>
                  </a:lnTo>
                  <a:lnTo>
                    <a:pt x="7218"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0"/>
            <p:cNvSpPr/>
            <p:nvPr/>
          </p:nvSpPr>
          <p:spPr>
            <a:xfrm>
              <a:off x="2504337" y="3007902"/>
              <a:ext cx="108863" cy="112648"/>
            </a:xfrm>
            <a:custGeom>
              <a:rect b="b" l="l" r="r" t="t"/>
              <a:pathLst>
                <a:path extrusionOk="0" h="7470" w="7219">
                  <a:moveTo>
                    <a:pt x="0" y="0"/>
                  </a:moveTo>
                  <a:lnTo>
                    <a:pt x="0" y="7469"/>
                  </a:lnTo>
                  <a:lnTo>
                    <a:pt x="7218" y="7469"/>
                  </a:lnTo>
                  <a:lnTo>
                    <a:pt x="7218"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0"/>
            <p:cNvSpPr/>
            <p:nvPr/>
          </p:nvSpPr>
          <p:spPr>
            <a:xfrm>
              <a:off x="2613184" y="3007902"/>
              <a:ext cx="109240" cy="112648"/>
            </a:xfrm>
            <a:custGeom>
              <a:rect b="b" l="l" r="r" t="t"/>
              <a:pathLst>
                <a:path extrusionOk="0" h="7470" w="7244">
                  <a:moveTo>
                    <a:pt x="0" y="0"/>
                  </a:moveTo>
                  <a:lnTo>
                    <a:pt x="0" y="7469"/>
                  </a:lnTo>
                  <a:lnTo>
                    <a:pt x="7243" y="7469"/>
                  </a:lnTo>
                  <a:lnTo>
                    <a:pt x="7243"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0"/>
            <p:cNvSpPr/>
            <p:nvPr/>
          </p:nvSpPr>
          <p:spPr>
            <a:xfrm>
              <a:off x="2722409" y="3007902"/>
              <a:ext cx="108863" cy="112648"/>
            </a:xfrm>
            <a:custGeom>
              <a:rect b="b" l="l" r="r" t="t"/>
              <a:pathLst>
                <a:path extrusionOk="0" h="7470" w="7219">
                  <a:moveTo>
                    <a:pt x="0" y="0"/>
                  </a:moveTo>
                  <a:lnTo>
                    <a:pt x="0" y="7469"/>
                  </a:lnTo>
                  <a:lnTo>
                    <a:pt x="7219" y="7469"/>
                  </a:lnTo>
                  <a:lnTo>
                    <a:pt x="7219" y="1504"/>
                  </a:lnTo>
                  <a:cubicBezTo>
                    <a:pt x="7219" y="677"/>
                    <a:pt x="6542" y="0"/>
                    <a:pt x="5715"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0"/>
            <p:cNvSpPr/>
            <p:nvPr/>
          </p:nvSpPr>
          <p:spPr>
            <a:xfrm>
              <a:off x="2395489" y="3232775"/>
              <a:ext cx="108863" cy="112648"/>
            </a:xfrm>
            <a:custGeom>
              <a:rect b="b" l="l" r="r" t="t"/>
              <a:pathLst>
                <a:path extrusionOk="0" h="7470" w="7219">
                  <a:moveTo>
                    <a:pt x="0" y="1"/>
                  </a:moveTo>
                  <a:lnTo>
                    <a:pt x="0" y="6342"/>
                  </a:lnTo>
                  <a:cubicBezTo>
                    <a:pt x="0" y="6968"/>
                    <a:pt x="501" y="7470"/>
                    <a:pt x="1128" y="7470"/>
                  </a:cubicBezTo>
                  <a:lnTo>
                    <a:pt x="7218" y="7470"/>
                  </a:lnTo>
                  <a:lnTo>
                    <a:pt x="7218" y="1"/>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0"/>
            <p:cNvSpPr/>
            <p:nvPr/>
          </p:nvSpPr>
          <p:spPr>
            <a:xfrm>
              <a:off x="2504337" y="3232775"/>
              <a:ext cx="108863" cy="112648"/>
            </a:xfrm>
            <a:custGeom>
              <a:rect b="b" l="l" r="r" t="t"/>
              <a:pathLst>
                <a:path extrusionOk="0" h="7470" w="7219">
                  <a:moveTo>
                    <a:pt x="0" y="1"/>
                  </a:moveTo>
                  <a:lnTo>
                    <a:pt x="0" y="7470"/>
                  </a:lnTo>
                  <a:lnTo>
                    <a:pt x="7218" y="7470"/>
                  </a:lnTo>
                  <a:lnTo>
                    <a:pt x="7218" y="1"/>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0"/>
            <p:cNvSpPr/>
            <p:nvPr/>
          </p:nvSpPr>
          <p:spPr>
            <a:xfrm>
              <a:off x="2613184" y="3232775"/>
              <a:ext cx="109240" cy="112648"/>
            </a:xfrm>
            <a:custGeom>
              <a:rect b="b" l="l" r="r" t="t"/>
              <a:pathLst>
                <a:path extrusionOk="0" h="7470" w="7244">
                  <a:moveTo>
                    <a:pt x="0" y="1"/>
                  </a:moveTo>
                  <a:lnTo>
                    <a:pt x="0" y="7470"/>
                  </a:lnTo>
                  <a:lnTo>
                    <a:pt x="7243" y="7470"/>
                  </a:lnTo>
                  <a:lnTo>
                    <a:pt x="7243" y="1"/>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0"/>
            <p:cNvSpPr/>
            <p:nvPr/>
          </p:nvSpPr>
          <p:spPr>
            <a:xfrm>
              <a:off x="2722409" y="3232775"/>
              <a:ext cx="108863" cy="112648"/>
            </a:xfrm>
            <a:custGeom>
              <a:rect b="b" l="l" r="r" t="t"/>
              <a:pathLst>
                <a:path extrusionOk="0" h="7470" w="7219">
                  <a:moveTo>
                    <a:pt x="0" y="1"/>
                  </a:moveTo>
                  <a:lnTo>
                    <a:pt x="0" y="7470"/>
                  </a:lnTo>
                  <a:lnTo>
                    <a:pt x="5715" y="7470"/>
                  </a:lnTo>
                  <a:cubicBezTo>
                    <a:pt x="6542" y="7470"/>
                    <a:pt x="7219" y="6793"/>
                    <a:pt x="7219" y="5966"/>
                  </a:cubicBezTo>
                  <a:lnTo>
                    <a:pt x="7219" y="1"/>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0"/>
            <p:cNvSpPr/>
            <p:nvPr/>
          </p:nvSpPr>
          <p:spPr>
            <a:xfrm>
              <a:off x="2395489" y="3120534"/>
              <a:ext cx="108863" cy="112256"/>
            </a:xfrm>
            <a:custGeom>
              <a:rect b="b" l="l" r="r" t="t"/>
              <a:pathLst>
                <a:path extrusionOk="0" h="7444" w="7219">
                  <a:moveTo>
                    <a:pt x="0" y="0"/>
                  </a:moveTo>
                  <a:lnTo>
                    <a:pt x="0" y="7444"/>
                  </a:lnTo>
                  <a:lnTo>
                    <a:pt x="7218" y="7444"/>
                  </a:lnTo>
                  <a:lnTo>
                    <a:pt x="7218"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0"/>
            <p:cNvSpPr/>
            <p:nvPr/>
          </p:nvSpPr>
          <p:spPr>
            <a:xfrm>
              <a:off x="2504337" y="3120534"/>
              <a:ext cx="108863" cy="112256"/>
            </a:xfrm>
            <a:custGeom>
              <a:rect b="b" l="l" r="r" t="t"/>
              <a:pathLst>
                <a:path extrusionOk="0" h="7444" w="7219">
                  <a:moveTo>
                    <a:pt x="0" y="0"/>
                  </a:moveTo>
                  <a:lnTo>
                    <a:pt x="0" y="7444"/>
                  </a:lnTo>
                  <a:lnTo>
                    <a:pt x="7218" y="7444"/>
                  </a:lnTo>
                  <a:lnTo>
                    <a:pt x="7218"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0"/>
            <p:cNvSpPr/>
            <p:nvPr/>
          </p:nvSpPr>
          <p:spPr>
            <a:xfrm>
              <a:off x="2613184" y="3120534"/>
              <a:ext cx="109240" cy="112256"/>
            </a:xfrm>
            <a:custGeom>
              <a:rect b="b" l="l" r="r" t="t"/>
              <a:pathLst>
                <a:path extrusionOk="0" h="7444" w="7244">
                  <a:moveTo>
                    <a:pt x="0" y="0"/>
                  </a:moveTo>
                  <a:lnTo>
                    <a:pt x="0" y="7444"/>
                  </a:lnTo>
                  <a:lnTo>
                    <a:pt x="7243" y="7444"/>
                  </a:lnTo>
                  <a:lnTo>
                    <a:pt x="7243"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0"/>
            <p:cNvSpPr/>
            <p:nvPr/>
          </p:nvSpPr>
          <p:spPr>
            <a:xfrm>
              <a:off x="2722409" y="3120534"/>
              <a:ext cx="108863" cy="112256"/>
            </a:xfrm>
            <a:custGeom>
              <a:rect b="b" l="l" r="r" t="t"/>
              <a:pathLst>
                <a:path extrusionOk="0" h="7444" w="7219">
                  <a:moveTo>
                    <a:pt x="0" y="0"/>
                  </a:moveTo>
                  <a:lnTo>
                    <a:pt x="0" y="7444"/>
                  </a:lnTo>
                  <a:lnTo>
                    <a:pt x="7219" y="7444"/>
                  </a:lnTo>
                  <a:lnTo>
                    <a:pt x="7219"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0"/>
            <p:cNvSpPr/>
            <p:nvPr/>
          </p:nvSpPr>
          <p:spPr>
            <a:xfrm>
              <a:off x="2818031" y="2912280"/>
              <a:ext cx="112256" cy="108863"/>
            </a:xfrm>
            <a:custGeom>
              <a:rect b="b" l="l" r="r" t="t"/>
              <a:pathLst>
                <a:path extrusionOk="0" h="7219" w="7444">
                  <a:moveTo>
                    <a:pt x="0" y="1"/>
                  </a:moveTo>
                  <a:lnTo>
                    <a:pt x="0" y="5715"/>
                  </a:lnTo>
                  <a:cubicBezTo>
                    <a:pt x="0" y="6542"/>
                    <a:pt x="677" y="7219"/>
                    <a:pt x="1504" y="7219"/>
                  </a:cubicBezTo>
                  <a:lnTo>
                    <a:pt x="7444" y="7219"/>
                  </a:lnTo>
                  <a:lnTo>
                    <a:pt x="7444" y="1"/>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0"/>
            <p:cNvSpPr/>
            <p:nvPr/>
          </p:nvSpPr>
          <p:spPr>
            <a:xfrm>
              <a:off x="2818031" y="2803432"/>
              <a:ext cx="112256" cy="108863"/>
            </a:xfrm>
            <a:custGeom>
              <a:rect b="b" l="l" r="r" t="t"/>
              <a:pathLst>
                <a:path extrusionOk="0" h="7219" w="7444">
                  <a:moveTo>
                    <a:pt x="0" y="0"/>
                  </a:moveTo>
                  <a:lnTo>
                    <a:pt x="0" y="7219"/>
                  </a:lnTo>
                  <a:lnTo>
                    <a:pt x="7444" y="7219"/>
                  </a:lnTo>
                  <a:lnTo>
                    <a:pt x="7444"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0"/>
            <p:cNvSpPr/>
            <p:nvPr/>
          </p:nvSpPr>
          <p:spPr>
            <a:xfrm>
              <a:off x="2818031" y="2694585"/>
              <a:ext cx="112256" cy="108863"/>
            </a:xfrm>
            <a:custGeom>
              <a:rect b="b" l="l" r="r" t="t"/>
              <a:pathLst>
                <a:path extrusionOk="0" h="7219" w="7444">
                  <a:moveTo>
                    <a:pt x="0" y="0"/>
                  </a:moveTo>
                  <a:lnTo>
                    <a:pt x="0" y="7218"/>
                  </a:lnTo>
                  <a:lnTo>
                    <a:pt x="7444" y="7218"/>
                  </a:lnTo>
                  <a:lnTo>
                    <a:pt x="7444" y="0"/>
                  </a:lnTo>
                  <a:close/>
                </a:path>
              </a:pathLst>
            </a:custGeom>
            <a:solidFill>
              <a:srgbClr val="F9F1B9"/>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0"/>
            <p:cNvSpPr/>
            <p:nvPr/>
          </p:nvSpPr>
          <p:spPr>
            <a:xfrm>
              <a:off x="2818031" y="2585737"/>
              <a:ext cx="112256" cy="108863"/>
            </a:xfrm>
            <a:custGeom>
              <a:rect b="b" l="l" r="r" t="t"/>
              <a:pathLst>
                <a:path extrusionOk="0" h="7219" w="7444">
                  <a:moveTo>
                    <a:pt x="1128" y="0"/>
                  </a:moveTo>
                  <a:cubicBezTo>
                    <a:pt x="502" y="0"/>
                    <a:pt x="0" y="502"/>
                    <a:pt x="0" y="1128"/>
                  </a:cubicBezTo>
                  <a:lnTo>
                    <a:pt x="0" y="7218"/>
                  </a:lnTo>
                  <a:lnTo>
                    <a:pt x="7444" y="7218"/>
                  </a:lnTo>
                  <a:lnTo>
                    <a:pt x="7444"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0"/>
            <p:cNvSpPr/>
            <p:nvPr/>
          </p:nvSpPr>
          <p:spPr>
            <a:xfrm>
              <a:off x="3042904" y="2912280"/>
              <a:ext cx="112648" cy="108863"/>
            </a:xfrm>
            <a:custGeom>
              <a:rect b="b" l="l" r="r" t="t"/>
              <a:pathLst>
                <a:path extrusionOk="0" h="7219" w="7470">
                  <a:moveTo>
                    <a:pt x="1" y="1"/>
                  </a:moveTo>
                  <a:lnTo>
                    <a:pt x="1" y="7219"/>
                  </a:lnTo>
                  <a:lnTo>
                    <a:pt x="5966" y="7219"/>
                  </a:lnTo>
                  <a:cubicBezTo>
                    <a:pt x="6793" y="7219"/>
                    <a:pt x="7469" y="6542"/>
                    <a:pt x="7469" y="5715"/>
                  </a:cubicBezTo>
                  <a:lnTo>
                    <a:pt x="7469" y="1"/>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0"/>
            <p:cNvSpPr/>
            <p:nvPr/>
          </p:nvSpPr>
          <p:spPr>
            <a:xfrm>
              <a:off x="3042904" y="2803432"/>
              <a:ext cx="112648" cy="108863"/>
            </a:xfrm>
            <a:custGeom>
              <a:rect b="b" l="l" r="r" t="t"/>
              <a:pathLst>
                <a:path extrusionOk="0" h="7219" w="7470">
                  <a:moveTo>
                    <a:pt x="1" y="0"/>
                  </a:moveTo>
                  <a:lnTo>
                    <a:pt x="1" y="7219"/>
                  </a:lnTo>
                  <a:lnTo>
                    <a:pt x="7469" y="7219"/>
                  </a:lnTo>
                  <a:lnTo>
                    <a:pt x="7469"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0"/>
            <p:cNvSpPr/>
            <p:nvPr/>
          </p:nvSpPr>
          <p:spPr>
            <a:xfrm>
              <a:off x="3042904" y="2694585"/>
              <a:ext cx="112648" cy="108863"/>
            </a:xfrm>
            <a:custGeom>
              <a:rect b="b" l="l" r="r" t="t"/>
              <a:pathLst>
                <a:path extrusionOk="0" h="7219" w="7470">
                  <a:moveTo>
                    <a:pt x="1" y="0"/>
                  </a:moveTo>
                  <a:lnTo>
                    <a:pt x="1" y="7218"/>
                  </a:lnTo>
                  <a:lnTo>
                    <a:pt x="7469" y="7218"/>
                  </a:lnTo>
                  <a:lnTo>
                    <a:pt x="7469"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0"/>
            <p:cNvSpPr/>
            <p:nvPr/>
          </p:nvSpPr>
          <p:spPr>
            <a:xfrm>
              <a:off x="3042904" y="2585737"/>
              <a:ext cx="112648" cy="108863"/>
            </a:xfrm>
            <a:custGeom>
              <a:rect b="b" l="l" r="r" t="t"/>
              <a:pathLst>
                <a:path extrusionOk="0" h="7219" w="7470">
                  <a:moveTo>
                    <a:pt x="1" y="0"/>
                  </a:moveTo>
                  <a:lnTo>
                    <a:pt x="1" y="7218"/>
                  </a:lnTo>
                  <a:lnTo>
                    <a:pt x="7469" y="7218"/>
                  </a:lnTo>
                  <a:lnTo>
                    <a:pt x="7469" y="1128"/>
                  </a:lnTo>
                  <a:cubicBezTo>
                    <a:pt x="7469" y="502"/>
                    <a:pt x="6943" y="0"/>
                    <a:pt x="6341"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0"/>
            <p:cNvSpPr/>
            <p:nvPr/>
          </p:nvSpPr>
          <p:spPr>
            <a:xfrm>
              <a:off x="2930271" y="2912280"/>
              <a:ext cx="112648" cy="108863"/>
            </a:xfrm>
            <a:custGeom>
              <a:rect b="b" l="l" r="r" t="t"/>
              <a:pathLst>
                <a:path extrusionOk="0" h="7219" w="7470">
                  <a:moveTo>
                    <a:pt x="1" y="1"/>
                  </a:moveTo>
                  <a:lnTo>
                    <a:pt x="1" y="7219"/>
                  </a:lnTo>
                  <a:lnTo>
                    <a:pt x="7470" y="7219"/>
                  </a:lnTo>
                  <a:lnTo>
                    <a:pt x="7470"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0"/>
            <p:cNvSpPr/>
            <p:nvPr/>
          </p:nvSpPr>
          <p:spPr>
            <a:xfrm>
              <a:off x="2930271" y="2803432"/>
              <a:ext cx="112648" cy="108863"/>
            </a:xfrm>
            <a:custGeom>
              <a:rect b="b" l="l" r="r" t="t"/>
              <a:pathLst>
                <a:path extrusionOk="0" h="7219" w="7470">
                  <a:moveTo>
                    <a:pt x="1" y="0"/>
                  </a:moveTo>
                  <a:lnTo>
                    <a:pt x="1" y="7219"/>
                  </a:lnTo>
                  <a:lnTo>
                    <a:pt x="7470" y="7219"/>
                  </a:lnTo>
                  <a:lnTo>
                    <a:pt x="7470"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0"/>
            <p:cNvSpPr/>
            <p:nvPr/>
          </p:nvSpPr>
          <p:spPr>
            <a:xfrm>
              <a:off x="2930271" y="2694585"/>
              <a:ext cx="112648" cy="108863"/>
            </a:xfrm>
            <a:custGeom>
              <a:rect b="b" l="l" r="r" t="t"/>
              <a:pathLst>
                <a:path extrusionOk="0" h="7219" w="7470">
                  <a:moveTo>
                    <a:pt x="1" y="0"/>
                  </a:moveTo>
                  <a:lnTo>
                    <a:pt x="1" y="7218"/>
                  </a:lnTo>
                  <a:lnTo>
                    <a:pt x="7470" y="7218"/>
                  </a:lnTo>
                  <a:lnTo>
                    <a:pt x="7470"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0"/>
            <p:cNvSpPr/>
            <p:nvPr/>
          </p:nvSpPr>
          <p:spPr>
            <a:xfrm>
              <a:off x="2930271" y="2585737"/>
              <a:ext cx="112648" cy="108863"/>
            </a:xfrm>
            <a:custGeom>
              <a:rect b="b" l="l" r="r" t="t"/>
              <a:pathLst>
                <a:path extrusionOk="0" h="7219" w="7470">
                  <a:moveTo>
                    <a:pt x="1" y="0"/>
                  </a:moveTo>
                  <a:lnTo>
                    <a:pt x="1" y="7218"/>
                  </a:lnTo>
                  <a:lnTo>
                    <a:pt x="7470" y="7218"/>
                  </a:lnTo>
                  <a:lnTo>
                    <a:pt x="7470"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0"/>
            <p:cNvSpPr/>
            <p:nvPr/>
          </p:nvSpPr>
          <p:spPr>
            <a:xfrm>
              <a:off x="3468853" y="3232775"/>
              <a:ext cx="108863" cy="112648"/>
            </a:xfrm>
            <a:custGeom>
              <a:rect b="b" l="l" r="r" t="t"/>
              <a:pathLst>
                <a:path extrusionOk="0" h="7470" w="7219">
                  <a:moveTo>
                    <a:pt x="0" y="1"/>
                  </a:moveTo>
                  <a:lnTo>
                    <a:pt x="0" y="7470"/>
                  </a:lnTo>
                  <a:lnTo>
                    <a:pt x="6091" y="7470"/>
                  </a:lnTo>
                  <a:cubicBezTo>
                    <a:pt x="6717" y="7470"/>
                    <a:pt x="7218" y="6968"/>
                    <a:pt x="7218" y="6342"/>
                  </a:cubicBezTo>
                  <a:lnTo>
                    <a:pt x="7218" y="1"/>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0"/>
            <p:cNvSpPr/>
            <p:nvPr/>
          </p:nvSpPr>
          <p:spPr>
            <a:xfrm>
              <a:off x="3360006" y="3232775"/>
              <a:ext cx="108863" cy="112648"/>
            </a:xfrm>
            <a:custGeom>
              <a:rect b="b" l="l" r="r" t="t"/>
              <a:pathLst>
                <a:path extrusionOk="0" h="7470" w="7219">
                  <a:moveTo>
                    <a:pt x="0" y="1"/>
                  </a:moveTo>
                  <a:lnTo>
                    <a:pt x="0" y="7470"/>
                  </a:lnTo>
                  <a:lnTo>
                    <a:pt x="7218" y="7470"/>
                  </a:lnTo>
                  <a:lnTo>
                    <a:pt x="7218"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0"/>
            <p:cNvSpPr/>
            <p:nvPr/>
          </p:nvSpPr>
          <p:spPr>
            <a:xfrm>
              <a:off x="3251159" y="3232775"/>
              <a:ext cx="108863" cy="112648"/>
            </a:xfrm>
            <a:custGeom>
              <a:rect b="b" l="l" r="r" t="t"/>
              <a:pathLst>
                <a:path extrusionOk="0" h="7470" w="7219">
                  <a:moveTo>
                    <a:pt x="0" y="1"/>
                  </a:moveTo>
                  <a:lnTo>
                    <a:pt x="0" y="7470"/>
                  </a:lnTo>
                  <a:lnTo>
                    <a:pt x="7218" y="7470"/>
                  </a:lnTo>
                  <a:lnTo>
                    <a:pt x="7218" y="1"/>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0"/>
            <p:cNvSpPr/>
            <p:nvPr/>
          </p:nvSpPr>
          <p:spPr>
            <a:xfrm>
              <a:off x="3142311" y="3232775"/>
              <a:ext cx="108863" cy="112648"/>
            </a:xfrm>
            <a:custGeom>
              <a:rect b="b" l="l" r="r" t="t"/>
              <a:pathLst>
                <a:path extrusionOk="0" h="7470" w="7219">
                  <a:moveTo>
                    <a:pt x="351" y="1"/>
                  </a:moveTo>
                  <a:cubicBezTo>
                    <a:pt x="150" y="1"/>
                    <a:pt x="0" y="176"/>
                    <a:pt x="0" y="377"/>
                  </a:cubicBezTo>
                  <a:lnTo>
                    <a:pt x="0" y="5966"/>
                  </a:lnTo>
                  <a:cubicBezTo>
                    <a:pt x="0" y="6793"/>
                    <a:pt x="652" y="7470"/>
                    <a:pt x="1479" y="7470"/>
                  </a:cubicBezTo>
                  <a:lnTo>
                    <a:pt x="6842" y="7470"/>
                  </a:lnTo>
                  <a:cubicBezTo>
                    <a:pt x="7043" y="7470"/>
                    <a:pt x="7218" y="7294"/>
                    <a:pt x="7218" y="7094"/>
                  </a:cubicBezTo>
                  <a:lnTo>
                    <a:pt x="7218" y="377"/>
                  </a:lnTo>
                  <a:cubicBezTo>
                    <a:pt x="7218" y="176"/>
                    <a:pt x="7043" y="1"/>
                    <a:pt x="6842"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0"/>
            <p:cNvSpPr/>
            <p:nvPr/>
          </p:nvSpPr>
          <p:spPr>
            <a:xfrm>
              <a:off x="3468853" y="3007902"/>
              <a:ext cx="108863" cy="112648"/>
            </a:xfrm>
            <a:custGeom>
              <a:rect b="b" l="l" r="r" t="t"/>
              <a:pathLst>
                <a:path extrusionOk="0" h="7470" w="7219">
                  <a:moveTo>
                    <a:pt x="0" y="0"/>
                  </a:moveTo>
                  <a:lnTo>
                    <a:pt x="0" y="7469"/>
                  </a:lnTo>
                  <a:lnTo>
                    <a:pt x="7218" y="7469"/>
                  </a:lnTo>
                  <a:lnTo>
                    <a:pt x="7218" y="1128"/>
                  </a:lnTo>
                  <a:cubicBezTo>
                    <a:pt x="7218" y="502"/>
                    <a:pt x="6717" y="0"/>
                    <a:pt x="6091"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0"/>
            <p:cNvSpPr/>
            <p:nvPr/>
          </p:nvSpPr>
          <p:spPr>
            <a:xfrm>
              <a:off x="3360006" y="3007902"/>
              <a:ext cx="108863" cy="112648"/>
            </a:xfrm>
            <a:custGeom>
              <a:rect b="b" l="l" r="r" t="t"/>
              <a:pathLst>
                <a:path extrusionOk="0" h="7470" w="7219">
                  <a:moveTo>
                    <a:pt x="0" y="0"/>
                  </a:moveTo>
                  <a:lnTo>
                    <a:pt x="0" y="7469"/>
                  </a:lnTo>
                  <a:lnTo>
                    <a:pt x="7218" y="7469"/>
                  </a:lnTo>
                  <a:lnTo>
                    <a:pt x="7218"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0"/>
            <p:cNvSpPr/>
            <p:nvPr/>
          </p:nvSpPr>
          <p:spPr>
            <a:xfrm>
              <a:off x="3251159" y="3007902"/>
              <a:ext cx="108863" cy="112648"/>
            </a:xfrm>
            <a:custGeom>
              <a:rect b="b" l="l" r="r" t="t"/>
              <a:pathLst>
                <a:path extrusionOk="0" h="7470" w="7219">
                  <a:moveTo>
                    <a:pt x="0" y="0"/>
                  </a:moveTo>
                  <a:lnTo>
                    <a:pt x="0" y="7469"/>
                  </a:lnTo>
                  <a:lnTo>
                    <a:pt x="7218" y="7469"/>
                  </a:lnTo>
                  <a:lnTo>
                    <a:pt x="7218"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0"/>
            <p:cNvSpPr/>
            <p:nvPr/>
          </p:nvSpPr>
          <p:spPr>
            <a:xfrm>
              <a:off x="3142311" y="3007902"/>
              <a:ext cx="108863" cy="112648"/>
            </a:xfrm>
            <a:custGeom>
              <a:rect b="b" l="l" r="r" t="t"/>
              <a:pathLst>
                <a:path extrusionOk="0" h="7470" w="7219">
                  <a:moveTo>
                    <a:pt x="1479" y="0"/>
                  </a:moveTo>
                  <a:cubicBezTo>
                    <a:pt x="652" y="0"/>
                    <a:pt x="0" y="677"/>
                    <a:pt x="0" y="1504"/>
                  </a:cubicBezTo>
                  <a:lnTo>
                    <a:pt x="0" y="7093"/>
                  </a:lnTo>
                  <a:cubicBezTo>
                    <a:pt x="0" y="7294"/>
                    <a:pt x="150" y="7469"/>
                    <a:pt x="351" y="7469"/>
                  </a:cubicBezTo>
                  <a:lnTo>
                    <a:pt x="6842" y="7469"/>
                  </a:lnTo>
                  <a:cubicBezTo>
                    <a:pt x="7043" y="7469"/>
                    <a:pt x="7218" y="7294"/>
                    <a:pt x="7218" y="7093"/>
                  </a:cubicBezTo>
                  <a:lnTo>
                    <a:pt x="7218" y="376"/>
                  </a:lnTo>
                  <a:cubicBezTo>
                    <a:pt x="7218" y="176"/>
                    <a:pt x="7043" y="0"/>
                    <a:pt x="6842"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0"/>
            <p:cNvSpPr/>
            <p:nvPr/>
          </p:nvSpPr>
          <p:spPr>
            <a:xfrm>
              <a:off x="3468853" y="3120534"/>
              <a:ext cx="108863" cy="112256"/>
            </a:xfrm>
            <a:custGeom>
              <a:rect b="b" l="l" r="r" t="t"/>
              <a:pathLst>
                <a:path extrusionOk="0" h="7444" w="7219">
                  <a:moveTo>
                    <a:pt x="0" y="0"/>
                  </a:moveTo>
                  <a:lnTo>
                    <a:pt x="0" y="7444"/>
                  </a:lnTo>
                  <a:lnTo>
                    <a:pt x="7218" y="7444"/>
                  </a:lnTo>
                  <a:lnTo>
                    <a:pt x="7218"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0"/>
            <p:cNvSpPr/>
            <p:nvPr/>
          </p:nvSpPr>
          <p:spPr>
            <a:xfrm>
              <a:off x="3360006" y="3120534"/>
              <a:ext cx="108863" cy="112256"/>
            </a:xfrm>
            <a:custGeom>
              <a:rect b="b" l="l" r="r" t="t"/>
              <a:pathLst>
                <a:path extrusionOk="0" h="7444" w="7219">
                  <a:moveTo>
                    <a:pt x="0" y="0"/>
                  </a:moveTo>
                  <a:lnTo>
                    <a:pt x="0" y="7444"/>
                  </a:lnTo>
                  <a:lnTo>
                    <a:pt x="7218" y="7444"/>
                  </a:lnTo>
                  <a:lnTo>
                    <a:pt x="7218"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0"/>
            <p:cNvSpPr/>
            <p:nvPr/>
          </p:nvSpPr>
          <p:spPr>
            <a:xfrm>
              <a:off x="3251159" y="3120534"/>
              <a:ext cx="108863" cy="112256"/>
            </a:xfrm>
            <a:custGeom>
              <a:rect b="b" l="l" r="r" t="t"/>
              <a:pathLst>
                <a:path extrusionOk="0" h="7444" w="7219">
                  <a:moveTo>
                    <a:pt x="0" y="0"/>
                  </a:moveTo>
                  <a:lnTo>
                    <a:pt x="0" y="7444"/>
                  </a:lnTo>
                  <a:lnTo>
                    <a:pt x="7218" y="7444"/>
                  </a:lnTo>
                  <a:lnTo>
                    <a:pt x="7218"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0"/>
            <p:cNvSpPr/>
            <p:nvPr/>
          </p:nvSpPr>
          <p:spPr>
            <a:xfrm>
              <a:off x="3142311" y="3120534"/>
              <a:ext cx="108863" cy="112256"/>
            </a:xfrm>
            <a:custGeom>
              <a:rect b="b" l="l" r="r" t="t"/>
              <a:pathLst>
                <a:path extrusionOk="0" h="7444" w="7219">
                  <a:moveTo>
                    <a:pt x="0" y="0"/>
                  </a:moveTo>
                  <a:lnTo>
                    <a:pt x="0" y="7444"/>
                  </a:lnTo>
                  <a:lnTo>
                    <a:pt x="7218" y="7444"/>
                  </a:lnTo>
                  <a:lnTo>
                    <a:pt x="7218"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0"/>
            <p:cNvSpPr/>
            <p:nvPr/>
          </p:nvSpPr>
          <p:spPr>
            <a:xfrm>
              <a:off x="3042904" y="3332182"/>
              <a:ext cx="112648" cy="108863"/>
            </a:xfrm>
            <a:custGeom>
              <a:rect b="b" l="l" r="r" t="t"/>
              <a:pathLst>
                <a:path extrusionOk="0" h="7219" w="7470">
                  <a:moveTo>
                    <a:pt x="1" y="0"/>
                  </a:moveTo>
                  <a:lnTo>
                    <a:pt x="1" y="7218"/>
                  </a:lnTo>
                  <a:lnTo>
                    <a:pt x="7469" y="7218"/>
                  </a:lnTo>
                  <a:lnTo>
                    <a:pt x="7469" y="1504"/>
                  </a:lnTo>
                  <a:cubicBezTo>
                    <a:pt x="7469" y="677"/>
                    <a:pt x="6793" y="0"/>
                    <a:pt x="5966"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0"/>
            <p:cNvSpPr/>
            <p:nvPr/>
          </p:nvSpPr>
          <p:spPr>
            <a:xfrm>
              <a:off x="3042904" y="3441030"/>
              <a:ext cx="112648" cy="108863"/>
            </a:xfrm>
            <a:custGeom>
              <a:rect b="b" l="l" r="r" t="t"/>
              <a:pathLst>
                <a:path extrusionOk="0" h="7219" w="7470">
                  <a:moveTo>
                    <a:pt x="1" y="0"/>
                  </a:moveTo>
                  <a:lnTo>
                    <a:pt x="1" y="7218"/>
                  </a:lnTo>
                  <a:lnTo>
                    <a:pt x="7469" y="7218"/>
                  </a:lnTo>
                  <a:lnTo>
                    <a:pt x="7469"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0"/>
            <p:cNvSpPr/>
            <p:nvPr/>
          </p:nvSpPr>
          <p:spPr>
            <a:xfrm>
              <a:off x="3042904" y="3549877"/>
              <a:ext cx="112648" cy="108863"/>
            </a:xfrm>
            <a:custGeom>
              <a:rect b="b" l="l" r="r" t="t"/>
              <a:pathLst>
                <a:path extrusionOk="0" h="7219" w="7470">
                  <a:moveTo>
                    <a:pt x="1" y="0"/>
                  </a:moveTo>
                  <a:lnTo>
                    <a:pt x="1" y="7219"/>
                  </a:lnTo>
                  <a:lnTo>
                    <a:pt x="7469" y="7219"/>
                  </a:lnTo>
                  <a:lnTo>
                    <a:pt x="7469"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0"/>
            <p:cNvSpPr/>
            <p:nvPr/>
          </p:nvSpPr>
          <p:spPr>
            <a:xfrm>
              <a:off x="3042904" y="3658724"/>
              <a:ext cx="112648" cy="109240"/>
            </a:xfrm>
            <a:custGeom>
              <a:rect b="b" l="l" r="r" t="t"/>
              <a:pathLst>
                <a:path extrusionOk="0" h="7244" w="7470">
                  <a:moveTo>
                    <a:pt x="1" y="1"/>
                  </a:moveTo>
                  <a:lnTo>
                    <a:pt x="1" y="7244"/>
                  </a:lnTo>
                  <a:lnTo>
                    <a:pt x="6316" y="7244"/>
                  </a:lnTo>
                  <a:cubicBezTo>
                    <a:pt x="6943" y="7244"/>
                    <a:pt x="7469" y="6717"/>
                    <a:pt x="7469" y="6116"/>
                  </a:cubicBezTo>
                  <a:lnTo>
                    <a:pt x="7469" y="1"/>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0"/>
            <p:cNvSpPr/>
            <p:nvPr/>
          </p:nvSpPr>
          <p:spPr>
            <a:xfrm>
              <a:off x="2818031" y="3332182"/>
              <a:ext cx="112256" cy="108863"/>
            </a:xfrm>
            <a:custGeom>
              <a:rect b="b" l="l" r="r" t="t"/>
              <a:pathLst>
                <a:path extrusionOk="0" h="7219" w="7444">
                  <a:moveTo>
                    <a:pt x="1504" y="0"/>
                  </a:moveTo>
                  <a:cubicBezTo>
                    <a:pt x="677" y="0"/>
                    <a:pt x="0" y="677"/>
                    <a:pt x="0" y="1504"/>
                  </a:cubicBezTo>
                  <a:lnTo>
                    <a:pt x="0" y="7218"/>
                  </a:lnTo>
                  <a:lnTo>
                    <a:pt x="7444" y="7218"/>
                  </a:lnTo>
                  <a:lnTo>
                    <a:pt x="7444"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0"/>
            <p:cNvSpPr/>
            <p:nvPr/>
          </p:nvSpPr>
          <p:spPr>
            <a:xfrm>
              <a:off x="2818031" y="3441030"/>
              <a:ext cx="112256" cy="108863"/>
            </a:xfrm>
            <a:custGeom>
              <a:rect b="b" l="l" r="r" t="t"/>
              <a:pathLst>
                <a:path extrusionOk="0" h="7219" w="7444">
                  <a:moveTo>
                    <a:pt x="0" y="0"/>
                  </a:moveTo>
                  <a:lnTo>
                    <a:pt x="0" y="7218"/>
                  </a:lnTo>
                  <a:lnTo>
                    <a:pt x="7444" y="7218"/>
                  </a:lnTo>
                  <a:lnTo>
                    <a:pt x="7444" y="0"/>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0"/>
            <p:cNvSpPr/>
            <p:nvPr/>
          </p:nvSpPr>
          <p:spPr>
            <a:xfrm>
              <a:off x="2818031" y="3549877"/>
              <a:ext cx="112256" cy="108863"/>
            </a:xfrm>
            <a:custGeom>
              <a:rect b="b" l="l" r="r" t="t"/>
              <a:pathLst>
                <a:path extrusionOk="0" h="7219" w="7444">
                  <a:moveTo>
                    <a:pt x="0" y="0"/>
                  </a:moveTo>
                  <a:lnTo>
                    <a:pt x="0" y="7219"/>
                  </a:lnTo>
                  <a:lnTo>
                    <a:pt x="7444" y="7219"/>
                  </a:lnTo>
                  <a:lnTo>
                    <a:pt x="7444"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0"/>
            <p:cNvSpPr/>
            <p:nvPr/>
          </p:nvSpPr>
          <p:spPr>
            <a:xfrm>
              <a:off x="2818031" y="3658724"/>
              <a:ext cx="112256" cy="108878"/>
            </a:xfrm>
            <a:custGeom>
              <a:rect b="b" l="l" r="r" t="t"/>
              <a:pathLst>
                <a:path extrusionOk="0" h="7220" w="7444">
                  <a:moveTo>
                    <a:pt x="0" y="1"/>
                  </a:moveTo>
                  <a:lnTo>
                    <a:pt x="0" y="6116"/>
                  </a:lnTo>
                  <a:cubicBezTo>
                    <a:pt x="0" y="6704"/>
                    <a:pt x="479" y="7220"/>
                    <a:pt x="1085" y="7220"/>
                  </a:cubicBezTo>
                  <a:cubicBezTo>
                    <a:pt x="1099" y="7220"/>
                    <a:pt x="1114" y="7219"/>
                    <a:pt x="1128" y="7219"/>
                  </a:cubicBezTo>
                  <a:lnTo>
                    <a:pt x="7444" y="7219"/>
                  </a:lnTo>
                  <a:lnTo>
                    <a:pt x="7444" y="1"/>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0"/>
            <p:cNvSpPr/>
            <p:nvPr/>
          </p:nvSpPr>
          <p:spPr>
            <a:xfrm>
              <a:off x="2930271" y="3332182"/>
              <a:ext cx="112648" cy="108863"/>
            </a:xfrm>
            <a:custGeom>
              <a:rect b="b" l="l" r="r" t="t"/>
              <a:pathLst>
                <a:path extrusionOk="0" h="7219" w="7470">
                  <a:moveTo>
                    <a:pt x="1" y="0"/>
                  </a:moveTo>
                  <a:lnTo>
                    <a:pt x="1" y="7218"/>
                  </a:lnTo>
                  <a:lnTo>
                    <a:pt x="7470" y="7218"/>
                  </a:lnTo>
                  <a:lnTo>
                    <a:pt x="7470"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0"/>
            <p:cNvSpPr/>
            <p:nvPr/>
          </p:nvSpPr>
          <p:spPr>
            <a:xfrm>
              <a:off x="2930271" y="3441030"/>
              <a:ext cx="112648" cy="108863"/>
            </a:xfrm>
            <a:custGeom>
              <a:rect b="b" l="l" r="r" t="t"/>
              <a:pathLst>
                <a:path extrusionOk="0" h="7219" w="7470">
                  <a:moveTo>
                    <a:pt x="1" y="0"/>
                  </a:moveTo>
                  <a:lnTo>
                    <a:pt x="1" y="7218"/>
                  </a:lnTo>
                  <a:lnTo>
                    <a:pt x="7470" y="7218"/>
                  </a:lnTo>
                  <a:lnTo>
                    <a:pt x="7470"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0"/>
            <p:cNvSpPr/>
            <p:nvPr/>
          </p:nvSpPr>
          <p:spPr>
            <a:xfrm>
              <a:off x="2930271" y="3549877"/>
              <a:ext cx="112648" cy="108863"/>
            </a:xfrm>
            <a:custGeom>
              <a:rect b="b" l="l" r="r" t="t"/>
              <a:pathLst>
                <a:path extrusionOk="0" h="7219" w="7470">
                  <a:moveTo>
                    <a:pt x="1" y="0"/>
                  </a:moveTo>
                  <a:lnTo>
                    <a:pt x="1" y="7219"/>
                  </a:lnTo>
                  <a:lnTo>
                    <a:pt x="7470" y="7219"/>
                  </a:lnTo>
                  <a:lnTo>
                    <a:pt x="7470"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0"/>
            <p:cNvSpPr/>
            <p:nvPr/>
          </p:nvSpPr>
          <p:spPr>
            <a:xfrm>
              <a:off x="2930271" y="3658724"/>
              <a:ext cx="112648" cy="108863"/>
            </a:xfrm>
            <a:custGeom>
              <a:rect b="b" l="l" r="r" t="t"/>
              <a:pathLst>
                <a:path extrusionOk="0" h="7219" w="7470">
                  <a:moveTo>
                    <a:pt x="1" y="1"/>
                  </a:moveTo>
                  <a:lnTo>
                    <a:pt x="1" y="7219"/>
                  </a:lnTo>
                  <a:lnTo>
                    <a:pt x="7470" y="7219"/>
                  </a:lnTo>
                  <a:lnTo>
                    <a:pt x="7470" y="1"/>
                  </a:ln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0"/>
            <p:cNvSpPr/>
            <p:nvPr/>
          </p:nvSpPr>
          <p:spPr>
            <a:xfrm>
              <a:off x="2506599" y="2706302"/>
              <a:ext cx="57093" cy="57078"/>
            </a:xfrm>
            <a:custGeom>
              <a:rect b="b" l="l" r="r" t="t"/>
              <a:pathLst>
                <a:path extrusionOk="0" h="3785" w="3786">
                  <a:moveTo>
                    <a:pt x="677" y="0"/>
                  </a:moveTo>
                  <a:cubicBezTo>
                    <a:pt x="301" y="0"/>
                    <a:pt x="1" y="301"/>
                    <a:pt x="1" y="677"/>
                  </a:cubicBezTo>
                  <a:lnTo>
                    <a:pt x="1" y="3133"/>
                  </a:lnTo>
                  <a:cubicBezTo>
                    <a:pt x="1" y="3484"/>
                    <a:pt x="301" y="3785"/>
                    <a:pt x="677" y="3785"/>
                  </a:cubicBezTo>
                  <a:lnTo>
                    <a:pt x="3134" y="3785"/>
                  </a:lnTo>
                  <a:cubicBezTo>
                    <a:pt x="3509" y="3785"/>
                    <a:pt x="3785" y="3484"/>
                    <a:pt x="3785" y="3133"/>
                  </a:cubicBezTo>
                  <a:lnTo>
                    <a:pt x="3785" y="677"/>
                  </a:lnTo>
                  <a:cubicBezTo>
                    <a:pt x="3785" y="301"/>
                    <a:pt x="3509" y="0"/>
                    <a:pt x="313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0"/>
            <p:cNvSpPr/>
            <p:nvPr/>
          </p:nvSpPr>
          <p:spPr>
            <a:xfrm>
              <a:off x="2642288" y="2706302"/>
              <a:ext cx="57078" cy="57078"/>
            </a:xfrm>
            <a:custGeom>
              <a:rect b="b" l="l" r="r" t="t"/>
              <a:pathLst>
                <a:path extrusionOk="0" h="3785" w="3785">
                  <a:moveTo>
                    <a:pt x="677" y="0"/>
                  </a:moveTo>
                  <a:cubicBezTo>
                    <a:pt x="301" y="0"/>
                    <a:pt x="0" y="301"/>
                    <a:pt x="0" y="677"/>
                  </a:cubicBezTo>
                  <a:lnTo>
                    <a:pt x="0" y="3133"/>
                  </a:lnTo>
                  <a:cubicBezTo>
                    <a:pt x="0" y="3484"/>
                    <a:pt x="301" y="3785"/>
                    <a:pt x="677" y="3785"/>
                  </a:cubicBezTo>
                  <a:lnTo>
                    <a:pt x="3133" y="3785"/>
                  </a:lnTo>
                  <a:cubicBezTo>
                    <a:pt x="3509" y="3785"/>
                    <a:pt x="3785" y="3484"/>
                    <a:pt x="3785" y="3133"/>
                  </a:cubicBezTo>
                  <a:lnTo>
                    <a:pt x="3785" y="677"/>
                  </a:lnTo>
                  <a:cubicBezTo>
                    <a:pt x="3785" y="301"/>
                    <a:pt x="3509" y="0"/>
                    <a:pt x="3133"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0"/>
            <p:cNvSpPr/>
            <p:nvPr/>
          </p:nvSpPr>
          <p:spPr>
            <a:xfrm>
              <a:off x="2642288" y="2818934"/>
              <a:ext cx="57078" cy="57078"/>
            </a:xfrm>
            <a:custGeom>
              <a:rect b="b" l="l" r="r" t="t"/>
              <a:pathLst>
                <a:path extrusionOk="0" h="3785" w="3785">
                  <a:moveTo>
                    <a:pt x="677" y="0"/>
                  </a:moveTo>
                  <a:cubicBezTo>
                    <a:pt x="301" y="0"/>
                    <a:pt x="0" y="301"/>
                    <a:pt x="0" y="677"/>
                  </a:cubicBezTo>
                  <a:lnTo>
                    <a:pt x="0" y="3133"/>
                  </a:lnTo>
                  <a:cubicBezTo>
                    <a:pt x="0" y="3484"/>
                    <a:pt x="301" y="3785"/>
                    <a:pt x="677" y="3785"/>
                  </a:cubicBezTo>
                  <a:lnTo>
                    <a:pt x="3133" y="3785"/>
                  </a:lnTo>
                  <a:cubicBezTo>
                    <a:pt x="3509" y="3785"/>
                    <a:pt x="3785" y="3484"/>
                    <a:pt x="3785" y="3133"/>
                  </a:cubicBezTo>
                  <a:lnTo>
                    <a:pt x="3785" y="677"/>
                  </a:lnTo>
                  <a:cubicBezTo>
                    <a:pt x="3785" y="301"/>
                    <a:pt x="3509" y="0"/>
                    <a:pt x="3133"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0"/>
            <p:cNvSpPr/>
            <p:nvPr/>
          </p:nvSpPr>
          <p:spPr>
            <a:xfrm>
              <a:off x="2506599" y="2818934"/>
              <a:ext cx="57093" cy="57078"/>
            </a:xfrm>
            <a:custGeom>
              <a:rect b="b" l="l" r="r" t="t"/>
              <a:pathLst>
                <a:path extrusionOk="0" h="3785" w="3786">
                  <a:moveTo>
                    <a:pt x="677" y="0"/>
                  </a:moveTo>
                  <a:cubicBezTo>
                    <a:pt x="301" y="0"/>
                    <a:pt x="1" y="301"/>
                    <a:pt x="1" y="677"/>
                  </a:cubicBezTo>
                  <a:lnTo>
                    <a:pt x="1" y="3133"/>
                  </a:lnTo>
                  <a:cubicBezTo>
                    <a:pt x="1" y="3484"/>
                    <a:pt x="301" y="3785"/>
                    <a:pt x="677" y="3785"/>
                  </a:cubicBezTo>
                  <a:lnTo>
                    <a:pt x="3134" y="3785"/>
                  </a:lnTo>
                  <a:cubicBezTo>
                    <a:pt x="3509" y="3785"/>
                    <a:pt x="3785" y="3484"/>
                    <a:pt x="3785" y="3133"/>
                  </a:cubicBezTo>
                  <a:lnTo>
                    <a:pt x="3785" y="677"/>
                  </a:lnTo>
                  <a:cubicBezTo>
                    <a:pt x="3785" y="301"/>
                    <a:pt x="3509" y="0"/>
                    <a:pt x="313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0"/>
            <p:cNvSpPr/>
            <p:nvPr/>
          </p:nvSpPr>
          <p:spPr>
            <a:xfrm>
              <a:off x="3273824" y="2706302"/>
              <a:ext cx="57093" cy="57078"/>
            </a:xfrm>
            <a:custGeom>
              <a:rect b="b" l="l" r="r" t="t"/>
              <a:pathLst>
                <a:path extrusionOk="0" h="3785" w="3786">
                  <a:moveTo>
                    <a:pt x="653" y="0"/>
                  </a:moveTo>
                  <a:cubicBezTo>
                    <a:pt x="302" y="0"/>
                    <a:pt x="1" y="301"/>
                    <a:pt x="1" y="677"/>
                  </a:cubicBezTo>
                  <a:lnTo>
                    <a:pt x="1" y="3133"/>
                  </a:lnTo>
                  <a:cubicBezTo>
                    <a:pt x="1" y="3484"/>
                    <a:pt x="302" y="3785"/>
                    <a:pt x="653" y="3785"/>
                  </a:cubicBezTo>
                  <a:lnTo>
                    <a:pt x="3109" y="3785"/>
                  </a:lnTo>
                  <a:cubicBezTo>
                    <a:pt x="3485" y="3785"/>
                    <a:pt x="3785" y="3484"/>
                    <a:pt x="3785" y="3133"/>
                  </a:cubicBezTo>
                  <a:lnTo>
                    <a:pt x="3785" y="677"/>
                  </a:lnTo>
                  <a:cubicBezTo>
                    <a:pt x="3785" y="301"/>
                    <a:pt x="3485" y="0"/>
                    <a:pt x="310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0"/>
            <p:cNvSpPr/>
            <p:nvPr/>
          </p:nvSpPr>
          <p:spPr>
            <a:xfrm>
              <a:off x="3409514" y="2706302"/>
              <a:ext cx="57078" cy="57078"/>
            </a:xfrm>
            <a:custGeom>
              <a:rect b="b" l="l" r="r" t="t"/>
              <a:pathLst>
                <a:path extrusionOk="0" h="3785" w="3785">
                  <a:moveTo>
                    <a:pt x="652" y="0"/>
                  </a:moveTo>
                  <a:cubicBezTo>
                    <a:pt x="301" y="0"/>
                    <a:pt x="0" y="301"/>
                    <a:pt x="0" y="677"/>
                  </a:cubicBezTo>
                  <a:lnTo>
                    <a:pt x="0" y="3133"/>
                  </a:lnTo>
                  <a:cubicBezTo>
                    <a:pt x="0" y="3484"/>
                    <a:pt x="301" y="3785"/>
                    <a:pt x="652" y="3785"/>
                  </a:cubicBezTo>
                  <a:lnTo>
                    <a:pt x="3108" y="3785"/>
                  </a:lnTo>
                  <a:cubicBezTo>
                    <a:pt x="3484" y="3785"/>
                    <a:pt x="3785" y="3484"/>
                    <a:pt x="3785" y="3133"/>
                  </a:cubicBezTo>
                  <a:lnTo>
                    <a:pt x="3785" y="677"/>
                  </a:lnTo>
                  <a:cubicBezTo>
                    <a:pt x="3785" y="301"/>
                    <a:pt x="3484" y="0"/>
                    <a:pt x="310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0"/>
            <p:cNvSpPr/>
            <p:nvPr/>
          </p:nvSpPr>
          <p:spPr>
            <a:xfrm>
              <a:off x="3409514" y="2818934"/>
              <a:ext cx="57078" cy="57078"/>
            </a:xfrm>
            <a:custGeom>
              <a:rect b="b" l="l" r="r" t="t"/>
              <a:pathLst>
                <a:path extrusionOk="0" h="3785" w="3785">
                  <a:moveTo>
                    <a:pt x="652" y="0"/>
                  </a:moveTo>
                  <a:cubicBezTo>
                    <a:pt x="301" y="0"/>
                    <a:pt x="0" y="301"/>
                    <a:pt x="0" y="677"/>
                  </a:cubicBezTo>
                  <a:lnTo>
                    <a:pt x="0" y="3133"/>
                  </a:lnTo>
                  <a:cubicBezTo>
                    <a:pt x="0" y="3484"/>
                    <a:pt x="301" y="3785"/>
                    <a:pt x="652" y="3785"/>
                  </a:cubicBezTo>
                  <a:lnTo>
                    <a:pt x="3108" y="3785"/>
                  </a:lnTo>
                  <a:cubicBezTo>
                    <a:pt x="3484" y="3785"/>
                    <a:pt x="3785" y="3484"/>
                    <a:pt x="3785" y="3133"/>
                  </a:cubicBezTo>
                  <a:lnTo>
                    <a:pt x="3785" y="677"/>
                  </a:lnTo>
                  <a:cubicBezTo>
                    <a:pt x="3785" y="301"/>
                    <a:pt x="3484" y="0"/>
                    <a:pt x="310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0"/>
            <p:cNvSpPr/>
            <p:nvPr/>
          </p:nvSpPr>
          <p:spPr>
            <a:xfrm>
              <a:off x="3273824" y="2818934"/>
              <a:ext cx="57093" cy="57078"/>
            </a:xfrm>
            <a:custGeom>
              <a:rect b="b" l="l" r="r" t="t"/>
              <a:pathLst>
                <a:path extrusionOk="0" h="3785" w="3786">
                  <a:moveTo>
                    <a:pt x="653" y="0"/>
                  </a:moveTo>
                  <a:cubicBezTo>
                    <a:pt x="302" y="0"/>
                    <a:pt x="1" y="301"/>
                    <a:pt x="1" y="677"/>
                  </a:cubicBezTo>
                  <a:lnTo>
                    <a:pt x="1" y="3133"/>
                  </a:lnTo>
                  <a:cubicBezTo>
                    <a:pt x="1" y="3484"/>
                    <a:pt x="302" y="3785"/>
                    <a:pt x="653" y="3785"/>
                  </a:cubicBezTo>
                  <a:lnTo>
                    <a:pt x="3109" y="3785"/>
                  </a:lnTo>
                  <a:cubicBezTo>
                    <a:pt x="3485" y="3785"/>
                    <a:pt x="3785" y="3484"/>
                    <a:pt x="3785" y="3133"/>
                  </a:cubicBezTo>
                  <a:lnTo>
                    <a:pt x="3785" y="677"/>
                  </a:lnTo>
                  <a:cubicBezTo>
                    <a:pt x="3785" y="301"/>
                    <a:pt x="3485" y="0"/>
                    <a:pt x="310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0"/>
            <p:cNvSpPr/>
            <p:nvPr/>
          </p:nvSpPr>
          <p:spPr>
            <a:xfrm>
              <a:off x="2506599" y="3477312"/>
              <a:ext cx="57093" cy="57078"/>
            </a:xfrm>
            <a:custGeom>
              <a:rect b="b" l="l" r="r" t="t"/>
              <a:pathLst>
                <a:path extrusionOk="0" h="3785" w="3786">
                  <a:moveTo>
                    <a:pt x="677" y="0"/>
                  </a:moveTo>
                  <a:cubicBezTo>
                    <a:pt x="301" y="0"/>
                    <a:pt x="1" y="301"/>
                    <a:pt x="1" y="677"/>
                  </a:cubicBezTo>
                  <a:lnTo>
                    <a:pt x="1" y="3133"/>
                  </a:lnTo>
                  <a:cubicBezTo>
                    <a:pt x="1" y="3484"/>
                    <a:pt x="301" y="3785"/>
                    <a:pt x="677" y="3785"/>
                  </a:cubicBezTo>
                  <a:lnTo>
                    <a:pt x="3134" y="3785"/>
                  </a:lnTo>
                  <a:cubicBezTo>
                    <a:pt x="3509" y="3785"/>
                    <a:pt x="3785" y="3484"/>
                    <a:pt x="3785" y="3133"/>
                  </a:cubicBezTo>
                  <a:lnTo>
                    <a:pt x="3785" y="677"/>
                  </a:lnTo>
                  <a:cubicBezTo>
                    <a:pt x="3785" y="301"/>
                    <a:pt x="3509" y="0"/>
                    <a:pt x="313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0"/>
            <p:cNvSpPr/>
            <p:nvPr/>
          </p:nvSpPr>
          <p:spPr>
            <a:xfrm>
              <a:off x="2642288" y="3477312"/>
              <a:ext cx="57078" cy="57078"/>
            </a:xfrm>
            <a:custGeom>
              <a:rect b="b" l="l" r="r" t="t"/>
              <a:pathLst>
                <a:path extrusionOk="0" h="3785" w="3785">
                  <a:moveTo>
                    <a:pt x="677" y="0"/>
                  </a:moveTo>
                  <a:cubicBezTo>
                    <a:pt x="301" y="0"/>
                    <a:pt x="0" y="301"/>
                    <a:pt x="0" y="677"/>
                  </a:cubicBezTo>
                  <a:lnTo>
                    <a:pt x="0" y="3133"/>
                  </a:lnTo>
                  <a:cubicBezTo>
                    <a:pt x="0" y="3484"/>
                    <a:pt x="301" y="3785"/>
                    <a:pt x="677" y="3785"/>
                  </a:cubicBezTo>
                  <a:lnTo>
                    <a:pt x="3133" y="3785"/>
                  </a:lnTo>
                  <a:cubicBezTo>
                    <a:pt x="3509" y="3785"/>
                    <a:pt x="3785" y="3484"/>
                    <a:pt x="3785" y="3133"/>
                  </a:cubicBezTo>
                  <a:lnTo>
                    <a:pt x="3785" y="677"/>
                  </a:lnTo>
                  <a:cubicBezTo>
                    <a:pt x="3785" y="301"/>
                    <a:pt x="3509" y="0"/>
                    <a:pt x="3133"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0"/>
            <p:cNvSpPr/>
            <p:nvPr/>
          </p:nvSpPr>
          <p:spPr>
            <a:xfrm>
              <a:off x="2642288" y="3589945"/>
              <a:ext cx="57078" cy="57078"/>
            </a:xfrm>
            <a:custGeom>
              <a:rect b="b" l="l" r="r" t="t"/>
              <a:pathLst>
                <a:path extrusionOk="0" h="3785" w="3785">
                  <a:moveTo>
                    <a:pt x="677" y="0"/>
                  </a:moveTo>
                  <a:cubicBezTo>
                    <a:pt x="301" y="0"/>
                    <a:pt x="0" y="301"/>
                    <a:pt x="0" y="652"/>
                  </a:cubicBezTo>
                  <a:lnTo>
                    <a:pt x="0" y="3108"/>
                  </a:lnTo>
                  <a:cubicBezTo>
                    <a:pt x="0" y="3484"/>
                    <a:pt x="301" y="3785"/>
                    <a:pt x="677" y="3785"/>
                  </a:cubicBezTo>
                  <a:lnTo>
                    <a:pt x="3133" y="3785"/>
                  </a:lnTo>
                  <a:cubicBezTo>
                    <a:pt x="3509" y="3785"/>
                    <a:pt x="3785" y="3484"/>
                    <a:pt x="3785" y="3108"/>
                  </a:cubicBezTo>
                  <a:lnTo>
                    <a:pt x="3785" y="652"/>
                  </a:lnTo>
                  <a:cubicBezTo>
                    <a:pt x="3785" y="301"/>
                    <a:pt x="3509" y="0"/>
                    <a:pt x="3133"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0"/>
            <p:cNvSpPr/>
            <p:nvPr/>
          </p:nvSpPr>
          <p:spPr>
            <a:xfrm>
              <a:off x="2506599" y="3589945"/>
              <a:ext cx="57093" cy="57078"/>
            </a:xfrm>
            <a:custGeom>
              <a:rect b="b" l="l" r="r" t="t"/>
              <a:pathLst>
                <a:path extrusionOk="0" h="3785" w="3786">
                  <a:moveTo>
                    <a:pt x="677" y="0"/>
                  </a:moveTo>
                  <a:cubicBezTo>
                    <a:pt x="301" y="0"/>
                    <a:pt x="1" y="301"/>
                    <a:pt x="1" y="652"/>
                  </a:cubicBezTo>
                  <a:lnTo>
                    <a:pt x="1" y="3108"/>
                  </a:lnTo>
                  <a:cubicBezTo>
                    <a:pt x="1" y="3484"/>
                    <a:pt x="301" y="3785"/>
                    <a:pt x="677" y="3785"/>
                  </a:cubicBezTo>
                  <a:lnTo>
                    <a:pt x="3134" y="3785"/>
                  </a:lnTo>
                  <a:cubicBezTo>
                    <a:pt x="3509" y="3785"/>
                    <a:pt x="3785" y="3484"/>
                    <a:pt x="3785" y="3108"/>
                  </a:cubicBezTo>
                  <a:lnTo>
                    <a:pt x="3785" y="652"/>
                  </a:lnTo>
                  <a:cubicBezTo>
                    <a:pt x="3785" y="301"/>
                    <a:pt x="3509" y="0"/>
                    <a:pt x="3134"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0"/>
            <p:cNvSpPr/>
            <p:nvPr/>
          </p:nvSpPr>
          <p:spPr>
            <a:xfrm>
              <a:off x="3273824" y="3477312"/>
              <a:ext cx="57093" cy="57078"/>
            </a:xfrm>
            <a:custGeom>
              <a:rect b="b" l="l" r="r" t="t"/>
              <a:pathLst>
                <a:path extrusionOk="0" h="3785" w="3786">
                  <a:moveTo>
                    <a:pt x="653" y="0"/>
                  </a:moveTo>
                  <a:cubicBezTo>
                    <a:pt x="302" y="0"/>
                    <a:pt x="1" y="301"/>
                    <a:pt x="1" y="677"/>
                  </a:cubicBezTo>
                  <a:lnTo>
                    <a:pt x="1" y="3133"/>
                  </a:lnTo>
                  <a:cubicBezTo>
                    <a:pt x="1" y="3484"/>
                    <a:pt x="302" y="3785"/>
                    <a:pt x="653" y="3785"/>
                  </a:cubicBezTo>
                  <a:lnTo>
                    <a:pt x="3109" y="3785"/>
                  </a:lnTo>
                  <a:cubicBezTo>
                    <a:pt x="3485" y="3785"/>
                    <a:pt x="3785" y="3484"/>
                    <a:pt x="3785" y="3133"/>
                  </a:cubicBezTo>
                  <a:lnTo>
                    <a:pt x="3785" y="677"/>
                  </a:lnTo>
                  <a:cubicBezTo>
                    <a:pt x="3785" y="301"/>
                    <a:pt x="3485" y="0"/>
                    <a:pt x="310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0"/>
            <p:cNvSpPr/>
            <p:nvPr/>
          </p:nvSpPr>
          <p:spPr>
            <a:xfrm>
              <a:off x="3409514" y="3477312"/>
              <a:ext cx="57078" cy="57078"/>
            </a:xfrm>
            <a:custGeom>
              <a:rect b="b" l="l" r="r" t="t"/>
              <a:pathLst>
                <a:path extrusionOk="0" h="3785" w="3785">
                  <a:moveTo>
                    <a:pt x="652" y="0"/>
                  </a:moveTo>
                  <a:cubicBezTo>
                    <a:pt x="301" y="0"/>
                    <a:pt x="0" y="301"/>
                    <a:pt x="0" y="677"/>
                  </a:cubicBezTo>
                  <a:lnTo>
                    <a:pt x="0" y="3133"/>
                  </a:lnTo>
                  <a:cubicBezTo>
                    <a:pt x="0" y="3484"/>
                    <a:pt x="301" y="3785"/>
                    <a:pt x="652" y="3785"/>
                  </a:cubicBezTo>
                  <a:lnTo>
                    <a:pt x="3108" y="3785"/>
                  </a:lnTo>
                  <a:cubicBezTo>
                    <a:pt x="3484" y="3785"/>
                    <a:pt x="3785" y="3484"/>
                    <a:pt x="3785" y="3133"/>
                  </a:cubicBezTo>
                  <a:lnTo>
                    <a:pt x="3785" y="677"/>
                  </a:lnTo>
                  <a:cubicBezTo>
                    <a:pt x="3785" y="301"/>
                    <a:pt x="3484" y="0"/>
                    <a:pt x="310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0"/>
            <p:cNvSpPr/>
            <p:nvPr/>
          </p:nvSpPr>
          <p:spPr>
            <a:xfrm>
              <a:off x="3409514" y="3589945"/>
              <a:ext cx="57078" cy="57078"/>
            </a:xfrm>
            <a:custGeom>
              <a:rect b="b" l="l" r="r" t="t"/>
              <a:pathLst>
                <a:path extrusionOk="0" h="3785" w="3785">
                  <a:moveTo>
                    <a:pt x="652" y="0"/>
                  </a:moveTo>
                  <a:cubicBezTo>
                    <a:pt x="301" y="0"/>
                    <a:pt x="0" y="301"/>
                    <a:pt x="0" y="652"/>
                  </a:cubicBezTo>
                  <a:lnTo>
                    <a:pt x="0" y="3108"/>
                  </a:lnTo>
                  <a:cubicBezTo>
                    <a:pt x="0" y="3484"/>
                    <a:pt x="301" y="3785"/>
                    <a:pt x="652" y="3785"/>
                  </a:cubicBezTo>
                  <a:lnTo>
                    <a:pt x="3108" y="3785"/>
                  </a:lnTo>
                  <a:cubicBezTo>
                    <a:pt x="3484" y="3785"/>
                    <a:pt x="3785" y="3484"/>
                    <a:pt x="3785" y="3108"/>
                  </a:cubicBezTo>
                  <a:lnTo>
                    <a:pt x="3785" y="652"/>
                  </a:lnTo>
                  <a:cubicBezTo>
                    <a:pt x="3785" y="301"/>
                    <a:pt x="3484" y="0"/>
                    <a:pt x="310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0"/>
            <p:cNvSpPr/>
            <p:nvPr/>
          </p:nvSpPr>
          <p:spPr>
            <a:xfrm>
              <a:off x="3273824" y="3589945"/>
              <a:ext cx="57093" cy="57078"/>
            </a:xfrm>
            <a:custGeom>
              <a:rect b="b" l="l" r="r" t="t"/>
              <a:pathLst>
                <a:path extrusionOk="0" h="3785" w="3786">
                  <a:moveTo>
                    <a:pt x="653" y="0"/>
                  </a:moveTo>
                  <a:cubicBezTo>
                    <a:pt x="302" y="0"/>
                    <a:pt x="1" y="301"/>
                    <a:pt x="1" y="652"/>
                  </a:cubicBezTo>
                  <a:lnTo>
                    <a:pt x="1" y="3108"/>
                  </a:lnTo>
                  <a:cubicBezTo>
                    <a:pt x="1" y="3484"/>
                    <a:pt x="302" y="3785"/>
                    <a:pt x="653" y="3785"/>
                  </a:cubicBezTo>
                  <a:lnTo>
                    <a:pt x="3109" y="3785"/>
                  </a:lnTo>
                  <a:cubicBezTo>
                    <a:pt x="3485" y="3785"/>
                    <a:pt x="3785" y="3484"/>
                    <a:pt x="3785" y="3108"/>
                  </a:cubicBezTo>
                  <a:lnTo>
                    <a:pt x="3785" y="652"/>
                  </a:lnTo>
                  <a:cubicBezTo>
                    <a:pt x="3785" y="301"/>
                    <a:pt x="3485" y="0"/>
                    <a:pt x="310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60"/>
          <p:cNvGrpSpPr/>
          <p:nvPr/>
        </p:nvGrpSpPr>
        <p:grpSpPr>
          <a:xfrm>
            <a:off x="713255" y="985508"/>
            <a:ext cx="1315263" cy="1315263"/>
            <a:chOff x="713255" y="985508"/>
            <a:chExt cx="1315263" cy="1315263"/>
          </a:xfrm>
        </p:grpSpPr>
        <p:sp>
          <p:nvSpPr>
            <p:cNvPr id="4343" name="Google Shape;4343;p60"/>
            <p:cNvSpPr/>
            <p:nvPr/>
          </p:nvSpPr>
          <p:spPr>
            <a:xfrm>
              <a:off x="713255" y="985508"/>
              <a:ext cx="1315263" cy="1315263"/>
            </a:xfrm>
            <a:custGeom>
              <a:rect b="b" l="l" r="r" t="t"/>
              <a:pathLst>
                <a:path extrusionOk="0" h="87219" w="87219">
                  <a:moveTo>
                    <a:pt x="8371" y="0"/>
                  </a:moveTo>
                  <a:cubicBezTo>
                    <a:pt x="3760" y="0"/>
                    <a:pt x="0" y="3760"/>
                    <a:pt x="0" y="8371"/>
                  </a:cubicBezTo>
                  <a:lnTo>
                    <a:pt x="0" y="78848"/>
                  </a:lnTo>
                  <a:cubicBezTo>
                    <a:pt x="0" y="83460"/>
                    <a:pt x="3760" y="87219"/>
                    <a:pt x="8371" y="87219"/>
                  </a:cubicBezTo>
                  <a:lnTo>
                    <a:pt x="78847" y="87219"/>
                  </a:lnTo>
                  <a:cubicBezTo>
                    <a:pt x="83459" y="87219"/>
                    <a:pt x="87218" y="83485"/>
                    <a:pt x="87218" y="78873"/>
                  </a:cubicBezTo>
                  <a:lnTo>
                    <a:pt x="87218" y="8371"/>
                  </a:lnTo>
                  <a:cubicBezTo>
                    <a:pt x="87218" y="3760"/>
                    <a:pt x="83459" y="0"/>
                    <a:pt x="78847"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0"/>
            <p:cNvSpPr/>
            <p:nvPr/>
          </p:nvSpPr>
          <p:spPr>
            <a:xfrm>
              <a:off x="749160" y="1021413"/>
              <a:ext cx="1243452" cy="1243452"/>
            </a:xfrm>
            <a:custGeom>
              <a:rect b="b" l="l" r="r" t="t"/>
              <a:pathLst>
                <a:path extrusionOk="0" h="82457" w="82457">
                  <a:moveTo>
                    <a:pt x="5990" y="0"/>
                  </a:moveTo>
                  <a:cubicBezTo>
                    <a:pt x="2682" y="0"/>
                    <a:pt x="0" y="2682"/>
                    <a:pt x="0" y="5990"/>
                  </a:cubicBezTo>
                  <a:lnTo>
                    <a:pt x="0" y="76492"/>
                  </a:lnTo>
                  <a:cubicBezTo>
                    <a:pt x="0" y="79775"/>
                    <a:pt x="2682" y="82457"/>
                    <a:pt x="5990" y="82457"/>
                  </a:cubicBezTo>
                  <a:lnTo>
                    <a:pt x="76466" y="82457"/>
                  </a:lnTo>
                  <a:cubicBezTo>
                    <a:pt x="79775" y="82457"/>
                    <a:pt x="82456" y="79775"/>
                    <a:pt x="82456" y="76492"/>
                  </a:cubicBezTo>
                  <a:lnTo>
                    <a:pt x="82456" y="5990"/>
                  </a:lnTo>
                  <a:cubicBezTo>
                    <a:pt x="82456" y="2682"/>
                    <a:pt x="79775" y="0"/>
                    <a:pt x="76466"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0"/>
            <p:cNvSpPr/>
            <p:nvPr/>
          </p:nvSpPr>
          <p:spPr>
            <a:xfrm>
              <a:off x="1352737" y="985508"/>
              <a:ext cx="35921" cy="1315263"/>
            </a:xfrm>
            <a:custGeom>
              <a:rect b="b" l="l" r="r" t="t"/>
              <a:pathLst>
                <a:path extrusionOk="0" h="87219" w="2382">
                  <a:moveTo>
                    <a:pt x="0" y="0"/>
                  </a:moveTo>
                  <a:lnTo>
                    <a:pt x="0" y="87219"/>
                  </a:lnTo>
                  <a:lnTo>
                    <a:pt x="2381" y="87219"/>
                  </a:lnTo>
                  <a:lnTo>
                    <a:pt x="2381"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0"/>
            <p:cNvSpPr/>
            <p:nvPr/>
          </p:nvSpPr>
          <p:spPr>
            <a:xfrm>
              <a:off x="950599" y="1021413"/>
              <a:ext cx="100553" cy="464886"/>
            </a:xfrm>
            <a:custGeom>
              <a:rect b="b" l="l" r="r" t="t"/>
              <a:pathLst>
                <a:path extrusionOk="0" h="30828" w="6668">
                  <a:moveTo>
                    <a:pt x="1" y="0"/>
                  </a:moveTo>
                  <a:lnTo>
                    <a:pt x="3334" y="30828"/>
                  </a:lnTo>
                  <a:lnTo>
                    <a:pt x="6667"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0"/>
            <p:cNvSpPr/>
            <p:nvPr/>
          </p:nvSpPr>
          <p:spPr>
            <a:xfrm>
              <a:off x="1051137" y="1021413"/>
              <a:ext cx="100538" cy="464886"/>
            </a:xfrm>
            <a:custGeom>
              <a:rect b="b" l="l" r="r" t="t"/>
              <a:pathLst>
                <a:path extrusionOk="0" h="30828" w="6667">
                  <a:moveTo>
                    <a:pt x="0" y="0"/>
                  </a:moveTo>
                  <a:lnTo>
                    <a:pt x="3334" y="30828"/>
                  </a:lnTo>
                  <a:lnTo>
                    <a:pt x="6667"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0"/>
            <p:cNvSpPr/>
            <p:nvPr/>
          </p:nvSpPr>
          <p:spPr>
            <a:xfrm>
              <a:off x="1151661" y="1021413"/>
              <a:ext cx="100553" cy="464886"/>
            </a:xfrm>
            <a:custGeom>
              <a:rect b="b" l="l" r="r" t="t"/>
              <a:pathLst>
                <a:path extrusionOk="0" h="30828" w="6668">
                  <a:moveTo>
                    <a:pt x="1" y="0"/>
                  </a:moveTo>
                  <a:lnTo>
                    <a:pt x="3334" y="30828"/>
                  </a:lnTo>
                  <a:lnTo>
                    <a:pt x="6668"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0"/>
            <p:cNvSpPr/>
            <p:nvPr/>
          </p:nvSpPr>
          <p:spPr>
            <a:xfrm>
              <a:off x="1252199" y="1021413"/>
              <a:ext cx="100553" cy="464886"/>
            </a:xfrm>
            <a:custGeom>
              <a:rect b="b" l="l" r="r" t="t"/>
              <a:pathLst>
                <a:path extrusionOk="0" h="30828" w="6668">
                  <a:moveTo>
                    <a:pt x="1" y="0"/>
                  </a:moveTo>
                  <a:lnTo>
                    <a:pt x="3334" y="30828"/>
                  </a:lnTo>
                  <a:lnTo>
                    <a:pt x="6667"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0"/>
            <p:cNvSpPr/>
            <p:nvPr/>
          </p:nvSpPr>
          <p:spPr>
            <a:xfrm>
              <a:off x="755207" y="1021413"/>
              <a:ext cx="94491" cy="464886"/>
            </a:xfrm>
            <a:custGeom>
              <a:rect b="b" l="l" r="r" t="t"/>
              <a:pathLst>
                <a:path extrusionOk="0" h="30828" w="6266">
                  <a:moveTo>
                    <a:pt x="5564" y="0"/>
                  </a:moveTo>
                  <a:cubicBezTo>
                    <a:pt x="3033" y="0"/>
                    <a:pt x="877" y="1579"/>
                    <a:pt x="0" y="3810"/>
                  </a:cubicBezTo>
                  <a:lnTo>
                    <a:pt x="2932" y="30828"/>
                  </a:lnTo>
                  <a:lnTo>
                    <a:pt x="6266"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0"/>
            <p:cNvSpPr/>
            <p:nvPr/>
          </p:nvSpPr>
          <p:spPr>
            <a:xfrm>
              <a:off x="849684" y="1021413"/>
              <a:ext cx="100930" cy="464886"/>
            </a:xfrm>
            <a:custGeom>
              <a:rect b="b" l="l" r="r" t="t"/>
              <a:pathLst>
                <a:path extrusionOk="0" h="30828" w="6693">
                  <a:moveTo>
                    <a:pt x="1" y="0"/>
                  </a:moveTo>
                  <a:lnTo>
                    <a:pt x="3334" y="30828"/>
                  </a:lnTo>
                  <a:lnTo>
                    <a:pt x="6693"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0"/>
            <p:cNvSpPr/>
            <p:nvPr/>
          </p:nvSpPr>
          <p:spPr>
            <a:xfrm>
              <a:off x="1051137" y="1799979"/>
              <a:ext cx="100538" cy="464886"/>
            </a:xfrm>
            <a:custGeom>
              <a:rect b="b" l="l" r="r" t="t"/>
              <a:pathLst>
                <a:path extrusionOk="0" h="30828" w="6667">
                  <a:moveTo>
                    <a:pt x="3334" y="1"/>
                  </a:moveTo>
                  <a:lnTo>
                    <a:pt x="0" y="30828"/>
                  </a:lnTo>
                  <a:lnTo>
                    <a:pt x="6667" y="30828"/>
                  </a:lnTo>
                  <a:lnTo>
                    <a:pt x="3334"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0"/>
            <p:cNvSpPr/>
            <p:nvPr/>
          </p:nvSpPr>
          <p:spPr>
            <a:xfrm>
              <a:off x="950599" y="1799979"/>
              <a:ext cx="100553" cy="464886"/>
            </a:xfrm>
            <a:custGeom>
              <a:rect b="b" l="l" r="r" t="t"/>
              <a:pathLst>
                <a:path extrusionOk="0" h="30828" w="6668">
                  <a:moveTo>
                    <a:pt x="3334" y="1"/>
                  </a:moveTo>
                  <a:lnTo>
                    <a:pt x="1" y="30828"/>
                  </a:lnTo>
                  <a:lnTo>
                    <a:pt x="6667" y="30828"/>
                  </a:lnTo>
                  <a:lnTo>
                    <a:pt x="3334"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0"/>
            <p:cNvSpPr/>
            <p:nvPr/>
          </p:nvSpPr>
          <p:spPr>
            <a:xfrm>
              <a:off x="849684" y="1799979"/>
              <a:ext cx="100930" cy="464886"/>
            </a:xfrm>
            <a:custGeom>
              <a:rect b="b" l="l" r="r" t="t"/>
              <a:pathLst>
                <a:path extrusionOk="0" h="30828" w="6693">
                  <a:moveTo>
                    <a:pt x="3334" y="1"/>
                  </a:moveTo>
                  <a:lnTo>
                    <a:pt x="1" y="30828"/>
                  </a:lnTo>
                  <a:lnTo>
                    <a:pt x="6693" y="30828"/>
                  </a:lnTo>
                  <a:lnTo>
                    <a:pt x="3334"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0"/>
            <p:cNvSpPr/>
            <p:nvPr/>
          </p:nvSpPr>
          <p:spPr>
            <a:xfrm>
              <a:off x="755207" y="1800356"/>
              <a:ext cx="94491" cy="464509"/>
            </a:xfrm>
            <a:custGeom>
              <a:rect b="b" l="l" r="r" t="t"/>
              <a:pathLst>
                <a:path extrusionOk="0" h="30803" w="6266">
                  <a:moveTo>
                    <a:pt x="2932" y="1"/>
                  </a:moveTo>
                  <a:lnTo>
                    <a:pt x="0" y="27019"/>
                  </a:lnTo>
                  <a:cubicBezTo>
                    <a:pt x="877" y="29224"/>
                    <a:pt x="3058" y="30803"/>
                    <a:pt x="5589" y="30803"/>
                  </a:cubicBezTo>
                  <a:lnTo>
                    <a:pt x="6266" y="30803"/>
                  </a:lnTo>
                  <a:lnTo>
                    <a:pt x="2932"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0"/>
            <p:cNvSpPr/>
            <p:nvPr/>
          </p:nvSpPr>
          <p:spPr>
            <a:xfrm>
              <a:off x="1252199" y="1799979"/>
              <a:ext cx="100553" cy="464886"/>
            </a:xfrm>
            <a:custGeom>
              <a:rect b="b" l="l" r="r" t="t"/>
              <a:pathLst>
                <a:path extrusionOk="0" h="30828" w="6668">
                  <a:moveTo>
                    <a:pt x="3334" y="1"/>
                  </a:moveTo>
                  <a:lnTo>
                    <a:pt x="1" y="30828"/>
                  </a:lnTo>
                  <a:lnTo>
                    <a:pt x="6667" y="30828"/>
                  </a:lnTo>
                  <a:lnTo>
                    <a:pt x="3334"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0"/>
            <p:cNvSpPr/>
            <p:nvPr/>
          </p:nvSpPr>
          <p:spPr>
            <a:xfrm>
              <a:off x="1151661" y="1799979"/>
              <a:ext cx="100553" cy="464886"/>
            </a:xfrm>
            <a:custGeom>
              <a:rect b="b" l="l" r="r" t="t"/>
              <a:pathLst>
                <a:path extrusionOk="0" h="30828" w="6668">
                  <a:moveTo>
                    <a:pt x="3334" y="1"/>
                  </a:moveTo>
                  <a:lnTo>
                    <a:pt x="1" y="30828"/>
                  </a:lnTo>
                  <a:lnTo>
                    <a:pt x="6668" y="30828"/>
                  </a:lnTo>
                  <a:lnTo>
                    <a:pt x="3334"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0"/>
            <p:cNvSpPr/>
            <p:nvPr/>
          </p:nvSpPr>
          <p:spPr>
            <a:xfrm>
              <a:off x="1696667" y="1021413"/>
              <a:ext cx="100930" cy="464886"/>
            </a:xfrm>
            <a:custGeom>
              <a:rect b="b" l="l" r="r" t="t"/>
              <a:pathLst>
                <a:path extrusionOk="0" h="30828" w="6693">
                  <a:moveTo>
                    <a:pt x="0" y="0"/>
                  </a:moveTo>
                  <a:lnTo>
                    <a:pt x="3359" y="30828"/>
                  </a:lnTo>
                  <a:lnTo>
                    <a:pt x="6692"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0"/>
            <p:cNvSpPr/>
            <p:nvPr/>
          </p:nvSpPr>
          <p:spPr>
            <a:xfrm>
              <a:off x="1596129" y="1021413"/>
              <a:ext cx="100553" cy="464886"/>
            </a:xfrm>
            <a:custGeom>
              <a:rect b="b" l="l" r="r" t="t"/>
              <a:pathLst>
                <a:path extrusionOk="0" h="30828" w="6668">
                  <a:moveTo>
                    <a:pt x="1" y="0"/>
                  </a:moveTo>
                  <a:lnTo>
                    <a:pt x="3334" y="30828"/>
                  </a:lnTo>
                  <a:lnTo>
                    <a:pt x="6667"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0"/>
            <p:cNvSpPr/>
            <p:nvPr/>
          </p:nvSpPr>
          <p:spPr>
            <a:xfrm>
              <a:off x="1495590" y="1021413"/>
              <a:ext cx="100553" cy="464886"/>
            </a:xfrm>
            <a:custGeom>
              <a:rect b="b" l="l" r="r" t="t"/>
              <a:pathLst>
                <a:path extrusionOk="0" h="30828" w="6668">
                  <a:moveTo>
                    <a:pt x="1" y="0"/>
                  </a:moveTo>
                  <a:lnTo>
                    <a:pt x="3334" y="30828"/>
                  </a:lnTo>
                  <a:lnTo>
                    <a:pt x="6668"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0"/>
            <p:cNvSpPr/>
            <p:nvPr/>
          </p:nvSpPr>
          <p:spPr>
            <a:xfrm>
              <a:off x="1395067" y="1021413"/>
              <a:ext cx="100538" cy="464886"/>
            </a:xfrm>
            <a:custGeom>
              <a:rect b="b" l="l" r="r" t="t"/>
              <a:pathLst>
                <a:path extrusionOk="0" h="30828" w="6667">
                  <a:moveTo>
                    <a:pt x="0" y="0"/>
                  </a:moveTo>
                  <a:lnTo>
                    <a:pt x="3334" y="30828"/>
                  </a:lnTo>
                  <a:lnTo>
                    <a:pt x="6667"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0"/>
            <p:cNvSpPr/>
            <p:nvPr/>
          </p:nvSpPr>
          <p:spPr>
            <a:xfrm>
              <a:off x="1898106" y="1021413"/>
              <a:ext cx="92621" cy="464886"/>
            </a:xfrm>
            <a:custGeom>
              <a:rect b="b" l="l" r="r" t="t"/>
              <a:pathLst>
                <a:path extrusionOk="0" h="30828" w="6142">
                  <a:moveTo>
                    <a:pt x="1" y="0"/>
                  </a:moveTo>
                  <a:lnTo>
                    <a:pt x="3334" y="30828"/>
                  </a:lnTo>
                  <a:lnTo>
                    <a:pt x="6141" y="4838"/>
                  </a:lnTo>
                  <a:cubicBezTo>
                    <a:pt x="5615" y="2081"/>
                    <a:pt x="3184" y="0"/>
                    <a:pt x="301"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0"/>
            <p:cNvSpPr/>
            <p:nvPr/>
          </p:nvSpPr>
          <p:spPr>
            <a:xfrm>
              <a:off x="1797582" y="1021413"/>
              <a:ext cx="100538" cy="464886"/>
            </a:xfrm>
            <a:custGeom>
              <a:rect b="b" l="l" r="r" t="t"/>
              <a:pathLst>
                <a:path extrusionOk="0" h="30828" w="6667">
                  <a:moveTo>
                    <a:pt x="0" y="0"/>
                  </a:moveTo>
                  <a:lnTo>
                    <a:pt x="3333" y="30828"/>
                  </a:lnTo>
                  <a:lnTo>
                    <a:pt x="6667"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0"/>
            <p:cNvSpPr/>
            <p:nvPr/>
          </p:nvSpPr>
          <p:spPr>
            <a:xfrm>
              <a:off x="1596129" y="1799979"/>
              <a:ext cx="100553" cy="464886"/>
            </a:xfrm>
            <a:custGeom>
              <a:rect b="b" l="l" r="r" t="t"/>
              <a:pathLst>
                <a:path extrusionOk="0" h="30828" w="6668">
                  <a:moveTo>
                    <a:pt x="3334" y="1"/>
                  </a:moveTo>
                  <a:lnTo>
                    <a:pt x="1" y="30828"/>
                  </a:lnTo>
                  <a:lnTo>
                    <a:pt x="6667" y="30828"/>
                  </a:lnTo>
                  <a:lnTo>
                    <a:pt x="3334"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0"/>
            <p:cNvSpPr/>
            <p:nvPr/>
          </p:nvSpPr>
          <p:spPr>
            <a:xfrm>
              <a:off x="1696667" y="1799979"/>
              <a:ext cx="100930" cy="464886"/>
            </a:xfrm>
            <a:custGeom>
              <a:rect b="b" l="l" r="r" t="t"/>
              <a:pathLst>
                <a:path extrusionOk="0" h="30828" w="6693">
                  <a:moveTo>
                    <a:pt x="3359" y="1"/>
                  </a:moveTo>
                  <a:lnTo>
                    <a:pt x="0" y="30828"/>
                  </a:lnTo>
                  <a:lnTo>
                    <a:pt x="6692" y="30828"/>
                  </a:lnTo>
                  <a:lnTo>
                    <a:pt x="3359"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0"/>
            <p:cNvSpPr/>
            <p:nvPr/>
          </p:nvSpPr>
          <p:spPr>
            <a:xfrm>
              <a:off x="1797582" y="1799979"/>
              <a:ext cx="100538" cy="464886"/>
            </a:xfrm>
            <a:custGeom>
              <a:rect b="b" l="l" r="r" t="t"/>
              <a:pathLst>
                <a:path extrusionOk="0" h="30828" w="6667">
                  <a:moveTo>
                    <a:pt x="3333" y="1"/>
                  </a:moveTo>
                  <a:lnTo>
                    <a:pt x="0" y="30828"/>
                  </a:lnTo>
                  <a:lnTo>
                    <a:pt x="6667" y="30828"/>
                  </a:lnTo>
                  <a:lnTo>
                    <a:pt x="3333"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0"/>
            <p:cNvSpPr/>
            <p:nvPr/>
          </p:nvSpPr>
          <p:spPr>
            <a:xfrm>
              <a:off x="1898106" y="1800356"/>
              <a:ext cx="92621" cy="464509"/>
            </a:xfrm>
            <a:custGeom>
              <a:rect b="b" l="l" r="r" t="t"/>
              <a:pathLst>
                <a:path extrusionOk="0" h="30803" w="6142">
                  <a:moveTo>
                    <a:pt x="3334" y="1"/>
                  </a:moveTo>
                  <a:lnTo>
                    <a:pt x="1" y="30803"/>
                  </a:lnTo>
                  <a:lnTo>
                    <a:pt x="301" y="30803"/>
                  </a:lnTo>
                  <a:cubicBezTo>
                    <a:pt x="3184" y="30803"/>
                    <a:pt x="5615" y="28748"/>
                    <a:pt x="6141" y="25991"/>
                  </a:cubicBezTo>
                  <a:lnTo>
                    <a:pt x="3334"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0"/>
            <p:cNvSpPr/>
            <p:nvPr/>
          </p:nvSpPr>
          <p:spPr>
            <a:xfrm>
              <a:off x="1395067" y="1799979"/>
              <a:ext cx="100538" cy="464886"/>
            </a:xfrm>
            <a:custGeom>
              <a:rect b="b" l="l" r="r" t="t"/>
              <a:pathLst>
                <a:path extrusionOk="0" h="30828" w="6667">
                  <a:moveTo>
                    <a:pt x="3334" y="1"/>
                  </a:moveTo>
                  <a:lnTo>
                    <a:pt x="0" y="30828"/>
                  </a:lnTo>
                  <a:lnTo>
                    <a:pt x="6667" y="30828"/>
                  </a:lnTo>
                  <a:lnTo>
                    <a:pt x="3334"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0"/>
            <p:cNvSpPr/>
            <p:nvPr/>
          </p:nvSpPr>
          <p:spPr>
            <a:xfrm>
              <a:off x="1495590" y="1799979"/>
              <a:ext cx="100553" cy="464886"/>
            </a:xfrm>
            <a:custGeom>
              <a:rect b="b" l="l" r="r" t="t"/>
              <a:pathLst>
                <a:path extrusionOk="0" h="30828" w="6668">
                  <a:moveTo>
                    <a:pt x="3334" y="1"/>
                  </a:moveTo>
                  <a:lnTo>
                    <a:pt x="1" y="30828"/>
                  </a:lnTo>
                  <a:lnTo>
                    <a:pt x="6668" y="30828"/>
                  </a:lnTo>
                  <a:lnTo>
                    <a:pt x="3334"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0"/>
            <p:cNvSpPr/>
            <p:nvPr/>
          </p:nvSpPr>
          <p:spPr>
            <a:xfrm>
              <a:off x="961939" y="2108003"/>
              <a:ext cx="77496" cy="44622"/>
            </a:xfrm>
            <a:custGeom>
              <a:rect b="b" l="l" r="r" t="t"/>
              <a:pathLst>
                <a:path extrusionOk="0" h="2959" w="5139">
                  <a:moveTo>
                    <a:pt x="0" y="1"/>
                  </a:moveTo>
                  <a:lnTo>
                    <a:pt x="0" y="402"/>
                  </a:lnTo>
                  <a:cubicBezTo>
                    <a:pt x="0" y="1805"/>
                    <a:pt x="1153" y="2958"/>
                    <a:pt x="2582" y="2958"/>
                  </a:cubicBezTo>
                  <a:cubicBezTo>
                    <a:pt x="3985" y="2958"/>
                    <a:pt x="5138" y="1805"/>
                    <a:pt x="5138" y="402"/>
                  </a:cubicBezTo>
                  <a:lnTo>
                    <a:pt x="5138" y="1"/>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0"/>
            <p:cNvSpPr/>
            <p:nvPr/>
          </p:nvSpPr>
          <p:spPr>
            <a:xfrm>
              <a:off x="961939" y="2069458"/>
              <a:ext cx="77496" cy="77496"/>
            </a:xfrm>
            <a:custGeom>
              <a:rect b="b" l="l" r="r" t="t"/>
              <a:pathLst>
                <a:path extrusionOk="0" h="5139" w="5139">
                  <a:moveTo>
                    <a:pt x="2582" y="1"/>
                  </a:moveTo>
                  <a:cubicBezTo>
                    <a:pt x="1153" y="1"/>
                    <a:pt x="0" y="1153"/>
                    <a:pt x="0" y="2557"/>
                  </a:cubicBezTo>
                  <a:cubicBezTo>
                    <a:pt x="0" y="3986"/>
                    <a:pt x="1153" y="5138"/>
                    <a:pt x="2582" y="5138"/>
                  </a:cubicBezTo>
                  <a:cubicBezTo>
                    <a:pt x="3985" y="5138"/>
                    <a:pt x="5138" y="3986"/>
                    <a:pt x="5138" y="2557"/>
                  </a:cubicBezTo>
                  <a:cubicBezTo>
                    <a:pt x="5138" y="1153"/>
                    <a:pt x="3985" y="1"/>
                    <a:pt x="2582"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0"/>
            <p:cNvSpPr/>
            <p:nvPr/>
          </p:nvSpPr>
          <p:spPr>
            <a:xfrm>
              <a:off x="961939" y="2196824"/>
              <a:ext cx="77496" cy="44622"/>
            </a:xfrm>
            <a:custGeom>
              <a:rect b="b" l="l" r="r" t="t"/>
              <a:pathLst>
                <a:path extrusionOk="0" h="2959" w="5139">
                  <a:moveTo>
                    <a:pt x="0" y="1"/>
                  </a:moveTo>
                  <a:lnTo>
                    <a:pt x="0" y="402"/>
                  </a:lnTo>
                  <a:cubicBezTo>
                    <a:pt x="0" y="1805"/>
                    <a:pt x="1153" y="2958"/>
                    <a:pt x="2582" y="2958"/>
                  </a:cubicBezTo>
                  <a:cubicBezTo>
                    <a:pt x="3985" y="2958"/>
                    <a:pt x="5138" y="1805"/>
                    <a:pt x="5138" y="402"/>
                  </a:cubicBezTo>
                  <a:lnTo>
                    <a:pt x="5138" y="1"/>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0"/>
            <p:cNvSpPr/>
            <p:nvPr/>
          </p:nvSpPr>
          <p:spPr>
            <a:xfrm>
              <a:off x="961939" y="2158280"/>
              <a:ext cx="77496" cy="77496"/>
            </a:xfrm>
            <a:custGeom>
              <a:rect b="b" l="l" r="r" t="t"/>
              <a:pathLst>
                <a:path extrusionOk="0" h="5139" w="5139">
                  <a:moveTo>
                    <a:pt x="2582" y="0"/>
                  </a:moveTo>
                  <a:cubicBezTo>
                    <a:pt x="1153" y="0"/>
                    <a:pt x="0" y="1153"/>
                    <a:pt x="0" y="2557"/>
                  </a:cubicBezTo>
                  <a:cubicBezTo>
                    <a:pt x="0" y="3985"/>
                    <a:pt x="1153" y="5138"/>
                    <a:pt x="2582" y="5138"/>
                  </a:cubicBezTo>
                  <a:cubicBezTo>
                    <a:pt x="3985" y="5138"/>
                    <a:pt x="5138" y="3985"/>
                    <a:pt x="5138" y="2557"/>
                  </a:cubicBezTo>
                  <a:cubicBezTo>
                    <a:pt x="5138" y="1153"/>
                    <a:pt x="3985" y="0"/>
                    <a:pt x="2582"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0"/>
            <p:cNvSpPr/>
            <p:nvPr/>
          </p:nvSpPr>
          <p:spPr>
            <a:xfrm>
              <a:off x="961939" y="2019197"/>
              <a:ext cx="77496" cy="44607"/>
            </a:xfrm>
            <a:custGeom>
              <a:rect b="b" l="l" r="r" t="t"/>
              <a:pathLst>
                <a:path extrusionOk="0" h="2958" w="5139">
                  <a:moveTo>
                    <a:pt x="0" y="0"/>
                  </a:moveTo>
                  <a:lnTo>
                    <a:pt x="0" y="376"/>
                  </a:lnTo>
                  <a:cubicBezTo>
                    <a:pt x="0" y="1805"/>
                    <a:pt x="1153" y="2958"/>
                    <a:pt x="2582" y="2958"/>
                  </a:cubicBezTo>
                  <a:cubicBezTo>
                    <a:pt x="3985" y="2958"/>
                    <a:pt x="5138" y="1805"/>
                    <a:pt x="5138" y="376"/>
                  </a:cubicBezTo>
                  <a:lnTo>
                    <a:pt x="5138" y="0"/>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0"/>
            <p:cNvSpPr/>
            <p:nvPr/>
          </p:nvSpPr>
          <p:spPr>
            <a:xfrm>
              <a:off x="961939" y="1980637"/>
              <a:ext cx="77496" cy="77119"/>
            </a:xfrm>
            <a:custGeom>
              <a:rect b="b" l="l" r="r" t="t"/>
              <a:pathLst>
                <a:path extrusionOk="0" h="5114" w="5139">
                  <a:moveTo>
                    <a:pt x="2582" y="1"/>
                  </a:moveTo>
                  <a:cubicBezTo>
                    <a:pt x="1153" y="1"/>
                    <a:pt x="0" y="1129"/>
                    <a:pt x="0" y="2557"/>
                  </a:cubicBezTo>
                  <a:cubicBezTo>
                    <a:pt x="0" y="3961"/>
                    <a:pt x="1153" y="5114"/>
                    <a:pt x="2582" y="5114"/>
                  </a:cubicBezTo>
                  <a:cubicBezTo>
                    <a:pt x="3985" y="5114"/>
                    <a:pt x="5138" y="3961"/>
                    <a:pt x="5138" y="2557"/>
                  </a:cubicBezTo>
                  <a:cubicBezTo>
                    <a:pt x="5138" y="1129"/>
                    <a:pt x="3985" y="1"/>
                    <a:pt x="2582"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0"/>
            <p:cNvSpPr/>
            <p:nvPr/>
          </p:nvSpPr>
          <p:spPr>
            <a:xfrm>
              <a:off x="1263916" y="2196824"/>
              <a:ext cx="77496" cy="44622"/>
            </a:xfrm>
            <a:custGeom>
              <a:rect b="b" l="l" r="r" t="t"/>
              <a:pathLst>
                <a:path extrusionOk="0" h="2959" w="5139">
                  <a:moveTo>
                    <a:pt x="1" y="1"/>
                  </a:moveTo>
                  <a:lnTo>
                    <a:pt x="1" y="402"/>
                  </a:lnTo>
                  <a:cubicBezTo>
                    <a:pt x="1" y="1805"/>
                    <a:pt x="1153" y="2958"/>
                    <a:pt x="2557" y="2958"/>
                  </a:cubicBezTo>
                  <a:cubicBezTo>
                    <a:pt x="3986" y="2958"/>
                    <a:pt x="5138" y="1805"/>
                    <a:pt x="5138" y="402"/>
                  </a:cubicBezTo>
                  <a:lnTo>
                    <a:pt x="5138" y="1"/>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0"/>
            <p:cNvSpPr/>
            <p:nvPr/>
          </p:nvSpPr>
          <p:spPr>
            <a:xfrm>
              <a:off x="1263916" y="2158280"/>
              <a:ext cx="77496" cy="77496"/>
            </a:xfrm>
            <a:custGeom>
              <a:rect b="b" l="l" r="r" t="t"/>
              <a:pathLst>
                <a:path extrusionOk="0" h="5139" w="5139">
                  <a:moveTo>
                    <a:pt x="2557" y="0"/>
                  </a:moveTo>
                  <a:cubicBezTo>
                    <a:pt x="1153" y="0"/>
                    <a:pt x="1" y="1153"/>
                    <a:pt x="1" y="2557"/>
                  </a:cubicBezTo>
                  <a:cubicBezTo>
                    <a:pt x="1" y="3985"/>
                    <a:pt x="1153" y="5138"/>
                    <a:pt x="2557" y="5138"/>
                  </a:cubicBezTo>
                  <a:cubicBezTo>
                    <a:pt x="3986" y="5138"/>
                    <a:pt x="5138" y="3985"/>
                    <a:pt x="5138" y="2557"/>
                  </a:cubicBezTo>
                  <a:cubicBezTo>
                    <a:pt x="5138" y="1153"/>
                    <a:pt x="3986" y="0"/>
                    <a:pt x="2557"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0"/>
            <p:cNvSpPr/>
            <p:nvPr/>
          </p:nvSpPr>
          <p:spPr>
            <a:xfrm>
              <a:off x="763894" y="1930375"/>
              <a:ext cx="77496" cy="44607"/>
            </a:xfrm>
            <a:custGeom>
              <a:rect b="b" l="l" r="r" t="t"/>
              <a:pathLst>
                <a:path extrusionOk="0" h="2958" w="5139">
                  <a:moveTo>
                    <a:pt x="1" y="0"/>
                  </a:moveTo>
                  <a:lnTo>
                    <a:pt x="1" y="376"/>
                  </a:lnTo>
                  <a:cubicBezTo>
                    <a:pt x="1" y="1805"/>
                    <a:pt x="1153" y="2958"/>
                    <a:pt x="2557" y="2958"/>
                  </a:cubicBezTo>
                  <a:cubicBezTo>
                    <a:pt x="3986" y="2958"/>
                    <a:pt x="5138" y="1805"/>
                    <a:pt x="5138" y="376"/>
                  </a:cubicBezTo>
                  <a:lnTo>
                    <a:pt x="5138" y="0"/>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0"/>
            <p:cNvSpPr/>
            <p:nvPr/>
          </p:nvSpPr>
          <p:spPr>
            <a:xfrm>
              <a:off x="763894" y="1891439"/>
              <a:ext cx="77496" cy="77496"/>
            </a:xfrm>
            <a:custGeom>
              <a:rect b="b" l="l" r="r" t="t"/>
              <a:pathLst>
                <a:path extrusionOk="0" h="5139" w="5139">
                  <a:moveTo>
                    <a:pt x="2557" y="1"/>
                  </a:moveTo>
                  <a:cubicBezTo>
                    <a:pt x="1153" y="1"/>
                    <a:pt x="1" y="1154"/>
                    <a:pt x="1" y="2582"/>
                  </a:cubicBezTo>
                  <a:cubicBezTo>
                    <a:pt x="1" y="3986"/>
                    <a:pt x="1153" y="5139"/>
                    <a:pt x="2557" y="5139"/>
                  </a:cubicBezTo>
                  <a:cubicBezTo>
                    <a:pt x="3986" y="5139"/>
                    <a:pt x="5138" y="3986"/>
                    <a:pt x="5138" y="2582"/>
                  </a:cubicBezTo>
                  <a:cubicBezTo>
                    <a:pt x="5138" y="1154"/>
                    <a:pt x="3986" y="1"/>
                    <a:pt x="2557"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0"/>
            <p:cNvSpPr/>
            <p:nvPr/>
          </p:nvSpPr>
          <p:spPr>
            <a:xfrm>
              <a:off x="763894" y="1841554"/>
              <a:ext cx="77496" cy="44245"/>
            </a:xfrm>
            <a:custGeom>
              <a:rect b="b" l="l" r="r" t="t"/>
              <a:pathLst>
                <a:path extrusionOk="0" h="2934" w="5139">
                  <a:moveTo>
                    <a:pt x="1" y="1"/>
                  </a:moveTo>
                  <a:lnTo>
                    <a:pt x="1" y="377"/>
                  </a:lnTo>
                  <a:cubicBezTo>
                    <a:pt x="1" y="1780"/>
                    <a:pt x="1153" y="2933"/>
                    <a:pt x="2557" y="2933"/>
                  </a:cubicBezTo>
                  <a:cubicBezTo>
                    <a:pt x="3986" y="2933"/>
                    <a:pt x="5138" y="1780"/>
                    <a:pt x="5138" y="377"/>
                  </a:cubicBezTo>
                  <a:lnTo>
                    <a:pt x="5138" y="1"/>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0"/>
            <p:cNvSpPr/>
            <p:nvPr/>
          </p:nvSpPr>
          <p:spPr>
            <a:xfrm>
              <a:off x="763894" y="1802633"/>
              <a:ext cx="77496" cy="77496"/>
            </a:xfrm>
            <a:custGeom>
              <a:rect b="b" l="l" r="r" t="t"/>
              <a:pathLst>
                <a:path extrusionOk="0" h="5139" w="5139">
                  <a:moveTo>
                    <a:pt x="2557" y="0"/>
                  </a:moveTo>
                  <a:cubicBezTo>
                    <a:pt x="1153" y="0"/>
                    <a:pt x="1" y="1153"/>
                    <a:pt x="1" y="2582"/>
                  </a:cubicBezTo>
                  <a:cubicBezTo>
                    <a:pt x="1" y="3985"/>
                    <a:pt x="1153" y="5138"/>
                    <a:pt x="2557" y="5138"/>
                  </a:cubicBezTo>
                  <a:cubicBezTo>
                    <a:pt x="3986" y="5138"/>
                    <a:pt x="5138" y="3985"/>
                    <a:pt x="5138" y="2582"/>
                  </a:cubicBezTo>
                  <a:cubicBezTo>
                    <a:pt x="5138" y="1153"/>
                    <a:pt x="3986" y="0"/>
                    <a:pt x="2557"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0"/>
            <p:cNvSpPr/>
            <p:nvPr/>
          </p:nvSpPr>
          <p:spPr>
            <a:xfrm>
              <a:off x="1604453" y="2108003"/>
              <a:ext cx="77481" cy="44622"/>
            </a:xfrm>
            <a:custGeom>
              <a:rect b="b" l="l" r="r" t="t"/>
              <a:pathLst>
                <a:path extrusionOk="0" h="2959" w="5138">
                  <a:moveTo>
                    <a:pt x="0" y="1"/>
                  </a:moveTo>
                  <a:lnTo>
                    <a:pt x="0" y="402"/>
                  </a:lnTo>
                  <a:cubicBezTo>
                    <a:pt x="0" y="1805"/>
                    <a:pt x="1153" y="2958"/>
                    <a:pt x="2556" y="2958"/>
                  </a:cubicBezTo>
                  <a:cubicBezTo>
                    <a:pt x="3985" y="2958"/>
                    <a:pt x="5138" y="1805"/>
                    <a:pt x="5138" y="402"/>
                  </a:cubicBezTo>
                  <a:lnTo>
                    <a:pt x="5138" y="1"/>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0"/>
            <p:cNvSpPr/>
            <p:nvPr/>
          </p:nvSpPr>
          <p:spPr>
            <a:xfrm>
              <a:off x="1604453" y="2069458"/>
              <a:ext cx="77481" cy="77496"/>
            </a:xfrm>
            <a:custGeom>
              <a:rect b="b" l="l" r="r" t="t"/>
              <a:pathLst>
                <a:path extrusionOk="0" h="5139" w="5138">
                  <a:moveTo>
                    <a:pt x="2556" y="1"/>
                  </a:moveTo>
                  <a:cubicBezTo>
                    <a:pt x="1153" y="1"/>
                    <a:pt x="0" y="1153"/>
                    <a:pt x="0" y="2557"/>
                  </a:cubicBezTo>
                  <a:cubicBezTo>
                    <a:pt x="0" y="3986"/>
                    <a:pt x="1153" y="5138"/>
                    <a:pt x="2556" y="5138"/>
                  </a:cubicBezTo>
                  <a:cubicBezTo>
                    <a:pt x="3985" y="5138"/>
                    <a:pt x="5138" y="3986"/>
                    <a:pt x="5138" y="2557"/>
                  </a:cubicBezTo>
                  <a:cubicBezTo>
                    <a:pt x="5138" y="1153"/>
                    <a:pt x="3985" y="1"/>
                    <a:pt x="2556"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0"/>
            <p:cNvSpPr/>
            <p:nvPr/>
          </p:nvSpPr>
          <p:spPr>
            <a:xfrm>
              <a:off x="1604453" y="2196824"/>
              <a:ext cx="77481" cy="44622"/>
            </a:xfrm>
            <a:custGeom>
              <a:rect b="b" l="l" r="r" t="t"/>
              <a:pathLst>
                <a:path extrusionOk="0" h="2959" w="5138">
                  <a:moveTo>
                    <a:pt x="0" y="1"/>
                  </a:moveTo>
                  <a:lnTo>
                    <a:pt x="0" y="402"/>
                  </a:lnTo>
                  <a:cubicBezTo>
                    <a:pt x="0" y="1805"/>
                    <a:pt x="1153" y="2958"/>
                    <a:pt x="2556" y="2958"/>
                  </a:cubicBezTo>
                  <a:cubicBezTo>
                    <a:pt x="3985" y="2958"/>
                    <a:pt x="5138" y="1805"/>
                    <a:pt x="5138" y="402"/>
                  </a:cubicBezTo>
                  <a:lnTo>
                    <a:pt x="5138" y="1"/>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0"/>
            <p:cNvSpPr/>
            <p:nvPr/>
          </p:nvSpPr>
          <p:spPr>
            <a:xfrm>
              <a:off x="1604453" y="2158280"/>
              <a:ext cx="77481" cy="77496"/>
            </a:xfrm>
            <a:custGeom>
              <a:rect b="b" l="l" r="r" t="t"/>
              <a:pathLst>
                <a:path extrusionOk="0" h="5139" w="5138">
                  <a:moveTo>
                    <a:pt x="2556" y="0"/>
                  </a:moveTo>
                  <a:cubicBezTo>
                    <a:pt x="1153" y="0"/>
                    <a:pt x="0" y="1153"/>
                    <a:pt x="0" y="2557"/>
                  </a:cubicBezTo>
                  <a:cubicBezTo>
                    <a:pt x="0" y="3985"/>
                    <a:pt x="1153" y="5138"/>
                    <a:pt x="2556" y="5138"/>
                  </a:cubicBezTo>
                  <a:cubicBezTo>
                    <a:pt x="3985" y="5138"/>
                    <a:pt x="5138" y="3985"/>
                    <a:pt x="5138" y="2557"/>
                  </a:cubicBezTo>
                  <a:cubicBezTo>
                    <a:pt x="5138" y="1153"/>
                    <a:pt x="3985" y="0"/>
                    <a:pt x="2556"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0"/>
            <p:cNvSpPr/>
            <p:nvPr/>
          </p:nvSpPr>
          <p:spPr>
            <a:xfrm>
              <a:off x="1604453" y="2019197"/>
              <a:ext cx="77481" cy="44607"/>
            </a:xfrm>
            <a:custGeom>
              <a:rect b="b" l="l" r="r" t="t"/>
              <a:pathLst>
                <a:path extrusionOk="0" h="2958" w="5138">
                  <a:moveTo>
                    <a:pt x="0" y="0"/>
                  </a:moveTo>
                  <a:lnTo>
                    <a:pt x="0" y="376"/>
                  </a:lnTo>
                  <a:cubicBezTo>
                    <a:pt x="0" y="1805"/>
                    <a:pt x="1153" y="2958"/>
                    <a:pt x="2556" y="2958"/>
                  </a:cubicBezTo>
                  <a:cubicBezTo>
                    <a:pt x="3985" y="2958"/>
                    <a:pt x="5138" y="1805"/>
                    <a:pt x="5138" y="376"/>
                  </a:cubicBezTo>
                  <a:lnTo>
                    <a:pt x="5138" y="0"/>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0"/>
            <p:cNvSpPr/>
            <p:nvPr/>
          </p:nvSpPr>
          <p:spPr>
            <a:xfrm>
              <a:off x="1604453" y="1980637"/>
              <a:ext cx="77481" cy="77119"/>
            </a:xfrm>
            <a:custGeom>
              <a:rect b="b" l="l" r="r" t="t"/>
              <a:pathLst>
                <a:path extrusionOk="0" h="5114" w="5138">
                  <a:moveTo>
                    <a:pt x="2556" y="1"/>
                  </a:moveTo>
                  <a:cubicBezTo>
                    <a:pt x="1153" y="1"/>
                    <a:pt x="0" y="1129"/>
                    <a:pt x="0" y="2557"/>
                  </a:cubicBezTo>
                  <a:cubicBezTo>
                    <a:pt x="0" y="3961"/>
                    <a:pt x="1153" y="5114"/>
                    <a:pt x="2556" y="5114"/>
                  </a:cubicBezTo>
                  <a:cubicBezTo>
                    <a:pt x="3985" y="5114"/>
                    <a:pt x="5138" y="3961"/>
                    <a:pt x="5138" y="2557"/>
                  </a:cubicBezTo>
                  <a:cubicBezTo>
                    <a:pt x="5138" y="1129"/>
                    <a:pt x="3985" y="1"/>
                    <a:pt x="2556"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0"/>
            <p:cNvSpPr/>
            <p:nvPr/>
          </p:nvSpPr>
          <p:spPr>
            <a:xfrm>
              <a:off x="1604453" y="1930375"/>
              <a:ext cx="77481" cy="44607"/>
            </a:xfrm>
            <a:custGeom>
              <a:rect b="b" l="l" r="r" t="t"/>
              <a:pathLst>
                <a:path extrusionOk="0" h="2958" w="5138">
                  <a:moveTo>
                    <a:pt x="0" y="0"/>
                  </a:moveTo>
                  <a:lnTo>
                    <a:pt x="0" y="376"/>
                  </a:lnTo>
                  <a:cubicBezTo>
                    <a:pt x="0" y="1805"/>
                    <a:pt x="1153" y="2958"/>
                    <a:pt x="2556" y="2958"/>
                  </a:cubicBezTo>
                  <a:cubicBezTo>
                    <a:pt x="3985" y="2958"/>
                    <a:pt x="5138" y="1805"/>
                    <a:pt x="5138" y="376"/>
                  </a:cubicBezTo>
                  <a:lnTo>
                    <a:pt x="5138" y="0"/>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0"/>
            <p:cNvSpPr/>
            <p:nvPr/>
          </p:nvSpPr>
          <p:spPr>
            <a:xfrm>
              <a:off x="1604453" y="1891439"/>
              <a:ext cx="77481" cy="77496"/>
            </a:xfrm>
            <a:custGeom>
              <a:rect b="b" l="l" r="r" t="t"/>
              <a:pathLst>
                <a:path extrusionOk="0" h="5139" w="5138">
                  <a:moveTo>
                    <a:pt x="2556" y="1"/>
                  </a:moveTo>
                  <a:cubicBezTo>
                    <a:pt x="1153" y="1"/>
                    <a:pt x="0" y="1154"/>
                    <a:pt x="0" y="2582"/>
                  </a:cubicBezTo>
                  <a:cubicBezTo>
                    <a:pt x="0" y="3986"/>
                    <a:pt x="1153" y="5139"/>
                    <a:pt x="2556" y="5139"/>
                  </a:cubicBezTo>
                  <a:cubicBezTo>
                    <a:pt x="3985" y="5139"/>
                    <a:pt x="5138" y="3986"/>
                    <a:pt x="5138" y="2582"/>
                  </a:cubicBezTo>
                  <a:cubicBezTo>
                    <a:pt x="5138" y="1154"/>
                    <a:pt x="3985" y="1"/>
                    <a:pt x="2556"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0"/>
            <p:cNvSpPr/>
            <p:nvPr/>
          </p:nvSpPr>
          <p:spPr>
            <a:xfrm>
              <a:off x="1604453" y="1841554"/>
              <a:ext cx="77481" cy="44245"/>
            </a:xfrm>
            <a:custGeom>
              <a:rect b="b" l="l" r="r" t="t"/>
              <a:pathLst>
                <a:path extrusionOk="0" h="2934" w="5138">
                  <a:moveTo>
                    <a:pt x="0" y="1"/>
                  </a:moveTo>
                  <a:lnTo>
                    <a:pt x="0" y="377"/>
                  </a:lnTo>
                  <a:cubicBezTo>
                    <a:pt x="0" y="1780"/>
                    <a:pt x="1153" y="2933"/>
                    <a:pt x="2556" y="2933"/>
                  </a:cubicBezTo>
                  <a:cubicBezTo>
                    <a:pt x="3985" y="2933"/>
                    <a:pt x="5138" y="1780"/>
                    <a:pt x="5138" y="377"/>
                  </a:cubicBezTo>
                  <a:lnTo>
                    <a:pt x="5138" y="1"/>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0"/>
            <p:cNvSpPr/>
            <p:nvPr/>
          </p:nvSpPr>
          <p:spPr>
            <a:xfrm>
              <a:off x="1604453" y="1802633"/>
              <a:ext cx="77481" cy="77496"/>
            </a:xfrm>
            <a:custGeom>
              <a:rect b="b" l="l" r="r" t="t"/>
              <a:pathLst>
                <a:path extrusionOk="0" h="5139" w="5138">
                  <a:moveTo>
                    <a:pt x="2556" y="0"/>
                  </a:moveTo>
                  <a:cubicBezTo>
                    <a:pt x="1153" y="0"/>
                    <a:pt x="0" y="1153"/>
                    <a:pt x="0" y="2582"/>
                  </a:cubicBezTo>
                  <a:cubicBezTo>
                    <a:pt x="0" y="3985"/>
                    <a:pt x="1153" y="5138"/>
                    <a:pt x="2556" y="5138"/>
                  </a:cubicBezTo>
                  <a:cubicBezTo>
                    <a:pt x="3985" y="5138"/>
                    <a:pt x="5138" y="3985"/>
                    <a:pt x="5138" y="2582"/>
                  </a:cubicBezTo>
                  <a:cubicBezTo>
                    <a:pt x="5138" y="1153"/>
                    <a:pt x="3985" y="0"/>
                    <a:pt x="2556"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0"/>
            <p:cNvSpPr/>
            <p:nvPr/>
          </p:nvSpPr>
          <p:spPr>
            <a:xfrm>
              <a:off x="1808907" y="1841554"/>
              <a:ext cx="77496" cy="44245"/>
            </a:xfrm>
            <a:custGeom>
              <a:rect b="b" l="l" r="r" t="t"/>
              <a:pathLst>
                <a:path extrusionOk="0" h="2934" w="5139">
                  <a:moveTo>
                    <a:pt x="1" y="1"/>
                  </a:moveTo>
                  <a:lnTo>
                    <a:pt x="1" y="377"/>
                  </a:lnTo>
                  <a:cubicBezTo>
                    <a:pt x="1" y="1780"/>
                    <a:pt x="1154" y="2933"/>
                    <a:pt x="2582" y="2933"/>
                  </a:cubicBezTo>
                  <a:cubicBezTo>
                    <a:pt x="3986" y="2933"/>
                    <a:pt x="5139" y="1780"/>
                    <a:pt x="5139" y="377"/>
                  </a:cubicBezTo>
                  <a:lnTo>
                    <a:pt x="5139" y="1"/>
                  </a:lnTo>
                  <a:close/>
                </a:path>
              </a:pathLst>
            </a:custGeom>
            <a:solidFill>
              <a:srgbClr val="F9F5D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0"/>
            <p:cNvSpPr/>
            <p:nvPr/>
          </p:nvSpPr>
          <p:spPr>
            <a:xfrm>
              <a:off x="1808907" y="1802633"/>
              <a:ext cx="77496" cy="77496"/>
            </a:xfrm>
            <a:custGeom>
              <a:rect b="b" l="l" r="r" t="t"/>
              <a:pathLst>
                <a:path extrusionOk="0" h="5139" w="5139">
                  <a:moveTo>
                    <a:pt x="2582" y="0"/>
                  </a:moveTo>
                  <a:cubicBezTo>
                    <a:pt x="1154" y="0"/>
                    <a:pt x="1" y="1153"/>
                    <a:pt x="1" y="2582"/>
                  </a:cubicBezTo>
                  <a:cubicBezTo>
                    <a:pt x="1" y="3985"/>
                    <a:pt x="1154" y="5138"/>
                    <a:pt x="2582" y="5138"/>
                  </a:cubicBezTo>
                  <a:cubicBezTo>
                    <a:pt x="3986" y="5138"/>
                    <a:pt x="5139" y="3985"/>
                    <a:pt x="5139" y="2582"/>
                  </a:cubicBezTo>
                  <a:cubicBezTo>
                    <a:pt x="5139" y="1153"/>
                    <a:pt x="3986" y="0"/>
                    <a:pt x="2582"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0"/>
            <p:cNvSpPr/>
            <p:nvPr/>
          </p:nvSpPr>
          <p:spPr>
            <a:xfrm>
              <a:off x="856485" y="1044094"/>
              <a:ext cx="77496" cy="77496"/>
            </a:xfrm>
            <a:custGeom>
              <a:rect b="b" l="l" r="r" t="t"/>
              <a:pathLst>
                <a:path extrusionOk="0" h="5139" w="5139">
                  <a:moveTo>
                    <a:pt x="2557" y="0"/>
                  </a:moveTo>
                  <a:cubicBezTo>
                    <a:pt x="1154" y="0"/>
                    <a:pt x="1" y="1153"/>
                    <a:pt x="1" y="2557"/>
                  </a:cubicBezTo>
                  <a:cubicBezTo>
                    <a:pt x="1" y="3985"/>
                    <a:pt x="1154" y="5138"/>
                    <a:pt x="2557" y="5138"/>
                  </a:cubicBezTo>
                  <a:cubicBezTo>
                    <a:pt x="3986" y="5138"/>
                    <a:pt x="5139" y="3985"/>
                    <a:pt x="5139" y="2557"/>
                  </a:cubicBezTo>
                  <a:cubicBezTo>
                    <a:pt x="5139" y="1153"/>
                    <a:pt x="3986" y="0"/>
                    <a:pt x="255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0"/>
            <p:cNvSpPr/>
            <p:nvPr/>
          </p:nvSpPr>
          <p:spPr>
            <a:xfrm>
              <a:off x="856485" y="1132900"/>
              <a:ext cx="77496" cy="77496"/>
            </a:xfrm>
            <a:custGeom>
              <a:rect b="b" l="l" r="r" t="t"/>
              <a:pathLst>
                <a:path extrusionOk="0" h="5139" w="5139">
                  <a:moveTo>
                    <a:pt x="2557" y="1"/>
                  </a:moveTo>
                  <a:cubicBezTo>
                    <a:pt x="1154" y="1"/>
                    <a:pt x="1" y="1154"/>
                    <a:pt x="1" y="2582"/>
                  </a:cubicBezTo>
                  <a:cubicBezTo>
                    <a:pt x="1" y="3986"/>
                    <a:pt x="1154" y="5139"/>
                    <a:pt x="2557" y="5139"/>
                  </a:cubicBezTo>
                  <a:cubicBezTo>
                    <a:pt x="3986" y="5139"/>
                    <a:pt x="5139" y="3986"/>
                    <a:pt x="5139" y="2582"/>
                  </a:cubicBezTo>
                  <a:cubicBezTo>
                    <a:pt x="5139" y="1154"/>
                    <a:pt x="3986" y="1"/>
                    <a:pt x="255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0"/>
            <p:cNvSpPr/>
            <p:nvPr/>
          </p:nvSpPr>
          <p:spPr>
            <a:xfrm>
              <a:off x="856485" y="1221721"/>
              <a:ext cx="77496" cy="77496"/>
            </a:xfrm>
            <a:custGeom>
              <a:rect b="b" l="l" r="r" t="t"/>
              <a:pathLst>
                <a:path extrusionOk="0" h="5139" w="5139">
                  <a:moveTo>
                    <a:pt x="2557" y="1"/>
                  </a:moveTo>
                  <a:cubicBezTo>
                    <a:pt x="1154" y="1"/>
                    <a:pt x="1" y="1154"/>
                    <a:pt x="1" y="2582"/>
                  </a:cubicBezTo>
                  <a:cubicBezTo>
                    <a:pt x="1" y="3986"/>
                    <a:pt x="1154" y="5139"/>
                    <a:pt x="2557" y="5139"/>
                  </a:cubicBezTo>
                  <a:cubicBezTo>
                    <a:pt x="3986" y="5139"/>
                    <a:pt x="5139" y="3986"/>
                    <a:pt x="5139" y="2582"/>
                  </a:cubicBezTo>
                  <a:cubicBezTo>
                    <a:pt x="5139" y="1154"/>
                    <a:pt x="3986" y="1"/>
                    <a:pt x="255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0"/>
            <p:cNvSpPr/>
            <p:nvPr/>
          </p:nvSpPr>
          <p:spPr>
            <a:xfrm>
              <a:off x="856485" y="1310919"/>
              <a:ext cx="77496" cy="77119"/>
            </a:xfrm>
            <a:custGeom>
              <a:rect b="b" l="l" r="r" t="t"/>
              <a:pathLst>
                <a:path extrusionOk="0" h="5114" w="5139">
                  <a:moveTo>
                    <a:pt x="2557" y="1"/>
                  </a:moveTo>
                  <a:cubicBezTo>
                    <a:pt x="1154" y="1"/>
                    <a:pt x="1" y="1128"/>
                    <a:pt x="1" y="2557"/>
                  </a:cubicBezTo>
                  <a:cubicBezTo>
                    <a:pt x="1" y="3960"/>
                    <a:pt x="1154" y="5113"/>
                    <a:pt x="2557" y="5113"/>
                  </a:cubicBezTo>
                  <a:cubicBezTo>
                    <a:pt x="3986" y="5113"/>
                    <a:pt x="5139" y="3960"/>
                    <a:pt x="5139" y="2557"/>
                  </a:cubicBezTo>
                  <a:cubicBezTo>
                    <a:pt x="5139" y="1128"/>
                    <a:pt x="3986" y="1"/>
                    <a:pt x="255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0"/>
            <p:cNvSpPr/>
            <p:nvPr/>
          </p:nvSpPr>
          <p:spPr>
            <a:xfrm>
              <a:off x="856485" y="1399740"/>
              <a:ext cx="77496" cy="77496"/>
            </a:xfrm>
            <a:custGeom>
              <a:rect b="b" l="l" r="r" t="t"/>
              <a:pathLst>
                <a:path extrusionOk="0" h="5139" w="5139">
                  <a:moveTo>
                    <a:pt x="2557" y="0"/>
                  </a:moveTo>
                  <a:cubicBezTo>
                    <a:pt x="1154" y="0"/>
                    <a:pt x="1" y="1153"/>
                    <a:pt x="1" y="2557"/>
                  </a:cubicBezTo>
                  <a:cubicBezTo>
                    <a:pt x="1" y="3985"/>
                    <a:pt x="1154" y="5138"/>
                    <a:pt x="2557" y="5138"/>
                  </a:cubicBezTo>
                  <a:cubicBezTo>
                    <a:pt x="3986" y="5138"/>
                    <a:pt x="5139" y="3985"/>
                    <a:pt x="5139" y="2557"/>
                  </a:cubicBezTo>
                  <a:cubicBezTo>
                    <a:pt x="5139" y="1153"/>
                    <a:pt x="3986" y="0"/>
                    <a:pt x="255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0"/>
            <p:cNvSpPr/>
            <p:nvPr/>
          </p:nvSpPr>
          <p:spPr>
            <a:xfrm>
              <a:off x="1161493" y="1044094"/>
              <a:ext cx="77496" cy="77496"/>
            </a:xfrm>
            <a:custGeom>
              <a:rect b="b" l="l" r="r" t="t"/>
              <a:pathLst>
                <a:path extrusionOk="0" h="5139" w="5139">
                  <a:moveTo>
                    <a:pt x="2582" y="0"/>
                  </a:moveTo>
                  <a:cubicBezTo>
                    <a:pt x="1153" y="0"/>
                    <a:pt x="1" y="1153"/>
                    <a:pt x="1" y="2557"/>
                  </a:cubicBezTo>
                  <a:cubicBezTo>
                    <a:pt x="1" y="3985"/>
                    <a:pt x="1153" y="5138"/>
                    <a:pt x="2582" y="5138"/>
                  </a:cubicBezTo>
                  <a:cubicBezTo>
                    <a:pt x="3986" y="5138"/>
                    <a:pt x="5138" y="3985"/>
                    <a:pt x="5138" y="2557"/>
                  </a:cubicBezTo>
                  <a:cubicBezTo>
                    <a:pt x="5138" y="1153"/>
                    <a:pt x="3986" y="0"/>
                    <a:pt x="2582"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0"/>
            <p:cNvSpPr/>
            <p:nvPr/>
          </p:nvSpPr>
          <p:spPr>
            <a:xfrm>
              <a:off x="1161493" y="1132900"/>
              <a:ext cx="77496" cy="77496"/>
            </a:xfrm>
            <a:custGeom>
              <a:rect b="b" l="l" r="r" t="t"/>
              <a:pathLst>
                <a:path extrusionOk="0" h="5139" w="5139">
                  <a:moveTo>
                    <a:pt x="2582" y="1"/>
                  </a:moveTo>
                  <a:cubicBezTo>
                    <a:pt x="1153" y="1"/>
                    <a:pt x="1" y="1154"/>
                    <a:pt x="1" y="2582"/>
                  </a:cubicBezTo>
                  <a:cubicBezTo>
                    <a:pt x="1" y="3986"/>
                    <a:pt x="1153" y="5139"/>
                    <a:pt x="2582" y="5139"/>
                  </a:cubicBezTo>
                  <a:cubicBezTo>
                    <a:pt x="3986" y="5139"/>
                    <a:pt x="5138" y="3986"/>
                    <a:pt x="5138" y="2582"/>
                  </a:cubicBezTo>
                  <a:cubicBezTo>
                    <a:pt x="5138" y="1154"/>
                    <a:pt x="3986" y="1"/>
                    <a:pt x="2582"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0"/>
            <p:cNvSpPr/>
            <p:nvPr/>
          </p:nvSpPr>
          <p:spPr>
            <a:xfrm>
              <a:off x="1161493" y="1221721"/>
              <a:ext cx="77496" cy="77496"/>
            </a:xfrm>
            <a:custGeom>
              <a:rect b="b" l="l" r="r" t="t"/>
              <a:pathLst>
                <a:path extrusionOk="0" h="5139" w="5139">
                  <a:moveTo>
                    <a:pt x="2582" y="1"/>
                  </a:moveTo>
                  <a:cubicBezTo>
                    <a:pt x="1153" y="1"/>
                    <a:pt x="1" y="1154"/>
                    <a:pt x="1" y="2582"/>
                  </a:cubicBezTo>
                  <a:cubicBezTo>
                    <a:pt x="1" y="3986"/>
                    <a:pt x="1153" y="5139"/>
                    <a:pt x="2582" y="5139"/>
                  </a:cubicBezTo>
                  <a:cubicBezTo>
                    <a:pt x="3986" y="5139"/>
                    <a:pt x="5138" y="3986"/>
                    <a:pt x="5138" y="2582"/>
                  </a:cubicBezTo>
                  <a:cubicBezTo>
                    <a:pt x="5138" y="1154"/>
                    <a:pt x="3986" y="1"/>
                    <a:pt x="2582"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0"/>
            <p:cNvSpPr/>
            <p:nvPr/>
          </p:nvSpPr>
          <p:spPr>
            <a:xfrm>
              <a:off x="1905661" y="1310919"/>
              <a:ext cx="77119" cy="77119"/>
            </a:xfrm>
            <a:custGeom>
              <a:rect b="b" l="l" r="r" t="t"/>
              <a:pathLst>
                <a:path extrusionOk="0" h="5114" w="5114">
                  <a:moveTo>
                    <a:pt x="2557" y="1"/>
                  </a:moveTo>
                  <a:cubicBezTo>
                    <a:pt x="1129" y="1"/>
                    <a:pt x="1" y="1128"/>
                    <a:pt x="1" y="2557"/>
                  </a:cubicBezTo>
                  <a:cubicBezTo>
                    <a:pt x="1" y="3960"/>
                    <a:pt x="1129" y="5113"/>
                    <a:pt x="2557" y="5113"/>
                  </a:cubicBezTo>
                  <a:cubicBezTo>
                    <a:pt x="3961" y="5113"/>
                    <a:pt x="5114" y="3960"/>
                    <a:pt x="5114" y="2557"/>
                  </a:cubicBezTo>
                  <a:cubicBezTo>
                    <a:pt x="5114" y="1128"/>
                    <a:pt x="3961" y="1"/>
                    <a:pt x="255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0"/>
            <p:cNvSpPr/>
            <p:nvPr/>
          </p:nvSpPr>
          <p:spPr>
            <a:xfrm>
              <a:off x="1905661" y="1399740"/>
              <a:ext cx="77119" cy="77496"/>
            </a:xfrm>
            <a:custGeom>
              <a:rect b="b" l="l" r="r" t="t"/>
              <a:pathLst>
                <a:path extrusionOk="0" h="5139" w="5114">
                  <a:moveTo>
                    <a:pt x="2557" y="0"/>
                  </a:moveTo>
                  <a:cubicBezTo>
                    <a:pt x="1129" y="0"/>
                    <a:pt x="1" y="1153"/>
                    <a:pt x="1" y="2557"/>
                  </a:cubicBezTo>
                  <a:cubicBezTo>
                    <a:pt x="1" y="3985"/>
                    <a:pt x="1129" y="5138"/>
                    <a:pt x="2557" y="5138"/>
                  </a:cubicBezTo>
                  <a:cubicBezTo>
                    <a:pt x="3961" y="5138"/>
                    <a:pt x="5114" y="3985"/>
                    <a:pt x="5114" y="2557"/>
                  </a:cubicBezTo>
                  <a:cubicBezTo>
                    <a:pt x="5114" y="1153"/>
                    <a:pt x="3961" y="0"/>
                    <a:pt x="255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0"/>
            <p:cNvSpPr/>
            <p:nvPr/>
          </p:nvSpPr>
          <p:spPr>
            <a:xfrm>
              <a:off x="1708384" y="1399740"/>
              <a:ext cx="77496" cy="77496"/>
            </a:xfrm>
            <a:custGeom>
              <a:rect b="b" l="l" r="r" t="t"/>
              <a:pathLst>
                <a:path extrusionOk="0" h="5139" w="5139">
                  <a:moveTo>
                    <a:pt x="2582" y="0"/>
                  </a:moveTo>
                  <a:cubicBezTo>
                    <a:pt x="1153" y="0"/>
                    <a:pt x="0" y="1153"/>
                    <a:pt x="0" y="2557"/>
                  </a:cubicBezTo>
                  <a:cubicBezTo>
                    <a:pt x="0" y="3985"/>
                    <a:pt x="1153" y="5138"/>
                    <a:pt x="2582" y="5138"/>
                  </a:cubicBezTo>
                  <a:cubicBezTo>
                    <a:pt x="3985" y="5138"/>
                    <a:pt x="5138" y="3985"/>
                    <a:pt x="5138" y="2557"/>
                  </a:cubicBezTo>
                  <a:cubicBezTo>
                    <a:pt x="5138" y="1153"/>
                    <a:pt x="3985" y="0"/>
                    <a:pt x="2582"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0"/>
            <p:cNvSpPr/>
            <p:nvPr/>
          </p:nvSpPr>
          <p:spPr>
            <a:xfrm>
              <a:off x="1507307" y="1044094"/>
              <a:ext cx="77119" cy="77496"/>
            </a:xfrm>
            <a:custGeom>
              <a:rect b="b" l="l" r="r" t="t"/>
              <a:pathLst>
                <a:path extrusionOk="0" h="5139" w="5114">
                  <a:moveTo>
                    <a:pt x="2557" y="0"/>
                  </a:moveTo>
                  <a:cubicBezTo>
                    <a:pt x="1154" y="0"/>
                    <a:pt x="1" y="1153"/>
                    <a:pt x="1" y="2557"/>
                  </a:cubicBezTo>
                  <a:cubicBezTo>
                    <a:pt x="1" y="3985"/>
                    <a:pt x="1154" y="5138"/>
                    <a:pt x="2557" y="5138"/>
                  </a:cubicBezTo>
                  <a:cubicBezTo>
                    <a:pt x="3986" y="5138"/>
                    <a:pt x="5114" y="3985"/>
                    <a:pt x="5114" y="2557"/>
                  </a:cubicBezTo>
                  <a:cubicBezTo>
                    <a:pt x="5114" y="1153"/>
                    <a:pt x="3986" y="0"/>
                    <a:pt x="255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0"/>
            <p:cNvSpPr/>
            <p:nvPr/>
          </p:nvSpPr>
          <p:spPr>
            <a:xfrm>
              <a:off x="1507307" y="1132900"/>
              <a:ext cx="77119" cy="77496"/>
            </a:xfrm>
            <a:custGeom>
              <a:rect b="b" l="l" r="r" t="t"/>
              <a:pathLst>
                <a:path extrusionOk="0" h="5139" w="5114">
                  <a:moveTo>
                    <a:pt x="2557" y="1"/>
                  </a:moveTo>
                  <a:cubicBezTo>
                    <a:pt x="1154" y="1"/>
                    <a:pt x="1" y="1154"/>
                    <a:pt x="1" y="2582"/>
                  </a:cubicBezTo>
                  <a:cubicBezTo>
                    <a:pt x="1" y="3986"/>
                    <a:pt x="1154" y="5139"/>
                    <a:pt x="2557" y="5139"/>
                  </a:cubicBezTo>
                  <a:cubicBezTo>
                    <a:pt x="3986" y="5139"/>
                    <a:pt x="5114" y="3986"/>
                    <a:pt x="5114" y="2582"/>
                  </a:cubicBezTo>
                  <a:cubicBezTo>
                    <a:pt x="5114" y="1154"/>
                    <a:pt x="3986" y="1"/>
                    <a:pt x="255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7" name="Google Shape;4407;p60"/>
          <p:cNvGrpSpPr/>
          <p:nvPr/>
        </p:nvGrpSpPr>
        <p:grpSpPr>
          <a:xfrm rot="-5000656">
            <a:off x="7408707" y="122821"/>
            <a:ext cx="865296" cy="1442189"/>
            <a:chOff x="7180000" y="457770"/>
            <a:chExt cx="920099" cy="1533529"/>
          </a:xfrm>
        </p:grpSpPr>
        <p:sp>
          <p:nvSpPr>
            <p:cNvPr id="4408" name="Google Shape;4408;p60"/>
            <p:cNvSpPr/>
            <p:nvPr/>
          </p:nvSpPr>
          <p:spPr>
            <a:xfrm rot="-5400000">
              <a:off x="7793431" y="1684631"/>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0"/>
            <p:cNvSpPr/>
            <p:nvPr/>
          </p:nvSpPr>
          <p:spPr>
            <a:xfrm rot="-5400000">
              <a:off x="7793361" y="1377939"/>
              <a:ext cx="306809" cy="306668"/>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0"/>
            <p:cNvSpPr/>
            <p:nvPr/>
          </p:nvSpPr>
          <p:spPr>
            <a:xfrm rot="-5400000">
              <a:off x="7486739" y="1377939"/>
              <a:ext cx="306809" cy="306668"/>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0"/>
            <p:cNvSpPr/>
            <p:nvPr/>
          </p:nvSpPr>
          <p:spPr>
            <a:xfrm rot="-5400000">
              <a:off x="7793408" y="1071224"/>
              <a:ext cx="306715" cy="306668"/>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0"/>
            <p:cNvSpPr/>
            <p:nvPr/>
          </p:nvSpPr>
          <p:spPr>
            <a:xfrm rot="-5400000">
              <a:off x="7793431" y="764579"/>
              <a:ext cx="306668" cy="306668"/>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8" y="6055"/>
                    <a:pt x="6558" y="5434"/>
                  </a:cubicBezTo>
                  <a:lnTo>
                    <a:pt x="6558"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0"/>
            <p:cNvSpPr/>
            <p:nvPr/>
          </p:nvSpPr>
          <p:spPr>
            <a:xfrm rot="-5400000">
              <a:off x="7793337" y="457863"/>
              <a:ext cx="306856" cy="306668"/>
            </a:xfrm>
            <a:custGeom>
              <a:rect b="b" l="l" r="r" t="t"/>
              <a:pathLst>
                <a:path extrusionOk="0" h="6558" w="6562">
                  <a:moveTo>
                    <a:pt x="1128" y="0"/>
                  </a:moveTo>
                  <a:cubicBezTo>
                    <a:pt x="507" y="0"/>
                    <a:pt x="1" y="503"/>
                    <a:pt x="1" y="1124"/>
                  </a:cubicBezTo>
                  <a:lnTo>
                    <a:pt x="1" y="5434"/>
                  </a:lnTo>
                  <a:cubicBezTo>
                    <a:pt x="1" y="6055"/>
                    <a:pt x="503" y="6558"/>
                    <a:pt x="1128"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0"/>
            <p:cNvSpPr/>
            <p:nvPr/>
          </p:nvSpPr>
          <p:spPr>
            <a:xfrm rot="-5400000">
              <a:off x="7486716" y="457863"/>
              <a:ext cx="306856" cy="306668"/>
            </a:xfrm>
            <a:custGeom>
              <a:rect b="b" l="l" r="r" t="t"/>
              <a:pathLst>
                <a:path extrusionOk="0" h="6558" w="6562">
                  <a:moveTo>
                    <a:pt x="1128" y="0"/>
                  </a:moveTo>
                  <a:cubicBezTo>
                    <a:pt x="507" y="0"/>
                    <a:pt x="1" y="503"/>
                    <a:pt x="1" y="1124"/>
                  </a:cubicBezTo>
                  <a:lnTo>
                    <a:pt x="1" y="5434"/>
                  </a:lnTo>
                  <a:cubicBezTo>
                    <a:pt x="1" y="6055"/>
                    <a:pt x="503" y="6557"/>
                    <a:pt x="1128" y="6557"/>
                  </a:cubicBezTo>
                  <a:lnTo>
                    <a:pt x="5434" y="6557"/>
                  </a:lnTo>
                  <a:cubicBezTo>
                    <a:pt x="6055" y="6557"/>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0"/>
            <p:cNvSpPr/>
            <p:nvPr/>
          </p:nvSpPr>
          <p:spPr>
            <a:xfrm rot="-5400000">
              <a:off x="7180000" y="457770"/>
              <a:ext cx="306856" cy="306856"/>
            </a:xfrm>
            <a:custGeom>
              <a:rect b="b" l="l" r="r" t="t"/>
              <a:pathLst>
                <a:path extrusionOk="0" h="6562" w="6562">
                  <a:moveTo>
                    <a:pt x="1128" y="1"/>
                  </a:moveTo>
                  <a:cubicBezTo>
                    <a:pt x="507" y="1"/>
                    <a:pt x="1" y="506"/>
                    <a:pt x="1" y="1128"/>
                  </a:cubicBezTo>
                  <a:lnTo>
                    <a:pt x="1" y="5434"/>
                  </a:lnTo>
                  <a:cubicBezTo>
                    <a:pt x="1" y="6055"/>
                    <a:pt x="503" y="6561"/>
                    <a:pt x="1128" y="6561"/>
                  </a:cubicBezTo>
                  <a:lnTo>
                    <a:pt x="5434" y="6561"/>
                  </a:lnTo>
                  <a:cubicBezTo>
                    <a:pt x="6055" y="6561"/>
                    <a:pt x="6561" y="6055"/>
                    <a:pt x="6561" y="5434"/>
                  </a:cubicBezTo>
                  <a:lnTo>
                    <a:pt x="6561" y="1128"/>
                  </a:lnTo>
                  <a:cubicBezTo>
                    <a:pt x="6558" y="506"/>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6" name="Google Shape;4416;p60"/>
          <p:cNvSpPr/>
          <p:nvPr/>
        </p:nvSpPr>
        <p:spPr>
          <a:xfrm rot="-7015756">
            <a:off x="7439757" y="942203"/>
            <a:ext cx="803187" cy="561157"/>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7" name="Google Shape;4417;p60"/>
          <p:cNvGrpSpPr/>
          <p:nvPr/>
        </p:nvGrpSpPr>
        <p:grpSpPr>
          <a:xfrm rot="-3915580">
            <a:off x="464492" y="4417403"/>
            <a:ext cx="637419" cy="382355"/>
            <a:chOff x="4215542" y="4377214"/>
            <a:chExt cx="637429" cy="382361"/>
          </a:xfrm>
        </p:grpSpPr>
        <p:sp>
          <p:nvSpPr>
            <p:cNvPr id="4418" name="Google Shape;4418;p60"/>
            <p:cNvSpPr/>
            <p:nvPr/>
          </p:nvSpPr>
          <p:spPr>
            <a:xfrm>
              <a:off x="4215542" y="437721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0"/>
            <p:cNvSpPr/>
            <p:nvPr/>
          </p:nvSpPr>
          <p:spPr>
            <a:xfrm>
              <a:off x="4528181" y="441571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0"/>
            <p:cNvSpPr/>
            <p:nvPr/>
          </p:nvSpPr>
          <p:spPr>
            <a:xfrm>
              <a:off x="4737529" y="443538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0"/>
            <p:cNvSpPr/>
            <p:nvPr/>
          </p:nvSpPr>
          <p:spPr>
            <a:xfrm>
              <a:off x="4737529" y="464473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0"/>
            <p:cNvSpPr/>
            <p:nvPr/>
          </p:nvSpPr>
          <p:spPr>
            <a:xfrm>
              <a:off x="4600791" y="443538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0"/>
            <p:cNvSpPr/>
            <p:nvPr/>
          </p:nvSpPr>
          <p:spPr>
            <a:xfrm>
              <a:off x="4600791" y="464473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0"/>
            <p:cNvSpPr/>
            <p:nvPr/>
          </p:nvSpPr>
          <p:spPr>
            <a:xfrm>
              <a:off x="4347889" y="455143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0"/>
            <p:cNvSpPr/>
            <p:nvPr/>
          </p:nvSpPr>
          <p:spPr>
            <a:xfrm>
              <a:off x="4276782" y="464876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0"/>
            <p:cNvSpPr/>
            <p:nvPr/>
          </p:nvSpPr>
          <p:spPr>
            <a:xfrm>
              <a:off x="4276782" y="443941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0"/>
            <p:cNvSpPr/>
            <p:nvPr/>
          </p:nvSpPr>
          <p:spPr>
            <a:xfrm>
              <a:off x="4413520" y="464876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0"/>
            <p:cNvSpPr/>
            <p:nvPr/>
          </p:nvSpPr>
          <p:spPr>
            <a:xfrm>
              <a:off x="4413520" y="443941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9" name="Google Shape;4429;p60"/>
          <p:cNvSpPr/>
          <p:nvPr/>
        </p:nvSpPr>
        <p:spPr>
          <a:xfrm rot="-1842587">
            <a:off x="889110" y="4082706"/>
            <a:ext cx="621900" cy="602622"/>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34"/>
          <p:cNvSpPr txBox="1"/>
          <p:nvPr>
            <p:ph idx="21"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T</a:t>
            </a:r>
            <a:r>
              <a:rPr lang="en">
                <a:solidFill>
                  <a:schemeClr val="dk2"/>
                </a:solidFill>
              </a:rPr>
              <a:t>able of</a:t>
            </a:r>
            <a:r>
              <a:rPr lang="en"/>
              <a:t> contents</a:t>
            </a:r>
            <a:endParaRPr/>
          </a:p>
        </p:txBody>
      </p:sp>
      <p:sp>
        <p:nvSpPr>
          <p:cNvPr id="1068" name="Google Shape;1068;p34"/>
          <p:cNvSpPr txBox="1"/>
          <p:nvPr>
            <p:ph idx="3" type="subTitle"/>
          </p:nvPr>
        </p:nvSpPr>
        <p:spPr>
          <a:xfrm>
            <a:off x="3419250" y="4062038"/>
            <a:ext cx="2305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You can describe </a:t>
            </a:r>
            <a:r>
              <a:rPr lang="en">
                <a:solidFill>
                  <a:schemeClr val="accent5"/>
                </a:solidFill>
                <a:latin typeface="Heebo SemiBold"/>
                <a:ea typeface="Heebo SemiBold"/>
                <a:cs typeface="Heebo SemiBold"/>
                <a:sym typeface="Heebo SemiBold"/>
              </a:rPr>
              <a:t>the topic</a:t>
            </a:r>
            <a:r>
              <a:rPr lang="en">
                <a:solidFill>
                  <a:schemeClr val="accent5"/>
                </a:solidFill>
              </a:rPr>
              <a:t> of the section here</a:t>
            </a:r>
            <a:endParaRPr sz="1600">
              <a:solidFill>
                <a:schemeClr val="accent5"/>
              </a:solidFill>
            </a:endParaRPr>
          </a:p>
        </p:txBody>
      </p:sp>
      <p:sp>
        <p:nvSpPr>
          <p:cNvPr id="1069" name="Google Shape;1069;p34"/>
          <p:cNvSpPr txBox="1"/>
          <p:nvPr>
            <p:ph idx="1" type="subTitle"/>
          </p:nvPr>
        </p:nvSpPr>
        <p:spPr>
          <a:xfrm>
            <a:off x="713225" y="2449401"/>
            <a:ext cx="2305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You can describe</a:t>
            </a:r>
            <a:r>
              <a:rPr lang="en">
                <a:solidFill>
                  <a:schemeClr val="accent5"/>
                </a:solidFill>
                <a:latin typeface="Heebo SemiBold"/>
                <a:ea typeface="Heebo SemiBold"/>
                <a:cs typeface="Heebo SemiBold"/>
                <a:sym typeface="Heebo SemiBold"/>
              </a:rPr>
              <a:t> the topic</a:t>
            </a:r>
            <a:r>
              <a:rPr lang="en">
                <a:solidFill>
                  <a:schemeClr val="accent5"/>
                </a:solidFill>
              </a:rPr>
              <a:t> of the section here</a:t>
            </a:r>
            <a:endParaRPr>
              <a:solidFill>
                <a:schemeClr val="accent5"/>
              </a:solidFill>
            </a:endParaRPr>
          </a:p>
        </p:txBody>
      </p:sp>
      <p:sp>
        <p:nvSpPr>
          <p:cNvPr id="1070" name="Google Shape;1070;p34"/>
          <p:cNvSpPr txBox="1"/>
          <p:nvPr>
            <p:ph idx="2" type="subTitle"/>
          </p:nvPr>
        </p:nvSpPr>
        <p:spPr>
          <a:xfrm>
            <a:off x="713225" y="4062038"/>
            <a:ext cx="2305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You can describe </a:t>
            </a:r>
            <a:r>
              <a:rPr lang="en">
                <a:solidFill>
                  <a:schemeClr val="accent5"/>
                </a:solidFill>
                <a:latin typeface="Heebo SemiBold"/>
                <a:ea typeface="Heebo SemiBold"/>
                <a:cs typeface="Heebo SemiBold"/>
                <a:sym typeface="Heebo SemiBold"/>
              </a:rPr>
              <a:t>the topic</a:t>
            </a:r>
            <a:r>
              <a:rPr lang="en">
                <a:solidFill>
                  <a:schemeClr val="accent5"/>
                </a:solidFill>
              </a:rPr>
              <a:t> of the section here</a:t>
            </a:r>
            <a:endParaRPr>
              <a:solidFill>
                <a:schemeClr val="accent5"/>
              </a:solidFill>
            </a:endParaRPr>
          </a:p>
        </p:txBody>
      </p:sp>
      <p:sp>
        <p:nvSpPr>
          <p:cNvPr id="1071" name="Google Shape;1071;p34"/>
          <p:cNvSpPr txBox="1"/>
          <p:nvPr>
            <p:ph idx="4" type="subTitle"/>
          </p:nvPr>
        </p:nvSpPr>
        <p:spPr>
          <a:xfrm>
            <a:off x="3419250" y="2449401"/>
            <a:ext cx="2305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You can describe </a:t>
            </a:r>
            <a:r>
              <a:rPr lang="en">
                <a:solidFill>
                  <a:schemeClr val="accent5"/>
                </a:solidFill>
                <a:latin typeface="Heebo SemiBold"/>
                <a:ea typeface="Heebo SemiBold"/>
                <a:cs typeface="Heebo SemiBold"/>
                <a:sym typeface="Heebo SemiBold"/>
              </a:rPr>
              <a:t>the topic</a:t>
            </a:r>
            <a:r>
              <a:rPr lang="en">
                <a:solidFill>
                  <a:schemeClr val="accent5"/>
                </a:solidFill>
              </a:rPr>
              <a:t> of the section here</a:t>
            </a:r>
            <a:endParaRPr>
              <a:solidFill>
                <a:schemeClr val="accent5"/>
              </a:solidFill>
            </a:endParaRPr>
          </a:p>
        </p:txBody>
      </p:sp>
      <p:sp>
        <p:nvSpPr>
          <p:cNvPr id="1072" name="Google Shape;1072;p34"/>
          <p:cNvSpPr txBox="1"/>
          <p:nvPr>
            <p:ph type="title"/>
          </p:nvPr>
        </p:nvSpPr>
        <p:spPr>
          <a:xfrm>
            <a:off x="809303" y="1442750"/>
            <a:ext cx="9012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073" name="Google Shape;1073;p34"/>
          <p:cNvSpPr txBox="1"/>
          <p:nvPr>
            <p:ph idx="5" type="title"/>
          </p:nvPr>
        </p:nvSpPr>
        <p:spPr>
          <a:xfrm>
            <a:off x="3515329" y="3055550"/>
            <a:ext cx="9012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074" name="Google Shape;1074;p34"/>
          <p:cNvSpPr txBox="1"/>
          <p:nvPr>
            <p:ph idx="6" type="title"/>
          </p:nvPr>
        </p:nvSpPr>
        <p:spPr>
          <a:xfrm>
            <a:off x="809303" y="3055550"/>
            <a:ext cx="9012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075" name="Google Shape;1075;p34"/>
          <p:cNvSpPr txBox="1"/>
          <p:nvPr>
            <p:ph idx="7" type="title"/>
          </p:nvPr>
        </p:nvSpPr>
        <p:spPr>
          <a:xfrm>
            <a:off x="3515328" y="1442675"/>
            <a:ext cx="9012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076" name="Google Shape;1076;p34"/>
          <p:cNvSpPr txBox="1"/>
          <p:nvPr>
            <p:ph idx="8" type="subTitle"/>
          </p:nvPr>
        </p:nvSpPr>
        <p:spPr>
          <a:xfrm>
            <a:off x="6125275" y="4062038"/>
            <a:ext cx="2305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You can describe </a:t>
            </a:r>
            <a:r>
              <a:rPr lang="en">
                <a:solidFill>
                  <a:schemeClr val="accent5"/>
                </a:solidFill>
                <a:latin typeface="Heebo SemiBold"/>
                <a:ea typeface="Heebo SemiBold"/>
                <a:cs typeface="Heebo SemiBold"/>
                <a:sym typeface="Heebo SemiBold"/>
              </a:rPr>
              <a:t>the topic</a:t>
            </a:r>
            <a:r>
              <a:rPr lang="en">
                <a:solidFill>
                  <a:schemeClr val="accent5"/>
                </a:solidFill>
              </a:rPr>
              <a:t> of the section here</a:t>
            </a:r>
            <a:endParaRPr>
              <a:solidFill>
                <a:schemeClr val="accent5"/>
              </a:solidFill>
            </a:endParaRPr>
          </a:p>
        </p:txBody>
      </p:sp>
      <p:sp>
        <p:nvSpPr>
          <p:cNvPr id="1077" name="Google Shape;1077;p34"/>
          <p:cNvSpPr txBox="1"/>
          <p:nvPr>
            <p:ph idx="9" type="subTitle"/>
          </p:nvPr>
        </p:nvSpPr>
        <p:spPr>
          <a:xfrm>
            <a:off x="6125275" y="2449401"/>
            <a:ext cx="2305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5"/>
                </a:solidFill>
              </a:rPr>
              <a:t>You can describe </a:t>
            </a:r>
            <a:r>
              <a:rPr lang="en">
                <a:solidFill>
                  <a:schemeClr val="accent5"/>
                </a:solidFill>
                <a:latin typeface="Heebo SemiBold"/>
                <a:ea typeface="Heebo SemiBold"/>
                <a:cs typeface="Heebo SemiBold"/>
                <a:sym typeface="Heebo SemiBold"/>
              </a:rPr>
              <a:t>the topic</a:t>
            </a:r>
            <a:r>
              <a:rPr lang="en">
                <a:solidFill>
                  <a:schemeClr val="accent5"/>
                </a:solidFill>
              </a:rPr>
              <a:t> of the section here</a:t>
            </a:r>
            <a:endParaRPr>
              <a:solidFill>
                <a:schemeClr val="accent5"/>
              </a:solidFill>
            </a:endParaRPr>
          </a:p>
        </p:txBody>
      </p:sp>
      <p:sp>
        <p:nvSpPr>
          <p:cNvPr id="1078" name="Google Shape;1078;p34"/>
          <p:cNvSpPr txBox="1"/>
          <p:nvPr>
            <p:ph idx="13" type="title"/>
          </p:nvPr>
        </p:nvSpPr>
        <p:spPr>
          <a:xfrm>
            <a:off x="6221353" y="3055550"/>
            <a:ext cx="9012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079" name="Google Shape;1079;p34"/>
          <p:cNvSpPr txBox="1"/>
          <p:nvPr>
            <p:ph idx="14" type="title"/>
          </p:nvPr>
        </p:nvSpPr>
        <p:spPr>
          <a:xfrm>
            <a:off x="6221353" y="1442675"/>
            <a:ext cx="901200" cy="52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080" name="Google Shape;1080;p34"/>
          <p:cNvSpPr txBox="1"/>
          <p:nvPr>
            <p:ph idx="15" type="subTitle"/>
          </p:nvPr>
        </p:nvSpPr>
        <p:spPr>
          <a:xfrm>
            <a:off x="713225" y="2098427"/>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1081" name="Google Shape;1081;p34"/>
          <p:cNvSpPr txBox="1"/>
          <p:nvPr>
            <p:ph idx="16" type="subTitle"/>
          </p:nvPr>
        </p:nvSpPr>
        <p:spPr>
          <a:xfrm>
            <a:off x="713225" y="3711074"/>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1082" name="Google Shape;1082;p34"/>
          <p:cNvSpPr txBox="1"/>
          <p:nvPr>
            <p:ph idx="17" type="subTitle"/>
          </p:nvPr>
        </p:nvSpPr>
        <p:spPr>
          <a:xfrm>
            <a:off x="3419250" y="3711074"/>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1083" name="Google Shape;1083;p34"/>
          <p:cNvSpPr txBox="1"/>
          <p:nvPr>
            <p:ph idx="18" type="subTitle"/>
          </p:nvPr>
        </p:nvSpPr>
        <p:spPr>
          <a:xfrm>
            <a:off x="3419250" y="2098427"/>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Hypotheses</a:t>
            </a:r>
            <a:endParaRPr/>
          </a:p>
        </p:txBody>
      </p:sp>
      <p:sp>
        <p:nvSpPr>
          <p:cNvPr id="1084" name="Google Shape;1084;p34"/>
          <p:cNvSpPr txBox="1"/>
          <p:nvPr>
            <p:ph idx="19" type="subTitle"/>
          </p:nvPr>
        </p:nvSpPr>
        <p:spPr>
          <a:xfrm>
            <a:off x="6125275" y="3711074"/>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085" name="Google Shape;1085;p34"/>
          <p:cNvSpPr txBox="1"/>
          <p:nvPr>
            <p:ph idx="20" type="subTitle"/>
          </p:nvPr>
        </p:nvSpPr>
        <p:spPr>
          <a:xfrm>
            <a:off x="6125275" y="2098427"/>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Objectives</a:t>
            </a:r>
            <a:endParaRPr/>
          </a:p>
        </p:txBody>
      </p:sp>
      <p:grpSp>
        <p:nvGrpSpPr>
          <p:cNvPr id="1086" name="Google Shape;1086;p34"/>
          <p:cNvGrpSpPr/>
          <p:nvPr/>
        </p:nvGrpSpPr>
        <p:grpSpPr>
          <a:xfrm>
            <a:off x="7845475" y="150952"/>
            <a:ext cx="1170590" cy="1170607"/>
            <a:chOff x="849550" y="170827"/>
            <a:chExt cx="1170590" cy="1170607"/>
          </a:xfrm>
        </p:grpSpPr>
        <p:sp>
          <p:nvSpPr>
            <p:cNvPr id="1087" name="Google Shape;1087;p34"/>
            <p:cNvSpPr/>
            <p:nvPr/>
          </p:nvSpPr>
          <p:spPr>
            <a:xfrm>
              <a:off x="849550" y="170827"/>
              <a:ext cx="1170590" cy="1170590"/>
            </a:xfrm>
            <a:custGeom>
              <a:rect b="b" l="l" r="r" t="t"/>
              <a:pathLst>
                <a:path extrusionOk="0" h="41247" w="41247">
                  <a:moveTo>
                    <a:pt x="1" y="1"/>
                  </a:moveTo>
                  <a:lnTo>
                    <a:pt x="1" y="41247"/>
                  </a:lnTo>
                  <a:lnTo>
                    <a:pt x="41247" y="41247"/>
                  </a:lnTo>
                  <a:lnTo>
                    <a:pt x="41247"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4"/>
            <p:cNvSpPr/>
            <p:nvPr/>
          </p:nvSpPr>
          <p:spPr>
            <a:xfrm>
              <a:off x="849550" y="170827"/>
              <a:ext cx="590304" cy="588857"/>
            </a:xfrm>
            <a:custGeom>
              <a:rect b="b" l="l" r="r" t="t"/>
              <a:pathLst>
                <a:path extrusionOk="0" h="20749" w="20800">
                  <a:moveTo>
                    <a:pt x="1" y="1"/>
                  </a:moveTo>
                  <a:lnTo>
                    <a:pt x="1" y="20749"/>
                  </a:lnTo>
                  <a:lnTo>
                    <a:pt x="20800" y="20749"/>
                  </a:lnTo>
                  <a:lnTo>
                    <a:pt x="20800"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4"/>
            <p:cNvSpPr/>
            <p:nvPr/>
          </p:nvSpPr>
          <p:spPr>
            <a:xfrm>
              <a:off x="1426873" y="752663"/>
              <a:ext cx="590304" cy="588771"/>
            </a:xfrm>
            <a:custGeom>
              <a:rect b="b" l="l" r="r" t="t"/>
              <a:pathLst>
                <a:path extrusionOk="0" h="20746" w="20800">
                  <a:moveTo>
                    <a:pt x="0" y="1"/>
                  </a:moveTo>
                  <a:lnTo>
                    <a:pt x="0" y="20746"/>
                  </a:lnTo>
                  <a:lnTo>
                    <a:pt x="20799" y="20746"/>
                  </a:lnTo>
                  <a:lnTo>
                    <a:pt x="2079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4"/>
            <p:cNvSpPr/>
            <p:nvPr/>
          </p:nvSpPr>
          <p:spPr>
            <a:xfrm>
              <a:off x="1275206" y="978205"/>
              <a:ext cx="156317" cy="199313"/>
            </a:xfrm>
            <a:custGeom>
              <a:rect b="b" l="l" r="r" t="t"/>
              <a:pathLst>
                <a:path extrusionOk="0" h="7023" w="5508">
                  <a:moveTo>
                    <a:pt x="2629" y="1"/>
                  </a:moveTo>
                  <a:lnTo>
                    <a:pt x="0" y="5915"/>
                  </a:lnTo>
                  <a:cubicBezTo>
                    <a:pt x="1704" y="6616"/>
                    <a:pt x="3561" y="7006"/>
                    <a:pt x="5507" y="7022"/>
                  </a:cubicBezTo>
                  <a:lnTo>
                    <a:pt x="5507" y="555"/>
                  </a:lnTo>
                  <a:cubicBezTo>
                    <a:pt x="4496" y="539"/>
                    <a:pt x="3525" y="347"/>
                    <a:pt x="262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4"/>
            <p:cNvSpPr/>
            <p:nvPr/>
          </p:nvSpPr>
          <p:spPr>
            <a:xfrm>
              <a:off x="1446853" y="979681"/>
              <a:ext cx="135316" cy="197667"/>
            </a:xfrm>
            <a:custGeom>
              <a:rect b="b" l="l" r="r" t="t"/>
              <a:pathLst>
                <a:path extrusionOk="0" h="6965" w="4768">
                  <a:moveTo>
                    <a:pt x="2443" y="0"/>
                  </a:moveTo>
                  <a:cubicBezTo>
                    <a:pt x="1675" y="282"/>
                    <a:pt x="855" y="452"/>
                    <a:pt x="0" y="493"/>
                  </a:cubicBezTo>
                  <a:lnTo>
                    <a:pt x="0" y="6964"/>
                  </a:lnTo>
                  <a:cubicBezTo>
                    <a:pt x="1672" y="6916"/>
                    <a:pt x="3276" y="6593"/>
                    <a:pt x="4768" y="6036"/>
                  </a:cubicBezTo>
                  <a:lnTo>
                    <a:pt x="2443"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4"/>
            <p:cNvSpPr/>
            <p:nvPr/>
          </p:nvSpPr>
          <p:spPr>
            <a:xfrm>
              <a:off x="1542639" y="376304"/>
              <a:ext cx="187762" cy="209558"/>
            </a:xfrm>
            <a:custGeom>
              <a:rect b="b" l="l" r="r" t="t"/>
              <a:pathLst>
                <a:path extrusionOk="0" h="7384" w="6616">
                  <a:moveTo>
                    <a:pt x="2629" y="0"/>
                  </a:moveTo>
                  <a:lnTo>
                    <a:pt x="0" y="5917"/>
                  </a:lnTo>
                  <a:cubicBezTo>
                    <a:pt x="753" y="6301"/>
                    <a:pt x="1444" y="6798"/>
                    <a:pt x="2046" y="7383"/>
                  </a:cubicBezTo>
                  <a:lnTo>
                    <a:pt x="6615" y="2811"/>
                  </a:lnTo>
                  <a:cubicBezTo>
                    <a:pt x="5456" y="1668"/>
                    <a:pt x="4111" y="714"/>
                    <a:pt x="262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4"/>
            <p:cNvSpPr/>
            <p:nvPr/>
          </p:nvSpPr>
          <p:spPr>
            <a:xfrm>
              <a:off x="1446853" y="335038"/>
              <a:ext cx="156402" cy="202662"/>
            </a:xfrm>
            <a:custGeom>
              <a:rect b="b" l="l" r="r" t="t"/>
              <a:pathLst>
                <a:path extrusionOk="0" h="7141" w="5511">
                  <a:moveTo>
                    <a:pt x="0" y="0"/>
                  </a:moveTo>
                  <a:lnTo>
                    <a:pt x="0" y="6468"/>
                  </a:lnTo>
                  <a:cubicBezTo>
                    <a:pt x="1022" y="6519"/>
                    <a:pt x="1992" y="6756"/>
                    <a:pt x="2885" y="7141"/>
                  </a:cubicBezTo>
                  <a:lnTo>
                    <a:pt x="5511" y="1230"/>
                  </a:lnTo>
                  <a:cubicBezTo>
                    <a:pt x="3814" y="487"/>
                    <a:pt x="1954" y="55"/>
                    <a:pt x="0"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4"/>
            <p:cNvSpPr/>
            <p:nvPr/>
          </p:nvSpPr>
          <p:spPr>
            <a:xfrm>
              <a:off x="1611320" y="467066"/>
              <a:ext cx="215206" cy="199767"/>
            </a:xfrm>
            <a:custGeom>
              <a:rect b="b" l="l" r="r" t="t"/>
              <a:pathLst>
                <a:path extrusionOk="0" h="7039" w="7583">
                  <a:moveTo>
                    <a:pt x="4573" y="1"/>
                  </a:moveTo>
                  <a:lnTo>
                    <a:pt x="1" y="4573"/>
                  </a:lnTo>
                  <a:cubicBezTo>
                    <a:pt x="651" y="5293"/>
                    <a:pt x="1176" y="6126"/>
                    <a:pt x="1547" y="7038"/>
                  </a:cubicBezTo>
                  <a:lnTo>
                    <a:pt x="7583" y="4717"/>
                  </a:lnTo>
                  <a:cubicBezTo>
                    <a:pt x="6881" y="2953"/>
                    <a:pt x="5854" y="1358"/>
                    <a:pt x="457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4"/>
            <p:cNvSpPr/>
            <p:nvPr/>
          </p:nvSpPr>
          <p:spPr>
            <a:xfrm>
              <a:off x="1053012" y="462610"/>
              <a:ext cx="209671" cy="190118"/>
            </a:xfrm>
            <a:custGeom>
              <a:rect b="b" l="l" r="r" t="t"/>
              <a:pathLst>
                <a:path extrusionOk="0" h="6699" w="7388">
                  <a:moveTo>
                    <a:pt x="2815" y="1"/>
                  </a:moveTo>
                  <a:cubicBezTo>
                    <a:pt x="1662" y="1185"/>
                    <a:pt x="708" y="2559"/>
                    <a:pt x="1" y="4074"/>
                  </a:cubicBezTo>
                  <a:lnTo>
                    <a:pt x="5911" y="6699"/>
                  </a:lnTo>
                  <a:cubicBezTo>
                    <a:pt x="6292" y="5915"/>
                    <a:pt x="6792" y="5197"/>
                    <a:pt x="7387" y="4573"/>
                  </a:cubicBezTo>
                  <a:lnTo>
                    <a:pt x="2815"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4"/>
            <p:cNvSpPr/>
            <p:nvPr/>
          </p:nvSpPr>
          <p:spPr>
            <a:xfrm>
              <a:off x="1143803" y="364583"/>
              <a:ext cx="201668" cy="217107"/>
            </a:xfrm>
            <a:custGeom>
              <a:rect b="b" l="l" r="r" t="t"/>
              <a:pathLst>
                <a:path extrusionOk="0" h="7650" w="7106">
                  <a:moveTo>
                    <a:pt x="4784" y="0"/>
                  </a:moveTo>
                  <a:cubicBezTo>
                    <a:pt x="2991" y="714"/>
                    <a:pt x="1371" y="1764"/>
                    <a:pt x="0" y="3077"/>
                  </a:cubicBezTo>
                  <a:lnTo>
                    <a:pt x="4569" y="7649"/>
                  </a:lnTo>
                  <a:cubicBezTo>
                    <a:pt x="5306" y="6967"/>
                    <a:pt x="6164" y="6420"/>
                    <a:pt x="7105" y="6035"/>
                  </a:cubicBezTo>
                  <a:lnTo>
                    <a:pt x="4784"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4"/>
            <p:cNvSpPr/>
            <p:nvPr/>
          </p:nvSpPr>
          <p:spPr>
            <a:xfrm>
              <a:off x="1293824" y="334868"/>
              <a:ext cx="137700" cy="195652"/>
            </a:xfrm>
            <a:custGeom>
              <a:rect b="b" l="l" r="r" t="t"/>
              <a:pathLst>
                <a:path extrusionOk="0" h="6894" w="4852">
                  <a:moveTo>
                    <a:pt x="4851" y="0"/>
                  </a:moveTo>
                  <a:cubicBezTo>
                    <a:pt x="3154" y="13"/>
                    <a:pt x="1521" y="314"/>
                    <a:pt x="1" y="855"/>
                  </a:cubicBezTo>
                  <a:lnTo>
                    <a:pt x="2325" y="6894"/>
                  </a:lnTo>
                  <a:cubicBezTo>
                    <a:pt x="3122" y="6628"/>
                    <a:pt x="3971" y="6481"/>
                    <a:pt x="4851" y="6468"/>
                  </a:cubicBezTo>
                  <a:lnTo>
                    <a:pt x="4851"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4"/>
            <p:cNvSpPr/>
            <p:nvPr/>
          </p:nvSpPr>
          <p:spPr>
            <a:xfrm>
              <a:off x="1145789" y="932597"/>
              <a:ext cx="189947" cy="207401"/>
            </a:xfrm>
            <a:custGeom>
              <a:rect b="b" l="l" r="r" t="t"/>
              <a:pathLst>
                <a:path extrusionOk="0" h="7308" w="6693">
                  <a:moveTo>
                    <a:pt x="4573" y="1"/>
                  </a:moveTo>
                  <a:lnTo>
                    <a:pt x="1" y="4573"/>
                  </a:lnTo>
                  <a:cubicBezTo>
                    <a:pt x="1189" y="5693"/>
                    <a:pt x="2559" y="6622"/>
                    <a:pt x="4067" y="7307"/>
                  </a:cubicBezTo>
                  <a:lnTo>
                    <a:pt x="6693" y="1397"/>
                  </a:lnTo>
                  <a:cubicBezTo>
                    <a:pt x="5915" y="1041"/>
                    <a:pt x="5201" y="567"/>
                    <a:pt x="457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4"/>
            <p:cNvSpPr/>
            <p:nvPr/>
          </p:nvSpPr>
          <p:spPr>
            <a:xfrm>
              <a:off x="1655140" y="765774"/>
              <a:ext cx="200930" cy="154586"/>
            </a:xfrm>
            <a:custGeom>
              <a:rect b="b" l="l" r="r" t="t"/>
              <a:pathLst>
                <a:path extrusionOk="0" h="5447" w="7080">
                  <a:moveTo>
                    <a:pt x="612" y="0"/>
                  </a:moveTo>
                  <a:cubicBezTo>
                    <a:pt x="573" y="993"/>
                    <a:pt x="359" y="1940"/>
                    <a:pt x="0" y="2818"/>
                  </a:cubicBezTo>
                  <a:lnTo>
                    <a:pt x="5917" y="5446"/>
                  </a:lnTo>
                  <a:cubicBezTo>
                    <a:pt x="6628" y="3765"/>
                    <a:pt x="7038" y="1928"/>
                    <a:pt x="7079"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4"/>
            <p:cNvSpPr/>
            <p:nvPr/>
          </p:nvSpPr>
          <p:spPr>
            <a:xfrm>
              <a:off x="1609419" y="859715"/>
              <a:ext cx="207288" cy="187592"/>
            </a:xfrm>
            <a:custGeom>
              <a:rect b="b" l="l" r="r" t="t"/>
              <a:pathLst>
                <a:path extrusionOk="0" h="6610" w="7304">
                  <a:moveTo>
                    <a:pt x="1393" y="1"/>
                  </a:moveTo>
                  <a:cubicBezTo>
                    <a:pt x="1031" y="747"/>
                    <a:pt x="558" y="1435"/>
                    <a:pt x="1" y="2037"/>
                  </a:cubicBezTo>
                  <a:lnTo>
                    <a:pt x="4573" y="6609"/>
                  </a:lnTo>
                  <a:cubicBezTo>
                    <a:pt x="5687" y="5444"/>
                    <a:pt x="6612" y="4102"/>
                    <a:pt x="7304" y="2626"/>
                  </a:cubicBezTo>
                  <a:lnTo>
                    <a:pt x="1393"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4"/>
            <p:cNvSpPr/>
            <p:nvPr/>
          </p:nvSpPr>
          <p:spPr>
            <a:xfrm>
              <a:off x="1013676" y="765774"/>
              <a:ext cx="197752" cy="137757"/>
            </a:xfrm>
            <a:custGeom>
              <a:rect b="b" l="l" r="r" t="t"/>
              <a:pathLst>
                <a:path extrusionOk="0" h="4854" w="6968">
                  <a:moveTo>
                    <a:pt x="0" y="0"/>
                  </a:moveTo>
                  <a:cubicBezTo>
                    <a:pt x="39" y="1703"/>
                    <a:pt x="362" y="3336"/>
                    <a:pt x="932" y="4854"/>
                  </a:cubicBezTo>
                  <a:lnTo>
                    <a:pt x="6968" y="2529"/>
                  </a:lnTo>
                  <a:cubicBezTo>
                    <a:pt x="6676" y="1735"/>
                    <a:pt x="6506" y="887"/>
                    <a:pt x="6468"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4"/>
            <p:cNvSpPr/>
            <p:nvPr/>
          </p:nvSpPr>
          <p:spPr>
            <a:xfrm>
              <a:off x="1530463" y="928425"/>
              <a:ext cx="197922" cy="216937"/>
            </a:xfrm>
            <a:custGeom>
              <a:rect b="b" l="l" r="r" t="t"/>
              <a:pathLst>
                <a:path extrusionOk="0" h="7644" w="6974">
                  <a:moveTo>
                    <a:pt x="2401" y="0"/>
                  </a:moveTo>
                  <a:cubicBezTo>
                    <a:pt x="1703" y="663"/>
                    <a:pt x="893" y="1211"/>
                    <a:pt x="0" y="1604"/>
                  </a:cubicBezTo>
                  <a:lnTo>
                    <a:pt x="2321" y="7643"/>
                  </a:lnTo>
                  <a:cubicBezTo>
                    <a:pt x="4066" y="6916"/>
                    <a:pt x="5642" y="5869"/>
                    <a:pt x="6974" y="4572"/>
                  </a:cubicBezTo>
                  <a:lnTo>
                    <a:pt x="2401"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4"/>
            <p:cNvSpPr/>
            <p:nvPr/>
          </p:nvSpPr>
          <p:spPr>
            <a:xfrm>
              <a:off x="1013591" y="592112"/>
              <a:ext cx="201016" cy="158417"/>
            </a:xfrm>
            <a:custGeom>
              <a:rect b="b" l="l" r="r" t="t"/>
              <a:pathLst>
                <a:path extrusionOk="0" h="5582" w="7083">
                  <a:moveTo>
                    <a:pt x="1166" y="0"/>
                  </a:moveTo>
                  <a:cubicBezTo>
                    <a:pt x="439" y="1720"/>
                    <a:pt x="26" y="3606"/>
                    <a:pt x="0" y="5581"/>
                  </a:cubicBezTo>
                  <a:lnTo>
                    <a:pt x="6468" y="5581"/>
                  </a:lnTo>
                  <a:cubicBezTo>
                    <a:pt x="6493" y="4541"/>
                    <a:pt x="6708" y="3545"/>
                    <a:pt x="7083" y="2629"/>
                  </a:cubicBezTo>
                  <a:lnTo>
                    <a:pt x="1166"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4"/>
            <p:cNvSpPr/>
            <p:nvPr/>
          </p:nvSpPr>
          <p:spPr>
            <a:xfrm>
              <a:off x="1660590" y="615186"/>
              <a:ext cx="195567" cy="135344"/>
            </a:xfrm>
            <a:custGeom>
              <a:rect b="b" l="l" r="r" t="t"/>
              <a:pathLst>
                <a:path extrusionOk="0" h="4769" w="6891">
                  <a:moveTo>
                    <a:pt x="6039" y="1"/>
                  </a:moveTo>
                  <a:lnTo>
                    <a:pt x="0" y="2325"/>
                  </a:lnTo>
                  <a:cubicBezTo>
                    <a:pt x="256" y="3097"/>
                    <a:pt x="404" y="3916"/>
                    <a:pt x="423" y="4768"/>
                  </a:cubicBezTo>
                  <a:lnTo>
                    <a:pt x="6890" y="4768"/>
                  </a:lnTo>
                  <a:cubicBezTo>
                    <a:pt x="6868" y="3100"/>
                    <a:pt x="6570" y="1496"/>
                    <a:pt x="6039"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4"/>
            <p:cNvSpPr/>
            <p:nvPr/>
          </p:nvSpPr>
          <p:spPr>
            <a:xfrm>
              <a:off x="1045747" y="851712"/>
              <a:ext cx="218838" cy="199937"/>
            </a:xfrm>
            <a:custGeom>
              <a:rect b="b" l="l" r="r" t="t"/>
              <a:pathLst>
                <a:path extrusionOk="0" h="7045" w="7711">
                  <a:moveTo>
                    <a:pt x="6039" y="1"/>
                  </a:moveTo>
                  <a:lnTo>
                    <a:pt x="1" y="2325"/>
                  </a:lnTo>
                  <a:cubicBezTo>
                    <a:pt x="737" y="4099"/>
                    <a:pt x="1810" y="5697"/>
                    <a:pt x="3138" y="7045"/>
                  </a:cubicBezTo>
                  <a:lnTo>
                    <a:pt x="7711" y="2476"/>
                  </a:lnTo>
                  <a:cubicBezTo>
                    <a:pt x="7016" y="1762"/>
                    <a:pt x="6446" y="926"/>
                    <a:pt x="603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4"/>
            <p:cNvSpPr/>
            <p:nvPr/>
          </p:nvSpPr>
          <p:spPr>
            <a:xfrm>
              <a:off x="1183507" y="537053"/>
              <a:ext cx="449199" cy="330201"/>
            </a:xfrm>
            <a:custGeom>
              <a:rect b="b" l="l" r="r" t="t"/>
              <a:pathLst>
                <a:path extrusionOk="0" h="11635" w="15828">
                  <a:moveTo>
                    <a:pt x="15824" y="0"/>
                  </a:moveTo>
                  <a:lnTo>
                    <a:pt x="15805" y="19"/>
                  </a:lnTo>
                  <a:cubicBezTo>
                    <a:pt x="1" y="10361"/>
                    <a:pt x="4992" y="10758"/>
                    <a:pt x="5155" y="10768"/>
                  </a:cubicBezTo>
                  <a:cubicBezTo>
                    <a:pt x="5159" y="10830"/>
                    <a:pt x="5229" y="11634"/>
                    <a:pt x="5926" y="11634"/>
                  </a:cubicBezTo>
                  <a:cubicBezTo>
                    <a:pt x="7008" y="11634"/>
                    <a:pt x="9602" y="9695"/>
                    <a:pt x="15808" y="26"/>
                  </a:cubicBezTo>
                  <a:lnTo>
                    <a:pt x="15827" y="3"/>
                  </a:lnTo>
                  <a:lnTo>
                    <a:pt x="15827" y="3"/>
                  </a:lnTo>
                  <a:cubicBezTo>
                    <a:pt x="15824" y="6"/>
                    <a:pt x="15821" y="10"/>
                    <a:pt x="15818" y="13"/>
                  </a:cubicBezTo>
                  <a:cubicBezTo>
                    <a:pt x="15818" y="10"/>
                    <a:pt x="15821" y="3"/>
                    <a:pt x="15824"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4"/>
            <p:cNvSpPr/>
            <p:nvPr/>
          </p:nvSpPr>
          <p:spPr>
            <a:xfrm>
              <a:off x="1409504" y="726382"/>
              <a:ext cx="37376" cy="33999"/>
            </a:xfrm>
            <a:custGeom>
              <a:rect b="b" l="l" r="r" t="t"/>
              <a:pathLst>
                <a:path extrusionOk="0" h="1198" w="1317">
                  <a:moveTo>
                    <a:pt x="659" y="1"/>
                  </a:moveTo>
                  <a:cubicBezTo>
                    <a:pt x="504" y="1"/>
                    <a:pt x="350" y="60"/>
                    <a:pt x="234" y="178"/>
                  </a:cubicBezTo>
                  <a:cubicBezTo>
                    <a:pt x="0" y="412"/>
                    <a:pt x="0" y="793"/>
                    <a:pt x="237" y="1023"/>
                  </a:cubicBezTo>
                  <a:cubicBezTo>
                    <a:pt x="354" y="1140"/>
                    <a:pt x="506" y="1198"/>
                    <a:pt x="659" y="1198"/>
                  </a:cubicBezTo>
                  <a:cubicBezTo>
                    <a:pt x="812" y="1198"/>
                    <a:pt x="965" y="1139"/>
                    <a:pt x="1083" y="1020"/>
                  </a:cubicBezTo>
                  <a:cubicBezTo>
                    <a:pt x="1316" y="786"/>
                    <a:pt x="1313" y="408"/>
                    <a:pt x="1080" y="175"/>
                  </a:cubicBezTo>
                  <a:cubicBezTo>
                    <a:pt x="963" y="59"/>
                    <a:pt x="811" y="1"/>
                    <a:pt x="65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4"/>
            <p:cNvSpPr/>
            <p:nvPr/>
          </p:nvSpPr>
          <p:spPr>
            <a:xfrm>
              <a:off x="1799713" y="200172"/>
              <a:ext cx="162390" cy="210580"/>
            </a:xfrm>
            <a:custGeom>
              <a:rect b="b" l="l" r="r" t="t"/>
              <a:pathLst>
                <a:path extrusionOk="0" h="7420" w="5722">
                  <a:moveTo>
                    <a:pt x="3301" y="1"/>
                  </a:moveTo>
                  <a:cubicBezTo>
                    <a:pt x="3071" y="1"/>
                    <a:pt x="2885" y="187"/>
                    <a:pt x="2885" y="417"/>
                  </a:cubicBezTo>
                  <a:lnTo>
                    <a:pt x="2885" y="3238"/>
                  </a:lnTo>
                  <a:cubicBezTo>
                    <a:pt x="2834" y="3254"/>
                    <a:pt x="2783" y="3270"/>
                    <a:pt x="2731" y="3289"/>
                  </a:cubicBezTo>
                  <a:lnTo>
                    <a:pt x="2731" y="1122"/>
                  </a:lnTo>
                  <a:cubicBezTo>
                    <a:pt x="2731" y="891"/>
                    <a:pt x="2546" y="705"/>
                    <a:pt x="2315" y="705"/>
                  </a:cubicBezTo>
                  <a:cubicBezTo>
                    <a:pt x="2088" y="705"/>
                    <a:pt x="1902" y="891"/>
                    <a:pt x="1902" y="1122"/>
                  </a:cubicBezTo>
                  <a:lnTo>
                    <a:pt x="1902" y="4058"/>
                  </a:lnTo>
                  <a:cubicBezTo>
                    <a:pt x="1828" y="4208"/>
                    <a:pt x="1777" y="4371"/>
                    <a:pt x="1755" y="4541"/>
                  </a:cubicBezTo>
                  <a:lnTo>
                    <a:pt x="1034" y="3904"/>
                  </a:lnTo>
                  <a:cubicBezTo>
                    <a:pt x="924" y="3805"/>
                    <a:pt x="786" y="3756"/>
                    <a:pt x="649" y="3756"/>
                  </a:cubicBezTo>
                  <a:cubicBezTo>
                    <a:pt x="489" y="3756"/>
                    <a:pt x="330" y="3823"/>
                    <a:pt x="215" y="3952"/>
                  </a:cubicBezTo>
                  <a:cubicBezTo>
                    <a:pt x="0" y="4192"/>
                    <a:pt x="23" y="4560"/>
                    <a:pt x="263" y="4772"/>
                  </a:cubicBezTo>
                  <a:cubicBezTo>
                    <a:pt x="263" y="4772"/>
                    <a:pt x="2530" y="7420"/>
                    <a:pt x="3311" y="7420"/>
                  </a:cubicBezTo>
                  <a:lnTo>
                    <a:pt x="4146" y="7420"/>
                  </a:lnTo>
                  <a:cubicBezTo>
                    <a:pt x="5017" y="7420"/>
                    <a:pt x="5722" y="6715"/>
                    <a:pt x="5722" y="5844"/>
                  </a:cubicBezTo>
                  <a:lnTo>
                    <a:pt x="5722" y="4752"/>
                  </a:lnTo>
                  <a:cubicBezTo>
                    <a:pt x="5722" y="4640"/>
                    <a:pt x="5709" y="4532"/>
                    <a:pt x="5687" y="4426"/>
                  </a:cubicBezTo>
                  <a:lnTo>
                    <a:pt x="5687" y="1637"/>
                  </a:lnTo>
                  <a:cubicBezTo>
                    <a:pt x="5687" y="1407"/>
                    <a:pt x="5501" y="1221"/>
                    <a:pt x="5274" y="1221"/>
                  </a:cubicBezTo>
                  <a:cubicBezTo>
                    <a:pt x="5043" y="1221"/>
                    <a:pt x="4857" y="1407"/>
                    <a:pt x="4857" y="1637"/>
                  </a:cubicBezTo>
                  <a:lnTo>
                    <a:pt x="4857" y="3350"/>
                  </a:lnTo>
                  <a:cubicBezTo>
                    <a:pt x="4806" y="3324"/>
                    <a:pt x="4755" y="3302"/>
                    <a:pt x="4700" y="3283"/>
                  </a:cubicBezTo>
                  <a:lnTo>
                    <a:pt x="4700" y="792"/>
                  </a:lnTo>
                  <a:cubicBezTo>
                    <a:pt x="4700" y="561"/>
                    <a:pt x="4515" y="376"/>
                    <a:pt x="4287" y="376"/>
                  </a:cubicBezTo>
                  <a:cubicBezTo>
                    <a:pt x="4057" y="376"/>
                    <a:pt x="3871" y="561"/>
                    <a:pt x="3871" y="792"/>
                  </a:cubicBezTo>
                  <a:lnTo>
                    <a:pt x="3871" y="3180"/>
                  </a:lnTo>
                  <a:lnTo>
                    <a:pt x="3717" y="3180"/>
                  </a:lnTo>
                  <a:lnTo>
                    <a:pt x="3717" y="417"/>
                  </a:lnTo>
                  <a:cubicBezTo>
                    <a:pt x="3717" y="187"/>
                    <a:pt x="3532" y="1"/>
                    <a:pt x="3301"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4"/>
            <p:cNvSpPr/>
            <p:nvPr/>
          </p:nvSpPr>
          <p:spPr>
            <a:xfrm>
              <a:off x="905801" y="200172"/>
              <a:ext cx="162419" cy="210580"/>
            </a:xfrm>
            <a:custGeom>
              <a:rect b="b" l="l" r="r" t="t"/>
              <a:pathLst>
                <a:path extrusionOk="0" h="7420" w="5723">
                  <a:moveTo>
                    <a:pt x="2421" y="1"/>
                  </a:moveTo>
                  <a:cubicBezTo>
                    <a:pt x="2194" y="1"/>
                    <a:pt x="2008" y="187"/>
                    <a:pt x="2008" y="417"/>
                  </a:cubicBezTo>
                  <a:lnTo>
                    <a:pt x="2008" y="3180"/>
                  </a:lnTo>
                  <a:lnTo>
                    <a:pt x="1851" y="3180"/>
                  </a:lnTo>
                  <a:lnTo>
                    <a:pt x="1851" y="792"/>
                  </a:lnTo>
                  <a:cubicBezTo>
                    <a:pt x="1851" y="561"/>
                    <a:pt x="1666" y="376"/>
                    <a:pt x="1438" y="376"/>
                  </a:cubicBezTo>
                  <a:cubicBezTo>
                    <a:pt x="1208" y="376"/>
                    <a:pt x="1022" y="561"/>
                    <a:pt x="1022" y="792"/>
                  </a:cubicBezTo>
                  <a:lnTo>
                    <a:pt x="1022" y="3283"/>
                  </a:lnTo>
                  <a:cubicBezTo>
                    <a:pt x="968" y="3302"/>
                    <a:pt x="917" y="3324"/>
                    <a:pt x="865" y="3350"/>
                  </a:cubicBezTo>
                  <a:lnTo>
                    <a:pt x="865" y="1637"/>
                  </a:lnTo>
                  <a:cubicBezTo>
                    <a:pt x="865" y="1407"/>
                    <a:pt x="683" y="1221"/>
                    <a:pt x="452" y="1221"/>
                  </a:cubicBezTo>
                  <a:cubicBezTo>
                    <a:pt x="222" y="1221"/>
                    <a:pt x="36" y="1407"/>
                    <a:pt x="36" y="1637"/>
                  </a:cubicBezTo>
                  <a:lnTo>
                    <a:pt x="36" y="4426"/>
                  </a:lnTo>
                  <a:cubicBezTo>
                    <a:pt x="14" y="4532"/>
                    <a:pt x="1" y="4640"/>
                    <a:pt x="1" y="4752"/>
                  </a:cubicBezTo>
                  <a:lnTo>
                    <a:pt x="1" y="5844"/>
                  </a:lnTo>
                  <a:cubicBezTo>
                    <a:pt x="1" y="6715"/>
                    <a:pt x="708" y="7420"/>
                    <a:pt x="1576" y="7420"/>
                  </a:cubicBezTo>
                  <a:lnTo>
                    <a:pt x="2412" y="7420"/>
                  </a:lnTo>
                  <a:cubicBezTo>
                    <a:pt x="3193" y="7420"/>
                    <a:pt x="5460" y="4772"/>
                    <a:pt x="5460" y="4772"/>
                  </a:cubicBezTo>
                  <a:cubicBezTo>
                    <a:pt x="5700" y="4560"/>
                    <a:pt x="5722" y="4192"/>
                    <a:pt x="5508" y="3952"/>
                  </a:cubicBezTo>
                  <a:cubicBezTo>
                    <a:pt x="5394" y="3823"/>
                    <a:pt x="5235" y="3756"/>
                    <a:pt x="5074" y="3756"/>
                  </a:cubicBezTo>
                  <a:cubicBezTo>
                    <a:pt x="4937" y="3756"/>
                    <a:pt x="4799" y="3805"/>
                    <a:pt x="4688" y="3904"/>
                  </a:cubicBezTo>
                  <a:lnTo>
                    <a:pt x="3971" y="4541"/>
                  </a:lnTo>
                  <a:cubicBezTo>
                    <a:pt x="3949" y="4371"/>
                    <a:pt x="3897" y="4208"/>
                    <a:pt x="3824" y="4058"/>
                  </a:cubicBezTo>
                  <a:lnTo>
                    <a:pt x="3824" y="1122"/>
                  </a:lnTo>
                  <a:cubicBezTo>
                    <a:pt x="3824" y="891"/>
                    <a:pt x="3638" y="705"/>
                    <a:pt x="3408" y="705"/>
                  </a:cubicBezTo>
                  <a:cubicBezTo>
                    <a:pt x="3177" y="705"/>
                    <a:pt x="2991" y="891"/>
                    <a:pt x="2991" y="1122"/>
                  </a:cubicBezTo>
                  <a:lnTo>
                    <a:pt x="2991" y="3289"/>
                  </a:lnTo>
                  <a:cubicBezTo>
                    <a:pt x="2943" y="3270"/>
                    <a:pt x="2889" y="3254"/>
                    <a:pt x="2838" y="3238"/>
                  </a:cubicBezTo>
                  <a:lnTo>
                    <a:pt x="2838" y="417"/>
                  </a:lnTo>
                  <a:cubicBezTo>
                    <a:pt x="2838" y="187"/>
                    <a:pt x="2652" y="1"/>
                    <a:pt x="242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4"/>
            <p:cNvSpPr/>
            <p:nvPr/>
          </p:nvSpPr>
          <p:spPr>
            <a:xfrm>
              <a:off x="909547" y="1139522"/>
              <a:ext cx="259251" cy="176098"/>
            </a:xfrm>
            <a:custGeom>
              <a:rect b="b" l="l" r="r" t="t"/>
              <a:pathLst>
                <a:path extrusionOk="0" h="6205" w="9135">
                  <a:moveTo>
                    <a:pt x="0" y="0"/>
                  </a:moveTo>
                  <a:cubicBezTo>
                    <a:pt x="0" y="0"/>
                    <a:pt x="41" y="732"/>
                    <a:pt x="45" y="732"/>
                  </a:cubicBezTo>
                  <a:cubicBezTo>
                    <a:pt x="45" y="732"/>
                    <a:pt x="45" y="730"/>
                    <a:pt x="45" y="727"/>
                  </a:cubicBezTo>
                  <a:lnTo>
                    <a:pt x="45" y="4860"/>
                  </a:lnTo>
                  <a:cubicBezTo>
                    <a:pt x="45" y="5414"/>
                    <a:pt x="403" y="5901"/>
                    <a:pt x="932" y="6058"/>
                  </a:cubicBezTo>
                  <a:cubicBezTo>
                    <a:pt x="1215" y="6141"/>
                    <a:pt x="1551" y="6204"/>
                    <a:pt x="1914" y="6204"/>
                  </a:cubicBezTo>
                  <a:cubicBezTo>
                    <a:pt x="2154" y="6204"/>
                    <a:pt x="2405" y="6177"/>
                    <a:pt x="2661" y="6109"/>
                  </a:cubicBezTo>
                  <a:cubicBezTo>
                    <a:pt x="3219" y="5962"/>
                    <a:pt x="3646" y="5910"/>
                    <a:pt x="4006" y="5910"/>
                  </a:cubicBezTo>
                  <a:cubicBezTo>
                    <a:pt x="4536" y="5910"/>
                    <a:pt x="4918" y="6023"/>
                    <a:pt x="5354" y="6109"/>
                  </a:cubicBezTo>
                  <a:cubicBezTo>
                    <a:pt x="5534" y="6145"/>
                    <a:pt x="5791" y="6158"/>
                    <a:pt x="6076" y="6158"/>
                  </a:cubicBezTo>
                  <a:cubicBezTo>
                    <a:pt x="6935" y="6158"/>
                    <a:pt x="8043" y="6036"/>
                    <a:pt x="8043" y="6036"/>
                  </a:cubicBezTo>
                  <a:cubicBezTo>
                    <a:pt x="8043" y="6036"/>
                    <a:pt x="9135" y="5165"/>
                    <a:pt x="7899" y="4800"/>
                  </a:cubicBezTo>
                  <a:cubicBezTo>
                    <a:pt x="6660" y="4438"/>
                    <a:pt x="3244" y="2837"/>
                    <a:pt x="3244" y="2837"/>
                  </a:cubicBezTo>
                  <a:lnTo>
                    <a:pt x="3244"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4"/>
            <p:cNvSpPr/>
            <p:nvPr/>
          </p:nvSpPr>
          <p:spPr>
            <a:xfrm>
              <a:off x="1705006" y="1139522"/>
              <a:ext cx="259195" cy="176098"/>
            </a:xfrm>
            <a:custGeom>
              <a:rect b="b" l="l" r="r" t="t"/>
              <a:pathLst>
                <a:path extrusionOk="0" h="6205" w="9133">
                  <a:moveTo>
                    <a:pt x="5892" y="0"/>
                  </a:moveTo>
                  <a:lnTo>
                    <a:pt x="5892" y="2837"/>
                  </a:lnTo>
                  <a:cubicBezTo>
                    <a:pt x="5892" y="2837"/>
                    <a:pt x="2473" y="4438"/>
                    <a:pt x="1237" y="4800"/>
                  </a:cubicBezTo>
                  <a:cubicBezTo>
                    <a:pt x="1" y="5165"/>
                    <a:pt x="1093" y="6036"/>
                    <a:pt x="1093" y="6036"/>
                  </a:cubicBezTo>
                  <a:cubicBezTo>
                    <a:pt x="1093" y="6036"/>
                    <a:pt x="2201" y="6158"/>
                    <a:pt x="3060" y="6158"/>
                  </a:cubicBezTo>
                  <a:cubicBezTo>
                    <a:pt x="3344" y="6158"/>
                    <a:pt x="3601" y="6145"/>
                    <a:pt x="3782" y="6109"/>
                  </a:cubicBezTo>
                  <a:cubicBezTo>
                    <a:pt x="4216" y="6023"/>
                    <a:pt x="4598" y="5910"/>
                    <a:pt x="5129" y="5910"/>
                  </a:cubicBezTo>
                  <a:cubicBezTo>
                    <a:pt x="5489" y="5910"/>
                    <a:pt x="5917" y="5962"/>
                    <a:pt x="6475" y="6109"/>
                  </a:cubicBezTo>
                  <a:cubicBezTo>
                    <a:pt x="6731" y="6177"/>
                    <a:pt x="6982" y="6204"/>
                    <a:pt x="7221" y="6204"/>
                  </a:cubicBezTo>
                  <a:cubicBezTo>
                    <a:pt x="7584" y="6204"/>
                    <a:pt x="7920" y="6141"/>
                    <a:pt x="8204" y="6058"/>
                  </a:cubicBezTo>
                  <a:cubicBezTo>
                    <a:pt x="8732" y="5901"/>
                    <a:pt x="9091" y="5414"/>
                    <a:pt x="9091" y="4860"/>
                  </a:cubicBezTo>
                  <a:lnTo>
                    <a:pt x="9091" y="727"/>
                  </a:lnTo>
                  <a:cubicBezTo>
                    <a:pt x="9091" y="730"/>
                    <a:pt x="9091" y="732"/>
                    <a:pt x="9091" y="732"/>
                  </a:cubicBezTo>
                  <a:cubicBezTo>
                    <a:pt x="9094" y="732"/>
                    <a:pt x="9132" y="0"/>
                    <a:pt x="9132"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 name="Google Shape;1112;p34"/>
          <p:cNvGrpSpPr/>
          <p:nvPr/>
        </p:nvGrpSpPr>
        <p:grpSpPr>
          <a:xfrm>
            <a:off x="8025113" y="1202088"/>
            <a:ext cx="316871" cy="316855"/>
            <a:chOff x="291850" y="2324188"/>
            <a:chExt cx="316871" cy="316855"/>
          </a:xfrm>
        </p:grpSpPr>
        <p:sp>
          <p:nvSpPr>
            <p:cNvPr id="1113" name="Google Shape;1113;p34"/>
            <p:cNvSpPr/>
            <p:nvPr/>
          </p:nvSpPr>
          <p:spPr>
            <a:xfrm>
              <a:off x="291850" y="2324188"/>
              <a:ext cx="316871" cy="316855"/>
            </a:xfrm>
            <a:custGeom>
              <a:rect b="b" l="l" r="r" t="t"/>
              <a:pathLst>
                <a:path extrusionOk="0" h="6584" w="6584">
                  <a:moveTo>
                    <a:pt x="1614" y="1"/>
                  </a:moveTo>
                  <a:cubicBezTo>
                    <a:pt x="724" y="1"/>
                    <a:pt x="1" y="724"/>
                    <a:pt x="1" y="1614"/>
                  </a:cubicBezTo>
                  <a:lnTo>
                    <a:pt x="1" y="4973"/>
                  </a:lnTo>
                  <a:cubicBezTo>
                    <a:pt x="1" y="5863"/>
                    <a:pt x="724" y="6584"/>
                    <a:pt x="1614" y="6584"/>
                  </a:cubicBezTo>
                  <a:lnTo>
                    <a:pt x="4970" y="6584"/>
                  </a:lnTo>
                  <a:cubicBezTo>
                    <a:pt x="5863" y="6584"/>
                    <a:pt x="6584" y="5863"/>
                    <a:pt x="6584" y="4973"/>
                  </a:cubicBezTo>
                  <a:lnTo>
                    <a:pt x="6584" y="1614"/>
                  </a:lnTo>
                  <a:cubicBezTo>
                    <a:pt x="6584" y="724"/>
                    <a:pt x="5863"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4"/>
            <p:cNvSpPr/>
            <p:nvPr/>
          </p:nvSpPr>
          <p:spPr>
            <a:xfrm>
              <a:off x="291850" y="2324188"/>
              <a:ext cx="126287" cy="316855"/>
            </a:xfrm>
            <a:custGeom>
              <a:rect b="b" l="l" r="r" t="t"/>
              <a:pathLst>
                <a:path extrusionOk="0" h="6584" w="2624">
                  <a:moveTo>
                    <a:pt x="1614" y="1"/>
                  </a:moveTo>
                  <a:cubicBezTo>
                    <a:pt x="724" y="1"/>
                    <a:pt x="1" y="724"/>
                    <a:pt x="1" y="1614"/>
                  </a:cubicBezTo>
                  <a:lnTo>
                    <a:pt x="1" y="4973"/>
                  </a:lnTo>
                  <a:cubicBezTo>
                    <a:pt x="1" y="5863"/>
                    <a:pt x="724" y="6584"/>
                    <a:pt x="1614" y="6584"/>
                  </a:cubicBezTo>
                  <a:lnTo>
                    <a:pt x="2623" y="6584"/>
                  </a:lnTo>
                  <a:cubicBezTo>
                    <a:pt x="1733" y="6584"/>
                    <a:pt x="1009" y="5863"/>
                    <a:pt x="1009" y="4973"/>
                  </a:cubicBezTo>
                  <a:lnTo>
                    <a:pt x="1009" y="1614"/>
                  </a:lnTo>
                  <a:cubicBezTo>
                    <a:pt x="1009" y="724"/>
                    <a:pt x="1733" y="1"/>
                    <a:pt x="262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4"/>
            <p:cNvSpPr/>
            <p:nvPr/>
          </p:nvSpPr>
          <p:spPr>
            <a:xfrm>
              <a:off x="450281" y="2457160"/>
              <a:ext cx="47646" cy="49376"/>
            </a:xfrm>
            <a:custGeom>
              <a:rect b="b" l="l" r="r" t="t"/>
              <a:pathLst>
                <a:path extrusionOk="0" h="1026" w="990">
                  <a:moveTo>
                    <a:pt x="493" y="1"/>
                  </a:moveTo>
                  <a:cubicBezTo>
                    <a:pt x="221" y="1"/>
                    <a:pt x="0" y="225"/>
                    <a:pt x="0" y="497"/>
                  </a:cubicBezTo>
                  <a:lnTo>
                    <a:pt x="0" y="529"/>
                  </a:lnTo>
                  <a:cubicBezTo>
                    <a:pt x="0" y="801"/>
                    <a:pt x="221" y="1025"/>
                    <a:pt x="493" y="1025"/>
                  </a:cubicBezTo>
                  <a:cubicBezTo>
                    <a:pt x="765" y="1025"/>
                    <a:pt x="990" y="801"/>
                    <a:pt x="990" y="529"/>
                  </a:cubicBezTo>
                  <a:lnTo>
                    <a:pt x="990" y="497"/>
                  </a:lnTo>
                  <a:cubicBezTo>
                    <a:pt x="990" y="225"/>
                    <a:pt x="765" y="1"/>
                    <a:pt x="4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4"/>
            <p:cNvSpPr/>
            <p:nvPr/>
          </p:nvSpPr>
          <p:spPr>
            <a:xfrm>
              <a:off x="523914" y="2383527"/>
              <a:ext cx="47646" cy="49184"/>
            </a:xfrm>
            <a:custGeom>
              <a:rect b="b" l="l" r="r" t="t"/>
              <a:pathLst>
                <a:path extrusionOk="0" h="1022" w="990">
                  <a:moveTo>
                    <a:pt x="497" y="0"/>
                  </a:moveTo>
                  <a:cubicBezTo>
                    <a:pt x="225" y="0"/>
                    <a:pt x="1" y="221"/>
                    <a:pt x="1" y="493"/>
                  </a:cubicBezTo>
                  <a:lnTo>
                    <a:pt x="1" y="525"/>
                  </a:lnTo>
                  <a:cubicBezTo>
                    <a:pt x="1" y="801"/>
                    <a:pt x="225" y="1022"/>
                    <a:pt x="497" y="1022"/>
                  </a:cubicBezTo>
                  <a:cubicBezTo>
                    <a:pt x="769" y="1022"/>
                    <a:pt x="990" y="798"/>
                    <a:pt x="990" y="525"/>
                  </a:cubicBezTo>
                  <a:lnTo>
                    <a:pt x="990" y="493"/>
                  </a:lnTo>
                  <a:cubicBezTo>
                    <a:pt x="990" y="221"/>
                    <a:pt x="769" y="0"/>
                    <a:pt x="4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4"/>
            <p:cNvSpPr/>
            <p:nvPr/>
          </p:nvSpPr>
          <p:spPr>
            <a:xfrm>
              <a:off x="376455" y="2530985"/>
              <a:ext cx="47646" cy="49184"/>
            </a:xfrm>
            <a:custGeom>
              <a:rect b="b" l="l" r="r" t="t"/>
              <a:pathLst>
                <a:path extrusionOk="0" h="1022" w="990">
                  <a:moveTo>
                    <a:pt x="494" y="0"/>
                  </a:moveTo>
                  <a:cubicBezTo>
                    <a:pt x="221" y="0"/>
                    <a:pt x="0" y="225"/>
                    <a:pt x="0" y="497"/>
                  </a:cubicBezTo>
                  <a:lnTo>
                    <a:pt x="0" y="529"/>
                  </a:lnTo>
                  <a:cubicBezTo>
                    <a:pt x="0" y="801"/>
                    <a:pt x="221" y="1022"/>
                    <a:pt x="494" y="1022"/>
                  </a:cubicBezTo>
                  <a:cubicBezTo>
                    <a:pt x="769" y="1022"/>
                    <a:pt x="990" y="801"/>
                    <a:pt x="990" y="529"/>
                  </a:cubicBezTo>
                  <a:lnTo>
                    <a:pt x="990" y="497"/>
                  </a:lnTo>
                  <a:cubicBezTo>
                    <a:pt x="990" y="221"/>
                    <a:pt x="769" y="0"/>
                    <a:pt x="4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34"/>
          <p:cNvGrpSpPr/>
          <p:nvPr/>
        </p:nvGrpSpPr>
        <p:grpSpPr>
          <a:xfrm rot="-5400000">
            <a:off x="-131685" y="2749"/>
            <a:ext cx="1073594" cy="1073495"/>
            <a:chOff x="7890475" y="3195525"/>
            <a:chExt cx="819850" cy="819775"/>
          </a:xfrm>
        </p:grpSpPr>
        <p:sp>
          <p:nvSpPr>
            <p:cNvPr id="1119" name="Google Shape;1119;p34"/>
            <p:cNvSpPr/>
            <p:nvPr/>
          </p:nvSpPr>
          <p:spPr>
            <a:xfrm>
              <a:off x="7890475" y="3851350"/>
              <a:ext cx="163950" cy="163950"/>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4"/>
            <p:cNvSpPr/>
            <p:nvPr/>
          </p:nvSpPr>
          <p:spPr>
            <a:xfrm>
              <a:off x="8054400" y="3851350"/>
              <a:ext cx="164025" cy="163950"/>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4"/>
            <p:cNvSpPr/>
            <p:nvPr/>
          </p:nvSpPr>
          <p:spPr>
            <a:xfrm>
              <a:off x="8054400" y="3687425"/>
              <a:ext cx="164025" cy="163950"/>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4"/>
            <p:cNvSpPr/>
            <p:nvPr/>
          </p:nvSpPr>
          <p:spPr>
            <a:xfrm>
              <a:off x="8218400" y="3851350"/>
              <a:ext cx="163975" cy="163950"/>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4"/>
            <p:cNvSpPr/>
            <p:nvPr/>
          </p:nvSpPr>
          <p:spPr>
            <a:xfrm>
              <a:off x="8382350" y="3851350"/>
              <a:ext cx="163950" cy="163950"/>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8" y="6055"/>
                    <a:pt x="6558" y="5434"/>
                  </a:cubicBezTo>
                  <a:lnTo>
                    <a:pt x="6558"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4"/>
            <p:cNvSpPr/>
            <p:nvPr/>
          </p:nvSpPr>
          <p:spPr>
            <a:xfrm>
              <a:off x="8546275" y="3851350"/>
              <a:ext cx="164050" cy="163950"/>
            </a:xfrm>
            <a:custGeom>
              <a:rect b="b" l="l" r="r" t="t"/>
              <a:pathLst>
                <a:path extrusionOk="0" h="6558" w="6562">
                  <a:moveTo>
                    <a:pt x="1128" y="0"/>
                  </a:moveTo>
                  <a:cubicBezTo>
                    <a:pt x="507" y="0"/>
                    <a:pt x="1" y="503"/>
                    <a:pt x="1" y="1124"/>
                  </a:cubicBezTo>
                  <a:lnTo>
                    <a:pt x="1" y="5434"/>
                  </a:lnTo>
                  <a:cubicBezTo>
                    <a:pt x="1" y="6055"/>
                    <a:pt x="503" y="6558"/>
                    <a:pt x="1128"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4"/>
            <p:cNvSpPr/>
            <p:nvPr/>
          </p:nvSpPr>
          <p:spPr>
            <a:xfrm>
              <a:off x="8546275" y="3687425"/>
              <a:ext cx="164050" cy="163950"/>
            </a:xfrm>
            <a:custGeom>
              <a:rect b="b" l="l" r="r" t="t"/>
              <a:pathLst>
                <a:path extrusionOk="0" h="6558" w="6562">
                  <a:moveTo>
                    <a:pt x="1128" y="0"/>
                  </a:moveTo>
                  <a:cubicBezTo>
                    <a:pt x="507" y="0"/>
                    <a:pt x="1" y="503"/>
                    <a:pt x="1" y="1124"/>
                  </a:cubicBezTo>
                  <a:lnTo>
                    <a:pt x="1" y="5434"/>
                  </a:lnTo>
                  <a:cubicBezTo>
                    <a:pt x="1" y="6055"/>
                    <a:pt x="503" y="6557"/>
                    <a:pt x="1128" y="6557"/>
                  </a:cubicBezTo>
                  <a:lnTo>
                    <a:pt x="5434" y="6557"/>
                  </a:lnTo>
                  <a:cubicBezTo>
                    <a:pt x="6055" y="6557"/>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4"/>
            <p:cNvSpPr/>
            <p:nvPr/>
          </p:nvSpPr>
          <p:spPr>
            <a:xfrm>
              <a:off x="8546275" y="3523400"/>
              <a:ext cx="164050" cy="164050"/>
            </a:xfrm>
            <a:custGeom>
              <a:rect b="b" l="l" r="r" t="t"/>
              <a:pathLst>
                <a:path extrusionOk="0" h="6562" w="6562">
                  <a:moveTo>
                    <a:pt x="1128" y="1"/>
                  </a:moveTo>
                  <a:cubicBezTo>
                    <a:pt x="507" y="1"/>
                    <a:pt x="1" y="506"/>
                    <a:pt x="1" y="1128"/>
                  </a:cubicBezTo>
                  <a:lnTo>
                    <a:pt x="1" y="5434"/>
                  </a:lnTo>
                  <a:cubicBezTo>
                    <a:pt x="1" y="6055"/>
                    <a:pt x="503" y="6561"/>
                    <a:pt x="1128" y="6561"/>
                  </a:cubicBezTo>
                  <a:lnTo>
                    <a:pt x="5434" y="6561"/>
                  </a:lnTo>
                  <a:cubicBezTo>
                    <a:pt x="6055" y="6561"/>
                    <a:pt x="6561" y="6055"/>
                    <a:pt x="6561" y="5434"/>
                  </a:cubicBezTo>
                  <a:lnTo>
                    <a:pt x="6561" y="1128"/>
                  </a:lnTo>
                  <a:cubicBezTo>
                    <a:pt x="6558" y="506"/>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4"/>
            <p:cNvSpPr/>
            <p:nvPr/>
          </p:nvSpPr>
          <p:spPr>
            <a:xfrm>
              <a:off x="8054400" y="3195525"/>
              <a:ext cx="164025" cy="163975"/>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4"/>
            <p:cNvSpPr/>
            <p:nvPr/>
          </p:nvSpPr>
          <p:spPr>
            <a:xfrm>
              <a:off x="8054400" y="3359475"/>
              <a:ext cx="164025" cy="163950"/>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4"/>
            <p:cNvSpPr/>
            <p:nvPr/>
          </p:nvSpPr>
          <p:spPr>
            <a:xfrm>
              <a:off x="8218400" y="3359475"/>
              <a:ext cx="163975" cy="163950"/>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4"/>
            <p:cNvSpPr/>
            <p:nvPr/>
          </p:nvSpPr>
          <p:spPr>
            <a:xfrm>
              <a:off x="8218400" y="3195525"/>
              <a:ext cx="163975" cy="163975"/>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3" name="Shape 4433"/>
        <p:cNvGrpSpPr/>
        <p:nvPr/>
      </p:nvGrpSpPr>
      <p:grpSpPr>
        <a:xfrm>
          <a:off x="0" y="0"/>
          <a:ext cx="0" cy="0"/>
          <a:chOff x="0" y="0"/>
          <a:chExt cx="0" cy="0"/>
        </a:xfrm>
      </p:grpSpPr>
      <p:sp>
        <p:nvSpPr>
          <p:cNvPr id="4434" name="Google Shape;4434;p61"/>
          <p:cNvSpPr txBox="1"/>
          <p:nvPr>
            <p:ph idx="1" type="body"/>
          </p:nvPr>
        </p:nvSpPr>
        <p:spPr>
          <a:xfrm>
            <a:off x="1202175" y="1290600"/>
            <a:ext cx="3218400" cy="3192600"/>
          </a:xfrm>
          <a:prstGeom prst="rect">
            <a:avLst/>
          </a:prstGeom>
        </p:spPr>
        <p:txBody>
          <a:bodyPr anchorCtr="0" anchor="t" bIns="91425" lIns="91425" spcFirstLastPara="1" rIns="91425" wrap="square" tIns="91425">
            <a:noAutofit/>
          </a:bodyPr>
          <a:lstStyle/>
          <a:p>
            <a:pPr indent="0" lvl="0" marL="0" rtl="0" algn="l">
              <a:lnSpc>
                <a:spcPct val="115000"/>
              </a:lnSpc>
              <a:spcBef>
                <a:spcPts val="300"/>
              </a:spcBef>
              <a:spcAft>
                <a:spcPts val="0"/>
              </a:spcAft>
              <a:buClr>
                <a:schemeClr val="dk1"/>
              </a:buClr>
              <a:buSzPts val="1100"/>
              <a:buFont typeface="Arial"/>
              <a:buNone/>
            </a:pPr>
            <a:r>
              <a:rPr lang="en"/>
              <a:t>Did you like the resources on this template? Get them for free at our other websites:</a:t>
            </a:r>
            <a:endParaRPr sz="2000">
              <a:latin typeface="Bebas Neue"/>
              <a:ea typeface="Bebas Neue"/>
              <a:cs typeface="Bebas Neue"/>
              <a:sym typeface="Bebas Neue"/>
            </a:endParaRPr>
          </a:p>
          <a:p>
            <a:pPr indent="0" lvl="0" marL="0" rtl="0" algn="l">
              <a:lnSpc>
                <a:spcPct val="115000"/>
              </a:lnSpc>
              <a:spcBef>
                <a:spcPts val="0"/>
              </a:spcBef>
              <a:spcAft>
                <a:spcPts val="0"/>
              </a:spcAft>
              <a:buNone/>
            </a:pPr>
            <a:r>
              <a:rPr b="1" lang="en" sz="2000">
                <a:solidFill>
                  <a:schemeClr val="dk1"/>
                </a:solidFill>
                <a:latin typeface="Dela Gothic One"/>
                <a:ea typeface="Dela Gothic One"/>
                <a:cs typeface="Dela Gothic One"/>
                <a:sym typeface="Dela Gothic One"/>
              </a:rPr>
              <a:t>Vectors</a:t>
            </a:r>
            <a:endParaRPr b="1" sz="2000">
              <a:solidFill>
                <a:schemeClr val="dk1"/>
              </a:solidFill>
              <a:latin typeface="Dela Gothic One"/>
              <a:ea typeface="Dela Gothic One"/>
              <a:cs typeface="Dela Gothic One"/>
              <a:sym typeface="Dela Gothic One"/>
            </a:endParaRPr>
          </a:p>
          <a:p>
            <a:pPr indent="-215900" lvl="0" marL="241300" rtl="0" algn="l">
              <a:lnSpc>
                <a:spcPct val="115000"/>
              </a:lnSpc>
              <a:spcBef>
                <a:spcPts val="300"/>
              </a:spcBef>
              <a:spcAft>
                <a:spcPts val="0"/>
              </a:spcAft>
              <a:buSzPts val="1400"/>
              <a:buFont typeface="Anaheim"/>
              <a:buChar char="●"/>
            </a:pPr>
            <a:r>
              <a:rPr lang="en">
                <a:solidFill>
                  <a:schemeClr val="hlink"/>
                </a:solidFill>
                <a:uFill>
                  <a:noFill/>
                </a:uFill>
                <a:hlinkClick r:id="rId3"/>
              </a:rPr>
              <a:t>Board game collection</a:t>
            </a:r>
            <a:endParaRPr/>
          </a:p>
          <a:p>
            <a:pPr indent="-215900" lvl="0" marL="241300" rtl="0" algn="l">
              <a:spcBef>
                <a:spcPts val="300"/>
              </a:spcBef>
              <a:spcAft>
                <a:spcPts val="0"/>
              </a:spcAft>
              <a:buSzPts val="1400"/>
              <a:buChar char="●"/>
            </a:pPr>
            <a:r>
              <a:rPr lang="en">
                <a:solidFill>
                  <a:schemeClr val="hlink"/>
                </a:solidFill>
                <a:uFill>
                  <a:noFill/>
                </a:uFill>
                <a:hlinkClick r:id="rId4"/>
              </a:rPr>
              <a:t>Board game collectio</a:t>
            </a:r>
            <a:r>
              <a:rPr lang="en"/>
              <a:t>n I</a:t>
            </a:r>
            <a:endParaRPr/>
          </a:p>
          <a:p>
            <a:pPr indent="0" lvl="0" marL="241300" rtl="0" algn="l">
              <a:spcBef>
                <a:spcPts val="300"/>
              </a:spcBef>
              <a:spcAft>
                <a:spcPts val="0"/>
              </a:spcAft>
              <a:buNone/>
            </a:pPr>
            <a:r>
              <a:t/>
            </a:r>
            <a:endParaRPr sz="1800"/>
          </a:p>
          <a:p>
            <a:pPr indent="0" lvl="0" marL="0" rtl="0" algn="l">
              <a:spcBef>
                <a:spcPts val="300"/>
              </a:spcBef>
              <a:spcAft>
                <a:spcPts val="0"/>
              </a:spcAft>
              <a:buNone/>
            </a:pPr>
            <a:r>
              <a:rPr b="1" lang="en" sz="2000">
                <a:solidFill>
                  <a:schemeClr val="dk1"/>
                </a:solidFill>
                <a:latin typeface="Dela Gothic One"/>
                <a:ea typeface="Dela Gothic One"/>
                <a:cs typeface="Dela Gothic One"/>
                <a:sym typeface="Dela Gothic One"/>
              </a:rPr>
              <a:t>Photos</a:t>
            </a:r>
            <a:endParaRPr b="1" sz="2000">
              <a:solidFill>
                <a:schemeClr val="dk1"/>
              </a:solidFill>
              <a:latin typeface="Dela Gothic One"/>
              <a:ea typeface="Dela Gothic One"/>
              <a:cs typeface="Dela Gothic One"/>
              <a:sym typeface="Dela Gothic One"/>
            </a:endParaRPr>
          </a:p>
          <a:p>
            <a:pPr indent="-215900" lvl="0" marL="241300" rtl="0" algn="l">
              <a:spcBef>
                <a:spcPts val="300"/>
              </a:spcBef>
              <a:spcAft>
                <a:spcPts val="0"/>
              </a:spcAft>
              <a:buSzPts val="1400"/>
              <a:buFont typeface="Anaheim"/>
              <a:buChar char="●"/>
            </a:pPr>
            <a:r>
              <a:rPr lang="en">
                <a:solidFill>
                  <a:schemeClr val="hlink"/>
                </a:solidFill>
                <a:uFill>
                  <a:noFill/>
                </a:uFill>
                <a:hlinkClick r:id="rId5"/>
              </a:rPr>
              <a:t>Still life of map with dice</a:t>
            </a:r>
            <a:endParaRPr/>
          </a:p>
          <a:p>
            <a:pPr indent="-215900" lvl="0" marL="241300" rtl="0" algn="l">
              <a:spcBef>
                <a:spcPts val="300"/>
              </a:spcBef>
              <a:spcAft>
                <a:spcPts val="0"/>
              </a:spcAft>
              <a:buSzPts val="1400"/>
              <a:buChar char="●"/>
            </a:pPr>
            <a:r>
              <a:rPr lang="en">
                <a:solidFill>
                  <a:schemeClr val="hlink"/>
                </a:solidFill>
                <a:uFill>
                  <a:noFill/>
                </a:uFill>
                <a:hlinkClick r:id="rId6"/>
              </a:rPr>
              <a:t>Still life of map with dice</a:t>
            </a:r>
            <a:r>
              <a:rPr lang="en"/>
              <a:t> I</a:t>
            </a:r>
            <a:endParaRPr/>
          </a:p>
          <a:p>
            <a:pPr indent="0" lvl="0" marL="0" rtl="0" algn="l">
              <a:lnSpc>
                <a:spcPct val="115000"/>
              </a:lnSpc>
              <a:spcBef>
                <a:spcPts val="300"/>
              </a:spcBef>
              <a:spcAft>
                <a:spcPts val="0"/>
              </a:spcAft>
              <a:buNone/>
            </a:pPr>
            <a:r>
              <a:t/>
            </a:r>
            <a:endParaRPr sz="1100"/>
          </a:p>
        </p:txBody>
      </p:sp>
      <p:sp>
        <p:nvSpPr>
          <p:cNvPr id="4435" name="Google Shape;4435;p61"/>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4436" name="Google Shape;4436;p61"/>
          <p:cNvSpPr txBox="1"/>
          <p:nvPr>
            <p:ph idx="2" type="body"/>
          </p:nvPr>
        </p:nvSpPr>
        <p:spPr>
          <a:xfrm>
            <a:off x="4723425" y="1290600"/>
            <a:ext cx="3218400" cy="31926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b="1" lang="en" sz="2000">
                <a:solidFill>
                  <a:schemeClr val="dk1"/>
                </a:solidFill>
                <a:latin typeface="Dela Gothic One"/>
                <a:ea typeface="Dela Gothic One"/>
                <a:cs typeface="Dela Gothic One"/>
                <a:sym typeface="Dela Gothic One"/>
              </a:rPr>
              <a:t>Icons</a:t>
            </a:r>
            <a:endParaRPr b="1" sz="2000">
              <a:solidFill>
                <a:schemeClr val="dk1"/>
              </a:solidFill>
              <a:latin typeface="Dela Gothic One"/>
              <a:ea typeface="Dela Gothic One"/>
              <a:cs typeface="Dela Gothic One"/>
              <a:sym typeface="Dela Gothic One"/>
            </a:endParaRPr>
          </a:p>
          <a:p>
            <a:pPr indent="-215900" lvl="0" marL="241300" rtl="0" algn="l">
              <a:spcBef>
                <a:spcPts val="300"/>
              </a:spcBef>
              <a:spcAft>
                <a:spcPts val="0"/>
              </a:spcAft>
              <a:buSzPts val="1400"/>
              <a:buChar char="●"/>
            </a:pPr>
            <a:r>
              <a:rPr lang="en">
                <a:solidFill>
                  <a:schemeClr val="hlink"/>
                </a:solidFill>
                <a:uFill>
                  <a:noFill/>
                </a:uFill>
                <a:hlinkClick r:id="rId7"/>
              </a:rPr>
              <a:t>Gaming icon pack lineal color</a:t>
            </a:r>
            <a:endParaRPr/>
          </a:p>
          <a:p>
            <a:pPr indent="-215900" lvl="0" marL="241300" rtl="0" algn="l">
              <a:spcBef>
                <a:spcPts val="300"/>
              </a:spcBef>
              <a:spcAft>
                <a:spcPts val="0"/>
              </a:spcAft>
              <a:buSzPts val="1400"/>
              <a:buChar char="●"/>
            </a:pPr>
            <a:r>
              <a:rPr lang="en">
                <a:solidFill>
                  <a:schemeClr val="hlink"/>
                </a:solidFill>
                <a:uFill>
                  <a:noFill/>
                </a:uFill>
                <a:hlinkClick r:id="rId8"/>
              </a:rPr>
              <a:t>Spade icon</a:t>
            </a:r>
            <a:endParaRPr/>
          </a:p>
          <a:p>
            <a:pPr indent="-215900" lvl="0" marL="241300" rtl="0" algn="l">
              <a:spcBef>
                <a:spcPts val="300"/>
              </a:spcBef>
              <a:spcAft>
                <a:spcPts val="0"/>
              </a:spcAft>
              <a:buSzPts val="1400"/>
              <a:buChar char="●"/>
            </a:pPr>
            <a:r>
              <a:rPr lang="en">
                <a:solidFill>
                  <a:schemeClr val="hlink"/>
                </a:solidFill>
                <a:uFill>
                  <a:noFill/>
                </a:uFill>
                <a:hlinkClick r:id="rId9"/>
              </a:rPr>
              <a:t>Jigsaw icon</a:t>
            </a:r>
            <a:endParaRPr/>
          </a:p>
          <a:p>
            <a:pPr indent="-215900" lvl="0" marL="241300" rtl="0" algn="l">
              <a:spcBef>
                <a:spcPts val="300"/>
              </a:spcBef>
              <a:spcAft>
                <a:spcPts val="0"/>
              </a:spcAft>
              <a:buSzPts val="1400"/>
              <a:buChar char="●"/>
            </a:pPr>
            <a:r>
              <a:rPr lang="en">
                <a:solidFill>
                  <a:schemeClr val="hlink"/>
                </a:solidFill>
                <a:uFill>
                  <a:noFill/>
                </a:uFill>
                <a:hlinkClick r:id="rId10"/>
              </a:rPr>
              <a:t>Board game icon</a:t>
            </a:r>
            <a:endParaRPr/>
          </a:p>
          <a:p>
            <a:pPr indent="-215900" lvl="0" marL="241300" rtl="0" algn="l">
              <a:spcBef>
                <a:spcPts val="300"/>
              </a:spcBef>
              <a:spcAft>
                <a:spcPts val="0"/>
              </a:spcAft>
              <a:buSzPts val="1400"/>
              <a:buChar char="●"/>
            </a:pPr>
            <a:r>
              <a:rPr lang="en">
                <a:solidFill>
                  <a:schemeClr val="hlink"/>
                </a:solidFill>
                <a:uFill>
                  <a:noFill/>
                </a:uFill>
                <a:hlinkClick r:id="rId11"/>
              </a:rPr>
              <a:t>Rubik icon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40" name="Shape 4440"/>
        <p:cNvGrpSpPr/>
        <p:nvPr/>
      </p:nvGrpSpPr>
      <p:grpSpPr>
        <a:xfrm>
          <a:off x="0" y="0"/>
          <a:ext cx="0" cy="0"/>
          <a:chOff x="0" y="0"/>
          <a:chExt cx="0" cy="0"/>
        </a:xfrm>
      </p:grpSpPr>
      <p:sp>
        <p:nvSpPr>
          <p:cNvPr id="4441" name="Google Shape;4441;p62"/>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442" name="Google Shape;4442;p62"/>
          <p:cNvSpPr txBox="1"/>
          <p:nvPr/>
        </p:nvSpPr>
        <p:spPr>
          <a:xfrm>
            <a:off x="720000" y="1188000"/>
            <a:ext cx="77040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46" name="Shape 4446"/>
        <p:cNvGrpSpPr/>
        <p:nvPr/>
      </p:nvGrpSpPr>
      <p:grpSpPr>
        <a:xfrm>
          <a:off x="0" y="0"/>
          <a:ext cx="0" cy="0"/>
          <a:chOff x="0" y="0"/>
          <a:chExt cx="0" cy="0"/>
        </a:xfrm>
      </p:grpSpPr>
      <p:sp>
        <p:nvSpPr>
          <p:cNvPr id="4447" name="Google Shape;4447;p63"/>
          <p:cNvSpPr txBox="1"/>
          <p:nvPr/>
        </p:nvSpPr>
        <p:spPr>
          <a:xfrm>
            <a:off x="720000" y="1188000"/>
            <a:ext cx="77040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ctr">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4448" name="Google Shape;4448;p63"/>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52" name="Shape 4452"/>
        <p:cNvGrpSpPr/>
        <p:nvPr/>
      </p:nvGrpSpPr>
      <p:grpSpPr>
        <a:xfrm>
          <a:off x="0" y="0"/>
          <a:ext cx="0" cy="0"/>
          <a:chOff x="0" y="0"/>
          <a:chExt cx="0" cy="0"/>
        </a:xfrm>
      </p:grpSpPr>
      <p:sp>
        <p:nvSpPr>
          <p:cNvPr id="4453" name="Google Shape;4453;p64"/>
          <p:cNvSpPr txBox="1"/>
          <p:nvPr/>
        </p:nvSpPr>
        <p:spPr>
          <a:xfrm>
            <a:off x="720000" y="1188000"/>
            <a:ext cx="7704000" cy="172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Dela Gothic One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accent6"/>
                </a:solidFill>
                <a:uFill>
                  <a:noFill/>
                </a:uFill>
                <a:hlinkClick r:id="rId3">
                  <a:extLst>
                    <a:ext uri="{A12FA001-AC4F-418D-AE19-62706E023703}">
                      <ahyp:hlinkClr val="tx"/>
                    </a:ext>
                  </a:extLst>
                </a:hlinkClick>
              </a:rPr>
              <a:t>(</a:t>
            </a:r>
            <a:r>
              <a:rPr lang="en" sz="1100">
                <a:solidFill>
                  <a:schemeClr val="accent6"/>
                </a:solidFill>
                <a:uFill>
                  <a:noFill/>
                </a:uFill>
                <a:hlinkClick r:id="rId4">
                  <a:extLst>
                    <a:ext uri="{A12FA001-AC4F-418D-AE19-62706E023703}">
                      <ahyp:hlinkClr val="tx"/>
                    </a:ext>
                  </a:extLst>
                </a:hlinkClick>
              </a:rPr>
              <a:t>https://fonts.google.com/specimen/Dela+Gothic+One</a:t>
            </a:r>
            <a:r>
              <a:rPr lang="en" sz="1100">
                <a:solidFill>
                  <a:schemeClr val="accent6"/>
                </a:solidFill>
                <a:uFill>
                  <a:noFill/>
                </a:uFill>
                <a:hlinkClick r:id="rId5">
                  <a:extLst>
                    <a:ext uri="{A12FA001-AC4F-418D-AE19-62706E023703}">
                      <ahyp:hlinkClr val="tx"/>
                    </a:ext>
                  </a:extLst>
                </a:hlinkClick>
              </a:rPr>
              <a:t>)</a:t>
            </a:r>
            <a:endParaRPr sz="1100">
              <a:solidFill>
                <a:schemeClr val="accent6"/>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Heebo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accent6"/>
                </a:solidFill>
                <a:uFill>
                  <a:noFill/>
                </a:uFill>
                <a:hlinkClick r:id="rId6">
                  <a:extLst>
                    <a:ext uri="{A12FA001-AC4F-418D-AE19-62706E023703}">
                      <ahyp:hlinkClr val="tx"/>
                    </a:ext>
                  </a:extLst>
                </a:hlinkClick>
              </a:rPr>
              <a:t>(</a:t>
            </a:r>
            <a:r>
              <a:rPr lang="en" sz="1100">
                <a:solidFill>
                  <a:schemeClr val="accent6"/>
                </a:solidFill>
                <a:uFill>
                  <a:noFill/>
                </a:uFill>
                <a:hlinkClick r:id="rId7">
                  <a:extLst>
                    <a:ext uri="{A12FA001-AC4F-418D-AE19-62706E023703}">
                      <ahyp:hlinkClr val="tx"/>
                    </a:ext>
                  </a:extLst>
                </a:hlinkClick>
              </a:rPr>
              <a:t>https://fonts.google.com/specimen/Heebo)</a:t>
            </a:r>
            <a:endParaRPr sz="1100">
              <a:solidFill>
                <a:schemeClr val="accent6"/>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p:txBody>
      </p:sp>
      <p:sp>
        <p:nvSpPr>
          <p:cNvPr id="4454" name="Google Shape;4454;p64"/>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4455" name="Google Shape;4455;p64"/>
          <p:cNvSpPr/>
          <p:nvPr/>
        </p:nvSpPr>
        <p:spPr>
          <a:xfrm>
            <a:off x="2052650" y="2947175"/>
            <a:ext cx="791400" cy="754200"/>
          </a:xfrm>
          <a:prstGeom prst="roundRect">
            <a:avLst>
              <a:gd fmla="val 16667" name="adj"/>
            </a:avLst>
          </a:prstGeom>
          <a:solidFill>
            <a:srgbClr val="071D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4"/>
          <p:cNvSpPr/>
          <p:nvPr/>
        </p:nvSpPr>
        <p:spPr>
          <a:xfrm>
            <a:off x="3114470" y="2947175"/>
            <a:ext cx="791400" cy="754200"/>
          </a:xfrm>
          <a:prstGeom prst="roundRect">
            <a:avLst>
              <a:gd fmla="val 16667" name="adj"/>
            </a:avLst>
          </a:prstGeom>
          <a:solidFill>
            <a:srgbClr val="FAF0C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4"/>
          <p:cNvSpPr/>
          <p:nvPr/>
        </p:nvSpPr>
        <p:spPr>
          <a:xfrm>
            <a:off x="4176289" y="2947175"/>
            <a:ext cx="791400" cy="754200"/>
          </a:xfrm>
          <a:prstGeom prst="roundRect">
            <a:avLst>
              <a:gd fmla="val 16667" name="adj"/>
            </a:avLst>
          </a:prstGeom>
          <a:solidFill>
            <a:srgbClr val="DB154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4"/>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#071df4</a:t>
            </a:r>
            <a:endParaRPr sz="1000">
              <a:solidFill>
                <a:srgbClr val="FFFFFF"/>
              </a:solidFill>
            </a:endParaRPr>
          </a:p>
        </p:txBody>
      </p:sp>
      <p:sp>
        <p:nvSpPr>
          <p:cNvPr id="4459" name="Google Shape;4459;p64"/>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E2A47"/>
                </a:solidFill>
              </a:rPr>
              <a:t>#faf0c8</a:t>
            </a:r>
            <a:endParaRPr sz="1000">
              <a:solidFill>
                <a:srgbClr val="0E2A47"/>
              </a:solidFill>
            </a:endParaRPr>
          </a:p>
        </p:txBody>
      </p:sp>
      <p:sp>
        <p:nvSpPr>
          <p:cNvPr id="4460" name="Google Shape;4460;p64"/>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#db1548</a:t>
            </a:r>
            <a:endParaRPr sz="1000">
              <a:solidFill>
                <a:srgbClr val="FFFFFF"/>
              </a:solidFill>
            </a:endParaRPr>
          </a:p>
        </p:txBody>
      </p:sp>
      <p:sp>
        <p:nvSpPr>
          <p:cNvPr id="4461" name="Google Shape;4461;p64"/>
          <p:cNvSpPr/>
          <p:nvPr/>
        </p:nvSpPr>
        <p:spPr>
          <a:xfrm>
            <a:off x="5238125" y="2947175"/>
            <a:ext cx="791400" cy="754200"/>
          </a:xfrm>
          <a:prstGeom prst="roundRect">
            <a:avLst>
              <a:gd fmla="val 16667" name="adj"/>
            </a:avLst>
          </a:prstGeom>
          <a:solidFill>
            <a:srgbClr val="F5713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462" name="Google Shape;4462;p64"/>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E2A47"/>
                </a:solidFill>
              </a:rPr>
              <a:t>#f57135</a:t>
            </a:r>
            <a:endParaRPr sz="1000">
              <a:solidFill>
                <a:srgbClr val="0E2A47"/>
              </a:solidFill>
            </a:endParaRPr>
          </a:p>
        </p:txBody>
      </p:sp>
      <p:sp>
        <p:nvSpPr>
          <p:cNvPr id="4463" name="Google Shape;4463;p64"/>
          <p:cNvSpPr/>
          <p:nvPr/>
        </p:nvSpPr>
        <p:spPr>
          <a:xfrm>
            <a:off x="2583563" y="3878275"/>
            <a:ext cx="791400" cy="754200"/>
          </a:xfrm>
          <a:prstGeom prst="roundRect">
            <a:avLst>
              <a:gd fmla="val 16667" name="adj"/>
            </a:avLst>
          </a:prstGeom>
          <a:solidFill>
            <a:srgbClr val="40D74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4"/>
          <p:cNvSpPr/>
          <p:nvPr/>
        </p:nvSpPr>
        <p:spPr>
          <a:xfrm>
            <a:off x="3645382" y="3878275"/>
            <a:ext cx="791400" cy="754200"/>
          </a:xfrm>
          <a:prstGeom prst="roundRect">
            <a:avLst>
              <a:gd fmla="val 16667" name="adj"/>
            </a:avLst>
          </a:prstGeom>
          <a:solidFill>
            <a:srgbClr val="B1FC8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4"/>
          <p:cNvSpPr/>
          <p:nvPr/>
        </p:nvSpPr>
        <p:spPr>
          <a:xfrm>
            <a:off x="4707202" y="387827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66" name="Google Shape;4466;p64"/>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#40d74f</a:t>
            </a:r>
            <a:endParaRPr sz="1000">
              <a:solidFill>
                <a:srgbClr val="FFFFFF"/>
              </a:solidFill>
            </a:endParaRPr>
          </a:p>
        </p:txBody>
      </p:sp>
      <p:sp>
        <p:nvSpPr>
          <p:cNvPr id="4467" name="Google Shape;4467;p64"/>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E2A47"/>
                </a:solidFill>
              </a:rPr>
              <a:t>#b1fc86</a:t>
            </a:r>
            <a:endParaRPr sz="1000">
              <a:solidFill>
                <a:srgbClr val="FFFFFF"/>
              </a:solidFill>
            </a:endParaRPr>
          </a:p>
        </p:txBody>
      </p:sp>
      <p:sp>
        <p:nvSpPr>
          <p:cNvPr id="4468" name="Google Shape;4468;p64"/>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4469" name="Google Shape;4469;p64"/>
          <p:cNvSpPr/>
          <p:nvPr/>
        </p:nvSpPr>
        <p:spPr>
          <a:xfrm>
            <a:off x="5769038" y="3878275"/>
            <a:ext cx="791400" cy="754200"/>
          </a:xfrm>
          <a:prstGeom prst="roundRect">
            <a:avLst>
              <a:gd fmla="val 16667" name="adj"/>
            </a:avLst>
          </a:prstGeom>
          <a:solidFill>
            <a:srgbClr val="29292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4"/>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accent6"/>
                </a:solidFill>
              </a:rPr>
              <a:t>#292929</a:t>
            </a:r>
            <a:endParaRPr sz="1000">
              <a:solidFill>
                <a:schemeClr val="accent6"/>
              </a:solidFill>
            </a:endParaRPr>
          </a:p>
        </p:txBody>
      </p:sp>
      <p:sp>
        <p:nvSpPr>
          <p:cNvPr id="4471" name="Google Shape;4471;p64"/>
          <p:cNvSpPr/>
          <p:nvPr/>
        </p:nvSpPr>
        <p:spPr>
          <a:xfrm>
            <a:off x="6299950" y="2947175"/>
            <a:ext cx="791400" cy="754200"/>
          </a:xfrm>
          <a:prstGeom prst="roundRect">
            <a:avLst>
              <a:gd fmla="val 16667" name="adj"/>
            </a:avLst>
          </a:prstGeom>
          <a:solidFill>
            <a:srgbClr val="F0CC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4"/>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#f0cc00</a:t>
            </a:r>
            <a:endParaRPr sz="10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76" name="Shape 4476"/>
        <p:cNvGrpSpPr/>
        <p:nvPr/>
      </p:nvGrpSpPr>
      <p:grpSpPr>
        <a:xfrm>
          <a:off x="0" y="0"/>
          <a:ext cx="0" cy="0"/>
          <a:chOff x="0" y="0"/>
          <a:chExt cx="0" cy="0"/>
        </a:xfrm>
      </p:grpSpPr>
      <p:sp>
        <p:nvSpPr>
          <p:cNvPr id="4477" name="Google Shape;4477;p65"/>
          <p:cNvSpPr txBox="1"/>
          <p:nvPr/>
        </p:nvSpPr>
        <p:spPr>
          <a:xfrm>
            <a:off x="1498100" y="1188000"/>
            <a:ext cx="6147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4478" name="Google Shape;4478;p65"/>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479" name="Google Shape;4479;p6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480" name="Google Shape;4480;p6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4481" name="Google Shape;4481;p6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4482" name="Google Shape;4482;p6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4483" name="Google Shape;4483;p6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4484" name="Google Shape;4484;p6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485" name="Google Shape;4485;p6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486" name="Google Shape;4486;p6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487" name="Google Shape;4487;p6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488" name="Google Shape;4488;p6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92" name="Shape 4492"/>
        <p:cNvGrpSpPr/>
        <p:nvPr/>
      </p:nvGrpSpPr>
      <p:grpSpPr>
        <a:xfrm>
          <a:off x="0" y="0"/>
          <a:ext cx="0" cy="0"/>
          <a:chOff x="0" y="0"/>
          <a:chExt cx="0" cy="0"/>
        </a:xfrm>
      </p:grpSpPr>
      <p:sp>
        <p:nvSpPr>
          <p:cNvPr id="4493" name="Google Shape;4493;p66"/>
          <p:cNvSpPr txBox="1"/>
          <p:nvPr/>
        </p:nvSpPr>
        <p:spPr>
          <a:xfrm>
            <a:off x="720000" y="1188000"/>
            <a:ext cx="7704000" cy="68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rgbClr val="FFFFFF"/>
              </a:solidFill>
            </a:endParaRPr>
          </a:p>
        </p:txBody>
      </p:sp>
      <p:sp>
        <p:nvSpPr>
          <p:cNvPr id="4494" name="Google Shape;4494;p66"/>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4495" name="Google Shape;4495;p66"/>
          <p:cNvGrpSpPr/>
          <p:nvPr/>
        </p:nvGrpSpPr>
        <p:grpSpPr>
          <a:xfrm>
            <a:off x="5048544" y="2943384"/>
            <a:ext cx="442841" cy="514271"/>
            <a:chOff x="4727025" y="1332775"/>
            <a:chExt cx="59900" cy="69625"/>
          </a:xfrm>
        </p:grpSpPr>
        <p:sp>
          <p:nvSpPr>
            <p:cNvPr id="4496" name="Google Shape;4496;p6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8" name="Google Shape;4498;p66"/>
          <p:cNvGrpSpPr/>
          <p:nvPr/>
        </p:nvGrpSpPr>
        <p:grpSpPr>
          <a:xfrm>
            <a:off x="5723860" y="2190872"/>
            <a:ext cx="500909" cy="500899"/>
            <a:chOff x="4820425" y="1329900"/>
            <a:chExt cx="70175" cy="70350"/>
          </a:xfrm>
        </p:grpSpPr>
        <p:sp>
          <p:nvSpPr>
            <p:cNvPr id="4499" name="Google Shape;4499;p6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66"/>
          <p:cNvGrpSpPr/>
          <p:nvPr/>
        </p:nvGrpSpPr>
        <p:grpSpPr>
          <a:xfrm>
            <a:off x="6376484" y="2202662"/>
            <a:ext cx="538135" cy="493119"/>
            <a:chOff x="4903200" y="1331525"/>
            <a:chExt cx="73575" cy="67425"/>
          </a:xfrm>
        </p:grpSpPr>
        <p:sp>
          <p:nvSpPr>
            <p:cNvPr id="4504" name="Google Shape;4504;p6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505" name="Google Shape;4505;p6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66"/>
          <p:cNvGrpSpPr/>
          <p:nvPr/>
        </p:nvGrpSpPr>
        <p:grpSpPr>
          <a:xfrm>
            <a:off x="5636435" y="2944640"/>
            <a:ext cx="544563" cy="511895"/>
            <a:chOff x="4815575" y="1416800"/>
            <a:chExt cx="73750" cy="71400"/>
          </a:xfrm>
        </p:grpSpPr>
        <p:sp>
          <p:nvSpPr>
            <p:cNvPr id="4507" name="Google Shape;4507;p6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0" name="Google Shape;4510;p66"/>
          <p:cNvGrpSpPr/>
          <p:nvPr/>
        </p:nvGrpSpPr>
        <p:grpSpPr>
          <a:xfrm>
            <a:off x="6333060" y="2944346"/>
            <a:ext cx="602914" cy="512477"/>
            <a:chOff x="4902475" y="1418875"/>
            <a:chExt cx="74500" cy="63775"/>
          </a:xfrm>
        </p:grpSpPr>
        <p:sp>
          <p:nvSpPr>
            <p:cNvPr id="4511" name="Google Shape;4511;p6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66"/>
          <p:cNvGrpSpPr/>
          <p:nvPr/>
        </p:nvGrpSpPr>
        <p:grpSpPr>
          <a:xfrm>
            <a:off x="5748932" y="3683585"/>
            <a:ext cx="515391" cy="525699"/>
            <a:chOff x="4818100" y="1507675"/>
            <a:chExt cx="71225" cy="71625"/>
          </a:xfrm>
        </p:grpSpPr>
        <p:sp>
          <p:nvSpPr>
            <p:cNvPr id="4514" name="Google Shape;4514;p6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8" name="Google Shape;4518;p66"/>
          <p:cNvGrpSpPr/>
          <p:nvPr/>
        </p:nvGrpSpPr>
        <p:grpSpPr>
          <a:xfrm>
            <a:off x="5087034" y="3705117"/>
            <a:ext cx="522956" cy="489869"/>
            <a:chOff x="4721450" y="1509475"/>
            <a:chExt cx="79350" cy="74325"/>
          </a:xfrm>
        </p:grpSpPr>
        <p:sp>
          <p:nvSpPr>
            <p:cNvPr id="4519" name="Google Shape;4519;p6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3" name="Google Shape;4523;p66"/>
          <p:cNvGrpSpPr/>
          <p:nvPr/>
        </p:nvGrpSpPr>
        <p:grpSpPr>
          <a:xfrm>
            <a:off x="6410277" y="3684869"/>
            <a:ext cx="525704" cy="535436"/>
            <a:chOff x="4906800" y="1507500"/>
            <a:chExt cx="70350" cy="71075"/>
          </a:xfrm>
        </p:grpSpPr>
        <p:sp>
          <p:nvSpPr>
            <p:cNvPr id="4524" name="Google Shape;4524;p6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66"/>
          <p:cNvGrpSpPr/>
          <p:nvPr/>
        </p:nvGrpSpPr>
        <p:grpSpPr>
          <a:xfrm>
            <a:off x="4443099" y="2190850"/>
            <a:ext cx="508054" cy="508095"/>
            <a:chOff x="3736598" y="2170606"/>
            <a:chExt cx="404889" cy="404889"/>
          </a:xfrm>
        </p:grpSpPr>
        <p:sp>
          <p:nvSpPr>
            <p:cNvPr id="4530" name="Google Shape;4530;p6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4" name="Google Shape;4534;p66"/>
          <p:cNvGrpSpPr/>
          <p:nvPr/>
        </p:nvGrpSpPr>
        <p:grpSpPr>
          <a:xfrm>
            <a:off x="3731139" y="2190945"/>
            <a:ext cx="575790" cy="507904"/>
            <a:chOff x="3161917" y="2170682"/>
            <a:chExt cx="458870" cy="404737"/>
          </a:xfrm>
        </p:grpSpPr>
        <p:sp>
          <p:nvSpPr>
            <p:cNvPr id="4535" name="Google Shape;4535;p6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536" name="Google Shape;4536;p6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8" name="Google Shape;4538;p66"/>
          <p:cNvGrpSpPr/>
          <p:nvPr/>
        </p:nvGrpSpPr>
        <p:grpSpPr>
          <a:xfrm>
            <a:off x="3758669" y="2951317"/>
            <a:ext cx="520730" cy="498567"/>
            <a:chOff x="3179914" y="2889488"/>
            <a:chExt cx="422876" cy="404911"/>
          </a:xfrm>
        </p:grpSpPr>
        <p:sp>
          <p:nvSpPr>
            <p:cNvPr id="4539" name="Google Shape;4539;p6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5" name="Google Shape;4545;p66"/>
          <p:cNvGrpSpPr/>
          <p:nvPr/>
        </p:nvGrpSpPr>
        <p:grpSpPr>
          <a:xfrm>
            <a:off x="4387349" y="2951277"/>
            <a:ext cx="516145" cy="498648"/>
            <a:chOff x="3729467" y="2889422"/>
            <a:chExt cx="419153" cy="404977"/>
          </a:xfrm>
        </p:grpSpPr>
        <p:sp>
          <p:nvSpPr>
            <p:cNvPr id="4546" name="Google Shape;4546;p6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3" name="Google Shape;4553;p66"/>
          <p:cNvSpPr/>
          <p:nvPr/>
        </p:nvSpPr>
        <p:spPr>
          <a:xfrm>
            <a:off x="7405574" y="21982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6"/>
          <p:cNvSpPr/>
          <p:nvPr/>
        </p:nvSpPr>
        <p:spPr>
          <a:xfrm>
            <a:off x="7105028" y="21806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6"/>
          <p:cNvSpPr/>
          <p:nvPr/>
        </p:nvSpPr>
        <p:spPr>
          <a:xfrm>
            <a:off x="7727317" y="21871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6"/>
          <p:cNvSpPr/>
          <p:nvPr/>
        </p:nvSpPr>
        <p:spPr>
          <a:xfrm>
            <a:off x="8022022" y="21806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7" name="Google Shape;4557;p66"/>
          <p:cNvGrpSpPr/>
          <p:nvPr/>
        </p:nvGrpSpPr>
        <p:grpSpPr>
          <a:xfrm>
            <a:off x="7107677" y="2398162"/>
            <a:ext cx="166473" cy="141497"/>
            <a:chOff x="4660325" y="1866850"/>
            <a:chExt cx="68350" cy="58100"/>
          </a:xfrm>
        </p:grpSpPr>
        <p:sp>
          <p:nvSpPr>
            <p:cNvPr id="4558" name="Google Shape;4558;p6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0" name="Google Shape;4560;p66"/>
          <p:cNvGrpSpPr/>
          <p:nvPr/>
        </p:nvGrpSpPr>
        <p:grpSpPr>
          <a:xfrm>
            <a:off x="7417022" y="2423886"/>
            <a:ext cx="162515" cy="90049"/>
            <a:chOff x="4791775" y="1877500"/>
            <a:chExt cx="66725" cy="36975"/>
          </a:xfrm>
        </p:grpSpPr>
        <p:sp>
          <p:nvSpPr>
            <p:cNvPr id="4561" name="Google Shape;4561;p6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3" name="Google Shape;4563;p66"/>
          <p:cNvGrpSpPr/>
          <p:nvPr/>
        </p:nvGrpSpPr>
        <p:grpSpPr>
          <a:xfrm>
            <a:off x="7738734" y="2423886"/>
            <a:ext cx="144979" cy="90049"/>
            <a:chOff x="4923925" y="1877500"/>
            <a:chExt cx="59525" cy="36975"/>
          </a:xfrm>
        </p:grpSpPr>
        <p:sp>
          <p:nvSpPr>
            <p:cNvPr id="4564" name="Google Shape;4564;p6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6" name="Google Shape;4566;p66"/>
          <p:cNvGrpSpPr/>
          <p:nvPr/>
        </p:nvGrpSpPr>
        <p:grpSpPr>
          <a:xfrm>
            <a:off x="8033226" y="2406077"/>
            <a:ext cx="141447" cy="125667"/>
            <a:chOff x="5058450" y="1870100"/>
            <a:chExt cx="58075" cy="51600"/>
          </a:xfrm>
        </p:grpSpPr>
        <p:sp>
          <p:nvSpPr>
            <p:cNvPr id="4567" name="Google Shape;4567;p6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9" name="Google Shape;4569;p66"/>
          <p:cNvGrpSpPr/>
          <p:nvPr/>
        </p:nvGrpSpPr>
        <p:grpSpPr>
          <a:xfrm>
            <a:off x="7447741" y="2828485"/>
            <a:ext cx="101077" cy="107645"/>
            <a:chOff x="4811425" y="2065025"/>
            <a:chExt cx="41500" cy="44200"/>
          </a:xfrm>
        </p:grpSpPr>
        <p:sp>
          <p:nvSpPr>
            <p:cNvPr id="4570" name="Google Shape;4570;p6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2" name="Google Shape;4572;p66"/>
          <p:cNvGrpSpPr/>
          <p:nvPr/>
        </p:nvGrpSpPr>
        <p:grpSpPr>
          <a:xfrm>
            <a:off x="7740178" y="2828698"/>
            <a:ext cx="120867" cy="107218"/>
            <a:chOff x="4929875" y="2065025"/>
            <a:chExt cx="49625" cy="44025"/>
          </a:xfrm>
        </p:grpSpPr>
        <p:sp>
          <p:nvSpPr>
            <p:cNvPr id="4573" name="Google Shape;4573;p6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5" name="Google Shape;4575;p66"/>
          <p:cNvGrpSpPr/>
          <p:nvPr/>
        </p:nvGrpSpPr>
        <p:grpSpPr>
          <a:xfrm>
            <a:off x="8068847" y="2831712"/>
            <a:ext cx="70206" cy="101191"/>
            <a:chOff x="5083925" y="2066350"/>
            <a:chExt cx="28825" cy="41550"/>
          </a:xfrm>
        </p:grpSpPr>
        <p:sp>
          <p:nvSpPr>
            <p:cNvPr id="4576" name="Google Shape;4576;p6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66"/>
          <p:cNvGrpSpPr/>
          <p:nvPr/>
        </p:nvGrpSpPr>
        <p:grpSpPr>
          <a:xfrm>
            <a:off x="7100401" y="2847359"/>
            <a:ext cx="181026" cy="69896"/>
            <a:chOff x="4659775" y="2072775"/>
            <a:chExt cx="74325" cy="28700"/>
          </a:xfrm>
        </p:grpSpPr>
        <p:sp>
          <p:nvSpPr>
            <p:cNvPr id="4579" name="Google Shape;4579;p6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2" name="Google Shape;4582;p66"/>
          <p:cNvGrpSpPr/>
          <p:nvPr/>
        </p:nvGrpSpPr>
        <p:grpSpPr>
          <a:xfrm>
            <a:off x="8020257" y="2637924"/>
            <a:ext cx="167387" cy="89197"/>
            <a:chOff x="4662475" y="1976500"/>
            <a:chExt cx="68725" cy="36625"/>
          </a:xfrm>
        </p:grpSpPr>
        <p:sp>
          <p:nvSpPr>
            <p:cNvPr id="4583" name="Google Shape;4583;p6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6" name="Google Shape;4586;p66"/>
          <p:cNvGrpSpPr/>
          <p:nvPr/>
        </p:nvGrpSpPr>
        <p:grpSpPr>
          <a:xfrm>
            <a:off x="7717162" y="2641364"/>
            <a:ext cx="166899" cy="82317"/>
            <a:chOff x="4920150" y="1977875"/>
            <a:chExt cx="68525" cy="33800"/>
          </a:xfrm>
        </p:grpSpPr>
        <p:sp>
          <p:nvSpPr>
            <p:cNvPr id="4587" name="Google Shape;4587;p6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0" name="Google Shape;4590;p66"/>
          <p:cNvGrpSpPr/>
          <p:nvPr/>
        </p:nvGrpSpPr>
        <p:grpSpPr>
          <a:xfrm>
            <a:off x="7128319" y="3045282"/>
            <a:ext cx="125190" cy="127858"/>
            <a:chOff x="4676550" y="2160575"/>
            <a:chExt cx="51400" cy="52500"/>
          </a:xfrm>
        </p:grpSpPr>
        <p:sp>
          <p:nvSpPr>
            <p:cNvPr id="4591" name="Google Shape;4591;p6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4" name="Google Shape;4594;p66"/>
          <p:cNvGrpSpPr/>
          <p:nvPr/>
        </p:nvGrpSpPr>
        <p:grpSpPr>
          <a:xfrm>
            <a:off x="7425577" y="3052314"/>
            <a:ext cx="145405" cy="113794"/>
            <a:chOff x="4768325" y="2163475"/>
            <a:chExt cx="59700" cy="46725"/>
          </a:xfrm>
        </p:grpSpPr>
        <p:sp>
          <p:nvSpPr>
            <p:cNvPr id="4595" name="Google Shape;4595;p6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7" name="Google Shape;4597;p66"/>
          <p:cNvSpPr/>
          <p:nvPr/>
        </p:nvSpPr>
        <p:spPr>
          <a:xfrm>
            <a:off x="7757532" y="30438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6"/>
          <p:cNvSpPr/>
          <p:nvPr/>
        </p:nvSpPr>
        <p:spPr>
          <a:xfrm>
            <a:off x="8029908" y="40509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6"/>
          <p:cNvSpPr/>
          <p:nvPr/>
        </p:nvSpPr>
        <p:spPr>
          <a:xfrm>
            <a:off x="7131363" y="32791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6"/>
          <p:cNvSpPr/>
          <p:nvPr/>
        </p:nvSpPr>
        <p:spPr>
          <a:xfrm>
            <a:off x="7099335" y="40667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6"/>
          <p:cNvSpPr/>
          <p:nvPr/>
        </p:nvSpPr>
        <p:spPr>
          <a:xfrm>
            <a:off x="7116658" y="35483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6"/>
          <p:cNvSpPr/>
          <p:nvPr/>
        </p:nvSpPr>
        <p:spPr>
          <a:xfrm>
            <a:off x="7750408" y="35302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3" name="Google Shape;4603;p66"/>
          <p:cNvGrpSpPr/>
          <p:nvPr/>
        </p:nvGrpSpPr>
        <p:grpSpPr>
          <a:xfrm>
            <a:off x="7441895" y="3307408"/>
            <a:ext cx="112768" cy="106853"/>
            <a:chOff x="4768575" y="2253950"/>
            <a:chExt cx="46300" cy="43875"/>
          </a:xfrm>
        </p:grpSpPr>
        <p:sp>
          <p:nvSpPr>
            <p:cNvPr id="4604" name="Google Shape;4604;p6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66"/>
          <p:cNvGrpSpPr/>
          <p:nvPr/>
        </p:nvGrpSpPr>
        <p:grpSpPr>
          <a:xfrm>
            <a:off x="7741518" y="3796434"/>
            <a:ext cx="118187" cy="146246"/>
            <a:chOff x="4960900" y="2433225"/>
            <a:chExt cx="48525" cy="60050"/>
          </a:xfrm>
        </p:grpSpPr>
        <p:sp>
          <p:nvSpPr>
            <p:cNvPr id="4607" name="Google Shape;4607;p6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9" name="Google Shape;4609;p66"/>
          <p:cNvGrpSpPr/>
          <p:nvPr/>
        </p:nvGrpSpPr>
        <p:grpSpPr>
          <a:xfrm>
            <a:off x="7430083" y="4060495"/>
            <a:ext cx="136394" cy="143810"/>
            <a:chOff x="4854075" y="2527625"/>
            <a:chExt cx="56000" cy="59050"/>
          </a:xfrm>
        </p:grpSpPr>
        <p:sp>
          <p:nvSpPr>
            <p:cNvPr id="4610" name="Google Shape;4610;p6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2" name="Google Shape;4612;p66"/>
          <p:cNvSpPr/>
          <p:nvPr/>
        </p:nvSpPr>
        <p:spPr>
          <a:xfrm>
            <a:off x="7445335" y="38032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6"/>
          <p:cNvSpPr/>
          <p:nvPr/>
        </p:nvSpPr>
        <p:spPr>
          <a:xfrm>
            <a:off x="8024001" y="30428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6"/>
          <p:cNvSpPr/>
          <p:nvPr/>
        </p:nvSpPr>
        <p:spPr>
          <a:xfrm>
            <a:off x="7123265" y="38032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5" name="Google Shape;4615;p66"/>
          <p:cNvGrpSpPr/>
          <p:nvPr/>
        </p:nvGrpSpPr>
        <p:grpSpPr>
          <a:xfrm>
            <a:off x="8054294" y="3524239"/>
            <a:ext cx="99312" cy="160797"/>
            <a:chOff x="5059700" y="2334775"/>
            <a:chExt cx="40775" cy="66025"/>
          </a:xfrm>
        </p:grpSpPr>
        <p:sp>
          <p:nvSpPr>
            <p:cNvPr id="4616" name="Google Shape;4616;p6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5" name="Google Shape;4625;p66"/>
          <p:cNvGrpSpPr/>
          <p:nvPr/>
        </p:nvGrpSpPr>
        <p:grpSpPr>
          <a:xfrm>
            <a:off x="8011458" y="3789371"/>
            <a:ext cx="184984" cy="160371"/>
            <a:chOff x="5037700" y="2430325"/>
            <a:chExt cx="75950" cy="65850"/>
          </a:xfrm>
        </p:grpSpPr>
        <p:sp>
          <p:nvSpPr>
            <p:cNvPr id="4626" name="Google Shape;4626;p6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8" name="Google Shape;4628;p66"/>
          <p:cNvGrpSpPr/>
          <p:nvPr/>
        </p:nvGrpSpPr>
        <p:grpSpPr>
          <a:xfrm>
            <a:off x="7430964" y="3555823"/>
            <a:ext cx="173014" cy="97629"/>
            <a:chOff x="4756975" y="2341800"/>
            <a:chExt cx="91975" cy="51925"/>
          </a:xfrm>
        </p:grpSpPr>
        <p:sp>
          <p:nvSpPr>
            <p:cNvPr id="4629" name="Google Shape;4629;p6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9" name="Google Shape;4649;p66"/>
          <p:cNvGrpSpPr/>
          <p:nvPr/>
        </p:nvGrpSpPr>
        <p:grpSpPr>
          <a:xfrm>
            <a:off x="7697901" y="4044520"/>
            <a:ext cx="212497" cy="175761"/>
            <a:chOff x="4943575" y="2516350"/>
            <a:chExt cx="98675" cy="81700"/>
          </a:xfrm>
        </p:grpSpPr>
        <p:sp>
          <p:nvSpPr>
            <p:cNvPr id="4650" name="Google Shape;4650;p6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8" name="Google Shape;4728;p66"/>
          <p:cNvGrpSpPr/>
          <p:nvPr/>
        </p:nvGrpSpPr>
        <p:grpSpPr>
          <a:xfrm>
            <a:off x="1955962" y="3270763"/>
            <a:ext cx="965351" cy="134611"/>
            <a:chOff x="4411970" y="2962952"/>
            <a:chExt cx="706544" cy="104212"/>
          </a:xfrm>
        </p:grpSpPr>
        <p:sp>
          <p:nvSpPr>
            <p:cNvPr id="4729" name="Google Shape;4729;p6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66"/>
          <p:cNvGrpSpPr/>
          <p:nvPr/>
        </p:nvGrpSpPr>
        <p:grpSpPr>
          <a:xfrm>
            <a:off x="1955962" y="2859677"/>
            <a:ext cx="960158" cy="289172"/>
            <a:chOff x="4411970" y="2726085"/>
            <a:chExt cx="643107" cy="193659"/>
          </a:xfrm>
        </p:grpSpPr>
        <p:sp>
          <p:nvSpPr>
            <p:cNvPr id="4734" name="Google Shape;4734;p6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7" name="Google Shape;4737;p66"/>
          <p:cNvGrpSpPr/>
          <p:nvPr/>
        </p:nvGrpSpPr>
        <p:grpSpPr>
          <a:xfrm>
            <a:off x="958854" y="3125787"/>
            <a:ext cx="833173" cy="259209"/>
            <a:chOff x="4411970" y="4340222"/>
            <a:chExt cx="779467" cy="242683"/>
          </a:xfrm>
        </p:grpSpPr>
        <p:sp>
          <p:nvSpPr>
            <p:cNvPr id="4738" name="Google Shape;4738;p6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66"/>
          <p:cNvGrpSpPr/>
          <p:nvPr/>
        </p:nvGrpSpPr>
        <p:grpSpPr>
          <a:xfrm>
            <a:off x="1955962" y="2521533"/>
            <a:ext cx="965160" cy="216230"/>
            <a:chOff x="4411970" y="2468674"/>
            <a:chExt cx="747317" cy="167425"/>
          </a:xfrm>
        </p:grpSpPr>
        <p:sp>
          <p:nvSpPr>
            <p:cNvPr id="4742" name="Google Shape;4742;p6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66"/>
          <p:cNvGrpSpPr/>
          <p:nvPr/>
        </p:nvGrpSpPr>
        <p:grpSpPr>
          <a:xfrm>
            <a:off x="954709" y="2426250"/>
            <a:ext cx="810451" cy="319148"/>
            <a:chOff x="4411970" y="3686602"/>
            <a:chExt cx="797845" cy="314215"/>
          </a:xfrm>
        </p:grpSpPr>
        <p:sp>
          <p:nvSpPr>
            <p:cNvPr id="4745" name="Google Shape;4745;p6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0" name="Google Shape;4750;p66"/>
          <p:cNvSpPr/>
          <p:nvPr/>
        </p:nvSpPr>
        <p:spPr>
          <a:xfrm>
            <a:off x="947558" y="28348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1" name="Google Shape;4751;p66"/>
          <p:cNvGrpSpPr/>
          <p:nvPr/>
        </p:nvGrpSpPr>
        <p:grpSpPr>
          <a:xfrm>
            <a:off x="954806" y="2180774"/>
            <a:ext cx="1970333" cy="208784"/>
            <a:chOff x="6336019" y="3733725"/>
            <a:chExt cx="2566206" cy="351310"/>
          </a:xfrm>
        </p:grpSpPr>
        <p:sp>
          <p:nvSpPr>
            <p:cNvPr id="4752" name="Google Shape;4752;p6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66"/>
          <p:cNvGrpSpPr/>
          <p:nvPr/>
        </p:nvGrpSpPr>
        <p:grpSpPr>
          <a:xfrm>
            <a:off x="1955962" y="3788329"/>
            <a:ext cx="946551" cy="153200"/>
            <a:chOff x="4404545" y="3301592"/>
            <a:chExt cx="782403" cy="129272"/>
          </a:xfrm>
        </p:grpSpPr>
        <p:sp>
          <p:nvSpPr>
            <p:cNvPr id="4757" name="Google Shape;4757;p6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66"/>
          <p:cNvGrpSpPr/>
          <p:nvPr/>
        </p:nvGrpSpPr>
        <p:grpSpPr>
          <a:xfrm>
            <a:off x="1955962" y="3527288"/>
            <a:ext cx="962257" cy="139127"/>
            <a:chOff x="4411970" y="3131459"/>
            <a:chExt cx="710520" cy="117397"/>
          </a:xfrm>
        </p:grpSpPr>
        <p:sp>
          <p:nvSpPr>
            <p:cNvPr id="4760" name="Google Shape;4760;p6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762" name="Google Shape;4762;p66"/>
          <p:cNvSpPr/>
          <p:nvPr/>
        </p:nvSpPr>
        <p:spPr>
          <a:xfrm>
            <a:off x="1955962" y="40634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3" name="Google Shape;4763;p66"/>
          <p:cNvGrpSpPr/>
          <p:nvPr/>
        </p:nvGrpSpPr>
        <p:grpSpPr>
          <a:xfrm>
            <a:off x="956107" y="3462082"/>
            <a:ext cx="823838" cy="458988"/>
            <a:chOff x="4411970" y="1801825"/>
            <a:chExt cx="734586" cy="409262"/>
          </a:xfrm>
        </p:grpSpPr>
        <p:sp>
          <p:nvSpPr>
            <p:cNvPr id="4764" name="Google Shape;4764;p6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66"/>
          <p:cNvGrpSpPr/>
          <p:nvPr/>
        </p:nvGrpSpPr>
        <p:grpSpPr>
          <a:xfrm>
            <a:off x="956107" y="4010508"/>
            <a:ext cx="856348" cy="212039"/>
            <a:chOff x="4411970" y="2233974"/>
            <a:chExt cx="763574" cy="189068"/>
          </a:xfrm>
        </p:grpSpPr>
        <p:sp>
          <p:nvSpPr>
            <p:cNvPr id="4767" name="Google Shape;4767;p6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9" name="Google Shape;4769;p66"/>
          <p:cNvGrpSpPr/>
          <p:nvPr/>
        </p:nvGrpSpPr>
        <p:grpSpPr>
          <a:xfrm>
            <a:off x="3066303" y="2185844"/>
            <a:ext cx="511602" cy="511602"/>
            <a:chOff x="5681300" y="2527788"/>
            <a:chExt cx="805800" cy="805800"/>
          </a:xfrm>
        </p:grpSpPr>
        <p:sp>
          <p:nvSpPr>
            <p:cNvPr id="4770" name="Google Shape;4770;p6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66"/>
          <p:cNvGrpSpPr/>
          <p:nvPr/>
        </p:nvGrpSpPr>
        <p:grpSpPr>
          <a:xfrm>
            <a:off x="3063497" y="2952427"/>
            <a:ext cx="513021" cy="512935"/>
            <a:chOff x="4049800" y="640400"/>
            <a:chExt cx="858900" cy="858900"/>
          </a:xfrm>
        </p:grpSpPr>
        <p:sp>
          <p:nvSpPr>
            <p:cNvPr id="4773" name="Google Shape;4773;p6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5" name="Google Shape;4775;p66"/>
          <p:cNvGrpSpPr/>
          <p:nvPr/>
        </p:nvGrpSpPr>
        <p:grpSpPr>
          <a:xfrm>
            <a:off x="2980696" y="3604319"/>
            <a:ext cx="686489" cy="686585"/>
            <a:chOff x="5080188" y="927900"/>
            <a:chExt cx="961200" cy="961200"/>
          </a:xfrm>
        </p:grpSpPr>
        <p:sp>
          <p:nvSpPr>
            <p:cNvPr id="4776" name="Google Shape;4776;p6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66"/>
          <p:cNvGrpSpPr/>
          <p:nvPr/>
        </p:nvGrpSpPr>
        <p:grpSpPr>
          <a:xfrm>
            <a:off x="3763848" y="3697048"/>
            <a:ext cx="510373" cy="510937"/>
            <a:chOff x="7508249" y="1522825"/>
            <a:chExt cx="1326332" cy="1322987"/>
          </a:xfrm>
        </p:grpSpPr>
        <p:sp>
          <p:nvSpPr>
            <p:cNvPr id="4785" name="Google Shape;4785;p6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5" name="Google Shape;4795;p66"/>
          <p:cNvGrpSpPr/>
          <p:nvPr/>
        </p:nvGrpSpPr>
        <p:grpSpPr>
          <a:xfrm>
            <a:off x="4455441" y="3698453"/>
            <a:ext cx="492652" cy="503348"/>
            <a:chOff x="6039282" y="1042577"/>
            <a:chExt cx="734315" cy="731929"/>
          </a:xfrm>
        </p:grpSpPr>
        <p:sp>
          <p:nvSpPr>
            <p:cNvPr id="4796" name="Google Shape;4796;p6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66"/>
          <p:cNvGrpSpPr/>
          <p:nvPr/>
        </p:nvGrpSpPr>
        <p:grpSpPr>
          <a:xfrm>
            <a:off x="5095855" y="2194494"/>
            <a:ext cx="483304" cy="504902"/>
            <a:chOff x="1825800" y="1651625"/>
            <a:chExt cx="568125" cy="591775"/>
          </a:xfrm>
        </p:grpSpPr>
        <p:sp>
          <p:nvSpPr>
            <p:cNvPr id="4818" name="Google Shape;4818;p6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4" name="Google Shape;4824;p66"/>
          <p:cNvSpPr/>
          <p:nvPr/>
        </p:nvSpPr>
        <p:spPr>
          <a:xfrm>
            <a:off x="7713443" y="32736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6"/>
          <p:cNvSpPr/>
          <p:nvPr/>
        </p:nvSpPr>
        <p:spPr>
          <a:xfrm>
            <a:off x="8029700" y="33024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6"/>
          <p:cNvSpPr/>
          <p:nvPr/>
        </p:nvSpPr>
        <p:spPr>
          <a:xfrm>
            <a:off x="7131814" y="26234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6"/>
          <p:cNvSpPr/>
          <p:nvPr/>
        </p:nvSpPr>
        <p:spPr>
          <a:xfrm flipH="1">
            <a:off x="7439179" y="26234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1" name="Shape 4831"/>
        <p:cNvGrpSpPr/>
        <p:nvPr/>
      </p:nvGrpSpPr>
      <p:grpSpPr>
        <a:xfrm>
          <a:off x="0" y="0"/>
          <a:ext cx="0" cy="0"/>
          <a:chOff x="0" y="0"/>
          <a:chExt cx="0" cy="0"/>
        </a:xfrm>
      </p:grpSpPr>
      <p:grpSp>
        <p:nvGrpSpPr>
          <p:cNvPr id="4832" name="Google Shape;4832;p67"/>
          <p:cNvGrpSpPr/>
          <p:nvPr/>
        </p:nvGrpSpPr>
        <p:grpSpPr>
          <a:xfrm>
            <a:off x="722059" y="974193"/>
            <a:ext cx="2492868" cy="1379876"/>
            <a:chOff x="2654821" y="2311071"/>
            <a:chExt cx="2279715" cy="1262120"/>
          </a:xfrm>
        </p:grpSpPr>
        <p:grpSp>
          <p:nvGrpSpPr>
            <p:cNvPr id="4833" name="Google Shape;4833;p67"/>
            <p:cNvGrpSpPr/>
            <p:nvPr/>
          </p:nvGrpSpPr>
          <p:grpSpPr>
            <a:xfrm>
              <a:off x="4034269" y="2840745"/>
              <a:ext cx="40212" cy="36437"/>
              <a:chOff x="4293400" y="2574725"/>
              <a:chExt cx="84425" cy="80100"/>
            </a:xfrm>
          </p:grpSpPr>
          <p:sp>
            <p:nvSpPr>
              <p:cNvPr id="4834" name="Google Shape;4834;p6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835" name="Google Shape;4835;p6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6" name="Google Shape;4836;p67"/>
            <p:cNvGrpSpPr/>
            <p:nvPr/>
          </p:nvGrpSpPr>
          <p:grpSpPr>
            <a:xfrm>
              <a:off x="3894606" y="2334874"/>
              <a:ext cx="913198" cy="518984"/>
              <a:chOff x="4000175" y="1462675"/>
              <a:chExt cx="1917275" cy="1140875"/>
            </a:xfrm>
          </p:grpSpPr>
          <p:sp>
            <p:nvSpPr>
              <p:cNvPr id="4837" name="Google Shape;4837;p6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838" name="Google Shape;4838;p67"/>
              <p:cNvGrpSpPr/>
              <p:nvPr/>
            </p:nvGrpSpPr>
            <p:grpSpPr>
              <a:xfrm>
                <a:off x="4000175" y="1462675"/>
                <a:ext cx="1917275" cy="1140875"/>
                <a:chOff x="4000175" y="1462675"/>
                <a:chExt cx="1917275" cy="1140875"/>
              </a:xfrm>
            </p:grpSpPr>
            <p:sp>
              <p:nvSpPr>
                <p:cNvPr id="4839" name="Google Shape;4839;p6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840" name="Google Shape;4840;p6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844" name="Google Shape;4844;p6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5" name="Google Shape;4845;p67"/>
            <p:cNvGrpSpPr/>
            <p:nvPr/>
          </p:nvGrpSpPr>
          <p:grpSpPr>
            <a:xfrm>
              <a:off x="3875768" y="2846704"/>
              <a:ext cx="44796" cy="47366"/>
              <a:chOff x="3960625" y="2587825"/>
              <a:chExt cx="94050" cy="104125"/>
            </a:xfrm>
          </p:grpSpPr>
          <p:sp>
            <p:nvSpPr>
              <p:cNvPr id="4846" name="Google Shape;4846;p6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847" name="Google Shape;4847;p6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8" name="Google Shape;4848;p67"/>
            <p:cNvGrpSpPr/>
            <p:nvPr/>
          </p:nvGrpSpPr>
          <p:grpSpPr>
            <a:xfrm>
              <a:off x="3782759" y="2807162"/>
              <a:ext cx="82686" cy="85487"/>
              <a:chOff x="3765350" y="2500900"/>
              <a:chExt cx="173600" cy="187925"/>
            </a:xfrm>
          </p:grpSpPr>
          <p:sp>
            <p:nvSpPr>
              <p:cNvPr id="4849" name="Google Shape;4849;p6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850" name="Google Shape;4850;p6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5" name="Google Shape;4855;p67"/>
            <p:cNvGrpSpPr/>
            <p:nvPr/>
          </p:nvGrpSpPr>
          <p:grpSpPr>
            <a:xfrm>
              <a:off x="3775674" y="2798496"/>
              <a:ext cx="40545" cy="23564"/>
              <a:chOff x="3750475" y="2481850"/>
              <a:chExt cx="85125" cy="51800"/>
            </a:xfrm>
          </p:grpSpPr>
          <p:sp>
            <p:nvSpPr>
              <p:cNvPr id="4856" name="Google Shape;4856;p6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858" name="Google Shape;4858;p67"/>
            <p:cNvGrpSpPr/>
            <p:nvPr/>
          </p:nvGrpSpPr>
          <p:grpSpPr>
            <a:xfrm>
              <a:off x="3716946" y="2776024"/>
              <a:ext cx="81971" cy="76912"/>
              <a:chOff x="3627175" y="2432450"/>
              <a:chExt cx="172100" cy="169075"/>
            </a:xfrm>
          </p:grpSpPr>
          <p:sp>
            <p:nvSpPr>
              <p:cNvPr id="4859" name="Google Shape;4859;p6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861" name="Google Shape;4861;p6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862" name="Google Shape;4862;p67"/>
            <p:cNvGrpSpPr/>
            <p:nvPr/>
          </p:nvGrpSpPr>
          <p:grpSpPr>
            <a:xfrm>
              <a:off x="3685682" y="2845624"/>
              <a:ext cx="29311" cy="45055"/>
              <a:chOff x="3561536" y="2585450"/>
              <a:chExt cx="61539" cy="99045"/>
            </a:xfrm>
          </p:grpSpPr>
          <p:sp>
            <p:nvSpPr>
              <p:cNvPr id="4863" name="Google Shape;4863;p6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865" name="Google Shape;4865;p67"/>
            <p:cNvGrpSpPr/>
            <p:nvPr/>
          </p:nvGrpSpPr>
          <p:grpSpPr>
            <a:xfrm>
              <a:off x="3849905" y="2572252"/>
              <a:ext cx="74339" cy="119559"/>
              <a:chOff x="3906325" y="1984500"/>
              <a:chExt cx="156075" cy="262825"/>
            </a:xfrm>
          </p:grpSpPr>
          <p:sp>
            <p:nvSpPr>
              <p:cNvPr id="4866" name="Google Shape;4866;p6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867" name="Google Shape;4867;p6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67"/>
            <p:cNvGrpSpPr/>
            <p:nvPr/>
          </p:nvGrpSpPr>
          <p:grpSpPr>
            <a:xfrm>
              <a:off x="2654821" y="2414345"/>
              <a:ext cx="667570" cy="558731"/>
              <a:chOff x="1397225" y="1637375"/>
              <a:chExt cx="1401575" cy="1228250"/>
            </a:xfrm>
          </p:grpSpPr>
          <p:sp>
            <p:nvSpPr>
              <p:cNvPr id="4869" name="Google Shape;4869;p6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870" name="Google Shape;4870;p67"/>
              <p:cNvGrpSpPr/>
              <p:nvPr/>
            </p:nvGrpSpPr>
            <p:grpSpPr>
              <a:xfrm>
                <a:off x="1397225" y="1637375"/>
                <a:ext cx="1398775" cy="1228250"/>
                <a:chOff x="1397225" y="1637375"/>
                <a:chExt cx="1398775" cy="1228250"/>
              </a:xfrm>
            </p:grpSpPr>
            <p:sp>
              <p:nvSpPr>
                <p:cNvPr id="4871" name="Google Shape;4871;p6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3" name="Google Shape;4873;p67"/>
            <p:cNvGrpSpPr/>
            <p:nvPr/>
          </p:nvGrpSpPr>
          <p:grpSpPr>
            <a:xfrm>
              <a:off x="3230417" y="3103734"/>
              <a:ext cx="282982" cy="280332"/>
              <a:chOff x="2605700" y="3152850"/>
              <a:chExt cx="594125" cy="616250"/>
            </a:xfrm>
          </p:grpSpPr>
          <p:sp>
            <p:nvSpPr>
              <p:cNvPr id="4874" name="Google Shape;4874;p6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875" name="Google Shape;4875;p6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876" name="Google Shape;4876;p67"/>
            <p:cNvGrpSpPr/>
            <p:nvPr/>
          </p:nvGrpSpPr>
          <p:grpSpPr>
            <a:xfrm>
              <a:off x="3265985" y="3226989"/>
              <a:ext cx="87151" cy="346202"/>
              <a:chOff x="2680375" y="3423800"/>
              <a:chExt cx="182975" cy="761050"/>
            </a:xfrm>
          </p:grpSpPr>
          <p:sp>
            <p:nvSpPr>
              <p:cNvPr id="4877" name="Google Shape;4877;p6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878" name="Google Shape;4878;p6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9" name="Google Shape;4879;p67"/>
            <p:cNvGrpSpPr/>
            <p:nvPr/>
          </p:nvGrpSpPr>
          <p:grpSpPr>
            <a:xfrm>
              <a:off x="3855466" y="3289811"/>
              <a:ext cx="112514" cy="94210"/>
              <a:chOff x="3918000" y="3561900"/>
              <a:chExt cx="236225" cy="207100"/>
            </a:xfrm>
          </p:grpSpPr>
          <p:sp>
            <p:nvSpPr>
              <p:cNvPr id="4880" name="Google Shape;4880;p6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881" name="Google Shape;4881;p6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2" name="Google Shape;4882;p6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885" name="Google Shape;4885;p67"/>
            <p:cNvGrpSpPr/>
            <p:nvPr/>
          </p:nvGrpSpPr>
          <p:grpSpPr>
            <a:xfrm>
              <a:off x="2905224" y="2311071"/>
              <a:ext cx="596721" cy="528992"/>
              <a:chOff x="1922950" y="1410350"/>
              <a:chExt cx="1252825" cy="1162875"/>
            </a:xfrm>
          </p:grpSpPr>
          <p:sp>
            <p:nvSpPr>
              <p:cNvPr id="4886" name="Google Shape;4886;p6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902" name="Google Shape;4902;p6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922" name="Google Shape;4922;p6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923" name="Google Shape;4923;p6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4" name="Google Shape;4924;p67"/>
            <p:cNvGrpSpPr/>
            <p:nvPr/>
          </p:nvGrpSpPr>
          <p:grpSpPr>
            <a:xfrm>
              <a:off x="3280929" y="3294542"/>
              <a:ext cx="109894" cy="272224"/>
              <a:chOff x="2711750" y="3572300"/>
              <a:chExt cx="230725" cy="598425"/>
            </a:xfrm>
          </p:grpSpPr>
          <p:sp>
            <p:nvSpPr>
              <p:cNvPr id="4925" name="Google Shape;4925;p6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7" name="Google Shape;4927;p6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8" name="Google Shape;4928;p67"/>
            <p:cNvGrpSpPr/>
            <p:nvPr/>
          </p:nvGrpSpPr>
          <p:grpSpPr>
            <a:xfrm>
              <a:off x="3790439" y="2408636"/>
              <a:ext cx="73017" cy="75684"/>
              <a:chOff x="3781475" y="1624825"/>
              <a:chExt cx="153300" cy="166375"/>
            </a:xfrm>
          </p:grpSpPr>
          <p:sp>
            <p:nvSpPr>
              <p:cNvPr id="4929" name="Google Shape;4929;p6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3" name="Google Shape;4933;p6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0" name="Google Shape;4940;p67"/>
            <p:cNvGrpSpPr/>
            <p:nvPr/>
          </p:nvGrpSpPr>
          <p:grpSpPr>
            <a:xfrm>
              <a:off x="4403342" y="3107749"/>
              <a:ext cx="316680" cy="101374"/>
              <a:chOff x="5068275" y="3161675"/>
              <a:chExt cx="664875" cy="222850"/>
            </a:xfrm>
          </p:grpSpPr>
          <p:sp>
            <p:nvSpPr>
              <p:cNvPr id="4941" name="Google Shape;4941;p6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5" name="Google Shape;4945;p6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4" name="Google Shape;4974;p67"/>
            <p:cNvGrpSpPr/>
            <p:nvPr/>
          </p:nvGrpSpPr>
          <p:grpSpPr>
            <a:xfrm>
              <a:off x="3697513" y="2707266"/>
              <a:ext cx="59549" cy="79733"/>
              <a:chOff x="3586375" y="2281300"/>
              <a:chExt cx="125025" cy="175275"/>
            </a:xfrm>
          </p:grpSpPr>
          <p:sp>
            <p:nvSpPr>
              <p:cNvPr id="4975" name="Google Shape;4975;p6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7" name="Google Shape;4977;p6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8" name="Google Shape;4978;p67"/>
            <p:cNvGrpSpPr/>
            <p:nvPr/>
          </p:nvGrpSpPr>
          <p:grpSpPr>
            <a:xfrm>
              <a:off x="4513224" y="3221724"/>
              <a:ext cx="274563" cy="280321"/>
              <a:chOff x="5298975" y="3412225"/>
              <a:chExt cx="576450" cy="616225"/>
            </a:xfrm>
          </p:grpSpPr>
          <p:sp>
            <p:nvSpPr>
              <p:cNvPr id="4979" name="Google Shape;4979;p6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980" name="Google Shape;4980;p6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1" name="Google Shape;4981;p67"/>
            <p:cNvGrpSpPr/>
            <p:nvPr/>
          </p:nvGrpSpPr>
          <p:grpSpPr>
            <a:xfrm>
              <a:off x="4824403" y="3421846"/>
              <a:ext cx="110132" cy="130647"/>
              <a:chOff x="5952300" y="3852150"/>
              <a:chExt cx="231225" cy="287200"/>
            </a:xfrm>
          </p:grpSpPr>
          <p:sp>
            <p:nvSpPr>
              <p:cNvPr id="4982" name="Google Shape;4982;p6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4" name="Google Shape;4984;p6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2" name="Google Shape;4992;p67"/>
            <p:cNvGrpSpPr/>
            <p:nvPr/>
          </p:nvGrpSpPr>
          <p:grpSpPr>
            <a:xfrm>
              <a:off x="4295710" y="3079670"/>
              <a:ext cx="14968" cy="27135"/>
              <a:chOff x="4842300" y="3099950"/>
              <a:chExt cx="31425" cy="59650"/>
            </a:xfrm>
          </p:grpSpPr>
          <p:sp>
            <p:nvSpPr>
              <p:cNvPr id="4993" name="Google Shape;4993;p6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7" name="Google Shape;4997;p6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5" name="Google Shape;5005;p67"/>
            <p:cNvGrpSpPr/>
            <p:nvPr/>
          </p:nvGrpSpPr>
          <p:grpSpPr>
            <a:xfrm>
              <a:off x="3831056" y="2816010"/>
              <a:ext cx="37378" cy="27612"/>
              <a:chOff x="3866750" y="2520350"/>
              <a:chExt cx="78475" cy="60700"/>
            </a:xfrm>
          </p:grpSpPr>
          <p:sp>
            <p:nvSpPr>
              <p:cNvPr id="5006" name="Google Shape;5006;p6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0" name="Google Shape;5010;p6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027" name="Google Shape;5027;p6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039" name="Google Shape;5039;p6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2" name="Google Shape;5052;p67"/>
            <p:cNvGrpSpPr/>
            <p:nvPr/>
          </p:nvGrpSpPr>
          <p:grpSpPr>
            <a:xfrm>
              <a:off x="3632736" y="3051591"/>
              <a:ext cx="63288" cy="45217"/>
              <a:chOff x="3450375" y="3038225"/>
              <a:chExt cx="132875" cy="99400"/>
            </a:xfrm>
          </p:grpSpPr>
          <p:sp>
            <p:nvSpPr>
              <p:cNvPr id="5053" name="Google Shape;5053;p6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55" name="Google Shape;5055;p6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064" name="Google Shape;5064;p6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074" name="Google Shape;5074;p6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080" name="Google Shape;5080;p6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67"/>
          <p:cNvGrpSpPr/>
          <p:nvPr/>
        </p:nvGrpSpPr>
        <p:grpSpPr>
          <a:xfrm>
            <a:off x="719116" y="2869970"/>
            <a:ext cx="2622876" cy="1333540"/>
            <a:chOff x="238125" y="1038125"/>
            <a:chExt cx="7146800" cy="3633625"/>
          </a:xfrm>
        </p:grpSpPr>
        <p:sp>
          <p:nvSpPr>
            <p:cNvPr id="5091" name="Google Shape;5091;p6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67"/>
          <p:cNvGrpSpPr/>
          <p:nvPr/>
        </p:nvGrpSpPr>
        <p:grpSpPr>
          <a:xfrm>
            <a:off x="5834044" y="1012080"/>
            <a:ext cx="2590840" cy="1380235"/>
            <a:chOff x="233350" y="949250"/>
            <a:chExt cx="7137300" cy="3802300"/>
          </a:xfrm>
        </p:grpSpPr>
        <p:sp>
          <p:nvSpPr>
            <p:cNvPr id="6664" name="Google Shape;6664;p6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67"/>
          <p:cNvGrpSpPr/>
          <p:nvPr/>
        </p:nvGrpSpPr>
        <p:grpSpPr>
          <a:xfrm>
            <a:off x="7648473" y="3056853"/>
            <a:ext cx="104231" cy="320340"/>
            <a:chOff x="7564426" y="3224343"/>
            <a:chExt cx="119985" cy="368801"/>
          </a:xfrm>
        </p:grpSpPr>
        <p:sp>
          <p:nvSpPr>
            <p:cNvPr id="6716" name="Google Shape;6716;p6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8" name="Google Shape;6718;p67"/>
          <p:cNvGrpSpPr/>
          <p:nvPr/>
        </p:nvGrpSpPr>
        <p:grpSpPr>
          <a:xfrm>
            <a:off x="7347962" y="3050954"/>
            <a:ext cx="189489" cy="332132"/>
            <a:chOff x="8370831" y="3202002"/>
            <a:chExt cx="218129" cy="382376"/>
          </a:xfrm>
        </p:grpSpPr>
        <p:sp>
          <p:nvSpPr>
            <p:cNvPr id="6719" name="Google Shape;6719;p6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67"/>
          <p:cNvGrpSpPr/>
          <p:nvPr/>
        </p:nvGrpSpPr>
        <p:grpSpPr>
          <a:xfrm>
            <a:off x="8071351" y="3462086"/>
            <a:ext cx="309429" cy="267000"/>
            <a:chOff x="6742064" y="3750480"/>
            <a:chExt cx="399315" cy="344560"/>
          </a:xfrm>
        </p:grpSpPr>
        <p:sp>
          <p:nvSpPr>
            <p:cNvPr id="6722" name="Google Shape;6722;p6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67"/>
          <p:cNvGrpSpPr/>
          <p:nvPr/>
        </p:nvGrpSpPr>
        <p:grpSpPr>
          <a:xfrm>
            <a:off x="7610370" y="3813134"/>
            <a:ext cx="180437" cy="281608"/>
            <a:chOff x="7248525" y="3739696"/>
            <a:chExt cx="230531" cy="359790"/>
          </a:xfrm>
        </p:grpSpPr>
        <p:sp>
          <p:nvSpPr>
            <p:cNvPr id="6725" name="Google Shape;6725;p6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7" name="Google Shape;6727;p67"/>
          <p:cNvGrpSpPr/>
          <p:nvPr/>
        </p:nvGrpSpPr>
        <p:grpSpPr>
          <a:xfrm>
            <a:off x="7856289" y="3456358"/>
            <a:ext cx="162896" cy="278710"/>
            <a:chOff x="7601242" y="3729267"/>
            <a:chExt cx="222566" cy="380803"/>
          </a:xfrm>
        </p:grpSpPr>
        <p:sp>
          <p:nvSpPr>
            <p:cNvPr id="6728" name="Google Shape;6728;p6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0" name="Google Shape;6730;p67"/>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1" name="Google Shape;6731;p67"/>
          <p:cNvGrpSpPr/>
          <p:nvPr/>
        </p:nvGrpSpPr>
        <p:grpSpPr>
          <a:xfrm>
            <a:off x="7345935" y="3457498"/>
            <a:ext cx="193543" cy="275990"/>
            <a:chOff x="8304647" y="3738687"/>
            <a:chExt cx="225076" cy="320956"/>
          </a:xfrm>
        </p:grpSpPr>
        <p:sp>
          <p:nvSpPr>
            <p:cNvPr id="6732" name="Google Shape;6732;p6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67"/>
          <p:cNvGrpSpPr/>
          <p:nvPr/>
        </p:nvGrpSpPr>
        <p:grpSpPr>
          <a:xfrm>
            <a:off x="7618427" y="3457498"/>
            <a:ext cx="178492" cy="275990"/>
            <a:chOff x="8615101" y="3738687"/>
            <a:chExt cx="207573" cy="320956"/>
          </a:xfrm>
        </p:grpSpPr>
        <p:sp>
          <p:nvSpPr>
            <p:cNvPr id="6736" name="Google Shape;6736;p6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9" name="Google Shape;6739;p67"/>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0" name="Google Shape;6740;p67"/>
          <p:cNvGrpSpPr/>
          <p:nvPr/>
        </p:nvGrpSpPr>
        <p:grpSpPr>
          <a:xfrm>
            <a:off x="6013132" y="3578986"/>
            <a:ext cx="557671" cy="511283"/>
            <a:chOff x="6015419" y="3716859"/>
            <a:chExt cx="557671" cy="511283"/>
          </a:xfrm>
        </p:grpSpPr>
        <p:sp>
          <p:nvSpPr>
            <p:cNvPr id="6741" name="Google Shape;6741;p6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2" name="Google Shape;6742;p67"/>
            <p:cNvGrpSpPr/>
            <p:nvPr/>
          </p:nvGrpSpPr>
          <p:grpSpPr>
            <a:xfrm>
              <a:off x="6036094" y="3716980"/>
              <a:ext cx="529860" cy="510468"/>
              <a:chOff x="6036094" y="3716980"/>
              <a:chExt cx="529860" cy="510468"/>
            </a:xfrm>
          </p:grpSpPr>
          <p:sp>
            <p:nvSpPr>
              <p:cNvPr id="6743" name="Google Shape;6743;p6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3" name="Google Shape;6753;p67"/>
          <p:cNvGrpSpPr/>
          <p:nvPr/>
        </p:nvGrpSpPr>
        <p:grpSpPr>
          <a:xfrm>
            <a:off x="6642017" y="2935755"/>
            <a:ext cx="576302" cy="511871"/>
            <a:chOff x="6644304" y="3073628"/>
            <a:chExt cx="576302" cy="511871"/>
          </a:xfrm>
        </p:grpSpPr>
        <p:sp>
          <p:nvSpPr>
            <p:cNvPr id="6754" name="Google Shape;6754;p6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5" name="Google Shape;6755;p67"/>
            <p:cNvGrpSpPr/>
            <p:nvPr/>
          </p:nvGrpSpPr>
          <p:grpSpPr>
            <a:xfrm>
              <a:off x="6712169" y="3085440"/>
              <a:ext cx="481622" cy="494913"/>
              <a:chOff x="6712169" y="3085440"/>
              <a:chExt cx="481622" cy="494913"/>
            </a:xfrm>
          </p:grpSpPr>
          <p:sp>
            <p:nvSpPr>
              <p:cNvPr id="6756" name="Google Shape;6756;p6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1" name="Google Shape;6761;p6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4" name="Google Shape;6764;p67"/>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5" name="Google Shape;6765;p67"/>
          <p:cNvGrpSpPr/>
          <p:nvPr/>
        </p:nvGrpSpPr>
        <p:grpSpPr>
          <a:xfrm>
            <a:off x="6649868" y="3578750"/>
            <a:ext cx="560631" cy="511352"/>
            <a:chOff x="6652154" y="3716623"/>
            <a:chExt cx="560631" cy="511352"/>
          </a:xfrm>
        </p:grpSpPr>
        <p:sp>
          <p:nvSpPr>
            <p:cNvPr id="6766" name="Google Shape;6766;p6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7" name="Google Shape;6767;p67"/>
            <p:cNvGrpSpPr/>
            <p:nvPr/>
          </p:nvGrpSpPr>
          <p:grpSpPr>
            <a:xfrm>
              <a:off x="6669657" y="3716715"/>
              <a:ext cx="466779" cy="464290"/>
              <a:chOff x="6669657" y="3716715"/>
              <a:chExt cx="466779" cy="464290"/>
            </a:xfrm>
          </p:grpSpPr>
          <p:sp>
            <p:nvSpPr>
              <p:cNvPr id="6768" name="Google Shape;6768;p6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81" name="Google Shape;6781;p67"/>
          <p:cNvGrpSpPr/>
          <p:nvPr/>
        </p:nvGrpSpPr>
        <p:grpSpPr>
          <a:xfrm>
            <a:off x="7843959" y="3860159"/>
            <a:ext cx="187557" cy="187557"/>
            <a:chOff x="8565775" y="671075"/>
            <a:chExt cx="441000" cy="441000"/>
          </a:xfrm>
        </p:grpSpPr>
        <p:sp>
          <p:nvSpPr>
            <p:cNvPr id="6782" name="Google Shape;6782;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4" name="Google Shape;6784;p67"/>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7"/>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6" name="Google Shape;6786;p67"/>
          <p:cNvGrpSpPr/>
          <p:nvPr/>
        </p:nvGrpSpPr>
        <p:grpSpPr>
          <a:xfrm>
            <a:off x="5997814" y="2938377"/>
            <a:ext cx="587871" cy="512373"/>
            <a:chOff x="6000100" y="3076250"/>
            <a:chExt cx="587871" cy="512373"/>
          </a:xfrm>
        </p:grpSpPr>
        <p:sp>
          <p:nvSpPr>
            <p:cNvPr id="6787" name="Google Shape;6787;p6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8" name="Google Shape;6788;p67"/>
            <p:cNvGrpSpPr/>
            <p:nvPr/>
          </p:nvGrpSpPr>
          <p:grpSpPr>
            <a:xfrm>
              <a:off x="6031360" y="3076713"/>
              <a:ext cx="539107" cy="480965"/>
              <a:chOff x="6031360" y="3076713"/>
              <a:chExt cx="539107" cy="480965"/>
            </a:xfrm>
          </p:grpSpPr>
          <p:sp>
            <p:nvSpPr>
              <p:cNvPr id="6789" name="Google Shape;6789;p6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6" name="Google Shape;6796;p67"/>
          <p:cNvGrpSpPr/>
          <p:nvPr/>
        </p:nvGrpSpPr>
        <p:grpSpPr>
          <a:xfrm>
            <a:off x="3416805" y="919691"/>
            <a:ext cx="2310381" cy="1488888"/>
            <a:chOff x="229225" y="549050"/>
            <a:chExt cx="7161750" cy="4615275"/>
          </a:xfrm>
        </p:grpSpPr>
        <p:sp>
          <p:nvSpPr>
            <p:cNvPr id="6797" name="Google Shape;6797;p6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67"/>
          <p:cNvGrpSpPr/>
          <p:nvPr/>
        </p:nvGrpSpPr>
        <p:grpSpPr>
          <a:xfrm>
            <a:off x="3514723" y="2849588"/>
            <a:ext cx="2310282" cy="1374222"/>
            <a:chOff x="3514722" y="2832485"/>
            <a:chExt cx="2310282" cy="1374222"/>
          </a:xfrm>
        </p:grpSpPr>
        <p:sp>
          <p:nvSpPr>
            <p:cNvPr id="6915" name="Google Shape;6915;p67"/>
            <p:cNvSpPr/>
            <p:nvPr/>
          </p:nvSpPr>
          <p:spPr>
            <a:xfrm>
              <a:off x="4463864" y="2916960"/>
              <a:ext cx="1217948" cy="1085392"/>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916" name="Google Shape;6916;p67"/>
            <p:cNvSpPr/>
            <p:nvPr/>
          </p:nvSpPr>
          <p:spPr>
            <a:xfrm>
              <a:off x="4882083" y="3828574"/>
              <a:ext cx="63115" cy="99622"/>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7"/>
            <p:cNvSpPr/>
            <p:nvPr/>
          </p:nvSpPr>
          <p:spPr>
            <a:xfrm>
              <a:off x="5153636" y="3663083"/>
              <a:ext cx="20258" cy="34174"/>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7"/>
            <p:cNvSpPr/>
            <p:nvPr/>
          </p:nvSpPr>
          <p:spPr>
            <a:xfrm>
              <a:off x="5261131" y="3700927"/>
              <a:ext cx="83057" cy="86840"/>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7"/>
            <p:cNvSpPr/>
            <p:nvPr/>
          </p:nvSpPr>
          <p:spPr>
            <a:xfrm>
              <a:off x="5335902" y="3779067"/>
              <a:ext cx="110873" cy="2916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7"/>
            <p:cNvSpPr/>
            <p:nvPr/>
          </p:nvSpPr>
          <p:spPr>
            <a:xfrm>
              <a:off x="5432146" y="3793493"/>
              <a:ext cx="65975" cy="15447"/>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7"/>
            <p:cNvSpPr/>
            <p:nvPr/>
          </p:nvSpPr>
          <p:spPr>
            <a:xfrm>
              <a:off x="5430097" y="3724246"/>
              <a:ext cx="53500" cy="60969"/>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7"/>
            <p:cNvSpPr/>
            <p:nvPr/>
          </p:nvSpPr>
          <p:spPr>
            <a:xfrm>
              <a:off x="5360858" y="3682418"/>
              <a:ext cx="75281" cy="90218"/>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7"/>
            <p:cNvSpPr/>
            <p:nvPr/>
          </p:nvSpPr>
          <p:spPr>
            <a:xfrm>
              <a:off x="5516418" y="3735603"/>
              <a:ext cx="156597" cy="87966"/>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7"/>
            <p:cNvSpPr/>
            <p:nvPr/>
          </p:nvSpPr>
          <p:spPr>
            <a:xfrm>
              <a:off x="5376710" y="3816092"/>
              <a:ext cx="286286" cy="255911"/>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7"/>
            <p:cNvSpPr/>
            <p:nvPr/>
          </p:nvSpPr>
          <p:spPr>
            <a:xfrm>
              <a:off x="5565618" y="4088665"/>
              <a:ext cx="37543" cy="41018"/>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7"/>
            <p:cNvSpPr/>
            <p:nvPr/>
          </p:nvSpPr>
          <p:spPr>
            <a:xfrm>
              <a:off x="5700936" y="4119859"/>
              <a:ext cx="69044" cy="67927"/>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7"/>
            <p:cNvSpPr/>
            <p:nvPr/>
          </p:nvSpPr>
          <p:spPr>
            <a:xfrm>
              <a:off x="5776720" y="4042333"/>
              <a:ext cx="48284" cy="83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7"/>
            <p:cNvSpPr/>
            <p:nvPr/>
          </p:nvSpPr>
          <p:spPr>
            <a:xfrm>
              <a:off x="5422629" y="3537898"/>
              <a:ext cx="19238" cy="3979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7"/>
            <p:cNvSpPr/>
            <p:nvPr/>
          </p:nvSpPr>
          <p:spPr>
            <a:xfrm>
              <a:off x="5351851" y="3583614"/>
              <a:ext cx="27937" cy="25377"/>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7"/>
            <p:cNvSpPr/>
            <p:nvPr/>
          </p:nvSpPr>
          <p:spPr>
            <a:xfrm>
              <a:off x="5433272" y="3589138"/>
              <a:ext cx="40711" cy="6618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7"/>
            <p:cNvSpPr/>
            <p:nvPr/>
          </p:nvSpPr>
          <p:spPr>
            <a:xfrm>
              <a:off x="5454543" y="3641197"/>
              <a:ext cx="44906" cy="60758"/>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7"/>
            <p:cNvSpPr/>
            <p:nvPr/>
          </p:nvSpPr>
          <p:spPr>
            <a:xfrm>
              <a:off x="5483387" y="3380798"/>
              <a:ext cx="77128" cy="122334"/>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7"/>
            <p:cNvSpPr/>
            <p:nvPr/>
          </p:nvSpPr>
          <p:spPr>
            <a:xfrm>
              <a:off x="5531355" y="3332215"/>
              <a:ext cx="34271" cy="51961"/>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7"/>
            <p:cNvSpPr/>
            <p:nvPr/>
          </p:nvSpPr>
          <p:spPr>
            <a:xfrm>
              <a:off x="5501587" y="3222063"/>
              <a:ext cx="47166" cy="105964"/>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7"/>
            <p:cNvSpPr/>
            <p:nvPr/>
          </p:nvSpPr>
          <p:spPr>
            <a:xfrm>
              <a:off x="5257551" y="2882089"/>
              <a:ext cx="52682" cy="42452"/>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7"/>
            <p:cNvSpPr/>
            <p:nvPr/>
          </p:nvSpPr>
          <p:spPr>
            <a:xfrm>
              <a:off x="5321476" y="2883620"/>
              <a:ext cx="36118" cy="17399"/>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7"/>
            <p:cNvSpPr/>
            <p:nvPr/>
          </p:nvSpPr>
          <p:spPr>
            <a:xfrm>
              <a:off x="5301534" y="2920540"/>
              <a:ext cx="36620" cy="2210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7"/>
            <p:cNvSpPr/>
            <p:nvPr/>
          </p:nvSpPr>
          <p:spPr>
            <a:xfrm>
              <a:off x="5039490" y="2879838"/>
              <a:ext cx="30699" cy="44704"/>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7"/>
            <p:cNvSpPr/>
            <p:nvPr/>
          </p:nvSpPr>
          <p:spPr>
            <a:xfrm>
              <a:off x="4980377" y="2849665"/>
              <a:ext cx="59640" cy="59430"/>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7"/>
            <p:cNvSpPr/>
            <p:nvPr/>
          </p:nvSpPr>
          <p:spPr>
            <a:xfrm>
              <a:off x="4857945" y="2971376"/>
              <a:ext cx="58928" cy="131844"/>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7"/>
            <p:cNvSpPr/>
            <p:nvPr/>
          </p:nvSpPr>
          <p:spPr>
            <a:xfrm>
              <a:off x="4513266" y="3289973"/>
              <a:ext cx="30691" cy="43683"/>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7"/>
            <p:cNvSpPr/>
            <p:nvPr/>
          </p:nvSpPr>
          <p:spPr>
            <a:xfrm>
              <a:off x="4537307" y="3258780"/>
              <a:ext cx="52682" cy="87658"/>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7"/>
            <p:cNvSpPr/>
            <p:nvPr/>
          </p:nvSpPr>
          <p:spPr>
            <a:xfrm>
              <a:off x="4618614" y="2943253"/>
              <a:ext cx="84386" cy="7763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7"/>
            <p:cNvSpPr/>
            <p:nvPr/>
          </p:nvSpPr>
          <p:spPr>
            <a:xfrm>
              <a:off x="4658709" y="2930665"/>
              <a:ext cx="50738" cy="36118"/>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7"/>
            <p:cNvSpPr/>
            <p:nvPr/>
          </p:nvSpPr>
          <p:spPr>
            <a:xfrm>
              <a:off x="4438705" y="3158956"/>
              <a:ext cx="59227" cy="49718"/>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7"/>
            <p:cNvSpPr/>
            <p:nvPr/>
          </p:nvSpPr>
          <p:spPr>
            <a:xfrm>
              <a:off x="4666583" y="3449324"/>
              <a:ext cx="18525" cy="11567"/>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7"/>
            <p:cNvSpPr/>
            <p:nvPr/>
          </p:nvSpPr>
          <p:spPr>
            <a:xfrm>
              <a:off x="4658709" y="3446254"/>
              <a:ext cx="30999" cy="19238"/>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7"/>
            <p:cNvSpPr/>
            <p:nvPr/>
          </p:nvSpPr>
          <p:spPr>
            <a:xfrm>
              <a:off x="4634571" y="3406775"/>
              <a:ext cx="20363" cy="28544"/>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7"/>
            <p:cNvSpPr/>
            <p:nvPr/>
          </p:nvSpPr>
          <p:spPr>
            <a:xfrm>
              <a:off x="4632733" y="3425802"/>
              <a:ext cx="14021" cy="2997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7"/>
            <p:cNvSpPr/>
            <p:nvPr/>
          </p:nvSpPr>
          <p:spPr>
            <a:xfrm>
              <a:off x="4846289" y="3118553"/>
              <a:ext cx="24041" cy="14434"/>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7"/>
            <p:cNvSpPr/>
            <p:nvPr/>
          </p:nvSpPr>
          <p:spPr>
            <a:xfrm>
              <a:off x="4227190" y="2847008"/>
              <a:ext cx="304495" cy="394802"/>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7"/>
            <p:cNvSpPr/>
            <p:nvPr/>
          </p:nvSpPr>
          <p:spPr>
            <a:xfrm>
              <a:off x="4104354" y="2832485"/>
              <a:ext cx="222061" cy="1770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7"/>
            <p:cNvSpPr/>
            <p:nvPr/>
          </p:nvSpPr>
          <p:spPr>
            <a:xfrm>
              <a:off x="4084209" y="2964628"/>
              <a:ext cx="22712" cy="266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7"/>
            <p:cNvSpPr/>
            <p:nvPr/>
          </p:nvSpPr>
          <p:spPr>
            <a:xfrm>
              <a:off x="4112948" y="2899164"/>
              <a:ext cx="23944" cy="40613"/>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7"/>
            <p:cNvSpPr/>
            <p:nvPr/>
          </p:nvSpPr>
          <p:spPr>
            <a:xfrm>
              <a:off x="4082062" y="2875237"/>
              <a:ext cx="32732" cy="5625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7"/>
            <p:cNvSpPr/>
            <p:nvPr/>
          </p:nvSpPr>
          <p:spPr>
            <a:xfrm>
              <a:off x="4058637" y="2930973"/>
              <a:ext cx="40208" cy="41634"/>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7"/>
            <p:cNvSpPr/>
            <p:nvPr/>
          </p:nvSpPr>
          <p:spPr>
            <a:xfrm>
              <a:off x="3987657" y="2920751"/>
              <a:ext cx="67918" cy="50738"/>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7"/>
            <p:cNvSpPr/>
            <p:nvPr/>
          </p:nvSpPr>
          <p:spPr>
            <a:xfrm>
              <a:off x="3965568" y="2890270"/>
              <a:ext cx="59738" cy="36823"/>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7"/>
            <p:cNvSpPr/>
            <p:nvPr/>
          </p:nvSpPr>
          <p:spPr>
            <a:xfrm>
              <a:off x="4031737" y="2904073"/>
              <a:ext cx="33356" cy="18833"/>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7"/>
            <p:cNvSpPr/>
            <p:nvPr/>
          </p:nvSpPr>
          <p:spPr>
            <a:xfrm>
              <a:off x="4049841" y="2877999"/>
              <a:ext cx="19035" cy="25264"/>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7"/>
            <p:cNvSpPr/>
            <p:nvPr/>
          </p:nvSpPr>
          <p:spPr>
            <a:xfrm>
              <a:off x="3901335" y="2948769"/>
              <a:ext cx="65359" cy="67619"/>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7"/>
            <p:cNvSpPr/>
            <p:nvPr/>
          </p:nvSpPr>
          <p:spPr>
            <a:xfrm>
              <a:off x="3925781" y="2984878"/>
              <a:ext cx="113125" cy="93182"/>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7"/>
            <p:cNvSpPr/>
            <p:nvPr/>
          </p:nvSpPr>
          <p:spPr>
            <a:xfrm>
              <a:off x="4032247" y="2985591"/>
              <a:ext cx="36628" cy="61787"/>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7"/>
            <p:cNvSpPr/>
            <p:nvPr/>
          </p:nvSpPr>
          <p:spPr>
            <a:xfrm>
              <a:off x="4014962" y="3063627"/>
              <a:ext cx="32027" cy="29363"/>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7"/>
            <p:cNvSpPr/>
            <p:nvPr/>
          </p:nvSpPr>
          <p:spPr>
            <a:xfrm>
              <a:off x="3514722" y="2942451"/>
              <a:ext cx="832251" cy="1264256"/>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7"/>
            <p:cNvSpPr/>
            <p:nvPr/>
          </p:nvSpPr>
          <p:spPr>
            <a:xfrm>
              <a:off x="4063748" y="3127042"/>
              <a:ext cx="47166" cy="58101"/>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7"/>
            <p:cNvSpPr/>
            <p:nvPr/>
          </p:nvSpPr>
          <p:spPr>
            <a:xfrm>
              <a:off x="4089223" y="3006862"/>
              <a:ext cx="138591" cy="200580"/>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7"/>
            <p:cNvSpPr/>
            <p:nvPr/>
          </p:nvSpPr>
          <p:spPr>
            <a:xfrm>
              <a:off x="4194053" y="3324341"/>
              <a:ext cx="38362" cy="46032"/>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7"/>
            <p:cNvSpPr/>
            <p:nvPr/>
          </p:nvSpPr>
          <p:spPr>
            <a:xfrm>
              <a:off x="3985608" y="3568070"/>
              <a:ext cx="85925" cy="28131"/>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7"/>
            <p:cNvSpPr/>
            <p:nvPr/>
          </p:nvSpPr>
          <p:spPr>
            <a:xfrm>
              <a:off x="4058637" y="3586376"/>
              <a:ext cx="49305" cy="24454"/>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7"/>
            <p:cNvSpPr/>
            <p:nvPr/>
          </p:nvSpPr>
          <p:spPr>
            <a:xfrm>
              <a:off x="4028667" y="3603864"/>
              <a:ext cx="28755" cy="15455"/>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7"/>
            <p:cNvSpPr/>
            <p:nvPr/>
          </p:nvSpPr>
          <p:spPr>
            <a:xfrm>
              <a:off x="4110801" y="3597627"/>
              <a:ext cx="34579" cy="17601"/>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6" name="Shape 6976"/>
        <p:cNvGrpSpPr/>
        <p:nvPr/>
      </p:nvGrpSpPr>
      <p:grpSpPr>
        <a:xfrm>
          <a:off x="0" y="0"/>
          <a:ext cx="0" cy="0"/>
          <a:chOff x="0" y="0"/>
          <a:chExt cx="0" cy="0"/>
        </a:xfrm>
      </p:grpSpPr>
      <p:grpSp>
        <p:nvGrpSpPr>
          <p:cNvPr id="6977" name="Google Shape;6977;p68"/>
          <p:cNvGrpSpPr/>
          <p:nvPr/>
        </p:nvGrpSpPr>
        <p:grpSpPr>
          <a:xfrm>
            <a:off x="725414" y="969763"/>
            <a:ext cx="2507799" cy="206239"/>
            <a:chOff x="106648" y="895722"/>
            <a:chExt cx="4481413" cy="374300"/>
          </a:xfrm>
        </p:grpSpPr>
        <p:grpSp>
          <p:nvGrpSpPr>
            <p:cNvPr id="6978" name="Google Shape;6978;p68"/>
            <p:cNvGrpSpPr/>
            <p:nvPr/>
          </p:nvGrpSpPr>
          <p:grpSpPr>
            <a:xfrm>
              <a:off x="2233276" y="895722"/>
              <a:ext cx="1082667" cy="223591"/>
              <a:chOff x="4808316" y="2800065"/>
              <a:chExt cx="1999386" cy="412910"/>
            </a:xfrm>
          </p:grpSpPr>
          <p:sp>
            <p:nvSpPr>
              <p:cNvPr id="6979" name="Google Shape;6979;p6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0" name="Google Shape;6980;p68"/>
              <p:cNvGrpSpPr/>
              <p:nvPr/>
            </p:nvGrpSpPr>
            <p:grpSpPr>
              <a:xfrm>
                <a:off x="4808316" y="2800065"/>
                <a:ext cx="92400" cy="411825"/>
                <a:chOff x="845575" y="2563700"/>
                <a:chExt cx="92400" cy="411825"/>
              </a:xfrm>
            </p:grpSpPr>
            <p:cxnSp>
              <p:nvCxnSpPr>
                <p:cNvPr id="6981" name="Google Shape;6981;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82" name="Google Shape;6982;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3" name="Google Shape;6983;p68"/>
            <p:cNvGrpSpPr/>
            <p:nvPr/>
          </p:nvGrpSpPr>
          <p:grpSpPr>
            <a:xfrm>
              <a:off x="106648" y="895722"/>
              <a:ext cx="1088401" cy="223591"/>
              <a:chOff x="881025" y="2800065"/>
              <a:chExt cx="2009975" cy="412910"/>
            </a:xfrm>
          </p:grpSpPr>
          <p:sp>
            <p:nvSpPr>
              <p:cNvPr id="6984" name="Google Shape;6984;p6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5" name="Google Shape;6985;p68"/>
              <p:cNvGrpSpPr/>
              <p:nvPr/>
            </p:nvGrpSpPr>
            <p:grpSpPr>
              <a:xfrm>
                <a:off x="881025" y="2800065"/>
                <a:ext cx="92400" cy="411825"/>
                <a:chOff x="845575" y="2563700"/>
                <a:chExt cx="92400" cy="411825"/>
              </a:xfrm>
            </p:grpSpPr>
            <p:cxnSp>
              <p:nvCxnSpPr>
                <p:cNvPr id="6986" name="Google Shape;6986;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87" name="Google Shape;6987;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8" name="Google Shape;6988;p68"/>
            <p:cNvGrpSpPr/>
            <p:nvPr/>
          </p:nvGrpSpPr>
          <p:grpSpPr>
            <a:xfrm>
              <a:off x="1172346" y="1047018"/>
              <a:ext cx="1083151" cy="223003"/>
              <a:chOff x="2849073" y="3079467"/>
              <a:chExt cx="2000279" cy="411825"/>
            </a:xfrm>
          </p:grpSpPr>
          <p:sp>
            <p:nvSpPr>
              <p:cNvPr id="6989" name="Google Shape;6989;p6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0" name="Google Shape;6990;p68"/>
              <p:cNvGrpSpPr/>
              <p:nvPr/>
            </p:nvGrpSpPr>
            <p:grpSpPr>
              <a:xfrm rot="10800000">
                <a:off x="2849073" y="3079467"/>
                <a:ext cx="92400" cy="411825"/>
                <a:chOff x="2070100" y="2563700"/>
                <a:chExt cx="92400" cy="411825"/>
              </a:xfrm>
            </p:grpSpPr>
            <p:cxnSp>
              <p:nvCxnSpPr>
                <p:cNvPr id="6991" name="Google Shape;6991;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92" name="Google Shape;6992;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3" name="Google Shape;6993;p68"/>
            <p:cNvGrpSpPr/>
            <p:nvPr/>
          </p:nvGrpSpPr>
          <p:grpSpPr>
            <a:xfrm>
              <a:off x="3290132" y="1047018"/>
              <a:ext cx="1297929" cy="223003"/>
              <a:chOff x="6760035" y="3079467"/>
              <a:chExt cx="2396914" cy="411825"/>
            </a:xfrm>
          </p:grpSpPr>
          <p:sp>
            <p:nvSpPr>
              <p:cNvPr id="6994" name="Google Shape;6994;p6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5" name="Google Shape;6995;p68"/>
              <p:cNvGrpSpPr/>
              <p:nvPr/>
            </p:nvGrpSpPr>
            <p:grpSpPr>
              <a:xfrm rot="10800000">
                <a:off x="6760035" y="3079467"/>
                <a:ext cx="92400" cy="411825"/>
                <a:chOff x="2070100" y="2563700"/>
                <a:chExt cx="92400" cy="411825"/>
              </a:xfrm>
            </p:grpSpPr>
            <p:cxnSp>
              <p:nvCxnSpPr>
                <p:cNvPr id="6996" name="Google Shape;6996;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97" name="Google Shape;6997;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98" name="Google Shape;6998;p68"/>
          <p:cNvGrpSpPr/>
          <p:nvPr/>
        </p:nvGrpSpPr>
        <p:grpSpPr>
          <a:xfrm>
            <a:off x="2143176" y="3369134"/>
            <a:ext cx="1086701" cy="799429"/>
            <a:chOff x="2183288" y="3555572"/>
            <a:chExt cx="1136241" cy="835873"/>
          </a:xfrm>
        </p:grpSpPr>
        <p:sp>
          <p:nvSpPr>
            <p:cNvPr id="6999" name="Google Shape;6999;p6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0" name="Google Shape;7000;p68"/>
            <p:cNvGrpSpPr/>
            <p:nvPr/>
          </p:nvGrpSpPr>
          <p:grpSpPr>
            <a:xfrm>
              <a:off x="2205895" y="3637269"/>
              <a:ext cx="1089848" cy="724993"/>
              <a:chOff x="2205895" y="3637269"/>
              <a:chExt cx="1089848" cy="724993"/>
            </a:xfrm>
          </p:grpSpPr>
          <p:sp>
            <p:nvSpPr>
              <p:cNvPr id="7001" name="Google Shape;7001;p6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7" name="Google Shape;7007;p6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8" name="Google Shape;7008;p6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7009" name="Google Shape;7009;p68"/>
            <p:cNvGrpSpPr/>
            <p:nvPr/>
          </p:nvGrpSpPr>
          <p:grpSpPr>
            <a:xfrm>
              <a:off x="3173850" y="3779426"/>
              <a:ext cx="145679" cy="70048"/>
              <a:chOff x="3173850" y="3779426"/>
              <a:chExt cx="145679" cy="70048"/>
            </a:xfrm>
          </p:grpSpPr>
          <p:cxnSp>
            <p:nvCxnSpPr>
              <p:cNvPr id="7010" name="Google Shape;7010;p6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7011" name="Google Shape;7011;p6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68"/>
            <p:cNvGrpSpPr/>
            <p:nvPr/>
          </p:nvGrpSpPr>
          <p:grpSpPr>
            <a:xfrm>
              <a:off x="2183288" y="4139483"/>
              <a:ext cx="145133" cy="70048"/>
              <a:chOff x="2183288" y="4139483"/>
              <a:chExt cx="145133" cy="70048"/>
            </a:xfrm>
          </p:grpSpPr>
          <p:cxnSp>
            <p:nvCxnSpPr>
              <p:cNvPr id="7013" name="Google Shape;7013;p6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7014" name="Google Shape;7014;p6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5" name="Google Shape;7015;p6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16" name="Google Shape;7016;p6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7017" name="Google Shape;7017;p68"/>
            <p:cNvGrpSpPr/>
            <p:nvPr/>
          </p:nvGrpSpPr>
          <p:grpSpPr>
            <a:xfrm>
              <a:off x="2943836" y="4268886"/>
              <a:ext cx="60717" cy="122559"/>
              <a:chOff x="2943836" y="4268886"/>
              <a:chExt cx="60717" cy="122559"/>
            </a:xfrm>
          </p:grpSpPr>
          <p:sp>
            <p:nvSpPr>
              <p:cNvPr id="7018" name="Google Shape;7018;p6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19" name="Google Shape;7019;p6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7020" name="Google Shape;7020;p68"/>
          <p:cNvGrpSpPr/>
          <p:nvPr/>
        </p:nvGrpSpPr>
        <p:grpSpPr>
          <a:xfrm>
            <a:off x="3406121" y="1290134"/>
            <a:ext cx="1675870" cy="758251"/>
            <a:chOff x="3530532" y="1496185"/>
            <a:chExt cx="1562000" cy="706730"/>
          </a:xfrm>
        </p:grpSpPr>
        <p:cxnSp>
          <p:nvCxnSpPr>
            <p:cNvPr id="7021" name="Google Shape;7021;p6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7022" name="Google Shape;7022;p68"/>
            <p:cNvGrpSpPr/>
            <p:nvPr/>
          </p:nvGrpSpPr>
          <p:grpSpPr>
            <a:xfrm>
              <a:off x="3530532" y="1496185"/>
              <a:ext cx="323430" cy="463587"/>
              <a:chOff x="3530532" y="1496185"/>
              <a:chExt cx="323430" cy="463587"/>
            </a:xfrm>
          </p:grpSpPr>
          <p:grpSp>
            <p:nvGrpSpPr>
              <p:cNvPr id="7023" name="Google Shape;7023;p68"/>
              <p:cNvGrpSpPr/>
              <p:nvPr/>
            </p:nvGrpSpPr>
            <p:grpSpPr>
              <a:xfrm>
                <a:off x="3567462" y="1496185"/>
                <a:ext cx="286500" cy="361376"/>
                <a:chOff x="3567462" y="1496185"/>
                <a:chExt cx="286500" cy="361376"/>
              </a:xfrm>
            </p:grpSpPr>
            <p:cxnSp>
              <p:nvCxnSpPr>
                <p:cNvPr id="7024" name="Google Shape;7024;p6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7025" name="Google Shape;7025;p6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6" name="Google Shape;7026;p6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68"/>
            <p:cNvGrpSpPr/>
            <p:nvPr/>
          </p:nvGrpSpPr>
          <p:grpSpPr>
            <a:xfrm>
              <a:off x="3891569" y="1779209"/>
              <a:ext cx="323945" cy="423706"/>
              <a:chOff x="3891569" y="1779209"/>
              <a:chExt cx="323945" cy="423706"/>
            </a:xfrm>
          </p:grpSpPr>
          <p:grpSp>
            <p:nvGrpSpPr>
              <p:cNvPr id="7028" name="Google Shape;7028;p68"/>
              <p:cNvGrpSpPr/>
              <p:nvPr/>
            </p:nvGrpSpPr>
            <p:grpSpPr>
              <a:xfrm>
                <a:off x="3929014" y="1881638"/>
                <a:ext cx="286500" cy="321278"/>
                <a:chOff x="3929014" y="1881638"/>
                <a:chExt cx="286500" cy="321278"/>
              </a:xfrm>
            </p:grpSpPr>
            <p:cxnSp>
              <p:nvCxnSpPr>
                <p:cNvPr id="7029" name="Google Shape;7029;p6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7030" name="Google Shape;7030;p6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1" name="Google Shape;7031;p6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68"/>
            <p:cNvGrpSpPr/>
            <p:nvPr/>
          </p:nvGrpSpPr>
          <p:grpSpPr>
            <a:xfrm>
              <a:off x="4252606" y="1496185"/>
              <a:ext cx="324721" cy="463587"/>
              <a:chOff x="4252606" y="1496185"/>
              <a:chExt cx="324721" cy="463587"/>
            </a:xfrm>
          </p:grpSpPr>
          <p:grpSp>
            <p:nvGrpSpPr>
              <p:cNvPr id="7033" name="Google Shape;7033;p68"/>
              <p:cNvGrpSpPr/>
              <p:nvPr/>
            </p:nvGrpSpPr>
            <p:grpSpPr>
              <a:xfrm>
                <a:off x="4290828" y="1496185"/>
                <a:ext cx="286500" cy="361376"/>
                <a:chOff x="4290828" y="1496185"/>
                <a:chExt cx="286500" cy="361376"/>
              </a:xfrm>
            </p:grpSpPr>
            <p:cxnSp>
              <p:nvCxnSpPr>
                <p:cNvPr id="7034" name="Google Shape;7034;p6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7035" name="Google Shape;7035;p6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6" name="Google Shape;7036;p6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7" name="Google Shape;7037;p68"/>
            <p:cNvGrpSpPr/>
            <p:nvPr/>
          </p:nvGrpSpPr>
          <p:grpSpPr>
            <a:xfrm>
              <a:off x="4613643" y="1763716"/>
              <a:ext cx="325308" cy="439200"/>
              <a:chOff x="4613643" y="1763716"/>
              <a:chExt cx="325308" cy="439200"/>
            </a:xfrm>
          </p:grpSpPr>
          <p:grpSp>
            <p:nvGrpSpPr>
              <p:cNvPr id="7038" name="Google Shape;7038;p68"/>
              <p:cNvGrpSpPr/>
              <p:nvPr/>
            </p:nvGrpSpPr>
            <p:grpSpPr>
              <a:xfrm>
                <a:off x="4652451" y="1879538"/>
                <a:ext cx="286500" cy="323378"/>
                <a:chOff x="4652451" y="1879538"/>
                <a:chExt cx="286500" cy="323378"/>
              </a:xfrm>
            </p:grpSpPr>
            <p:cxnSp>
              <p:nvCxnSpPr>
                <p:cNvPr id="7039" name="Google Shape;7039;p6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7040" name="Google Shape;7040;p6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1" name="Google Shape;7041;p6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42" name="Google Shape;7042;p68"/>
          <p:cNvGrpSpPr/>
          <p:nvPr/>
        </p:nvGrpSpPr>
        <p:grpSpPr>
          <a:xfrm>
            <a:off x="3417981" y="2143759"/>
            <a:ext cx="1652173" cy="391517"/>
            <a:chOff x="3512551" y="2358270"/>
            <a:chExt cx="1597383" cy="378533"/>
          </a:xfrm>
        </p:grpSpPr>
        <p:cxnSp>
          <p:nvCxnSpPr>
            <p:cNvPr id="7043" name="Google Shape;7043;p68"/>
            <p:cNvCxnSpPr>
              <a:stCxn id="7044" idx="6"/>
              <a:endCxn id="7045"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7046" name="Google Shape;7046;p68"/>
            <p:cNvGrpSpPr/>
            <p:nvPr/>
          </p:nvGrpSpPr>
          <p:grpSpPr>
            <a:xfrm>
              <a:off x="3512551" y="2358270"/>
              <a:ext cx="225647" cy="307714"/>
              <a:chOff x="2182679" y="2004714"/>
              <a:chExt cx="792300" cy="1080458"/>
            </a:xfrm>
          </p:grpSpPr>
          <p:cxnSp>
            <p:nvCxnSpPr>
              <p:cNvPr id="7047" name="Google Shape;7047;p68"/>
              <p:cNvCxnSpPr>
                <a:stCxn id="7048"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7044" name="Google Shape;7044;p6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68"/>
            <p:cNvGrpSpPr/>
            <p:nvPr/>
          </p:nvGrpSpPr>
          <p:grpSpPr>
            <a:xfrm>
              <a:off x="3969644" y="2440153"/>
              <a:ext cx="225853" cy="296651"/>
              <a:chOff x="3775710" y="1729289"/>
              <a:chExt cx="136500" cy="179289"/>
            </a:xfrm>
          </p:grpSpPr>
          <p:cxnSp>
            <p:nvCxnSpPr>
              <p:cNvPr id="7050" name="Google Shape;7050;p6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7051" name="Google Shape;7051;p6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3" name="Google Shape;7053;p68"/>
            <p:cNvGrpSpPr/>
            <p:nvPr/>
          </p:nvGrpSpPr>
          <p:grpSpPr>
            <a:xfrm>
              <a:off x="4427051" y="2358270"/>
              <a:ext cx="225647" cy="307714"/>
              <a:chOff x="5393704" y="2004714"/>
              <a:chExt cx="792300" cy="1080458"/>
            </a:xfrm>
          </p:grpSpPr>
          <p:cxnSp>
            <p:nvCxnSpPr>
              <p:cNvPr id="7054" name="Google Shape;7054;p68"/>
              <p:cNvCxnSpPr>
                <a:stCxn id="7055"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7056" name="Google Shape;7056;p6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68"/>
            <p:cNvGrpSpPr/>
            <p:nvPr/>
          </p:nvGrpSpPr>
          <p:grpSpPr>
            <a:xfrm>
              <a:off x="4884287" y="2440252"/>
              <a:ext cx="225647" cy="296532"/>
              <a:chOff x="6999166" y="2292572"/>
              <a:chExt cx="792300" cy="1041192"/>
            </a:xfrm>
          </p:grpSpPr>
          <p:cxnSp>
            <p:nvCxnSpPr>
              <p:cNvPr id="7058" name="Google Shape;7058;p6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7045" name="Google Shape;7045;p6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0" name="Google Shape;7060;p68"/>
          <p:cNvGrpSpPr/>
          <p:nvPr/>
        </p:nvGrpSpPr>
        <p:grpSpPr>
          <a:xfrm>
            <a:off x="6838789" y="979959"/>
            <a:ext cx="1581844" cy="732818"/>
            <a:chOff x="634175" y="2986275"/>
            <a:chExt cx="3147949" cy="1458344"/>
          </a:xfrm>
        </p:grpSpPr>
        <p:cxnSp>
          <p:nvCxnSpPr>
            <p:cNvPr id="7061" name="Google Shape;7061;p68"/>
            <p:cNvCxnSpPr>
              <a:stCxn id="7062" idx="4"/>
              <a:endCxn id="7063"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7064" name="Google Shape;7064;p68"/>
            <p:cNvCxnSpPr>
              <a:stCxn id="7063" idx="0"/>
              <a:endCxn id="7065"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7066" name="Google Shape;7066;p68"/>
            <p:cNvCxnSpPr>
              <a:stCxn id="7065" idx="4"/>
              <a:endCxn id="7067"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7068" name="Google Shape;7068;p68"/>
            <p:cNvCxnSpPr>
              <a:stCxn id="7067" idx="0"/>
              <a:endCxn id="7069"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7069" name="Google Shape;7069;p6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65" name="Google Shape;7065;p6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62" name="Google Shape;7062;p6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67" name="Google Shape;7067;p6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63" name="Google Shape;7063;p6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070" name="Google Shape;7070;p68"/>
          <p:cNvGrpSpPr/>
          <p:nvPr/>
        </p:nvGrpSpPr>
        <p:grpSpPr>
          <a:xfrm>
            <a:off x="3406504" y="2674269"/>
            <a:ext cx="1675128" cy="313674"/>
            <a:chOff x="998425" y="1182125"/>
            <a:chExt cx="1065400" cy="199500"/>
          </a:xfrm>
        </p:grpSpPr>
        <p:sp>
          <p:nvSpPr>
            <p:cNvPr id="7071" name="Google Shape;7071;p6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68"/>
          <p:cNvGrpSpPr/>
          <p:nvPr/>
        </p:nvGrpSpPr>
        <p:grpSpPr>
          <a:xfrm>
            <a:off x="3406503" y="3630235"/>
            <a:ext cx="1675129" cy="525345"/>
            <a:chOff x="5194708" y="3484366"/>
            <a:chExt cx="3148148" cy="987304"/>
          </a:xfrm>
        </p:grpSpPr>
        <p:grpSp>
          <p:nvGrpSpPr>
            <p:cNvPr id="7077" name="Google Shape;7077;p68"/>
            <p:cNvGrpSpPr/>
            <p:nvPr/>
          </p:nvGrpSpPr>
          <p:grpSpPr>
            <a:xfrm>
              <a:off x="7531521" y="3484366"/>
              <a:ext cx="811335" cy="987304"/>
              <a:chOff x="3379425" y="1617275"/>
              <a:chExt cx="1090650" cy="1327200"/>
            </a:xfrm>
          </p:grpSpPr>
          <p:sp>
            <p:nvSpPr>
              <p:cNvPr id="7078" name="Google Shape;7078;p6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68"/>
            <p:cNvGrpSpPr/>
            <p:nvPr/>
          </p:nvGrpSpPr>
          <p:grpSpPr>
            <a:xfrm>
              <a:off x="6752546" y="3484366"/>
              <a:ext cx="811428" cy="987304"/>
              <a:chOff x="2332275" y="1617275"/>
              <a:chExt cx="1090775" cy="1327200"/>
            </a:xfrm>
          </p:grpSpPr>
          <p:sp>
            <p:nvSpPr>
              <p:cNvPr id="7082" name="Google Shape;7082;p6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68"/>
            <p:cNvGrpSpPr/>
            <p:nvPr/>
          </p:nvGrpSpPr>
          <p:grpSpPr>
            <a:xfrm>
              <a:off x="5973664" y="3484366"/>
              <a:ext cx="811335" cy="987304"/>
              <a:chOff x="1285250" y="1617275"/>
              <a:chExt cx="1090650" cy="1327200"/>
            </a:xfrm>
          </p:grpSpPr>
          <p:sp>
            <p:nvSpPr>
              <p:cNvPr id="7086" name="Google Shape;7086;p6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68"/>
            <p:cNvGrpSpPr/>
            <p:nvPr/>
          </p:nvGrpSpPr>
          <p:grpSpPr>
            <a:xfrm>
              <a:off x="5194708" y="3484366"/>
              <a:ext cx="811409" cy="987304"/>
              <a:chOff x="238125" y="1617275"/>
              <a:chExt cx="1090750" cy="1327200"/>
            </a:xfrm>
          </p:grpSpPr>
          <p:sp>
            <p:nvSpPr>
              <p:cNvPr id="7090" name="Google Shape;7090;p6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93" name="Google Shape;7093;p68"/>
          <p:cNvGrpSpPr/>
          <p:nvPr/>
        </p:nvGrpSpPr>
        <p:grpSpPr>
          <a:xfrm>
            <a:off x="6840188" y="2276124"/>
            <a:ext cx="1579046" cy="522230"/>
            <a:chOff x="6853641" y="2534077"/>
            <a:chExt cx="1515545" cy="501229"/>
          </a:xfrm>
        </p:grpSpPr>
        <p:grpSp>
          <p:nvGrpSpPr>
            <p:cNvPr id="7094" name="Google Shape;7094;p68"/>
            <p:cNvGrpSpPr/>
            <p:nvPr/>
          </p:nvGrpSpPr>
          <p:grpSpPr>
            <a:xfrm>
              <a:off x="6853641" y="2618923"/>
              <a:ext cx="1515545" cy="324556"/>
              <a:chOff x="6853641" y="2618923"/>
              <a:chExt cx="1515545" cy="324556"/>
            </a:xfrm>
          </p:grpSpPr>
          <p:sp>
            <p:nvSpPr>
              <p:cNvPr id="7095" name="Google Shape;7095;p6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0" name="Google Shape;7100;p6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68"/>
          <p:cNvGrpSpPr/>
          <p:nvPr/>
        </p:nvGrpSpPr>
        <p:grpSpPr>
          <a:xfrm>
            <a:off x="3435080" y="3151165"/>
            <a:ext cx="1617976" cy="346616"/>
            <a:chOff x="1808063" y="4294338"/>
            <a:chExt cx="3370782" cy="721817"/>
          </a:xfrm>
        </p:grpSpPr>
        <p:sp>
          <p:nvSpPr>
            <p:cNvPr id="7106" name="Google Shape;7106;p6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68"/>
          <p:cNvGrpSpPr/>
          <p:nvPr/>
        </p:nvGrpSpPr>
        <p:grpSpPr>
          <a:xfrm>
            <a:off x="5261076" y="3817915"/>
            <a:ext cx="1417067" cy="350605"/>
            <a:chOff x="4234950" y="2101012"/>
            <a:chExt cx="4219974" cy="1044090"/>
          </a:xfrm>
        </p:grpSpPr>
        <p:sp>
          <p:nvSpPr>
            <p:cNvPr id="7117" name="Google Shape;7117;p6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68"/>
          <p:cNvGrpSpPr/>
          <p:nvPr/>
        </p:nvGrpSpPr>
        <p:grpSpPr>
          <a:xfrm>
            <a:off x="6836548" y="1808672"/>
            <a:ext cx="1586327" cy="371557"/>
            <a:chOff x="1247650" y="2075423"/>
            <a:chExt cx="6648477" cy="1557238"/>
          </a:xfrm>
        </p:grpSpPr>
        <p:sp>
          <p:nvSpPr>
            <p:cNvPr id="7134" name="Google Shape;7134;p6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0" name="Google Shape;7140;p68"/>
          <p:cNvGrpSpPr/>
          <p:nvPr/>
        </p:nvGrpSpPr>
        <p:grpSpPr>
          <a:xfrm>
            <a:off x="5267818" y="961862"/>
            <a:ext cx="1415601" cy="1648533"/>
            <a:chOff x="1839112" y="2209163"/>
            <a:chExt cx="1918159" cy="2233784"/>
          </a:xfrm>
        </p:grpSpPr>
        <p:sp>
          <p:nvSpPr>
            <p:cNvPr id="7141" name="Google Shape;7141;p6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4" name="Google Shape;7144;p68"/>
            <p:cNvCxnSpPr>
              <a:stCxn id="7141" idx="6"/>
              <a:endCxn id="7142"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7145" name="Google Shape;7145;p68"/>
            <p:cNvCxnSpPr>
              <a:stCxn id="7142" idx="4"/>
              <a:endCxn id="7146"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7147" name="Google Shape;7147;p68"/>
            <p:cNvCxnSpPr>
              <a:stCxn id="7146" idx="6"/>
              <a:endCxn id="7143"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7148" name="Google Shape;7148;p68"/>
            <p:cNvCxnSpPr>
              <a:stCxn id="7143" idx="4"/>
              <a:endCxn id="7149"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7146" name="Google Shape;7146;p6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51" name="Google Shape;7151;p68"/>
            <p:cNvCxnSpPr>
              <a:endCxn id="7150"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7152" name="Google Shape;7152;p68"/>
          <p:cNvGrpSpPr/>
          <p:nvPr/>
        </p:nvGrpSpPr>
        <p:grpSpPr>
          <a:xfrm>
            <a:off x="3425084" y="979946"/>
            <a:ext cx="1637968" cy="154942"/>
            <a:chOff x="238125" y="2506075"/>
            <a:chExt cx="7115411" cy="673075"/>
          </a:xfrm>
        </p:grpSpPr>
        <p:sp>
          <p:nvSpPr>
            <p:cNvPr id="7153" name="Google Shape;7153;p6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8" name="Google Shape;7158;p68"/>
          <p:cNvGrpSpPr/>
          <p:nvPr/>
        </p:nvGrpSpPr>
        <p:grpSpPr>
          <a:xfrm>
            <a:off x="1965820" y="1294664"/>
            <a:ext cx="1262932" cy="785408"/>
            <a:chOff x="548861" y="389676"/>
            <a:chExt cx="3843371" cy="2390163"/>
          </a:xfrm>
        </p:grpSpPr>
        <p:cxnSp>
          <p:nvCxnSpPr>
            <p:cNvPr id="7159" name="Google Shape;7159;p6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160" name="Google Shape;7160;p6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161" name="Google Shape;7161;p6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162" name="Google Shape;7162;p6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7163" name="Google Shape;7163;p6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164" name="Google Shape;7164;p6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65" name="Google Shape;7165;p6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66" name="Google Shape;7166;p6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68"/>
          <p:cNvGrpSpPr/>
          <p:nvPr/>
        </p:nvGrpSpPr>
        <p:grpSpPr>
          <a:xfrm>
            <a:off x="753952" y="2401541"/>
            <a:ext cx="1412054" cy="633562"/>
            <a:chOff x="1187400" y="2529299"/>
            <a:chExt cx="6769193" cy="2241903"/>
          </a:xfrm>
        </p:grpSpPr>
        <p:sp>
          <p:nvSpPr>
            <p:cNvPr id="7173" name="Google Shape;7173;p6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174" name="Google Shape;7174;p6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75" name="Google Shape;7175;p6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76" name="Google Shape;7176;p6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77" name="Google Shape;7177;p6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78" name="Google Shape;7178;p6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79" name="Google Shape;7179;p6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7180" name="Google Shape;7180;p68"/>
            <p:cNvCxnSpPr>
              <a:stCxn id="7173" idx="2"/>
              <a:endCxn id="7174"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181" name="Google Shape;7181;p68"/>
            <p:cNvCxnSpPr>
              <a:stCxn id="7175" idx="0"/>
              <a:endCxn id="7173"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182" name="Google Shape;7182;p68"/>
            <p:cNvCxnSpPr>
              <a:stCxn id="7175" idx="2"/>
              <a:endCxn id="7177"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183" name="Google Shape;7183;p68"/>
            <p:cNvCxnSpPr>
              <a:stCxn id="7176" idx="0"/>
              <a:endCxn id="7175"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184" name="Google Shape;7184;p68"/>
            <p:cNvCxnSpPr>
              <a:stCxn id="7174" idx="2"/>
              <a:endCxn id="7179"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185" name="Google Shape;7185;p68"/>
            <p:cNvCxnSpPr>
              <a:stCxn id="7178" idx="0"/>
              <a:endCxn id="7174"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7186" name="Google Shape;7186;p68"/>
          <p:cNvGrpSpPr/>
          <p:nvPr/>
        </p:nvGrpSpPr>
        <p:grpSpPr>
          <a:xfrm>
            <a:off x="6840198" y="2894250"/>
            <a:ext cx="1579035" cy="540873"/>
            <a:chOff x="6895650" y="3126697"/>
            <a:chExt cx="1436662" cy="492105"/>
          </a:xfrm>
        </p:grpSpPr>
        <p:sp>
          <p:nvSpPr>
            <p:cNvPr id="7187" name="Google Shape;7187;p6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2" name="Google Shape;7192;p68"/>
            <p:cNvGrpSpPr/>
            <p:nvPr/>
          </p:nvGrpSpPr>
          <p:grpSpPr>
            <a:xfrm>
              <a:off x="6995957" y="3335810"/>
              <a:ext cx="1230393" cy="71754"/>
              <a:chOff x="6995957" y="3287964"/>
              <a:chExt cx="1230393" cy="71754"/>
            </a:xfrm>
          </p:grpSpPr>
          <p:sp>
            <p:nvSpPr>
              <p:cNvPr id="7193" name="Google Shape;7193;p6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8" name="Google Shape;7198;p68"/>
          <p:cNvGrpSpPr/>
          <p:nvPr/>
        </p:nvGrpSpPr>
        <p:grpSpPr>
          <a:xfrm>
            <a:off x="6838780" y="3531013"/>
            <a:ext cx="1581862" cy="650625"/>
            <a:chOff x="6777990" y="3710194"/>
            <a:chExt cx="1646915" cy="677382"/>
          </a:xfrm>
        </p:grpSpPr>
        <p:grpSp>
          <p:nvGrpSpPr>
            <p:cNvPr id="7199" name="Google Shape;7199;p68"/>
            <p:cNvGrpSpPr/>
            <p:nvPr/>
          </p:nvGrpSpPr>
          <p:grpSpPr>
            <a:xfrm>
              <a:off x="6777990" y="3874492"/>
              <a:ext cx="411129" cy="513083"/>
              <a:chOff x="6777990" y="3874492"/>
              <a:chExt cx="411129" cy="513083"/>
            </a:xfrm>
          </p:grpSpPr>
          <p:cxnSp>
            <p:nvCxnSpPr>
              <p:cNvPr id="7200" name="Google Shape;7200;p6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7201" name="Google Shape;7201;p6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68"/>
            <p:cNvGrpSpPr/>
            <p:nvPr/>
          </p:nvGrpSpPr>
          <p:grpSpPr>
            <a:xfrm>
              <a:off x="7188425" y="3710194"/>
              <a:ext cx="411123" cy="520535"/>
              <a:chOff x="7188425" y="3710194"/>
              <a:chExt cx="411123" cy="520535"/>
            </a:xfrm>
          </p:grpSpPr>
          <p:cxnSp>
            <p:nvCxnSpPr>
              <p:cNvPr id="7203" name="Google Shape;7203;p6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7204" name="Google Shape;7204;p6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68"/>
            <p:cNvGrpSpPr/>
            <p:nvPr/>
          </p:nvGrpSpPr>
          <p:grpSpPr>
            <a:xfrm>
              <a:off x="7603341" y="3874492"/>
              <a:ext cx="411474" cy="513083"/>
              <a:chOff x="7603341" y="3874492"/>
              <a:chExt cx="411474" cy="513083"/>
            </a:xfrm>
          </p:grpSpPr>
          <p:cxnSp>
            <p:nvCxnSpPr>
              <p:cNvPr id="7206" name="Google Shape;7206;p6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7207" name="Google Shape;7207;p6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68"/>
            <p:cNvGrpSpPr/>
            <p:nvPr/>
          </p:nvGrpSpPr>
          <p:grpSpPr>
            <a:xfrm>
              <a:off x="8013776" y="3722847"/>
              <a:ext cx="411129" cy="507881"/>
              <a:chOff x="8013776" y="3722847"/>
              <a:chExt cx="411129" cy="507881"/>
            </a:xfrm>
          </p:grpSpPr>
          <p:cxnSp>
            <p:nvCxnSpPr>
              <p:cNvPr id="7209" name="Google Shape;7209;p6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7210" name="Google Shape;7210;p6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1" name="Google Shape;7211;p68"/>
          <p:cNvGrpSpPr/>
          <p:nvPr/>
        </p:nvGrpSpPr>
        <p:grpSpPr>
          <a:xfrm>
            <a:off x="5258295" y="2703853"/>
            <a:ext cx="1421889" cy="1020603"/>
            <a:chOff x="5190863" y="2824811"/>
            <a:chExt cx="1544860" cy="1108869"/>
          </a:xfrm>
        </p:grpSpPr>
        <p:grpSp>
          <p:nvGrpSpPr>
            <p:cNvPr id="7212" name="Google Shape;7212;p68"/>
            <p:cNvGrpSpPr/>
            <p:nvPr/>
          </p:nvGrpSpPr>
          <p:grpSpPr>
            <a:xfrm>
              <a:off x="5938695" y="3176919"/>
              <a:ext cx="685761" cy="404739"/>
              <a:chOff x="5938695" y="3176919"/>
              <a:chExt cx="685761" cy="404739"/>
            </a:xfrm>
          </p:grpSpPr>
          <p:grpSp>
            <p:nvGrpSpPr>
              <p:cNvPr id="7213" name="Google Shape;7213;p68"/>
              <p:cNvGrpSpPr/>
              <p:nvPr/>
            </p:nvGrpSpPr>
            <p:grpSpPr>
              <a:xfrm>
                <a:off x="5938695" y="3176919"/>
                <a:ext cx="685761" cy="404739"/>
                <a:chOff x="5938695" y="3176919"/>
                <a:chExt cx="685761" cy="404739"/>
              </a:xfrm>
            </p:grpSpPr>
            <p:sp>
              <p:nvSpPr>
                <p:cNvPr id="7214" name="Google Shape;7214;p6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6" name="Google Shape;7216;p6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68"/>
            <p:cNvGrpSpPr/>
            <p:nvPr/>
          </p:nvGrpSpPr>
          <p:grpSpPr>
            <a:xfrm>
              <a:off x="5305233" y="3176835"/>
              <a:ext cx="685971" cy="404655"/>
              <a:chOff x="5305233" y="3176835"/>
              <a:chExt cx="685971" cy="404655"/>
            </a:xfrm>
          </p:grpSpPr>
          <p:grpSp>
            <p:nvGrpSpPr>
              <p:cNvPr id="7218" name="Google Shape;7218;p68"/>
              <p:cNvGrpSpPr/>
              <p:nvPr/>
            </p:nvGrpSpPr>
            <p:grpSpPr>
              <a:xfrm>
                <a:off x="5305233" y="3176835"/>
                <a:ext cx="685971" cy="404655"/>
                <a:chOff x="5305233" y="3176835"/>
                <a:chExt cx="685971" cy="404655"/>
              </a:xfrm>
            </p:grpSpPr>
            <p:sp>
              <p:nvSpPr>
                <p:cNvPr id="7219" name="Google Shape;7219;p6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1" name="Google Shape;7221;p6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2" name="Google Shape;7222;p6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3" name="Google Shape;7223;p68"/>
            <p:cNvGrpSpPr/>
            <p:nvPr/>
          </p:nvGrpSpPr>
          <p:grpSpPr>
            <a:xfrm>
              <a:off x="5657361" y="2824811"/>
              <a:ext cx="1078361" cy="404655"/>
              <a:chOff x="5657361" y="2824811"/>
              <a:chExt cx="1078361" cy="404655"/>
            </a:xfrm>
          </p:grpSpPr>
          <p:grpSp>
            <p:nvGrpSpPr>
              <p:cNvPr id="7224" name="Google Shape;7224;p68"/>
              <p:cNvGrpSpPr/>
              <p:nvPr/>
            </p:nvGrpSpPr>
            <p:grpSpPr>
              <a:xfrm>
                <a:off x="5657361" y="2824811"/>
                <a:ext cx="1078361" cy="404655"/>
                <a:chOff x="5657361" y="2824811"/>
                <a:chExt cx="1078361" cy="404655"/>
              </a:xfrm>
            </p:grpSpPr>
            <p:grpSp>
              <p:nvGrpSpPr>
                <p:cNvPr id="7225" name="Google Shape;7225;p68"/>
                <p:cNvGrpSpPr/>
                <p:nvPr/>
              </p:nvGrpSpPr>
              <p:grpSpPr>
                <a:xfrm>
                  <a:off x="5938485" y="2824811"/>
                  <a:ext cx="797237" cy="404655"/>
                  <a:chOff x="5938485" y="2824811"/>
                  <a:chExt cx="797237" cy="404655"/>
                </a:xfrm>
              </p:grpSpPr>
              <p:sp>
                <p:nvSpPr>
                  <p:cNvPr id="7226" name="Google Shape;7226;p6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8" name="Google Shape;7228;p6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9" name="Google Shape;7229;p6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68"/>
            <p:cNvGrpSpPr/>
            <p:nvPr/>
          </p:nvGrpSpPr>
          <p:grpSpPr>
            <a:xfrm>
              <a:off x="5190863" y="3528942"/>
              <a:ext cx="1078026" cy="404739"/>
              <a:chOff x="5190863" y="3528942"/>
              <a:chExt cx="1078026" cy="404739"/>
            </a:xfrm>
          </p:grpSpPr>
          <p:sp>
            <p:nvSpPr>
              <p:cNvPr id="7231" name="Google Shape;7231;p6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2" name="Google Shape;7232;p68"/>
              <p:cNvGrpSpPr/>
              <p:nvPr/>
            </p:nvGrpSpPr>
            <p:grpSpPr>
              <a:xfrm>
                <a:off x="5190863" y="3528942"/>
                <a:ext cx="1078026" cy="404739"/>
                <a:chOff x="5190863" y="3528942"/>
                <a:chExt cx="1078026" cy="404739"/>
              </a:xfrm>
            </p:grpSpPr>
            <p:sp>
              <p:nvSpPr>
                <p:cNvPr id="7233" name="Google Shape;7233;p6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35" name="Google Shape;7235;p68"/>
          <p:cNvGrpSpPr/>
          <p:nvPr/>
        </p:nvGrpSpPr>
        <p:grpSpPr>
          <a:xfrm>
            <a:off x="724302" y="1268321"/>
            <a:ext cx="1086719" cy="879487"/>
            <a:chOff x="803162" y="1474292"/>
            <a:chExt cx="1086719" cy="879487"/>
          </a:xfrm>
        </p:grpSpPr>
        <p:grpSp>
          <p:nvGrpSpPr>
            <p:cNvPr id="7236" name="Google Shape;7236;p68"/>
            <p:cNvGrpSpPr/>
            <p:nvPr/>
          </p:nvGrpSpPr>
          <p:grpSpPr>
            <a:xfrm>
              <a:off x="803162" y="1625948"/>
              <a:ext cx="445856" cy="576579"/>
              <a:chOff x="803162" y="1625948"/>
              <a:chExt cx="445856" cy="576579"/>
            </a:xfrm>
          </p:grpSpPr>
          <p:sp>
            <p:nvSpPr>
              <p:cNvPr id="7237" name="Google Shape;7237;p6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8" name="Google Shape;7238;p68"/>
              <p:cNvGrpSpPr/>
              <p:nvPr/>
            </p:nvGrpSpPr>
            <p:grpSpPr>
              <a:xfrm>
                <a:off x="1056023" y="1625948"/>
                <a:ext cx="192995" cy="576579"/>
                <a:chOff x="1056023" y="1625948"/>
                <a:chExt cx="192995" cy="576579"/>
              </a:xfrm>
            </p:grpSpPr>
            <p:sp>
              <p:nvSpPr>
                <p:cNvPr id="7239" name="Google Shape;7239;p6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44" name="Google Shape;7244;p68"/>
            <p:cNvGrpSpPr/>
            <p:nvPr/>
          </p:nvGrpSpPr>
          <p:grpSpPr>
            <a:xfrm>
              <a:off x="1371406" y="1474292"/>
              <a:ext cx="518475" cy="879487"/>
              <a:chOff x="1398231" y="1474292"/>
              <a:chExt cx="518475" cy="879487"/>
            </a:xfrm>
          </p:grpSpPr>
          <p:grpSp>
            <p:nvGrpSpPr>
              <p:cNvPr id="7245" name="Google Shape;7245;p68"/>
              <p:cNvGrpSpPr/>
              <p:nvPr/>
            </p:nvGrpSpPr>
            <p:grpSpPr>
              <a:xfrm>
                <a:off x="1398231" y="1474292"/>
                <a:ext cx="518475" cy="341643"/>
                <a:chOff x="1398231" y="1474292"/>
                <a:chExt cx="518475" cy="341643"/>
              </a:xfrm>
            </p:grpSpPr>
            <p:sp>
              <p:nvSpPr>
                <p:cNvPr id="7246" name="Google Shape;7246;p6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7" name="Google Shape;7247;p68"/>
                <p:cNvGrpSpPr/>
                <p:nvPr/>
              </p:nvGrpSpPr>
              <p:grpSpPr>
                <a:xfrm>
                  <a:off x="1616453" y="1474292"/>
                  <a:ext cx="300253" cy="341643"/>
                  <a:chOff x="1616453" y="1475379"/>
                  <a:chExt cx="300253" cy="341643"/>
                </a:xfrm>
              </p:grpSpPr>
              <p:sp>
                <p:nvSpPr>
                  <p:cNvPr id="7248" name="Google Shape;7248;p6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5" name="Google Shape;7255;p68"/>
                  <p:cNvGrpSpPr/>
                  <p:nvPr/>
                </p:nvGrpSpPr>
                <p:grpSpPr>
                  <a:xfrm>
                    <a:off x="1839639" y="1475379"/>
                    <a:ext cx="77067" cy="341643"/>
                    <a:chOff x="1839639" y="1475379"/>
                    <a:chExt cx="77067" cy="341643"/>
                  </a:xfrm>
                </p:grpSpPr>
                <p:sp>
                  <p:nvSpPr>
                    <p:cNvPr id="7256" name="Google Shape;7256;p6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58" name="Google Shape;7258;p68"/>
              <p:cNvGrpSpPr/>
              <p:nvPr/>
            </p:nvGrpSpPr>
            <p:grpSpPr>
              <a:xfrm>
                <a:off x="1398451" y="2012951"/>
                <a:ext cx="518255" cy="340828"/>
                <a:chOff x="1398451" y="2012951"/>
                <a:chExt cx="518255" cy="340828"/>
              </a:xfrm>
            </p:grpSpPr>
            <p:sp>
              <p:nvSpPr>
                <p:cNvPr id="7259" name="Google Shape;7259;p6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0" name="Google Shape;7260;p68"/>
                <p:cNvGrpSpPr/>
                <p:nvPr/>
              </p:nvGrpSpPr>
              <p:grpSpPr>
                <a:xfrm>
                  <a:off x="1616453" y="2012951"/>
                  <a:ext cx="300253" cy="340828"/>
                  <a:chOff x="1616453" y="2013538"/>
                  <a:chExt cx="300253" cy="340828"/>
                </a:xfrm>
              </p:grpSpPr>
              <p:sp>
                <p:nvSpPr>
                  <p:cNvPr id="7261" name="Google Shape;7261;p6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8" name="Google Shape;7268;p68"/>
                  <p:cNvGrpSpPr/>
                  <p:nvPr/>
                </p:nvGrpSpPr>
                <p:grpSpPr>
                  <a:xfrm>
                    <a:off x="1839639" y="2013538"/>
                    <a:ext cx="77067" cy="340828"/>
                    <a:chOff x="1839639" y="2013538"/>
                    <a:chExt cx="77067" cy="340828"/>
                  </a:xfrm>
                </p:grpSpPr>
                <p:sp>
                  <p:nvSpPr>
                    <p:cNvPr id="7269" name="Google Shape;7269;p6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271" name="Google Shape;7271;p68"/>
          <p:cNvGrpSpPr/>
          <p:nvPr/>
        </p:nvGrpSpPr>
        <p:grpSpPr>
          <a:xfrm>
            <a:off x="721126" y="3399508"/>
            <a:ext cx="1368681" cy="682918"/>
            <a:chOff x="724986" y="3605478"/>
            <a:chExt cx="1368681" cy="682918"/>
          </a:xfrm>
        </p:grpSpPr>
        <p:grpSp>
          <p:nvGrpSpPr>
            <p:cNvPr id="7272" name="Google Shape;7272;p68"/>
            <p:cNvGrpSpPr/>
            <p:nvPr/>
          </p:nvGrpSpPr>
          <p:grpSpPr>
            <a:xfrm>
              <a:off x="1289102" y="3823629"/>
              <a:ext cx="240442" cy="250435"/>
              <a:chOff x="-165066" y="3843615"/>
              <a:chExt cx="221259" cy="230455"/>
            </a:xfrm>
          </p:grpSpPr>
          <p:sp>
            <p:nvSpPr>
              <p:cNvPr id="7273" name="Google Shape;7273;p6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68"/>
            <p:cNvGrpSpPr/>
            <p:nvPr/>
          </p:nvGrpSpPr>
          <p:grpSpPr>
            <a:xfrm>
              <a:off x="724986" y="3605478"/>
              <a:ext cx="1368681" cy="682918"/>
              <a:chOff x="724986" y="3605478"/>
              <a:chExt cx="1368681" cy="682918"/>
            </a:xfrm>
          </p:grpSpPr>
          <p:grpSp>
            <p:nvGrpSpPr>
              <p:cNvPr id="7294" name="Google Shape;7294;p68"/>
              <p:cNvGrpSpPr/>
              <p:nvPr/>
            </p:nvGrpSpPr>
            <p:grpSpPr>
              <a:xfrm>
                <a:off x="1498221" y="4047614"/>
                <a:ext cx="529172" cy="240783"/>
                <a:chOff x="1498221" y="4047614"/>
                <a:chExt cx="529172" cy="240783"/>
              </a:xfrm>
            </p:grpSpPr>
            <p:grpSp>
              <p:nvGrpSpPr>
                <p:cNvPr id="7295" name="Google Shape;7295;p68"/>
                <p:cNvGrpSpPr/>
                <p:nvPr/>
              </p:nvGrpSpPr>
              <p:grpSpPr>
                <a:xfrm>
                  <a:off x="1826655" y="4224370"/>
                  <a:ext cx="200738" cy="25631"/>
                  <a:chOff x="1826655" y="4224370"/>
                  <a:chExt cx="200738" cy="25631"/>
                </a:xfrm>
              </p:grpSpPr>
              <p:sp>
                <p:nvSpPr>
                  <p:cNvPr id="7296" name="Google Shape;7296;p6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68"/>
                <p:cNvGrpSpPr/>
                <p:nvPr/>
              </p:nvGrpSpPr>
              <p:grpSpPr>
                <a:xfrm>
                  <a:off x="1498221" y="4047614"/>
                  <a:ext cx="328444" cy="240783"/>
                  <a:chOff x="1498221" y="4047614"/>
                  <a:chExt cx="328444" cy="240783"/>
                </a:xfrm>
              </p:grpSpPr>
              <p:sp>
                <p:nvSpPr>
                  <p:cNvPr id="7299" name="Google Shape;7299;p6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0" name="Google Shape;7300;p68"/>
                  <p:cNvGrpSpPr/>
                  <p:nvPr/>
                </p:nvGrpSpPr>
                <p:grpSpPr>
                  <a:xfrm>
                    <a:off x="1498221" y="4047614"/>
                    <a:ext cx="150566" cy="190416"/>
                    <a:chOff x="1498221" y="4047614"/>
                    <a:chExt cx="150566" cy="190416"/>
                  </a:xfrm>
                </p:grpSpPr>
                <p:sp>
                  <p:nvSpPr>
                    <p:cNvPr id="7301" name="Google Shape;7301;p6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03" name="Google Shape;7303;p68"/>
              <p:cNvGrpSpPr/>
              <p:nvPr/>
            </p:nvGrpSpPr>
            <p:grpSpPr>
              <a:xfrm>
                <a:off x="1560718" y="3800594"/>
                <a:ext cx="532948" cy="302090"/>
                <a:chOff x="1560718" y="3800594"/>
                <a:chExt cx="532948" cy="302090"/>
              </a:xfrm>
            </p:grpSpPr>
            <p:grpSp>
              <p:nvGrpSpPr>
                <p:cNvPr id="7304" name="Google Shape;7304;p68"/>
                <p:cNvGrpSpPr/>
                <p:nvPr/>
              </p:nvGrpSpPr>
              <p:grpSpPr>
                <a:xfrm>
                  <a:off x="1912179" y="3827344"/>
                  <a:ext cx="181487" cy="25631"/>
                  <a:chOff x="1912179" y="3827344"/>
                  <a:chExt cx="181487" cy="25631"/>
                </a:xfrm>
              </p:grpSpPr>
              <p:sp>
                <p:nvSpPr>
                  <p:cNvPr id="7305" name="Google Shape;7305;p6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68"/>
                <p:cNvGrpSpPr/>
                <p:nvPr/>
              </p:nvGrpSpPr>
              <p:grpSpPr>
                <a:xfrm>
                  <a:off x="1912179" y="4044505"/>
                  <a:ext cx="181487" cy="25622"/>
                  <a:chOff x="1912179" y="4044506"/>
                  <a:chExt cx="181487" cy="25622"/>
                </a:xfrm>
              </p:grpSpPr>
              <p:sp>
                <p:nvSpPr>
                  <p:cNvPr id="7308" name="Google Shape;7308;p6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68"/>
                <p:cNvGrpSpPr/>
                <p:nvPr/>
              </p:nvGrpSpPr>
              <p:grpSpPr>
                <a:xfrm>
                  <a:off x="1560718" y="3800594"/>
                  <a:ext cx="351472" cy="302090"/>
                  <a:chOff x="1560718" y="3800594"/>
                  <a:chExt cx="351472" cy="302090"/>
                </a:xfrm>
              </p:grpSpPr>
              <p:grpSp>
                <p:nvGrpSpPr>
                  <p:cNvPr id="7311" name="Google Shape;7311;p68"/>
                  <p:cNvGrpSpPr/>
                  <p:nvPr/>
                </p:nvGrpSpPr>
                <p:grpSpPr>
                  <a:xfrm>
                    <a:off x="1560718" y="3842857"/>
                    <a:ext cx="173586" cy="217131"/>
                    <a:chOff x="1560718" y="3842857"/>
                    <a:chExt cx="173586" cy="217131"/>
                  </a:xfrm>
                </p:grpSpPr>
                <p:sp>
                  <p:nvSpPr>
                    <p:cNvPr id="7312" name="Google Shape;7312;p6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5" name="Google Shape;7315;p6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317" name="Google Shape;7317;p6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8" name="Google Shape;7318;p68"/>
              <p:cNvGrpSpPr/>
              <p:nvPr/>
            </p:nvGrpSpPr>
            <p:grpSpPr>
              <a:xfrm>
                <a:off x="785350" y="3605478"/>
                <a:ext cx="535311" cy="249245"/>
                <a:chOff x="785350" y="3605478"/>
                <a:chExt cx="535311" cy="249245"/>
              </a:xfrm>
            </p:grpSpPr>
            <p:grpSp>
              <p:nvGrpSpPr>
                <p:cNvPr id="7319" name="Google Shape;7319;p68"/>
                <p:cNvGrpSpPr/>
                <p:nvPr/>
              </p:nvGrpSpPr>
              <p:grpSpPr>
                <a:xfrm>
                  <a:off x="785350" y="3605478"/>
                  <a:ext cx="376191" cy="102736"/>
                  <a:chOff x="785350" y="3605478"/>
                  <a:chExt cx="376191" cy="102736"/>
                </a:xfrm>
              </p:grpSpPr>
              <p:sp>
                <p:nvSpPr>
                  <p:cNvPr id="7320" name="Google Shape;7320;p6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68"/>
                <p:cNvGrpSpPr/>
                <p:nvPr/>
              </p:nvGrpSpPr>
              <p:grpSpPr>
                <a:xfrm>
                  <a:off x="1161530" y="3655851"/>
                  <a:ext cx="159131" cy="198872"/>
                  <a:chOff x="1161530" y="3655851"/>
                  <a:chExt cx="159131" cy="198872"/>
                </a:xfrm>
              </p:grpSpPr>
              <p:sp>
                <p:nvSpPr>
                  <p:cNvPr id="7324" name="Google Shape;7324;p6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6" name="Google Shape;7326;p68"/>
              <p:cNvGrpSpPr/>
              <p:nvPr/>
            </p:nvGrpSpPr>
            <p:grpSpPr>
              <a:xfrm>
                <a:off x="785350" y="4047614"/>
                <a:ext cx="535311" cy="240783"/>
                <a:chOff x="785350" y="4047614"/>
                <a:chExt cx="535311" cy="240783"/>
              </a:xfrm>
            </p:grpSpPr>
            <p:grpSp>
              <p:nvGrpSpPr>
                <p:cNvPr id="7327" name="Google Shape;7327;p68"/>
                <p:cNvGrpSpPr/>
                <p:nvPr/>
              </p:nvGrpSpPr>
              <p:grpSpPr>
                <a:xfrm>
                  <a:off x="1161636" y="4047614"/>
                  <a:ext cx="159025" cy="190415"/>
                  <a:chOff x="1161636" y="4047614"/>
                  <a:chExt cx="159025" cy="190415"/>
                </a:xfrm>
              </p:grpSpPr>
              <p:sp>
                <p:nvSpPr>
                  <p:cNvPr id="7328" name="Google Shape;7328;p6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68"/>
                <p:cNvGrpSpPr/>
                <p:nvPr/>
              </p:nvGrpSpPr>
              <p:grpSpPr>
                <a:xfrm>
                  <a:off x="785350" y="4185661"/>
                  <a:ext cx="376191" cy="102736"/>
                  <a:chOff x="785350" y="4185661"/>
                  <a:chExt cx="376191" cy="102736"/>
                </a:xfrm>
              </p:grpSpPr>
              <p:sp>
                <p:nvSpPr>
                  <p:cNvPr id="7331" name="Google Shape;7331;p6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4" name="Google Shape;7334;p68"/>
              <p:cNvGrpSpPr/>
              <p:nvPr/>
            </p:nvGrpSpPr>
            <p:grpSpPr>
              <a:xfrm>
                <a:off x="1501054" y="3605478"/>
                <a:ext cx="526340" cy="249240"/>
                <a:chOff x="1501054" y="3605478"/>
                <a:chExt cx="526340" cy="249240"/>
              </a:xfrm>
            </p:grpSpPr>
            <p:grpSp>
              <p:nvGrpSpPr>
                <p:cNvPr id="7335" name="Google Shape;7335;p68"/>
                <p:cNvGrpSpPr/>
                <p:nvPr/>
              </p:nvGrpSpPr>
              <p:grpSpPr>
                <a:xfrm>
                  <a:off x="1834208" y="3643867"/>
                  <a:ext cx="193185" cy="25622"/>
                  <a:chOff x="1834208" y="3643867"/>
                  <a:chExt cx="193185" cy="25622"/>
                </a:xfrm>
              </p:grpSpPr>
              <p:sp>
                <p:nvSpPr>
                  <p:cNvPr id="7336" name="Google Shape;7336;p6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68"/>
                <p:cNvGrpSpPr/>
                <p:nvPr/>
              </p:nvGrpSpPr>
              <p:grpSpPr>
                <a:xfrm>
                  <a:off x="1501054" y="3605478"/>
                  <a:ext cx="333165" cy="249240"/>
                  <a:chOff x="1501054" y="3605478"/>
                  <a:chExt cx="333165" cy="249240"/>
                </a:xfrm>
              </p:grpSpPr>
              <p:sp>
                <p:nvSpPr>
                  <p:cNvPr id="7339" name="Google Shape;7339;p6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0" name="Google Shape;7340;p68"/>
                  <p:cNvGrpSpPr/>
                  <p:nvPr/>
                </p:nvGrpSpPr>
                <p:grpSpPr>
                  <a:xfrm>
                    <a:off x="1501054" y="3655851"/>
                    <a:ext cx="155286" cy="198867"/>
                    <a:chOff x="1501054" y="3655851"/>
                    <a:chExt cx="155286" cy="198867"/>
                  </a:xfrm>
                </p:grpSpPr>
                <p:sp>
                  <p:nvSpPr>
                    <p:cNvPr id="7341" name="Google Shape;7341;p6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43" name="Google Shape;7343;p68"/>
              <p:cNvGrpSpPr/>
              <p:nvPr/>
            </p:nvGrpSpPr>
            <p:grpSpPr>
              <a:xfrm>
                <a:off x="724986" y="3800594"/>
                <a:ext cx="532950" cy="302090"/>
                <a:chOff x="724986" y="3800594"/>
                <a:chExt cx="532950" cy="302090"/>
              </a:xfrm>
            </p:grpSpPr>
            <p:grpSp>
              <p:nvGrpSpPr>
                <p:cNvPr id="7344" name="Google Shape;7344;p68"/>
                <p:cNvGrpSpPr/>
                <p:nvPr/>
              </p:nvGrpSpPr>
              <p:grpSpPr>
                <a:xfrm>
                  <a:off x="724986" y="4044367"/>
                  <a:ext cx="181314" cy="25626"/>
                  <a:chOff x="724986" y="4044367"/>
                  <a:chExt cx="181314" cy="25626"/>
                </a:xfrm>
              </p:grpSpPr>
              <p:sp>
                <p:nvSpPr>
                  <p:cNvPr id="7345" name="Google Shape;7345;p6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68"/>
                <p:cNvGrpSpPr/>
                <p:nvPr/>
              </p:nvGrpSpPr>
              <p:grpSpPr>
                <a:xfrm>
                  <a:off x="906290" y="3800594"/>
                  <a:ext cx="351646" cy="302090"/>
                  <a:chOff x="906290" y="3800594"/>
                  <a:chExt cx="351646" cy="302090"/>
                </a:xfrm>
              </p:grpSpPr>
              <p:grpSp>
                <p:nvGrpSpPr>
                  <p:cNvPr id="7348" name="Google Shape;7348;p68"/>
                  <p:cNvGrpSpPr/>
                  <p:nvPr/>
                </p:nvGrpSpPr>
                <p:grpSpPr>
                  <a:xfrm>
                    <a:off x="1084172" y="3842857"/>
                    <a:ext cx="173764" cy="217131"/>
                    <a:chOff x="1084172" y="3842857"/>
                    <a:chExt cx="173764" cy="217131"/>
                  </a:xfrm>
                </p:grpSpPr>
                <p:grpSp>
                  <p:nvGrpSpPr>
                    <p:cNvPr id="7349" name="Google Shape;7349;p68"/>
                    <p:cNvGrpSpPr/>
                    <p:nvPr/>
                  </p:nvGrpSpPr>
                  <p:grpSpPr>
                    <a:xfrm>
                      <a:off x="1156862" y="3936509"/>
                      <a:ext cx="101073" cy="25622"/>
                      <a:chOff x="1156862" y="3936509"/>
                      <a:chExt cx="101073" cy="25622"/>
                    </a:xfrm>
                  </p:grpSpPr>
                  <p:sp>
                    <p:nvSpPr>
                      <p:cNvPr id="7350" name="Google Shape;7350;p6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2" name="Google Shape;7352;p6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3" name="Google Shape;7353;p6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5" name="Google Shape;7355;p68"/>
                <p:cNvGrpSpPr/>
                <p:nvPr/>
              </p:nvGrpSpPr>
              <p:grpSpPr>
                <a:xfrm>
                  <a:off x="724986" y="3830189"/>
                  <a:ext cx="189533" cy="25626"/>
                  <a:chOff x="724986" y="3830189"/>
                  <a:chExt cx="189533" cy="25626"/>
                </a:xfrm>
              </p:grpSpPr>
              <p:sp>
                <p:nvSpPr>
                  <p:cNvPr id="7356" name="Google Shape;7356;p6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358" name="Google Shape;7358;p68"/>
          <p:cNvGrpSpPr/>
          <p:nvPr/>
        </p:nvGrpSpPr>
        <p:grpSpPr>
          <a:xfrm>
            <a:off x="2249438" y="2249669"/>
            <a:ext cx="948701" cy="935378"/>
            <a:chOff x="2253298" y="2428317"/>
            <a:chExt cx="948701" cy="935378"/>
          </a:xfrm>
        </p:grpSpPr>
        <p:sp>
          <p:nvSpPr>
            <p:cNvPr id="7359" name="Google Shape;7359;p6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5" name="Shape 7395"/>
        <p:cNvGrpSpPr/>
        <p:nvPr/>
      </p:nvGrpSpPr>
      <p:grpSpPr>
        <a:xfrm>
          <a:off x="0" y="0"/>
          <a:ext cx="0" cy="0"/>
          <a:chOff x="0" y="0"/>
          <a:chExt cx="0" cy="0"/>
        </a:xfrm>
      </p:grpSpPr>
      <p:grpSp>
        <p:nvGrpSpPr>
          <p:cNvPr id="7396" name="Google Shape;7396;p69"/>
          <p:cNvGrpSpPr/>
          <p:nvPr/>
        </p:nvGrpSpPr>
        <p:grpSpPr>
          <a:xfrm>
            <a:off x="3339745" y="952988"/>
            <a:ext cx="2363393" cy="1017867"/>
            <a:chOff x="3292400" y="1219146"/>
            <a:chExt cx="2615240" cy="1110239"/>
          </a:xfrm>
        </p:grpSpPr>
        <p:sp>
          <p:nvSpPr>
            <p:cNvPr id="7397" name="Google Shape;7397;p6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7398" name="Google Shape;7398;p6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99" name="Google Shape;7399;p6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400" name="Google Shape;7400;p6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401" name="Google Shape;7401;p6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402" name="Google Shape;7402;p6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403" name="Google Shape;7403;p6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404" name="Google Shape;7404;p6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405" name="Google Shape;7405;p6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406" name="Google Shape;7406;p6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407" name="Google Shape;7407;p6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08" name="Google Shape;7408;p6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409" name="Google Shape;7409;p6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10" name="Google Shape;7410;p6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411" name="Google Shape;7411;p69"/>
            <p:cNvGrpSpPr/>
            <p:nvPr/>
          </p:nvGrpSpPr>
          <p:grpSpPr>
            <a:xfrm>
              <a:off x="3748438" y="1378608"/>
              <a:ext cx="2159202" cy="903971"/>
              <a:chOff x="1683525" y="2179850"/>
              <a:chExt cx="4519050" cy="2134525"/>
            </a:xfrm>
          </p:grpSpPr>
          <p:sp>
            <p:nvSpPr>
              <p:cNvPr id="7412" name="Google Shape;7412;p6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13" name="Google Shape;7413;p6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14" name="Google Shape;7414;p6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15" name="Google Shape;7415;p6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16" name="Google Shape;7416;p6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17" name="Google Shape;7417;p6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18" name="Google Shape;7418;p6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19" name="Google Shape;7419;p6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0" name="Google Shape;7420;p6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1" name="Google Shape;7421;p6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2" name="Google Shape;7422;p6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3" name="Google Shape;7423;p6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7424" name="Google Shape;7424;p69"/>
          <p:cNvGraphicFramePr/>
          <p:nvPr/>
        </p:nvGraphicFramePr>
        <p:xfrm>
          <a:off x="5935838" y="2130461"/>
          <a:ext cx="3000000" cy="3000000"/>
        </p:xfrm>
        <a:graphic>
          <a:graphicData uri="http://schemas.openxmlformats.org/drawingml/2006/table">
            <a:tbl>
              <a:tblPr>
                <a:noFill/>
                <a:tableStyleId>{8FD6BC7F-8E06-414B-BA4F-A16BF713B22D}</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425" name="Google Shape;7425;p69"/>
          <p:cNvGrpSpPr/>
          <p:nvPr/>
        </p:nvGrpSpPr>
        <p:grpSpPr>
          <a:xfrm>
            <a:off x="5910045" y="3189058"/>
            <a:ext cx="2522867" cy="1001454"/>
            <a:chOff x="1904318" y="789980"/>
            <a:chExt cx="1489472" cy="606868"/>
          </a:xfrm>
        </p:grpSpPr>
        <p:cxnSp>
          <p:nvCxnSpPr>
            <p:cNvPr id="7426" name="Google Shape;7426;p6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427" name="Google Shape;7427;p6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428" name="Google Shape;7428;p6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429" name="Google Shape;7429;p6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430" name="Google Shape;7430;p6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431" name="Google Shape;7431;p6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432" name="Google Shape;7432;p6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433" name="Google Shape;7433;p6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9"/>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440" name="Google Shape;7440;p69"/>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441" name="Google Shape;7441;p69"/>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442" name="Google Shape;7442;p6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69"/>
          <p:cNvGrpSpPr/>
          <p:nvPr/>
        </p:nvGrpSpPr>
        <p:grpSpPr>
          <a:xfrm>
            <a:off x="712562" y="998017"/>
            <a:ext cx="2394370" cy="976502"/>
            <a:chOff x="749309" y="1112739"/>
            <a:chExt cx="2371603" cy="976502"/>
          </a:xfrm>
        </p:grpSpPr>
        <p:sp>
          <p:nvSpPr>
            <p:cNvPr id="7444" name="Google Shape;7444;p6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476" name="Google Shape;7476;p69"/>
          <p:cNvGraphicFramePr/>
          <p:nvPr/>
        </p:nvGraphicFramePr>
        <p:xfrm>
          <a:off x="5935863" y="996311"/>
          <a:ext cx="3000000" cy="3000000"/>
        </p:xfrm>
        <a:graphic>
          <a:graphicData uri="http://schemas.openxmlformats.org/drawingml/2006/table">
            <a:tbl>
              <a:tblPr>
                <a:noFill/>
                <a:tableStyleId>{8FD6BC7F-8E06-414B-BA4F-A16BF713B22D}</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7477" name="Google Shape;7477;p69"/>
          <p:cNvGraphicFramePr/>
          <p:nvPr/>
        </p:nvGraphicFramePr>
        <p:xfrm>
          <a:off x="3342575" y="2130461"/>
          <a:ext cx="3000000" cy="3000000"/>
        </p:xfrm>
        <a:graphic>
          <a:graphicData uri="http://schemas.openxmlformats.org/drawingml/2006/table">
            <a:tbl>
              <a:tblPr>
                <a:noFill/>
                <a:tableStyleId>{8FD6BC7F-8E06-414B-BA4F-A16BF713B22D}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478" name="Google Shape;7478;p69"/>
          <p:cNvGrpSpPr/>
          <p:nvPr/>
        </p:nvGrpSpPr>
        <p:grpSpPr>
          <a:xfrm>
            <a:off x="4086505" y="2517104"/>
            <a:ext cx="1517436" cy="74460"/>
            <a:chOff x="3980086" y="2804397"/>
            <a:chExt cx="1227600" cy="66900"/>
          </a:xfrm>
        </p:grpSpPr>
        <p:sp>
          <p:nvSpPr>
            <p:cNvPr id="7479" name="Google Shape;7479;p6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69"/>
          <p:cNvGrpSpPr/>
          <p:nvPr/>
        </p:nvGrpSpPr>
        <p:grpSpPr>
          <a:xfrm>
            <a:off x="4711569" y="2809692"/>
            <a:ext cx="892956" cy="74460"/>
            <a:chOff x="3980086" y="2804397"/>
            <a:chExt cx="1227600" cy="66900"/>
          </a:xfrm>
        </p:grpSpPr>
        <p:sp>
          <p:nvSpPr>
            <p:cNvPr id="7482" name="Google Shape;7482;p6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69"/>
          <p:cNvGrpSpPr/>
          <p:nvPr/>
        </p:nvGrpSpPr>
        <p:grpSpPr>
          <a:xfrm>
            <a:off x="3344661" y="3168575"/>
            <a:ext cx="2363244" cy="1005943"/>
            <a:chOff x="3358415" y="3361302"/>
            <a:chExt cx="2363244" cy="1024695"/>
          </a:xfrm>
        </p:grpSpPr>
        <p:grpSp>
          <p:nvGrpSpPr>
            <p:cNvPr id="7485" name="Google Shape;7485;p69"/>
            <p:cNvGrpSpPr/>
            <p:nvPr/>
          </p:nvGrpSpPr>
          <p:grpSpPr>
            <a:xfrm>
              <a:off x="3358415" y="3361302"/>
              <a:ext cx="441300" cy="1024695"/>
              <a:chOff x="3358415" y="3361302"/>
              <a:chExt cx="441300" cy="1024695"/>
            </a:xfrm>
          </p:grpSpPr>
          <p:sp>
            <p:nvSpPr>
              <p:cNvPr id="7486" name="Google Shape;7486;p6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69"/>
            <p:cNvGrpSpPr/>
            <p:nvPr/>
          </p:nvGrpSpPr>
          <p:grpSpPr>
            <a:xfrm>
              <a:off x="3838901" y="3361302"/>
              <a:ext cx="441300" cy="1024695"/>
              <a:chOff x="3838901" y="3361302"/>
              <a:chExt cx="441300" cy="1024695"/>
            </a:xfrm>
          </p:grpSpPr>
          <p:sp>
            <p:nvSpPr>
              <p:cNvPr id="7493" name="Google Shape;7493;p6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69"/>
            <p:cNvGrpSpPr/>
            <p:nvPr/>
          </p:nvGrpSpPr>
          <p:grpSpPr>
            <a:xfrm>
              <a:off x="4319387" y="3361302"/>
              <a:ext cx="441300" cy="1024695"/>
              <a:chOff x="4319387" y="3361302"/>
              <a:chExt cx="441300" cy="1024695"/>
            </a:xfrm>
          </p:grpSpPr>
          <p:sp>
            <p:nvSpPr>
              <p:cNvPr id="7500" name="Google Shape;7500;p6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69"/>
            <p:cNvGrpSpPr/>
            <p:nvPr/>
          </p:nvGrpSpPr>
          <p:grpSpPr>
            <a:xfrm>
              <a:off x="4799873" y="3361302"/>
              <a:ext cx="441300" cy="1024695"/>
              <a:chOff x="4799873" y="3361302"/>
              <a:chExt cx="441300" cy="1024695"/>
            </a:xfrm>
          </p:grpSpPr>
          <p:sp>
            <p:nvSpPr>
              <p:cNvPr id="7507" name="Google Shape;7507;p6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69"/>
            <p:cNvGrpSpPr/>
            <p:nvPr/>
          </p:nvGrpSpPr>
          <p:grpSpPr>
            <a:xfrm>
              <a:off x="5280360" y="3361302"/>
              <a:ext cx="441300" cy="1024695"/>
              <a:chOff x="5280360" y="3361302"/>
              <a:chExt cx="441300" cy="1024695"/>
            </a:xfrm>
          </p:grpSpPr>
          <p:sp>
            <p:nvSpPr>
              <p:cNvPr id="7514" name="Google Shape;7514;p6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520" name="Google Shape;7520;p69"/>
          <p:cNvGraphicFramePr/>
          <p:nvPr/>
        </p:nvGraphicFramePr>
        <p:xfrm>
          <a:off x="711088" y="2130461"/>
          <a:ext cx="3000000" cy="3000000"/>
        </p:xfrm>
        <a:graphic>
          <a:graphicData uri="http://schemas.openxmlformats.org/drawingml/2006/table">
            <a:tbl>
              <a:tblPr>
                <a:noFill/>
                <a:tableStyleId>{8FD6BC7F-8E06-414B-BA4F-A16BF713B22D}</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521" name="Google Shape;7521;p69"/>
          <p:cNvGrpSpPr/>
          <p:nvPr/>
        </p:nvGrpSpPr>
        <p:grpSpPr>
          <a:xfrm>
            <a:off x="712613" y="3180186"/>
            <a:ext cx="2403614" cy="1005900"/>
            <a:chOff x="726450" y="3372825"/>
            <a:chExt cx="2403614" cy="1005900"/>
          </a:xfrm>
        </p:grpSpPr>
        <p:grpSp>
          <p:nvGrpSpPr>
            <p:cNvPr id="7522" name="Google Shape;7522;p69"/>
            <p:cNvGrpSpPr/>
            <p:nvPr/>
          </p:nvGrpSpPr>
          <p:grpSpPr>
            <a:xfrm>
              <a:off x="726450" y="3696000"/>
              <a:ext cx="2403614" cy="500898"/>
              <a:chOff x="726450" y="3696000"/>
              <a:chExt cx="2403614" cy="500898"/>
            </a:xfrm>
          </p:grpSpPr>
          <p:sp>
            <p:nvSpPr>
              <p:cNvPr id="7523" name="Google Shape;7523;p6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24" name="Google Shape;7524;p6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525" name="Google Shape;7525;p69"/>
            <p:cNvGrpSpPr/>
            <p:nvPr/>
          </p:nvGrpSpPr>
          <p:grpSpPr>
            <a:xfrm>
              <a:off x="1348050" y="3372825"/>
              <a:ext cx="1720425" cy="1005900"/>
              <a:chOff x="1348050" y="3372825"/>
              <a:chExt cx="1720425" cy="1005900"/>
            </a:xfrm>
          </p:grpSpPr>
          <p:sp>
            <p:nvSpPr>
              <p:cNvPr id="7526" name="Google Shape;7526;p6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27" name="Google Shape;7527;p6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28" name="Google Shape;7528;p6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29" name="Google Shape;7529;p6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530" name="Google Shape;7530;p6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531" name="Google Shape;7531;p69"/>
            <p:cNvGrpSpPr/>
            <p:nvPr/>
          </p:nvGrpSpPr>
          <p:grpSpPr>
            <a:xfrm>
              <a:off x="1455707" y="3731058"/>
              <a:ext cx="1491150" cy="417657"/>
              <a:chOff x="1455707" y="3731058"/>
              <a:chExt cx="1491150" cy="417657"/>
            </a:xfrm>
          </p:grpSpPr>
          <p:grpSp>
            <p:nvGrpSpPr>
              <p:cNvPr id="7532" name="Google Shape;7532;p69"/>
              <p:cNvGrpSpPr/>
              <p:nvPr/>
            </p:nvGrpSpPr>
            <p:grpSpPr>
              <a:xfrm>
                <a:off x="1472938" y="3745828"/>
                <a:ext cx="72126" cy="53788"/>
                <a:chOff x="1472938" y="3745828"/>
                <a:chExt cx="72126" cy="53788"/>
              </a:xfrm>
            </p:grpSpPr>
            <p:sp>
              <p:nvSpPr>
                <p:cNvPr id="7533" name="Google Shape;7533;p6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69"/>
              <p:cNvGrpSpPr/>
              <p:nvPr/>
            </p:nvGrpSpPr>
            <p:grpSpPr>
              <a:xfrm>
                <a:off x="1819181" y="4089633"/>
                <a:ext cx="72126" cy="53788"/>
                <a:chOff x="1819181" y="4089633"/>
                <a:chExt cx="72126" cy="53788"/>
              </a:xfrm>
            </p:grpSpPr>
            <p:sp>
              <p:nvSpPr>
                <p:cNvPr id="7536" name="Google Shape;7536;p6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69"/>
              <p:cNvGrpSpPr/>
              <p:nvPr/>
            </p:nvGrpSpPr>
            <p:grpSpPr>
              <a:xfrm>
                <a:off x="1455707" y="4084171"/>
                <a:ext cx="64321" cy="64544"/>
                <a:chOff x="1455707" y="4084171"/>
                <a:chExt cx="64321" cy="64544"/>
              </a:xfrm>
            </p:grpSpPr>
            <p:sp>
              <p:nvSpPr>
                <p:cNvPr id="7539" name="Google Shape;7539;p6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69"/>
              <p:cNvGrpSpPr/>
              <p:nvPr/>
            </p:nvGrpSpPr>
            <p:grpSpPr>
              <a:xfrm>
                <a:off x="1818610" y="3731058"/>
                <a:ext cx="64321" cy="64544"/>
                <a:chOff x="1818610" y="3731058"/>
                <a:chExt cx="64321" cy="64544"/>
              </a:xfrm>
            </p:grpSpPr>
            <p:sp>
              <p:nvSpPr>
                <p:cNvPr id="7542" name="Google Shape;7542;p6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69"/>
              <p:cNvGrpSpPr/>
              <p:nvPr/>
            </p:nvGrpSpPr>
            <p:grpSpPr>
              <a:xfrm>
                <a:off x="2172491" y="4089633"/>
                <a:ext cx="72126" cy="53788"/>
                <a:chOff x="2172491" y="4089633"/>
                <a:chExt cx="72126" cy="53788"/>
              </a:xfrm>
            </p:grpSpPr>
            <p:sp>
              <p:nvSpPr>
                <p:cNvPr id="7545" name="Google Shape;7545;p6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69"/>
              <p:cNvGrpSpPr/>
              <p:nvPr/>
            </p:nvGrpSpPr>
            <p:grpSpPr>
              <a:xfrm>
                <a:off x="2171920" y="3731058"/>
                <a:ext cx="64321" cy="64544"/>
                <a:chOff x="2171920" y="3731058"/>
                <a:chExt cx="64321" cy="64544"/>
              </a:xfrm>
            </p:grpSpPr>
            <p:sp>
              <p:nvSpPr>
                <p:cNvPr id="7548" name="Google Shape;7548;p6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69"/>
              <p:cNvGrpSpPr/>
              <p:nvPr/>
            </p:nvGrpSpPr>
            <p:grpSpPr>
              <a:xfrm>
                <a:off x="2874730" y="3745828"/>
                <a:ext cx="72126" cy="53788"/>
                <a:chOff x="2874730" y="3745828"/>
                <a:chExt cx="72126" cy="53788"/>
              </a:xfrm>
            </p:grpSpPr>
            <p:sp>
              <p:nvSpPr>
                <p:cNvPr id="7551" name="Google Shape;7551;p6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69"/>
              <p:cNvGrpSpPr/>
              <p:nvPr/>
            </p:nvGrpSpPr>
            <p:grpSpPr>
              <a:xfrm>
                <a:off x="2878589" y="4081481"/>
                <a:ext cx="64321" cy="64544"/>
                <a:chOff x="2878589" y="4081481"/>
                <a:chExt cx="64321" cy="64544"/>
              </a:xfrm>
            </p:grpSpPr>
            <p:sp>
              <p:nvSpPr>
                <p:cNvPr id="7554" name="Google Shape;7554;p6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69"/>
              <p:cNvGrpSpPr/>
              <p:nvPr/>
            </p:nvGrpSpPr>
            <p:grpSpPr>
              <a:xfrm>
                <a:off x="2525796" y="4089633"/>
                <a:ext cx="72126" cy="53788"/>
                <a:chOff x="2525796" y="4089633"/>
                <a:chExt cx="72126" cy="53788"/>
              </a:xfrm>
            </p:grpSpPr>
            <p:sp>
              <p:nvSpPr>
                <p:cNvPr id="7557" name="Google Shape;7557;p6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69"/>
              <p:cNvGrpSpPr/>
              <p:nvPr/>
            </p:nvGrpSpPr>
            <p:grpSpPr>
              <a:xfrm>
                <a:off x="2525225" y="3731058"/>
                <a:ext cx="64321" cy="64544"/>
                <a:chOff x="2525225" y="3731058"/>
                <a:chExt cx="64321" cy="64544"/>
              </a:xfrm>
            </p:grpSpPr>
            <p:sp>
              <p:nvSpPr>
                <p:cNvPr id="7560" name="Google Shape;7560;p6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5" name="Shape 7565"/>
        <p:cNvGrpSpPr/>
        <p:nvPr/>
      </p:nvGrpSpPr>
      <p:grpSpPr>
        <a:xfrm>
          <a:off x="0" y="0"/>
          <a:ext cx="0" cy="0"/>
          <a:chOff x="0" y="0"/>
          <a:chExt cx="0" cy="0"/>
        </a:xfrm>
      </p:grpSpPr>
      <p:grpSp>
        <p:nvGrpSpPr>
          <p:cNvPr id="7566" name="Google Shape;7566;p70"/>
          <p:cNvGrpSpPr/>
          <p:nvPr/>
        </p:nvGrpSpPr>
        <p:grpSpPr>
          <a:xfrm>
            <a:off x="716996" y="971307"/>
            <a:ext cx="845921" cy="690752"/>
            <a:chOff x="732428" y="1198513"/>
            <a:chExt cx="845921" cy="690752"/>
          </a:xfrm>
        </p:grpSpPr>
        <p:grpSp>
          <p:nvGrpSpPr>
            <p:cNvPr id="7567" name="Google Shape;7567;p70"/>
            <p:cNvGrpSpPr/>
            <p:nvPr/>
          </p:nvGrpSpPr>
          <p:grpSpPr>
            <a:xfrm>
              <a:off x="823030" y="1198513"/>
              <a:ext cx="755319" cy="690752"/>
              <a:chOff x="823030" y="1198513"/>
              <a:chExt cx="755319" cy="690752"/>
            </a:xfrm>
          </p:grpSpPr>
          <p:sp>
            <p:nvSpPr>
              <p:cNvPr id="7568" name="Google Shape;7568;p7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70"/>
            <p:cNvGrpSpPr/>
            <p:nvPr/>
          </p:nvGrpSpPr>
          <p:grpSpPr>
            <a:xfrm>
              <a:off x="732428" y="1239937"/>
              <a:ext cx="739912" cy="607886"/>
              <a:chOff x="732428" y="1239937"/>
              <a:chExt cx="739912" cy="607886"/>
            </a:xfrm>
          </p:grpSpPr>
          <p:sp>
            <p:nvSpPr>
              <p:cNvPr id="7571" name="Google Shape;7571;p7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70"/>
            <p:cNvGrpSpPr/>
            <p:nvPr/>
          </p:nvGrpSpPr>
          <p:grpSpPr>
            <a:xfrm>
              <a:off x="732428" y="1277018"/>
              <a:ext cx="702832" cy="533758"/>
              <a:chOff x="732428" y="1277018"/>
              <a:chExt cx="702832" cy="533758"/>
            </a:xfrm>
          </p:grpSpPr>
          <p:sp>
            <p:nvSpPr>
              <p:cNvPr id="7574" name="Google Shape;7574;p7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70"/>
            <p:cNvGrpSpPr/>
            <p:nvPr/>
          </p:nvGrpSpPr>
          <p:grpSpPr>
            <a:xfrm>
              <a:off x="931170" y="1306653"/>
              <a:ext cx="647179" cy="474455"/>
              <a:chOff x="931170" y="1306653"/>
              <a:chExt cx="647179" cy="474455"/>
            </a:xfrm>
          </p:grpSpPr>
          <p:sp>
            <p:nvSpPr>
              <p:cNvPr id="7577" name="Google Shape;7577;p7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9" name="Google Shape;7579;p7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70"/>
          <p:cNvGrpSpPr/>
          <p:nvPr/>
        </p:nvGrpSpPr>
        <p:grpSpPr>
          <a:xfrm>
            <a:off x="3948605" y="971313"/>
            <a:ext cx="634656" cy="699982"/>
            <a:chOff x="5985650" y="2860025"/>
            <a:chExt cx="1396075" cy="1539775"/>
          </a:xfrm>
        </p:grpSpPr>
        <p:sp>
          <p:nvSpPr>
            <p:cNvPr id="7581" name="Google Shape;7581;p7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70"/>
          <p:cNvGrpSpPr/>
          <p:nvPr/>
        </p:nvGrpSpPr>
        <p:grpSpPr>
          <a:xfrm>
            <a:off x="4704254" y="971307"/>
            <a:ext cx="725845" cy="699975"/>
            <a:chOff x="4249973" y="1201875"/>
            <a:chExt cx="1958568" cy="1888762"/>
          </a:xfrm>
        </p:grpSpPr>
        <p:sp>
          <p:nvSpPr>
            <p:cNvPr id="7614" name="Google Shape;7614;p7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5" name="Google Shape;7615;p70"/>
            <p:cNvGrpSpPr/>
            <p:nvPr/>
          </p:nvGrpSpPr>
          <p:grpSpPr>
            <a:xfrm>
              <a:off x="5853086" y="1789142"/>
              <a:ext cx="355454" cy="1048099"/>
              <a:chOff x="5576108" y="2016725"/>
              <a:chExt cx="565200" cy="1666560"/>
            </a:xfrm>
          </p:grpSpPr>
          <p:sp>
            <p:nvSpPr>
              <p:cNvPr id="7616" name="Google Shape;7616;p7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17" name="Google Shape;7617;p7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70"/>
            <p:cNvGrpSpPr/>
            <p:nvPr/>
          </p:nvGrpSpPr>
          <p:grpSpPr>
            <a:xfrm>
              <a:off x="4869455" y="2691676"/>
              <a:ext cx="1013897" cy="398961"/>
              <a:chOff x="4012057" y="3451825"/>
              <a:chExt cx="1612175" cy="634379"/>
            </a:xfrm>
          </p:grpSpPr>
          <p:sp>
            <p:nvSpPr>
              <p:cNvPr id="7619" name="Google Shape;7619;p7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20" name="Google Shape;7620;p7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70"/>
            <p:cNvGrpSpPr/>
            <p:nvPr/>
          </p:nvGrpSpPr>
          <p:grpSpPr>
            <a:xfrm>
              <a:off x="4276937" y="2155961"/>
              <a:ext cx="651965" cy="891358"/>
              <a:chOff x="3069908" y="2599997"/>
              <a:chExt cx="1036675" cy="1417328"/>
            </a:xfrm>
          </p:grpSpPr>
          <p:sp>
            <p:nvSpPr>
              <p:cNvPr id="7622" name="Google Shape;7622;p7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23" name="Google Shape;7623;p7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70"/>
            <p:cNvGrpSpPr/>
            <p:nvPr/>
          </p:nvGrpSpPr>
          <p:grpSpPr>
            <a:xfrm>
              <a:off x="5054918" y="1201875"/>
              <a:ext cx="999548" cy="602711"/>
              <a:chOff x="4306958" y="1082925"/>
              <a:chExt cx="1589359" cy="958358"/>
            </a:xfrm>
          </p:grpSpPr>
          <p:sp>
            <p:nvSpPr>
              <p:cNvPr id="7625" name="Google Shape;7625;p7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26" name="Google Shape;7626;p7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70"/>
            <p:cNvGrpSpPr/>
            <p:nvPr/>
          </p:nvGrpSpPr>
          <p:grpSpPr>
            <a:xfrm>
              <a:off x="4249973" y="1303451"/>
              <a:ext cx="799317" cy="841334"/>
              <a:chOff x="3027033" y="1244439"/>
              <a:chExt cx="1270977" cy="1337786"/>
            </a:xfrm>
          </p:grpSpPr>
          <p:sp>
            <p:nvSpPr>
              <p:cNvPr id="7628" name="Google Shape;7628;p7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29" name="Google Shape;7629;p7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0" name="Google Shape;7630;p70"/>
          <p:cNvGrpSpPr/>
          <p:nvPr/>
        </p:nvGrpSpPr>
        <p:grpSpPr>
          <a:xfrm>
            <a:off x="4057119" y="1858087"/>
            <a:ext cx="750769" cy="683784"/>
            <a:chOff x="4204684" y="2104422"/>
            <a:chExt cx="699822" cy="637382"/>
          </a:xfrm>
        </p:grpSpPr>
        <p:grpSp>
          <p:nvGrpSpPr>
            <p:cNvPr id="7631" name="Google Shape;7631;p70"/>
            <p:cNvGrpSpPr/>
            <p:nvPr/>
          </p:nvGrpSpPr>
          <p:grpSpPr>
            <a:xfrm>
              <a:off x="4204684" y="2430067"/>
              <a:ext cx="342957" cy="311738"/>
              <a:chOff x="4204684" y="2430067"/>
              <a:chExt cx="342957" cy="311738"/>
            </a:xfrm>
          </p:grpSpPr>
          <p:sp>
            <p:nvSpPr>
              <p:cNvPr id="7632" name="Google Shape;7632;p7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70"/>
            <p:cNvGrpSpPr/>
            <p:nvPr/>
          </p:nvGrpSpPr>
          <p:grpSpPr>
            <a:xfrm>
              <a:off x="4561586" y="2430067"/>
              <a:ext cx="342920" cy="311738"/>
              <a:chOff x="4561586" y="2430067"/>
              <a:chExt cx="342920" cy="311738"/>
            </a:xfrm>
          </p:grpSpPr>
          <p:sp>
            <p:nvSpPr>
              <p:cNvPr id="7635" name="Google Shape;7635;p7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7" name="Google Shape;7637;p70"/>
            <p:cNvGrpSpPr/>
            <p:nvPr/>
          </p:nvGrpSpPr>
          <p:grpSpPr>
            <a:xfrm>
              <a:off x="4561586" y="2104422"/>
              <a:ext cx="342920" cy="311738"/>
              <a:chOff x="4561586" y="2104422"/>
              <a:chExt cx="342920" cy="311738"/>
            </a:xfrm>
          </p:grpSpPr>
          <p:sp>
            <p:nvSpPr>
              <p:cNvPr id="7638" name="Google Shape;7638;p7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70"/>
            <p:cNvGrpSpPr/>
            <p:nvPr/>
          </p:nvGrpSpPr>
          <p:grpSpPr>
            <a:xfrm>
              <a:off x="4204684" y="2104422"/>
              <a:ext cx="342957" cy="311664"/>
              <a:chOff x="4204684" y="2104422"/>
              <a:chExt cx="342957" cy="311664"/>
            </a:xfrm>
          </p:grpSpPr>
          <p:sp>
            <p:nvSpPr>
              <p:cNvPr id="7641" name="Google Shape;7641;p7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3" name="Google Shape;7643;p70"/>
          <p:cNvGrpSpPr/>
          <p:nvPr/>
        </p:nvGrpSpPr>
        <p:grpSpPr>
          <a:xfrm>
            <a:off x="5521552" y="971301"/>
            <a:ext cx="660591" cy="688867"/>
            <a:chOff x="5830645" y="1267368"/>
            <a:chExt cx="530340" cy="553040"/>
          </a:xfrm>
        </p:grpSpPr>
        <p:sp>
          <p:nvSpPr>
            <p:cNvPr id="7644" name="Google Shape;7644;p7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5" name="Google Shape;7645;p70"/>
            <p:cNvGrpSpPr/>
            <p:nvPr/>
          </p:nvGrpSpPr>
          <p:grpSpPr>
            <a:xfrm>
              <a:off x="5830645" y="1267368"/>
              <a:ext cx="259743" cy="269909"/>
              <a:chOff x="5830645" y="1267368"/>
              <a:chExt cx="259743" cy="269909"/>
            </a:xfrm>
          </p:grpSpPr>
          <p:sp>
            <p:nvSpPr>
              <p:cNvPr id="7646" name="Google Shape;7646;p7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8" name="Google Shape;7648;p70"/>
            <p:cNvGrpSpPr/>
            <p:nvPr/>
          </p:nvGrpSpPr>
          <p:grpSpPr>
            <a:xfrm>
              <a:off x="6101293" y="1267368"/>
              <a:ext cx="259692" cy="269909"/>
              <a:chOff x="6101293" y="1267368"/>
              <a:chExt cx="259692" cy="269909"/>
            </a:xfrm>
          </p:grpSpPr>
          <p:sp>
            <p:nvSpPr>
              <p:cNvPr id="7649" name="Google Shape;7649;p7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70"/>
            <p:cNvGrpSpPr/>
            <p:nvPr/>
          </p:nvGrpSpPr>
          <p:grpSpPr>
            <a:xfrm>
              <a:off x="5830645" y="1550500"/>
              <a:ext cx="259692" cy="269909"/>
              <a:chOff x="5830645" y="1550500"/>
              <a:chExt cx="259692" cy="269909"/>
            </a:xfrm>
          </p:grpSpPr>
          <p:sp>
            <p:nvSpPr>
              <p:cNvPr id="7652" name="Google Shape;7652;p7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70"/>
            <p:cNvGrpSpPr/>
            <p:nvPr/>
          </p:nvGrpSpPr>
          <p:grpSpPr>
            <a:xfrm>
              <a:off x="6101293" y="1550500"/>
              <a:ext cx="259692" cy="269909"/>
              <a:chOff x="6101293" y="1550500"/>
              <a:chExt cx="259692" cy="269909"/>
            </a:xfrm>
          </p:grpSpPr>
          <p:sp>
            <p:nvSpPr>
              <p:cNvPr id="7655" name="Google Shape;7655;p7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7" name="Google Shape;7657;p70"/>
          <p:cNvGrpSpPr/>
          <p:nvPr/>
        </p:nvGrpSpPr>
        <p:grpSpPr>
          <a:xfrm>
            <a:off x="723705" y="1861761"/>
            <a:ext cx="697154" cy="679574"/>
            <a:chOff x="2679875" y="2361475"/>
            <a:chExt cx="780425" cy="760575"/>
          </a:xfrm>
        </p:grpSpPr>
        <p:sp>
          <p:nvSpPr>
            <p:cNvPr id="7658" name="Google Shape;7658;p7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70"/>
          <p:cNvGrpSpPr/>
          <p:nvPr/>
        </p:nvGrpSpPr>
        <p:grpSpPr>
          <a:xfrm>
            <a:off x="3122864" y="971353"/>
            <a:ext cx="735829" cy="684547"/>
            <a:chOff x="3351965" y="1148808"/>
            <a:chExt cx="750770" cy="698375"/>
          </a:xfrm>
        </p:grpSpPr>
        <p:grpSp>
          <p:nvGrpSpPr>
            <p:cNvPr id="7665" name="Google Shape;7665;p70"/>
            <p:cNvGrpSpPr/>
            <p:nvPr/>
          </p:nvGrpSpPr>
          <p:grpSpPr>
            <a:xfrm>
              <a:off x="3586796" y="1148808"/>
              <a:ext cx="294857" cy="286830"/>
              <a:chOff x="3750225" y="1774000"/>
              <a:chExt cx="149575" cy="145525"/>
            </a:xfrm>
          </p:grpSpPr>
          <p:sp>
            <p:nvSpPr>
              <p:cNvPr id="7666" name="Google Shape;7666;p7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70"/>
            <p:cNvGrpSpPr/>
            <p:nvPr/>
          </p:nvGrpSpPr>
          <p:grpSpPr>
            <a:xfrm>
              <a:off x="3779245" y="1375768"/>
              <a:ext cx="323490" cy="286978"/>
              <a:chOff x="3847850" y="1889150"/>
              <a:chExt cx="164100" cy="145600"/>
            </a:xfrm>
          </p:grpSpPr>
          <p:sp>
            <p:nvSpPr>
              <p:cNvPr id="7669" name="Google Shape;7669;p7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70"/>
            <p:cNvGrpSpPr/>
            <p:nvPr/>
          </p:nvGrpSpPr>
          <p:grpSpPr>
            <a:xfrm>
              <a:off x="3351965" y="1330435"/>
              <a:ext cx="295449" cy="285401"/>
              <a:chOff x="3631100" y="1866150"/>
              <a:chExt cx="149875" cy="144800"/>
            </a:xfrm>
          </p:grpSpPr>
          <p:sp>
            <p:nvSpPr>
              <p:cNvPr id="7672" name="Google Shape;7672;p7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70"/>
            <p:cNvGrpSpPr/>
            <p:nvPr/>
          </p:nvGrpSpPr>
          <p:grpSpPr>
            <a:xfrm>
              <a:off x="3548208" y="1560352"/>
              <a:ext cx="294808" cy="286830"/>
              <a:chOff x="3730650" y="1982800"/>
              <a:chExt cx="149550" cy="145525"/>
            </a:xfrm>
          </p:grpSpPr>
          <p:sp>
            <p:nvSpPr>
              <p:cNvPr id="7675" name="Google Shape;7675;p7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7" name="Google Shape;7677;p70"/>
          <p:cNvGrpSpPr/>
          <p:nvPr/>
        </p:nvGrpSpPr>
        <p:grpSpPr>
          <a:xfrm>
            <a:off x="7624517" y="971307"/>
            <a:ext cx="804565" cy="677795"/>
            <a:chOff x="7636443" y="1204988"/>
            <a:chExt cx="804565" cy="677795"/>
          </a:xfrm>
        </p:grpSpPr>
        <p:grpSp>
          <p:nvGrpSpPr>
            <p:cNvPr id="7678" name="Google Shape;7678;p70"/>
            <p:cNvGrpSpPr/>
            <p:nvPr/>
          </p:nvGrpSpPr>
          <p:grpSpPr>
            <a:xfrm>
              <a:off x="7636443" y="1509705"/>
              <a:ext cx="804565" cy="373078"/>
              <a:chOff x="7636443" y="1509705"/>
              <a:chExt cx="804565" cy="373078"/>
            </a:xfrm>
          </p:grpSpPr>
          <p:sp>
            <p:nvSpPr>
              <p:cNvPr id="7679" name="Google Shape;7679;p7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70"/>
            <p:cNvGrpSpPr/>
            <p:nvPr/>
          </p:nvGrpSpPr>
          <p:grpSpPr>
            <a:xfrm>
              <a:off x="7636443" y="1408133"/>
              <a:ext cx="804565" cy="373078"/>
              <a:chOff x="7636443" y="1408133"/>
              <a:chExt cx="804565" cy="373078"/>
            </a:xfrm>
          </p:grpSpPr>
          <p:sp>
            <p:nvSpPr>
              <p:cNvPr id="7682" name="Google Shape;7682;p7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70"/>
            <p:cNvGrpSpPr/>
            <p:nvPr/>
          </p:nvGrpSpPr>
          <p:grpSpPr>
            <a:xfrm>
              <a:off x="7636443" y="1306560"/>
              <a:ext cx="804565" cy="373078"/>
              <a:chOff x="7636443" y="1306560"/>
              <a:chExt cx="804565" cy="373078"/>
            </a:xfrm>
          </p:grpSpPr>
          <p:sp>
            <p:nvSpPr>
              <p:cNvPr id="7685" name="Google Shape;7685;p7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70"/>
            <p:cNvGrpSpPr/>
            <p:nvPr/>
          </p:nvGrpSpPr>
          <p:grpSpPr>
            <a:xfrm>
              <a:off x="7636443" y="1204988"/>
              <a:ext cx="804565" cy="373078"/>
              <a:chOff x="7636443" y="1204988"/>
              <a:chExt cx="804565" cy="373078"/>
            </a:xfrm>
          </p:grpSpPr>
          <p:sp>
            <p:nvSpPr>
              <p:cNvPr id="7688" name="Google Shape;7688;p7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0" name="Google Shape;7690;p70"/>
          <p:cNvGrpSpPr/>
          <p:nvPr/>
        </p:nvGrpSpPr>
        <p:grpSpPr>
          <a:xfrm>
            <a:off x="4963363" y="1878721"/>
            <a:ext cx="661339" cy="661188"/>
            <a:chOff x="3990000" y="975400"/>
            <a:chExt cx="3934200" cy="3933300"/>
          </a:xfrm>
        </p:grpSpPr>
        <p:sp>
          <p:nvSpPr>
            <p:cNvPr id="7691" name="Google Shape;7691;p7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70"/>
          <p:cNvGrpSpPr/>
          <p:nvPr/>
        </p:nvGrpSpPr>
        <p:grpSpPr>
          <a:xfrm>
            <a:off x="6607011" y="1857359"/>
            <a:ext cx="868881" cy="684241"/>
            <a:chOff x="6598259" y="2078634"/>
            <a:chExt cx="868881" cy="684241"/>
          </a:xfrm>
        </p:grpSpPr>
        <p:sp>
          <p:nvSpPr>
            <p:cNvPr id="7696" name="Google Shape;7696;p7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2" name="Google Shape;7702;p70"/>
            <p:cNvGrpSpPr/>
            <p:nvPr/>
          </p:nvGrpSpPr>
          <p:grpSpPr>
            <a:xfrm>
              <a:off x="6808175" y="2078634"/>
              <a:ext cx="452229" cy="684241"/>
              <a:chOff x="6808175" y="2078634"/>
              <a:chExt cx="452229" cy="684241"/>
            </a:xfrm>
          </p:grpSpPr>
          <p:sp>
            <p:nvSpPr>
              <p:cNvPr id="7703" name="Google Shape;7703;p7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9" name="Google Shape;7709;p70"/>
              <p:cNvGrpSpPr/>
              <p:nvPr/>
            </p:nvGrpSpPr>
            <p:grpSpPr>
              <a:xfrm>
                <a:off x="6821586" y="2078634"/>
                <a:ext cx="426871" cy="684241"/>
                <a:chOff x="6821586" y="2078634"/>
                <a:chExt cx="426871" cy="684241"/>
              </a:xfrm>
            </p:grpSpPr>
            <p:grpSp>
              <p:nvGrpSpPr>
                <p:cNvPr id="7710" name="Google Shape;7710;p70"/>
                <p:cNvGrpSpPr/>
                <p:nvPr/>
              </p:nvGrpSpPr>
              <p:grpSpPr>
                <a:xfrm>
                  <a:off x="6821586" y="2078634"/>
                  <a:ext cx="426871" cy="684241"/>
                  <a:chOff x="6821586" y="2078634"/>
                  <a:chExt cx="426871" cy="684241"/>
                </a:xfrm>
              </p:grpSpPr>
              <p:sp>
                <p:nvSpPr>
                  <p:cNvPr id="7711" name="Google Shape;7711;p7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0" name="Google Shape;7730;p7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36" name="Google Shape;7736;p70"/>
          <p:cNvGrpSpPr/>
          <p:nvPr/>
        </p:nvGrpSpPr>
        <p:grpSpPr>
          <a:xfrm>
            <a:off x="5780178" y="1862968"/>
            <a:ext cx="671358" cy="671358"/>
            <a:chOff x="6535625" y="760425"/>
            <a:chExt cx="1665900" cy="1665900"/>
          </a:xfrm>
        </p:grpSpPr>
        <p:sp>
          <p:nvSpPr>
            <p:cNvPr id="7737" name="Google Shape;7737;p70"/>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70"/>
          <p:cNvGrpSpPr/>
          <p:nvPr/>
        </p:nvGrpSpPr>
        <p:grpSpPr>
          <a:xfrm>
            <a:off x="716994" y="3531369"/>
            <a:ext cx="1340789" cy="640830"/>
            <a:chOff x="238125" y="1151100"/>
            <a:chExt cx="7139450" cy="3412300"/>
          </a:xfrm>
        </p:grpSpPr>
        <p:sp>
          <p:nvSpPr>
            <p:cNvPr id="7742" name="Google Shape;7742;p7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70"/>
          <p:cNvGrpSpPr/>
          <p:nvPr/>
        </p:nvGrpSpPr>
        <p:grpSpPr>
          <a:xfrm>
            <a:off x="5584217" y="2734650"/>
            <a:ext cx="985357" cy="585764"/>
            <a:chOff x="5145061" y="2881789"/>
            <a:chExt cx="1107641" cy="658458"/>
          </a:xfrm>
        </p:grpSpPr>
        <p:grpSp>
          <p:nvGrpSpPr>
            <p:cNvPr id="7755" name="Google Shape;7755;p70"/>
            <p:cNvGrpSpPr/>
            <p:nvPr/>
          </p:nvGrpSpPr>
          <p:grpSpPr>
            <a:xfrm>
              <a:off x="5722989" y="3244587"/>
              <a:ext cx="529713" cy="295659"/>
              <a:chOff x="5722989" y="3244587"/>
              <a:chExt cx="529713" cy="295659"/>
            </a:xfrm>
          </p:grpSpPr>
          <p:sp>
            <p:nvSpPr>
              <p:cNvPr id="7756" name="Google Shape;7756;p7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757" name="Google Shape;7757;p7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758" name="Google Shape;7758;p70"/>
            <p:cNvGrpSpPr/>
            <p:nvPr/>
          </p:nvGrpSpPr>
          <p:grpSpPr>
            <a:xfrm>
              <a:off x="5145061" y="3244587"/>
              <a:ext cx="536807" cy="295659"/>
              <a:chOff x="5145061" y="3244587"/>
              <a:chExt cx="536807" cy="295659"/>
            </a:xfrm>
          </p:grpSpPr>
          <p:sp>
            <p:nvSpPr>
              <p:cNvPr id="7759" name="Google Shape;7759;p7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760" name="Google Shape;7760;p7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761" name="Google Shape;7761;p70"/>
            <p:cNvGrpSpPr/>
            <p:nvPr/>
          </p:nvGrpSpPr>
          <p:grpSpPr>
            <a:xfrm>
              <a:off x="5341327" y="2898245"/>
              <a:ext cx="532309" cy="614891"/>
              <a:chOff x="5341327" y="2898245"/>
              <a:chExt cx="532309" cy="614891"/>
            </a:xfrm>
          </p:grpSpPr>
          <p:sp>
            <p:nvSpPr>
              <p:cNvPr id="7762" name="Google Shape;7762;p7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763" name="Google Shape;7763;p7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764" name="Google Shape;7764;p70"/>
            <p:cNvGrpSpPr/>
            <p:nvPr/>
          </p:nvGrpSpPr>
          <p:grpSpPr>
            <a:xfrm>
              <a:off x="5532290" y="2881789"/>
              <a:ext cx="620516" cy="305456"/>
              <a:chOff x="5532290" y="2881789"/>
              <a:chExt cx="620516" cy="305456"/>
            </a:xfrm>
          </p:grpSpPr>
          <p:sp>
            <p:nvSpPr>
              <p:cNvPr id="7765" name="Google Shape;7765;p7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766" name="Google Shape;7766;p7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767" name="Google Shape;7767;p70"/>
          <p:cNvGrpSpPr/>
          <p:nvPr/>
        </p:nvGrpSpPr>
        <p:grpSpPr>
          <a:xfrm>
            <a:off x="8163140" y="3526708"/>
            <a:ext cx="269068" cy="645491"/>
            <a:chOff x="7026852" y="3311869"/>
            <a:chExt cx="434331" cy="1041954"/>
          </a:xfrm>
        </p:grpSpPr>
        <p:sp>
          <p:nvSpPr>
            <p:cNvPr id="7768" name="Google Shape;7768;p7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70"/>
          <p:cNvGrpSpPr/>
          <p:nvPr/>
        </p:nvGrpSpPr>
        <p:grpSpPr>
          <a:xfrm>
            <a:off x="6179721" y="3565945"/>
            <a:ext cx="293882" cy="293836"/>
            <a:chOff x="4873519" y="3311869"/>
            <a:chExt cx="499374" cy="499296"/>
          </a:xfrm>
        </p:grpSpPr>
        <p:sp>
          <p:nvSpPr>
            <p:cNvPr id="7772" name="Google Shape;7772;p7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70"/>
          <p:cNvGrpSpPr/>
          <p:nvPr/>
        </p:nvGrpSpPr>
        <p:grpSpPr>
          <a:xfrm>
            <a:off x="6179721" y="3878317"/>
            <a:ext cx="293882" cy="293882"/>
            <a:chOff x="4873519" y="3875839"/>
            <a:chExt cx="499374" cy="499374"/>
          </a:xfrm>
        </p:grpSpPr>
        <p:sp>
          <p:nvSpPr>
            <p:cNvPr id="7775" name="Google Shape;7775;p7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70"/>
          <p:cNvGrpSpPr/>
          <p:nvPr/>
        </p:nvGrpSpPr>
        <p:grpSpPr>
          <a:xfrm>
            <a:off x="2410248" y="1850269"/>
            <a:ext cx="698104" cy="698208"/>
            <a:chOff x="2565073" y="2075876"/>
            <a:chExt cx="672482" cy="672518"/>
          </a:xfrm>
        </p:grpSpPr>
        <p:sp>
          <p:nvSpPr>
            <p:cNvPr id="7778" name="Google Shape;7778;p7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4" name="Google Shape;7784;p70"/>
          <p:cNvGrpSpPr/>
          <p:nvPr/>
        </p:nvGrpSpPr>
        <p:grpSpPr>
          <a:xfrm>
            <a:off x="5633660" y="3534870"/>
            <a:ext cx="438354" cy="637329"/>
            <a:chOff x="1697726" y="3244179"/>
            <a:chExt cx="788124" cy="1146069"/>
          </a:xfrm>
        </p:grpSpPr>
        <p:sp>
          <p:nvSpPr>
            <p:cNvPr id="7785" name="Google Shape;7785;p7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70"/>
          <p:cNvGrpSpPr/>
          <p:nvPr/>
        </p:nvGrpSpPr>
        <p:grpSpPr>
          <a:xfrm>
            <a:off x="7634874" y="1863232"/>
            <a:ext cx="799565" cy="670282"/>
            <a:chOff x="7617850" y="2063282"/>
            <a:chExt cx="799565" cy="670282"/>
          </a:xfrm>
        </p:grpSpPr>
        <p:cxnSp>
          <p:nvCxnSpPr>
            <p:cNvPr id="7788" name="Google Shape;7788;p7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89" name="Google Shape;7789;p7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90" name="Google Shape;7790;p7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91" name="Google Shape;7791;p7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92" name="Google Shape;7792;p7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793" name="Google Shape;7793;p7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794" name="Google Shape;7794;p70"/>
            <p:cNvGrpSpPr/>
            <p:nvPr/>
          </p:nvGrpSpPr>
          <p:grpSpPr>
            <a:xfrm>
              <a:off x="7734309" y="2063282"/>
              <a:ext cx="570957" cy="620095"/>
              <a:chOff x="7734309" y="2063282"/>
              <a:chExt cx="570957" cy="620095"/>
            </a:xfrm>
          </p:grpSpPr>
          <p:grpSp>
            <p:nvGrpSpPr>
              <p:cNvPr id="7795" name="Google Shape;7795;p70"/>
              <p:cNvGrpSpPr/>
              <p:nvPr/>
            </p:nvGrpSpPr>
            <p:grpSpPr>
              <a:xfrm>
                <a:off x="8031573" y="2063282"/>
                <a:ext cx="273693" cy="620095"/>
                <a:chOff x="8031573" y="2063282"/>
                <a:chExt cx="273693" cy="620095"/>
              </a:xfrm>
            </p:grpSpPr>
            <p:sp>
              <p:nvSpPr>
                <p:cNvPr id="7796" name="Google Shape;7796;p7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70"/>
              <p:cNvGrpSpPr/>
              <p:nvPr/>
            </p:nvGrpSpPr>
            <p:grpSpPr>
              <a:xfrm flipH="1">
                <a:off x="7734309" y="2063282"/>
                <a:ext cx="273693" cy="620095"/>
                <a:chOff x="8031573" y="2063282"/>
                <a:chExt cx="273693" cy="620095"/>
              </a:xfrm>
            </p:grpSpPr>
            <p:sp>
              <p:nvSpPr>
                <p:cNvPr id="7801" name="Google Shape;7801;p7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805" name="Google Shape;7805;p70"/>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7" name="Google Shape;7807;p70"/>
          <p:cNvGrpSpPr/>
          <p:nvPr/>
        </p:nvGrpSpPr>
        <p:grpSpPr>
          <a:xfrm>
            <a:off x="7821480" y="2716716"/>
            <a:ext cx="602567" cy="601884"/>
            <a:chOff x="1186975" y="238125"/>
            <a:chExt cx="5244275" cy="5238325"/>
          </a:xfrm>
        </p:grpSpPr>
        <p:sp>
          <p:nvSpPr>
            <p:cNvPr id="7808" name="Google Shape;7808;p7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70"/>
          <p:cNvGrpSpPr/>
          <p:nvPr/>
        </p:nvGrpSpPr>
        <p:grpSpPr>
          <a:xfrm>
            <a:off x="3264218" y="1856199"/>
            <a:ext cx="651848" cy="687338"/>
            <a:chOff x="3400515" y="2056248"/>
            <a:chExt cx="698134" cy="735987"/>
          </a:xfrm>
        </p:grpSpPr>
        <p:grpSp>
          <p:nvGrpSpPr>
            <p:cNvPr id="7813" name="Google Shape;7813;p70"/>
            <p:cNvGrpSpPr/>
            <p:nvPr/>
          </p:nvGrpSpPr>
          <p:grpSpPr>
            <a:xfrm>
              <a:off x="3400515" y="2283913"/>
              <a:ext cx="312919" cy="219900"/>
              <a:chOff x="3400515" y="2283913"/>
              <a:chExt cx="312919" cy="219900"/>
            </a:xfrm>
          </p:grpSpPr>
          <p:sp>
            <p:nvSpPr>
              <p:cNvPr id="7814" name="Google Shape;7814;p7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15" name="Google Shape;7815;p7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816" name="Google Shape;7816;p70"/>
            <p:cNvGrpSpPr/>
            <p:nvPr/>
          </p:nvGrpSpPr>
          <p:grpSpPr>
            <a:xfrm>
              <a:off x="3547823" y="2461089"/>
              <a:ext cx="219900" cy="331146"/>
              <a:chOff x="3547823" y="2461089"/>
              <a:chExt cx="219900" cy="331146"/>
            </a:xfrm>
          </p:grpSpPr>
          <p:sp>
            <p:nvSpPr>
              <p:cNvPr id="7817" name="Google Shape;7817;p7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18" name="Google Shape;7818;p7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819" name="Google Shape;7819;p70"/>
            <p:cNvGrpSpPr/>
            <p:nvPr/>
          </p:nvGrpSpPr>
          <p:grpSpPr>
            <a:xfrm>
              <a:off x="3734138" y="2461089"/>
              <a:ext cx="219900" cy="331146"/>
              <a:chOff x="3734138" y="2461089"/>
              <a:chExt cx="219900" cy="331146"/>
            </a:xfrm>
          </p:grpSpPr>
          <p:sp>
            <p:nvSpPr>
              <p:cNvPr id="7820" name="Google Shape;7820;p7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21" name="Google Shape;7821;p7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822" name="Google Shape;7822;p70"/>
            <p:cNvGrpSpPr/>
            <p:nvPr/>
          </p:nvGrpSpPr>
          <p:grpSpPr>
            <a:xfrm>
              <a:off x="3787560" y="2281742"/>
              <a:ext cx="311089" cy="219900"/>
              <a:chOff x="3787560" y="2281742"/>
              <a:chExt cx="311089" cy="219900"/>
            </a:xfrm>
          </p:grpSpPr>
          <p:sp>
            <p:nvSpPr>
              <p:cNvPr id="7823" name="Google Shape;7823;p7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24" name="Google Shape;7824;p7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825" name="Google Shape;7825;p70"/>
            <p:cNvGrpSpPr/>
            <p:nvPr/>
          </p:nvGrpSpPr>
          <p:grpSpPr>
            <a:xfrm>
              <a:off x="3637290" y="2056248"/>
              <a:ext cx="219900" cy="330736"/>
              <a:chOff x="3637290" y="2056248"/>
              <a:chExt cx="219900" cy="330736"/>
            </a:xfrm>
          </p:grpSpPr>
          <p:sp>
            <p:nvSpPr>
              <p:cNvPr id="7826" name="Google Shape;7826;p7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827" name="Google Shape;7827;p7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828" name="Google Shape;7828;p70"/>
          <p:cNvGrpSpPr/>
          <p:nvPr/>
        </p:nvGrpSpPr>
        <p:grpSpPr>
          <a:xfrm>
            <a:off x="2555923" y="2726206"/>
            <a:ext cx="1268144" cy="592394"/>
            <a:chOff x="238125" y="1188750"/>
            <a:chExt cx="7140450" cy="3335550"/>
          </a:xfrm>
        </p:grpSpPr>
        <p:sp>
          <p:nvSpPr>
            <p:cNvPr id="7829" name="Google Shape;7829;p7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70"/>
          <p:cNvGrpSpPr/>
          <p:nvPr/>
        </p:nvGrpSpPr>
        <p:grpSpPr>
          <a:xfrm>
            <a:off x="6663824" y="2728360"/>
            <a:ext cx="1053944" cy="590147"/>
            <a:chOff x="238125" y="1335475"/>
            <a:chExt cx="5418735" cy="3034175"/>
          </a:xfrm>
        </p:grpSpPr>
        <p:sp>
          <p:nvSpPr>
            <p:cNvPr id="7835" name="Google Shape;7835;p7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70"/>
          <p:cNvGrpSpPr/>
          <p:nvPr/>
        </p:nvGrpSpPr>
        <p:grpSpPr>
          <a:xfrm>
            <a:off x="4094633" y="3533260"/>
            <a:ext cx="1268207" cy="638939"/>
            <a:chOff x="3967651" y="3645904"/>
            <a:chExt cx="1479304" cy="745292"/>
          </a:xfrm>
        </p:grpSpPr>
        <p:grpSp>
          <p:nvGrpSpPr>
            <p:cNvPr id="7839" name="Google Shape;7839;p70"/>
            <p:cNvGrpSpPr/>
            <p:nvPr/>
          </p:nvGrpSpPr>
          <p:grpSpPr>
            <a:xfrm>
              <a:off x="3967651" y="4009026"/>
              <a:ext cx="1479304" cy="382170"/>
              <a:chOff x="3967651" y="4009026"/>
              <a:chExt cx="1479304" cy="382170"/>
            </a:xfrm>
          </p:grpSpPr>
          <p:grpSp>
            <p:nvGrpSpPr>
              <p:cNvPr id="7840" name="Google Shape;7840;p70"/>
              <p:cNvGrpSpPr/>
              <p:nvPr/>
            </p:nvGrpSpPr>
            <p:grpSpPr>
              <a:xfrm>
                <a:off x="4892216" y="4195630"/>
                <a:ext cx="554739" cy="195566"/>
                <a:chOff x="3604375" y="4892160"/>
                <a:chExt cx="1651500" cy="582215"/>
              </a:xfrm>
            </p:grpSpPr>
            <p:sp>
              <p:nvSpPr>
                <p:cNvPr id="7841" name="Google Shape;7841;p7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70"/>
              <p:cNvGrpSpPr/>
              <p:nvPr/>
            </p:nvGrpSpPr>
            <p:grpSpPr>
              <a:xfrm>
                <a:off x="3967651" y="4146303"/>
                <a:ext cx="579402" cy="244893"/>
                <a:chOff x="851875" y="4745310"/>
                <a:chExt cx="1724925" cy="729065"/>
              </a:xfrm>
            </p:grpSpPr>
            <p:sp>
              <p:nvSpPr>
                <p:cNvPr id="7844" name="Google Shape;7844;p7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70"/>
              <p:cNvGrpSpPr/>
              <p:nvPr/>
            </p:nvGrpSpPr>
            <p:grpSpPr>
              <a:xfrm>
                <a:off x="4460753" y="4009026"/>
                <a:ext cx="493110" cy="382170"/>
                <a:chOff x="2319875" y="4336625"/>
                <a:chExt cx="1468025" cy="1137750"/>
              </a:xfrm>
            </p:grpSpPr>
            <p:sp>
              <p:nvSpPr>
                <p:cNvPr id="7847" name="Google Shape;7847;p7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9" name="Google Shape;7849;p70"/>
            <p:cNvGrpSpPr/>
            <p:nvPr/>
          </p:nvGrpSpPr>
          <p:grpSpPr>
            <a:xfrm>
              <a:off x="4479443" y="3645904"/>
              <a:ext cx="455965" cy="388789"/>
              <a:chOff x="2957425" y="238100"/>
              <a:chExt cx="1910200" cy="1628775"/>
            </a:xfrm>
          </p:grpSpPr>
          <p:sp>
            <p:nvSpPr>
              <p:cNvPr id="7850" name="Google Shape;7850;p7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0" name="Google Shape;7860;p70"/>
          <p:cNvGrpSpPr/>
          <p:nvPr/>
        </p:nvGrpSpPr>
        <p:grpSpPr>
          <a:xfrm>
            <a:off x="2480746" y="3534460"/>
            <a:ext cx="1243128" cy="637739"/>
            <a:chOff x="2496310" y="3693351"/>
            <a:chExt cx="1342906" cy="688926"/>
          </a:xfrm>
        </p:grpSpPr>
        <p:grpSp>
          <p:nvGrpSpPr>
            <p:cNvPr id="7861" name="Google Shape;7861;p70"/>
            <p:cNvGrpSpPr/>
            <p:nvPr/>
          </p:nvGrpSpPr>
          <p:grpSpPr>
            <a:xfrm>
              <a:off x="2496310" y="3693351"/>
              <a:ext cx="1342906" cy="688875"/>
              <a:chOff x="2496310" y="3693351"/>
              <a:chExt cx="1342906" cy="688875"/>
            </a:xfrm>
          </p:grpSpPr>
          <p:sp>
            <p:nvSpPr>
              <p:cNvPr id="7862" name="Google Shape;7862;p7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8" name="Google Shape;7868;p70"/>
              <p:cNvCxnSpPr>
                <a:stCxn id="786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869" name="Google Shape;7869;p70"/>
              <p:cNvCxnSpPr>
                <a:stCxn id="786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870" name="Google Shape;7870;p70"/>
              <p:cNvCxnSpPr>
                <a:stCxn id="786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871" name="Google Shape;7871;p70"/>
              <p:cNvCxnSpPr>
                <a:stCxn id="786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872" name="Google Shape;7872;p70"/>
              <p:cNvCxnSpPr>
                <a:stCxn id="786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73" name="Google Shape;7873;p70"/>
            <p:cNvGrpSpPr/>
            <p:nvPr/>
          </p:nvGrpSpPr>
          <p:grpSpPr>
            <a:xfrm>
              <a:off x="2675275" y="3930557"/>
              <a:ext cx="1003306" cy="451719"/>
              <a:chOff x="2675275" y="4174282"/>
              <a:chExt cx="1003306" cy="451719"/>
            </a:xfrm>
          </p:grpSpPr>
          <p:sp>
            <p:nvSpPr>
              <p:cNvPr id="7874" name="Google Shape;7874;p7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7" name="Google Shape;7877;p70"/>
          <p:cNvGrpSpPr/>
          <p:nvPr/>
        </p:nvGrpSpPr>
        <p:grpSpPr>
          <a:xfrm>
            <a:off x="1654417" y="971307"/>
            <a:ext cx="574511" cy="874709"/>
            <a:chOff x="1715404" y="1112080"/>
            <a:chExt cx="642270" cy="977984"/>
          </a:xfrm>
        </p:grpSpPr>
        <p:grpSp>
          <p:nvGrpSpPr>
            <p:cNvPr id="7878" name="Google Shape;7878;p70"/>
            <p:cNvGrpSpPr/>
            <p:nvPr/>
          </p:nvGrpSpPr>
          <p:grpSpPr>
            <a:xfrm>
              <a:off x="1715404" y="1112080"/>
              <a:ext cx="642270" cy="977984"/>
              <a:chOff x="1715404" y="1112080"/>
              <a:chExt cx="642270" cy="977984"/>
            </a:xfrm>
          </p:grpSpPr>
          <p:sp>
            <p:nvSpPr>
              <p:cNvPr id="7879" name="Google Shape;7879;p7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70"/>
            <p:cNvGrpSpPr/>
            <p:nvPr/>
          </p:nvGrpSpPr>
          <p:grpSpPr>
            <a:xfrm>
              <a:off x="1768927" y="1165603"/>
              <a:ext cx="535225" cy="851367"/>
              <a:chOff x="1768927" y="1165603"/>
              <a:chExt cx="535225" cy="851367"/>
            </a:xfrm>
          </p:grpSpPr>
          <p:sp>
            <p:nvSpPr>
              <p:cNvPr id="7882" name="Google Shape;7882;p7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70"/>
            <p:cNvGrpSpPr/>
            <p:nvPr/>
          </p:nvGrpSpPr>
          <p:grpSpPr>
            <a:xfrm>
              <a:off x="1822449" y="1219125"/>
              <a:ext cx="428180" cy="718859"/>
              <a:chOff x="1822449" y="1219125"/>
              <a:chExt cx="428180" cy="718859"/>
            </a:xfrm>
          </p:grpSpPr>
          <p:sp>
            <p:nvSpPr>
              <p:cNvPr id="7885" name="Google Shape;7885;p7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70"/>
            <p:cNvGrpSpPr/>
            <p:nvPr/>
          </p:nvGrpSpPr>
          <p:grpSpPr>
            <a:xfrm>
              <a:off x="1875972" y="1272648"/>
              <a:ext cx="321135" cy="586939"/>
              <a:chOff x="1875972" y="1272648"/>
              <a:chExt cx="321135" cy="586939"/>
            </a:xfrm>
          </p:grpSpPr>
          <p:sp>
            <p:nvSpPr>
              <p:cNvPr id="7888" name="Google Shape;7888;p7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0" name="Google Shape;7890;p70"/>
          <p:cNvGrpSpPr/>
          <p:nvPr/>
        </p:nvGrpSpPr>
        <p:grpSpPr>
          <a:xfrm>
            <a:off x="7761578" y="3528028"/>
            <a:ext cx="293855" cy="644170"/>
            <a:chOff x="241025" y="3151575"/>
            <a:chExt cx="293855" cy="644170"/>
          </a:xfrm>
        </p:grpSpPr>
        <p:sp>
          <p:nvSpPr>
            <p:cNvPr id="7891" name="Google Shape;7891;p7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70"/>
          <p:cNvGrpSpPr/>
          <p:nvPr/>
        </p:nvGrpSpPr>
        <p:grpSpPr>
          <a:xfrm>
            <a:off x="709562" y="2728028"/>
            <a:ext cx="1779649" cy="591620"/>
            <a:chOff x="246070" y="1983375"/>
            <a:chExt cx="1855347" cy="616849"/>
          </a:xfrm>
        </p:grpSpPr>
        <p:sp>
          <p:nvSpPr>
            <p:cNvPr id="7894" name="Google Shape;7894;p7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70"/>
          <p:cNvGrpSpPr/>
          <p:nvPr/>
        </p:nvGrpSpPr>
        <p:grpSpPr>
          <a:xfrm>
            <a:off x="2320428" y="971307"/>
            <a:ext cx="711055" cy="745993"/>
            <a:chOff x="2496269" y="1171698"/>
            <a:chExt cx="761953" cy="799392"/>
          </a:xfrm>
        </p:grpSpPr>
        <p:grpSp>
          <p:nvGrpSpPr>
            <p:cNvPr id="7904" name="Google Shape;7904;p70"/>
            <p:cNvGrpSpPr/>
            <p:nvPr/>
          </p:nvGrpSpPr>
          <p:grpSpPr>
            <a:xfrm>
              <a:off x="2496269" y="1171698"/>
              <a:ext cx="761953" cy="723022"/>
              <a:chOff x="2496269" y="1171698"/>
              <a:chExt cx="761953" cy="723022"/>
            </a:xfrm>
          </p:grpSpPr>
          <p:sp>
            <p:nvSpPr>
              <p:cNvPr id="7905" name="Google Shape;7905;p7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7" name="Google Shape;7907;p70"/>
              <p:cNvGrpSpPr/>
              <p:nvPr/>
            </p:nvGrpSpPr>
            <p:grpSpPr>
              <a:xfrm>
                <a:off x="2496269" y="1171698"/>
                <a:ext cx="761953" cy="723022"/>
                <a:chOff x="2496269" y="1120652"/>
                <a:chExt cx="761953" cy="723022"/>
              </a:xfrm>
            </p:grpSpPr>
            <p:grpSp>
              <p:nvGrpSpPr>
                <p:cNvPr id="7908" name="Google Shape;7908;p70"/>
                <p:cNvGrpSpPr/>
                <p:nvPr/>
              </p:nvGrpSpPr>
              <p:grpSpPr>
                <a:xfrm>
                  <a:off x="2496269" y="1120652"/>
                  <a:ext cx="761953" cy="723022"/>
                  <a:chOff x="2496269" y="1120652"/>
                  <a:chExt cx="761953" cy="723022"/>
                </a:xfrm>
              </p:grpSpPr>
              <p:grpSp>
                <p:nvGrpSpPr>
                  <p:cNvPr id="7909" name="Google Shape;7909;p70"/>
                  <p:cNvGrpSpPr/>
                  <p:nvPr/>
                </p:nvGrpSpPr>
                <p:grpSpPr>
                  <a:xfrm>
                    <a:off x="2496269" y="1304589"/>
                    <a:ext cx="407089" cy="305057"/>
                    <a:chOff x="2496269" y="1304589"/>
                    <a:chExt cx="407089" cy="305057"/>
                  </a:xfrm>
                </p:grpSpPr>
                <p:sp>
                  <p:nvSpPr>
                    <p:cNvPr id="7910" name="Google Shape;7910;p7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70"/>
                  <p:cNvGrpSpPr/>
                  <p:nvPr/>
                </p:nvGrpSpPr>
                <p:grpSpPr>
                  <a:xfrm>
                    <a:off x="2586468" y="1493376"/>
                    <a:ext cx="358850" cy="349656"/>
                    <a:chOff x="2586468" y="1493376"/>
                    <a:chExt cx="358850" cy="349656"/>
                  </a:xfrm>
                </p:grpSpPr>
                <p:sp>
                  <p:nvSpPr>
                    <p:cNvPr id="7913" name="Google Shape;7913;p7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70"/>
                  <p:cNvGrpSpPr/>
                  <p:nvPr/>
                </p:nvGrpSpPr>
                <p:grpSpPr>
                  <a:xfrm>
                    <a:off x="2807939" y="1494024"/>
                    <a:ext cx="358857" cy="349650"/>
                    <a:chOff x="2807939" y="1494024"/>
                    <a:chExt cx="358857" cy="349650"/>
                  </a:xfrm>
                </p:grpSpPr>
                <p:sp>
                  <p:nvSpPr>
                    <p:cNvPr id="7916" name="Google Shape;7916;p7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70"/>
                  <p:cNvGrpSpPr/>
                  <p:nvPr/>
                </p:nvGrpSpPr>
                <p:grpSpPr>
                  <a:xfrm>
                    <a:off x="2851133" y="1305635"/>
                    <a:ext cx="407089" cy="305057"/>
                    <a:chOff x="2851133" y="1305635"/>
                    <a:chExt cx="407089" cy="305057"/>
                  </a:xfrm>
                </p:grpSpPr>
                <p:sp>
                  <p:nvSpPr>
                    <p:cNvPr id="7919" name="Google Shape;7919;p7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70"/>
                  <p:cNvGrpSpPr/>
                  <p:nvPr/>
                </p:nvGrpSpPr>
                <p:grpSpPr>
                  <a:xfrm>
                    <a:off x="2727495" y="1120652"/>
                    <a:ext cx="300271" cy="396358"/>
                    <a:chOff x="2727495" y="1120652"/>
                    <a:chExt cx="300271" cy="396358"/>
                  </a:xfrm>
                </p:grpSpPr>
                <p:sp>
                  <p:nvSpPr>
                    <p:cNvPr id="7922" name="Google Shape;7922;p7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24" name="Google Shape;7924;p70"/>
                <p:cNvGrpSpPr/>
                <p:nvPr/>
              </p:nvGrpSpPr>
              <p:grpSpPr>
                <a:xfrm>
                  <a:off x="2722305" y="1350460"/>
                  <a:ext cx="308357" cy="308344"/>
                  <a:chOff x="2722305" y="1350460"/>
                  <a:chExt cx="308357" cy="308344"/>
                </a:xfrm>
              </p:grpSpPr>
              <p:sp>
                <p:nvSpPr>
                  <p:cNvPr id="7925" name="Google Shape;7925;p7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6" name="Google Shape;7926;p70"/>
                  <p:cNvGrpSpPr/>
                  <p:nvPr/>
                </p:nvGrpSpPr>
                <p:grpSpPr>
                  <a:xfrm>
                    <a:off x="2725064" y="1364529"/>
                    <a:ext cx="297954" cy="280182"/>
                    <a:chOff x="2725064" y="1364529"/>
                    <a:chExt cx="297954" cy="280182"/>
                  </a:xfrm>
                </p:grpSpPr>
                <p:sp>
                  <p:nvSpPr>
                    <p:cNvPr id="7927" name="Google Shape;7927;p7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932" name="Google Shape;7932;p7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70"/>
          <p:cNvGrpSpPr/>
          <p:nvPr/>
        </p:nvGrpSpPr>
        <p:grpSpPr>
          <a:xfrm>
            <a:off x="3909129" y="2727412"/>
            <a:ext cx="1569144" cy="591015"/>
            <a:chOff x="3820100" y="3023049"/>
            <a:chExt cx="1303926" cy="491162"/>
          </a:xfrm>
        </p:grpSpPr>
        <p:grpSp>
          <p:nvGrpSpPr>
            <p:cNvPr id="7938" name="Google Shape;7938;p70"/>
            <p:cNvGrpSpPr/>
            <p:nvPr/>
          </p:nvGrpSpPr>
          <p:grpSpPr>
            <a:xfrm>
              <a:off x="3820100" y="3023072"/>
              <a:ext cx="1303926" cy="491139"/>
              <a:chOff x="3820100" y="3023072"/>
              <a:chExt cx="1303926" cy="491139"/>
            </a:xfrm>
          </p:grpSpPr>
          <p:sp>
            <p:nvSpPr>
              <p:cNvPr id="7939" name="Google Shape;7939;p7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70"/>
            <p:cNvGrpSpPr/>
            <p:nvPr/>
          </p:nvGrpSpPr>
          <p:grpSpPr>
            <a:xfrm>
              <a:off x="4132439" y="3023645"/>
              <a:ext cx="393633" cy="177096"/>
              <a:chOff x="4132439" y="3023645"/>
              <a:chExt cx="393633" cy="177096"/>
            </a:xfrm>
          </p:grpSpPr>
          <p:sp>
            <p:nvSpPr>
              <p:cNvPr id="7942" name="Google Shape;7942;p7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70"/>
            <p:cNvGrpSpPr/>
            <p:nvPr/>
          </p:nvGrpSpPr>
          <p:grpSpPr>
            <a:xfrm>
              <a:off x="3921811" y="3023049"/>
              <a:ext cx="1002397" cy="388943"/>
              <a:chOff x="3921811" y="3023049"/>
              <a:chExt cx="1002397" cy="388943"/>
            </a:xfrm>
          </p:grpSpPr>
          <p:sp>
            <p:nvSpPr>
              <p:cNvPr id="7945" name="Google Shape;7945;p7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70"/>
            <p:cNvGrpSpPr/>
            <p:nvPr/>
          </p:nvGrpSpPr>
          <p:grpSpPr>
            <a:xfrm>
              <a:off x="4023645" y="3023049"/>
              <a:ext cx="683032" cy="286722"/>
              <a:chOff x="4023645" y="3023049"/>
              <a:chExt cx="683032" cy="286722"/>
            </a:xfrm>
          </p:grpSpPr>
          <p:sp>
            <p:nvSpPr>
              <p:cNvPr id="7948" name="Google Shape;7948;p7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0" name="Google Shape;7950;p70"/>
          <p:cNvGrpSpPr/>
          <p:nvPr/>
        </p:nvGrpSpPr>
        <p:grpSpPr>
          <a:xfrm>
            <a:off x="1541251" y="1854258"/>
            <a:ext cx="713522" cy="688025"/>
            <a:chOff x="1706078" y="2092648"/>
            <a:chExt cx="660913" cy="637296"/>
          </a:xfrm>
        </p:grpSpPr>
        <p:sp>
          <p:nvSpPr>
            <p:cNvPr id="7951" name="Google Shape;7951;p7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2" name="Google Shape;7952;p70"/>
            <p:cNvGrpSpPr/>
            <p:nvPr/>
          </p:nvGrpSpPr>
          <p:grpSpPr>
            <a:xfrm>
              <a:off x="1706078" y="2092648"/>
              <a:ext cx="660913" cy="575241"/>
              <a:chOff x="1706078" y="2092648"/>
              <a:chExt cx="660913" cy="575241"/>
            </a:xfrm>
          </p:grpSpPr>
          <p:sp>
            <p:nvSpPr>
              <p:cNvPr id="7953" name="Google Shape;7953;p7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6" name="Google Shape;7956;p70"/>
          <p:cNvGrpSpPr/>
          <p:nvPr/>
        </p:nvGrpSpPr>
        <p:grpSpPr>
          <a:xfrm>
            <a:off x="6303109" y="971806"/>
            <a:ext cx="1317459" cy="684168"/>
            <a:chOff x="238125" y="999450"/>
            <a:chExt cx="7140700" cy="3708225"/>
          </a:xfrm>
        </p:grpSpPr>
        <p:sp>
          <p:nvSpPr>
            <p:cNvPr id="7957" name="Google Shape;7957;p7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grpSp>
        <p:nvGrpSpPr>
          <p:cNvPr id="1135" name="Google Shape;1135;p35"/>
          <p:cNvGrpSpPr/>
          <p:nvPr/>
        </p:nvGrpSpPr>
        <p:grpSpPr>
          <a:xfrm rot="-900010">
            <a:off x="6415213" y="2974054"/>
            <a:ext cx="1673645" cy="1673645"/>
            <a:chOff x="1233725" y="3010438"/>
            <a:chExt cx="1436736" cy="1436736"/>
          </a:xfrm>
        </p:grpSpPr>
        <p:sp>
          <p:nvSpPr>
            <p:cNvPr id="1136" name="Google Shape;1136;p35"/>
            <p:cNvSpPr/>
            <p:nvPr/>
          </p:nvSpPr>
          <p:spPr>
            <a:xfrm>
              <a:off x="1233725" y="3010438"/>
              <a:ext cx="1436736" cy="1436736"/>
            </a:xfrm>
            <a:custGeom>
              <a:rect b="b" l="l" r="r" t="t"/>
              <a:pathLst>
                <a:path extrusionOk="0" h="41247" w="41247">
                  <a:moveTo>
                    <a:pt x="1" y="1"/>
                  </a:moveTo>
                  <a:lnTo>
                    <a:pt x="1" y="41246"/>
                  </a:lnTo>
                  <a:lnTo>
                    <a:pt x="41247" y="41246"/>
                  </a:lnTo>
                  <a:lnTo>
                    <a:pt x="41247"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5"/>
            <p:cNvSpPr/>
            <p:nvPr/>
          </p:nvSpPr>
          <p:spPr>
            <a:xfrm>
              <a:off x="1295307" y="3072020"/>
              <a:ext cx="1313708" cy="1313708"/>
            </a:xfrm>
            <a:custGeom>
              <a:rect b="b" l="l" r="r" t="t"/>
              <a:pathLst>
                <a:path extrusionOk="0" h="37715" w="37715">
                  <a:moveTo>
                    <a:pt x="0" y="0"/>
                  </a:moveTo>
                  <a:lnTo>
                    <a:pt x="0" y="37714"/>
                  </a:lnTo>
                  <a:lnTo>
                    <a:pt x="37715" y="37714"/>
                  </a:lnTo>
                  <a:lnTo>
                    <a:pt x="37715"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5"/>
            <p:cNvSpPr/>
            <p:nvPr/>
          </p:nvSpPr>
          <p:spPr>
            <a:xfrm>
              <a:off x="1317600" y="3094312"/>
              <a:ext cx="1269122" cy="1268983"/>
            </a:xfrm>
            <a:custGeom>
              <a:rect b="b" l="l" r="r" t="t"/>
              <a:pathLst>
                <a:path extrusionOk="0" h="36431" w="36435">
                  <a:moveTo>
                    <a:pt x="1" y="0"/>
                  </a:moveTo>
                  <a:lnTo>
                    <a:pt x="1" y="36431"/>
                  </a:lnTo>
                  <a:lnTo>
                    <a:pt x="36434" y="36431"/>
                  </a:lnTo>
                  <a:lnTo>
                    <a:pt x="36434"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5"/>
            <p:cNvSpPr/>
            <p:nvPr/>
          </p:nvSpPr>
          <p:spPr>
            <a:xfrm>
              <a:off x="2428276" y="3101766"/>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5"/>
            <p:cNvSpPr/>
            <p:nvPr/>
          </p:nvSpPr>
          <p:spPr>
            <a:xfrm>
              <a:off x="2110890"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5"/>
            <p:cNvSpPr/>
            <p:nvPr/>
          </p:nvSpPr>
          <p:spPr>
            <a:xfrm>
              <a:off x="1793609" y="3101766"/>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5"/>
            <p:cNvSpPr/>
            <p:nvPr/>
          </p:nvSpPr>
          <p:spPr>
            <a:xfrm>
              <a:off x="1476292" y="3101766"/>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5"/>
            <p:cNvSpPr/>
            <p:nvPr/>
          </p:nvSpPr>
          <p:spPr>
            <a:xfrm>
              <a:off x="2269583"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5"/>
            <p:cNvSpPr/>
            <p:nvPr/>
          </p:nvSpPr>
          <p:spPr>
            <a:xfrm>
              <a:off x="1952301" y="3258265"/>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5"/>
            <p:cNvSpPr/>
            <p:nvPr/>
          </p:nvSpPr>
          <p:spPr>
            <a:xfrm>
              <a:off x="1635020" y="3258265"/>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5"/>
            <p:cNvSpPr/>
            <p:nvPr/>
          </p:nvSpPr>
          <p:spPr>
            <a:xfrm>
              <a:off x="1317600" y="3258265"/>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5"/>
            <p:cNvSpPr/>
            <p:nvPr/>
          </p:nvSpPr>
          <p:spPr>
            <a:xfrm>
              <a:off x="2428276" y="3414833"/>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5"/>
            <p:cNvSpPr/>
            <p:nvPr/>
          </p:nvSpPr>
          <p:spPr>
            <a:xfrm>
              <a:off x="2110890"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5"/>
            <p:cNvSpPr/>
            <p:nvPr/>
          </p:nvSpPr>
          <p:spPr>
            <a:xfrm>
              <a:off x="1793609" y="3414833"/>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5"/>
            <p:cNvSpPr/>
            <p:nvPr/>
          </p:nvSpPr>
          <p:spPr>
            <a:xfrm>
              <a:off x="1476292" y="3414833"/>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5"/>
            <p:cNvSpPr/>
            <p:nvPr/>
          </p:nvSpPr>
          <p:spPr>
            <a:xfrm>
              <a:off x="2269583"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5"/>
            <p:cNvSpPr/>
            <p:nvPr/>
          </p:nvSpPr>
          <p:spPr>
            <a:xfrm>
              <a:off x="1952301" y="3571296"/>
              <a:ext cx="158383" cy="158418"/>
            </a:xfrm>
            <a:custGeom>
              <a:rect b="b" l="l" r="r" t="t"/>
              <a:pathLst>
                <a:path extrusionOk="0" h="4548" w="4547">
                  <a:moveTo>
                    <a:pt x="0" y="1"/>
                  </a:moveTo>
                  <a:lnTo>
                    <a:pt x="0"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5"/>
            <p:cNvSpPr/>
            <p:nvPr/>
          </p:nvSpPr>
          <p:spPr>
            <a:xfrm>
              <a:off x="1635020" y="3571296"/>
              <a:ext cx="158279" cy="158418"/>
            </a:xfrm>
            <a:custGeom>
              <a:rect b="b" l="l" r="r" t="t"/>
              <a:pathLst>
                <a:path extrusionOk="0" h="4548" w="4544">
                  <a:moveTo>
                    <a:pt x="0" y="1"/>
                  </a:moveTo>
                  <a:lnTo>
                    <a:pt x="0" y="4547"/>
                  </a:lnTo>
                  <a:lnTo>
                    <a:pt x="4544" y="4547"/>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5"/>
            <p:cNvSpPr/>
            <p:nvPr/>
          </p:nvSpPr>
          <p:spPr>
            <a:xfrm>
              <a:off x="1317600" y="3571296"/>
              <a:ext cx="158418" cy="158418"/>
            </a:xfrm>
            <a:custGeom>
              <a:rect b="b" l="l" r="r" t="t"/>
              <a:pathLst>
                <a:path extrusionOk="0" h="4548" w="4548">
                  <a:moveTo>
                    <a:pt x="1" y="1"/>
                  </a:moveTo>
                  <a:lnTo>
                    <a:pt x="1" y="4547"/>
                  </a:lnTo>
                  <a:lnTo>
                    <a:pt x="4547" y="4547"/>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5"/>
            <p:cNvSpPr/>
            <p:nvPr/>
          </p:nvSpPr>
          <p:spPr>
            <a:xfrm>
              <a:off x="2428276" y="3727864"/>
              <a:ext cx="158418" cy="158418"/>
            </a:xfrm>
            <a:custGeom>
              <a:rect b="b" l="l" r="r" t="t"/>
              <a:pathLst>
                <a:path extrusionOk="0" h="4548" w="4548">
                  <a:moveTo>
                    <a:pt x="1" y="1"/>
                  </a:moveTo>
                  <a:lnTo>
                    <a:pt x="1"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5"/>
            <p:cNvSpPr/>
            <p:nvPr/>
          </p:nvSpPr>
          <p:spPr>
            <a:xfrm>
              <a:off x="2110890"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5"/>
            <p:cNvSpPr/>
            <p:nvPr/>
          </p:nvSpPr>
          <p:spPr>
            <a:xfrm>
              <a:off x="1793609" y="3727864"/>
              <a:ext cx="158383" cy="158418"/>
            </a:xfrm>
            <a:custGeom>
              <a:rect b="b" l="l" r="r" t="t"/>
              <a:pathLst>
                <a:path extrusionOk="0" h="4548" w="4547">
                  <a:moveTo>
                    <a:pt x="0" y="1"/>
                  </a:moveTo>
                  <a:lnTo>
                    <a:pt x="0" y="4548"/>
                  </a:lnTo>
                  <a:lnTo>
                    <a:pt x="4547" y="4548"/>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5"/>
            <p:cNvSpPr/>
            <p:nvPr/>
          </p:nvSpPr>
          <p:spPr>
            <a:xfrm>
              <a:off x="1476292" y="3727864"/>
              <a:ext cx="158418" cy="158418"/>
            </a:xfrm>
            <a:custGeom>
              <a:rect b="b" l="l" r="r" t="t"/>
              <a:pathLst>
                <a:path extrusionOk="0" h="4548" w="4548">
                  <a:moveTo>
                    <a:pt x="1" y="1"/>
                  </a:moveTo>
                  <a:lnTo>
                    <a:pt x="1" y="4548"/>
                  </a:lnTo>
                  <a:lnTo>
                    <a:pt x="4548" y="4548"/>
                  </a:lnTo>
                  <a:lnTo>
                    <a:pt x="45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5"/>
            <p:cNvSpPr/>
            <p:nvPr/>
          </p:nvSpPr>
          <p:spPr>
            <a:xfrm>
              <a:off x="2269583"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5"/>
            <p:cNvSpPr/>
            <p:nvPr/>
          </p:nvSpPr>
          <p:spPr>
            <a:xfrm>
              <a:off x="1952301" y="3884363"/>
              <a:ext cx="158383" cy="158383"/>
            </a:xfrm>
            <a:custGeom>
              <a:rect b="b" l="l" r="r" t="t"/>
              <a:pathLst>
                <a:path extrusionOk="0" h="4547"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5"/>
            <p:cNvSpPr/>
            <p:nvPr/>
          </p:nvSpPr>
          <p:spPr>
            <a:xfrm>
              <a:off x="1635020" y="3884363"/>
              <a:ext cx="158279" cy="158383"/>
            </a:xfrm>
            <a:custGeom>
              <a:rect b="b" l="l" r="r" t="t"/>
              <a:pathLst>
                <a:path extrusionOk="0" h="4547" w="4544">
                  <a:moveTo>
                    <a:pt x="0" y="0"/>
                  </a:moveTo>
                  <a:lnTo>
                    <a:pt x="0" y="4547"/>
                  </a:lnTo>
                  <a:lnTo>
                    <a:pt x="4544" y="4547"/>
                  </a:lnTo>
                  <a:lnTo>
                    <a:pt x="454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5"/>
            <p:cNvSpPr/>
            <p:nvPr/>
          </p:nvSpPr>
          <p:spPr>
            <a:xfrm>
              <a:off x="1317600" y="3884363"/>
              <a:ext cx="158418" cy="158383"/>
            </a:xfrm>
            <a:custGeom>
              <a:rect b="b" l="l" r="r" t="t"/>
              <a:pathLst>
                <a:path extrusionOk="0" h="4547"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5"/>
            <p:cNvSpPr/>
            <p:nvPr/>
          </p:nvSpPr>
          <p:spPr>
            <a:xfrm>
              <a:off x="2428276" y="4040931"/>
              <a:ext cx="158418" cy="158418"/>
            </a:xfrm>
            <a:custGeom>
              <a:rect b="b" l="l" r="r" t="t"/>
              <a:pathLst>
                <a:path extrusionOk="0" h="4548" w="4548">
                  <a:moveTo>
                    <a:pt x="1" y="0"/>
                  </a:moveTo>
                  <a:lnTo>
                    <a:pt x="1"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5"/>
            <p:cNvSpPr/>
            <p:nvPr/>
          </p:nvSpPr>
          <p:spPr>
            <a:xfrm>
              <a:off x="2110890"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5"/>
            <p:cNvSpPr/>
            <p:nvPr/>
          </p:nvSpPr>
          <p:spPr>
            <a:xfrm>
              <a:off x="1793609" y="4040931"/>
              <a:ext cx="158383" cy="158418"/>
            </a:xfrm>
            <a:custGeom>
              <a:rect b="b" l="l" r="r" t="t"/>
              <a:pathLst>
                <a:path extrusionOk="0" h="4548" w="4547">
                  <a:moveTo>
                    <a:pt x="0" y="0"/>
                  </a:moveTo>
                  <a:lnTo>
                    <a:pt x="0" y="4547"/>
                  </a:lnTo>
                  <a:lnTo>
                    <a:pt x="4547" y="4547"/>
                  </a:lnTo>
                  <a:lnTo>
                    <a:pt x="4547"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5"/>
            <p:cNvSpPr/>
            <p:nvPr/>
          </p:nvSpPr>
          <p:spPr>
            <a:xfrm>
              <a:off x="1476292" y="4040931"/>
              <a:ext cx="158418" cy="158418"/>
            </a:xfrm>
            <a:custGeom>
              <a:rect b="b" l="l" r="r" t="t"/>
              <a:pathLst>
                <a:path extrusionOk="0" h="4548" w="4548">
                  <a:moveTo>
                    <a:pt x="1" y="0"/>
                  </a:moveTo>
                  <a:lnTo>
                    <a:pt x="1" y="4547"/>
                  </a:lnTo>
                  <a:lnTo>
                    <a:pt x="4548" y="4547"/>
                  </a:lnTo>
                  <a:lnTo>
                    <a:pt x="4548"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5"/>
            <p:cNvSpPr/>
            <p:nvPr/>
          </p:nvSpPr>
          <p:spPr>
            <a:xfrm>
              <a:off x="2269583"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5"/>
            <p:cNvSpPr/>
            <p:nvPr/>
          </p:nvSpPr>
          <p:spPr>
            <a:xfrm>
              <a:off x="1952301" y="4197499"/>
              <a:ext cx="158383" cy="158314"/>
            </a:xfrm>
            <a:custGeom>
              <a:rect b="b" l="l" r="r" t="t"/>
              <a:pathLst>
                <a:path extrusionOk="0" h="4545" w="4547">
                  <a:moveTo>
                    <a:pt x="0" y="1"/>
                  </a:moveTo>
                  <a:lnTo>
                    <a:pt x="0"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5"/>
            <p:cNvSpPr/>
            <p:nvPr/>
          </p:nvSpPr>
          <p:spPr>
            <a:xfrm>
              <a:off x="1635020" y="4197499"/>
              <a:ext cx="158279" cy="158314"/>
            </a:xfrm>
            <a:custGeom>
              <a:rect b="b" l="l" r="r" t="t"/>
              <a:pathLst>
                <a:path extrusionOk="0" h="4545" w="4544">
                  <a:moveTo>
                    <a:pt x="0" y="1"/>
                  </a:moveTo>
                  <a:lnTo>
                    <a:pt x="0" y="4544"/>
                  </a:lnTo>
                  <a:lnTo>
                    <a:pt x="4544" y="4544"/>
                  </a:lnTo>
                  <a:lnTo>
                    <a:pt x="454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5"/>
            <p:cNvSpPr/>
            <p:nvPr/>
          </p:nvSpPr>
          <p:spPr>
            <a:xfrm>
              <a:off x="1317600" y="4197499"/>
              <a:ext cx="158418" cy="158314"/>
            </a:xfrm>
            <a:custGeom>
              <a:rect b="b" l="l" r="r" t="t"/>
              <a:pathLst>
                <a:path extrusionOk="0" h="4545" w="4548">
                  <a:moveTo>
                    <a:pt x="1" y="1"/>
                  </a:moveTo>
                  <a:lnTo>
                    <a:pt x="1" y="4544"/>
                  </a:lnTo>
                  <a:lnTo>
                    <a:pt x="4547" y="4544"/>
                  </a:lnTo>
                  <a:lnTo>
                    <a:pt x="4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35"/>
          <p:cNvGrpSpPr/>
          <p:nvPr/>
        </p:nvGrpSpPr>
        <p:grpSpPr>
          <a:xfrm>
            <a:off x="5259391" y="795221"/>
            <a:ext cx="1867084" cy="2049723"/>
            <a:chOff x="6688125" y="661290"/>
            <a:chExt cx="1376094" cy="1510704"/>
          </a:xfrm>
        </p:grpSpPr>
        <p:sp>
          <p:nvSpPr>
            <p:cNvPr id="1172" name="Google Shape;1172;p35"/>
            <p:cNvSpPr/>
            <p:nvPr/>
          </p:nvSpPr>
          <p:spPr>
            <a:xfrm>
              <a:off x="6688125" y="795900"/>
              <a:ext cx="1376094" cy="1376094"/>
            </a:xfrm>
            <a:custGeom>
              <a:rect b="b" l="l" r="r" t="t"/>
              <a:pathLst>
                <a:path extrusionOk="0" h="34308" w="34308">
                  <a:moveTo>
                    <a:pt x="378" y="0"/>
                  </a:moveTo>
                  <a:cubicBezTo>
                    <a:pt x="170" y="0"/>
                    <a:pt x="0" y="170"/>
                    <a:pt x="0" y="378"/>
                  </a:cubicBezTo>
                  <a:lnTo>
                    <a:pt x="0" y="33930"/>
                  </a:lnTo>
                  <a:cubicBezTo>
                    <a:pt x="0" y="34141"/>
                    <a:pt x="170" y="34308"/>
                    <a:pt x="378" y="34308"/>
                  </a:cubicBezTo>
                  <a:lnTo>
                    <a:pt x="33930" y="34308"/>
                  </a:lnTo>
                  <a:cubicBezTo>
                    <a:pt x="34138" y="34308"/>
                    <a:pt x="34308" y="34141"/>
                    <a:pt x="34308" y="33930"/>
                  </a:cubicBezTo>
                  <a:lnTo>
                    <a:pt x="34308" y="378"/>
                  </a:lnTo>
                  <a:cubicBezTo>
                    <a:pt x="34308" y="170"/>
                    <a:pt x="34138" y="0"/>
                    <a:pt x="33930" y="0"/>
                  </a:cubicBezTo>
                  <a:lnTo>
                    <a:pt x="8770" y="0"/>
                  </a:lnTo>
                  <a:cubicBezTo>
                    <a:pt x="8405" y="397"/>
                    <a:pt x="7883" y="644"/>
                    <a:pt x="7303" y="644"/>
                  </a:cubicBezTo>
                  <a:cubicBezTo>
                    <a:pt x="6724" y="644"/>
                    <a:pt x="6199" y="397"/>
                    <a:pt x="58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5"/>
            <p:cNvSpPr/>
            <p:nvPr/>
          </p:nvSpPr>
          <p:spPr>
            <a:xfrm>
              <a:off x="6786355" y="894130"/>
              <a:ext cx="1179635" cy="1179635"/>
            </a:xfrm>
            <a:custGeom>
              <a:rect b="b" l="l" r="r" t="t"/>
              <a:pathLst>
                <a:path extrusionOk="0" h="29410" w="29410">
                  <a:moveTo>
                    <a:pt x="0" y="1"/>
                  </a:moveTo>
                  <a:lnTo>
                    <a:pt x="0" y="12859"/>
                  </a:lnTo>
                  <a:cubicBezTo>
                    <a:pt x="314" y="12677"/>
                    <a:pt x="676" y="12574"/>
                    <a:pt x="1063" y="12574"/>
                  </a:cubicBezTo>
                  <a:cubicBezTo>
                    <a:pt x="2235" y="12574"/>
                    <a:pt x="3186" y="13525"/>
                    <a:pt x="3186" y="14697"/>
                  </a:cubicBezTo>
                  <a:cubicBezTo>
                    <a:pt x="3186" y="15869"/>
                    <a:pt x="2235" y="16817"/>
                    <a:pt x="1063" y="16817"/>
                  </a:cubicBezTo>
                  <a:cubicBezTo>
                    <a:pt x="676" y="16817"/>
                    <a:pt x="314" y="16714"/>
                    <a:pt x="0" y="16532"/>
                  </a:cubicBezTo>
                  <a:lnTo>
                    <a:pt x="0" y="29409"/>
                  </a:lnTo>
                  <a:lnTo>
                    <a:pt x="12846" y="29409"/>
                  </a:lnTo>
                  <a:cubicBezTo>
                    <a:pt x="12632" y="29080"/>
                    <a:pt x="12507" y="28683"/>
                    <a:pt x="12507" y="28260"/>
                  </a:cubicBezTo>
                  <a:cubicBezTo>
                    <a:pt x="12507" y="27088"/>
                    <a:pt x="13458" y="26137"/>
                    <a:pt x="14630" y="26137"/>
                  </a:cubicBezTo>
                  <a:cubicBezTo>
                    <a:pt x="15801" y="26137"/>
                    <a:pt x="16752" y="27088"/>
                    <a:pt x="16752" y="28260"/>
                  </a:cubicBezTo>
                  <a:cubicBezTo>
                    <a:pt x="16752" y="28683"/>
                    <a:pt x="16628" y="29080"/>
                    <a:pt x="16413" y="29409"/>
                  </a:cubicBezTo>
                  <a:lnTo>
                    <a:pt x="29409" y="29409"/>
                  </a:lnTo>
                  <a:lnTo>
                    <a:pt x="29409" y="4877"/>
                  </a:lnTo>
                  <a:cubicBezTo>
                    <a:pt x="28775" y="5700"/>
                    <a:pt x="27776" y="6232"/>
                    <a:pt x="26656" y="6232"/>
                  </a:cubicBezTo>
                  <a:cubicBezTo>
                    <a:pt x="24735" y="6232"/>
                    <a:pt x="23178" y="4675"/>
                    <a:pt x="23178" y="2758"/>
                  </a:cubicBezTo>
                  <a:cubicBezTo>
                    <a:pt x="23178" y="1634"/>
                    <a:pt x="23710" y="638"/>
                    <a:pt x="24536" y="4"/>
                  </a:cubicBezTo>
                  <a:lnTo>
                    <a:pt x="6548" y="4"/>
                  </a:lnTo>
                  <a:lnTo>
                    <a:pt x="7355" y="1890"/>
                  </a:lnTo>
                  <a:lnTo>
                    <a:pt x="2354" y="1890"/>
                  </a:lnTo>
                  <a:lnTo>
                    <a:pt x="3161"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5"/>
            <p:cNvSpPr/>
            <p:nvPr/>
          </p:nvSpPr>
          <p:spPr>
            <a:xfrm>
              <a:off x="7069132" y="1583905"/>
              <a:ext cx="167780" cy="170227"/>
            </a:xfrm>
            <a:custGeom>
              <a:rect b="b" l="l" r="r" t="t"/>
              <a:pathLst>
                <a:path extrusionOk="0" h="4244" w="4183">
                  <a:moveTo>
                    <a:pt x="2124" y="1"/>
                  </a:moveTo>
                  <a:cubicBezTo>
                    <a:pt x="952" y="1"/>
                    <a:pt x="1" y="948"/>
                    <a:pt x="1" y="2120"/>
                  </a:cubicBezTo>
                  <a:cubicBezTo>
                    <a:pt x="1" y="3292"/>
                    <a:pt x="952" y="4243"/>
                    <a:pt x="2124" y="4243"/>
                  </a:cubicBezTo>
                  <a:cubicBezTo>
                    <a:pt x="3116" y="4243"/>
                    <a:pt x="3952" y="3558"/>
                    <a:pt x="4182" y="2636"/>
                  </a:cubicBezTo>
                  <a:lnTo>
                    <a:pt x="3312" y="2636"/>
                  </a:lnTo>
                  <a:cubicBezTo>
                    <a:pt x="3071" y="2636"/>
                    <a:pt x="2876" y="2441"/>
                    <a:pt x="2876" y="2200"/>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5"/>
            <p:cNvSpPr/>
            <p:nvPr/>
          </p:nvSpPr>
          <p:spPr>
            <a:xfrm>
              <a:off x="7069132" y="1583905"/>
              <a:ext cx="121654" cy="170227"/>
            </a:xfrm>
            <a:custGeom>
              <a:rect b="b" l="l" r="r" t="t"/>
              <a:pathLst>
                <a:path extrusionOk="0" h="4244" w="3033">
                  <a:moveTo>
                    <a:pt x="2124" y="1"/>
                  </a:moveTo>
                  <a:cubicBezTo>
                    <a:pt x="952" y="1"/>
                    <a:pt x="1" y="948"/>
                    <a:pt x="1" y="2120"/>
                  </a:cubicBezTo>
                  <a:cubicBezTo>
                    <a:pt x="1" y="3292"/>
                    <a:pt x="952" y="4243"/>
                    <a:pt x="2124" y="4243"/>
                  </a:cubicBezTo>
                  <a:cubicBezTo>
                    <a:pt x="2447" y="4243"/>
                    <a:pt x="2758" y="4170"/>
                    <a:pt x="3033" y="4038"/>
                  </a:cubicBezTo>
                  <a:cubicBezTo>
                    <a:pt x="2316" y="3699"/>
                    <a:pt x="1819" y="2969"/>
                    <a:pt x="1819" y="2120"/>
                  </a:cubicBezTo>
                  <a:cubicBezTo>
                    <a:pt x="1819" y="1339"/>
                    <a:pt x="2245" y="654"/>
                    <a:pt x="2876" y="289"/>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5"/>
            <p:cNvSpPr/>
            <p:nvPr/>
          </p:nvSpPr>
          <p:spPr>
            <a:xfrm>
              <a:off x="6786355" y="894130"/>
              <a:ext cx="196659" cy="196659"/>
            </a:xfrm>
            <a:custGeom>
              <a:rect b="b" l="l" r="r" t="t"/>
              <a:pathLst>
                <a:path extrusionOk="0" h="4903" w="4903">
                  <a:moveTo>
                    <a:pt x="0" y="1"/>
                  </a:moveTo>
                  <a:lnTo>
                    <a:pt x="0" y="4903"/>
                  </a:lnTo>
                  <a:lnTo>
                    <a:pt x="4902" y="4903"/>
                  </a:lnTo>
                  <a:lnTo>
                    <a:pt x="4902" y="1890"/>
                  </a:lnTo>
                  <a:lnTo>
                    <a:pt x="2354" y="1890"/>
                  </a:lnTo>
                  <a:lnTo>
                    <a:pt x="3161"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5"/>
            <p:cNvSpPr/>
            <p:nvPr/>
          </p:nvSpPr>
          <p:spPr>
            <a:xfrm>
              <a:off x="6982975" y="894130"/>
              <a:ext cx="196659" cy="196659"/>
            </a:xfrm>
            <a:custGeom>
              <a:rect b="b" l="l" r="r" t="t"/>
              <a:pathLst>
                <a:path extrusionOk="0" h="4903" w="4903">
                  <a:moveTo>
                    <a:pt x="1646" y="1"/>
                  </a:moveTo>
                  <a:lnTo>
                    <a:pt x="2453" y="1890"/>
                  </a:lnTo>
                  <a:lnTo>
                    <a:pt x="0" y="1890"/>
                  </a:lnTo>
                  <a:lnTo>
                    <a:pt x="0" y="4903"/>
                  </a:lnTo>
                  <a:lnTo>
                    <a:pt x="4902" y="4903"/>
                  </a:lnTo>
                  <a:lnTo>
                    <a:pt x="4902"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5"/>
            <p:cNvSpPr/>
            <p:nvPr/>
          </p:nvSpPr>
          <p:spPr>
            <a:xfrm>
              <a:off x="7179595" y="89413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5"/>
            <p:cNvSpPr/>
            <p:nvPr/>
          </p:nvSpPr>
          <p:spPr>
            <a:xfrm>
              <a:off x="7376215" y="894130"/>
              <a:ext cx="196539" cy="196659"/>
            </a:xfrm>
            <a:custGeom>
              <a:rect b="b" l="l" r="r" t="t"/>
              <a:pathLst>
                <a:path extrusionOk="0" h="4903" w="4900">
                  <a:moveTo>
                    <a:pt x="0" y="1"/>
                  </a:moveTo>
                  <a:lnTo>
                    <a:pt x="0" y="4903"/>
                  </a:lnTo>
                  <a:lnTo>
                    <a:pt x="4899" y="4903"/>
                  </a:lnTo>
                  <a:lnTo>
                    <a:pt x="489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5"/>
            <p:cNvSpPr/>
            <p:nvPr/>
          </p:nvSpPr>
          <p:spPr>
            <a:xfrm>
              <a:off x="7572835" y="894130"/>
              <a:ext cx="196539" cy="196659"/>
            </a:xfrm>
            <a:custGeom>
              <a:rect b="b" l="l" r="r" t="t"/>
              <a:pathLst>
                <a:path extrusionOk="0" h="4903" w="4900">
                  <a:moveTo>
                    <a:pt x="0" y="1"/>
                  </a:moveTo>
                  <a:lnTo>
                    <a:pt x="0" y="4903"/>
                  </a:lnTo>
                  <a:lnTo>
                    <a:pt x="4313" y="4903"/>
                  </a:lnTo>
                  <a:cubicBezTo>
                    <a:pt x="3849" y="4314"/>
                    <a:pt x="3570" y="3568"/>
                    <a:pt x="3570" y="2758"/>
                  </a:cubicBezTo>
                  <a:cubicBezTo>
                    <a:pt x="3570" y="1647"/>
                    <a:pt x="4092" y="660"/>
                    <a:pt x="4899" y="23"/>
                  </a:cubicBezTo>
                  <a:lnTo>
                    <a:pt x="489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5"/>
            <p:cNvSpPr/>
            <p:nvPr/>
          </p:nvSpPr>
          <p:spPr>
            <a:xfrm>
              <a:off x="6786355" y="109075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5"/>
            <p:cNvSpPr/>
            <p:nvPr/>
          </p:nvSpPr>
          <p:spPr>
            <a:xfrm>
              <a:off x="7769335" y="1090750"/>
              <a:ext cx="196659" cy="196659"/>
            </a:xfrm>
            <a:custGeom>
              <a:rect b="b" l="l" r="r" t="t"/>
              <a:pathLst>
                <a:path extrusionOk="0" h="4903" w="4903">
                  <a:moveTo>
                    <a:pt x="4880" y="1"/>
                  </a:moveTo>
                  <a:cubicBezTo>
                    <a:pt x="4243" y="811"/>
                    <a:pt x="3256" y="1330"/>
                    <a:pt x="2149" y="1330"/>
                  </a:cubicBezTo>
                  <a:cubicBezTo>
                    <a:pt x="1339" y="1330"/>
                    <a:pt x="593" y="1054"/>
                    <a:pt x="0" y="587"/>
                  </a:cubicBez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5"/>
            <p:cNvSpPr/>
            <p:nvPr/>
          </p:nvSpPr>
          <p:spPr>
            <a:xfrm>
              <a:off x="6786355" y="1287370"/>
              <a:ext cx="196659" cy="196659"/>
            </a:xfrm>
            <a:custGeom>
              <a:rect b="b" l="l" r="r" t="t"/>
              <a:pathLst>
                <a:path extrusionOk="0" h="4903" w="4903">
                  <a:moveTo>
                    <a:pt x="0" y="1"/>
                  </a:moveTo>
                  <a:lnTo>
                    <a:pt x="0" y="3055"/>
                  </a:lnTo>
                  <a:cubicBezTo>
                    <a:pt x="314" y="2876"/>
                    <a:pt x="676" y="2770"/>
                    <a:pt x="1063" y="2770"/>
                  </a:cubicBezTo>
                  <a:cubicBezTo>
                    <a:pt x="2235" y="2770"/>
                    <a:pt x="3186" y="3721"/>
                    <a:pt x="3186" y="4893"/>
                  </a:cubicBezTo>
                  <a:cubicBezTo>
                    <a:pt x="3186" y="4896"/>
                    <a:pt x="3186" y="4900"/>
                    <a:pt x="3186" y="4903"/>
                  </a:cubicBez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5"/>
            <p:cNvSpPr/>
            <p:nvPr/>
          </p:nvSpPr>
          <p:spPr>
            <a:xfrm>
              <a:off x="7769335" y="128737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5"/>
            <p:cNvSpPr/>
            <p:nvPr/>
          </p:nvSpPr>
          <p:spPr>
            <a:xfrm>
              <a:off x="6786355" y="1483990"/>
              <a:ext cx="196659" cy="196659"/>
            </a:xfrm>
            <a:custGeom>
              <a:rect b="b" l="l" r="r" t="t"/>
              <a:pathLst>
                <a:path extrusionOk="0" h="4903" w="4903">
                  <a:moveTo>
                    <a:pt x="3186" y="1"/>
                  </a:moveTo>
                  <a:cubicBezTo>
                    <a:pt x="3180" y="1166"/>
                    <a:pt x="2232" y="2111"/>
                    <a:pt x="1063" y="2111"/>
                  </a:cubicBezTo>
                  <a:cubicBezTo>
                    <a:pt x="676" y="2111"/>
                    <a:pt x="314" y="2008"/>
                    <a:pt x="0" y="1826"/>
                  </a:cubicBez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5"/>
            <p:cNvSpPr/>
            <p:nvPr/>
          </p:nvSpPr>
          <p:spPr>
            <a:xfrm>
              <a:off x="7769335" y="148399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5"/>
            <p:cNvSpPr/>
            <p:nvPr/>
          </p:nvSpPr>
          <p:spPr>
            <a:xfrm>
              <a:off x="6786355" y="1680610"/>
              <a:ext cx="196659" cy="196539"/>
            </a:xfrm>
            <a:custGeom>
              <a:rect b="b" l="l" r="r" t="t"/>
              <a:pathLst>
                <a:path extrusionOk="0" h="4900" w="4903">
                  <a:moveTo>
                    <a:pt x="0" y="1"/>
                  </a:moveTo>
                  <a:lnTo>
                    <a:pt x="0" y="4899"/>
                  </a:lnTo>
                  <a:lnTo>
                    <a:pt x="4902" y="4899"/>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5"/>
            <p:cNvSpPr/>
            <p:nvPr/>
          </p:nvSpPr>
          <p:spPr>
            <a:xfrm>
              <a:off x="7769335" y="1680610"/>
              <a:ext cx="196659" cy="196539"/>
            </a:xfrm>
            <a:custGeom>
              <a:rect b="b" l="l" r="r" t="t"/>
              <a:pathLst>
                <a:path extrusionOk="0" h="4900" w="4903">
                  <a:moveTo>
                    <a:pt x="0" y="1"/>
                  </a:moveTo>
                  <a:lnTo>
                    <a:pt x="0" y="4899"/>
                  </a:lnTo>
                  <a:lnTo>
                    <a:pt x="4902" y="4899"/>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5"/>
            <p:cNvSpPr/>
            <p:nvPr/>
          </p:nvSpPr>
          <p:spPr>
            <a:xfrm>
              <a:off x="6786355" y="1877110"/>
              <a:ext cx="196659" cy="196659"/>
            </a:xfrm>
            <a:custGeom>
              <a:rect b="b" l="l" r="r" t="t"/>
              <a:pathLst>
                <a:path extrusionOk="0" h="4903" w="4903">
                  <a:moveTo>
                    <a:pt x="0" y="0"/>
                  </a:moveTo>
                  <a:lnTo>
                    <a:pt x="0" y="4902"/>
                  </a:lnTo>
                  <a:lnTo>
                    <a:pt x="4902" y="4902"/>
                  </a:lnTo>
                  <a:lnTo>
                    <a:pt x="4902" y="0"/>
                  </a:lnTo>
                  <a:close/>
                </a:path>
              </a:pathLst>
            </a:custGeom>
            <a:solidFill>
              <a:srgbClr val="FD475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5"/>
            <p:cNvSpPr/>
            <p:nvPr/>
          </p:nvSpPr>
          <p:spPr>
            <a:xfrm>
              <a:off x="698297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5"/>
            <p:cNvSpPr/>
            <p:nvPr/>
          </p:nvSpPr>
          <p:spPr>
            <a:xfrm>
              <a:off x="7179595" y="1877110"/>
              <a:ext cx="196659" cy="196659"/>
            </a:xfrm>
            <a:custGeom>
              <a:rect b="b" l="l" r="r" t="t"/>
              <a:pathLst>
                <a:path extrusionOk="0" h="4903" w="4903">
                  <a:moveTo>
                    <a:pt x="0" y="0"/>
                  </a:moveTo>
                  <a:lnTo>
                    <a:pt x="0" y="4902"/>
                  </a:lnTo>
                  <a:lnTo>
                    <a:pt x="3042" y="4902"/>
                  </a:lnTo>
                  <a:cubicBezTo>
                    <a:pt x="2828" y="4573"/>
                    <a:pt x="2703" y="4176"/>
                    <a:pt x="2703" y="3753"/>
                  </a:cubicBezTo>
                  <a:cubicBezTo>
                    <a:pt x="2703" y="2581"/>
                    <a:pt x="3654" y="1630"/>
                    <a:pt x="4826" y="1630"/>
                  </a:cubicBezTo>
                  <a:cubicBezTo>
                    <a:pt x="4851" y="1630"/>
                    <a:pt x="4877" y="1633"/>
                    <a:pt x="4902" y="1633"/>
                  </a:cubicBezTo>
                  <a:lnTo>
                    <a:pt x="490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5"/>
            <p:cNvSpPr/>
            <p:nvPr/>
          </p:nvSpPr>
          <p:spPr>
            <a:xfrm>
              <a:off x="7376215" y="1877110"/>
              <a:ext cx="196539" cy="196659"/>
            </a:xfrm>
            <a:custGeom>
              <a:rect b="b" l="l" r="r" t="t"/>
              <a:pathLst>
                <a:path extrusionOk="0" h="4903" w="4900">
                  <a:moveTo>
                    <a:pt x="0" y="0"/>
                  </a:moveTo>
                  <a:lnTo>
                    <a:pt x="0" y="1633"/>
                  </a:lnTo>
                  <a:cubicBezTo>
                    <a:pt x="1137" y="1675"/>
                    <a:pt x="2046" y="2607"/>
                    <a:pt x="2046" y="3753"/>
                  </a:cubicBezTo>
                  <a:cubicBezTo>
                    <a:pt x="2046" y="4176"/>
                    <a:pt x="1922" y="4573"/>
                    <a:pt x="1707" y="4902"/>
                  </a:cubicBezTo>
                  <a:lnTo>
                    <a:pt x="4899" y="4902"/>
                  </a:lnTo>
                  <a:lnTo>
                    <a:pt x="4899"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5"/>
            <p:cNvSpPr/>
            <p:nvPr/>
          </p:nvSpPr>
          <p:spPr>
            <a:xfrm>
              <a:off x="7572835" y="1877110"/>
              <a:ext cx="196539" cy="196659"/>
            </a:xfrm>
            <a:custGeom>
              <a:rect b="b" l="l" r="r" t="t"/>
              <a:pathLst>
                <a:path extrusionOk="0" h="4903" w="4900">
                  <a:moveTo>
                    <a:pt x="0" y="0"/>
                  </a:moveTo>
                  <a:lnTo>
                    <a:pt x="0" y="4902"/>
                  </a:lnTo>
                  <a:lnTo>
                    <a:pt x="4899" y="4902"/>
                  </a:lnTo>
                  <a:lnTo>
                    <a:pt x="4899"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5"/>
            <p:cNvSpPr/>
            <p:nvPr/>
          </p:nvSpPr>
          <p:spPr>
            <a:xfrm>
              <a:off x="776933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5"/>
            <p:cNvSpPr/>
            <p:nvPr/>
          </p:nvSpPr>
          <p:spPr>
            <a:xfrm>
              <a:off x="7069412" y="1177187"/>
              <a:ext cx="341657" cy="181377"/>
            </a:xfrm>
            <a:custGeom>
              <a:rect b="b" l="l" r="r" t="t"/>
              <a:pathLst>
                <a:path extrusionOk="0" h="4522" w="8518">
                  <a:moveTo>
                    <a:pt x="228" y="1"/>
                  </a:moveTo>
                  <a:cubicBezTo>
                    <a:pt x="103" y="1"/>
                    <a:pt x="0" y="103"/>
                    <a:pt x="0" y="228"/>
                  </a:cubicBezTo>
                  <a:lnTo>
                    <a:pt x="0" y="4294"/>
                  </a:lnTo>
                  <a:cubicBezTo>
                    <a:pt x="0" y="4419"/>
                    <a:pt x="103" y="4522"/>
                    <a:pt x="228" y="4522"/>
                  </a:cubicBezTo>
                  <a:lnTo>
                    <a:pt x="8290" y="4522"/>
                  </a:lnTo>
                  <a:cubicBezTo>
                    <a:pt x="8415" y="4522"/>
                    <a:pt x="8517" y="4419"/>
                    <a:pt x="8517" y="4294"/>
                  </a:cubicBezTo>
                  <a:lnTo>
                    <a:pt x="8517" y="228"/>
                  </a:lnTo>
                  <a:cubicBezTo>
                    <a:pt x="8517" y="103"/>
                    <a:pt x="8415" y="1"/>
                    <a:pt x="8290"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5"/>
            <p:cNvSpPr/>
            <p:nvPr/>
          </p:nvSpPr>
          <p:spPr>
            <a:xfrm>
              <a:off x="7069412" y="1177187"/>
              <a:ext cx="112268" cy="181377"/>
            </a:xfrm>
            <a:custGeom>
              <a:rect b="b" l="l" r="r" t="t"/>
              <a:pathLst>
                <a:path extrusionOk="0" h="4522" w="2799">
                  <a:moveTo>
                    <a:pt x="228" y="1"/>
                  </a:moveTo>
                  <a:cubicBezTo>
                    <a:pt x="103" y="1"/>
                    <a:pt x="0" y="103"/>
                    <a:pt x="0" y="228"/>
                  </a:cubicBezTo>
                  <a:lnTo>
                    <a:pt x="0" y="4294"/>
                  </a:lnTo>
                  <a:cubicBezTo>
                    <a:pt x="0" y="4419"/>
                    <a:pt x="103" y="4522"/>
                    <a:pt x="228" y="4522"/>
                  </a:cubicBezTo>
                  <a:lnTo>
                    <a:pt x="2799" y="4522"/>
                  </a:lnTo>
                  <a:cubicBezTo>
                    <a:pt x="2674" y="4522"/>
                    <a:pt x="2571" y="4419"/>
                    <a:pt x="2571" y="4294"/>
                  </a:cubicBezTo>
                  <a:lnTo>
                    <a:pt x="2571" y="228"/>
                  </a:lnTo>
                  <a:cubicBezTo>
                    <a:pt x="2571" y="103"/>
                    <a:pt x="2674" y="1"/>
                    <a:pt x="279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5"/>
            <p:cNvSpPr/>
            <p:nvPr/>
          </p:nvSpPr>
          <p:spPr>
            <a:xfrm>
              <a:off x="7341279" y="1609455"/>
              <a:ext cx="341657" cy="181257"/>
            </a:xfrm>
            <a:custGeom>
              <a:rect b="b" l="l" r="r" t="t"/>
              <a:pathLst>
                <a:path extrusionOk="0" h="4519" w="8518">
                  <a:moveTo>
                    <a:pt x="1739" y="1"/>
                  </a:moveTo>
                  <a:lnTo>
                    <a:pt x="1739" y="1563"/>
                  </a:lnTo>
                  <a:cubicBezTo>
                    <a:pt x="1739" y="1804"/>
                    <a:pt x="1544" y="1999"/>
                    <a:pt x="1304" y="1999"/>
                  </a:cubicBezTo>
                  <a:lnTo>
                    <a:pt x="1" y="1999"/>
                  </a:lnTo>
                  <a:lnTo>
                    <a:pt x="1" y="4291"/>
                  </a:lnTo>
                  <a:cubicBezTo>
                    <a:pt x="1" y="4416"/>
                    <a:pt x="103" y="4519"/>
                    <a:pt x="228" y="4519"/>
                  </a:cubicBezTo>
                  <a:lnTo>
                    <a:pt x="8290" y="4519"/>
                  </a:lnTo>
                  <a:cubicBezTo>
                    <a:pt x="8415" y="4519"/>
                    <a:pt x="8517" y="4416"/>
                    <a:pt x="8517" y="4291"/>
                  </a:cubicBezTo>
                  <a:lnTo>
                    <a:pt x="8517" y="228"/>
                  </a:lnTo>
                  <a:cubicBezTo>
                    <a:pt x="8517" y="103"/>
                    <a:pt x="8415" y="1"/>
                    <a:pt x="829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5"/>
            <p:cNvSpPr/>
            <p:nvPr/>
          </p:nvSpPr>
          <p:spPr>
            <a:xfrm>
              <a:off x="7341279" y="1609455"/>
              <a:ext cx="137056" cy="181257"/>
            </a:xfrm>
            <a:custGeom>
              <a:rect b="b" l="l" r="r" t="t"/>
              <a:pathLst>
                <a:path extrusionOk="0" h="4519" w="3417">
                  <a:moveTo>
                    <a:pt x="1739" y="1"/>
                  </a:moveTo>
                  <a:lnTo>
                    <a:pt x="1739" y="1563"/>
                  </a:lnTo>
                  <a:cubicBezTo>
                    <a:pt x="1739" y="1804"/>
                    <a:pt x="1544" y="1999"/>
                    <a:pt x="1304" y="1999"/>
                  </a:cubicBezTo>
                  <a:lnTo>
                    <a:pt x="1" y="1999"/>
                  </a:lnTo>
                  <a:lnTo>
                    <a:pt x="1" y="4291"/>
                  </a:lnTo>
                  <a:cubicBezTo>
                    <a:pt x="1" y="4416"/>
                    <a:pt x="103" y="4519"/>
                    <a:pt x="228" y="4519"/>
                  </a:cubicBezTo>
                  <a:lnTo>
                    <a:pt x="3417" y="4519"/>
                  </a:lnTo>
                  <a:cubicBezTo>
                    <a:pt x="3292" y="4519"/>
                    <a:pt x="3190" y="4416"/>
                    <a:pt x="3190" y="4291"/>
                  </a:cubicBezTo>
                  <a:lnTo>
                    <a:pt x="3190" y="228"/>
                  </a:lnTo>
                  <a:cubicBezTo>
                    <a:pt x="3190" y="103"/>
                    <a:pt x="3292" y="1"/>
                    <a:pt x="341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5"/>
            <p:cNvSpPr/>
            <p:nvPr/>
          </p:nvSpPr>
          <p:spPr>
            <a:xfrm>
              <a:off x="7716029" y="865250"/>
              <a:ext cx="278845" cy="278845"/>
            </a:xfrm>
            <a:custGeom>
              <a:rect b="b" l="l" r="r" t="t"/>
              <a:pathLst>
                <a:path extrusionOk="0" h="6952" w="6952">
                  <a:moveTo>
                    <a:pt x="3478" y="0"/>
                  </a:moveTo>
                  <a:cubicBezTo>
                    <a:pt x="1557" y="0"/>
                    <a:pt x="0" y="1556"/>
                    <a:pt x="0" y="3478"/>
                  </a:cubicBezTo>
                  <a:cubicBezTo>
                    <a:pt x="0" y="5395"/>
                    <a:pt x="1557" y="6952"/>
                    <a:pt x="3478" y="6952"/>
                  </a:cubicBezTo>
                  <a:cubicBezTo>
                    <a:pt x="5396" y="6952"/>
                    <a:pt x="6952" y="5395"/>
                    <a:pt x="6952" y="3478"/>
                  </a:cubicBezTo>
                  <a:cubicBezTo>
                    <a:pt x="6952" y="1556"/>
                    <a:pt x="5396"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5"/>
            <p:cNvSpPr/>
            <p:nvPr/>
          </p:nvSpPr>
          <p:spPr>
            <a:xfrm>
              <a:off x="7716029" y="865250"/>
              <a:ext cx="190362" cy="278845"/>
            </a:xfrm>
            <a:custGeom>
              <a:rect b="b" l="l" r="r" t="t"/>
              <a:pathLst>
                <a:path extrusionOk="0" h="6952" w="4746">
                  <a:moveTo>
                    <a:pt x="3478" y="0"/>
                  </a:moveTo>
                  <a:cubicBezTo>
                    <a:pt x="1557" y="0"/>
                    <a:pt x="0" y="1556"/>
                    <a:pt x="0" y="3478"/>
                  </a:cubicBezTo>
                  <a:cubicBezTo>
                    <a:pt x="0" y="5395"/>
                    <a:pt x="1557" y="6952"/>
                    <a:pt x="3478" y="6952"/>
                  </a:cubicBezTo>
                  <a:cubicBezTo>
                    <a:pt x="3923" y="6952"/>
                    <a:pt x="4352" y="6868"/>
                    <a:pt x="4746" y="6715"/>
                  </a:cubicBezTo>
                  <a:cubicBezTo>
                    <a:pt x="3452" y="6206"/>
                    <a:pt x="2536" y="4950"/>
                    <a:pt x="2536" y="3478"/>
                  </a:cubicBezTo>
                  <a:cubicBezTo>
                    <a:pt x="2536" y="2005"/>
                    <a:pt x="3452" y="746"/>
                    <a:pt x="4746" y="241"/>
                  </a:cubicBezTo>
                  <a:cubicBezTo>
                    <a:pt x="4352" y="87"/>
                    <a:pt x="3923"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5"/>
            <p:cNvSpPr/>
            <p:nvPr/>
          </p:nvSpPr>
          <p:spPr>
            <a:xfrm>
              <a:off x="7803108" y="952450"/>
              <a:ext cx="104687" cy="104567"/>
            </a:xfrm>
            <a:custGeom>
              <a:rect b="b" l="l" r="r" t="t"/>
              <a:pathLst>
                <a:path extrusionOk="0" h="2607" w="2610">
                  <a:moveTo>
                    <a:pt x="1307" y="0"/>
                  </a:moveTo>
                  <a:cubicBezTo>
                    <a:pt x="586" y="0"/>
                    <a:pt x="0" y="583"/>
                    <a:pt x="0" y="1304"/>
                  </a:cubicBezTo>
                  <a:cubicBezTo>
                    <a:pt x="0" y="2024"/>
                    <a:pt x="586" y="2607"/>
                    <a:pt x="1307" y="2607"/>
                  </a:cubicBezTo>
                  <a:cubicBezTo>
                    <a:pt x="2024" y="2607"/>
                    <a:pt x="2610" y="2024"/>
                    <a:pt x="2610" y="1304"/>
                  </a:cubicBezTo>
                  <a:cubicBezTo>
                    <a:pt x="2610" y="583"/>
                    <a:pt x="2024" y="0"/>
                    <a:pt x="130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5"/>
            <p:cNvSpPr/>
            <p:nvPr/>
          </p:nvSpPr>
          <p:spPr>
            <a:xfrm>
              <a:off x="7184488" y="1463053"/>
              <a:ext cx="226581" cy="226581"/>
            </a:xfrm>
            <a:custGeom>
              <a:rect b="b" l="l" r="r" t="t"/>
              <a:pathLst>
                <a:path extrusionOk="0" h="5649" w="5649">
                  <a:moveTo>
                    <a:pt x="436" y="1"/>
                  </a:moveTo>
                  <a:cubicBezTo>
                    <a:pt x="195" y="1"/>
                    <a:pt x="0" y="196"/>
                    <a:pt x="0" y="436"/>
                  </a:cubicBezTo>
                  <a:lnTo>
                    <a:pt x="0" y="5213"/>
                  </a:lnTo>
                  <a:cubicBezTo>
                    <a:pt x="0" y="5454"/>
                    <a:pt x="195" y="5649"/>
                    <a:pt x="436" y="5649"/>
                  </a:cubicBezTo>
                  <a:lnTo>
                    <a:pt x="5213" y="5649"/>
                  </a:lnTo>
                  <a:cubicBezTo>
                    <a:pt x="5453" y="5649"/>
                    <a:pt x="5648" y="5454"/>
                    <a:pt x="5648" y="5213"/>
                  </a:cubicBezTo>
                  <a:lnTo>
                    <a:pt x="5648" y="436"/>
                  </a:lnTo>
                  <a:cubicBezTo>
                    <a:pt x="5648" y="196"/>
                    <a:pt x="5453" y="1"/>
                    <a:pt x="521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5"/>
            <p:cNvSpPr/>
            <p:nvPr/>
          </p:nvSpPr>
          <p:spPr>
            <a:xfrm>
              <a:off x="7184488" y="1463053"/>
              <a:ext cx="93657" cy="226581"/>
            </a:xfrm>
            <a:custGeom>
              <a:rect b="b" l="l" r="r" t="t"/>
              <a:pathLst>
                <a:path extrusionOk="0" h="5649" w="2335">
                  <a:moveTo>
                    <a:pt x="436" y="1"/>
                  </a:moveTo>
                  <a:cubicBezTo>
                    <a:pt x="195" y="1"/>
                    <a:pt x="0" y="196"/>
                    <a:pt x="0" y="436"/>
                  </a:cubicBezTo>
                  <a:lnTo>
                    <a:pt x="0" y="5213"/>
                  </a:lnTo>
                  <a:cubicBezTo>
                    <a:pt x="0" y="5454"/>
                    <a:pt x="195" y="5649"/>
                    <a:pt x="436" y="5649"/>
                  </a:cubicBezTo>
                  <a:lnTo>
                    <a:pt x="2334" y="5649"/>
                  </a:lnTo>
                  <a:cubicBezTo>
                    <a:pt x="2094" y="5649"/>
                    <a:pt x="1899" y="5454"/>
                    <a:pt x="1899" y="5213"/>
                  </a:cubicBezTo>
                  <a:lnTo>
                    <a:pt x="1899" y="436"/>
                  </a:lnTo>
                  <a:cubicBezTo>
                    <a:pt x="1899" y="196"/>
                    <a:pt x="2094" y="1"/>
                    <a:pt x="233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5"/>
            <p:cNvSpPr/>
            <p:nvPr/>
          </p:nvSpPr>
          <p:spPr>
            <a:xfrm>
              <a:off x="7501800" y="1320381"/>
              <a:ext cx="153902" cy="152217"/>
            </a:xfrm>
            <a:custGeom>
              <a:rect b="b" l="l" r="r" t="t"/>
              <a:pathLst>
                <a:path extrusionOk="0" h="3795" w="3837">
                  <a:moveTo>
                    <a:pt x="1463" y="1"/>
                  </a:moveTo>
                  <a:cubicBezTo>
                    <a:pt x="1405" y="1"/>
                    <a:pt x="1347" y="23"/>
                    <a:pt x="1304" y="68"/>
                  </a:cubicBezTo>
                  <a:lnTo>
                    <a:pt x="87" y="1281"/>
                  </a:lnTo>
                  <a:cubicBezTo>
                    <a:pt x="1" y="1371"/>
                    <a:pt x="1" y="1515"/>
                    <a:pt x="87" y="1605"/>
                  </a:cubicBezTo>
                  <a:lnTo>
                    <a:pt x="2210" y="3728"/>
                  </a:lnTo>
                  <a:cubicBezTo>
                    <a:pt x="2255" y="3772"/>
                    <a:pt x="2313" y="3795"/>
                    <a:pt x="2372" y="3795"/>
                  </a:cubicBezTo>
                  <a:cubicBezTo>
                    <a:pt x="2430" y="3795"/>
                    <a:pt x="2489" y="3772"/>
                    <a:pt x="2533" y="3728"/>
                  </a:cubicBezTo>
                  <a:lnTo>
                    <a:pt x="3747" y="2511"/>
                  </a:lnTo>
                  <a:cubicBezTo>
                    <a:pt x="3837" y="2424"/>
                    <a:pt x="3837" y="2280"/>
                    <a:pt x="3747" y="2191"/>
                  </a:cubicBezTo>
                  <a:lnTo>
                    <a:pt x="1624" y="68"/>
                  </a:lnTo>
                  <a:cubicBezTo>
                    <a:pt x="1579" y="23"/>
                    <a:pt x="1521" y="1"/>
                    <a:pt x="146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5"/>
            <p:cNvSpPr/>
            <p:nvPr/>
          </p:nvSpPr>
          <p:spPr>
            <a:xfrm>
              <a:off x="7287973" y="1942490"/>
              <a:ext cx="170347" cy="170307"/>
            </a:xfrm>
            <a:custGeom>
              <a:rect b="b" l="l" r="r" t="t"/>
              <a:pathLst>
                <a:path extrusionOk="0" h="4246" w="4247">
                  <a:moveTo>
                    <a:pt x="2124" y="0"/>
                  </a:moveTo>
                  <a:cubicBezTo>
                    <a:pt x="952" y="0"/>
                    <a:pt x="1" y="951"/>
                    <a:pt x="1" y="2123"/>
                  </a:cubicBezTo>
                  <a:cubicBezTo>
                    <a:pt x="1" y="3295"/>
                    <a:pt x="952" y="4246"/>
                    <a:pt x="2124" y="4246"/>
                  </a:cubicBezTo>
                  <a:cubicBezTo>
                    <a:pt x="3295" y="4246"/>
                    <a:pt x="4246" y="3295"/>
                    <a:pt x="4246" y="2123"/>
                  </a:cubicBezTo>
                  <a:cubicBezTo>
                    <a:pt x="4246" y="951"/>
                    <a:pt x="3295"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5"/>
            <p:cNvSpPr/>
            <p:nvPr/>
          </p:nvSpPr>
          <p:spPr>
            <a:xfrm>
              <a:off x="7287973" y="1942490"/>
              <a:ext cx="121654" cy="170307"/>
            </a:xfrm>
            <a:custGeom>
              <a:rect b="b" l="l" r="r" t="t"/>
              <a:pathLst>
                <a:path extrusionOk="0" h="4246" w="3033">
                  <a:moveTo>
                    <a:pt x="2124" y="0"/>
                  </a:moveTo>
                  <a:cubicBezTo>
                    <a:pt x="952" y="0"/>
                    <a:pt x="1" y="951"/>
                    <a:pt x="1" y="2123"/>
                  </a:cubicBezTo>
                  <a:cubicBezTo>
                    <a:pt x="1" y="3295"/>
                    <a:pt x="952" y="4246"/>
                    <a:pt x="2124" y="4246"/>
                  </a:cubicBezTo>
                  <a:cubicBezTo>
                    <a:pt x="2450" y="4246"/>
                    <a:pt x="2758" y="4172"/>
                    <a:pt x="3033" y="4041"/>
                  </a:cubicBezTo>
                  <a:cubicBezTo>
                    <a:pt x="2316" y="3701"/>
                    <a:pt x="1819" y="2971"/>
                    <a:pt x="1819" y="2123"/>
                  </a:cubicBezTo>
                  <a:cubicBezTo>
                    <a:pt x="1819" y="1278"/>
                    <a:pt x="2316" y="548"/>
                    <a:pt x="3033" y="205"/>
                  </a:cubicBezTo>
                  <a:cubicBezTo>
                    <a:pt x="2758" y="74"/>
                    <a:pt x="2450"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5"/>
            <p:cNvSpPr/>
            <p:nvPr/>
          </p:nvSpPr>
          <p:spPr>
            <a:xfrm>
              <a:off x="6743958" y="1398475"/>
              <a:ext cx="170227" cy="170187"/>
            </a:xfrm>
            <a:custGeom>
              <a:rect b="b" l="l" r="r" t="t"/>
              <a:pathLst>
                <a:path extrusionOk="0" h="4243" w="4244">
                  <a:moveTo>
                    <a:pt x="2120" y="0"/>
                  </a:moveTo>
                  <a:cubicBezTo>
                    <a:pt x="949" y="0"/>
                    <a:pt x="1" y="948"/>
                    <a:pt x="1" y="2123"/>
                  </a:cubicBezTo>
                  <a:cubicBezTo>
                    <a:pt x="1" y="3295"/>
                    <a:pt x="949" y="4243"/>
                    <a:pt x="2120" y="4243"/>
                  </a:cubicBezTo>
                  <a:cubicBezTo>
                    <a:pt x="3292" y="4243"/>
                    <a:pt x="4243" y="3295"/>
                    <a:pt x="4243" y="2123"/>
                  </a:cubicBezTo>
                  <a:cubicBezTo>
                    <a:pt x="4243" y="948"/>
                    <a:pt x="3292" y="0"/>
                    <a:pt x="2120"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5"/>
            <p:cNvSpPr/>
            <p:nvPr/>
          </p:nvSpPr>
          <p:spPr>
            <a:xfrm>
              <a:off x="6743958" y="1398475"/>
              <a:ext cx="121654" cy="170187"/>
            </a:xfrm>
            <a:custGeom>
              <a:rect b="b" l="l" r="r" t="t"/>
              <a:pathLst>
                <a:path extrusionOk="0" h="4243" w="3033">
                  <a:moveTo>
                    <a:pt x="2124" y="0"/>
                  </a:moveTo>
                  <a:cubicBezTo>
                    <a:pt x="952" y="0"/>
                    <a:pt x="1" y="951"/>
                    <a:pt x="1" y="2123"/>
                  </a:cubicBezTo>
                  <a:cubicBezTo>
                    <a:pt x="1" y="3295"/>
                    <a:pt x="952" y="4243"/>
                    <a:pt x="2124" y="4243"/>
                  </a:cubicBezTo>
                  <a:cubicBezTo>
                    <a:pt x="2447" y="4243"/>
                    <a:pt x="2754" y="4169"/>
                    <a:pt x="3033" y="4038"/>
                  </a:cubicBezTo>
                  <a:cubicBezTo>
                    <a:pt x="2316" y="3698"/>
                    <a:pt x="1819" y="2968"/>
                    <a:pt x="1819" y="2123"/>
                  </a:cubicBezTo>
                  <a:cubicBezTo>
                    <a:pt x="1819" y="1275"/>
                    <a:pt x="2316" y="545"/>
                    <a:pt x="3033" y="205"/>
                  </a:cubicBezTo>
                  <a:cubicBezTo>
                    <a:pt x="2754" y="74"/>
                    <a:pt x="2447" y="0"/>
                    <a:pt x="21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5"/>
            <p:cNvSpPr/>
            <p:nvPr/>
          </p:nvSpPr>
          <p:spPr>
            <a:xfrm>
              <a:off x="6880734" y="814270"/>
              <a:ext cx="200670" cy="155667"/>
            </a:xfrm>
            <a:custGeom>
              <a:rect b="b" l="l" r="r" t="t"/>
              <a:pathLst>
                <a:path extrusionOk="0" h="3881" w="5003">
                  <a:moveTo>
                    <a:pt x="1659" y="0"/>
                  </a:moveTo>
                  <a:lnTo>
                    <a:pt x="1" y="3881"/>
                  </a:lnTo>
                  <a:lnTo>
                    <a:pt x="5002" y="3881"/>
                  </a:lnTo>
                  <a:lnTo>
                    <a:pt x="3340" y="0"/>
                  </a:lnTo>
                  <a:cubicBezTo>
                    <a:pt x="3087" y="119"/>
                    <a:pt x="2802"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5"/>
            <p:cNvSpPr/>
            <p:nvPr/>
          </p:nvSpPr>
          <p:spPr>
            <a:xfrm>
              <a:off x="6880734" y="814270"/>
              <a:ext cx="126026" cy="155667"/>
            </a:xfrm>
            <a:custGeom>
              <a:rect b="b" l="l" r="r" t="t"/>
              <a:pathLst>
                <a:path extrusionOk="0" h="3881" w="3142">
                  <a:moveTo>
                    <a:pt x="1659" y="0"/>
                  </a:moveTo>
                  <a:lnTo>
                    <a:pt x="1" y="3881"/>
                  </a:lnTo>
                  <a:lnTo>
                    <a:pt x="1515" y="3881"/>
                  </a:lnTo>
                  <a:lnTo>
                    <a:pt x="3142" y="80"/>
                  </a:lnTo>
                  <a:lnTo>
                    <a:pt x="3142" y="80"/>
                  </a:lnTo>
                  <a:cubicBezTo>
                    <a:pt x="2940" y="148"/>
                    <a:pt x="2726"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5"/>
            <p:cNvSpPr/>
            <p:nvPr/>
          </p:nvSpPr>
          <p:spPr>
            <a:xfrm>
              <a:off x="6900909" y="661290"/>
              <a:ext cx="160320" cy="160440"/>
            </a:xfrm>
            <a:custGeom>
              <a:rect b="b" l="l" r="r" t="t"/>
              <a:pathLst>
                <a:path extrusionOk="0" h="4000" w="3997">
                  <a:moveTo>
                    <a:pt x="1998" y="1"/>
                  </a:moveTo>
                  <a:cubicBezTo>
                    <a:pt x="894" y="1"/>
                    <a:pt x="0" y="897"/>
                    <a:pt x="0" y="2002"/>
                  </a:cubicBezTo>
                  <a:cubicBezTo>
                    <a:pt x="0" y="3103"/>
                    <a:pt x="894" y="4000"/>
                    <a:pt x="1998" y="4000"/>
                  </a:cubicBezTo>
                  <a:cubicBezTo>
                    <a:pt x="3103" y="4000"/>
                    <a:pt x="3996" y="3103"/>
                    <a:pt x="3996" y="2002"/>
                  </a:cubicBezTo>
                  <a:cubicBezTo>
                    <a:pt x="3996" y="897"/>
                    <a:pt x="3103"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5"/>
            <p:cNvSpPr/>
            <p:nvPr/>
          </p:nvSpPr>
          <p:spPr>
            <a:xfrm>
              <a:off x="6900909" y="661290"/>
              <a:ext cx="118685" cy="160440"/>
            </a:xfrm>
            <a:custGeom>
              <a:rect b="b" l="l" r="r" t="t"/>
              <a:pathLst>
                <a:path extrusionOk="0" h="4000" w="2959">
                  <a:moveTo>
                    <a:pt x="1998" y="1"/>
                  </a:moveTo>
                  <a:cubicBezTo>
                    <a:pt x="894" y="1"/>
                    <a:pt x="0" y="897"/>
                    <a:pt x="0" y="2002"/>
                  </a:cubicBezTo>
                  <a:cubicBezTo>
                    <a:pt x="0" y="3103"/>
                    <a:pt x="894" y="4000"/>
                    <a:pt x="1998" y="4000"/>
                  </a:cubicBezTo>
                  <a:cubicBezTo>
                    <a:pt x="2347" y="4000"/>
                    <a:pt x="2674" y="3910"/>
                    <a:pt x="2959" y="3753"/>
                  </a:cubicBezTo>
                  <a:cubicBezTo>
                    <a:pt x="2341" y="3414"/>
                    <a:pt x="1922" y="2754"/>
                    <a:pt x="1922" y="2002"/>
                  </a:cubicBezTo>
                  <a:cubicBezTo>
                    <a:pt x="1922" y="1246"/>
                    <a:pt x="2341" y="587"/>
                    <a:pt x="2959" y="247"/>
                  </a:cubicBezTo>
                  <a:cubicBezTo>
                    <a:pt x="2674" y="91"/>
                    <a:pt x="2347"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 name="Google Shape;1213;p35"/>
          <p:cNvSpPr txBox="1"/>
          <p:nvPr>
            <p:ph type="title"/>
          </p:nvPr>
        </p:nvSpPr>
        <p:spPr>
          <a:xfrm>
            <a:off x="713225" y="1984965"/>
            <a:ext cx="4310700" cy="167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Purpose </a:t>
            </a:r>
            <a:r>
              <a:rPr lang="en"/>
              <a:t>statement</a:t>
            </a:r>
            <a:endParaRPr/>
          </a:p>
        </p:txBody>
      </p:sp>
      <p:sp>
        <p:nvSpPr>
          <p:cNvPr id="1214" name="Google Shape;1214;p35"/>
          <p:cNvSpPr txBox="1"/>
          <p:nvPr>
            <p:ph idx="1" type="subTitle"/>
          </p:nvPr>
        </p:nvSpPr>
        <p:spPr>
          <a:xfrm>
            <a:off x="713225" y="3828849"/>
            <a:ext cx="43107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accent5"/>
                </a:solidFill>
              </a:rPr>
              <a:t>You can enter a subtitle here </a:t>
            </a:r>
            <a:r>
              <a:rPr lang="en">
                <a:solidFill>
                  <a:schemeClr val="accent5"/>
                </a:solidFill>
                <a:latin typeface="Heebo SemiBold"/>
                <a:ea typeface="Heebo SemiBold"/>
                <a:cs typeface="Heebo SemiBold"/>
                <a:sym typeface="Heebo SemiBold"/>
              </a:rPr>
              <a:t>if you need it</a:t>
            </a:r>
            <a:endParaRPr>
              <a:solidFill>
                <a:schemeClr val="accent5"/>
              </a:solidFill>
              <a:latin typeface="Heebo SemiBold"/>
              <a:ea typeface="Heebo SemiBold"/>
              <a:cs typeface="Heebo SemiBold"/>
              <a:sym typeface="Heebo SemiBold"/>
            </a:endParaRPr>
          </a:p>
        </p:txBody>
      </p:sp>
      <p:sp>
        <p:nvSpPr>
          <p:cNvPr id="1215" name="Google Shape;1215;p35"/>
          <p:cNvSpPr txBox="1"/>
          <p:nvPr>
            <p:ph idx="2" type="title"/>
          </p:nvPr>
        </p:nvSpPr>
        <p:spPr>
          <a:xfrm>
            <a:off x="2040875" y="869451"/>
            <a:ext cx="1655400" cy="106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16" name="Google Shape;1216;p35"/>
          <p:cNvSpPr/>
          <p:nvPr/>
        </p:nvSpPr>
        <p:spPr>
          <a:xfrm>
            <a:off x="7025745" y="2579147"/>
            <a:ext cx="56488" cy="56488"/>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5"/>
          <p:cNvSpPr/>
          <p:nvPr/>
        </p:nvSpPr>
        <p:spPr>
          <a:xfrm>
            <a:off x="7025745" y="2788496"/>
            <a:ext cx="56488" cy="56488"/>
          </a:xfrm>
          <a:custGeom>
            <a:rect b="b" l="l" r="r" t="t"/>
            <a:pathLst>
              <a:path extrusionOk="0" h="939" w="939">
                <a:moveTo>
                  <a:pt x="468" y="1"/>
                </a:moveTo>
                <a:cubicBezTo>
                  <a:pt x="208" y="1"/>
                  <a:pt x="0" y="212"/>
                  <a:pt x="0" y="471"/>
                </a:cubicBezTo>
                <a:cubicBezTo>
                  <a:pt x="0" y="731"/>
                  <a:pt x="208" y="939"/>
                  <a:pt x="468" y="939"/>
                </a:cubicBezTo>
                <a:cubicBezTo>
                  <a:pt x="727" y="939"/>
                  <a:pt x="938" y="731"/>
                  <a:pt x="938" y="471"/>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 name="Google Shape;1218;p35"/>
          <p:cNvGrpSpPr/>
          <p:nvPr/>
        </p:nvGrpSpPr>
        <p:grpSpPr>
          <a:xfrm>
            <a:off x="5375200" y="2517125"/>
            <a:ext cx="1919446" cy="1672500"/>
            <a:chOff x="5088650" y="2517125"/>
            <a:chExt cx="1919446" cy="1672500"/>
          </a:xfrm>
        </p:grpSpPr>
        <p:sp>
          <p:nvSpPr>
            <p:cNvPr id="1219" name="Google Shape;1219;p35"/>
            <p:cNvSpPr/>
            <p:nvPr/>
          </p:nvSpPr>
          <p:spPr>
            <a:xfrm>
              <a:off x="5990472" y="2517125"/>
              <a:ext cx="382602" cy="637429"/>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5"/>
            <p:cNvSpPr/>
            <p:nvPr/>
          </p:nvSpPr>
          <p:spPr>
            <a:xfrm>
              <a:off x="6029213" y="2829764"/>
              <a:ext cx="305119" cy="12152"/>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5"/>
            <p:cNvSpPr/>
            <p:nvPr/>
          </p:nvSpPr>
          <p:spPr>
            <a:xfrm>
              <a:off x="6258233" y="3039112"/>
              <a:ext cx="56488" cy="56488"/>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5"/>
            <p:cNvSpPr/>
            <p:nvPr/>
          </p:nvSpPr>
          <p:spPr>
            <a:xfrm>
              <a:off x="6048825" y="3039112"/>
              <a:ext cx="56488" cy="56488"/>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5"/>
            <p:cNvSpPr/>
            <p:nvPr/>
          </p:nvSpPr>
          <p:spPr>
            <a:xfrm>
              <a:off x="6258233" y="2902554"/>
              <a:ext cx="56488" cy="56307"/>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5"/>
            <p:cNvSpPr/>
            <p:nvPr/>
          </p:nvSpPr>
          <p:spPr>
            <a:xfrm>
              <a:off x="6048825" y="2902554"/>
              <a:ext cx="56488" cy="56307"/>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5"/>
            <p:cNvSpPr/>
            <p:nvPr/>
          </p:nvSpPr>
          <p:spPr>
            <a:xfrm>
              <a:off x="6239343" y="2598037"/>
              <a:ext cx="64369" cy="56488"/>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5"/>
            <p:cNvSpPr/>
            <p:nvPr/>
          </p:nvSpPr>
          <p:spPr>
            <a:xfrm>
              <a:off x="6059833" y="2705779"/>
              <a:ext cx="64369" cy="56488"/>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5"/>
            <p:cNvSpPr/>
            <p:nvPr/>
          </p:nvSpPr>
          <p:spPr>
            <a:xfrm>
              <a:off x="6370667" y="2520975"/>
              <a:ext cx="637429" cy="382421"/>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5"/>
            <p:cNvSpPr/>
            <p:nvPr/>
          </p:nvSpPr>
          <p:spPr>
            <a:xfrm>
              <a:off x="6683306" y="2559476"/>
              <a:ext cx="12212" cy="305179"/>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5"/>
            <p:cNvSpPr/>
            <p:nvPr/>
          </p:nvSpPr>
          <p:spPr>
            <a:xfrm>
              <a:off x="6731252" y="257914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5"/>
            <p:cNvSpPr/>
            <p:nvPr/>
          </p:nvSpPr>
          <p:spPr>
            <a:xfrm>
              <a:off x="6731252" y="2788496"/>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5"/>
            <p:cNvSpPr/>
            <p:nvPr/>
          </p:nvSpPr>
          <p:spPr>
            <a:xfrm>
              <a:off x="6817758" y="2579147"/>
              <a:ext cx="56488" cy="56488"/>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5"/>
            <p:cNvSpPr/>
            <p:nvPr/>
          </p:nvSpPr>
          <p:spPr>
            <a:xfrm>
              <a:off x="6817758" y="2788496"/>
              <a:ext cx="56488" cy="56488"/>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5"/>
            <p:cNvSpPr/>
            <p:nvPr/>
          </p:nvSpPr>
          <p:spPr>
            <a:xfrm>
              <a:off x="6447729" y="2594187"/>
              <a:ext cx="64429" cy="56488"/>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5"/>
            <p:cNvSpPr/>
            <p:nvPr/>
          </p:nvSpPr>
          <p:spPr>
            <a:xfrm>
              <a:off x="6555411" y="2773697"/>
              <a:ext cx="64609" cy="56428"/>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5"/>
            <p:cNvSpPr/>
            <p:nvPr/>
          </p:nvSpPr>
          <p:spPr>
            <a:xfrm>
              <a:off x="5729689" y="3157201"/>
              <a:ext cx="637429" cy="382361"/>
            </a:xfrm>
            <a:custGeom>
              <a:rect b="b" l="l" r="r" t="t"/>
              <a:pathLst>
                <a:path extrusionOk="0" h="6356" w="10596">
                  <a:moveTo>
                    <a:pt x="455" y="0"/>
                  </a:moveTo>
                  <a:cubicBezTo>
                    <a:pt x="202" y="0"/>
                    <a:pt x="0" y="202"/>
                    <a:pt x="0" y="455"/>
                  </a:cubicBezTo>
                  <a:lnTo>
                    <a:pt x="0" y="5901"/>
                  </a:lnTo>
                  <a:cubicBezTo>
                    <a:pt x="0" y="6151"/>
                    <a:pt x="205" y="6356"/>
                    <a:pt x="455" y="6356"/>
                  </a:cubicBezTo>
                  <a:lnTo>
                    <a:pt x="10140" y="6356"/>
                  </a:lnTo>
                  <a:cubicBezTo>
                    <a:pt x="10390" y="6356"/>
                    <a:pt x="10595" y="6151"/>
                    <a:pt x="10595" y="5901"/>
                  </a:cubicBezTo>
                  <a:lnTo>
                    <a:pt x="10595" y="455"/>
                  </a:lnTo>
                  <a:cubicBezTo>
                    <a:pt x="10595" y="202"/>
                    <a:pt x="10390" y="0"/>
                    <a:pt x="1014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5"/>
            <p:cNvSpPr/>
            <p:nvPr/>
          </p:nvSpPr>
          <p:spPr>
            <a:xfrm>
              <a:off x="6042267" y="3195883"/>
              <a:ext cx="12212" cy="304999"/>
            </a:xfrm>
            <a:custGeom>
              <a:rect b="b" l="l" r="r" t="t"/>
              <a:pathLst>
                <a:path extrusionOk="0" h="5070" w="203">
                  <a:moveTo>
                    <a:pt x="100" y="1"/>
                  </a:moveTo>
                  <a:cubicBezTo>
                    <a:pt x="46" y="1"/>
                    <a:pt x="1" y="45"/>
                    <a:pt x="1" y="100"/>
                  </a:cubicBezTo>
                  <a:lnTo>
                    <a:pt x="1" y="4970"/>
                  </a:lnTo>
                  <a:cubicBezTo>
                    <a:pt x="1" y="5024"/>
                    <a:pt x="46" y="5069"/>
                    <a:pt x="100" y="5069"/>
                  </a:cubicBezTo>
                  <a:cubicBezTo>
                    <a:pt x="158" y="5069"/>
                    <a:pt x="203" y="5024"/>
                    <a:pt x="203" y="4970"/>
                  </a:cubicBezTo>
                  <a:lnTo>
                    <a:pt x="203" y="100"/>
                  </a:lnTo>
                  <a:cubicBezTo>
                    <a:pt x="203" y="45"/>
                    <a:pt x="158" y="1"/>
                    <a:pt x="1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5"/>
            <p:cNvSpPr/>
            <p:nvPr/>
          </p:nvSpPr>
          <p:spPr>
            <a:xfrm>
              <a:off x="6251676" y="3215374"/>
              <a:ext cx="56488" cy="56488"/>
            </a:xfrm>
            <a:custGeom>
              <a:rect b="b" l="l" r="r" t="t"/>
              <a:pathLst>
                <a:path extrusionOk="0" h="939" w="939">
                  <a:moveTo>
                    <a:pt x="471" y="0"/>
                  </a:moveTo>
                  <a:cubicBezTo>
                    <a:pt x="212" y="0"/>
                    <a:pt x="0" y="211"/>
                    <a:pt x="0" y="471"/>
                  </a:cubicBezTo>
                  <a:cubicBezTo>
                    <a:pt x="0" y="730"/>
                    <a:pt x="212"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5"/>
            <p:cNvSpPr/>
            <p:nvPr/>
          </p:nvSpPr>
          <p:spPr>
            <a:xfrm>
              <a:off x="6251676" y="3424722"/>
              <a:ext cx="56488" cy="56488"/>
            </a:xfrm>
            <a:custGeom>
              <a:rect b="b" l="l" r="r" t="t"/>
              <a:pathLst>
                <a:path extrusionOk="0" h="939" w="939">
                  <a:moveTo>
                    <a:pt x="471" y="0"/>
                  </a:moveTo>
                  <a:cubicBezTo>
                    <a:pt x="212" y="0"/>
                    <a:pt x="0" y="212"/>
                    <a:pt x="0" y="471"/>
                  </a:cubicBezTo>
                  <a:cubicBezTo>
                    <a:pt x="0" y="730"/>
                    <a:pt x="212" y="939"/>
                    <a:pt x="471" y="939"/>
                  </a:cubicBezTo>
                  <a:cubicBezTo>
                    <a:pt x="730" y="939"/>
                    <a:pt x="938" y="730"/>
                    <a:pt x="938" y="471"/>
                  </a:cubicBezTo>
                  <a:cubicBezTo>
                    <a:pt x="938" y="212"/>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5"/>
            <p:cNvSpPr/>
            <p:nvPr/>
          </p:nvSpPr>
          <p:spPr>
            <a:xfrm>
              <a:off x="6110666" y="3215193"/>
              <a:ext cx="64188" cy="56428"/>
            </a:xfrm>
            <a:custGeom>
              <a:rect b="b" l="l" r="r" t="t"/>
              <a:pathLst>
                <a:path extrusionOk="0" h="938" w="1067">
                  <a:moveTo>
                    <a:pt x="535" y="0"/>
                  </a:moveTo>
                  <a:cubicBezTo>
                    <a:pt x="474" y="0"/>
                    <a:pt x="412" y="12"/>
                    <a:pt x="353" y="38"/>
                  </a:cubicBezTo>
                  <a:cubicBezTo>
                    <a:pt x="113" y="138"/>
                    <a:pt x="1" y="413"/>
                    <a:pt x="103" y="650"/>
                  </a:cubicBezTo>
                  <a:cubicBezTo>
                    <a:pt x="177" y="830"/>
                    <a:pt x="350" y="938"/>
                    <a:pt x="533" y="938"/>
                  </a:cubicBezTo>
                  <a:cubicBezTo>
                    <a:pt x="595" y="938"/>
                    <a:pt x="657" y="925"/>
                    <a:pt x="718" y="900"/>
                  </a:cubicBezTo>
                  <a:cubicBezTo>
                    <a:pt x="955" y="800"/>
                    <a:pt x="1067" y="525"/>
                    <a:pt x="967" y="288"/>
                  </a:cubicBezTo>
                  <a:cubicBezTo>
                    <a:pt x="891" y="108"/>
                    <a:pt x="717"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5"/>
            <p:cNvSpPr/>
            <p:nvPr/>
          </p:nvSpPr>
          <p:spPr>
            <a:xfrm>
              <a:off x="6115118" y="3424722"/>
              <a:ext cx="56488" cy="56488"/>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5"/>
            <p:cNvSpPr/>
            <p:nvPr/>
          </p:nvSpPr>
          <p:spPr>
            <a:xfrm>
              <a:off x="5806510" y="3230353"/>
              <a:ext cx="64609" cy="56548"/>
            </a:xfrm>
            <a:custGeom>
              <a:rect b="b" l="l" r="r" t="t"/>
              <a:pathLst>
                <a:path extrusionOk="0" h="940" w="1074">
                  <a:moveTo>
                    <a:pt x="535" y="1"/>
                  </a:moveTo>
                  <a:cubicBezTo>
                    <a:pt x="453" y="1"/>
                    <a:pt x="371" y="22"/>
                    <a:pt x="295" y="68"/>
                  </a:cubicBezTo>
                  <a:cubicBezTo>
                    <a:pt x="74" y="203"/>
                    <a:pt x="1" y="487"/>
                    <a:pt x="135" y="712"/>
                  </a:cubicBezTo>
                  <a:cubicBezTo>
                    <a:pt x="224" y="857"/>
                    <a:pt x="378" y="939"/>
                    <a:pt x="537" y="939"/>
                  </a:cubicBezTo>
                  <a:cubicBezTo>
                    <a:pt x="619" y="939"/>
                    <a:pt x="703" y="917"/>
                    <a:pt x="779" y="872"/>
                  </a:cubicBezTo>
                  <a:cubicBezTo>
                    <a:pt x="1000" y="737"/>
                    <a:pt x="1073" y="449"/>
                    <a:pt x="939" y="228"/>
                  </a:cubicBezTo>
                  <a:cubicBezTo>
                    <a:pt x="850"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5"/>
            <p:cNvSpPr/>
            <p:nvPr/>
          </p:nvSpPr>
          <p:spPr>
            <a:xfrm>
              <a:off x="5914372" y="3409863"/>
              <a:ext cx="64429" cy="56428"/>
            </a:xfrm>
            <a:custGeom>
              <a:rect b="b" l="l" r="r" t="t"/>
              <a:pathLst>
                <a:path extrusionOk="0" h="938" w="1071">
                  <a:moveTo>
                    <a:pt x="535" y="1"/>
                  </a:moveTo>
                  <a:cubicBezTo>
                    <a:pt x="453" y="1"/>
                    <a:pt x="371" y="22"/>
                    <a:pt x="295" y="68"/>
                  </a:cubicBezTo>
                  <a:cubicBezTo>
                    <a:pt x="71" y="199"/>
                    <a:pt x="1" y="488"/>
                    <a:pt x="132" y="712"/>
                  </a:cubicBezTo>
                  <a:cubicBezTo>
                    <a:pt x="221" y="857"/>
                    <a:pt x="377" y="938"/>
                    <a:pt x="536" y="938"/>
                  </a:cubicBezTo>
                  <a:cubicBezTo>
                    <a:pt x="618" y="938"/>
                    <a:pt x="701" y="916"/>
                    <a:pt x="776" y="872"/>
                  </a:cubicBezTo>
                  <a:cubicBezTo>
                    <a:pt x="1000" y="737"/>
                    <a:pt x="1070" y="449"/>
                    <a:pt x="936" y="228"/>
                  </a:cubicBezTo>
                  <a:cubicBezTo>
                    <a:pt x="849"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5"/>
            <p:cNvSpPr/>
            <p:nvPr/>
          </p:nvSpPr>
          <p:spPr>
            <a:xfrm>
              <a:off x="5864502" y="3324560"/>
              <a:ext cx="56488" cy="56307"/>
            </a:xfrm>
            <a:custGeom>
              <a:rect b="b" l="l" r="r" t="t"/>
              <a:pathLst>
                <a:path extrusionOk="0" h="936" w="939">
                  <a:moveTo>
                    <a:pt x="468" y="0"/>
                  </a:moveTo>
                  <a:cubicBezTo>
                    <a:pt x="209" y="0"/>
                    <a:pt x="1" y="209"/>
                    <a:pt x="1" y="468"/>
                  </a:cubicBezTo>
                  <a:cubicBezTo>
                    <a:pt x="1" y="727"/>
                    <a:pt x="209" y="935"/>
                    <a:pt x="468" y="935"/>
                  </a:cubicBezTo>
                  <a:cubicBezTo>
                    <a:pt x="727" y="935"/>
                    <a:pt x="939" y="727"/>
                    <a:pt x="939" y="468"/>
                  </a:cubicBezTo>
                  <a:cubicBezTo>
                    <a:pt x="939" y="209"/>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5"/>
            <p:cNvSpPr/>
            <p:nvPr/>
          </p:nvSpPr>
          <p:spPr>
            <a:xfrm>
              <a:off x="5095568" y="354545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5"/>
            <p:cNvSpPr/>
            <p:nvPr/>
          </p:nvSpPr>
          <p:spPr>
            <a:xfrm>
              <a:off x="5261844" y="399080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5"/>
            <p:cNvSpPr/>
            <p:nvPr/>
          </p:nvSpPr>
          <p:spPr>
            <a:xfrm>
              <a:off x="5134310" y="385809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5"/>
            <p:cNvSpPr/>
            <p:nvPr/>
          </p:nvSpPr>
          <p:spPr>
            <a:xfrm>
              <a:off x="5363329" y="406744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5"/>
            <p:cNvSpPr/>
            <p:nvPr/>
          </p:nvSpPr>
          <p:spPr>
            <a:xfrm>
              <a:off x="5153981" y="406744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5"/>
            <p:cNvSpPr/>
            <p:nvPr/>
          </p:nvSpPr>
          <p:spPr>
            <a:xfrm>
              <a:off x="5363329" y="393088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5"/>
            <p:cNvSpPr/>
            <p:nvPr/>
          </p:nvSpPr>
          <p:spPr>
            <a:xfrm>
              <a:off x="5153981" y="393088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5"/>
            <p:cNvSpPr/>
            <p:nvPr/>
          </p:nvSpPr>
          <p:spPr>
            <a:xfrm>
              <a:off x="5261844" y="366535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5"/>
            <p:cNvSpPr/>
            <p:nvPr/>
          </p:nvSpPr>
          <p:spPr>
            <a:xfrm>
              <a:off x="5363329" y="374042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5"/>
            <p:cNvSpPr/>
            <p:nvPr/>
          </p:nvSpPr>
          <p:spPr>
            <a:xfrm>
              <a:off x="5153981" y="374042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5"/>
            <p:cNvSpPr/>
            <p:nvPr/>
          </p:nvSpPr>
          <p:spPr>
            <a:xfrm>
              <a:off x="5363329" y="360387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5"/>
            <p:cNvSpPr/>
            <p:nvPr/>
          </p:nvSpPr>
          <p:spPr>
            <a:xfrm>
              <a:off x="5153981" y="360387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5"/>
            <p:cNvSpPr/>
            <p:nvPr/>
          </p:nvSpPr>
          <p:spPr>
            <a:xfrm>
              <a:off x="5088650" y="3158705"/>
              <a:ext cx="637248" cy="382602"/>
            </a:xfrm>
            <a:custGeom>
              <a:rect b="b" l="l" r="r" t="t"/>
              <a:pathLst>
                <a:path extrusionOk="0" h="6360" w="10593">
                  <a:moveTo>
                    <a:pt x="452" y="1"/>
                  </a:moveTo>
                  <a:cubicBezTo>
                    <a:pt x="202" y="1"/>
                    <a:pt x="1" y="206"/>
                    <a:pt x="1" y="455"/>
                  </a:cubicBezTo>
                  <a:lnTo>
                    <a:pt x="1" y="5905"/>
                  </a:lnTo>
                  <a:cubicBezTo>
                    <a:pt x="1" y="6155"/>
                    <a:pt x="202" y="6356"/>
                    <a:pt x="452" y="6360"/>
                  </a:cubicBezTo>
                  <a:lnTo>
                    <a:pt x="10138" y="6360"/>
                  </a:lnTo>
                  <a:cubicBezTo>
                    <a:pt x="10391" y="6360"/>
                    <a:pt x="10592" y="6155"/>
                    <a:pt x="10592" y="5905"/>
                  </a:cubicBezTo>
                  <a:lnTo>
                    <a:pt x="10592" y="455"/>
                  </a:lnTo>
                  <a:cubicBezTo>
                    <a:pt x="10592" y="206"/>
                    <a:pt x="10391" y="1"/>
                    <a:pt x="1013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5"/>
            <p:cNvSpPr/>
            <p:nvPr/>
          </p:nvSpPr>
          <p:spPr>
            <a:xfrm>
              <a:off x="5401048" y="3197447"/>
              <a:ext cx="12212" cy="305119"/>
            </a:xfrm>
            <a:custGeom>
              <a:rect b="b" l="l" r="r" t="t"/>
              <a:pathLst>
                <a:path extrusionOk="0" h="5072" w="203">
                  <a:moveTo>
                    <a:pt x="103" y="0"/>
                  </a:moveTo>
                  <a:cubicBezTo>
                    <a:pt x="49" y="0"/>
                    <a:pt x="1" y="45"/>
                    <a:pt x="1" y="100"/>
                  </a:cubicBezTo>
                  <a:lnTo>
                    <a:pt x="1" y="4969"/>
                  </a:lnTo>
                  <a:cubicBezTo>
                    <a:pt x="1" y="5027"/>
                    <a:pt x="49" y="5072"/>
                    <a:pt x="103" y="5072"/>
                  </a:cubicBezTo>
                  <a:cubicBezTo>
                    <a:pt x="158" y="5072"/>
                    <a:pt x="203" y="5027"/>
                    <a:pt x="203" y="4969"/>
                  </a:cubicBezTo>
                  <a:lnTo>
                    <a:pt x="203" y="100"/>
                  </a:lnTo>
                  <a:cubicBezTo>
                    <a:pt x="203" y="45"/>
                    <a:pt x="158"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5"/>
            <p:cNvSpPr/>
            <p:nvPr/>
          </p:nvSpPr>
          <p:spPr>
            <a:xfrm>
              <a:off x="5542238" y="3324560"/>
              <a:ext cx="56548" cy="56307"/>
            </a:xfrm>
            <a:custGeom>
              <a:rect b="b" l="l" r="r" t="t"/>
              <a:pathLst>
                <a:path extrusionOk="0" h="936" w="940">
                  <a:moveTo>
                    <a:pt x="472" y="0"/>
                  </a:moveTo>
                  <a:cubicBezTo>
                    <a:pt x="212" y="0"/>
                    <a:pt x="1" y="209"/>
                    <a:pt x="1" y="468"/>
                  </a:cubicBezTo>
                  <a:cubicBezTo>
                    <a:pt x="1" y="727"/>
                    <a:pt x="212" y="935"/>
                    <a:pt x="472" y="935"/>
                  </a:cubicBezTo>
                  <a:cubicBezTo>
                    <a:pt x="728" y="935"/>
                    <a:pt x="939" y="727"/>
                    <a:pt x="939" y="468"/>
                  </a:cubicBezTo>
                  <a:cubicBezTo>
                    <a:pt x="939" y="209"/>
                    <a:pt x="728" y="0"/>
                    <a:pt x="4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5"/>
            <p:cNvSpPr/>
            <p:nvPr/>
          </p:nvSpPr>
          <p:spPr>
            <a:xfrm>
              <a:off x="5610637" y="3426466"/>
              <a:ext cx="56488" cy="56488"/>
            </a:xfrm>
            <a:custGeom>
              <a:rect b="b" l="l" r="r" t="t"/>
              <a:pathLst>
                <a:path extrusionOk="0" h="939" w="939">
                  <a:moveTo>
                    <a:pt x="468" y="0"/>
                  </a:moveTo>
                  <a:cubicBezTo>
                    <a:pt x="209" y="0"/>
                    <a:pt x="1" y="208"/>
                    <a:pt x="1" y="468"/>
                  </a:cubicBezTo>
                  <a:cubicBezTo>
                    <a:pt x="1" y="727"/>
                    <a:pt x="209" y="938"/>
                    <a:pt x="468" y="938"/>
                  </a:cubicBezTo>
                  <a:cubicBezTo>
                    <a:pt x="727" y="938"/>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5"/>
            <p:cNvSpPr/>
            <p:nvPr/>
          </p:nvSpPr>
          <p:spPr>
            <a:xfrm>
              <a:off x="5473899" y="3217058"/>
              <a:ext cx="56488" cy="56488"/>
            </a:xfrm>
            <a:custGeom>
              <a:rect b="b" l="l" r="r" t="t"/>
              <a:pathLst>
                <a:path extrusionOk="0" h="939" w="939">
                  <a:moveTo>
                    <a:pt x="471" y="1"/>
                  </a:moveTo>
                  <a:cubicBezTo>
                    <a:pt x="212" y="1"/>
                    <a:pt x="0" y="212"/>
                    <a:pt x="0" y="468"/>
                  </a:cubicBezTo>
                  <a:cubicBezTo>
                    <a:pt x="0" y="728"/>
                    <a:pt x="212" y="939"/>
                    <a:pt x="471" y="939"/>
                  </a:cubicBezTo>
                  <a:cubicBezTo>
                    <a:pt x="727" y="939"/>
                    <a:pt x="938" y="728"/>
                    <a:pt x="938" y="468"/>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5"/>
            <p:cNvSpPr/>
            <p:nvPr/>
          </p:nvSpPr>
          <p:spPr>
            <a:xfrm>
              <a:off x="5233509" y="3326304"/>
              <a:ext cx="64369" cy="56488"/>
            </a:xfrm>
            <a:custGeom>
              <a:rect b="b" l="l" r="r" t="t"/>
              <a:pathLst>
                <a:path extrusionOk="0" h="939" w="1070">
                  <a:moveTo>
                    <a:pt x="535" y="0"/>
                  </a:moveTo>
                  <a:cubicBezTo>
                    <a:pt x="453" y="0"/>
                    <a:pt x="370" y="22"/>
                    <a:pt x="295" y="68"/>
                  </a:cubicBezTo>
                  <a:cubicBezTo>
                    <a:pt x="71" y="199"/>
                    <a:pt x="0" y="487"/>
                    <a:pt x="132" y="711"/>
                  </a:cubicBezTo>
                  <a:cubicBezTo>
                    <a:pt x="220" y="857"/>
                    <a:pt x="376" y="939"/>
                    <a:pt x="535" y="939"/>
                  </a:cubicBezTo>
                  <a:cubicBezTo>
                    <a:pt x="617" y="939"/>
                    <a:pt x="700" y="917"/>
                    <a:pt x="775" y="871"/>
                  </a:cubicBezTo>
                  <a:cubicBezTo>
                    <a:pt x="999" y="737"/>
                    <a:pt x="1070" y="449"/>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5"/>
            <p:cNvSpPr/>
            <p:nvPr/>
          </p:nvSpPr>
          <p:spPr>
            <a:xfrm>
              <a:off x="5162223" y="3423759"/>
              <a:ext cx="56488" cy="56488"/>
            </a:xfrm>
            <a:custGeom>
              <a:rect b="b" l="l" r="r" t="t"/>
              <a:pathLst>
                <a:path extrusionOk="0" h="939" w="939">
                  <a:moveTo>
                    <a:pt x="471" y="0"/>
                  </a:moveTo>
                  <a:cubicBezTo>
                    <a:pt x="212" y="0"/>
                    <a:pt x="1" y="209"/>
                    <a:pt x="1" y="468"/>
                  </a:cubicBezTo>
                  <a:cubicBezTo>
                    <a:pt x="1" y="727"/>
                    <a:pt x="212" y="939"/>
                    <a:pt x="471" y="939"/>
                  </a:cubicBezTo>
                  <a:cubicBezTo>
                    <a:pt x="731" y="939"/>
                    <a:pt x="939" y="727"/>
                    <a:pt x="939" y="468"/>
                  </a:cubicBezTo>
                  <a:cubicBezTo>
                    <a:pt x="939" y="209"/>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5"/>
            <p:cNvSpPr/>
            <p:nvPr/>
          </p:nvSpPr>
          <p:spPr>
            <a:xfrm>
              <a:off x="5162223" y="3214411"/>
              <a:ext cx="56488" cy="56488"/>
            </a:xfrm>
            <a:custGeom>
              <a:rect b="b" l="l" r="r" t="t"/>
              <a:pathLst>
                <a:path extrusionOk="0" h="939" w="939">
                  <a:moveTo>
                    <a:pt x="471" y="0"/>
                  </a:moveTo>
                  <a:cubicBezTo>
                    <a:pt x="212" y="0"/>
                    <a:pt x="1" y="208"/>
                    <a:pt x="1" y="468"/>
                  </a:cubicBezTo>
                  <a:cubicBezTo>
                    <a:pt x="1" y="727"/>
                    <a:pt x="212" y="938"/>
                    <a:pt x="471" y="938"/>
                  </a:cubicBezTo>
                  <a:cubicBezTo>
                    <a:pt x="731" y="938"/>
                    <a:pt x="939" y="727"/>
                    <a:pt x="939" y="468"/>
                  </a:cubicBezTo>
                  <a:cubicBezTo>
                    <a:pt x="939" y="208"/>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5"/>
            <p:cNvSpPr/>
            <p:nvPr/>
          </p:nvSpPr>
          <p:spPr>
            <a:xfrm>
              <a:off x="5299021" y="3423759"/>
              <a:ext cx="56488" cy="56488"/>
            </a:xfrm>
            <a:custGeom>
              <a:rect b="b" l="l" r="r" t="t"/>
              <a:pathLst>
                <a:path extrusionOk="0" h="939" w="939">
                  <a:moveTo>
                    <a:pt x="467" y="0"/>
                  </a:moveTo>
                  <a:cubicBezTo>
                    <a:pt x="211" y="0"/>
                    <a:pt x="0" y="209"/>
                    <a:pt x="0" y="468"/>
                  </a:cubicBezTo>
                  <a:cubicBezTo>
                    <a:pt x="0" y="727"/>
                    <a:pt x="211" y="939"/>
                    <a:pt x="467" y="939"/>
                  </a:cubicBezTo>
                  <a:cubicBezTo>
                    <a:pt x="727" y="939"/>
                    <a:pt x="938" y="727"/>
                    <a:pt x="938" y="468"/>
                  </a:cubicBezTo>
                  <a:cubicBezTo>
                    <a:pt x="938" y="209"/>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5"/>
            <p:cNvSpPr/>
            <p:nvPr/>
          </p:nvSpPr>
          <p:spPr>
            <a:xfrm>
              <a:off x="5299021" y="3214411"/>
              <a:ext cx="56488" cy="56488"/>
            </a:xfrm>
            <a:custGeom>
              <a:rect b="b" l="l" r="r" t="t"/>
              <a:pathLst>
                <a:path extrusionOk="0" h="939" w="939">
                  <a:moveTo>
                    <a:pt x="467" y="0"/>
                  </a:moveTo>
                  <a:cubicBezTo>
                    <a:pt x="211" y="0"/>
                    <a:pt x="0" y="208"/>
                    <a:pt x="0" y="468"/>
                  </a:cubicBezTo>
                  <a:cubicBezTo>
                    <a:pt x="0" y="727"/>
                    <a:pt x="211" y="938"/>
                    <a:pt x="467" y="938"/>
                  </a:cubicBezTo>
                  <a:cubicBezTo>
                    <a:pt x="727" y="938"/>
                    <a:pt x="938" y="727"/>
                    <a:pt x="938" y="468"/>
                  </a:cubicBezTo>
                  <a:cubicBezTo>
                    <a:pt x="938" y="208"/>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5"/>
            <p:cNvSpPr/>
            <p:nvPr/>
          </p:nvSpPr>
          <p:spPr>
            <a:xfrm>
              <a:off x="5476967" y="380726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5"/>
            <p:cNvSpPr/>
            <p:nvPr/>
          </p:nvSpPr>
          <p:spPr>
            <a:xfrm>
              <a:off x="5789606" y="384576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5"/>
            <p:cNvSpPr/>
            <p:nvPr/>
          </p:nvSpPr>
          <p:spPr>
            <a:xfrm>
              <a:off x="5998954" y="386543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5"/>
            <p:cNvSpPr/>
            <p:nvPr/>
          </p:nvSpPr>
          <p:spPr>
            <a:xfrm>
              <a:off x="5998954" y="407478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5"/>
            <p:cNvSpPr/>
            <p:nvPr/>
          </p:nvSpPr>
          <p:spPr>
            <a:xfrm>
              <a:off x="5862216" y="386543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5"/>
            <p:cNvSpPr/>
            <p:nvPr/>
          </p:nvSpPr>
          <p:spPr>
            <a:xfrm>
              <a:off x="5862216" y="407478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5"/>
            <p:cNvSpPr/>
            <p:nvPr/>
          </p:nvSpPr>
          <p:spPr>
            <a:xfrm>
              <a:off x="5609314" y="398148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5"/>
            <p:cNvSpPr/>
            <p:nvPr/>
          </p:nvSpPr>
          <p:spPr>
            <a:xfrm>
              <a:off x="5538207" y="407881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5"/>
            <p:cNvSpPr/>
            <p:nvPr/>
          </p:nvSpPr>
          <p:spPr>
            <a:xfrm>
              <a:off x="5538207" y="386946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5"/>
            <p:cNvSpPr/>
            <p:nvPr/>
          </p:nvSpPr>
          <p:spPr>
            <a:xfrm>
              <a:off x="5674945" y="407881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5"/>
            <p:cNvSpPr/>
            <p:nvPr/>
          </p:nvSpPr>
          <p:spPr>
            <a:xfrm>
              <a:off x="5674945" y="386946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 name="Google Shape;1277;p35"/>
          <p:cNvGrpSpPr/>
          <p:nvPr/>
        </p:nvGrpSpPr>
        <p:grpSpPr>
          <a:xfrm rot="-4133846">
            <a:off x="7295023" y="2110274"/>
            <a:ext cx="1150855" cy="1150750"/>
            <a:chOff x="7890475" y="3195525"/>
            <a:chExt cx="819850" cy="819775"/>
          </a:xfrm>
        </p:grpSpPr>
        <p:sp>
          <p:nvSpPr>
            <p:cNvPr id="1278" name="Google Shape;1278;p35"/>
            <p:cNvSpPr/>
            <p:nvPr/>
          </p:nvSpPr>
          <p:spPr>
            <a:xfrm>
              <a:off x="7890475" y="3851350"/>
              <a:ext cx="163950" cy="163950"/>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5"/>
            <p:cNvSpPr/>
            <p:nvPr/>
          </p:nvSpPr>
          <p:spPr>
            <a:xfrm>
              <a:off x="8054400" y="3851350"/>
              <a:ext cx="164025" cy="163950"/>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5"/>
            <p:cNvSpPr/>
            <p:nvPr/>
          </p:nvSpPr>
          <p:spPr>
            <a:xfrm>
              <a:off x="8054400" y="3687425"/>
              <a:ext cx="164025" cy="163950"/>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5"/>
            <p:cNvSpPr/>
            <p:nvPr/>
          </p:nvSpPr>
          <p:spPr>
            <a:xfrm>
              <a:off x="8218400" y="3851350"/>
              <a:ext cx="163975" cy="163950"/>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5"/>
            <p:cNvSpPr/>
            <p:nvPr/>
          </p:nvSpPr>
          <p:spPr>
            <a:xfrm>
              <a:off x="8382350" y="3851350"/>
              <a:ext cx="163950" cy="163950"/>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8" y="6055"/>
                    <a:pt x="6558" y="5434"/>
                  </a:cubicBezTo>
                  <a:lnTo>
                    <a:pt x="6558"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5"/>
            <p:cNvSpPr/>
            <p:nvPr/>
          </p:nvSpPr>
          <p:spPr>
            <a:xfrm>
              <a:off x="8546275" y="3851350"/>
              <a:ext cx="164050" cy="163950"/>
            </a:xfrm>
            <a:custGeom>
              <a:rect b="b" l="l" r="r" t="t"/>
              <a:pathLst>
                <a:path extrusionOk="0" h="6558" w="6562">
                  <a:moveTo>
                    <a:pt x="1128" y="0"/>
                  </a:moveTo>
                  <a:cubicBezTo>
                    <a:pt x="507" y="0"/>
                    <a:pt x="1" y="503"/>
                    <a:pt x="1" y="1124"/>
                  </a:cubicBezTo>
                  <a:lnTo>
                    <a:pt x="1" y="5434"/>
                  </a:lnTo>
                  <a:cubicBezTo>
                    <a:pt x="1" y="6055"/>
                    <a:pt x="503" y="6558"/>
                    <a:pt x="1128" y="6558"/>
                  </a:cubicBezTo>
                  <a:lnTo>
                    <a:pt x="5434" y="6558"/>
                  </a:lnTo>
                  <a:cubicBezTo>
                    <a:pt x="6055" y="6558"/>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5"/>
            <p:cNvSpPr/>
            <p:nvPr/>
          </p:nvSpPr>
          <p:spPr>
            <a:xfrm>
              <a:off x="8546275" y="3687425"/>
              <a:ext cx="164050" cy="163950"/>
            </a:xfrm>
            <a:custGeom>
              <a:rect b="b" l="l" r="r" t="t"/>
              <a:pathLst>
                <a:path extrusionOk="0" h="6558" w="6562">
                  <a:moveTo>
                    <a:pt x="1128" y="0"/>
                  </a:moveTo>
                  <a:cubicBezTo>
                    <a:pt x="507" y="0"/>
                    <a:pt x="1" y="503"/>
                    <a:pt x="1" y="1124"/>
                  </a:cubicBezTo>
                  <a:lnTo>
                    <a:pt x="1" y="5434"/>
                  </a:lnTo>
                  <a:cubicBezTo>
                    <a:pt x="1" y="6055"/>
                    <a:pt x="503" y="6557"/>
                    <a:pt x="1128" y="6557"/>
                  </a:cubicBezTo>
                  <a:lnTo>
                    <a:pt x="5434" y="6557"/>
                  </a:lnTo>
                  <a:cubicBezTo>
                    <a:pt x="6055" y="6557"/>
                    <a:pt x="6561" y="6055"/>
                    <a:pt x="6561" y="5434"/>
                  </a:cubicBezTo>
                  <a:lnTo>
                    <a:pt x="6561" y="1124"/>
                  </a:lnTo>
                  <a:cubicBezTo>
                    <a:pt x="6558" y="503"/>
                    <a:pt x="6055" y="0"/>
                    <a:pt x="54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5"/>
            <p:cNvSpPr/>
            <p:nvPr/>
          </p:nvSpPr>
          <p:spPr>
            <a:xfrm>
              <a:off x="8546275" y="3523400"/>
              <a:ext cx="164050" cy="164050"/>
            </a:xfrm>
            <a:custGeom>
              <a:rect b="b" l="l" r="r" t="t"/>
              <a:pathLst>
                <a:path extrusionOk="0" h="6562" w="6562">
                  <a:moveTo>
                    <a:pt x="1128" y="1"/>
                  </a:moveTo>
                  <a:cubicBezTo>
                    <a:pt x="507" y="1"/>
                    <a:pt x="1" y="506"/>
                    <a:pt x="1" y="1128"/>
                  </a:cubicBezTo>
                  <a:lnTo>
                    <a:pt x="1" y="5434"/>
                  </a:lnTo>
                  <a:cubicBezTo>
                    <a:pt x="1" y="6055"/>
                    <a:pt x="503" y="6561"/>
                    <a:pt x="1128" y="6561"/>
                  </a:cubicBezTo>
                  <a:lnTo>
                    <a:pt x="5434" y="6561"/>
                  </a:lnTo>
                  <a:cubicBezTo>
                    <a:pt x="6055" y="6561"/>
                    <a:pt x="6561" y="6055"/>
                    <a:pt x="6561" y="5434"/>
                  </a:cubicBezTo>
                  <a:lnTo>
                    <a:pt x="6561" y="1128"/>
                  </a:lnTo>
                  <a:cubicBezTo>
                    <a:pt x="6558" y="506"/>
                    <a:pt x="6055" y="1"/>
                    <a:pt x="5434"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5"/>
            <p:cNvSpPr/>
            <p:nvPr/>
          </p:nvSpPr>
          <p:spPr>
            <a:xfrm>
              <a:off x="8054400" y="3195525"/>
              <a:ext cx="164025" cy="163975"/>
            </a:xfrm>
            <a:custGeom>
              <a:rect b="b" l="l" r="r" t="t"/>
              <a:pathLst>
                <a:path extrusionOk="0" h="6559" w="6561">
                  <a:moveTo>
                    <a:pt x="1127" y="1"/>
                  </a:moveTo>
                  <a:cubicBezTo>
                    <a:pt x="506" y="1"/>
                    <a:pt x="0" y="504"/>
                    <a:pt x="0" y="1125"/>
                  </a:cubicBezTo>
                  <a:lnTo>
                    <a:pt x="0" y="5434"/>
                  </a:lnTo>
                  <a:cubicBezTo>
                    <a:pt x="0" y="6056"/>
                    <a:pt x="503" y="6558"/>
                    <a:pt x="1127" y="6558"/>
                  </a:cubicBezTo>
                  <a:lnTo>
                    <a:pt x="5434" y="6558"/>
                  </a:lnTo>
                  <a:cubicBezTo>
                    <a:pt x="6055" y="6558"/>
                    <a:pt x="6561" y="6056"/>
                    <a:pt x="6561" y="5434"/>
                  </a:cubicBezTo>
                  <a:lnTo>
                    <a:pt x="6561" y="1125"/>
                  </a:lnTo>
                  <a:cubicBezTo>
                    <a:pt x="6558" y="504"/>
                    <a:pt x="6055"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5"/>
            <p:cNvSpPr/>
            <p:nvPr/>
          </p:nvSpPr>
          <p:spPr>
            <a:xfrm>
              <a:off x="8054400" y="3359475"/>
              <a:ext cx="164025" cy="163950"/>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5"/>
            <p:cNvSpPr/>
            <p:nvPr/>
          </p:nvSpPr>
          <p:spPr>
            <a:xfrm>
              <a:off x="8218400" y="3359475"/>
              <a:ext cx="163975" cy="163950"/>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5"/>
            <p:cNvSpPr/>
            <p:nvPr/>
          </p:nvSpPr>
          <p:spPr>
            <a:xfrm>
              <a:off x="8218400" y="3195525"/>
              <a:ext cx="163975" cy="163975"/>
            </a:xfrm>
            <a:custGeom>
              <a:rect b="b" l="l" r="r" t="t"/>
              <a:pathLst>
                <a:path extrusionOk="0" h="6559" w="6559">
                  <a:moveTo>
                    <a:pt x="1125" y="1"/>
                  </a:moveTo>
                  <a:cubicBezTo>
                    <a:pt x="504" y="1"/>
                    <a:pt x="1" y="504"/>
                    <a:pt x="1" y="1125"/>
                  </a:cubicBezTo>
                  <a:lnTo>
                    <a:pt x="1" y="5434"/>
                  </a:lnTo>
                  <a:cubicBezTo>
                    <a:pt x="1" y="6056"/>
                    <a:pt x="504" y="6558"/>
                    <a:pt x="1125" y="6558"/>
                  </a:cubicBezTo>
                  <a:lnTo>
                    <a:pt x="5434" y="6558"/>
                  </a:lnTo>
                  <a:cubicBezTo>
                    <a:pt x="6056" y="6558"/>
                    <a:pt x="6558" y="6056"/>
                    <a:pt x="6558" y="5434"/>
                  </a:cubicBezTo>
                  <a:lnTo>
                    <a:pt x="6558" y="1125"/>
                  </a:lnTo>
                  <a:cubicBezTo>
                    <a:pt x="6558" y="504"/>
                    <a:pt x="6056" y="1"/>
                    <a:pt x="543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35"/>
          <p:cNvGrpSpPr/>
          <p:nvPr/>
        </p:nvGrpSpPr>
        <p:grpSpPr>
          <a:xfrm>
            <a:off x="7712013" y="1941638"/>
            <a:ext cx="316871" cy="316855"/>
            <a:chOff x="291850" y="2324188"/>
            <a:chExt cx="316871" cy="316855"/>
          </a:xfrm>
        </p:grpSpPr>
        <p:sp>
          <p:nvSpPr>
            <p:cNvPr id="1291" name="Google Shape;1291;p35"/>
            <p:cNvSpPr/>
            <p:nvPr/>
          </p:nvSpPr>
          <p:spPr>
            <a:xfrm>
              <a:off x="291850" y="2324188"/>
              <a:ext cx="316871" cy="316855"/>
            </a:xfrm>
            <a:custGeom>
              <a:rect b="b" l="l" r="r" t="t"/>
              <a:pathLst>
                <a:path extrusionOk="0" h="6584" w="6584">
                  <a:moveTo>
                    <a:pt x="1614" y="1"/>
                  </a:moveTo>
                  <a:cubicBezTo>
                    <a:pt x="724" y="1"/>
                    <a:pt x="1" y="724"/>
                    <a:pt x="1" y="1614"/>
                  </a:cubicBezTo>
                  <a:lnTo>
                    <a:pt x="1" y="4973"/>
                  </a:lnTo>
                  <a:cubicBezTo>
                    <a:pt x="1" y="5863"/>
                    <a:pt x="724" y="6584"/>
                    <a:pt x="1614" y="6584"/>
                  </a:cubicBezTo>
                  <a:lnTo>
                    <a:pt x="4970" y="6584"/>
                  </a:lnTo>
                  <a:cubicBezTo>
                    <a:pt x="5863" y="6584"/>
                    <a:pt x="6584" y="5863"/>
                    <a:pt x="6584" y="4973"/>
                  </a:cubicBezTo>
                  <a:lnTo>
                    <a:pt x="6584" y="1614"/>
                  </a:lnTo>
                  <a:cubicBezTo>
                    <a:pt x="6584" y="724"/>
                    <a:pt x="5863"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5"/>
            <p:cNvSpPr/>
            <p:nvPr/>
          </p:nvSpPr>
          <p:spPr>
            <a:xfrm>
              <a:off x="291850" y="2324188"/>
              <a:ext cx="126287" cy="316855"/>
            </a:xfrm>
            <a:custGeom>
              <a:rect b="b" l="l" r="r" t="t"/>
              <a:pathLst>
                <a:path extrusionOk="0" h="6584" w="2624">
                  <a:moveTo>
                    <a:pt x="1614" y="1"/>
                  </a:moveTo>
                  <a:cubicBezTo>
                    <a:pt x="724" y="1"/>
                    <a:pt x="1" y="724"/>
                    <a:pt x="1" y="1614"/>
                  </a:cubicBezTo>
                  <a:lnTo>
                    <a:pt x="1" y="4973"/>
                  </a:lnTo>
                  <a:cubicBezTo>
                    <a:pt x="1" y="5863"/>
                    <a:pt x="724" y="6584"/>
                    <a:pt x="1614" y="6584"/>
                  </a:cubicBezTo>
                  <a:lnTo>
                    <a:pt x="2623" y="6584"/>
                  </a:lnTo>
                  <a:cubicBezTo>
                    <a:pt x="1733" y="6584"/>
                    <a:pt x="1009" y="5863"/>
                    <a:pt x="1009" y="4973"/>
                  </a:cubicBezTo>
                  <a:lnTo>
                    <a:pt x="1009" y="1614"/>
                  </a:lnTo>
                  <a:cubicBezTo>
                    <a:pt x="1009" y="724"/>
                    <a:pt x="1733" y="1"/>
                    <a:pt x="262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5"/>
            <p:cNvSpPr/>
            <p:nvPr/>
          </p:nvSpPr>
          <p:spPr>
            <a:xfrm>
              <a:off x="450281" y="2457160"/>
              <a:ext cx="47646" cy="49376"/>
            </a:xfrm>
            <a:custGeom>
              <a:rect b="b" l="l" r="r" t="t"/>
              <a:pathLst>
                <a:path extrusionOk="0" h="1026" w="990">
                  <a:moveTo>
                    <a:pt x="493" y="1"/>
                  </a:moveTo>
                  <a:cubicBezTo>
                    <a:pt x="221" y="1"/>
                    <a:pt x="0" y="225"/>
                    <a:pt x="0" y="497"/>
                  </a:cubicBezTo>
                  <a:lnTo>
                    <a:pt x="0" y="529"/>
                  </a:lnTo>
                  <a:cubicBezTo>
                    <a:pt x="0" y="801"/>
                    <a:pt x="221" y="1025"/>
                    <a:pt x="493" y="1025"/>
                  </a:cubicBezTo>
                  <a:cubicBezTo>
                    <a:pt x="765" y="1025"/>
                    <a:pt x="990" y="801"/>
                    <a:pt x="990" y="529"/>
                  </a:cubicBezTo>
                  <a:lnTo>
                    <a:pt x="990" y="497"/>
                  </a:lnTo>
                  <a:cubicBezTo>
                    <a:pt x="990" y="225"/>
                    <a:pt x="765" y="1"/>
                    <a:pt x="4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5"/>
            <p:cNvSpPr/>
            <p:nvPr/>
          </p:nvSpPr>
          <p:spPr>
            <a:xfrm>
              <a:off x="523914" y="2383527"/>
              <a:ext cx="47646" cy="49184"/>
            </a:xfrm>
            <a:custGeom>
              <a:rect b="b" l="l" r="r" t="t"/>
              <a:pathLst>
                <a:path extrusionOk="0" h="1022" w="990">
                  <a:moveTo>
                    <a:pt x="497" y="0"/>
                  </a:moveTo>
                  <a:cubicBezTo>
                    <a:pt x="225" y="0"/>
                    <a:pt x="1" y="221"/>
                    <a:pt x="1" y="493"/>
                  </a:cubicBezTo>
                  <a:lnTo>
                    <a:pt x="1" y="525"/>
                  </a:lnTo>
                  <a:cubicBezTo>
                    <a:pt x="1" y="801"/>
                    <a:pt x="225" y="1022"/>
                    <a:pt x="497" y="1022"/>
                  </a:cubicBezTo>
                  <a:cubicBezTo>
                    <a:pt x="769" y="1022"/>
                    <a:pt x="990" y="798"/>
                    <a:pt x="990" y="525"/>
                  </a:cubicBezTo>
                  <a:lnTo>
                    <a:pt x="990" y="493"/>
                  </a:lnTo>
                  <a:cubicBezTo>
                    <a:pt x="990" y="221"/>
                    <a:pt x="769" y="0"/>
                    <a:pt x="4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5"/>
            <p:cNvSpPr/>
            <p:nvPr/>
          </p:nvSpPr>
          <p:spPr>
            <a:xfrm>
              <a:off x="376455" y="2530985"/>
              <a:ext cx="47646" cy="49184"/>
            </a:xfrm>
            <a:custGeom>
              <a:rect b="b" l="l" r="r" t="t"/>
              <a:pathLst>
                <a:path extrusionOk="0" h="1022" w="990">
                  <a:moveTo>
                    <a:pt x="494" y="0"/>
                  </a:moveTo>
                  <a:cubicBezTo>
                    <a:pt x="221" y="0"/>
                    <a:pt x="0" y="225"/>
                    <a:pt x="0" y="497"/>
                  </a:cubicBezTo>
                  <a:lnTo>
                    <a:pt x="0" y="529"/>
                  </a:lnTo>
                  <a:cubicBezTo>
                    <a:pt x="0" y="801"/>
                    <a:pt x="221" y="1022"/>
                    <a:pt x="494" y="1022"/>
                  </a:cubicBezTo>
                  <a:cubicBezTo>
                    <a:pt x="769" y="1022"/>
                    <a:pt x="990" y="801"/>
                    <a:pt x="990" y="529"/>
                  </a:cubicBezTo>
                  <a:lnTo>
                    <a:pt x="990" y="497"/>
                  </a:lnTo>
                  <a:cubicBezTo>
                    <a:pt x="990" y="221"/>
                    <a:pt x="769" y="0"/>
                    <a:pt x="4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 name="Google Shape;1296;p35"/>
          <p:cNvSpPr/>
          <p:nvPr/>
        </p:nvSpPr>
        <p:spPr>
          <a:xfrm rot="-1319639">
            <a:off x="6959310" y="738707"/>
            <a:ext cx="585460" cy="409040"/>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9" name="Shape 7969"/>
        <p:cNvGrpSpPr/>
        <p:nvPr/>
      </p:nvGrpSpPr>
      <p:grpSpPr>
        <a:xfrm>
          <a:off x="0" y="0"/>
          <a:ext cx="0" cy="0"/>
          <a:chOff x="0" y="0"/>
          <a:chExt cx="0" cy="0"/>
        </a:xfrm>
      </p:grpSpPr>
      <p:grpSp>
        <p:nvGrpSpPr>
          <p:cNvPr id="7970" name="Google Shape;7970;p71"/>
          <p:cNvGrpSpPr/>
          <p:nvPr/>
        </p:nvGrpSpPr>
        <p:grpSpPr>
          <a:xfrm>
            <a:off x="717027" y="967622"/>
            <a:ext cx="1636117" cy="1526144"/>
            <a:chOff x="729238" y="1179665"/>
            <a:chExt cx="1636117" cy="1526144"/>
          </a:xfrm>
        </p:grpSpPr>
        <p:grpSp>
          <p:nvGrpSpPr>
            <p:cNvPr id="7971" name="Google Shape;7971;p71"/>
            <p:cNvGrpSpPr/>
            <p:nvPr/>
          </p:nvGrpSpPr>
          <p:grpSpPr>
            <a:xfrm>
              <a:off x="729238" y="1179665"/>
              <a:ext cx="80700" cy="1526144"/>
              <a:chOff x="729238" y="1179665"/>
              <a:chExt cx="80700" cy="1526144"/>
            </a:xfrm>
          </p:grpSpPr>
          <p:sp>
            <p:nvSpPr>
              <p:cNvPr id="7972" name="Google Shape;7972;p7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71"/>
            <p:cNvGrpSpPr/>
            <p:nvPr/>
          </p:nvGrpSpPr>
          <p:grpSpPr>
            <a:xfrm>
              <a:off x="903098" y="1179665"/>
              <a:ext cx="80700" cy="1526144"/>
              <a:chOff x="903098" y="1179665"/>
              <a:chExt cx="80700" cy="1526144"/>
            </a:xfrm>
          </p:grpSpPr>
          <p:sp>
            <p:nvSpPr>
              <p:cNvPr id="7983" name="Google Shape;7983;p7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71"/>
            <p:cNvGrpSpPr/>
            <p:nvPr/>
          </p:nvGrpSpPr>
          <p:grpSpPr>
            <a:xfrm>
              <a:off x="1076958" y="1179665"/>
              <a:ext cx="80700" cy="1526144"/>
              <a:chOff x="1076958" y="1179665"/>
              <a:chExt cx="80700" cy="1526144"/>
            </a:xfrm>
          </p:grpSpPr>
          <p:sp>
            <p:nvSpPr>
              <p:cNvPr id="7994" name="Google Shape;7994;p7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71"/>
            <p:cNvGrpSpPr/>
            <p:nvPr/>
          </p:nvGrpSpPr>
          <p:grpSpPr>
            <a:xfrm>
              <a:off x="1247707" y="1179665"/>
              <a:ext cx="80700" cy="1526144"/>
              <a:chOff x="1247707" y="1179665"/>
              <a:chExt cx="80700" cy="1526144"/>
            </a:xfrm>
          </p:grpSpPr>
          <p:sp>
            <p:nvSpPr>
              <p:cNvPr id="8005" name="Google Shape;8005;p7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71"/>
            <p:cNvGrpSpPr/>
            <p:nvPr/>
          </p:nvGrpSpPr>
          <p:grpSpPr>
            <a:xfrm>
              <a:off x="1421567" y="1179665"/>
              <a:ext cx="80700" cy="1526144"/>
              <a:chOff x="1421567" y="1179665"/>
              <a:chExt cx="80700" cy="1526144"/>
            </a:xfrm>
          </p:grpSpPr>
          <p:sp>
            <p:nvSpPr>
              <p:cNvPr id="8016" name="Google Shape;8016;p7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71"/>
            <p:cNvGrpSpPr/>
            <p:nvPr/>
          </p:nvGrpSpPr>
          <p:grpSpPr>
            <a:xfrm>
              <a:off x="1592327" y="1179665"/>
              <a:ext cx="80700" cy="1526144"/>
              <a:chOff x="1592327" y="1179665"/>
              <a:chExt cx="80700" cy="1526144"/>
            </a:xfrm>
          </p:grpSpPr>
          <p:sp>
            <p:nvSpPr>
              <p:cNvPr id="8027" name="Google Shape;8027;p7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71"/>
            <p:cNvGrpSpPr/>
            <p:nvPr/>
          </p:nvGrpSpPr>
          <p:grpSpPr>
            <a:xfrm>
              <a:off x="1766187" y="1179665"/>
              <a:ext cx="80700" cy="1526144"/>
              <a:chOff x="1766187" y="1179665"/>
              <a:chExt cx="80700" cy="1526144"/>
            </a:xfrm>
          </p:grpSpPr>
          <p:sp>
            <p:nvSpPr>
              <p:cNvPr id="8038" name="Google Shape;8038;p7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71"/>
            <p:cNvGrpSpPr/>
            <p:nvPr/>
          </p:nvGrpSpPr>
          <p:grpSpPr>
            <a:xfrm>
              <a:off x="1936935" y="1179665"/>
              <a:ext cx="80700" cy="1526144"/>
              <a:chOff x="1936935" y="1179665"/>
              <a:chExt cx="80700" cy="1526144"/>
            </a:xfrm>
          </p:grpSpPr>
          <p:sp>
            <p:nvSpPr>
              <p:cNvPr id="8049" name="Google Shape;8049;p7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71"/>
            <p:cNvGrpSpPr/>
            <p:nvPr/>
          </p:nvGrpSpPr>
          <p:grpSpPr>
            <a:xfrm>
              <a:off x="2110795" y="1179665"/>
              <a:ext cx="80700" cy="1526144"/>
              <a:chOff x="2110795" y="1179665"/>
              <a:chExt cx="80700" cy="1526144"/>
            </a:xfrm>
          </p:grpSpPr>
          <p:sp>
            <p:nvSpPr>
              <p:cNvPr id="8060" name="Google Shape;8060;p7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71"/>
            <p:cNvGrpSpPr/>
            <p:nvPr/>
          </p:nvGrpSpPr>
          <p:grpSpPr>
            <a:xfrm>
              <a:off x="2284655" y="1179665"/>
              <a:ext cx="80700" cy="1526144"/>
              <a:chOff x="2284655" y="1179665"/>
              <a:chExt cx="80700" cy="1526144"/>
            </a:xfrm>
          </p:grpSpPr>
          <p:sp>
            <p:nvSpPr>
              <p:cNvPr id="8071" name="Google Shape;8071;p7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1" name="Google Shape;8081;p71"/>
          <p:cNvGrpSpPr/>
          <p:nvPr/>
        </p:nvGrpSpPr>
        <p:grpSpPr>
          <a:xfrm>
            <a:off x="2611693" y="986760"/>
            <a:ext cx="1364248" cy="1102133"/>
            <a:chOff x="2623904" y="1198803"/>
            <a:chExt cx="1364248" cy="1102133"/>
          </a:xfrm>
        </p:grpSpPr>
        <p:grpSp>
          <p:nvGrpSpPr>
            <p:cNvPr id="8082" name="Google Shape;8082;p71"/>
            <p:cNvGrpSpPr/>
            <p:nvPr/>
          </p:nvGrpSpPr>
          <p:grpSpPr>
            <a:xfrm>
              <a:off x="2623907" y="1198803"/>
              <a:ext cx="1364245" cy="273000"/>
              <a:chOff x="2623907" y="1198803"/>
              <a:chExt cx="1364245" cy="273000"/>
            </a:xfrm>
          </p:grpSpPr>
          <p:sp>
            <p:nvSpPr>
              <p:cNvPr id="8083" name="Google Shape;8083;p7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71"/>
            <p:cNvGrpSpPr/>
            <p:nvPr/>
          </p:nvGrpSpPr>
          <p:grpSpPr>
            <a:xfrm>
              <a:off x="2623904" y="1476964"/>
              <a:ext cx="1364245" cy="273000"/>
              <a:chOff x="2623904" y="1476964"/>
              <a:chExt cx="1364245" cy="273000"/>
            </a:xfrm>
          </p:grpSpPr>
          <p:sp>
            <p:nvSpPr>
              <p:cNvPr id="8089" name="Google Shape;8089;p7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71"/>
            <p:cNvGrpSpPr/>
            <p:nvPr/>
          </p:nvGrpSpPr>
          <p:grpSpPr>
            <a:xfrm>
              <a:off x="2623907" y="1749775"/>
              <a:ext cx="1364245" cy="273000"/>
              <a:chOff x="2623907" y="1749775"/>
              <a:chExt cx="1364245" cy="273000"/>
            </a:xfrm>
          </p:grpSpPr>
          <p:sp>
            <p:nvSpPr>
              <p:cNvPr id="8095" name="Google Shape;8095;p7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71"/>
            <p:cNvGrpSpPr/>
            <p:nvPr/>
          </p:nvGrpSpPr>
          <p:grpSpPr>
            <a:xfrm>
              <a:off x="2623904" y="2027936"/>
              <a:ext cx="1364245" cy="273000"/>
              <a:chOff x="2623904" y="2027936"/>
              <a:chExt cx="1364245" cy="273000"/>
            </a:xfrm>
          </p:grpSpPr>
          <p:sp>
            <p:nvSpPr>
              <p:cNvPr id="8101" name="Google Shape;8101;p7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6" name="Google Shape;8106;p71"/>
          <p:cNvGrpSpPr/>
          <p:nvPr/>
        </p:nvGrpSpPr>
        <p:grpSpPr>
          <a:xfrm>
            <a:off x="2601154" y="2445833"/>
            <a:ext cx="1387541" cy="159124"/>
            <a:chOff x="3200660" y="2180272"/>
            <a:chExt cx="2563824" cy="378237"/>
          </a:xfrm>
        </p:grpSpPr>
        <p:sp>
          <p:nvSpPr>
            <p:cNvPr id="8107" name="Google Shape;8107;p7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71"/>
          <p:cNvGrpSpPr/>
          <p:nvPr/>
        </p:nvGrpSpPr>
        <p:grpSpPr>
          <a:xfrm>
            <a:off x="2597679" y="2723597"/>
            <a:ext cx="1390502" cy="159625"/>
            <a:chOff x="3530150" y="2790075"/>
            <a:chExt cx="1962600" cy="225300"/>
          </a:xfrm>
        </p:grpSpPr>
        <p:sp>
          <p:nvSpPr>
            <p:cNvPr id="8126" name="Google Shape;8126;p7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71"/>
          <p:cNvGrpSpPr/>
          <p:nvPr/>
        </p:nvGrpSpPr>
        <p:grpSpPr>
          <a:xfrm>
            <a:off x="2597736" y="3001862"/>
            <a:ext cx="1411629" cy="154175"/>
            <a:chOff x="3558802" y="4011244"/>
            <a:chExt cx="1866000" cy="111600"/>
          </a:xfrm>
        </p:grpSpPr>
        <p:sp>
          <p:nvSpPr>
            <p:cNvPr id="8129" name="Google Shape;8129;p7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71"/>
          <p:cNvGrpSpPr/>
          <p:nvPr/>
        </p:nvGrpSpPr>
        <p:grpSpPr>
          <a:xfrm>
            <a:off x="2598024" y="2207432"/>
            <a:ext cx="1383503" cy="119761"/>
            <a:chOff x="3465975" y="2270258"/>
            <a:chExt cx="1986364" cy="171947"/>
          </a:xfrm>
        </p:grpSpPr>
        <p:sp>
          <p:nvSpPr>
            <p:cNvPr id="8132" name="Google Shape;8132;p7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71"/>
          <p:cNvGrpSpPr/>
          <p:nvPr/>
        </p:nvGrpSpPr>
        <p:grpSpPr>
          <a:xfrm>
            <a:off x="2609031" y="3571205"/>
            <a:ext cx="1369531" cy="195460"/>
            <a:chOff x="723300" y="4253549"/>
            <a:chExt cx="2276482" cy="324900"/>
          </a:xfrm>
        </p:grpSpPr>
        <p:sp>
          <p:nvSpPr>
            <p:cNvPr id="8141" name="Google Shape;8141;p7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71"/>
          <p:cNvGrpSpPr/>
          <p:nvPr/>
        </p:nvGrpSpPr>
        <p:grpSpPr>
          <a:xfrm>
            <a:off x="2598592" y="3272446"/>
            <a:ext cx="1389066" cy="180119"/>
            <a:chOff x="705948" y="3788465"/>
            <a:chExt cx="2308953" cy="299400"/>
          </a:xfrm>
        </p:grpSpPr>
        <p:sp>
          <p:nvSpPr>
            <p:cNvPr id="8147" name="Google Shape;8147;p7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71"/>
          <p:cNvGrpSpPr/>
          <p:nvPr/>
        </p:nvGrpSpPr>
        <p:grpSpPr>
          <a:xfrm>
            <a:off x="4195583" y="1876400"/>
            <a:ext cx="1433821" cy="191501"/>
            <a:chOff x="4273350" y="2088443"/>
            <a:chExt cx="1433821" cy="191501"/>
          </a:xfrm>
        </p:grpSpPr>
        <p:grpSp>
          <p:nvGrpSpPr>
            <p:cNvPr id="8153" name="Google Shape;8153;p71"/>
            <p:cNvGrpSpPr/>
            <p:nvPr/>
          </p:nvGrpSpPr>
          <p:grpSpPr>
            <a:xfrm>
              <a:off x="4273350" y="2088443"/>
              <a:ext cx="1433821" cy="0"/>
              <a:chOff x="5224975" y="2962250"/>
              <a:chExt cx="1544400" cy="0"/>
            </a:xfrm>
          </p:grpSpPr>
          <p:cxnSp>
            <p:nvCxnSpPr>
              <p:cNvPr id="8154" name="Google Shape;8154;p7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8155" name="Google Shape;8155;p7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8156" name="Google Shape;8156;p71"/>
            <p:cNvGrpSpPr/>
            <p:nvPr/>
          </p:nvGrpSpPr>
          <p:grpSpPr>
            <a:xfrm>
              <a:off x="4273350" y="2279944"/>
              <a:ext cx="1433821" cy="0"/>
              <a:chOff x="5224975" y="2962250"/>
              <a:chExt cx="1544400" cy="0"/>
            </a:xfrm>
          </p:grpSpPr>
          <p:cxnSp>
            <p:nvCxnSpPr>
              <p:cNvPr id="8157" name="Google Shape;8157;p7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8158" name="Google Shape;8158;p7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8159" name="Google Shape;8159;p71"/>
          <p:cNvGrpSpPr/>
          <p:nvPr/>
        </p:nvGrpSpPr>
        <p:grpSpPr>
          <a:xfrm>
            <a:off x="2646529" y="3885304"/>
            <a:ext cx="1304609" cy="294074"/>
            <a:chOff x="2658741" y="4097347"/>
            <a:chExt cx="1304609" cy="294074"/>
          </a:xfrm>
        </p:grpSpPr>
        <p:grpSp>
          <p:nvGrpSpPr>
            <p:cNvPr id="8160" name="Google Shape;8160;p71"/>
            <p:cNvGrpSpPr/>
            <p:nvPr/>
          </p:nvGrpSpPr>
          <p:grpSpPr>
            <a:xfrm>
              <a:off x="2658741" y="4097347"/>
              <a:ext cx="118572" cy="294074"/>
              <a:chOff x="3343310" y="4475555"/>
              <a:chExt cx="127717" cy="316753"/>
            </a:xfrm>
          </p:grpSpPr>
          <p:sp>
            <p:nvSpPr>
              <p:cNvPr id="8161" name="Google Shape;8161;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71"/>
            <p:cNvGrpSpPr/>
            <p:nvPr/>
          </p:nvGrpSpPr>
          <p:grpSpPr>
            <a:xfrm>
              <a:off x="3815519" y="4098388"/>
              <a:ext cx="147831" cy="291991"/>
              <a:chOff x="3527539" y="4476677"/>
              <a:chExt cx="159232" cy="314510"/>
            </a:xfrm>
          </p:grpSpPr>
          <p:sp>
            <p:nvSpPr>
              <p:cNvPr id="8164" name="Google Shape;8164;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71"/>
            <p:cNvGrpSpPr/>
            <p:nvPr/>
          </p:nvGrpSpPr>
          <p:grpSpPr>
            <a:xfrm>
              <a:off x="3511696" y="4098388"/>
              <a:ext cx="147831" cy="291991"/>
              <a:chOff x="3527539" y="4476677"/>
              <a:chExt cx="159232" cy="314510"/>
            </a:xfrm>
          </p:grpSpPr>
          <p:sp>
            <p:nvSpPr>
              <p:cNvPr id="8167" name="Google Shape;8167;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71"/>
            <p:cNvGrpSpPr/>
            <p:nvPr/>
          </p:nvGrpSpPr>
          <p:grpSpPr>
            <a:xfrm>
              <a:off x="3207874" y="4098388"/>
              <a:ext cx="147831" cy="291991"/>
              <a:chOff x="3527539" y="4476677"/>
              <a:chExt cx="159232" cy="314510"/>
            </a:xfrm>
          </p:grpSpPr>
          <p:sp>
            <p:nvSpPr>
              <p:cNvPr id="8170" name="Google Shape;8170;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71"/>
            <p:cNvGrpSpPr/>
            <p:nvPr/>
          </p:nvGrpSpPr>
          <p:grpSpPr>
            <a:xfrm>
              <a:off x="2933305" y="4097347"/>
              <a:ext cx="118572" cy="294074"/>
              <a:chOff x="3343310" y="4475555"/>
              <a:chExt cx="127717" cy="316753"/>
            </a:xfrm>
          </p:grpSpPr>
          <p:sp>
            <p:nvSpPr>
              <p:cNvPr id="8173" name="Google Shape;8173;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75" name="Google Shape;8175;p71"/>
          <p:cNvGrpSpPr/>
          <p:nvPr/>
        </p:nvGrpSpPr>
        <p:grpSpPr>
          <a:xfrm>
            <a:off x="4197138" y="963998"/>
            <a:ext cx="1430711" cy="751237"/>
            <a:chOff x="5159450" y="1919950"/>
            <a:chExt cx="1541050" cy="862500"/>
          </a:xfrm>
        </p:grpSpPr>
        <p:sp>
          <p:nvSpPr>
            <p:cNvPr id="8176" name="Google Shape;8176;p7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177" name="Google Shape;8177;p71"/>
            <p:cNvGrpSpPr/>
            <p:nvPr/>
          </p:nvGrpSpPr>
          <p:grpSpPr>
            <a:xfrm>
              <a:off x="5159450" y="1919950"/>
              <a:ext cx="1541050" cy="862500"/>
              <a:chOff x="5159450" y="1919950"/>
              <a:chExt cx="1541050" cy="862500"/>
            </a:xfrm>
          </p:grpSpPr>
          <p:cxnSp>
            <p:nvCxnSpPr>
              <p:cNvPr id="8178" name="Google Shape;8178;p7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179" name="Google Shape;8179;p7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180" name="Google Shape;8180;p71"/>
          <p:cNvGrpSpPr/>
          <p:nvPr/>
        </p:nvGrpSpPr>
        <p:grpSpPr>
          <a:xfrm>
            <a:off x="4245275" y="2227768"/>
            <a:ext cx="1334436" cy="967914"/>
            <a:chOff x="4294923" y="2439811"/>
            <a:chExt cx="1334436" cy="967914"/>
          </a:xfrm>
        </p:grpSpPr>
        <p:grpSp>
          <p:nvGrpSpPr>
            <p:cNvPr id="8181" name="Google Shape;8181;p71"/>
            <p:cNvGrpSpPr/>
            <p:nvPr/>
          </p:nvGrpSpPr>
          <p:grpSpPr>
            <a:xfrm>
              <a:off x="4960455" y="2469658"/>
              <a:ext cx="668904" cy="885524"/>
              <a:chOff x="4960455" y="2469658"/>
              <a:chExt cx="668904" cy="885524"/>
            </a:xfrm>
          </p:grpSpPr>
          <p:sp>
            <p:nvSpPr>
              <p:cNvPr id="8182" name="Google Shape;8182;p7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71"/>
            <p:cNvGrpSpPr/>
            <p:nvPr/>
          </p:nvGrpSpPr>
          <p:grpSpPr>
            <a:xfrm>
              <a:off x="4294923" y="2469658"/>
              <a:ext cx="668951" cy="885524"/>
              <a:chOff x="4294923" y="2469658"/>
              <a:chExt cx="668951" cy="885524"/>
            </a:xfrm>
          </p:grpSpPr>
          <p:sp>
            <p:nvSpPr>
              <p:cNvPr id="8189" name="Google Shape;8189;p7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5" name="Google Shape;8195;p7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71"/>
          <p:cNvGrpSpPr/>
          <p:nvPr/>
        </p:nvGrpSpPr>
        <p:grpSpPr>
          <a:xfrm>
            <a:off x="4231478" y="3282213"/>
            <a:ext cx="1430949" cy="897289"/>
            <a:chOff x="4351371" y="3547942"/>
            <a:chExt cx="1345130" cy="843475"/>
          </a:xfrm>
        </p:grpSpPr>
        <p:grpSp>
          <p:nvGrpSpPr>
            <p:cNvPr id="8197" name="Google Shape;8197;p71"/>
            <p:cNvGrpSpPr/>
            <p:nvPr/>
          </p:nvGrpSpPr>
          <p:grpSpPr>
            <a:xfrm>
              <a:off x="4351371" y="4209917"/>
              <a:ext cx="1345130" cy="181500"/>
              <a:chOff x="4351371" y="4209917"/>
              <a:chExt cx="1345130" cy="181500"/>
            </a:xfrm>
          </p:grpSpPr>
          <p:sp>
            <p:nvSpPr>
              <p:cNvPr id="8198" name="Google Shape;8198;p7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9" name="Google Shape;8199;p7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8200" name="Google Shape;8200;p71"/>
            <p:cNvGrpSpPr/>
            <p:nvPr/>
          </p:nvGrpSpPr>
          <p:grpSpPr>
            <a:xfrm>
              <a:off x="4403010" y="3985221"/>
              <a:ext cx="1109518" cy="181500"/>
              <a:chOff x="4403010" y="3985221"/>
              <a:chExt cx="1109518" cy="181500"/>
            </a:xfrm>
          </p:grpSpPr>
          <p:sp>
            <p:nvSpPr>
              <p:cNvPr id="8201" name="Google Shape;8201;p7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2" name="Google Shape;8202;p7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8203" name="Google Shape;8203;p71"/>
            <p:cNvGrpSpPr/>
            <p:nvPr/>
          </p:nvGrpSpPr>
          <p:grpSpPr>
            <a:xfrm>
              <a:off x="4618704" y="3766582"/>
              <a:ext cx="807858" cy="181500"/>
              <a:chOff x="4618704" y="3766582"/>
              <a:chExt cx="807858" cy="181500"/>
            </a:xfrm>
          </p:grpSpPr>
          <p:sp>
            <p:nvSpPr>
              <p:cNvPr id="8204" name="Google Shape;8204;p7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5" name="Google Shape;8205;p7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8206" name="Google Shape;8206;p71"/>
            <p:cNvGrpSpPr/>
            <p:nvPr/>
          </p:nvGrpSpPr>
          <p:grpSpPr>
            <a:xfrm>
              <a:off x="4735238" y="3547942"/>
              <a:ext cx="462839" cy="181500"/>
              <a:chOff x="4735238" y="3547942"/>
              <a:chExt cx="462839" cy="181500"/>
            </a:xfrm>
          </p:grpSpPr>
          <p:sp>
            <p:nvSpPr>
              <p:cNvPr id="8207" name="Google Shape;8207;p7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8" name="Google Shape;8208;p7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8209" name="Google Shape;8209;p71"/>
          <p:cNvGrpSpPr/>
          <p:nvPr/>
        </p:nvGrpSpPr>
        <p:grpSpPr>
          <a:xfrm>
            <a:off x="7407836" y="2217537"/>
            <a:ext cx="1020955" cy="928853"/>
            <a:chOff x="926675" y="238125"/>
            <a:chExt cx="5755100" cy="5232975"/>
          </a:xfrm>
        </p:grpSpPr>
        <p:sp>
          <p:nvSpPr>
            <p:cNvPr id="8210" name="Google Shape;8210;p7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71"/>
          <p:cNvGrpSpPr/>
          <p:nvPr/>
        </p:nvGrpSpPr>
        <p:grpSpPr>
          <a:xfrm>
            <a:off x="715210" y="2616272"/>
            <a:ext cx="1695374" cy="1560837"/>
            <a:chOff x="727421" y="2828315"/>
            <a:chExt cx="1695374" cy="1560837"/>
          </a:xfrm>
        </p:grpSpPr>
        <p:grpSp>
          <p:nvGrpSpPr>
            <p:cNvPr id="8215" name="Google Shape;8215;p71"/>
            <p:cNvGrpSpPr/>
            <p:nvPr/>
          </p:nvGrpSpPr>
          <p:grpSpPr>
            <a:xfrm>
              <a:off x="727421" y="2828315"/>
              <a:ext cx="1695374" cy="1560837"/>
              <a:chOff x="734799" y="2782450"/>
              <a:chExt cx="1571100" cy="1577400"/>
            </a:xfrm>
          </p:grpSpPr>
          <p:cxnSp>
            <p:nvCxnSpPr>
              <p:cNvPr id="8216" name="Google Shape;8216;p7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217" name="Google Shape;8217;p7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218" name="Google Shape;8218;p71"/>
            <p:cNvGrpSpPr/>
            <p:nvPr/>
          </p:nvGrpSpPr>
          <p:grpSpPr>
            <a:xfrm>
              <a:off x="819108" y="2882501"/>
              <a:ext cx="1556791" cy="1426186"/>
              <a:chOff x="819108" y="2882501"/>
              <a:chExt cx="1556791" cy="1426186"/>
            </a:xfrm>
          </p:grpSpPr>
          <p:grpSp>
            <p:nvGrpSpPr>
              <p:cNvPr id="8219" name="Google Shape;8219;p71"/>
              <p:cNvGrpSpPr/>
              <p:nvPr/>
            </p:nvGrpSpPr>
            <p:grpSpPr>
              <a:xfrm>
                <a:off x="819108" y="2882501"/>
                <a:ext cx="103104" cy="1426186"/>
                <a:chOff x="4674013" y="3100904"/>
                <a:chExt cx="122758" cy="1698043"/>
              </a:xfrm>
            </p:grpSpPr>
            <p:sp>
              <p:nvSpPr>
                <p:cNvPr id="8220" name="Google Shape;8220;p7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71"/>
              <p:cNvGrpSpPr/>
              <p:nvPr/>
            </p:nvGrpSpPr>
            <p:grpSpPr>
              <a:xfrm>
                <a:off x="1062475" y="2882501"/>
                <a:ext cx="103104" cy="1426186"/>
                <a:chOff x="4940438" y="3100904"/>
                <a:chExt cx="122758" cy="1698043"/>
              </a:xfrm>
            </p:grpSpPr>
            <p:sp>
              <p:nvSpPr>
                <p:cNvPr id="8228" name="Google Shape;8228;p7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71"/>
              <p:cNvGrpSpPr/>
              <p:nvPr/>
            </p:nvGrpSpPr>
            <p:grpSpPr>
              <a:xfrm>
                <a:off x="1299324" y="2882501"/>
                <a:ext cx="103104" cy="1426186"/>
                <a:chOff x="5206863" y="3100904"/>
                <a:chExt cx="122758" cy="1698043"/>
              </a:xfrm>
            </p:grpSpPr>
            <p:sp>
              <p:nvSpPr>
                <p:cNvPr id="8236" name="Google Shape;8236;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71"/>
              <p:cNvGrpSpPr/>
              <p:nvPr/>
            </p:nvGrpSpPr>
            <p:grpSpPr>
              <a:xfrm>
                <a:off x="1786057" y="2882501"/>
                <a:ext cx="103104" cy="1426186"/>
                <a:chOff x="6006138" y="3143629"/>
                <a:chExt cx="122758" cy="1698043"/>
              </a:xfrm>
            </p:grpSpPr>
            <p:sp>
              <p:nvSpPr>
                <p:cNvPr id="8244" name="Google Shape;8244;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71"/>
              <p:cNvGrpSpPr/>
              <p:nvPr/>
            </p:nvGrpSpPr>
            <p:grpSpPr>
              <a:xfrm>
                <a:off x="2029422" y="2882501"/>
                <a:ext cx="103104" cy="1426186"/>
                <a:chOff x="6805413" y="3100904"/>
                <a:chExt cx="122758" cy="1698043"/>
              </a:xfrm>
            </p:grpSpPr>
            <p:sp>
              <p:nvSpPr>
                <p:cNvPr id="8252" name="Google Shape;8252;p7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71"/>
              <p:cNvGrpSpPr/>
              <p:nvPr/>
            </p:nvGrpSpPr>
            <p:grpSpPr>
              <a:xfrm>
                <a:off x="2272795" y="2882501"/>
                <a:ext cx="103104" cy="1426186"/>
                <a:chOff x="5206863" y="3100904"/>
                <a:chExt cx="122758" cy="1698043"/>
              </a:xfrm>
            </p:grpSpPr>
            <p:sp>
              <p:nvSpPr>
                <p:cNvPr id="8260" name="Google Shape;8260;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71"/>
              <p:cNvGrpSpPr/>
              <p:nvPr/>
            </p:nvGrpSpPr>
            <p:grpSpPr>
              <a:xfrm>
                <a:off x="1542694" y="2882501"/>
                <a:ext cx="103104" cy="1426186"/>
                <a:chOff x="6006138" y="3143629"/>
                <a:chExt cx="122758" cy="1698043"/>
              </a:xfrm>
            </p:grpSpPr>
            <p:sp>
              <p:nvSpPr>
                <p:cNvPr id="8268" name="Google Shape;8268;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75" name="Google Shape;8275;p71"/>
          <p:cNvGrpSpPr/>
          <p:nvPr/>
        </p:nvGrpSpPr>
        <p:grpSpPr>
          <a:xfrm>
            <a:off x="5671260" y="3305994"/>
            <a:ext cx="2749952" cy="870677"/>
            <a:chOff x="238125" y="1725700"/>
            <a:chExt cx="7139025" cy="2260325"/>
          </a:xfrm>
        </p:grpSpPr>
        <p:sp>
          <p:nvSpPr>
            <p:cNvPr id="8276" name="Google Shape;8276;p7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71"/>
          <p:cNvGrpSpPr/>
          <p:nvPr/>
        </p:nvGrpSpPr>
        <p:grpSpPr>
          <a:xfrm>
            <a:off x="5941424" y="2247740"/>
            <a:ext cx="1105452" cy="916747"/>
            <a:chOff x="5249100" y="1210600"/>
            <a:chExt cx="3502700" cy="2904775"/>
          </a:xfrm>
        </p:grpSpPr>
        <p:sp>
          <p:nvSpPr>
            <p:cNvPr id="8287" name="Google Shape;8287;p7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1" name="Google Shape;8291;p7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8292" name="Google Shape;8292;p7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8293" name="Google Shape;8293;p7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8294" name="Google Shape;8294;p7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8295" name="Google Shape;8295;p7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71"/>
          <p:cNvGrpSpPr/>
          <p:nvPr/>
        </p:nvGrpSpPr>
        <p:grpSpPr>
          <a:xfrm>
            <a:off x="7123972" y="967158"/>
            <a:ext cx="1304650" cy="1124856"/>
            <a:chOff x="7287122" y="1165658"/>
            <a:chExt cx="1219413" cy="1051365"/>
          </a:xfrm>
        </p:grpSpPr>
        <p:grpSp>
          <p:nvGrpSpPr>
            <p:cNvPr id="8297" name="Google Shape;8297;p71"/>
            <p:cNvGrpSpPr/>
            <p:nvPr/>
          </p:nvGrpSpPr>
          <p:grpSpPr>
            <a:xfrm>
              <a:off x="7287122" y="1969723"/>
              <a:ext cx="1219413" cy="247300"/>
              <a:chOff x="7287122" y="1969723"/>
              <a:chExt cx="1219413" cy="247300"/>
            </a:xfrm>
          </p:grpSpPr>
          <p:sp>
            <p:nvSpPr>
              <p:cNvPr id="8298" name="Google Shape;8298;p7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9" name="Google Shape;8299;p71"/>
              <p:cNvGrpSpPr/>
              <p:nvPr/>
            </p:nvGrpSpPr>
            <p:grpSpPr>
              <a:xfrm>
                <a:off x="7287122" y="2063892"/>
                <a:ext cx="1151753" cy="73428"/>
                <a:chOff x="7287122" y="2063892"/>
                <a:chExt cx="1151753" cy="73428"/>
              </a:xfrm>
            </p:grpSpPr>
            <p:sp>
              <p:nvSpPr>
                <p:cNvPr id="8300" name="Google Shape;8300;p7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1" name="Google Shape;8301;p7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302" name="Google Shape;8302;p71"/>
            <p:cNvGrpSpPr/>
            <p:nvPr/>
          </p:nvGrpSpPr>
          <p:grpSpPr>
            <a:xfrm>
              <a:off x="7287122" y="1712201"/>
              <a:ext cx="1219403" cy="246767"/>
              <a:chOff x="7287122" y="1712201"/>
              <a:chExt cx="1219403" cy="246767"/>
            </a:xfrm>
          </p:grpSpPr>
          <p:sp>
            <p:nvSpPr>
              <p:cNvPr id="8303" name="Google Shape;8303;p7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4" name="Google Shape;8304;p71"/>
              <p:cNvGrpSpPr/>
              <p:nvPr/>
            </p:nvGrpSpPr>
            <p:grpSpPr>
              <a:xfrm>
                <a:off x="7287122" y="1842861"/>
                <a:ext cx="1005303" cy="73419"/>
                <a:chOff x="7287122" y="1842861"/>
                <a:chExt cx="1005303" cy="73419"/>
              </a:xfrm>
            </p:grpSpPr>
            <p:sp>
              <p:nvSpPr>
                <p:cNvPr id="8305" name="Google Shape;8305;p7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6" name="Google Shape;8306;p7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307" name="Google Shape;8307;p71"/>
            <p:cNvGrpSpPr/>
            <p:nvPr/>
          </p:nvGrpSpPr>
          <p:grpSpPr>
            <a:xfrm>
              <a:off x="7287122" y="1447520"/>
              <a:ext cx="1219403" cy="286667"/>
              <a:chOff x="7287122" y="1447520"/>
              <a:chExt cx="1219403" cy="286667"/>
            </a:xfrm>
          </p:grpSpPr>
          <p:sp>
            <p:nvSpPr>
              <p:cNvPr id="8308" name="Google Shape;8308;p7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9" name="Google Shape;8309;p71"/>
              <p:cNvGrpSpPr/>
              <p:nvPr/>
            </p:nvGrpSpPr>
            <p:grpSpPr>
              <a:xfrm>
                <a:off x="7287122" y="1581977"/>
                <a:ext cx="852803" cy="73428"/>
                <a:chOff x="7287122" y="1581977"/>
                <a:chExt cx="852803" cy="73428"/>
              </a:xfrm>
            </p:grpSpPr>
            <p:sp>
              <p:nvSpPr>
                <p:cNvPr id="8310" name="Google Shape;8310;p7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1" name="Google Shape;8311;p7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312" name="Google Shape;8312;p71"/>
            <p:cNvGrpSpPr/>
            <p:nvPr/>
          </p:nvGrpSpPr>
          <p:grpSpPr>
            <a:xfrm>
              <a:off x="7287122" y="1165658"/>
              <a:ext cx="1219403" cy="344253"/>
              <a:chOff x="7287122" y="1165658"/>
              <a:chExt cx="1219403" cy="344253"/>
            </a:xfrm>
          </p:grpSpPr>
          <p:sp>
            <p:nvSpPr>
              <p:cNvPr id="8313" name="Google Shape;8313;p7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4" name="Google Shape;8314;p71"/>
              <p:cNvGrpSpPr/>
              <p:nvPr/>
            </p:nvGrpSpPr>
            <p:grpSpPr>
              <a:xfrm>
                <a:off x="7287122" y="1341025"/>
                <a:ext cx="695703" cy="73419"/>
                <a:chOff x="7287122" y="1341025"/>
                <a:chExt cx="695703" cy="73419"/>
              </a:xfrm>
            </p:grpSpPr>
            <p:sp>
              <p:nvSpPr>
                <p:cNvPr id="8315" name="Google Shape;8315;p7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6" name="Google Shape;8316;p7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8317" name="Google Shape;8317;p71"/>
          <p:cNvGrpSpPr/>
          <p:nvPr/>
        </p:nvGrpSpPr>
        <p:grpSpPr>
          <a:xfrm>
            <a:off x="5790464" y="973181"/>
            <a:ext cx="1397729" cy="1098540"/>
            <a:chOff x="5900602" y="1193063"/>
            <a:chExt cx="1299851" cy="1021707"/>
          </a:xfrm>
        </p:grpSpPr>
        <p:grpSp>
          <p:nvGrpSpPr>
            <p:cNvPr id="8318" name="Google Shape;8318;p71"/>
            <p:cNvGrpSpPr/>
            <p:nvPr/>
          </p:nvGrpSpPr>
          <p:grpSpPr>
            <a:xfrm>
              <a:off x="6520337" y="1193063"/>
              <a:ext cx="341815" cy="799959"/>
              <a:chOff x="6520337" y="1193063"/>
              <a:chExt cx="341815" cy="799959"/>
            </a:xfrm>
          </p:grpSpPr>
          <p:grpSp>
            <p:nvGrpSpPr>
              <p:cNvPr id="8319" name="Google Shape;8319;p71"/>
              <p:cNvGrpSpPr/>
              <p:nvPr/>
            </p:nvGrpSpPr>
            <p:grpSpPr>
              <a:xfrm>
                <a:off x="6520337" y="1589527"/>
                <a:ext cx="213950" cy="403494"/>
                <a:chOff x="6520337" y="1589527"/>
                <a:chExt cx="213950" cy="403494"/>
              </a:xfrm>
            </p:grpSpPr>
            <p:sp>
              <p:nvSpPr>
                <p:cNvPr id="8320" name="Google Shape;8320;p7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71"/>
              <p:cNvGrpSpPr/>
              <p:nvPr/>
            </p:nvGrpSpPr>
            <p:grpSpPr>
              <a:xfrm>
                <a:off x="6577204" y="1193063"/>
                <a:ext cx="284947" cy="464512"/>
                <a:chOff x="6577204" y="1193063"/>
                <a:chExt cx="284947" cy="464512"/>
              </a:xfrm>
            </p:grpSpPr>
            <p:sp>
              <p:nvSpPr>
                <p:cNvPr id="8323" name="Google Shape;8323;p7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4" name="Google Shape;8324;p7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8325" name="Google Shape;8325;p71"/>
            <p:cNvGrpSpPr/>
            <p:nvPr/>
          </p:nvGrpSpPr>
          <p:grpSpPr>
            <a:xfrm>
              <a:off x="6238903" y="1193063"/>
              <a:ext cx="300475" cy="900152"/>
              <a:chOff x="6238903" y="1193063"/>
              <a:chExt cx="300475" cy="900152"/>
            </a:xfrm>
          </p:grpSpPr>
          <p:grpSp>
            <p:nvGrpSpPr>
              <p:cNvPr id="8326" name="Google Shape;8326;p71"/>
              <p:cNvGrpSpPr/>
              <p:nvPr/>
            </p:nvGrpSpPr>
            <p:grpSpPr>
              <a:xfrm>
                <a:off x="6290865" y="1489315"/>
                <a:ext cx="248514" cy="603900"/>
                <a:chOff x="6290865" y="1489315"/>
                <a:chExt cx="248514" cy="603900"/>
              </a:xfrm>
            </p:grpSpPr>
            <p:sp>
              <p:nvSpPr>
                <p:cNvPr id="8327" name="Google Shape;8327;p7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71"/>
              <p:cNvGrpSpPr/>
              <p:nvPr/>
            </p:nvGrpSpPr>
            <p:grpSpPr>
              <a:xfrm>
                <a:off x="6238903" y="1193063"/>
                <a:ext cx="284947" cy="333087"/>
                <a:chOff x="6238903" y="1193063"/>
                <a:chExt cx="284947" cy="333087"/>
              </a:xfrm>
            </p:grpSpPr>
            <p:sp>
              <p:nvSpPr>
                <p:cNvPr id="8330" name="Google Shape;8330;p7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1" name="Google Shape;8331;p7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8332" name="Google Shape;8332;p71"/>
            <p:cNvGrpSpPr/>
            <p:nvPr/>
          </p:nvGrpSpPr>
          <p:grpSpPr>
            <a:xfrm>
              <a:off x="5900602" y="1193063"/>
              <a:ext cx="444345" cy="1021707"/>
              <a:chOff x="5900602" y="1193063"/>
              <a:chExt cx="444345" cy="1021707"/>
            </a:xfrm>
          </p:grpSpPr>
          <p:grpSp>
            <p:nvGrpSpPr>
              <p:cNvPr id="8333" name="Google Shape;8333;p71"/>
              <p:cNvGrpSpPr/>
              <p:nvPr/>
            </p:nvGrpSpPr>
            <p:grpSpPr>
              <a:xfrm>
                <a:off x="6046501" y="1367785"/>
                <a:ext cx="298446" cy="846986"/>
                <a:chOff x="6046501" y="1367785"/>
                <a:chExt cx="298446" cy="846986"/>
              </a:xfrm>
            </p:grpSpPr>
            <p:sp>
              <p:nvSpPr>
                <p:cNvPr id="8334" name="Google Shape;8334;p7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71"/>
              <p:cNvGrpSpPr/>
              <p:nvPr/>
            </p:nvGrpSpPr>
            <p:grpSpPr>
              <a:xfrm>
                <a:off x="5900602" y="1193063"/>
                <a:ext cx="284947" cy="182312"/>
                <a:chOff x="5900602" y="1193063"/>
                <a:chExt cx="284947" cy="182312"/>
              </a:xfrm>
            </p:grpSpPr>
            <p:sp>
              <p:nvSpPr>
                <p:cNvPr id="8337" name="Google Shape;8337;p7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8" name="Google Shape;8338;p7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8339" name="Google Shape;8339;p71"/>
            <p:cNvGrpSpPr/>
            <p:nvPr/>
          </p:nvGrpSpPr>
          <p:grpSpPr>
            <a:xfrm>
              <a:off x="6738300" y="1193063"/>
              <a:ext cx="462153" cy="707634"/>
              <a:chOff x="6738300" y="1193063"/>
              <a:chExt cx="462153" cy="707634"/>
            </a:xfrm>
          </p:grpSpPr>
          <p:grpSp>
            <p:nvGrpSpPr>
              <p:cNvPr id="8340" name="Google Shape;8340;p71"/>
              <p:cNvGrpSpPr/>
              <p:nvPr/>
            </p:nvGrpSpPr>
            <p:grpSpPr>
              <a:xfrm>
                <a:off x="6915505" y="1193063"/>
                <a:ext cx="284947" cy="597387"/>
                <a:chOff x="6915505" y="1193063"/>
                <a:chExt cx="284947" cy="597387"/>
              </a:xfrm>
            </p:grpSpPr>
            <p:sp>
              <p:nvSpPr>
                <p:cNvPr id="8341" name="Google Shape;8341;p7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2" name="Google Shape;8342;p7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8343" name="Google Shape;8343;p71"/>
              <p:cNvGrpSpPr/>
              <p:nvPr/>
            </p:nvGrpSpPr>
            <p:grpSpPr>
              <a:xfrm>
                <a:off x="6738300" y="1684725"/>
                <a:ext cx="230066" cy="215971"/>
                <a:chOff x="6738300" y="1684725"/>
                <a:chExt cx="230066" cy="215971"/>
              </a:xfrm>
            </p:grpSpPr>
            <p:sp>
              <p:nvSpPr>
                <p:cNvPr id="8344" name="Google Shape;8344;p7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49" name="Shape 8349"/>
        <p:cNvGrpSpPr/>
        <p:nvPr/>
      </p:nvGrpSpPr>
      <p:grpSpPr>
        <a:xfrm>
          <a:off x="0" y="0"/>
          <a:ext cx="0" cy="0"/>
          <a:chOff x="0" y="0"/>
          <a:chExt cx="0" cy="0"/>
        </a:xfrm>
      </p:grpSpPr>
      <p:grpSp>
        <p:nvGrpSpPr>
          <p:cNvPr id="8350" name="Google Shape;8350;p72"/>
          <p:cNvGrpSpPr/>
          <p:nvPr/>
        </p:nvGrpSpPr>
        <p:grpSpPr>
          <a:xfrm>
            <a:off x="855151" y="2280157"/>
            <a:ext cx="421923" cy="360050"/>
            <a:chOff x="855151" y="2280157"/>
            <a:chExt cx="421923" cy="360050"/>
          </a:xfrm>
        </p:grpSpPr>
        <p:sp>
          <p:nvSpPr>
            <p:cNvPr id="8351" name="Google Shape;8351;p72"/>
            <p:cNvSpPr/>
            <p:nvPr/>
          </p:nvSpPr>
          <p:spPr>
            <a:xfrm>
              <a:off x="991862" y="2286339"/>
              <a:ext cx="148578" cy="99227"/>
            </a:xfrm>
            <a:custGeom>
              <a:rect b="b" l="l" r="r" t="t"/>
              <a:pathLst>
                <a:path extrusionOk="0" h="3788" w="5672">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2"/>
            <p:cNvSpPr/>
            <p:nvPr/>
          </p:nvSpPr>
          <p:spPr>
            <a:xfrm>
              <a:off x="991758" y="2329325"/>
              <a:ext cx="33163" cy="56241"/>
            </a:xfrm>
            <a:custGeom>
              <a:rect b="b" l="l" r="r" t="t"/>
              <a:pathLst>
                <a:path extrusionOk="0" h="2147" w="1266">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2"/>
            <p:cNvSpPr/>
            <p:nvPr/>
          </p:nvSpPr>
          <p:spPr>
            <a:xfrm>
              <a:off x="1107199" y="2329325"/>
              <a:ext cx="33163" cy="55769"/>
            </a:xfrm>
            <a:custGeom>
              <a:rect b="b" l="l" r="r" t="t"/>
              <a:pathLst>
                <a:path extrusionOk="0" h="2129" w="1266">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2"/>
            <p:cNvSpPr/>
            <p:nvPr/>
          </p:nvSpPr>
          <p:spPr>
            <a:xfrm>
              <a:off x="861333" y="2349992"/>
              <a:ext cx="409454" cy="274864"/>
            </a:xfrm>
            <a:custGeom>
              <a:rect b="b" l="l" r="r" t="t"/>
              <a:pathLst>
                <a:path extrusionOk="0" h="10493" w="15631">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2"/>
            <p:cNvSpPr/>
            <p:nvPr/>
          </p:nvSpPr>
          <p:spPr>
            <a:xfrm>
              <a:off x="861333" y="2349992"/>
              <a:ext cx="69155" cy="274864"/>
            </a:xfrm>
            <a:custGeom>
              <a:rect b="b" l="l" r="r" t="t"/>
              <a:pathLst>
                <a:path extrusionOk="0" h="10493" w="264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2"/>
            <p:cNvSpPr/>
            <p:nvPr/>
          </p:nvSpPr>
          <p:spPr>
            <a:xfrm>
              <a:off x="918778" y="2340903"/>
              <a:ext cx="41414" cy="293017"/>
            </a:xfrm>
            <a:custGeom>
              <a:rect b="b" l="l" r="r" t="t"/>
              <a:pathLst>
                <a:path extrusionOk="0" h="11186" w="1581">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2"/>
            <p:cNvSpPr/>
            <p:nvPr/>
          </p:nvSpPr>
          <p:spPr>
            <a:xfrm>
              <a:off x="1171927" y="2340903"/>
              <a:ext cx="41414" cy="293017"/>
            </a:xfrm>
            <a:custGeom>
              <a:rect b="b" l="l" r="r" t="t"/>
              <a:pathLst>
                <a:path extrusionOk="0" h="11186" w="1581">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2"/>
            <p:cNvSpPr/>
            <p:nvPr/>
          </p:nvSpPr>
          <p:spPr>
            <a:xfrm>
              <a:off x="1052975" y="2521648"/>
              <a:ext cx="91683" cy="70543"/>
            </a:xfrm>
            <a:custGeom>
              <a:rect b="b" l="l" r="r" t="t"/>
              <a:pathLst>
                <a:path extrusionOk="0" h="2693" w="350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2"/>
            <p:cNvSpPr/>
            <p:nvPr/>
          </p:nvSpPr>
          <p:spPr>
            <a:xfrm>
              <a:off x="1075162" y="2405002"/>
              <a:ext cx="67976" cy="49037"/>
            </a:xfrm>
            <a:custGeom>
              <a:rect b="b" l="l" r="r" t="t"/>
              <a:pathLst>
                <a:path extrusionOk="0" h="1872" w="2595">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2"/>
            <p:cNvSpPr/>
            <p:nvPr/>
          </p:nvSpPr>
          <p:spPr>
            <a:xfrm>
              <a:off x="982877" y="2445316"/>
              <a:ext cx="76227" cy="82750"/>
            </a:xfrm>
            <a:custGeom>
              <a:rect b="b" l="l" r="r" t="t"/>
              <a:pathLst>
                <a:path extrusionOk="0" h="3159" w="291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2"/>
            <p:cNvSpPr/>
            <p:nvPr/>
          </p:nvSpPr>
          <p:spPr>
            <a:xfrm>
              <a:off x="1045981" y="2515440"/>
              <a:ext cx="105592" cy="82933"/>
            </a:xfrm>
            <a:custGeom>
              <a:rect b="b" l="l" r="r" t="t"/>
              <a:pathLst>
                <a:path extrusionOk="0" h="3166" w="4031">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2"/>
            <p:cNvSpPr/>
            <p:nvPr/>
          </p:nvSpPr>
          <p:spPr>
            <a:xfrm>
              <a:off x="1068954" y="2398820"/>
              <a:ext cx="80366" cy="61506"/>
            </a:xfrm>
            <a:custGeom>
              <a:rect b="b" l="l" r="r" t="t"/>
              <a:pathLst>
                <a:path extrusionOk="0" h="2348" w="3068">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2"/>
            <p:cNvSpPr/>
            <p:nvPr/>
          </p:nvSpPr>
          <p:spPr>
            <a:xfrm>
              <a:off x="976329" y="2439108"/>
              <a:ext cx="89875" cy="95219"/>
            </a:xfrm>
            <a:custGeom>
              <a:rect b="b" l="l" r="r" t="t"/>
              <a:pathLst>
                <a:path extrusionOk="0" h="3635" w="3431">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2"/>
            <p:cNvSpPr/>
            <p:nvPr/>
          </p:nvSpPr>
          <p:spPr>
            <a:xfrm>
              <a:off x="1005405" y="2463364"/>
              <a:ext cx="15455" cy="15455"/>
            </a:xfrm>
            <a:custGeom>
              <a:rect b="b" l="l" r="r" t="t"/>
              <a:pathLst>
                <a:path extrusionOk="0" h="590" w="59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2"/>
            <p:cNvSpPr/>
            <p:nvPr/>
          </p:nvSpPr>
          <p:spPr>
            <a:xfrm>
              <a:off x="855151" y="2280157"/>
              <a:ext cx="421923" cy="360050"/>
            </a:xfrm>
            <a:custGeom>
              <a:rect b="b" l="l" r="r" t="t"/>
              <a:pathLst>
                <a:path extrusionOk="0" h="13745" w="16107">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72"/>
          <p:cNvGrpSpPr/>
          <p:nvPr/>
        </p:nvGrpSpPr>
        <p:grpSpPr>
          <a:xfrm>
            <a:off x="1417348" y="2283640"/>
            <a:ext cx="385276" cy="384123"/>
            <a:chOff x="1417348" y="2283640"/>
            <a:chExt cx="385276" cy="384123"/>
          </a:xfrm>
        </p:grpSpPr>
        <p:sp>
          <p:nvSpPr>
            <p:cNvPr id="8367" name="Google Shape;8367;p72"/>
            <p:cNvSpPr/>
            <p:nvPr/>
          </p:nvSpPr>
          <p:spPr>
            <a:xfrm>
              <a:off x="1515998" y="2478531"/>
              <a:ext cx="106483" cy="57288"/>
            </a:xfrm>
            <a:custGeom>
              <a:rect b="b" l="l" r="r" t="t"/>
              <a:pathLst>
                <a:path extrusionOk="0" h="2187" w="4065">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2"/>
            <p:cNvSpPr/>
            <p:nvPr/>
          </p:nvSpPr>
          <p:spPr>
            <a:xfrm>
              <a:off x="1423084" y="2289377"/>
              <a:ext cx="292389" cy="207124"/>
            </a:xfrm>
            <a:custGeom>
              <a:rect b="b" l="l" r="r" t="t"/>
              <a:pathLst>
                <a:path extrusionOk="0" h="7907" w="11162">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2"/>
            <p:cNvSpPr/>
            <p:nvPr/>
          </p:nvSpPr>
          <p:spPr>
            <a:xfrm>
              <a:off x="1423084" y="2289377"/>
              <a:ext cx="34315" cy="207124"/>
            </a:xfrm>
            <a:custGeom>
              <a:rect b="b" l="l" r="r" t="t"/>
              <a:pathLst>
                <a:path extrusionOk="0" h="7907" w="131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2"/>
            <p:cNvSpPr/>
            <p:nvPr/>
          </p:nvSpPr>
          <p:spPr>
            <a:xfrm>
              <a:off x="1498762" y="2527437"/>
              <a:ext cx="140405" cy="16739"/>
            </a:xfrm>
            <a:custGeom>
              <a:rect b="b" l="l" r="r" t="t"/>
              <a:pathLst>
                <a:path extrusionOk="0" h="639" w="536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2"/>
            <p:cNvSpPr/>
            <p:nvPr/>
          </p:nvSpPr>
          <p:spPr>
            <a:xfrm>
              <a:off x="1438068" y="2306273"/>
              <a:ext cx="262422" cy="153162"/>
            </a:xfrm>
            <a:custGeom>
              <a:rect b="b" l="l" r="r" t="t"/>
              <a:pathLst>
                <a:path extrusionOk="0" h="5847" w="10018">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2"/>
            <p:cNvSpPr/>
            <p:nvPr/>
          </p:nvSpPr>
          <p:spPr>
            <a:xfrm>
              <a:off x="1537714" y="2425748"/>
              <a:ext cx="240601" cy="192114"/>
            </a:xfrm>
            <a:custGeom>
              <a:rect b="b" l="l" r="r" t="t"/>
              <a:pathLst>
                <a:path extrusionOk="0" h="7334" w="9185">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2"/>
            <p:cNvSpPr/>
            <p:nvPr/>
          </p:nvSpPr>
          <p:spPr>
            <a:xfrm>
              <a:off x="1555212" y="2446914"/>
              <a:ext cx="205683" cy="141139"/>
            </a:xfrm>
            <a:custGeom>
              <a:rect b="b" l="l" r="r" t="t"/>
              <a:pathLst>
                <a:path extrusionOk="0" h="5388" w="7852">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2"/>
            <p:cNvSpPr/>
            <p:nvPr/>
          </p:nvSpPr>
          <p:spPr>
            <a:xfrm>
              <a:off x="1537714" y="2425748"/>
              <a:ext cx="33870" cy="192114"/>
            </a:xfrm>
            <a:custGeom>
              <a:rect b="b" l="l" r="r" t="t"/>
              <a:pathLst>
                <a:path extrusionOk="0" h="7334" w="1293">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2"/>
            <p:cNvSpPr/>
            <p:nvPr/>
          </p:nvSpPr>
          <p:spPr>
            <a:xfrm>
              <a:off x="1537714" y="2594758"/>
              <a:ext cx="240601" cy="23104"/>
            </a:xfrm>
            <a:custGeom>
              <a:rect b="b" l="l" r="r" t="t"/>
              <a:pathLst>
                <a:path extrusionOk="0" h="882" w="9185">
                  <a:moveTo>
                    <a:pt x="0" y="1"/>
                  </a:moveTo>
                  <a:lnTo>
                    <a:pt x="0" y="882"/>
                  </a:lnTo>
                  <a:lnTo>
                    <a:pt x="9184" y="882"/>
                  </a:lnTo>
                  <a:lnTo>
                    <a:pt x="918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2"/>
            <p:cNvSpPr/>
            <p:nvPr/>
          </p:nvSpPr>
          <p:spPr>
            <a:xfrm>
              <a:off x="1519141" y="2605079"/>
              <a:ext cx="277850" cy="25435"/>
            </a:xfrm>
            <a:custGeom>
              <a:rect b="b" l="l" r="r" t="t"/>
              <a:pathLst>
                <a:path extrusionOk="0" h="971" w="10607">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2"/>
            <p:cNvSpPr/>
            <p:nvPr/>
          </p:nvSpPr>
          <p:spPr>
            <a:xfrm>
              <a:off x="1519037" y="2605079"/>
              <a:ext cx="50844" cy="25435"/>
            </a:xfrm>
            <a:custGeom>
              <a:rect b="b" l="l" r="r" t="t"/>
              <a:pathLst>
                <a:path extrusionOk="0" h="971" w="1941">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2"/>
            <p:cNvSpPr/>
            <p:nvPr/>
          </p:nvSpPr>
          <p:spPr>
            <a:xfrm>
              <a:off x="1662297" y="2559841"/>
              <a:ext cx="71565" cy="102187"/>
            </a:xfrm>
            <a:custGeom>
              <a:rect b="b" l="l" r="r" t="t"/>
              <a:pathLst>
                <a:path extrusionOk="0" h="3901" w="2732">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2"/>
            <p:cNvSpPr/>
            <p:nvPr/>
          </p:nvSpPr>
          <p:spPr>
            <a:xfrm>
              <a:off x="1662219" y="2580849"/>
              <a:ext cx="71748" cy="60275"/>
            </a:xfrm>
            <a:custGeom>
              <a:rect b="b" l="l" r="r" t="t"/>
              <a:pathLst>
                <a:path extrusionOk="0" h="2301" w="2739">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2"/>
            <p:cNvSpPr/>
            <p:nvPr/>
          </p:nvSpPr>
          <p:spPr>
            <a:xfrm>
              <a:off x="1417348" y="2283640"/>
              <a:ext cx="385276" cy="384123"/>
            </a:xfrm>
            <a:custGeom>
              <a:rect b="b" l="l" r="r" t="t"/>
              <a:pathLst>
                <a:path extrusionOk="0" h="14664" w="14708">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72"/>
          <p:cNvGrpSpPr/>
          <p:nvPr/>
        </p:nvGrpSpPr>
        <p:grpSpPr>
          <a:xfrm>
            <a:off x="2586876" y="2283117"/>
            <a:ext cx="205605" cy="356828"/>
            <a:chOff x="2586876" y="2283117"/>
            <a:chExt cx="205605" cy="356828"/>
          </a:xfrm>
        </p:grpSpPr>
        <p:sp>
          <p:nvSpPr>
            <p:cNvPr id="8382" name="Google Shape;8382;p72"/>
            <p:cNvSpPr/>
            <p:nvPr/>
          </p:nvSpPr>
          <p:spPr>
            <a:xfrm>
              <a:off x="2745408" y="2309233"/>
              <a:ext cx="41860" cy="283666"/>
            </a:xfrm>
            <a:custGeom>
              <a:rect b="b" l="l" r="r" t="t"/>
              <a:pathLst>
                <a:path extrusionOk="0" h="10829" w="1598">
                  <a:moveTo>
                    <a:pt x="1" y="0"/>
                  </a:moveTo>
                  <a:lnTo>
                    <a:pt x="1" y="10829"/>
                  </a:lnTo>
                  <a:lnTo>
                    <a:pt x="1597" y="10031"/>
                  </a:lnTo>
                  <a:lnTo>
                    <a:pt x="1597" y="799"/>
                  </a:lnTo>
                  <a:lnTo>
                    <a:pt x="1" y="0"/>
                  </a:ln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2"/>
            <p:cNvSpPr/>
            <p:nvPr/>
          </p:nvSpPr>
          <p:spPr>
            <a:xfrm>
              <a:off x="2592089" y="2309233"/>
              <a:ext cx="174249" cy="283666"/>
            </a:xfrm>
            <a:custGeom>
              <a:rect b="b" l="l" r="r" t="t"/>
              <a:pathLst>
                <a:path extrusionOk="0" h="10829" w="6652">
                  <a:moveTo>
                    <a:pt x="6652" y="0"/>
                  </a:moveTo>
                  <a:lnTo>
                    <a:pt x="1" y="799"/>
                  </a:lnTo>
                  <a:lnTo>
                    <a:pt x="1" y="10031"/>
                  </a:lnTo>
                  <a:lnTo>
                    <a:pt x="6652" y="10829"/>
                  </a:lnTo>
                  <a:lnTo>
                    <a:pt x="665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2"/>
            <p:cNvSpPr/>
            <p:nvPr/>
          </p:nvSpPr>
          <p:spPr>
            <a:xfrm>
              <a:off x="2745408" y="2571969"/>
              <a:ext cx="41860" cy="62763"/>
            </a:xfrm>
            <a:custGeom>
              <a:rect b="b" l="l" r="r" t="t"/>
              <a:pathLst>
                <a:path extrusionOk="0" h="2396" w="1598">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2"/>
            <p:cNvSpPr/>
            <p:nvPr/>
          </p:nvSpPr>
          <p:spPr>
            <a:xfrm>
              <a:off x="2745408" y="2288303"/>
              <a:ext cx="41860" cy="41860"/>
            </a:xfrm>
            <a:custGeom>
              <a:rect b="b" l="l" r="r" t="t"/>
              <a:pathLst>
                <a:path extrusionOk="0" h="1598" w="1598">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2"/>
            <p:cNvSpPr/>
            <p:nvPr/>
          </p:nvSpPr>
          <p:spPr>
            <a:xfrm>
              <a:off x="2592089" y="2571969"/>
              <a:ext cx="174249" cy="62763"/>
            </a:xfrm>
            <a:custGeom>
              <a:rect b="b" l="l" r="r" t="t"/>
              <a:pathLst>
                <a:path extrusionOk="0" h="2396" w="6652">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2"/>
            <p:cNvSpPr/>
            <p:nvPr/>
          </p:nvSpPr>
          <p:spPr>
            <a:xfrm>
              <a:off x="2592089" y="2288303"/>
              <a:ext cx="174249" cy="41860"/>
            </a:xfrm>
            <a:custGeom>
              <a:rect b="b" l="l" r="r" t="t"/>
              <a:pathLst>
                <a:path extrusionOk="0" h="1598" w="6652">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2"/>
            <p:cNvSpPr/>
            <p:nvPr/>
          </p:nvSpPr>
          <p:spPr>
            <a:xfrm>
              <a:off x="2679161" y="2592872"/>
              <a:ext cx="20930" cy="20956"/>
            </a:xfrm>
            <a:custGeom>
              <a:rect b="b" l="l" r="r" t="t"/>
              <a:pathLst>
                <a:path extrusionOk="0" h="800" w="799">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2"/>
            <p:cNvSpPr/>
            <p:nvPr/>
          </p:nvSpPr>
          <p:spPr>
            <a:xfrm>
              <a:off x="2586876" y="2283117"/>
              <a:ext cx="205605" cy="356828"/>
            </a:xfrm>
            <a:custGeom>
              <a:rect b="b" l="l" r="r" t="t"/>
              <a:pathLst>
                <a:path extrusionOk="0" h="13622" w="7849">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2"/>
            <p:cNvSpPr/>
            <p:nvPr/>
          </p:nvSpPr>
          <p:spPr>
            <a:xfrm>
              <a:off x="2682671" y="2304020"/>
              <a:ext cx="33137" cy="10452"/>
            </a:xfrm>
            <a:custGeom>
              <a:rect b="b" l="l" r="r" t="t"/>
              <a:pathLst>
                <a:path extrusionOk="0" h="399" w="1265">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2"/>
            <p:cNvSpPr/>
            <p:nvPr/>
          </p:nvSpPr>
          <p:spPr>
            <a:xfrm>
              <a:off x="2668657" y="2587581"/>
              <a:ext cx="36752" cy="31486"/>
            </a:xfrm>
            <a:custGeom>
              <a:rect b="b" l="l" r="r" t="t"/>
              <a:pathLst>
                <a:path extrusionOk="0" h="1202" w="1403">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2"/>
            <p:cNvSpPr/>
            <p:nvPr/>
          </p:nvSpPr>
          <p:spPr>
            <a:xfrm>
              <a:off x="2663549" y="2304020"/>
              <a:ext cx="10426" cy="10452"/>
            </a:xfrm>
            <a:custGeom>
              <a:rect b="b" l="l" r="r" t="t"/>
              <a:pathLst>
                <a:path extrusionOk="0" h="399" w="398">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72"/>
          <p:cNvGrpSpPr/>
          <p:nvPr/>
        </p:nvGrpSpPr>
        <p:grpSpPr>
          <a:xfrm>
            <a:off x="1961313" y="2299436"/>
            <a:ext cx="385302" cy="352532"/>
            <a:chOff x="1961313" y="2299436"/>
            <a:chExt cx="385302" cy="352532"/>
          </a:xfrm>
        </p:grpSpPr>
        <p:sp>
          <p:nvSpPr>
            <p:cNvPr id="8394" name="Google Shape;8394;p72"/>
            <p:cNvSpPr/>
            <p:nvPr/>
          </p:nvSpPr>
          <p:spPr>
            <a:xfrm>
              <a:off x="2043618" y="2618727"/>
              <a:ext cx="220221" cy="27505"/>
            </a:xfrm>
            <a:custGeom>
              <a:rect b="b" l="l" r="r" t="t"/>
              <a:pathLst>
                <a:path extrusionOk="0" h="1050" w="8407">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2"/>
            <p:cNvSpPr/>
            <p:nvPr/>
          </p:nvSpPr>
          <p:spPr>
            <a:xfrm>
              <a:off x="2063474" y="2618727"/>
              <a:ext cx="200366" cy="27505"/>
            </a:xfrm>
            <a:custGeom>
              <a:rect b="b" l="l" r="r" t="t"/>
              <a:pathLst>
                <a:path extrusionOk="0" h="1050" w="7649">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6" name="Google Shape;8396;p72"/>
            <p:cNvGrpSpPr/>
            <p:nvPr/>
          </p:nvGrpSpPr>
          <p:grpSpPr>
            <a:xfrm>
              <a:off x="1961313" y="2299436"/>
              <a:ext cx="385302" cy="352532"/>
              <a:chOff x="1961313" y="2299436"/>
              <a:chExt cx="385302" cy="352532"/>
            </a:xfrm>
          </p:grpSpPr>
          <p:sp>
            <p:nvSpPr>
              <p:cNvPr id="8397" name="Google Shape;8397;p72"/>
              <p:cNvSpPr/>
              <p:nvPr/>
            </p:nvSpPr>
            <p:spPr>
              <a:xfrm>
                <a:off x="2082936" y="2545669"/>
                <a:ext cx="141951" cy="85762"/>
              </a:xfrm>
              <a:custGeom>
                <a:rect b="b" l="l" r="r" t="t"/>
                <a:pathLst>
                  <a:path extrusionOk="0" h="3274" w="5419">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2"/>
              <p:cNvSpPr/>
              <p:nvPr/>
            </p:nvSpPr>
            <p:spPr>
              <a:xfrm>
                <a:off x="2082936" y="2545669"/>
                <a:ext cx="132887" cy="78847"/>
              </a:xfrm>
              <a:custGeom>
                <a:rect b="b" l="l" r="r" t="t"/>
                <a:pathLst>
                  <a:path extrusionOk="0" h="3010" w="5073">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2"/>
              <p:cNvSpPr/>
              <p:nvPr/>
            </p:nvSpPr>
            <p:spPr>
              <a:xfrm>
                <a:off x="1966971" y="2305199"/>
                <a:ext cx="373881" cy="265617"/>
              </a:xfrm>
              <a:custGeom>
                <a:rect b="b" l="l" r="r" t="t"/>
                <a:pathLst>
                  <a:path extrusionOk="0" h="10140" w="14273">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2"/>
              <p:cNvSpPr/>
              <p:nvPr/>
            </p:nvSpPr>
            <p:spPr>
              <a:xfrm>
                <a:off x="1997488" y="2335716"/>
                <a:ext cx="312952" cy="187006"/>
              </a:xfrm>
              <a:custGeom>
                <a:rect b="b" l="l" r="r" t="t"/>
                <a:pathLst>
                  <a:path extrusionOk="0" h="7139" w="11947">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2"/>
              <p:cNvSpPr/>
              <p:nvPr/>
            </p:nvSpPr>
            <p:spPr>
              <a:xfrm>
                <a:off x="2292811" y="2335716"/>
                <a:ext cx="17629" cy="187006"/>
              </a:xfrm>
              <a:custGeom>
                <a:rect b="b" l="l" r="r" t="t"/>
                <a:pathLst>
                  <a:path extrusionOk="0" h="7139" w="673">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2"/>
              <p:cNvSpPr/>
              <p:nvPr/>
            </p:nvSpPr>
            <p:spPr>
              <a:xfrm>
                <a:off x="1961313" y="2299436"/>
                <a:ext cx="385302" cy="352532"/>
              </a:xfrm>
              <a:custGeom>
                <a:rect b="b" l="l" r="r" t="t"/>
                <a:pathLst>
                  <a:path extrusionOk="0" h="13458" w="14709">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2"/>
              <p:cNvSpPr/>
              <p:nvPr/>
            </p:nvSpPr>
            <p:spPr>
              <a:xfrm>
                <a:off x="1991830" y="2329953"/>
                <a:ext cx="324268" cy="198427"/>
              </a:xfrm>
              <a:custGeom>
                <a:rect b="b" l="l" r="r" t="t"/>
                <a:pathLst>
                  <a:path extrusionOk="0" h="7575" w="12379">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2"/>
              <p:cNvSpPr/>
              <p:nvPr/>
            </p:nvSpPr>
            <p:spPr>
              <a:xfrm>
                <a:off x="2147821" y="2539959"/>
                <a:ext cx="12443" cy="11473"/>
              </a:xfrm>
              <a:custGeom>
                <a:rect b="b" l="l" r="r" t="t"/>
                <a:pathLst>
                  <a:path extrusionOk="0" h="438" w="475">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5" name="Google Shape;8405;p72"/>
          <p:cNvGrpSpPr/>
          <p:nvPr/>
        </p:nvGrpSpPr>
        <p:grpSpPr>
          <a:xfrm>
            <a:off x="3049165" y="2320078"/>
            <a:ext cx="401543" cy="311432"/>
            <a:chOff x="3049165" y="2320078"/>
            <a:chExt cx="401543" cy="311432"/>
          </a:xfrm>
        </p:grpSpPr>
        <p:sp>
          <p:nvSpPr>
            <p:cNvPr id="8406" name="Google Shape;8406;p72"/>
            <p:cNvSpPr/>
            <p:nvPr/>
          </p:nvSpPr>
          <p:spPr>
            <a:xfrm>
              <a:off x="3136604" y="2348185"/>
              <a:ext cx="96240" cy="254773"/>
            </a:xfrm>
            <a:custGeom>
              <a:rect b="b" l="l" r="r" t="t"/>
              <a:pathLst>
                <a:path extrusionOk="0" h="9726" w="3674">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2"/>
            <p:cNvSpPr/>
            <p:nvPr/>
          </p:nvSpPr>
          <p:spPr>
            <a:xfrm>
              <a:off x="3136604" y="2505172"/>
              <a:ext cx="96240" cy="97786"/>
            </a:xfrm>
            <a:custGeom>
              <a:rect b="b" l="l" r="r" t="t"/>
              <a:pathLst>
                <a:path extrusionOk="0" h="3733" w="3674">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2"/>
            <p:cNvSpPr/>
            <p:nvPr/>
          </p:nvSpPr>
          <p:spPr>
            <a:xfrm>
              <a:off x="3054928" y="2423417"/>
              <a:ext cx="81702" cy="104413"/>
            </a:xfrm>
            <a:custGeom>
              <a:rect b="b" l="l" r="r" t="t"/>
              <a:pathLst>
                <a:path extrusionOk="0" h="3986" w="3119">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2"/>
            <p:cNvSpPr/>
            <p:nvPr/>
          </p:nvSpPr>
          <p:spPr>
            <a:xfrm>
              <a:off x="3054928" y="2469730"/>
              <a:ext cx="81702" cy="58101"/>
            </a:xfrm>
            <a:custGeom>
              <a:rect b="b" l="l" r="r" t="t"/>
              <a:pathLst>
                <a:path extrusionOk="0" h="2218" w="3119">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2"/>
            <p:cNvSpPr/>
            <p:nvPr/>
          </p:nvSpPr>
          <p:spPr>
            <a:xfrm>
              <a:off x="3231928" y="2325474"/>
              <a:ext cx="37014" cy="300195"/>
            </a:xfrm>
            <a:custGeom>
              <a:rect b="b" l="l" r="r" t="t"/>
              <a:pathLst>
                <a:path extrusionOk="0" h="11460" w="1413">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2"/>
            <p:cNvSpPr/>
            <p:nvPr/>
          </p:nvSpPr>
          <p:spPr>
            <a:xfrm>
              <a:off x="3231928" y="2325474"/>
              <a:ext cx="29731" cy="300195"/>
            </a:xfrm>
            <a:custGeom>
              <a:rect b="b" l="l" r="r" t="t"/>
              <a:pathLst>
                <a:path extrusionOk="0" h="11460" w="1135">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2"/>
            <p:cNvSpPr/>
            <p:nvPr/>
          </p:nvSpPr>
          <p:spPr>
            <a:xfrm>
              <a:off x="3294508" y="2435702"/>
              <a:ext cx="33241" cy="80000"/>
            </a:xfrm>
            <a:custGeom>
              <a:rect b="b" l="l" r="r" t="t"/>
              <a:pathLst>
                <a:path extrusionOk="0" h="3054" w="1269">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2"/>
            <p:cNvSpPr/>
            <p:nvPr/>
          </p:nvSpPr>
          <p:spPr>
            <a:xfrm>
              <a:off x="3334507" y="2395676"/>
              <a:ext cx="55271" cy="159947"/>
            </a:xfrm>
            <a:custGeom>
              <a:rect b="b" l="l" r="r" t="t"/>
              <a:pathLst>
                <a:path extrusionOk="0" h="6106" w="211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2"/>
            <p:cNvSpPr/>
            <p:nvPr/>
          </p:nvSpPr>
          <p:spPr>
            <a:xfrm>
              <a:off x="3373721" y="2356646"/>
              <a:ext cx="76987" cy="238374"/>
            </a:xfrm>
            <a:custGeom>
              <a:rect b="b" l="l" r="r" t="t"/>
              <a:pathLst>
                <a:path extrusionOk="0" h="9100" w="2939">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2"/>
            <p:cNvSpPr/>
            <p:nvPr/>
          </p:nvSpPr>
          <p:spPr>
            <a:xfrm>
              <a:off x="3049165" y="2320078"/>
              <a:ext cx="225251" cy="311432"/>
            </a:xfrm>
            <a:custGeom>
              <a:rect b="b" l="l" r="r" t="t"/>
              <a:pathLst>
                <a:path extrusionOk="0" h="11889" w="8599">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72"/>
          <p:cNvGrpSpPr/>
          <p:nvPr/>
        </p:nvGrpSpPr>
        <p:grpSpPr>
          <a:xfrm>
            <a:off x="3593052" y="2313712"/>
            <a:ext cx="385381" cy="323980"/>
            <a:chOff x="3593052" y="2313712"/>
            <a:chExt cx="385381" cy="323980"/>
          </a:xfrm>
        </p:grpSpPr>
        <p:sp>
          <p:nvSpPr>
            <p:cNvPr id="8417" name="Google Shape;8417;p72"/>
            <p:cNvSpPr/>
            <p:nvPr/>
          </p:nvSpPr>
          <p:spPr>
            <a:xfrm>
              <a:off x="3664250" y="2350883"/>
              <a:ext cx="249665" cy="249665"/>
            </a:xfrm>
            <a:custGeom>
              <a:rect b="b" l="l" r="r" t="t"/>
              <a:pathLst>
                <a:path extrusionOk="0" h="9531" w="9531">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2"/>
            <p:cNvSpPr/>
            <p:nvPr/>
          </p:nvSpPr>
          <p:spPr>
            <a:xfrm>
              <a:off x="3689292" y="2375925"/>
              <a:ext cx="199580" cy="199658"/>
            </a:xfrm>
            <a:custGeom>
              <a:rect b="b" l="l" r="r" t="t"/>
              <a:pathLst>
                <a:path extrusionOk="0" h="7622" w="7619">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2"/>
            <p:cNvSpPr/>
            <p:nvPr/>
          </p:nvSpPr>
          <p:spPr>
            <a:xfrm>
              <a:off x="3769187" y="2375925"/>
              <a:ext cx="125055" cy="199711"/>
            </a:xfrm>
            <a:custGeom>
              <a:rect b="b" l="l" r="r" t="t"/>
              <a:pathLst>
                <a:path extrusionOk="0" h="7624" w="4774">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2"/>
            <p:cNvSpPr/>
            <p:nvPr/>
          </p:nvSpPr>
          <p:spPr>
            <a:xfrm>
              <a:off x="3935787" y="2319449"/>
              <a:ext cx="37014" cy="312690"/>
            </a:xfrm>
            <a:custGeom>
              <a:rect b="b" l="l" r="r" t="t"/>
              <a:pathLst>
                <a:path extrusionOk="0" h="11937" w="1413">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2"/>
            <p:cNvSpPr/>
            <p:nvPr/>
          </p:nvSpPr>
          <p:spPr>
            <a:xfrm>
              <a:off x="3935683" y="2319449"/>
              <a:ext cx="36935" cy="161807"/>
            </a:xfrm>
            <a:custGeom>
              <a:rect b="b" l="l" r="r" t="t"/>
              <a:pathLst>
                <a:path extrusionOk="0" h="6177" w="141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2"/>
            <p:cNvSpPr/>
            <p:nvPr/>
          </p:nvSpPr>
          <p:spPr>
            <a:xfrm>
              <a:off x="3598710" y="2365788"/>
              <a:ext cx="49142" cy="265172"/>
            </a:xfrm>
            <a:custGeom>
              <a:rect b="b" l="l" r="r" t="t"/>
              <a:pathLst>
                <a:path extrusionOk="0" h="10123" w="1876">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2"/>
            <p:cNvSpPr/>
            <p:nvPr/>
          </p:nvSpPr>
          <p:spPr>
            <a:xfrm>
              <a:off x="3598710" y="2365788"/>
              <a:ext cx="49142" cy="57105"/>
            </a:xfrm>
            <a:custGeom>
              <a:rect b="b" l="l" r="r" t="t"/>
              <a:pathLst>
                <a:path extrusionOk="0" h="2180" w="1876">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2"/>
            <p:cNvSpPr/>
            <p:nvPr/>
          </p:nvSpPr>
          <p:spPr>
            <a:xfrm>
              <a:off x="3593052" y="2315860"/>
              <a:ext cx="60432" cy="320758"/>
            </a:xfrm>
            <a:custGeom>
              <a:rect b="b" l="l" r="r" t="t"/>
              <a:pathLst>
                <a:path extrusionOk="0" h="12245" w="2307">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2"/>
            <p:cNvSpPr/>
            <p:nvPr/>
          </p:nvSpPr>
          <p:spPr>
            <a:xfrm>
              <a:off x="3645573" y="2390228"/>
              <a:ext cx="231433" cy="216030"/>
            </a:xfrm>
            <a:custGeom>
              <a:rect b="b" l="l" r="r" t="t"/>
              <a:pathLst>
                <a:path extrusionOk="0" h="8247" w="8835">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2"/>
            <p:cNvSpPr/>
            <p:nvPr/>
          </p:nvSpPr>
          <p:spPr>
            <a:xfrm>
              <a:off x="3701499" y="2345225"/>
              <a:ext cx="227137" cy="215637"/>
            </a:xfrm>
            <a:custGeom>
              <a:rect b="b" l="l" r="r" t="t"/>
              <a:pathLst>
                <a:path extrusionOk="0" h="8232" w="8671">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2"/>
            <p:cNvSpPr/>
            <p:nvPr/>
          </p:nvSpPr>
          <p:spPr>
            <a:xfrm>
              <a:off x="3683530" y="2370215"/>
              <a:ext cx="219331" cy="210948"/>
            </a:xfrm>
            <a:custGeom>
              <a:rect b="b" l="l" r="r" t="t"/>
              <a:pathLst>
                <a:path extrusionOk="0" h="8053" w="8373">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2"/>
            <p:cNvSpPr/>
            <p:nvPr/>
          </p:nvSpPr>
          <p:spPr>
            <a:xfrm>
              <a:off x="3930024" y="2313712"/>
              <a:ext cx="48408" cy="323980"/>
            </a:xfrm>
            <a:custGeom>
              <a:rect b="b" l="l" r="r" t="t"/>
              <a:pathLst>
                <a:path extrusionOk="0" h="12368" w="1848">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72"/>
          <p:cNvGrpSpPr/>
          <p:nvPr/>
        </p:nvGrpSpPr>
        <p:grpSpPr>
          <a:xfrm>
            <a:off x="4134162" y="2284610"/>
            <a:ext cx="387005" cy="382185"/>
            <a:chOff x="4134162" y="2284610"/>
            <a:chExt cx="387005" cy="382185"/>
          </a:xfrm>
        </p:grpSpPr>
        <p:sp>
          <p:nvSpPr>
            <p:cNvPr id="8430" name="Google Shape;8430;p72"/>
            <p:cNvSpPr/>
            <p:nvPr/>
          </p:nvSpPr>
          <p:spPr>
            <a:xfrm>
              <a:off x="4144221" y="2362094"/>
              <a:ext cx="299121" cy="299121"/>
            </a:xfrm>
            <a:custGeom>
              <a:rect b="b" l="l" r="r" t="t"/>
              <a:pathLst>
                <a:path extrusionOk="0" h="11419" w="11419">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2"/>
            <p:cNvSpPr/>
            <p:nvPr/>
          </p:nvSpPr>
          <p:spPr>
            <a:xfrm>
              <a:off x="4419347" y="2290294"/>
              <a:ext cx="95795" cy="95717"/>
            </a:xfrm>
            <a:custGeom>
              <a:rect b="b" l="l" r="r" t="t"/>
              <a:pathLst>
                <a:path extrusionOk="0" h="3654" w="3657">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2"/>
            <p:cNvSpPr/>
            <p:nvPr/>
          </p:nvSpPr>
          <p:spPr>
            <a:xfrm>
              <a:off x="4419347" y="2290294"/>
              <a:ext cx="59908" cy="95717"/>
            </a:xfrm>
            <a:custGeom>
              <a:rect b="b" l="l" r="r" t="t"/>
              <a:pathLst>
                <a:path extrusionOk="0" h="3654" w="2287">
                  <a:moveTo>
                    <a:pt x="2286" y="0"/>
                  </a:moveTo>
                  <a:lnTo>
                    <a:pt x="0" y="2282"/>
                  </a:lnTo>
                  <a:lnTo>
                    <a:pt x="0" y="3653"/>
                  </a:lnTo>
                  <a:lnTo>
                    <a:pt x="2286" y="1371"/>
                  </a:lnTo>
                  <a:lnTo>
                    <a:pt x="22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2"/>
            <p:cNvSpPr/>
            <p:nvPr/>
          </p:nvSpPr>
          <p:spPr>
            <a:xfrm>
              <a:off x="4180108" y="2398008"/>
              <a:ext cx="227320" cy="227320"/>
            </a:xfrm>
            <a:custGeom>
              <a:rect b="b" l="l" r="r" t="t"/>
              <a:pathLst>
                <a:path extrusionOk="0" h="8678" w="8678">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2"/>
            <p:cNvSpPr/>
            <p:nvPr/>
          </p:nvSpPr>
          <p:spPr>
            <a:xfrm>
              <a:off x="4293768" y="2505643"/>
              <a:ext cx="113660" cy="11945"/>
            </a:xfrm>
            <a:custGeom>
              <a:rect b="b" l="l" r="r" t="t"/>
              <a:pathLst>
                <a:path extrusionOk="0" h="456" w="4339">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2"/>
            <p:cNvSpPr/>
            <p:nvPr/>
          </p:nvSpPr>
          <p:spPr>
            <a:xfrm>
              <a:off x="4216126" y="2434000"/>
              <a:ext cx="155232" cy="155232"/>
            </a:xfrm>
            <a:custGeom>
              <a:rect b="b" l="l" r="r" t="t"/>
              <a:pathLst>
                <a:path extrusionOk="0" h="5926" w="5926">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2"/>
            <p:cNvSpPr/>
            <p:nvPr/>
          </p:nvSpPr>
          <p:spPr>
            <a:xfrm>
              <a:off x="4293768" y="2505643"/>
              <a:ext cx="77668" cy="11945"/>
            </a:xfrm>
            <a:custGeom>
              <a:rect b="b" l="l" r="r" t="t"/>
              <a:pathLst>
                <a:path extrusionOk="0" h="456" w="2965">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2"/>
            <p:cNvSpPr/>
            <p:nvPr/>
          </p:nvSpPr>
          <p:spPr>
            <a:xfrm>
              <a:off x="4251490" y="2469363"/>
              <a:ext cx="84479" cy="84505"/>
            </a:xfrm>
            <a:custGeom>
              <a:rect b="b" l="l" r="r" t="t"/>
              <a:pathLst>
                <a:path extrusionOk="0" h="3226" w="3225">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2"/>
            <p:cNvSpPr/>
            <p:nvPr/>
          </p:nvSpPr>
          <p:spPr>
            <a:xfrm>
              <a:off x="4293768" y="2505643"/>
              <a:ext cx="42384" cy="11945"/>
            </a:xfrm>
            <a:custGeom>
              <a:rect b="b" l="l" r="r" t="t"/>
              <a:pathLst>
                <a:path extrusionOk="0" h="456" w="1618">
                  <a:moveTo>
                    <a:pt x="0" y="0"/>
                  </a:moveTo>
                  <a:lnTo>
                    <a:pt x="0" y="456"/>
                  </a:lnTo>
                  <a:lnTo>
                    <a:pt x="1597" y="456"/>
                  </a:lnTo>
                  <a:cubicBezTo>
                    <a:pt x="1618" y="305"/>
                    <a:pt x="1618" y="151"/>
                    <a:pt x="1597"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2"/>
            <p:cNvSpPr/>
            <p:nvPr/>
          </p:nvSpPr>
          <p:spPr>
            <a:xfrm>
              <a:off x="4275798" y="2493698"/>
              <a:ext cx="35940" cy="35940"/>
            </a:xfrm>
            <a:custGeom>
              <a:rect b="b" l="l" r="r" t="t"/>
              <a:pathLst>
                <a:path extrusionOk="0" h="1372" w="1372">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2"/>
            <p:cNvSpPr/>
            <p:nvPr/>
          </p:nvSpPr>
          <p:spPr>
            <a:xfrm>
              <a:off x="4293768" y="2505643"/>
              <a:ext cx="18336" cy="11945"/>
            </a:xfrm>
            <a:custGeom>
              <a:rect b="b" l="l" r="r" t="t"/>
              <a:pathLst>
                <a:path extrusionOk="0" h="456" w="700">
                  <a:moveTo>
                    <a:pt x="0" y="0"/>
                  </a:moveTo>
                  <a:lnTo>
                    <a:pt x="0" y="456"/>
                  </a:lnTo>
                  <a:lnTo>
                    <a:pt x="645" y="456"/>
                  </a:lnTo>
                  <a:cubicBezTo>
                    <a:pt x="699" y="309"/>
                    <a:pt x="699" y="147"/>
                    <a:pt x="64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2"/>
            <p:cNvSpPr/>
            <p:nvPr/>
          </p:nvSpPr>
          <p:spPr>
            <a:xfrm>
              <a:off x="4134162" y="2284610"/>
              <a:ext cx="387005" cy="382185"/>
            </a:xfrm>
            <a:custGeom>
              <a:rect b="b" l="l" r="r" t="t"/>
              <a:pathLst>
                <a:path extrusionOk="0" h="14590" w="14774">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2"/>
          <p:cNvGrpSpPr/>
          <p:nvPr/>
        </p:nvGrpSpPr>
        <p:grpSpPr>
          <a:xfrm>
            <a:off x="5224896" y="2282645"/>
            <a:ext cx="385486" cy="385748"/>
            <a:chOff x="5224896" y="2282645"/>
            <a:chExt cx="385486" cy="385748"/>
          </a:xfrm>
        </p:grpSpPr>
        <p:sp>
          <p:nvSpPr>
            <p:cNvPr id="8443" name="Google Shape;8443;p72"/>
            <p:cNvSpPr/>
            <p:nvPr/>
          </p:nvSpPr>
          <p:spPr>
            <a:xfrm>
              <a:off x="5230632" y="2307871"/>
              <a:ext cx="373803" cy="186928"/>
            </a:xfrm>
            <a:custGeom>
              <a:rect b="b" l="l" r="r" t="t"/>
              <a:pathLst>
                <a:path extrusionOk="0" h="7136" w="1427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2"/>
            <p:cNvSpPr/>
            <p:nvPr/>
          </p:nvSpPr>
          <p:spPr>
            <a:xfrm>
              <a:off x="5230554" y="2307871"/>
              <a:ext cx="187006" cy="186928"/>
            </a:xfrm>
            <a:custGeom>
              <a:rect b="b" l="l" r="r" t="t"/>
              <a:pathLst>
                <a:path extrusionOk="0" h="7136" w="7139">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2"/>
            <p:cNvSpPr/>
            <p:nvPr/>
          </p:nvSpPr>
          <p:spPr>
            <a:xfrm>
              <a:off x="5417534" y="2307871"/>
              <a:ext cx="93464" cy="186928"/>
            </a:xfrm>
            <a:custGeom>
              <a:rect b="b" l="l" r="r" t="t"/>
              <a:pathLst>
                <a:path extrusionOk="0" h="7136" w="3568">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2"/>
            <p:cNvSpPr/>
            <p:nvPr/>
          </p:nvSpPr>
          <p:spPr>
            <a:xfrm>
              <a:off x="5405772" y="2287779"/>
              <a:ext cx="23549" cy="20484"/>
            </a:xfrm>
            <a:custGeom>
              <a:rect b="b" l="l" r="r" t="t"/>
              <a:pathLst>
                <a:path extrusionOk="0" h="782" w="899">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2"/>
            <p:cNvSpPr/>
            <p:nvPr/>
          </p:nvSpPr>
          <p:spPr>
            <a:xfrm>
              <a:off x="5344397" y="2559055"/>
              <a:ext cx="84636" cy="103601"/>
            </a:xfrm>
            <a:custGeom>
              <a:rect b="b" l="l" r="r" t="t"/>
              <a:pathLst>
                <a:path extrusionOk="0" h="3955" w="3231">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2"/>
            <p:cNvSpPr/>
            <p:nvPr/>
          </p:nvSpPr>
          <p:spPr>
            <a:xfrm>
              <a:off x="5224896" y="2282645"/>
              <a:ext cx="385486" cy="385748"/>
            </a:xfrm>
            <a:custGeom>
              <a:rect b="b" l="l" r="r" t="t"/>
              <a:pathLst>
                <a:path extrusionOk="0" h="14726" w="14716">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72"/>
          <p:cNvGrpSpPr/>
          <p:nvPr/>
        </p:nvGrpSpPr>
        <p:grpSpPr>
          <a:xfrm>
            <a:off x="4680930" y="2286941"/>
            <a:ext cx="385381" cy="377601"/>
            <a:chOff x="4680930" y="2286941"/>
            <a:chExt cx="385381" cy="377601"/>
          </a:xfrm>
        </p:grpSpPr>
        <p:sp>
          <p:nvSpPr>
            <p:cNvPr id="8450" name="Google Shape;8450;p72"/>
            <p:cNvSpPr/>
            <p:nvPr/>
          </p:nvSpPr>
          <p:spPr>
            <a:xfrm>
              <a:off x="4728841" y="2395755"/>
              <a:ext cx="331812" cy="263234"/>
            </a:xfrm>
            <a:custGeom>
              <a:rect b="b" l="l" r="r" t="t"/>
              <a:pathLst>
                <a:path extrusionOk="0" h="10049" w="12667">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2"/>
            <p:cNvSpPr/>
            <p:nvPr/>
          </p:nvSpPr>
          <p:spPr>
            <a:xfrm>
              <a:off x="4728946" y="2489219"/>
              <a:ext cx="331603" cy="169639"/>
            </a:xfrm>
            <a:custGeom>
              <a:rect b="b" l="l" r="r" t="t"/>
              <a:pathLst>
                <a:path extrusionOk="0" h="6476" w="12659">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2"/>
            <p:cNvSpPr/>
            <p:nvPr/>
          </p:nvSpPr>
          <p:spPr>
            <a:xfrm>
              <a:off x="4925303" y="2383705"/>
              <a:ext cx="84636" cy="83143"/>
            </a:xfrm>
            <a:custGeom>
              <a:rect b="b" l="l" r="r" t="t"/>
              <a:pathLst>
                <a:path extrusionOk="0" h="3174" w="3231">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2"/>
            <p:cNvSpPr/>
            <p:nvPr/>
          </p:nvSpPr>
          <p:spPr>
            <a:xfrm>
              <a:off x="4783615" y="2292521"/>
              <a:ext cx="141846" cy="141872"/>
            </a:xfrm>
            <a:custGeom>
              <a:rect b="b" l="l" r="r" t="t"/>
              <a:pathLst>
                <a:path extrusionOk="0" h="5416" w="5415">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2"/>
            <p:cNvSpPr/>
            <p:nvPr/>
          </p:nvSpPr>
          <p:spPr>
            <a:xfrm>
              <a:off x="4939082" y="2391904"/>
              <a:ext cx="59987" cy="59148"/>
            </a:xfrm>
            <a:custGeom>
              <a:rect b="b" l="l" r="r" t="t"/>
              <a:pathLst>
                <a:path extrusionOk="0" h="2258" w="229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2"/>
            <p:cNvSpPr/>
            <p:nvPr/>
          </p:nvSpPr>
          <p:spPr>
            <a:xfrm>
              <a:off x="4805252" y="2314158"/>
              <a:ext cx="126941" cy="119999"/>
            </a:xfrm>
            <a:custGeom>
              <a:rect b="b" l="l" r="r" t="t"/>
              <a:pathLst>
                <a:path extrusionOk="0" h="4581" w="4846">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2"/>
            <p:cNvSpPr/>
            <p:nvPr/>
          </p:nvSpPr>
          <p:spPr>
            <a:xfrm>
              <a:off x="4832442" y="2322933"/>
              <a:ext cx="44270" cy="81126"/>
            </a:xfrm>
            <a:custGeom>
              <a:rect b="b" l="l" r="r" t="t"/>
              <a:pathLst>
                <a:path extrusionOk="0" h="3097" w="169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2"/>
            <p:cNvSpPr/>
            <p:nvPr/>
          </p:nvSpPr>
          <p:spPr>
            <a:xfrm>
              <a:off x="4967818" y="2486756"/>
              <a:ext cx="36725" cy="23916"/>
            </a:xfrm>
            <a:custGeom>
              <a:rect b="b" l="l" r="r" t="t"/>
              <a:pathLst>
                <a:path extrusionOk="0" h="913" w="1402">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2"/>
            <p:cNvSpPr/>
            <p:nvPr/>
          </p:nvSpPr>
          <p:spPr>
            <a:xfrm>
              <a:off x="4680930" y="2286941"/>
              <a:ext cx="385381" cy="377601"/>
            </a:xfrm>
            <a:custGeom>
              <a:rect b="b" l="l" r="r" t="t"/>
              <a:pathLst>
                <a:path extrusionOk="0" h="14415" w="14712">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72"/>
          <p:cNvGrpSpPr/>
          <p:nvPr/>
        </p:nvGrpSpPr>
        <p:grpSpPr>
          <a:xfrm>
            <a:off x="5769778" y="2292101"/>
            <a:ext cx="374877" cy="367044"/>
            <a:chOff x="5769778" y="2292101"/>
            <a:chExt cx="374877" cy="367044"/>
          </a:xfrm>
        </p:grpSpPr>
        <p:sp>
          <p:nvSpPr>
            <p:cNvPr id="8460" name="Google Shape;8460;p72"/>
            <p:cNvSpPr/>
            <p:nvPr/>
          </p:nvSpPr>
          <p:spPr>
            <a:xfrm>
              <a:off x="5783687" y="2297917"/>
              <a:ext cx="355571" cy="355676"/>
            </a:xfrm>
            <a:custGeom>
              <a:rect b="b" l="l" r="r" t="t"/>
              <a:pathLst>
                <a:path extrusionOk="0" h="13578" w="13574">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2"/>
            <p:cNvSpPr/>
            <p:nvPr/>
          </p:nvSpPr>
          <p:spPr>
            <a:xfrm>
              <a:off x="5810328" y="2324583"/>
              <a:ext cx="302264" cy="302343"/>
            </a:xfrm>
            <a:custGeom>
              <a:rect b="b" l="l" r="r" t="t"/>
              <a:pathLst>
                <a:path extrusionOk="0" h="11542" w="11539">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2"/>
            <p:cNvSpPr/>
            <p:nvPr/>
          </p:nvSpPr>
          <p:spPr>
            <a:xfrm>
              <a:off x="5769778" y="2292101"/>
              <a:ext cx="374877" cy="367044"/>
            </a:xfrm>
            <a:custGeom>
              <a:rect b="b" l="l" r="r" t="t"/>
              <a:pathLst>
                <a:path extrusionOk="0" h="14012" w="14311">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2"/>
            <p:cNvSpPr/>
            <p:nvPr/>
          </p:nvSpPr>
          <p:spPr>
            <a:xfrm>
              <a:off x="5784316" y="2319030"/>
              <a:ext cx="353240" cy="314288"/>
            </a:xfrm>
            <a:custGeom>
              <a:rect b="b" l="l" r="r" t="t"/>
              <a:pathLst>
                <a:path extrusionOk="0" h="11998" w="13485">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2"/>
            <p:cNvSpPr/>
            <p:nvPr/>
          </p:nvSpPr>
          <p:spPr>
            <a:xfrm>
              <a:off x="5831153" y="2470358"/>
              <a:ext cx="18441" cy="10792"/>
            </a:xfrm>
            <a:custGeom>
              <a:rect b="b" l="l" r="r" t="t"/>
              <a:pathLst>
                <a:path extrusionOk="0" h="412" w="704">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2"/>
            <p:cNvSpPr/>
            <p:nvPr/>
          </p:nvSpPr>
          <p:spPr>
            <a:xfrm>
              <a:off x="5956129" y="2345487"/>
              <a:ext cx="135638" cy="135664"/>
            </a:xfrm>
            <a:custGeom>
              <a:rect b="b" l="l" r="r" t="t"/>
              <a:pathLst>
                <a:path extrusionOk="0" h="5179" w="5178">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2"/>
            <p:cNvSpPr/>
            <p:nvPr/>
          </p:nvSpPr>
          <p:spPr>
            <a:xfrm>
              <a:off x="5956129" y="2587581"/>
              <a:ext cx="10688" cy="18441"/>
            </a:xfrm>
            <a:custGeom>
              <a:rect b="b" l="l" r="r" t="t"/>
              <a:pathLst>
                <a:path extrusionOk="0" h="704" w="408">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2"/>
            <p:cNvSpPr/>
            <p:nvPr/>
          </p:nvSpPr>
          <p:spPr>
            <a:xfrm>
              <a:off x="5865390" y="2381898"/>
              <a:ext cx="20904" cy="16450"/>
            </a:xfrm>
            <a:custGeom>
              <a:rect b="b" l="l" r="r" t="t"/>
              <a:pathLst>
                <a:path extrusionOk="0" h="628" w="798">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2"/>
            <p:cNvSpPr/>
            <p:nvPr/>
          </p:nvSpPr>
          <p:spPr>
            <a:xfrm>
              <a:off x="6038434" y="2553266"/>
              <a:ext cx="19044" cy="16293"/>
            </a:xfrm>
            <a:custGeom>
              <a:rect b="b" l="l" r="r" t="t"/>
              <a:pathLst>
                <a:path extrusionOk="0" h="622" w="727">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2"/>
            <p:cNvSpPr/>
            <p:nvPr/>
          </p:nvSpPr>
          <p:spPr>
            <a:xfrm>
              <a:off x="6036653" y="2381976"/>
              <a:ext cx="20825" cy="16398"/>
            </a:xfrm>
            <a:custGeom>
              <a:rect b="b" l="l" r="r" t="t"/>
              <a:pathLst>
                <a:path extrusionOk="0" h="626" w="795">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2"/>
            <p:cNvSpPr/>
            <p:nvPr/>
          </p:nvSpPr>
          <p:spPr>
            <a:xfrm>
              <a:off x="5867249" y="2553161"/>
              <a:ext cx="19044" cy="16319"/>
            </a:xfrm>
            <a:custGeom>
              <a:rect b="b" l="l" r="r" t="t"/>
              <a:pathLst>
                <a:path extrusionOk="0" h="623" w="727">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2"/>
            <p:cNvSpPr/>
            <p:nvPr/>
          </p:nvSpPr>
          <p:spPr>
            <a:xfrm>
              <a:off x="5838592" y="2421400"/>
              <a:ext cx="22868" cy="13936"/>
            </a:xfrm>
            <a:custGeom>
              <a:rect b="b" l="l" r="r" t="t"/>
              <a:pathLst>
                <a:path extrusionOk="0" h="532" w="873">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2"/>
            <p:cNvSpPr/>
            <p:nvPr/>
          </p:nvSpPr>
          <p:spPr>
            <a:xfrm>
              <a:off x="6061512" y="2516147"/>
              <a:ext cx="22816" cy="13883"/>
            </a:xfrm>
            <a:custGeom>
              <a:rect b="b" l="l" r="r" t="t"/>
              <a:pathLst>
                <a:path extrusionOk="0" h="530" w="871">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2"/>
            <p:cNvSpPr/>
            <p:nvPr/>
          </p:nvSpPr>
          <p:spPr>
            <a:xfrm>
              <a:off x="6000923" y="2355336"/>
              <a:ext cx="16162" cy="17917"/>
            </a:xfrm>
            <a:custGeom>
              <a:rect b="b" l="l" r="r" t="t"/>
              <a:pathLst>
                <a:path extrusionOk="0" h="684" w="617">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2"/>
            <p:cNvSpPr/>
            <p:nvPr/>
          </p:nvSpPr>
          <p:spPr>
            <a:xfrm>
              <a:off x="5906490" y="2578203"/>
              <a:ext cx="15900" cy="17917"/>
            </a:xfrm>
            <a:custGeom>
              <a:rect b="b" l="l" r="r" t="t"/>
              <a:pathLst>
                <a:path extrusionOk="0" h="684" w="607">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2"/>
            <p:cNvSpPr/>
            <p:nvPr/>
          </p:nvSpPr>
          <p:spPr>
            <a:xfrm>
              <a:off x="5907983" y="2354472"/>
              <a:ext cx="16031" cy="17970"/>
            </a:xfrm>
            <a:custGeom>
              <a:rect b="b" l="l" r="r" t="t"/>
              <a:pathLst>
                <a:path extrusionOk="0" h="686" w="612">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2"/>
            <p:cNvSpPr/>
            <p:nvPr/>
          </p:nvSpPr>
          <p:spPr>
            <a:xfrm>
              <a:off x="5999194" y="2579041"/>
              <a:ext cx="15717" cy="17996"/>
            </a:xfrm>
            <a:custGeom>
              <a:rect b="b" l="l" r="r" t="t"/>
              <a:pathLst>
                <a:path extrusionOk="0" h="687" w="60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2"/>
            <p:cNvSpPr/>
            <p:nvPr/>
          </p:nvSpPr>
          <p:spPr>
            <a:xfrm>
              <a:off x="6062664" y="2423574"/>
              <a:ext cx="22502" cy="13674"/>
            </a:xfrm>
            <a:custGeom>
              <a:rect b="b" l="l" r="r" t="t"/>
              <a:pathLst>
                <a:path extrusionOk="0" h="522" w="859">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2"/>
            <p:cNvSpPr/>
            <p:nvPr/>
          </p:nvSpPr>
          <p:spPr>
            <a:xfrm>
              <a:off x="5837675" y="2514235"/>
              <a:ext cx="22999" cy="13752"/>
            </a:xfrm>
            <a:custGeom>
              <a:rect b="b" l="l" r="r" t="t"/>
              <a:pathLst>
                <a:path extrusionOk="0" h="525" w="878">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72"/>
          <p:cNvGrpSpPr/>
          <p:nvPr/>
        </p:nvGrpSpPr>
        <p:grpSpPr>
          <a:xfrm>
            <a:off x="6371739" y="2314603"/>
            <a:ext cx="267346" cy="322303"/>
            <a:chOff x="6371739" y="2314603"/>
            <a:chExt cx="267346" cy="322303"/>
          </a:xfrm>
        </p:grpSpPr>
        <p:sp>
          <p:nvSpPr>
            <p:cNvPr id="8480" name="Google Shape;8480;p72"/>
            <p:cNvSpPr/>
            <p:nvPr/>
          </p:nvSpPr>
          <p:spPr>
            <a:xfrm>
              <a:off x="6407993" y="2389023"/>
              <a:ext cx="194812" cy="243116"/>
            </a:xfrm>
            <a:custGeom>
              <a:rect b="b" l="l" r="r" t="t"/>
              <a:pathLst>
                <a:path extrusionOk="0" h="9281" w="7437">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2"/>
            <p:cNvSpPr/>
            <p:nvPr/>
          </p:nvSpPr>
          <p:spPr>
            <a:xfrm>
              <a:off x="6420462" y="2389023"/>
              <a:ext cx="182343" cy="243116"/>
            </a:xfrm>
            <a:custGeom>
              <a:rect b="b" l="l" r="r" t="t"/>
              <a:pathLst>
                <a:path extrusionOk="0" h="9281" w="6961">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2"/>
            <p:cNvSpPr/>
            <p:nvPr/>
          </p:nvSpPr>
          <p:spPr>
            <a:xfrm>
              <a:off x="6407993" y="2345670"/>
              <a:ext cx="194367" cy="40236"/>
            </a:xfrm>
            <a:custGeom>
              <a:rect b="b" l="l" r="r" t="t"/>
              <a:pathLst>
                <a:path extrusionOk="0" h="1536" w="742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2"/>
            <p:cNvSpPr/>
            <p:nvPr/>
          </p:nvSpPr>
          <p:spPr>
            <a:xfrm>
              <a:off x="6521286" y="2345670"/>
              <a:ext cx="81074" cy="40236"/>
            </a:xfrm>
            <a:custGeom>
              <a:rect b="b" l="l" r="r" t="t"/>
              <a:pathLst>
                <a:path extrusionOk="0" h="1536" w="3095">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2"/>
            <p:cNvSpPr/>
            <p:nvPr/>
          </p:nvSpPr>
          <p:spPr>
            <a:xfrm>
              <a:off x="6376768" y="2369534"/>
              <a:ext cx="257995" cy="28945"/>
            </a:xfrm>
            <a:custGeom>
              <a:rect b="b" l="l" r="r" t="t"/>
              <a:pathLst>
                <a:path extrusionOk="0" h="1105" w="9849">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2"/>
            <p:cNvSpPr/>
            <p:nvPr/>
          </p:nvSpPr>
          <p:spPr>
            <a:xfrm>
              <a:off x="6376402" y="2369560"/>
              <a:ext cx="257549" cy="28919"/>
            </a:xfrm>
            <a:custGeom>
              <a:rect b="b" l="l" r="r" t="t"/>
              <a:pathLst>
                <a:path extrusionOk="0" h="1104" w="9832">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2"/>
            <p:cNvSpPr/>
            <p:nvPr/>
          </p:nvSpPr>
          <p:spPr>
            <a:xfrm>
              <a:off x="6496506" y="2427634"/>
              <a:ext cx="17786" cy="155494"/>
            </a:xfrm>
            <a:custGeom>
              <a:rect b="b" l="l" r="r" t="t"/>
              <a:pathLst>
                <a:path extrusionOk="0" h="5936" w="679">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2"/>
            <p:cNvSpPr/>
            <p:nvPr/>
          </p:nvSpPr>
          <p:spPr>
            <a:xfrm>
              <a:off x="6547141" y="2427634"/>
              <a:ext cx="21925" cy="155310"/>
            </a:xfrm>
            <a:custGeom>
              <a:rect b="b" l="l" r="r" t="t"/>
              <a:pathLst>
                <a:path extrusionOk="0" h="5929" w="837">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2"/>
            <p:cNvSpPr/>
            <p:nvPr/>
          </p:nvSpPr>
          <p:spPr>
            <a:xfrm>
              <a:off x="6441758" y="2427634"/>
              <a:ext cx="21820" cy="155310"/>
            </a:xfrm>
            <a:custGeom>
              <a:rect b="b" l="l" r="r" t="t"/>
              <a:pathLst>
                <a:path extrusionOk="0" h="5929" w="833">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2"/>
            <p:cNvSpPr/>
            <p:nvPr/>
          </p:nvSpPr>
          <p:spPr>
            <a:xfrm>
              <a:off x="6497213" y="2427634"/>
              <a:ext cx="17079" cy="155494"/>
            </a:xfrm>
            <a:custGeom>
              <a:rect b="b" l="l" r="r" t="t"/>
              <a:pathLst>
                <a:path extrusionOk="0" h="5936" w="652">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2"/>
            <p:cNvSpPr/>
            <p:nvPr/>
          </p:nvSpPr>
          <p:spPr>
            <a:xfrm>
              <a:off x="6547927" y="2427634"/>
              <a:ext cx="21139" cy="155520"/>
            </a:xfrm>
            <a:custGeom>
              <a:rect b="b" l="l" r="r" t="t"/>
              <a:pathLst>
                <a:path extrusionOk="0" h="5937" w="807">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2"/>
            <p:cNvSpPr/>
            <p:nvPr/>
          </p:nvSpPr>
          <p:spPr>
            <a:xfrm>
              <a:off x="6446500" y="2427634"/>
              <a:ext cx="17236" cy="155546"/>
            </a:xfrm>
            <a:custGeom>
              <a:rect b="b" l="l" r="r" t="t"/>
              <a:pathLst>
                <a:path extrusionOk="0" h="5938" w="658">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2"/>
            <p:cNvSpPr/>
            <p:nvPr/>
          </p:nvSpPr>
          <p:spPr>
            <a:xfrm>
              <a:off x="6371739" y="2314603"/>
              <a:ext cx="267346" cy="322303"/>
            </a:xfrm>
            <a:custGeom>
              <a:rect b="b" l="l" r="r" t="t"/>
              <a:pathLst>
                <a:path extrusionOk="0" h="12304" w="10206">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2"/>
            <p:cNvSpPr/>
            <p:nvPr/>
          </p:nvSpPr>
          <p:spPr>
            <a:xfrm>
              <a:off x="6491738" y="2422972"/>
              <a:ext cx="27321" cy="164924"/>
            </a:xfrm>
            <a:custGeom>
              <a:rect b="b" l="l" r="r" t="t"/>
              <a:pathLst>
                <a:path extrusionOk="0" h="6296" w="1043">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2"/>
            <p:cNvSpPr/>
            <p:nvPr/>
          </p:nvSpPr>
          <p:spPr>
            <a:xfrm>
              <a:off x="6542452" y="2422945"/>
              <a:ext cx="31355" cy="164505"/>
            </a:xfrm>
            <a:custGeom>
              <a:rect b="b" l="l" r="r" t="t"/>
              <a:pathLst>
                <a:path extrusionOk="0" h="6280" w="1197">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2"/>
            <p:cNvSpPr/>
            <p:nvPr/>
          </p:nvSpPr>
          <p:spPr>
            <a:xfrm>
              <a:off x="6436991" y="2422945"/>
              <a:ext cx="31251" cy="164505"/>
            </a:xfrm>
            <a:custGeom>
              <a:rect b="b" l="l" r="r" t="t"/>
              <a:pathLst>
                <a:path extrusionOk="0" h="6280" w="1193">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72"/>
          <p:cNvGrpSpPr/>
          <p:nvPr/>
        </p:nvGrpSpPr>
        <p:grpSpPr>
          <a:xfrm>
            <a:off x="6856635" y="2291787"/>
            <a:ext cx="388079" cy="367909"/>
            <a:chOff x="6856635" y="2291787"/>
            <a:chExt cx="388079" cy="367909"/>
          </a:xfrm>
        </p:grpSpPr>
        <p:sp>
          <p:nvSpPr>
            <p:cNvPr id="8497" name="Google Shape;8497;p72"/>
            <p:cNvSpPr/>
            <p:nvPr/>
          </p:nvSpPr>
          <p:spPr>
            <a:xfrm>
              <a:off x="6862921" y="2453646"/>
              <a:ext cx="106587" cy="199763"/>
            </a:xfrm>
            <a:custGeom>
              <a:rect b="b" l="l" r="r" t="t"/>
              <a:pathLst>
                <a:path extrusionOk="0" h="7626" w="4069">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2"/>
            <p:cNvSpPr/>
            <p:nvPr/>
          </p:nvSpPr>
          <p:spPr>
            <a:xfrm>
              <a:off x="6862843" y="2453646"/>
              <a:ext cx="39974" cy="199763"/>
            </a:xfrm>
            <a:custGeom>
              <a:rect b="b" l="l" r="r" t="t"/>
              <a:pathLst>
                <a:path extrusionOk="0" h="7626" w="1526">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2"/>
            <p:cNvSpPr/>
            <p:nvPr/>
          </p:nvSpPr>
          <p:spPr>
            <a:xfrm>
              <a:off x="6969378" y="2298048"/>
              <a:ext cx="267608" cy="335427"/>
            </a:xfrm>
            <a:custGeom>
              <a:rect b="b" l="l" r="r" t="t"/>
              <a:pathLst>
                <a:path extrusionOk="0" h="12805" w="10216">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2"/>
            <p:cNvSpPr/>
            <p:nvPr/>
          </p:nvSpPr>
          <p:spPr>
            <a:xfrm>
              <a:off x="6969378" y="2593501"/>
              <a:ext cx="251472" cy="39974"/>
            </a:xfrm>
            <a:custGeom>
              <a:rect b="b" l="l" r="r" t="t"/>
              <a:pathLst>
                <a:path extrusionOk="0" h="1526" w="960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2"/>
            <p:cNvSpPr/>
            <p:nvPr/>
          </p:nvSpPr>
          <p:spPr>
            <a:xfrm>
              <a:off x="7155913" y="2546848"/>
              <a:ext cx="70045" cy="33320"/>
            </a:xfrm>
            <a:custGeom>
              <a:rect b="b" l="l" r="r" t="t"/>
              <a:pathLst>
                <a:path extrusionOk="0" h="1272" w="2674">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2"/>
            <p:cNvSpPr/>
            <p:nvPr/>
          </p:nvSpPr>
          <p:spPr>
            <a:xfrm>
              <a:off x="7155834" y="2493593"/>
              <a:ext cx="76778" cy="33346"/>
            </a:xfrm>
            <a:custGeom>
              <a:rect b="b" l="l" r="r" t="t"/>
              <a:pathLst>
                <a:path extrusionOk="0" h="1273" w="2931">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2"/>
            <p:cNvSpPr/>
            <p:nvPr/>
          </p:nvSpPr>
          <p:spPr>
            <a:xfrm>
              <a:off x="7155834" y="2440365"/>
              <a:ext cx="83405" cy="33346"/>
            </a:xfrm>
            <a:custGeom>
              <a:rect b="b" l="l" r="r" t="t"/>
              <a:pathLst>
                <a:path extrusionOk="0" h="1273" w="3184">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2"/>
            <p:cNvSpPr/>
            <p:nvPr/>
          </p:nvSpPr>
          <p:spPr>
            <a:xfrm>
              <a:off x="6916150" y="2600155"/>
              <a:ext cx="26693" cy="26588"/>
            </a:xfrm>
            <a:custGeom>
              <a:rect b="b" l="l" r="r" t="t"/>
              <a:pathLst>
                <a:path extrusionOk="0" h="1015" w="1019">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2"/>
            <p:cNvSpPr/>
            <p:nvPr/>
          </p:nvSpPr>
          <p:spPr>
            <a:xfrm>
              <a:off x="6856635" y="2291787"/>
              <a:ext cx="388079" cy="367909"/>
            </a:xfrm>
            <a:custGeom>
              <a:rect b="b" l="l" r="r" t="t"/>
              <a:pathLst>
                <a:path extrusionOk="0" h="14045" w="14815">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2"/>
            <p:cNvSpPr/>
            <p:nvPr/>
          </p:nvSpPr>
          <p:spPr>
            <a:xfrm>
              <a:off x="6903314" y="2593868"/>
              <a:ext cx="45710" cy="39162"/>
            </a:xfrm>
            <a:custGeom>
              <a:rect b="b" l="l" r="r" t="t"/>
              <a:pathLst>
                <a:path extrusionOk="0" h="1495" w="1745">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72"/>
          <p:cNvGrpSpPr/>
          <p:nvPr/>
        </p:nvGrpSpPr>
        <p:grpSpPr>
          <a:xfrm>
            <a:off x="7407254" y="2296345"/>
            <a:ext cx="373357" cy="357352"/>
            <a:chOff x="7407254" y="2296345"/>
            <a:chExt cx="373357" cy="357352"/>
          </a:xfrm>
        </p:grpSpPr>
        <p:sp>
          <p:nvSpPr>
            <p:cNvPr id="8508" name="Google Shape;8508;p72"/>
            <p:cNvSpPr/>
            <p:nvPr/>
          </p:nvSpPr>
          <p:spPr>
            <a:xfrm>
              <a:off x="7528720" y="2510489"/>
              <a:ext cx="9614" cy="20118"/>
            </a:xfrm>
            <a:custGeom>
              <a:rect b="b" l="l" r="r" t="t"/>
              <a:pathLst>
                <a:path extrusionOk="0" h="768" w="367">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2"/>
            <p:cNvSpPr/>
            <p:nvPr/>
          </p:nvSpPr>
          <p:spPr>
            <a:xfrm>
              <a:off x="7538307" y="2324767"/>
              <a:ext cx="236017" cy="248302"/>
            </a:xfrm>
            <a:custGeom>
              <a:rect b="b" l="l" r="r" t="t"/>
              <a:pathLst>
                <a:path extrusionOk="0" h="9479" w="901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2"/>
            <p:cNvSpPr/>
            <p:nvPr/>
          </p:nvSpPr>
          <p:spPr>
            <a:xfrm>
              <a:off x="7516513" y="2302003"/>
              <a:ext cx="248931" cy="240837"/>
            </a:xfrm>
            <a:custGeom>
              <a:rect b="b" l="l" r="r" t="t"/>
              <a:pathLst>
                <a:path extrusionOk="0" h="9194" w="9503">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2"/>
            <p:cNvSpPr/>
            <p:nvPr/>
          </p:nvSpPr>
          <p:spPr>
            <a:xfrm>
              <a:off x="7643978" y="2420981"/>
              <a:ext cx="24073" cy="57839"/>
            </a:xfrm>
            <a:custGeom>
              <a:rect b="b" l="l" r="r" t="t"/>
              <a:pathLst>
                <a:path extrusionOk="0" h="2208" w="919">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2"/>
            <p:cNvSpPr/>
            <p:nvPr/>
          </p:nvSpPr>
          <p:spPr>
            <a:xfrm>
              <a:off x="7442355" y="2571785"/>
              <a:ext cx="160890" cy="77642"/>
            </a:xfrm>
            <a:custGeom>
              <a:rect b="b" l="l" r="r" t="t"/>
              <a:pathLst>
                <a:path extrusionOk="0" h="2964" w="6142">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2"/>
            <p:cNvSpPr/>
            <p:nvPr/>
          </p:nvSpPr>
          <p:spPr>
            <a:xfrm>
              <a:off x="7563900" y="2526809"/>
              <a:ext cx="87910" cy="49325"/>
            </a:xfrm>
            <a:custGeom>
              <a:rect b="b" l="l" r="r" t="t"/>
              <a:pathLst>
                <a:path extrusionOk="0" h="1883" w="3356">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2"/>
            <p:cNvSpPr/>
            <p:nvPr/>
          </p:nvSpPr>
          <p:spPr>
            <a:xfrm>
              <a:off x="7412100" y="2398217"/>
              <a:ext cx="250110" cy="240706"/>
            </a:xfrm>
            <a:custGeom>
              <a:rect b="b" l="l" r="r" t="t"/>
              <a:pathLst>
                <a:path extrusionOk="0" h="9189" w="9548">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2"/>
            <p:cNvSpPr/>
            <p:nvPr/>
          </p:nvSpPr>
          <p:spPr>
            <a:xfrm>
              <a:off x="7554469" y="2550515"/>
              <a:ext cx="38716" cy="23549"/>
            </a:xfrm>
            <a:custGeom>
              <a:rect b="b" l="l" r="r" t="t"/>
              <a:pathLst>
                <a:path extrusionOk="0" h="899" w="1478">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2"/>
            <p:cNvSpPr/>
            <p:nvPr/>
          </p:nvSpPr>
          <p:spPr>
            <a:xfrm>
              <a:off x="7407254" y="2335769"/>
              <a:ext cx="330188" cy="317929"/>
            </a:xfrm>
            <a:custGeom>
              <a:rect b="b" l="l" r="r" t="t"/>
              <a:pathLst>
                <a:path extrusionOk="0" h="12137" w="12605">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2"/>
            <p:cNvSpPr/>
            <p:nvPr/>
          </p:nvSpPr>
          <p:spPr>
            <a:xfrm>
              <a:off x="7449166" y="2296345"/>
              <a:ext cx="331445" cy="319317"/>
            </a:xfrm>
            <a:custGeom>
              <a:rect b="b" l="l" r="r" t="t"/>
              <a:pathLst>
                <a:path extrusionOk="0" h="12190" w="12653">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72"/>
          <p:cNvGrpSpPr/>
          <p:nvPr/>
        </p:nvGrpSpPr>
        <p:grpSpPr>
          <a:xfrm>
            <a:off x="7943780" y="2341374"/>
            <a:ext cx="386900" cy="268682"/>
            <a:chOff x="7943780" y="2341374"/>
            <a:chExt cx="386900" cy="268682"/>
          </a:xfrm>
        </p:grpSpPr>
        <p:sp>
          <p:nvSpPr>
            <p:cNvPr id="8519" name="Google Shape;8519;p72"/>
            <p:cNvSpPr/>
            <p:nvPr/>
          </p:nvSpPr>
          <p:spPr>
            <a:xfrm>
              <a:off x="7950145" y="2379069"/>
              <a:ext cx="374169" cy="225408"/>
            </a:xfrm>
            <a:custGeom>
              <a:rect b="b" l="l" r="r" t="t"/>
              <a:pathLst>
                <a:path extrusionOk="0" h="8605" w="14284">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2"/>
            <p:cNvSpPr/>
            <p:nvPr/>
          </p:nvSpPr>
          <p:spPr>
            <a:xfrm>
              <a:off x="7950145" y="2379069"/>
              <a:ext cx="205788" cy="225408"/>
            </a:xfrm>
            <a:custGeom>
              <a:rect b="b" l="l" r="r" t="t"/>
              <a:pathLst>
                <a:path extrusionOk="0" h="8605" w="7856">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2"/>
            <p:cNvSpPr/>
            <p:nvPr/>
          </p:nvSpPr>
          <p:spPr>
            <a:xfrm>
              <a:off x="8050236" y="2411158"/>
              <a:ext cx="167622" cy="161283"/>
            </a:xfrm>
            <a:custGeom>
              <a:rect b="b" l="l" r="r" t="t"/>
              <a:pathLst>
                <a:path extrusionOk="0" h="6157" w="6399">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2"/>
            <p:cNvSpPr/>
            <p:nvPr/>
          </p:nvSpPr>
          <p:spPr>
            <a:xfrm>
              <a:off x="8056628" y="2411158"/>
              <a:ext cx="95874" cy="161283"/>
            </a:xfrm>
            <a:custGeom>
              <a:rect b="b" l="l" r="r" t="t"/>
              <a:pathLst>
                <a:path extrusionOk="0" h="6157" w="366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2"/>
            <p:cNvSpPr/>
            <p:nvPr/>
          </p:nvSpPr>
          <p:spPr>
            <a:xfrm>
              <a:off x="8093327" y="2451105"/>
              <a:ext cx="84584" cy="81388"/>
            </a:xfrm>
            <a:custGeom>
              <a:rect b="b" l="l" r="r" t="t"/>
              <a:pathLst>
                <a:path extrusionOk="0" h="3107" w="3229">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2"/>
            <p:cNvSpPr/>
            <p:nvPr/>
          </p:nvSpPr>
          <p:spPr>
            <a:xfrm>
              <a:off x="8096470" y="2451079"/>
              <a:ext cx="56581" cy="81440"/>
            </a:xfrm>
            <a:custGeom>
              <a:rect b="b" l="l" r="r" t="t"/>
              <a:pathLst>
                <a:path extrusionOk="0" h="3109" w="216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2"/>
            <p:cNvSpPr/>
            <p:nvPr/>
          </p:nvSpPr>
          <p:spPr>
            <a:xfrm>
              <a:off x="8147184" y="2453620"/>
              <a:ext cx="32875" cy="28160"/>
            </a:xfrm>
            <a:custGeom>
              <a:rect b="b" l="l" r="r" t="t"/>
              <a:pathLst>
                <a:path extrusionOk="0" h="1075" w="1255">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2"/>
            <p:cNvSpPr/>
            <p:nvPr/>
          </p:nvSpPr>
          <p:spPr>
            <a:xfrm>
              <a:off x="8252750" y="2394026"/>
              <a:ext cx="37695" cy="26012"/>
            </a:xfrm>
            <a:custGeom>
              <a:rect b="b" l="l" r="r" t="t"/>
              <a:pathLst>
                <a:path extrusionOk="0" h="993" w="1439">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2"/>
            <p:cNvSpPr/>
            <p:nvPr/>
          </p:nvSpPr>
          <p:spPr>
            <a:xfrm>
              <a:off x="8015318" y="2341374"/>
              <a:ext cx="226927" cy="57734"/>
            </a:xfrm>
            <a:custGeom>
              <a:rect b="b" l="l" r="r" t="t"/>
              <a:pathLst>
                <a:path extrusionOk="0" h="2204" w="8663">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2"/>
            <p:cNvSpPr/>
            <p:nvPr/>
          </p:nvSpPr>
          <p:spPr>
            <a:xfrm>
              <a:off x="7943780" y="2373489"/>
              <a:ext cx="386900" cy="236567"/>
            </a:xfrm>
            <a:custGeom>
              <a:rect b="b" l="l" r="r" t="t"/>
              <a:pathLst>
                <a:path extrusionOk="0" h="9031" w="1477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2"/>
            <p:cNvSpPr/>
            <p:nvPr/>
          </p:nvSpPr>
          <p:spPr>
            <a:xfrm>
              <a:off x="8044945" y="2405500"/>
              <a:ext cx="188945" cy="172546"/>
            </a:xfrm>
            <a:custGeom>
              <a:rect b="b" l="l" r="r" t="t"/>
              <a:pathLst>
                <a:path extrusionOk="0" h="6587" w="7213">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2"/>
            <p:cNvSpPr/>
            <p:nvPr/>
          </p:nvSpPr>
          <p:spPr>
            <a:xfrm>
              <a:off x="8087485" y="2445683"/>
              <a:ext cx="95900" cy="92233"/>
            </a:xfrm>
            <a:custGeom>
              <a:rect b="b" l="l" r="r" t="t"/>
              <a:pathLst>
                <a:path extrusionOk="0" h="3521" w="3661">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72"/>
          <p:cNvGrpSpPr/>
          <p:nvPr/>
        </p:nvGrpSpPr>
        <p:grpSpPr>
          <a:xfrm>
            <a:off x="2486628" y="2743153"/>
            <a:ext cx="389860" cy="389782"/>
            <a:chOff x="2486628" y="2743153"/>
            <a:chExt cx="389860" cy="389782"/>
          </a:xfrm>
        </p:grpSpPr>
        <p:sp>
          <p:nvSpPr>
            <p:cNvPr id="8532" name="Google Shape;8532;p72"/>
            <p:cNvSpPr/>
            <p:nvPr/>
          </p:nvSpPr>
          <p:spPr>
            <a:xfrm>
              <a:off x="2492810" y="2749257"/>
              <a:ext cx="287281" cy="287281"/>
            </a:xfrm>
            <a:custGeom>
              <a:rect b="b" l="l" r="r" t="t"/>
              <a:pathLst>
                <a:path extrusionOk="0" h="10967" w="10967">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2"/>
            <p:cNvSpPr/>
            <p:nvPr/>
          </p:nvSpPr>
          <p:spPr>
            <a:xfrm>
              <a:off x="2568382" y="2829859"/>
              <a:ext cx="131080" cy="126129"/>
            </a:xfrm>
            <a:custGeom>
              <a:rect b="b" l="l" r="r" t="t"/>
              <a:pathLst>
                <a:path extrusionOk="0" h="4815" w="5004">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2"/>
            <p:cNvSpPr/>
            <p:nvPr/>
          </p:nvSpPr>
          <p:spPr>
            <a:xfrm>
              <a:off x="2594525" y="2861555"/>
              <a:ext cx="73267" cy="62737"/>
            </a:xfrm>
            <a:custGeom>
              <a:rect b="b" l="l" r="r" t="t"/>
              <a:pathLst>
                <a:path extrusionOk="0" h="2395" w="2797">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2"/>
            <p:cNvSpPr/>
            <p:nvPr/>
          </p:nvSpPr>
          <p:spPr>
            <a:xfrm>
              <a:off x="2605029" y="2862995"/>
              <a:ext cx="43719" cy="59803"/>
            </a:xfrm>
            <a:custGeom>
              <a:rect b="b" l="l" r="r" t="t"/>
              <a:pathLst>
                <a:path extrusionOk="0" h="2283" w="1669">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2"/>
            <p:cNvSpPr/>
            <p:nvPr/>
          </p:nvSpPr>
          <p:spPr>
            <a:xfrm>
              <a:off x="2681597" y="2938018"/>
              <a:ext cx="188787" cy="188892"/>
            </a:xfrm>
            <a:custGeom>
              <a:rect b="b" l="l" r="r" t="t"/>
              <a:pathLst>
                <a:path extrusionOk="0" h="7211" w="7207">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2"/>
            <p:cNvSpPr/>
            <p:nvPr/>
          </p:nvSpPr>
          <p:spPr>
            <a:xfrm>
              <a:off x="2725028" y="2985247"/>
              <a:ext cx="98153" cy="94407"/>
            </a:xfrm>
            <a:custGeom>
              <a:rect b="b" l="l" r="r" t="t"/>
              <a:pathLst>
                <a:path extrusionOk="0" h="3604" w="3747">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2"/>
            <p:cNvSpPr/>
            <p:nvPr/>
          </p:nvSpPr>
          <p:spPr>
            <a:xfrm>
              <a:off x="2738047" y="3004108"/>
              <a:ext cx="66273" cy="56712"/>
            </a:xfrm>
            <a:custGeom>
              <a:rect b="b" l="l" r="r" t="t"/>
              <a:pathLst>
                <a:path extrusionOk="0" h="2165" w="253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2"/>
            <p:cNvSpPr/>
            <p:nvPr/>
          </p:nvSpPr>
          <p:spPr>
            <a:xfrm>
              <a:off x="2740745" y="3005706"/>
              <a:ext cx="44636" cy="40105"/>
            </a:xfrm>
            <a:custGeom>
              <a:rect b="b" l="l" r="r" t="t"/>
              <a:pathLst>
                <a:path extrusionOk="0" h="1531" w="1704">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2"/>
            <p:cNvSpPr/>
            <p:nvPr/>
          </p:nvSpPr>
          <p:spPr>
            <a:xfrm>
              <a:off x="2486628" y="2743153"/>
              <a:ext cx="389860" cy="389782"/>
            </a:xfrm>
            <a:custGeom>
              <a:rect b="b" l="l" r="r" t="t"/>
              <a:pathLst>
                <a:path extrusionOk="0" h="14880" w="14883">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72"/>
          <p:cNvGrpSpPr/>
          <p:nvPr/>
        </p:nvGrpSpPr>
        <p:grpSpPr>
          <a:xfrm>
            <a:off x="1674328" y="4150741"/>
            <a:ext cx="322277" cy="321046"/>
            <a:chOff x="1448494" y="4150741"/>
            <a:chExt cx="322277" cy="321046"/>
          </a:xfrm>
        </p:grpSpPr>
        <p:sp>
          <p:nvSpPr>
            <p:cNvPr id="8542" name="Google Shape;8542;p72"/>
            <p:cNvSpPr/>
            <p:nvPr/>
          </p:nvSpPr>
          <p:spPr>
            <a:xfrm>
              <a:off x="1453156" y="4338900"/>
              <a:ext cx="56581" cy="128120"/>
            </a:xfrm>
            <a:custGeom>
              <a:rect b="b" l="l" r="r" t="t"/>
              <a:pathLst>
                <a:path extrusionOk="0" h="4891" w="216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2"/>
            <p:cNvSpPr/>
            <p:nvPr/>
          </p:nvSpPr>
          <p:spPr>
            <a:xfrm>
              <a:off x="1453235" y="4338900"/>
              <a:ext cx="26955" cy="128120"/>
            </a:xfrm>
            <a:custGeom>
              <a:rect b="b" l="l" r="r" t="t"/>
              <a:pathLst>
                <a:path extrusionOk="0" h="4891" w="1029">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2"/>
            <p:cNvSpPr/>
            <p:nvPr/>
          </p:nvSpPr>
          <p:spPr>
            <a:xfrm>
              <a:off x="1538604" y="4307309"/>
              <a:ext cx="56581" cy="159711"/>
            </a:xfrm>
            <a:custGeom>
              <a:rect b="b" l="l" r="r" t="t"/>
              <a:pathLst>
                <a:path extrusionOk="0" h="6097" w="216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2"/>
            <p:cNvSpPr/>
            <p:nvPr/>
          </p:nvSpPr>
          <p:spPr>
            <a:xfrm>
              <a:off x="1538709" y="4307309"/>
              <a:ext cx="26955" cy="159711"/>
            </a:xfrm>
            <a:custGeom>
              <a:rect b="b" l="l" r="r" t="t"/>
              <a:pathLst>
                <a:path extrusionOk="0" h="6097" w="1029">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2"/>
            <p:cNvSpPr/>
            <p:nvPr/>
          </p:nvSpPr>
          <p:spPr>
            <a:xfrm>
              <a:off x="1624079" y="4275613"/>
              <a:ext cx="56555" cy="191407"/>
            </a:xfrm>
            <a:custGeom>
              <a:rect b="b" l="l" r="r" t="t"/>
              <a:pathLst>
                <a:path extrusionOk="0" h="7307" w="2159">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2"/>
            <p:cNvSpPr/>
            <p:nvPr/>
          </p:nvSpPr>
          <p:spPr>
            <a:xfrm>
              <a:off x="1624079" y="4275613"/>
              <a:ext cx="26955" cy="191407"/>
            </a:xfrm>
            <a:custGeom>
              <a:rect b="b" l="l" r="r" t="t"/>
              <a:pathLst>
                <a:path extrusionOk="0" h="7307" w="1029">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2"/>
            <p:cNvSpPr/>
            <p:nvPr/>
          </p:nvSpPr>
          <p:spPr>
            <a:xfrm>
              <a:off x="1709422" y="4243917"/>
              <a:ext cx="56581" cy="223103"/>
            </a:xfrm>
            <a:custGeom>
              <a:rect b="b" l="l" r="r" t="t"/>
              <a:pathLst>
                <a:path extrusionOk="0" h="8517" w="216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2"/>
            <p:cNvSpPr/>
            <p:nvPr/>
          </p:nvSpPr>
          <p:spPr>
            <a:xfrm>
              <a:off x="1709527" y="4243917"/>
              <a:ext cx="26955" cy="223103"/>
            </a:xfrm>
            <a:custGeom>
              <a:rect b="b" l="l" r="r" t="t"/>
              <a:pathLst>
                <a:path extrusionOk="0" h="8517" w="1029">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2"/>
            <p:cNvSpPr/>
            <p:nvPr/>
          </p:nvSpPr>
          <p:spPr>
            <a:xfrm>
              <a:off x="1466882" y="4155509"/>
              <a:ext cx="290424" cy="117170"/>
            </a:xfrm>
            <a:custGeom>
              <a:rect b="b" l="l" r="r" t="t"/>
              <a:pathLst>
                <a:path extrusionOk="0" h="4473" w="11087">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2"/>
            <p:cNvSpPr/>
            <p:nvPr/>
          </p:nvSpPr>
          <p:spPr>
            <a:xfrm>
              <a:off x="1448494" y="4334133"/>
              <a:ext cx="65985" cy="137550"/>
            </a:xfrm>
            <a:custGeom>
              <a:rect b="b" l="l" r="r" t="t"/>
              <a:pathLst>
                <a:path extrusionOk="0" h="5251" w="2519">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2"/>
            <p:cNvSpPr/>
            <p:nvPr/>
          </p:nvSpPr>
          <p:spPr>
            <a:xfrm>
              <a:off x="1533863" y="4302541"/>
              <a:ext cx="66090" cy="169246"/>
            </a:xfrm>
            <a:custGeom>
              <a:rect b="b" l="l" r="r" t="t"/>
              <a:pathLst>
                <a:path extrusionOk="0" h="6461" w="2523">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2"/>
            <p:cNvSpPr/>
            <p:nvPr/>
          </p:nvSpPr>
          <p:spPr>
            <a:xfrm>
              <a:off x="1619311" y="4270846"/>
              <a:ext cx="66011" cy="200942"/>
            </a:xfrm>
            <a:custGeom>
              <a:rect b="b" l="l" r="r" t="t"/>
              <a:pathLst>
                <a:path extrusionOk="0" h="7671" w="252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2"/>
            <p:cNvSpPr/>
            <p:nvPr/>
          </p:nvSpPr>
          <p:spPr>
            <a:xfrm>
              <a:off x="1704759" y="4239254"/>
              <a:ext cx="66011" cy="232428"/>
            </a:xfrm>
            <a:custGeom>
              <a:rect b="b" l="l" r="r" t="t"/>
              <a:pathLst>
                <a:path extrusionOk="0" h="8873" w="252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2"/>
            <p:cNvSpPr/>
            <p:nvPr/>
          </p:nvSpPr>
          <p:spPr>
            <a:xfrm>
              <a:off x="1510340" y="4150741"/>
              <a:ext cx="252441" cy="90058"/>
            </a:xfrm>
            <a:custGeom>
              <a:rect b="b" l="l" r="r" t="t"/>
              <a:pathLst>
                <a:path extrusionOk="0" h="3438" w="9637">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2"/>
            <p:cNvSpPr/>
            <p:nvPr/>
          </p:nvSpPr>
          <p:spPr>
            <a:xfrm>
              <a:off x="1462141" y="4232941"/>
              <a:ext cx="194341" cy="44401"/>
            </a:xfrm>
            <a:custGeom>
              <a:rect b="b" l="l" r="r" t="t"/>
              <a:pathLst>
                <a:path extrusionOk="0" h="1695" w="7419">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72"/>
          <p:cNvGrpSpPr/>
          <p:nvPr/>
        </p:nvGrpSpPr>
        <p:grpSpPr>
          <a:xfrm>
            <a:off x="1454676" y="2778516"/>
            <a:ext cx="271564" cy="327045"/>
            <a:chOff x="1454676" y="2778516"/>
            <a:chExt cx="271564" cy="327045"/>
          </a:xfrm>
        </p:grpSpPr>
        <p:sp>
          <p:nvSpPr>
            <p:cNvPr id="8558" name="Google Shape;8558;p72"/>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2"/>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2"/>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2"/>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2"/>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2"/>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2"/>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2"/>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2"/>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2"/>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2"/>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2"/>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2"/>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72"/>
          <p:cNvGrpSpPr/>
          <p:nvPr/>
        </p:nvGrpSpPr>
        <p:grpSpPr>
          <a:xfrm>
            <a:off x="1956729" y="2771522"/>
            <a:ext cx="362224" cy="332336"/>
            <a:chOff x="1956729" y="2771522"/>
            <a:chExt cx="362224" cy="332336"/>
          </a:xfrm>
        </p:grpSpPr>
        <p:sp>
          <p:nvSpPr>
            <p:cNvPr id="8572" name="Google Shape;8572;p72"/>
            <p:cNvSpPr/>
            <p:nvPr/>
          </p:nvSpPr>
          <p:spPr>
            <a:xfrm>
              <a:off x="2054043" y="3034075"/>
              <a:ext cx="75337" cy="64518"/>
            </a:xfrm>
            <a:custGeom>
              <a:rect b="b" l="l" r="r" t="t"/>
              <a:pathLst>
                <a:path extrusionOk="0" h="2463" w="2876">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2"/>
            <p:cNvSpPr/>
            <p:nvPr/>
          </p:nvSpPr>
          <p:spPr>
            <a:xfrm>
              <a:off x="2077645" y="3051756"/>
              <a:ext cx="34132" cy="29234"/>
            </a:xfrm>
            <a:custGeom>
              <a:rect b="b" l="l" r="r" t="t"/>
              <a:pathLst>
                <a:path extrusionOk="0" h="1116" w="1303">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2"/>
            <p:cNvSpPr/>
            <p:nvPr/>
          </p:nvSpPr>
          <p:spPr>
            <a:xfrm>
              <a:off x="2182032" y="3034075"/>
              <a:ext cx="75363" cy="64518"/>
            </a:xfrm>
            <a:custGeom>
              <a:rect b="b" l="l" r="r" t="t"/>
              <a:pathLst>
                <a:path extrusionOk="0" h="2463" w="2877">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2"/>
            <p:cNvSpPr/>
            <p:nvPr/>
          </p:nvSpPr>
          <p:spPr>
            <a:xfrm>
              <a:off x="2205660" y="3051756"/>
              <a:ext cx="34132" cy="29234"/>
            </a:xfrm>
            <a:custGeom>
              <a:rect b="b" l="l" r="r" t="t"/>
              <a:pathLst>
                <a:path extrusionOk="0" h="1116" w="1303">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2"/>
            <p:cNvSpPr/>
            <p:nvPr/>
          </p:nvSpPr>
          <p:spPr>
            <a:xfrm>
              <a:off x="2031411" y="2800153"/>
              <a:ext cx="279736" cy="147059"/>
            </a:xfrm>
            <a:custGeom>
              <a:rect b="b" l="l" r="r" t="t"/>
              <a:pathLst>
                <a:path extrusionOk="0" h="5614" w="10679">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2"/>
            <p:cNvSpPr/>
            <p:nvPr/>
          </p:nvSpPr>
          <p:spPr>
            <a:xfrm>
              <a:off x="2267218" y="2800153"/>
              <a:ext cx="43929" cy="147059"/>
            </a:xfrm>
            <a:custGeom>
              <a:rect b="b" l="l" r="r" t="t"/>
              <a:pathLst>
                <a:path extrusionOk="0" h="5614" w="1677">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2"/>
            <p:cNvSpPr/>
            <p:nvPr/>
          </p:nvSpPr>
          <p:spPr>
            <a:xfrm>
              <a:off x="1962020" y="2776735"/>
              <a:ext cx="347346" cy="198401"/>
            </a:xfrm>
            <a:custGeom>
              <a:rect b="b" l="l" r="r" t="t"/>
              <a:pathLst>
                <a:path extrusionOk="0" h="7574" w="1326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2"/>
            <p:cNvSpPr/>
            <p:nvPr/>
          </p:nvSpPr>
          <p:spPr>
            <a:xfrm>
              <a:off x="2058523" y="2947448"/>
              <a:ext cx="251472" cy="27767"/>
            </a:xfrm>
            <a:custGeom>
              <a:rect b="b" l="l" r="r" t="t"/>
              <a:pathLst>
                <a:path extrusionOk="0" h="1060" w="960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2"/>
            <p:cNvSpPr/>
            <p:nvPr/>
          </p:nvSpPr>
          <p:spPr>
            <a:xfrm>
              <a:off x="2030625" y="2956354"/>
              <a:ext cx="241387" cy="77747"/>
            </a:xfrm>
            <a:custGeom>
              <a:rect b="b" l="l" r="r" t="t"/>
              <a:pathLst>
                <a:path extrusionOk="0" h="2968" w="9215">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2"/>
            <p:cNvSpPr/>
            <p:nvPr/>
          </p:nvSpPr>
          <p:spPr>
            <a:xfrm>
              <a:off x="2039584" y="2994939"/>
              <a:ext cx="232428" cy="39162"/>
            </a:xfrm>
            <a:custGeom>
              <a:rect b="b" l="l" r="r" t="t"/>
              <a:pathLst>
                <a:path extrusionOk="0" h="1495" w="8873">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2"/>
            <p:cNvSpPr/>
            <p:nvPr/>
          </p:nvSpPr>
          <p:spPr>
            <a:xfrm>
              <a:off x="2052419" y="2956354"/>
              <a:ext cx="32429" cy="27662"/>
            </a:xfrm>
            <a:custGeom>
              <a:rect b="b" l="l" r="r" t="t"/>
              <a:pathLst>
                <a:path extrusionOk="0" h="1056" w="1238">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2"/>
            <p:cNvSpPr/>
            <p:nvPr/>
          </p:nvSpPr>
          <p:spPr>
            <a:xfrm>
              <a:off x="2077278" y="3046413"/>
              <a:ext cx="46444" cy="39843"/>
            </a:xfrm>
            <a:custGeom>
              <a:rect b="b" l="l" r="r" t="t"/>
              <a:pathLst>
                <a:path extrusionOk="0" h="1521" w="1773">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2"/>
            <p:cNvSpPr/>
            <p:nvPr/>
          </p:nvSpPr>
          <p:spPr>
            <a:xfrm>
              <a:off x="2205293" y="3046413"/>
              <a:ext cx="46444" cy="39843"/>
            </a:xfrm>
            <a:custGeom>
              <a:rect b="b" l="l" r="r" t="t"/>
              <a:pathLst>
                <a:path extrusionOk="0" h="1521" w="1773">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2"/>
            <p:cNvSpPr/>
            <p:nvPr/>
          </p:nvSpPr>
          <p:spPr>
            <a:xfrm>
              <a:off x="1956729" y="2771522"/>
              <a:ext cx="362224" cy="332336"/>
            </a:xfrm>
            <a:custGeom>
              <a:rect b="b" l="l" r="r" t="t"/>
              <a:pathLst>
                <a:path extrusionOk="0" h="12687" w="13828">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72"/>
          <p:cNvGrpSpPr/>
          <p:nvPr/>
        </p:nvGrpSpPr>
        <p:grpSpPr>
          <a:xfrm>
            <a:off x="3050527" y="2745694"/>
            <a:ext cx="353502" cy="394156"/>
            <a:chOff x="3050527" y="2745694"/>
            <a:chExt cx="353502" cy="394156"/>
          </a:xfrm>
        </p:grpSpPr>
        <p:sp>
          <p:nvSpPr>
            <p:cNvPr id="8587" name="Google Shape;8587;p72"/>
            <p:cNvSpPr/>
            <p:nvPr/>
          </p:nvSpPr>
          <p:spPr>
            <a:xfrm>
              <a:off x="3057155" y="2853041"/>
              <a:ext cx="319500" cy="280077"/>
            </a:xfrm>
            <a:custGeom>
              <a:rect b="b" l="l" r="r" t="t"/>
              <a:pathLst>
                <a:path extrusionOk="0" h="10692" w="12197">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2"/>
            <p:cNvSpPr/>
            <p:nvPr/>
          </p:nvSpPr>
          <p:spPr>
            <a:xfrm>
              <a:off x="3057259" y="2853015"/>
              <a:ext cx="255218" cy="280103"/>
            </a:xfrm>
            <a:custGeom>
              <a:rect b="b" l="l" r="r" t="t"/>
              <a:pathLst>
                <a:path extrusionOk="0" h="10693" w="9743">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2"/>
            <p:cNvSpPr/>
            <p:nvPr/>
          </p:nvSpPr>
          <p:spPr>
            <a:xfrm>
              <a:off x="3236774" y="2752426"/>
              <a:ext cx="160261" cy="88618"/>
            </a:xfrm>
            <a:custGeom>
              <a:rect b="b" l="l" r="r" t="t"/>
              <a:pathLst>
                <a:path extrusionOk="0" h="3383" w="6118">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2"/>
            <p:cNvSpPr/>
            <p:nvPr/>
          </p:nvSpPr>
          <p:spPr>
            <a:xfrm>
              <a:off x="3236879" y="2752426"/>
              <a:ext cx="160156" cy="59594"/>
            </a:xfrm>
            <a:custGeom>
              <a:rect b="b" l="l" r="r" t="t"/>
              <a:pathLst>
                <a:path extrusionOk="0" h="2275" w="6114">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2"/>
            <p:cNvSpPr/>
            <p:nvPr/>
          </p:nvSpPr>
          <p:spPr>
            <a:xfrm>
              <a:off x="3302314" y="2908706"/>
              <a:ext cx="45186" cy="64335"/>
            </a:xfrm>
            <a:custGeom>
              <a:rect b="b" l="l" r="r" t="t"/>
              <a:pathLst>
                <a:path extrusionOk="0" h="2456" w="1725">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2"/>
            <p:cNvSpPr/>
            <p:nvPr/>
          </p:nvSpPr>
          <p:spPr>
            <a:xfrm>
              <a:off x="3050527" y="2846283"/>
              <a:ext cx="332860" cy="293567"/>
            </a:xfrm>
            <a:custGeom>
              <a:rect b="b" l="l" r="r" t="t"/>
              <a:pathLst>
                <a:path extrusionOk="0" h="11207" w="12707">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2"/>
            <p:cNvSpPr/>
            <p:nvPr/>
          </p:nvSpPr>
          <p:spPr>
            <a:xfrm>
              <a:off x="3224855" y="2846335"/>
              <a:ext cx="132966" cy="48356"/>
            </a:xfrm>
            <a:custGeom>
              <a:rect b="b" l="l" r="r" t="t"/>
              <a:pathLst>
                <a:path extrusionOk="0" h="1846" w="5076">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2"/>
            <p:cNvSpPr/>
            <p:nvPr/>
          </p:nvSpPr>
          <p:spPr>
            <a:xfrm>
              <a:off x="3176630" y="2745694"/>
              <a:ext cx="227399" cy="153843"/>
            </a:xfrm>
            <a:custGeom>
              <a:rect b="b" l="l" r="r" t="t"/>
              <a:pathLst>
                <a:path extrusionOk="0" h="5873" w="8681">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72"/>
          <p:cNvGrpSpPr/>
          <p:nvPr/>
        </p:nvGrpSpPr>
        <p:grpSpPr>
          <a:xfrm>
            <a:off x="3593785" y="2734692"/>
            <a:ext cx="357274" cy="375453"/>
            <a:chOff x="3593785" y="2734692"/>
            <a:chExt cx="357274" cy="375453"/>
          </a:xfrm>
        </p:grpSpPr>
        <p:sp>
          <p:nvSpPr>
            <p:cNvPr id="8596" name="Google Shape;8596;p72"/>
            <p:cNvSpPr/>
            <p:nvPr/>
          </p:nvSpPr>
          <p:spPr>
            <a:xfrm>
              <a:off x="3594283" y="2741424"/>
              <a:ext cx="349598" cy="362067"/>
            </a:xfrm>
            <a:custGeom>
              <a:rect b="b" l="l" r="r" t="t"/>
              <a:pathLst>
                <a:path extrusionOk="0" h="13822" w="13346">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2"/>
            <p:cNvSpPr/>
            <p:nvPr/>
          </p:nvSpPr>
          <p:spPr>
            <a:xfrm>
              <a:off x="3653746" y="2831666"/>
              <a:ext cx="72639" cy="271826"/>
            </a:xfrm>
            <a:custGeom>
              <a:rect b="b" l="l" r="r" t="t"/>
              <a:pathLst>
                <a:path extrusionOk="0" h="10377" w="2773">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2"/>
            <p:cNvSpPr/>
            <p:nvPr/>
          </p:nvSpPr>
          <p:spPr>
            <a:xfrm>
              <a:off x="3871243" y="2740534"/>
              <a:ext cx="72639" cy="317536"/>
            </a:xfrm>
            <a:custGeom>
              <a:rect b="b" l="l" r="r" t="t"/>
              <a:pathLst>
                <a:path extrusionOk="0" h="12122" w="2773">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2"/>
            <p:cNvSpPr/>
            <p:nvPr/>
          </p:nvSpPr>
          <p:spPr>
            <a:xfrm>
              <a:off x="3593785" y="2734692"/>
              <a:ext cx="357274" cy="375453"/>
            </a:xfrm>
            <a:custGeom>
              <a:rect b="b" l="l" r="r" t="t"/>
              <a:pathLst>
                <a:path extrusionOk="0" h="14333" w="13639">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2"/>
            <p:cNvSpPr/>
            <p:nvPr/>
          </p:nvSpPr>
          <p:spPr>
            <a:xfrm>
              <a:off x="3719076" y="2792688"/>
              <a:ext cx="231459" cy="272926"/>
            </a:xfrm>
            <a:custGeom>
              <a:rect b="b" l="l" r="r" t="t"/>
              <a:pathLst>
                <a:path extrusionOk="0" h="10419" w="8836">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72"/>
          <p:cNvGrpSpPr/>
          <p:nvPr/>
        </p:nvGrpSpPr>
        <p:grpSpPr>
          <a:xfrm>
            <a:off x="4123213" y="2747816"/>
            <a:ext cx="384307" cy="370135"/>
            <a:chOff x="4123213" y="2747816"/>
            <a:chExt cx="384307" cy="370135"/>
          </a:xfrm>
        </p:grpSpPr>
        <p:sp>
          <p:nvSpPr>
            <p:cNvPr id="8602" name="Google Shape;8602;p72"/>
            <p:cNvSpPr/>
            <p:nvPr/>
          </p:nvSpPr>
          <p:spPr>
            <a:xfrm>
              <a:off x="4328686" y="2943335"/>
              <a:ext cx="91761" cy="91578"/>
            </a:xfrm>
            <a:custGeom>
              <a:rect b="b" l="l" r="r" t="t"/>
              <a:pathLst>
                <a:path extrusionOk="0" h="3496" w="3503">
                  <a:moveTo>
                    <a:pt x="645" y="0"/>
                  </a:moveTo>
                  <a:lnTo>
                    <a:pt x="0" y="641"/>
                  </a:lnTo>
                  <a:lnTo>
                    <a:pt x="2858" y="3495"/>
                  </a:lnTo>
                  <a:lnTo>
                    <a:pt x="3502" y="2855"/>
                  </a:lnTo>
                  <a:lnTo>
                    <a:pt x="645"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2"/>
            <p:cNvSpPr/>
            <p:nvPr/>
          </p:nvSpPr>
          <p:spPr>
            <a:xfrm>
              <a:off x="4367455" y="2983073"/>
              <a:ext cx="134040" cy="129508"/>
            </a:xfrm>
            <a:custGeom>
              <a:rect b="b" l="l" r="r" t="t"/>
              <a:pathLst>
                <a:path extrusionOk="0" h="4944" w="5117">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2"/>
            <p:cNvSpPr/>
            <p:nvPr/>
          </p:nvSpPr>
          <p:spPr>
            <a:xfrm>
              <a:off x="4367455" y="2991979"/>
              <a:ext cx="128853" cy="120654"/>
            </a:xfrm>
            <a:custGeom>
              <a:rect b="b" l="l" r="r" t="t"/>
              <a:pathLst>
                <a:path extrusionOk="0" h="4606" w="4919">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2"/>
            <p:cNvSpPr/>
            <p:nvPr/>
          </p:nvSpPr>
          <p:spPr>
            <a:xfrm>
              <a:off x="4126094" y="2753186"/>
              <a:ext cx="282225" cy="257130"/>
            </a:xfrm>
            <a:custGeom>
              <a:rect b="b" l="l" r="r" t="t"/>
              <a:pathLst>
                <a:path extrusionOk="0" h="9816" w="10774">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2"/>
            <p:cNvSpPr/>
            <p:nvPr/>
          </p:nvSpPr>
          <p:spPr>
            <a:xfrm>
              <a:off x="4159021" y="2783179"/>
              <a:ext cx="216371" cy="197144"/>
            </a:xfrm>
            <a:custGeom>
              <a:rect b="b" l="l" r="r" t="t"/>
              <a:pathLst>
                <a:path extrusionOk="0" h="7526" w="826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2"/>
            <p:cNvSpPr/>
            <p:nvPr/>
          </p:nvSpPr>
          <p:spPr>
            <a:xfrm>
              <a:off x="4157135" y="2803742"/>
              <a:ext cx="188002" cy="176580"/>
            </a:xfrm>
            <a:custGeom>
              <a:rect b="b" l="l" r="r" t="t"/>
              <a:pathLst>
                <a:path extrusionOk="0" h="6741" w="7177">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2"/>
            <p:cNvSpPr/>
            <p:nvPr/>
          </p:nvSpPr>
          <p:spPr>
            <a:xfrm>
              <a:off x="4367455" y="2983073"/>
              <a:ext cx="54250" cy="53281"/>
            </a:xfrm>
            <a:custGeom>
              <a:rect b="b" l="l" r="r" t="t"/>
              <a:pathLst>
                <a:path extrusionOk="0" h="2034" w="2071">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2"/>
            <p:cNvSpPr/>
            <p:nvPr/>
          </p:nvSpPr>
          <p:spPr>
            <a:xfrm>
              <a:off x="4367455" y="2991979"/>
              <a:ext cx="38454" cy="44374"/>
            </a:xfrm>
            <a:custGeom>
              <a:rect b="b" l="l" r="r" t="t"/>
              <a:pathLst>
                <a:path extrusionOk="0" h="1694" w="1468">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2"/>
            <p:cNvSpPr/>
            <p:nvPr/>
          </p:nvSpPr>
          <p:spPr>
            <a:xfrm>
              <a:off x="4212721" y="2810370"/>
              <a:ext cx="108788" cy="30255"/>
            </a:xfrm>
            <a:custGeom>
              <a:rect b="b" l="l" r="r" t="t"/>
              <a:pathLst>
                <a:path extrusionOk="0" h="1155" w="4153">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2"/>
            <p:cNvSpPr/>
            <p:nvPr/>
          </p:nvSpPr>
          <p:spPr>
            <a:xfrm>
              <a:off x="4123213" y="2747816"/>
              <a:ext cx="384307" cy="370135"/>
            </a:xfrm>
            <a:custGeom>
              <a:rect b="b" l="l" r="r" t="t"/>
              <a:pathLst>
                <a:path extrusionOk="0" h="14130" w="14671">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2"/>
            <p:cNvSpPr/>
            <p:nvPr/>
          </p:nvSpPr>
          <p:spPr>
            <a:xfrm>
              <a:off x="4273258" y="2778700"/>
              <a:ext cx="97995" cy="206102"/>
            </a:xfrm>
            <a:custGeom>
              <a:rect b="b" l="l" r="r" t="t"/>
              <a:pathLst>
                <a:path extrusionOk="0" h="7868" w="3741">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2"/>
            <p:cNvSpPr/>
            <p:nvPr/>
          </p:nvSpPr>
          <p:spPr>
            <a:xfrm>
              <a:off x="4153022" y="2778385"/>
              <a:ext cx="110098" cy="206626"/>
            </a:xfrm>
            <a:custGeom>
              <a:rect b="b" l="l" r="r" t="t"/>
              <a:pathLst>
                <a:path extrusionOk="0" h="7888" w="4203">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72"/>
          <p:cNvGrpSpPr/>
          <p:nvPr/>
        </p:nvGrpSpPr>
        <p:grpSpPr>
          <a:xfrm>
            <a:off x="5178923" y="2743677"/>
            <a:ext cx="460980" cy="374353"/>
            <a:chOff x="5178923" y="2743677"/>
            <a:chExt cx="460980" cy="374353"/>
          </a:xfrm>
        </p:grpSpPr>
        <p:sp>
          <p:nvSpPr>
            <p:cNvPr id="8615" name="Google Shape;8615;p72"/>
            <p:cNvSpPr/>
            <p:nvPr/>
          </p:nvSpPr>
          <p:spPr>
            <a:xfrm>
              <a:off x="5185656" y="2779328"/>
              <a:ext cx="447515" cy="331969"/>
            </a:xfrm>
            <a:custGeom>
              <a:rect b="b" l="l" r="r" t="t"/>
              <a:pathLst>
                <a:path extrusionOk="0" h="12673" w="17084">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2"/>
            <p:cNvSpPr/>
            <p:nvPr/>
          </p:nvSpPr>
          <p:spPr>
            <a:xfrm>
              <a:off x="5185656" y="2779328"/>
              <a:ext cx="447437" cy="43300"/>
            </a:xfrm>
            <a:custGeom>
              <a:rect b="b" l="l" r="r" t="t"/>
              <a:pathLst>
                <a:path extrusionOk="0" h="1653" w="17081">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2"/>
            <p:cNvSpPr/>
            <p:nvPr/>
          </p:nvSpPr>
          <p:spPr>
            <a:xfrm>
              <a:off x="5207293" y="2779328"/>
              <a:ext cx="72193" cy="36097"/>
            </a:xfrm>
            <a:custGeom>
              <a:rect b="b" l="l" r="r" t="t"/>
              <a:pathLst>
                <a:path extrusionOk="0" h="1378" w="2756">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2"/>
            <p:cNvSpPr/>
            <p:nvPr/>
          </p:nvSpPr>
          <p:spPr>
            <a:xfrm>
              <a:off x="5539340" y="2779328"/>
              <a:ext cx="72193" cy="36097"/>
            </a:xfrm>
            <a:custGeom>
              <a:rect b="b" l="l" r="r" t="t"/>
              <a:pathLst>
                <a:path extrusionOk="0" h="1378" w="2756">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2"/>
            <p:cNvSpPr/>
            <p:nvPr/>
          </p:nvSpPr>
          <p:spPr>
            <a:xfrm>
              <a:off x="5228930" y="2750409"/>
              <a:ext cx="28945" cy="43300"/>
            </a:xfrm>
            <a:custGeom>
              <a:rect b="b" l="l" r="r" t="t"/>
              <a:pathLst>
                <a:path extrusionOk="0" h="1653" w="1105">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2"/>
            <p:cNvSpPr/>
            <p:nvPr/>
          </p:nvSpPr>
          <p:spPr>
            <a:xfrm>
              <a:off x="5228930" y="2750409"/>
              <a:ext cx="28945" cy="21663"/>
            </a:xfrm>
            <a:custGeom>
              <a:rect b="b" l="l" r="r" t="t"/>
              <a:pathLst>
                <a:path extrusionOk="0" h="827" w="1105">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2"/>
            <p:cNvSpPr/>
            <p:nvPr/>
          </p:nvSpPr>
          <p:spPr>
            <a:xfrm>
              <a:off x="5560978" y="2750409"/>
              <a:ext cx="28841" cy="43300"/>
            </a:xfrm>
            <a:custGeom>
              <a:rect b="b" l="l" r="r" t="t"/>
              <a:pathLst>
                <a:path extrusionOk="0" h="1653" w="1101">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2"/>
            <p:cNvSpPr/>
            <p:nvPr/>
          </p:nvSpPr>
          <p:spPr>
            <a:xfrm>
              <a:off x="5560978" y="2750409"/>
              <a:ext cx="28919" cy="21663"/>
            </a:xfrm>
            <a:custGeom>
              <a:rect b="b" l="l" r="r" t="t"/>
              <a:pathLst>
                <a:path extrusionOk="0" h="827" w="1104">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2"/>
            <p:cNvSpPr/>
            <p:nvPr/>
          </p:nvSpPr>
          <p:spPr>
            <a:xfrm>
              <a:off x="5185656" y="2822603"/>
              <a:ext cx="447437" cy="21637"/>
            </a:xfrm>
            <a:custGeom>
              <a:rect b="b" l="l" r="r" t="t"/>
              <a:pathLst>
                <a:path extrusionOk="0" h="826" w="17081">
                  <a:moveTo>
                    <a:pt x="1" y="0"/>
                  </a:moveTo>
                  <a:lnTo>
                    <a:pt x="1" y="826"/>
                  </a:lnTo>
                  <a:lnTo>
                    <a:pt x="17080" y="826"/>
                  </a:lnTo>
                  <a:lnTo>
                    <a:pt x="17080"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2"/>
            <p:cNvSpPr/>
            <p:nvPr/>
          </p:nvSpPr>
          <p:spPr>
            <a:xfrm>
              <a:off x="5178923" y="2743677"/>
              <a:ext cx="460980" cy="374353"/>
            </a:xfrm>
            <a:custGeom>
              <a:rect b="b" l="l" r="r" t="t"/>
              <a:pathLst>
                <a:path extrusionOk="0" h="14291" w="17598">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2"/>
            <p:cNvSpPr/>
            <p:nvPr/>
          </p:nvSpPr>
          <p:spPr>
            <a:xfrm>
              <a:off x="5207738" y="2815870"/>
              <a:ext cx="403272" cy="13490"/>
            </a:xfrm>
            <a:custGeom>
              <a:rect b="b" l="l" r="r" t="t"/>
              <a:pathLst>
                <a:path extrusionOk="0" h="515" w="15395">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2"/>
            <p:cNvSpPr/>
            <p:nvPr/>
          </p:nvSpPr>
          <p:spPr>
            <a:xfrm>
              <a:off x="5229480" y="2873578"/>
              <a:ext cx="56738" cy="13490"/>
            </a:xfrm>
            <a:custGeom>
              <a:rect b="b" l="l" r="r" t="t"/>
              <a:pathLst>
                <a:path extrusionOk="0" h="515" w="2166">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2"/>
            <p:cNvSpPr/>
            <p:nvPr/>
          </p:nvSpPr>
          <p:spPr>
            <a:xfrm>
              <a:off x="5330462" y="2873578"/>
              <a:ext cx="56765" cy="13490"/>
            </a:xfrm>
            <a:custGeom>
              <a:rect b="b" l="l" r="r" t="t"/>
              <a:pathLst>
                <a:path extrusionOk="0" h="515" w="2167">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2"/>
            <p:cNvSpPr/>
            <p:nvPr/>
          </p:nvSpPr>
          <p:spPr>
            <a:xfrm>
              <a:off x="5532530" y="2873578"/>
              <a:ext cx="56843" cy="13490"/>
            </a:xfrm>
            <a:custGeom>
              <a:rect b="b" l="l" r="r" t="t"/>
              <a:pathLst>
                <a:path extrusionOk="0" h="515" w="217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2"/>
            <p:cNvSpPr/>
            <p:nvPr/>
          </p:nvSpPr>
          <p:spPr>
            <a:xfrm>
              <a:off x="5229480" y="2931390"/>
              <a:ext cx="56738" cy="13490"/>
            </a:xfrm>
            <a:custGeom>
              <a:rect b="b" l="l" r="r" t="t"/>
              <a:pathLst>
                <a:path extrusionOk="0" h="515" w="2166">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2"/>
            <p:cNvSpPr/>
            <p:nvPr/>
          </p:nvSpPr>
          <p:spPr>
            <a:xfrm>
              <a:off x="5431522" y="2931390"/>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2"/>
            <p:cNvSpPr/>
            <p:nvPr/>
          </p:nvSpPr>
          <p:spPr>
            <a:xfrm>
              <a:off x="5229480" y="2989098"/>
              <a:ext cx="56738" cy="13490"/>
            </a:xfrm>
            <a:custGeom>
              <a:rect b="b" l="l" r="r" t="t"/>
              <a:pathLst>
                <a:path extrusionOk="0" h="515" w="2166">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2"/>
            <p:cNvSpPr/>
            <p:nvPr/>
          </p:nvSpPr>
          <p:spPr>
            <a:xfrm>
              <a:off x="5330462" y="2989019"/>
              <a:ext cx="56765" cy="13490"/>
            </a:xfrm>
            <a:custGeom>
              <a:rect b="b" l="l" r="r" t="t"/>
              <a:pathLst>
                <a:path extrusionOk="0" h="515" w="2167">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2"/>
            <p:cNvSpPr/>
            <p:nvPr/>
          </p:nvSpPr>
          <p:spPr>
            <a:xfrm>
              <a:off x="5532530" y="2989019"/>
              <a:ext cx="56843" cy="13490"/>
            </a:xfrm>
            <a:custGeom>
              <a:rect b="b" l="l" r="r" t="t"/>
              <a:pathLst>
                <a:path extrusionOk="0" h="515" w="217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2"/>
            <p:cNvSpPr/>
            <p:nvPr/>
          </p:nvSpPr>
          <p:spPr>
            <a:xfrm>
              <a:off x="5330462" y="3046832"/>
              <a:ext cx="56765" cy="13490"/>
            </a:xfrm>
            <a:custGeom>
              <a:rect b="b" l="l" r="r" t="t"/>
              <a:pathLst>
                <a:path extrusionOk="0" h="515" w="2167">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2"/>
            <p:cNvSpPr/>
            <p:nvPr/>
          </p:nvSpPr>
          <p:spPr>
            <a:xfrm>
              <a:off x="5431522" y="3046832"/>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2"/>
            <p:cNvSpPr/>
            <p:nvPr/>
          </p:nvSpPr>
          <p:spPr>
            <a:xfrm>
              <a:off x="5532530" y="3046832"/>
              <a:ext cx="56843" cy="13490"/>
            </a:xfrm>
            <a:custGeom>
              <a:rect b="b" l="l" r="r" t="t"/>
              <a:pathLst>
                <a:path extrusionOk="0" h="515" w="217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2"/>
            <p:cNvSpPr/>
            <p:nvPr/>
          </p:nvSpPr>
          <p:spPr>
            <a:xfrm>
              <a:off x="5327528" y="2916721"/>
              <a:ext cx="62685" cy="42567"/>
            </a:xfrm>
            <a:custGeom>
              <a:rect b="b" l="l" r="r" t="t"/>
              <a:pathLst>
                <a:path extrusionOk="0" h="1625" w="2393">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2"/>
            <p:cNvSpPr/>
            <p:nvPr/>
          </p:nvSpPr>
          <p:spPr>
            <a:xfrm>
              <a:off x="5529596" y="2916721"/>
              <a:ext cx="62685" cy="42567"/>
            </a:xfrm>
            <a:custGeom>
              <a:rect b="b" l="l" r="r" t="t"/>
              <a:pathLst>
                <a:path extrusionOk="0" h="1625" w="2393">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2"/>
            <p:cNvSpPr/>
            <p:nvPr/>
          </p:nvSpPr>
          <p:spPr>
            <a:xfrm>
              <a:off x="5428614" y="2974455"/>
              <a:ext cx="62685" cy="42541"/>
            </a:xfrm>
            <a:custGeom>
              <a:rect b="b" l="l" r="r" t="t"/>
              <a:pathLst>
                <a:path extrusionOk="0" h="1624" w="2393">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2"/>
            <p:cNvSpPr/>
            <p:nvPr/>
          </p:nvSpPr>
          <p:spPr>
            <a:xfrm>
              <a:off x="5226467" y="3032241"/>
              <a:ext cx="62685" cy="42514"/>
            </a:xfrm>
            <a:custGeom>
              <a:rect b="b" l="l" r="r" t="t"/>
              <a:pathLst>
                <a:path extrusionOk="0" h="1623" w="2393">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2"/>
            <p:cNvSpPr/>
            <p:nvPr/>
          </p:nvSpPr>
          <p:spPr>
            <a:xfrm>
              <a:off x="5428614" y="2858987"/>
              <a:ext cx="62580" cy="42514"/>
            </a:xfrm>
            <a:custGeom>
              <a:rect b="b" l="l" r="r" t="t"/>
              <a:pathLst>
                <a:path extrusionOk="0" h="1623" w="2389">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72"/>
          <p:cNvGrpSpPr/>
          <p:nvPr/>
        </p:nvGrpSpPr>
        <p:grpSpPr>
          <a:xfrm>
            <a:off x="5798854" y="2759132"/>
            <a:ext cx="297130" cy="358898"/>
            <a:chOff x="5798854" y="2759132"/>
            <a:chExt cx="297130" cy="358898"/>
          </a:xfrm>
        </p:grpSpPr>
        <p:sp>
          <p:nvSpPr>
            <p:cNvPr id="8643" name="Google Shape;8643;p72"/>
            <p:cNvSpPr/>
            <p:nvPr/>
          </p:nvSpPr>
          <p:spPr>
            <a:xfrm>
              <a:off x="5896509" y="2764345"/>
              <a:ext cx="116542" cy="29810"/>
            </a:xfrm>
            <a:custGeom>
              <a:rect b="b" l="l" r="r" t="t"/>
              <a:pathLst>
                <a:path extrusionOk="0" h="1138" w="4449">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2"/>
            <p:cNvSpPr/>
            <p:nvPr/>
          </p:nvSpPr>
          <p:spPr>
            <a:xfrm>
              <a:off x="5980098" y="2764240"/>
              <a:ext cx="32875" cy="29836"/>
            </a:xfrm>
            <a:custGeom>
              <a:rect b="b" l="l" r="r" t="t"/>
              <a:pathLst>
                <a:path extrusionOk="0" h="1139" w="1255">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2"/>
            <p:cNvSpPr/>
            <p:nvPr/>
          </p:nvSpPr>
          <p:spPr>
            <a:xfrm>
              <a:off x="5825233" y="2794129"/>
              <a:ext cx="253987" cy="318793"/>
            </a:xfrm>
            <a:custGeom>
              <a:rect b="b" l="l" r="r" t="t"/>
              <a:pathLst>
                <a:path extrusionOk="0" h="12170" w="9696">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2"/>
            <p:cNvSpPr/>
            <p:nvPr/>
          </p:nvSpPr>
          <p:spPr>
            <a:xfrm>
              <a:off x="5918068" y="2794129"/>
              <a:ext cx="161152" cy="316802"/>
            </a:xfrm>
            <a:custGeom>
              <a:rect b="b" l="l" r="r" t="t"/>
              <a:pathLst>
                <a:path extrusionOk="0" h="12094" w="6152">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2"/>
            <p:cNvSpPr/>
            <p:nvPr/>
          </p:nvSpPr>
          <p:spPr>
            <a:xfrm>
              <a:off x="5823792" y="2965968"/>
              <a:ext cx="255427" cy="146849"/>
            </a:xfrm>
            <a:custGeom>
              <a:rect b="b" l="l" r="r" t="t"/>
              <a:pathLst>
                <a:path extrusionOk="0" h="5606" w="9751">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2"/>
            <p:cNvSpPr/>
            <p:nvPr/>
          </p:nvSpPr>
          <p:spPr>
            <a:xfrm>
              <a:off x="6026856" y="2973931"/>
              <a:ext cx="52364" cy="137183"/>
            </a:xfrm>
            <a:custGeom>
              <a:rect b="b" l="l" r="r" t="t"/>
              <a:pathLst>
                <a:path extrusionOk="0" h="5237" w="1999">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2"/>
            <p:cNvSpPr/>
            <p:nvPr/>
          </p:nvSpPr>
          <p:spPr>
            <a:xfrm>
              <a:off x="6029632" y="3011992"/>
              <a:ext cx="18336" cy="15796"/>
            </a:xfrm>
            <a:custGeom>
              <a:rect b="b" l="l" r="r" t="t"/>
              <a:pathLst>
                <a:path extrusionOk="0" h="603" w="70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2"/>
            <p:cNvSpPr/>
            <p:nvPr/>
          </p:nvSpPr>
          <p:spPr>
            <a:xfrm>
              <a:off x="5990497" y="3070433"/>
              <a:ext cx="16372" cy="13962"/>
            </a:xfrm>
            <a:custGeom>
              <a:rect b="b" l="l" r="r" t="t"/>
              <a:pathLst>
                <a:path extrusionOk="0" h="533" w="625">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2"/>
            <p:cNvSpPr/>
            <p:nvPr/>
          </p:nvSpPr>
          <p:spPr>
            <a:xfrm>
              <a:off x="5884564" y="3002222"/>
              <a:ext cx="16372" cy="13936"/>
            </a:xfrm>
            <a:custGeom>
              <a:rect b="b" l="l" r="r" t="t"/>
              <a:pathLst>
                <a:path extrusionOk="0" h="532" w="625">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2"/>
            <p:cNvSpPr/>
            <p:nvPr/>
          </p:nvSpPr>
          <p:spPr>
            <a:xfrm>
              <a:off x="5907459" y="3070433"/>
              <a:ext cx="16372" cy="13962"/>
            </a:xfrm>
            <a:custGeom>
              <a:rect b="b" l="l" r="r" t="t"/>
              <a:pathLst>
                <a:path extrusionOk="0" h="533" w="625">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2"/>
            <p:cNvSpPr/>
            <p:nvPr/>
          </p:nvSpPr>
          <p:spPr>
            <a:xfrm>
              <a:off x="5950733" y="3016839"/>
              <a:ext cx="16712" cy="16739"/>
            </a:xfrm>
            <a:custGeom>
              <a:rect b="b" l="l" r="r" t="t"/>
              <a:pathLst>
                <a:path extrusionOk="0" h="639" w="638">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2"/>
            <p:cNvSpPr/>
            <p:nvPr/>
          </p:nvSpPr>
          <p:spPr>
            <a:xfrm>
              <a:off x="5798854" y="2759132"/>
              <a:ext cx="297130" cy="358898"/>
            </a:xfrm>
            <a:custGeom>
              <a:rect b="b" l="l" r="r" t="t"/>
              <a:pathLst>
                <a:path extrusionOk="0" h="13701" w="11343">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72"/>
          <p:cNvGrpSpPr/>
          <p:nvPr/>
        </p:nvGrpSpPr>
        <p:grpSpPr>
          <a:xfrm>
            <a:off x="6324614" y="2756696"/>
            <a:ext cx="351799" cy="351904"/>
            <a:chOff x="6324614" y="2756696"/>
            <a:chExt cx="351799" cy="351904"/>
          </a:xfrm>
        </p:grpSpPr>
        <p:sp>
          <p:nvSpPr>
            <p:cNvPr id="8656" name="Google Shape;8656;p72"/>
            <p:cNvSpPr/>
            <p:nvPr/>
          </p:nvSpPr>
          <p:spPr>
            <a:xfrm>
              <a:off x="6329722" y="2761830"/>
              <a:ext cx="258990" cy="170739"/>
            </a:xfrm>
            <a:custGeom>
              <a:rect b="b" l="l" r="r" t="t"/>
              <a:pathLst>
                <a:path extrusionOk="0" h="6518" w="9887">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2"/>
            <p:cNvSpPr/>
            <p:nvPr/>
          </p:nvSpPr>
          <p:spPr>
            <a:xfrm>
              <a:off x="6500540" y="2761830"/>
              <a:ext cx="170765" cy="258990"/>
            </a:xfrm>
            <a:custGeom>
              <a:rect b="b" l="l" r="r" t="t"/>
              <a:pathLst>
                <a:path extrusionOk="0" h="9887" w="6519">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2"/>
            <p:cNvSpPr/>
            <p:nvPr/>
          </p:nvSpPr>
          <p:spPr>
            <a:xfrm>
              <a:off x="6412315" y="2932648"/>
              <a:ext cx="258990" cy="170765"/>
            </a:xfrm>
            <a:custGeom>
              <a:rect b="b" l="l" r="r" t="t"/>
              <a:pathLst>
                <a:path extrusionOk="0" h="6519" w="9887">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2"/>
            <p:cNvSpPr/>
            <p:nvPr/>
          </p:nvSpPr>
          <p:spPr>
            <a:xfrm>
              <a:off x="6329722" y="2844397"/>
              <a:ext cx="170765" cy="259016"/>
            </a:xfrm>
            <a:custGeom>
              <a:rect b="b" l="l" r="r" t="t"/>
              <a:pathLst>
                <a:path extrusionOk="0" h="9888" w="6519">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2"/>
            <p:cNvSpPr/>
            <p:nvPr/>
          </p:nvSpPr>
          <p:spPr>
            <a:xfrm>
              <a:off x="6329722" y="2932648"/>
              <a:ext cx="38533" cy="170765"/>
            </a:xfrm>
            <a:custGeom>
              <a:rect b="b" l="l" r="r" t="t"/>
              <a:pathLst>
                <a:path extrusionOk="0" h="6519" w="1471">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2"/>
            <p:cNvSpPr/>
            <p:nvPr/>
          </p:nvSpPr>
          <p:spPr>
            <a:xfrm>
              <a:off x="6381876" y="2844528"/>
              <a:ext cx="38795" cy="88146"/>
            </a:xfrm>
            <a:custGeom>
              <a:rect b="b" l="l" r="r" t="t"/>
              <a:pathLst>
                <a:path extrusionOk="0" h="3365" w="1481">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2"/>
            <p:cNvSpPr/>
            <p:nvPr/>
          </p:nvSpPr>
          <p:spPr>
            <a:xfrm>
              <a:off x="6329722" y="2761830"/>
              <a:ext cx="38611" cy="170844"/>
            </a:xfrm>
            <a:custGeom>
              <a:rect b="b" l="l" r="r" t="t"/>
              <a:pathLst>
                <a:path extrusionOk="0" h="6522" w="1474">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2"/>
            <p:cNvSpPr/>
            <p:nvPr/>
          </p:nvSpPr>
          <p:spPr>
            <a:xfrm>
              <a:off x="6563827" y="2816683"/>
              <a:ext cx="39974" cy="60799"/>
            </a:xfrm>
            <a:custGeom>
              <a:rect b="b" l="l" r="r" t="t"/>
              <a:pathLst>
                <a:path extrusionOk="0" h="2321" w="1526">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2"/>
            <p:cNvSpPr/>
            <p:nvPr/>
          </p:nvSpPr>
          <p:spPr>
            <a:xfrm>
              <a:off x="6500540" y="2761830"/>
              <a:ext cx="22030" cy="71643"/>
            </a:xfrm>
            <a:custGeom>
              <a:rect b="b" l="l" r="r" t="t"/>
              <a:pathLst>
                <a:path extrusionOk="0" h="2735" w="841">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2"/>
            <p:cNvSpPr/>
            <p:nvPr/>
          </p:nvSpPr>
          <p:spPr>
            <a:xfrm>
              <a:off x="6500540" y="2861004"/>
              <a:ext cx="22030" cy="71565"/>
            </a:xfrm>
            <a:custGeom>
              <a:rect b="b" l="l" r="r" t="t"/>
              <a:pathLst>
                <a:path extrusionOk="0" h="2732" w="841">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2"/>
            <p:cNvSpPr/>
            <p:nvPr/>
          </p:nvSpPr>
          <p:spPr>
            <a:xfrm>
              <a:off x="6547219" y="2932648"/>
              <a:ext cx="44191" cy="88120"/>
            </a:xfrm>
            <a:custGeom>
              <a:rect b="b" l="l" r="r" t="t"/>
              <a:pathLst>
                <a:path extrusionOk="0" h="3364" w="1687">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2"/>
            <p:cNvSpPr/>
            <p:nvPr/>
          </p:nvSpPr>
          <p:spPr>
            <a:xfrm>
              <a:off x="6489512" y="2932648"/>
              <a:ext cx="22004" cy="71565"/>
            </a:xfrm>
            <a:custGeom>
              <a:rect b="b" l="l" r="r" t="t"/>
              <a:pathLst>
                <a:path extrusionOk="0" h="2732" w="84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2"/>
            <p:cNvSpPr/>
            <p:nvPr/>
          </p:nvSpPr>
          <p:spPr>
            <a:xfrm>
              <a:off x="6408255" y="2987736"/>
              <a:ext cx="39895" cy="60825"/>
            </a:xfrm>
            <a:custGeom>
              <a:rect b="b" l="l" r="r" t="t"/>
              <a:pathLst>
                <a:path extrusionOk="0" h="2322" w="1523">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2"/>
            <p:cNvSpPr/>
            <p:nvPr/>
          </p:nvSpPr>
          <p:spPr>
            <a:xfrm>
              <a:off x="6489512" y="3031743"/>
              <a:ext cx="27479" cy="71670"/>
            </a:xfrm>
            <a:custGeom>
              <a:rect b="b" l="l" r="r" t="t"/>
              <a:pathLst>
                <a:path extrusionOk="0" h="2736" w="1049">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2"/>
            <p:cNvSpPr/>
            <p:nvPr/>
          </p:nvSpPr>
          <p:spPr>
            <a:xfrm>
              <a:off x="6324614" y="2756696"/>
              <a:ext cx="351799" cy="351904"/>
            </a:xfrm>
            <a:custGeom>
              <a:rect b="b" l="l" r="r" t="t"/>
              <a:pathLst>
                <a:path extrusionOk="0" h="13434" w="1343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72"/>
          <p:cNvGrpSpPr/>
          <p:nvPr/>
        </p:nvGrpSpPr>
        <p:grpSpPr>
          <a:xfrm>
            <a:off x="2179525" y="4126249"/>
            <a:ext cx="390044" cy="370031"/>
            <a:chOff x="1953690" y="4126249"/>
            <a:chExt cx="390044" cy="370031"/>
          </a:xfrm>
        </p:grpSpPr>
        <p:sp>
          <p:nvSpPr>
            <p:cNvPr id="8672" name="Google Shape;8672;p72"/>
            <p:cNvSpPr/>
            <p:nvPr/>
          </p:nvSpPr>
          <p:spPr>
            <a:xfrm>
              <a:off x="1993166" y="4461886"/>
              <a:ext cx="336213" cy="28657"/>
            </a:xfrm>
            <a:custGeom>
              <a:rect b="b" l="l" r="r" t="t"/>
              <a:pathLst>
                <a:path extrusionOk="0" h="1094" w="12835">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2"/>
            <p:cNvSpPr/>
            <p:nvPr/>
          </p:nvSpPr>
          <p:spPr>
            <a:xfrm>
              <a:off x="1960239" y="4251828"/>
              <a:ext cx="322015" cy="185461"/>
            </a:xfrm>
            <a:custGeom>
              <a:rect b="b" l="l" r="r" t="t"/>
              <a:pathLst>
                <a:path extrusionOk="0" h="7080" w="12293">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2"/>
            <p:cNvSpPr/>
            <p:nvPr/>
          </p:nvSpPr>
          <p:spPr>
            <a:xfrm>
              <a:off x="2155104" y="4294814"/>
              <a:ext cx="100563" cy="107661"/>
            </a:xfrm>
            <a:custGeom>
              <a:rect b="b" l="l" r="r" t="t"/>
              <a:pathLst>
                <a:path extrusionOk="0" h="4110" w="3839">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2"/>
            <p:cNvSpPr/>
            <p:nvPr/>
          </p:nvSpPr>
          <p:spPr>
            <a:xfrm>
              <a:off x="2243276" y="4237473"/>
              <a:ext cx="12390" cy="45082"/>
            </a:xfrm>
            <a:custGeom>
              <a:rect b="b" l="l" r="r" t="t"/>
              <a:pathLst>
                <a:path extrusionOk="0" h="1721" w="473">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2"/>
            <p:cNvSpPr/>
            <p:nvPr/>
          </p:nvSpPr>
          <p:spPr>
            <a:xfrm>
              <a:off x="1978916" y="4455232"/>
              <a:ext cx="364818" cy="41048"/>
            </a:xfrm>
            <a:custGeom>
              <a:rect b="b" l="l" r="r" t="t"/>
              <a:pathLst>
                <a:path extrusionOk="0" h="1567" w="13927">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2"/>
            <p:cNvSpPr/>
            <p:nvPr/>
          </p:nvSpPr>
          <p:spPr>
            <a:xfrm>
              <a:off x="1973258" y="4269693"/>
              <a:ext cx="75965" cy="74630"/>
            </a:xfrm>
            <a:custGeom>
              <a:rect b="b" l="l" r="r" t="t"/>
              <a:pathLst>
                <a:path extrusionOk="0" h="2849" w="290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2"/>
            <p:cNvSpPr/>
            <p:nvPr/>
          </p:nvSpPr>
          <p:spPr>
            <a:xfrm>
              <a:off x="1953690" y="4245096"/>
              <a:ext cx="334667" cy="197851"/>
            </a:xfrm>
            <a:custGeom>
              <a:rect b="b" l="l" r="r" t="t"/>
              <a:pathLst>
                <a:path extrusionOk="0" h="7553" w="12776">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2"/>
            <p:cNvSpPr/>
            <p:nvPr/>
          </p:nvSpPr>
          <p:spPr>
            <a:xfrm>
              <a:off x="2124875" y="4126249"/>
              <a:ext cx="23706" cy="106587"/>
            </a:xfrm>
            <a:custGeom>
              <a:rect b="b" l="l" r="r" t="t"/>
              <a:pathLst>
                <a:path extrusionOk="0" h="4069" w="905">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2"/>
            <p:cNvSpPr/>
            <p:nvPr/>
          </p:nvSpPr>
          <p:spPr>
            <a:xfrm>
              <a:off x="2174043" y="4126249"/>
              <a:ext cx="23733" cy="106587"/>
            </a:xfrm>
            <a:custGeom>
              <a:rect b="b" l="l" r="r" t="t"/>
              <a:pathLst>
                <a:path extrusionOk="0" h="4069" w="906">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72"/>
          <p:cNvGrpSpPr/>
          <p:nvPr/>
        </p:nvGrpSpPr>
        <p:grpSpPr>
          <a:xfrm>
            <a:off x="6904755" y="2752295"/>
            <a:ext cx="282592" cy="361805"/>
            <a:chOff x="6904755" y="2752295"/>
            <a:chExt cx="282592" cy="361805"/>
          </a:xfrm>
        </p:grpSpPr>
        <p:sp>
          <p:nvSpPr>
            <p:cNvPr id="8682" name="Google Shape;8682;p72"/>
            <p:cNvSpPr/>
            <p:nvPr/>
          </p:nvSpPr>
          <p:spPr>
            <a:xfrm>
              <a:off x="6909784" y="2955988"/>
              <a:ext cx="272192" cy="153057"/>
            </a:xfrm>
            <a:custGeom>
              <a:rect b="b" l="l" r="r" t="t"/>
              <a:pathLst>
                <a:path extrusionOk="0" h="5843" w="10391">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2"/>
            <p:cNvSpPr/>
            <p:nvPr/>
          </p:nvSpPr>
          <p:spPr>
            <a:xfrm>
              <a:off x="6909784" y="3003558"/>
              <a:ext cx="272087" cy="105487"/>
            </a:xfrm>
            <a:custGeom>
              <a:rect b="b" l="l" r="r" t="t"/>
              <a:pathLst>
                <a:path extrusionOk="0" h="4027" w="10387">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2"/>
            <p:cNvSpPr/>
            <p:nvPr/>
          </p:nvSpPr>
          <p:spPr>
            <a:xfrm>
              <a:off x="7006182" y="2955988"/>
              <a:ext cx="79371" cy="28369"/>
            </a:xfrm>
            <a:custGeom>
              <a:rect b="b" l="l" r="r" t="t"/>
              <a:pathLst>
                <a:path extrusionOk="0" h="1083" w="303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2"/>
            <p:cNvSpPr/>
            <p:nvPr/>
          </p:nvSpPr>
          <p:spPr>
            <a:xfrm>
              <a:off x="6949444" y="2808667"/>
              <a:ext cx="192769" cy="158663"/>
            </a:xfrm>
            <a:custGeom>
              <a:rect b="b" l="l" r="r" t="t"/>
              <a:pathLst>
                <a:path extrusionOk="0" h="6057" w="7359">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2"/>
            <p:cNvSpPr/>
            <p:nvPr/>
          </p:nvSpPr>
          <p:spPr>
            <a:xfrm>
              <a:off x="6948658" y="2808667"/>
              <a:ext cx="170844" cy="158716"/>
            </a:xfrm>
            <a:custGeom>
              <a:rect b="b" l="l" r="r" t="t"/>
              <a:pathLst>
                <a:path extrusionOk="0" h="6059" w="6522">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2"/>
            <p:cNvSpPr/>
            <p:nvPr/>
          </p:nvSpPr>
          <p:spPr>
            <a:xfrm>
              <a:off x="6957433" y="2757613"/>
              <a:ext cx="172468" cy="113398"/>
            </a:xfrm>
            <a:custGeom>
              <a:rect b="b" l="l" r="r" t="t"/>
              <a:pathLst>
                <a:path extrusionOk="0" h="4329" w="6584">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2"/>
            <p:cNvSpPr/>
            <p:nvPr/>
          </p:nvSpPr>
          <p:spPr>
            <a:xfrm>
              <a:off x="6957433" y="2757613"/>
              <a:ext cx="71408" cy="113398"/>
            </a:xfrm>
            <a:custGeom>
              <a:rect b="b" l="l" r="r" t="t"/>
              <a:pathLst>
                <a:path extrusionOk="0" h="4329" w="2726">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2"/>
            <p:cNvSpPr/>
            <p:nvPr/>
          </p:nvSpPr>
          <p:spPr>
            <a:xfrm>
              <a:off x="7074132" y="2757613"/>
              <a:ext cx="68081" cy="68055"/>
            </a:xfrm>
            <a:custGeom>
              <a:rect b="b" l="l" r="r" t="t"/>
              <a:pathLst>
                <a:path extrusionOk="0" h="2598" w="2599">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2"/>
            <p:cNvSpPr/>
            <p:nvPr/>
          </p:nvSpPr>
          <p:spPr>
            <a:xfrm>
              <a:off x="7051525" y="2785956"/>
              <a:ext cx="34027" cy="34053"/>
            </a:xfrm>
            <a:custGeom>
              <a:rect b="b" l="l" r="r" t="t"/>
              <a:pathLst>
                <a:path extrusionOk="0" h="1300" w="1299">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2"/>
            <p:cNvSpPr/>
            <p:nvPr/>
          </p:nvSpPr>
          <p:spPr>
            <a:xfrm>
              <a:off x="6957433" y="3003558"/>
              <a:ext cx="176790" cy="77144"/>
            </a:xfrm>
            <a:custGeom>
              <a:rect b="b" l="l" r="r" t="t"/>
              <a:pathLst>
                <a:path extrusionOk="0" h="2945" w="6749">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2"/>
            <p:cNvSpPr/>
            <p:nvPr/>
          </p:nvSpPr>
          <p:spPr>
            <a:xfrm>
              <a:off x="7006732" y="2871325"/>
              <a:ext cx="10609" cy="16031"/>
            </a:xfrm>
            <a:custGeom>
              <a:rect b="b" l="l" r="r" t="t"/>
              <a:pathLst>
                <a:path extrusionOk="0" h="612" w="405">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2"/>
            <p:cNvSpPr/>
            <p:nvPr/>
          </p:nvSpPr>
          <p:spPr>
            <a:xfrm>
              <a:off x="7074577" y="2871325"/>
              <a:ext cx="10976" cy="16555"/>
            </a:xfrm>
            <a:custGeom>
              <a:rect b="b" l="l" r="r" t="t"/>
              <a:pathLst>
                <a:path extrusionOk="0" h="632" w="419">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2"/>
            <p:cNvSpPr/>
            <p:nvPr/>
          </p:nvSpPr>
          <p:spPr>
            <a:xfrm>
              <a:off x="7021689" y="2910775"/>
              <a:ext cx="49247" cy="16503"/>
            </a:xfrm>
            <a:custGeom>
              <a:rect b="b" l="l" r="r" t="t"/>
              <a:pathLst>
                <a:path extrusionOk="0" h="630" w="188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2"/>
            <p:cNvSpPr/>
            <p:nvPr/>
          </p:nvSpPr>
          <p:spPr>
            <a:xfrm>
              <a:off x="6904755" y="2752295"/>
              <a:ext cx="282592" cy="361805"/>
            </a:xfrm>
            <a:custGeom>
              <a:rect b="b" l="l" r="r" t="t"/>
              <a:pathLst>
                <a:path extrusionOk="0" h="13812" w="10788">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2"/>
            <p:cNvSpPr/>
            <p:nvPr/>
          </p:nvSpPr>
          <p:spPr>
            <a:xfrm>
              <a:off x="7000812" y="2854272"/>
              <a:ext cx="22449" cy="10714"/>
            </a:xfrm>
            <a:custGeom>
              <a:rect b="b" l="l" r="r" t="t"/>
              <a:pathLst>
                <a:path extrusionOk="0" h="409" w="857">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2"/>
            <p:cNvSpPr/>
            <p:nvPr/>
          </p:nvSpPr>
          <p:spPr>
            <a:xfrm>
              <a:off x="7068840" y="2854272"/>
              <a:ext cx="22475" cy="10714"/>
            </a:xfrm>
            <a:custGeom>
              <a:rect b="b" l="l" r="r" t="t"/>
              <a:pathLst>
                <a:path extrusionOk="0" h="409" w="858">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72"/>
          <p:cNvGrpSpPr/>
          <p:nvPr/>
        </p:nvGrpSpPr>
        <p:grpSpPr>
          <a:xfrm>
            <a:off x="7455819" y="2753395"/>
            <a:ext cx="271380" cy="361308"/>
            <a:chOff x="7455819" y="2753395"/>
            <a:chExt cx="271380" cy="361308"/>
          </a:xfrm>
        </p:grpSpPr>
        <p:sp>
          <p:nvSpPr>
            <p:cNvPr id="8699" name="Google Shape;8699;p72"/>
            <p:cNvSpPr/>
            <p:nvPr/>
          </p:nvSpPr>
          <p:spPr>
            <a:xfrm>
              <a:off x="7480678" y="2757613"/>
              <a:ext cx="221924" cy="237615"/>
            </a:xfrm>
            <a:custGeom>
              <a:rect b="b" l="l" r="r" t="t"/>
              <a:pathLst>
                <a:path extrusionOk="0" h="9071" w="8472">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2"/>
            <p:cNvSpPr/>
            <p:nvPr/>
          </p:nvSpPr>
          <p:spPr>
            <a:xfrm>
              <a:off x="7546297" y="2757613"/>
              <a:ext cx="141060" cy="84584"/>
            </a:xfrm>
            <a:custGeom>
              <a:rect b="b" l="l" r="r" t="t"/>
              <a:pathLst>
                <a:path extrusionOk="0" h="3229" w="5385">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2"/>
            <p:cNvSpPr/>
            <p:nvPr/>
          </p:nvSpPr>
          <p:spPr>
            <a:xfrm>
              <a:off x="7461294" y="2955542"/>
              <a:ext cx="260797" cy="152979"/>
            </a:xfrm>
            <a:custGeom>
              <a:rect b="b" l="l" r="r" t="t"/>
              <a:pathLst>
                <a:path extrusionOk="0" h="5840" w="9956">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2"/>
            <p:cNvSpPr/>
            <p:nvPr/>
          </p:nvSpPr>
          <p:spPr>
            <a:xfrm>
              <a:off x="7461215" y="3014769"/>
              <a:ext cx="260771" cy="93830"/>
            </a:xfrm>
            <a:custGeom>
              <a:rect b="b" l="l" r="r" t="t"/>
              <a:pathLst>
                <a:path extrusionOk="0" h="3582" w="9955">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2"/>
            <p:cNvSpPr/>
            <p:nvPr/>
          </p:nvSpPr>
          <p:spPr>
            <a:xfrm>
              <a:off x="7523140" y="3010656"/>
              <a:ext cx="137000" cy="63601"/>
            </a:xfrm>
            <a:custGeom>
              <a:rect b="b" l="l" r="r" t="t"/>
              <a:pathLst>
                <a:path extrusionOk="0" h="2428" w="523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2"/>
            <p:cNvSpPr/>
            <p:nvPr/>
          </p:nvSpPr>
          <p:spPr>
            <a:xfrm>
              <a:off x="7557613" y="2955542"/>
              <a:ext cx="68055" cy="33949"/>
            </a:xfrm>
            <a:custGeom>
              <a:rect b="b" l="l" r="r" t="t"/>
              <a:pathLst>
                <a:path extrusionOk="0" h="1296" w="2598">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2"/>
            <p:cNvSpPr/>
            <p:nvPr/>
          </p:nvSpPr>
          <p:spPr>
            <a:xfrm>
              <a:off x="7517927" y="2829859"/>
              <a:ext cx="147425" cy="142658"/>
            </a:xfrm>
            <a:custGeom>
              <a:rect b="b" l="l" r="r" t="t"/>
              <a:pathLst>
                <a:path extrusionOk="0" h="5446" w="5628">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2"/>
            <p:cNvSpPr/>
            <p:nvPr/>
          </p:nvSpPr>
          <p:spPr>
            <a:xfrm>
              <a:off x="7517927" y="2829885"/>
              <a:ext cx="124714" cy="142658"/>
            </a:xfrm>
            <a:custGeom>
              <a:rect b="b" l="l" r="r" t="t"/>
              <a:pathLst>
                <a:path extrusionOk="0" h="5446" w="4761">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2"/>
            <p:cNvSpPr/>
            <p:nvPr/>
          </p:nvSpPr>
          <p:spPr>
            <a:xfrm>
              <a:off x="7552321" y="2882746"/>
              <a:ext cx="10609" cy="16005"/>
            </a:xfrm>
            <a:custGeom>
              <a:rect b="b" l="l" r="r" t="t"/>
              <a:pathLst>
                <a:path extrusionOk="0" h="611" w="405">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2"/>
            <p:cNvSpPr/>
            <p:nvPr/>
          </p:nvSpPr>
          <p:spPr>
            <a:xfrm>
              <a:off x="7620350" y="2882746"/>
              <a:ext cx="10635" cy="16005"/>
            </a:xfrm>
            <a:custGeom>
              <a:rect b="b" l="l" r="r" t="t"/>
              <a:pathLst>
                <a:path extrusionOk="0" h="611" w="406">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2"/>
            <p:cNvSpPr/>
            <p:nvPr/>
          </p:nvSpPr>
          <p:spPr>
            <a:xfrm>
              <a:off x="7567200" y="2922091"/>
              <a:ext cx="49325" cy="16503"/>
            </a:xfrm>
            <a:custGeom>
              <a:rect b="b" l="l" r="r" t="t"/>
              <a:pathLst>
                <a:path extrusionOk="0" h="630" w="1883">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2"/>
            <p:cNvSpPr/>
            <p:nvPr/>
          </p:nvSpPr>
          <p:spPr>
            <a:xfrm>
              <a:off x="7455819" y="2753395"/>
              <a:ext cx="271380" cy="361308"/>
            </a:xfrm>
            <a:custGeom>
              <a:rect b="b" l="l" r="r" t="t"/>
              <a:pathLst>
                <a:path extrusionOk="0" h="13793" w="1036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2"/>
            <p:cNvSpPr/>
            <p:nvPr/>
          </p:nvSpPr>
          <p:spPr>
            <a:xfrm>
              <a:off x="7546663" y="2865143"/>
              <a:ext cx="22187" cy="10635"/>
            </a:xfrm>
            <a:custGeom>
              <a:rect b="b" l="l" r="r" t="t"/>
              <a:pathLst>
                <a:path extrusionOk="0" h="406" w="847">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2"/>
            <p:cNvSpPr/>
            <p:nvPr/>
          </p:nvSpPr>
          <p:spPr>
            <a:xfrm>
              <a:off x="7614430" y="2865143"/>
              <a:ext cx="22475" cy="10635"/>
            </a:xfrm>
            <a:custGeom>
              <a:rect b="b" l="l" r="r" t="t"/>
              <a:pathLst>
                <a:path extrusionOk="0" h="406" w="858">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72"/>
          <p:cNvGrpSpPr/>
          <p:nvPr/>
        </p:nvGrpSpPr>
        <p:grpSpPr>
          <a:xfrm>
            <a:off x="7943229" y="2786689"/>
            <a:ext cx="387110" cy="331079"/>
            <a:chOff x="7943229" y="2786689"/>
            <a:chExt cx="387110" cy="331079"/>
          </a:xfrm>
        </p:grpSpPr>
        <p:sp>
          <p:nvSpPr>
            <p:cNvPr id="8714" name="Google Shape;8714;p72"/>
            <p:cNvSpPr/>
            <p:nvPr/>
          </p:nvSpPr>
          <p:spPr>
            <a:xfrm>
              <a:off x="7950145" y="2881934"/>
              <a:ext cx="42305" cy="47780"/>
            </a:xfrm>
            <a:custGeom>
              <a:rect b="b" l="l" r="r" t="t"/>
              <a:pathLst>
                <a:path extrusionOk="0" h="1824" w="1615">
                  <a:moveTo>
                    <a:pt x="1615" y="0"/>
                  </a:moveTo>
                  <a:lnTo>
                    <a:pt x="1" y="679"/>
                  </a:lnTo>
                  <a:lnTo>
                    <a:pt x="1450" y="1823"/>
                  </a:lnTo>
                  <a:lnTo>
                    <a:pt x="1615"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2"/>
            <p:cNvSpPr/>
            <p:nvPr/>
          </p:nvSpPr>
          <p:spPr>
            <a:xfrm>
              <a:off x="7969555" y="2792347"/>
              <a:ext cx="354680" cy="283587"/>
            </a:xfrm>
            <a:custGeom>
              <a:rect b="b" l="l" r="r" t="t"/>
              <a:pathLst>
                <a:path extrusionOk="0" h="10826" w="1354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2"/>
            <p:cNvSpPr/>
            <p:nvPr/>
          </p:nvSpPr>
          <p:spPr>
            <a:xfrm>
              <a:off x="7969555" y="2792426"/>
              <a:ext cx="240051" cy="283508"/>
            </a:xfrm>
            <a:custGeom>
              <a:rect b="b" l="l" r="r" t="t"/>
              <a:pathLst>
                <a:path extrusionOk="0" h="10823" w="9164">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2"/>
            <p:cNvSpPr/>
            <p:nvPr/>
          </p:nvSpPr>
          <p:spPr>
            <a:xfrm>
              <a:off x="8066582" y="2870749"/>
              <a:ext cx="217707" cy="127491"/>
            </a:xfrm>
            <a:custGeom>
              <a:rect b="b" l="l" r="r" t="t"/>
              <a:pathLst>
                <a:path extrusionOk="0" h="4867" w="8311">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2"/>
            <p:cNvSpPr/>
            <p:nvPr/>
          </p:nvSpPr>
          <p:spPr>
            <a:xfrm>
              <a:off x="8090812" y="2919079"/>
              <a:ext cx="193371" cy="79161"/>
            </a:xfrm>
            <a:custGeom>
              <a:rect b="b" l="l" r="r" t="t"/>
              <a:pathLst>
                <a:path extrusionOk="0" h="3022" w="7382">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2"/>
            <p:cNvSpPr/>
            <p:nvPr/>
          </p:nvSpPr>
          <p:spPr>
            <a:xfrm>
              <a:off x="8016497" y="2864777"/>
              <a:ext cx="36280" cy="42226"/>
            </a:xfrm>
            <a:custGeom>
              <a:rect b="b" l="l" r="r" t="t"/>
              <a:pathLst>
                <a:path extrusionOk="0" h="1612" w="1385">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2"/>
            <p:cNvSpPr/>
            <p:nvPr/>
          </p:nvSpPr>
          <p:spPr>
            <a:xfrm>
              <a:off x="8034624" y="2864777"/>
              <a:ext cx="18153" cy="30203"/>
            </a:xfrm>
            <a:custGeom>
              <a:rect b="b" l="l" r="r" t="t"/>
              <a:pathLst>
                <a:path extrusionOk="0" h="1153" w="693">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2"/>
            <p:cNvSpPr/>
            <p:nvPr/>
          </p:nvSpPr>
          <p:spPr>
            <a:xfrm>
              <a:off x="8028258" y="2870435"/>
              <a:ext cx="12757" cy="12862"/>
            </a:xfrm>
            <a:custGeom>
              <a:rect b="b" l="l" r="r" t="t"/>
              <a:pathLst>
                <a:path extrusionOk="0" h="491" w="487">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2"/>
            <p:cNvSpPr/>
            <p:nvPr/>
          </p:nvSpPr>
          <p:spPr>
            <a:xfrm>
              <a:off x="8010917" y="2859118"/>
              <a:ext cx="47518" cy="53543"/>
            </a:xfrm>
            <a:custGeom>
              <a:rect b="b" l="l" r="r" t="t"/>
              <a:pathLst>
                <a:path extrusionOk="0" h="2044" w="1814">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2"/>
            <p:cNvSpPr/>
            <p:nvPr/>
          </p:nvSpPr>
          <p:spPr>
            <a:xfrm>
              <a:off x="7943229" y="2786689"/>
              <a:ext cx="387110" cy="331079"/>
            </a:xfrm>
            <a:custGeom>
              <a:rect b="b" l="l" r="r" t="t"/>
              <a:pathLst>
                <a:path extrusionOk="0" h="12639" w="14778">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2"/>
            <p:cNvSpPr/>
            <p:nvPr/>
          </p:nvSpPr>
          <p:spPr>
            <a:xfrm>
              <a:off x="8202272" y="2951718"/>
              <a:ext cx="25331" cy="17393"/>
            </a:xfrm>
            <a:custGeom>
              <a:rect b="b" l="l" r="r" t="t"/>
              <a:pathLst>
                <a:path extrusionOk="0" h="664" w="967">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72"/>
          <p:cNvGrpSpPr/>
          <p:nvPr/>
        </p:nvGrpSpPr>
        <p:grpSpPr>
          <a:xfrm>
            <a:off x="853526" y="2742734"/>
            <a:ext cx="380535" cy="375270"/>
            <a:chOff x="853526" y="2742734"/>
            <a:chExt cx="380535" cy="375270"/>
          </a:xfrm>
        </p:grpSpPr>
        <p:sp>
          <p:nvSpPr>
            <p:cNvPr id="8726" name="Google Shape;8726;p72"/>
            <p:cNvSpPr/>
            <p:nvPr/>
          </p:nvSpPr>
          <p:spPr>
            <a:xfrm>
              <a:off x="860625" y="2860821"/>
              <a:ext cx="166338" cy="79738"/>
            </a:xfrm>
            <a:custGeom>
              <a:rect b="b" l="l" r="r" t="t"/>
              <a:pathLst>
                <a:path extrusionOk="0" h="3044" w="635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2"/>
            <p:cNvSpPr/>
            <p:nvPr/>
          </p:nvSpPr>
          <p:spPr>
            <a:xfrm>
              <a:off x="1034927" y="2948522"/>
              <a:ext cx="79659" cy="164269"/>
            </a:xfrm>
            <a:custGeom>
              <a:rect b="b" l="l" r="r" t="t"/>
              <a:pathLst>
                <a:path extrusionOk="0" h="6271" w="3041">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2"/>
            <p:cNvSpPr/>
            <p:nvPr/>
          </p:nvSpPr>
          <p:spPr>
            <a:xfrm>
              <a:off x="860521" y="2864960"/>
              <a:ext cx="119868" cy="69679"/>
            </a:xfrm>
            <a:custGeom>
              <a:rect b="b" l="l" r="r" t="t"/>
              <a:pathLst>
                <a:path extrusionOk="0" h="2660" w="4576">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2"/>
            <p:cNvSpPr/>
            <p:nvPr/>
          </p:nvSpPr>
          <p:spPr>
            <a:xfrm>
              <a:off x="1034848" y="3013512"/>
              <a:ext cx="23366" cy="99331"/>
            </a:xfrm>
            <a:custGeom>
              <a:rect b="b" l="l" r="r" t="t"/>
              <a:pathLst>
                <a:path extrusionOk="0" h="3792" w="892">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2"/>
            <p:cNvSpPr/>
            <p:nvPr/>
          </p:nvSpPr>
          <p:spPr>
            <a:xfrm>
              <a:off x="929728" y="2748576"/>
              <a:ext cx="297994" cy="296423"/>
            </a:xfrm>
            <a:custGeom>
              <a:rect b="b" l="l" r="r" t="t"/>
              <a:pathLst>
                <a:path extrusionOk="0" h="11316" w="11376">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2"/>
            <p:cNvSpPr/>
            <p:nvPr/>
          </p:nvSpPr>
          <p:spPr>
            <a:xfrm>
              <a:off x="929728" y="2748576"/>
              <a:ext cx="297811" cy="221610"/>
            </a:xfrm>
            <a:custGeom>
              <a:rect b="b" l="l" r="r" t="t"/>
              <a:pathLst>
                <a:path extrusionOk="0" h="8460" w="11369">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2"/>
            <p:cNvSpPr/>
            <p:nvPr/>
          </p:nvSpPr>
          <p:spPr>
            <a:xfrm>
              <a:off x="1079904" y="2833185"/>
              <a:ext cx="62318" cy="62318"/>
            </a:xfrm>
            <a:custGeom>
              <a:rect b="b" l="l" r="r" t="t"/>
              <a:pathLst>
                <a:path extrusionOk="0" h="2379" w="2379">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2"/>
            <p:cNvSpPr/>
            <p:nvPr/>
          </p:nvSpPr>
          <p:spPr>
            <a:xfrm>
              <a:off x="1080008" y="2833212"/>
              <a:ext cx="38428" cy="62344"/>
            </a:xfrm>
            <a:custGeom>
              <a:rect b="b" l="l" r="r" t="t"/>
              <a:pathLst>
                <a:path extrusionOk="0" h="2380" w="1467">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2"/>
            <p:cNvSpPr/>
            <p:nvPr/>
          </p:nvSpPr>
          <p:spPr>
            <a:xfrm>
              <a:off x="921843" y="2973040"/>
              <a:ext cx="80628" cy="79764"/>
            </a:xfrm>
            <a:custGeom>
              <a:rect b="b" l="l" r="r" t="t"/>
              <a:pathLst>
                <a:path extrusionOk="0" h="3045" w="3078">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2"/>
            <p:cNvSpPr/>
            <p:nvPr/>
          </p:nvSpPr>
          <p:spPr>
            <a:xfrm>
              <a:off x="921843" y="2973040"/>
              <a:ext cx="31251" cy="34839"/>
            </a:xfrm>
            <a:custGeom>
              <a:rect b="b" l="l" r="r" t="t"/>
              <a:pathLst>
                <a:path extrusionOk="0" h="1330" w="1193">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2"/>
            <p:cNvSpPr/>
            <p:nvPr/>
          </p:nvSpPr>
          <p:spPr>
            <a:xfrm>
              <a:off x="929728" y="2940454"/>
              <a:ext cx="105225" cy="104544"/>
            </a:xfrm>
            <a:custGeom>
              <a:rect b="b" l="l" r="r" t="t"/>
              <a:pathLst>
                <a:path extrusionOk="0" h="3991" w="4017">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2"/>
            <p:cNvSpPr/>
            <p:nvPr/>
          </p:nvSpPr>
          <p:spPr>
            <a:xfrm>
              <a:off x="929728" y="2940532"/>
              <a:ext cx="28029" cy="29758"/>
            </a:xfrm>
            <a:custGeom>
              <a:rect b="b" l="l" r="r" t="t"/>
              <a:pathLst>
                <a:path extrusionOk="0" h="1136" w="107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2"/>
            <p:cNvSpPr/>
            <p:nvPr/>
          </p:nvSpPr>
          <p:spPr>
            <a:xfrm>
              <a:off x="1157284" y="2748602"/>
              <a:ext cx="70281" cy="69522"/>
            </a:xfrm>
            <a:custGeom>
              <a:rect b="b" l="l" r="r" t="t"/>
              <a:pathLst>
                <a:path extrusionOk="0" h="2654" w="2683">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2"/>
            <p:cNvSpPr/>
            <p:nvPr/>
          </p:nvSpPr>
          <p:spPr>
            <a:xfrm>
              <a:off x="1157284" y="2748602"/>
              <a:ext cx="70281" cy="30570"/>
            </a:xfrm>
            <a:custGeom>
              <a:rect b="b" l="l" r="r" t="t"/>
              <a:pathLst>
                <a:path extrusionOk="0" h="1167" w="2683">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2"/>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2"/>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2"/>
            <p:cNvSpPr/>
            <p:nvPr/>
          </p:nvSpPr>
          <p:spPr>
            <a:xfrm>
              <a:off x="945183" y="2901947"/>
              <a:ext cx="127124" cy="127491"/>
            </a:xfrm>
            <a:custGeom>
              <a:rect b="b" l="l" r="r" t="t"/>
              <a:pathLst>
                <a:path extrusionOk="0" h="4867" w="4853">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2"/>
            <p:cNvSpPr/>
            <p:nvPr/>
          </p:nvSpPr>
          <p:spPr>
            <a:xfrm>
              <a:off x="881922" y="3011102"/>
              <a:ext cx="32665" cy="29836"/>
            </a:xfrm>
            <a:custGeom>
              <a:rect b="b" l="l" r="r" t="t"/>
              <a:pathLst>
                <a:path extrusionOk="0" h="1139" w="1247">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2"/>
            <p:cNvSpPr/>
            <p:nvPr/>
          </p:nvSpPr>
          <p:spPr>
            <a:xfrm>
              <a:off x="900154" y="3029334"/>
              <a:ext cx="32560" cy="29731"/>
            </a:xfrm>
            <a:custGeom>
              <a:rect b="b" l="l" r="r" t="t"/>
              <a:pathLst>
                <a:path extrusionOk="0" h="1135" w="1243">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2"/>
            <p:cNvSpPr/>
            <p:nvPr/>
          </p:nvSpPr>
          <p:spPr>
            <a:xfrm>
              <a:off x="936512" y="3065561"/>
              <a:ext cx="34420" cy="29915"/>
            </a:xfrm>
            <a:custGeom>
              <a:rect b="b" l="l" r="r" t="t"/>
              <a:pathLst>
                <a:path extrusionOk="0" h="1142" w="1314">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2"/>
            <p:cNvSpPr/>
            <p:nvPr/>
          </p:nvSpPr>
          <p:spPr>
            <a:xfrm>
              <a:off x="918359" y="3047460"/>
              <a:ext cx="32587" cy="29836"/>
            </a:xfrm>
            <a:custGeom>
              <a:rect b="b" l="l" r="r" t="t"/>
              <a:pathLst>
                <a:path extrusionOk="0" h="1139" w="1244">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2"/>
            <p:cNvSpPr/>
            <p:nvPr/>
          </p:nvSpPr>
          <p:spPr>
            <a:xfrm>
              <a:off x="853526" y="2742734"/>
              <a:ext cx="380535" cy="375270"/>
            </a:xfrm>
            <a:custGeom>
              <a:rect b="b" l="l" r="r" t="t"/>
              <a:pathLst>
                <a:path extrusionOk="0" h="14326" w="14527">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2"/>
            <p:cNvSpPr/>
            <p:nvPr/>
          </p:nvSpPr>
          <p:spPr>
            <a:xfrm>
              <a:off x="1071836" y="2830173"/>
              <a:ext cx="88356" cy="70543"/>
            </a:xfrm>
            <a:custGeom>
              <a:rect b="b" l="l" r="r" t="t"/>
              <a:pathLst>
                <a:path extrusionOk="0" h="2693" w="3373">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72"/>
          <p:cNvGrpSpPr/>
          <p:nvPr/>
        </p:nvGrpSpPr>
        <p:grpSpPr>
          <a:xfrm>
            <a:off x="4668540" y="2737181"/>
            <a:ext cx="396409" cy="382997"/>
            <a:chOff x="4668540" y="2737181"/>
            <a:chExt cx="396409" cy="382997"/>
          </a:xfrm>
        </p:grpSpPr>
        <p:sp>
          <p:nvSpPr>
            <p:cNvPr id="8750" name="Google Shape;8750;p72"/>
            <p:cNvSpPr/>
            <p:nvPr/>
          </p:nvSpPr>
          <p:spPr>
            <a:xfrm>
              <a:off x="4831368" y="2898254"/>
              <a:ext cx="63837" cy="60851"/>
            </a:xfrm>
            <a:custGeom>
              <a:rect b="b" l="l" r="r" t="t"/>
              <a:pathLst>
                <a:path extrusionOk="0" h="2323" w="2437">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2"/>
            <p:cNvSpPr/>
            <p:nvPr/>
          </p:nvSpPr>
          <p:spPr>
            <a:xfrm>
              <a:off x="4670243" y="2803978"/>
              <a:ext cx="64309" cy="49797"/>
            </a:xfrm>
            <a:custGeom>
              <a:rect b="b" l="l" r="r" t="t"/>
              <a:pathLst>
                <a:path extrusionOk="0" h="1901" w="2455">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2"/>
            <p:cNvSpPr/>
            <p:nvPr/>
          </p:nvSpPr>
          <p:spPr>
            <a:xfrm>
              <a:off x="4998597" y="3001200"/>
              <a:ext cx="52442" cy="49875"/>
            </a:xfrm>
            <a:custGeom>
              <a:rect b="b" l="l" r="r" t="t"/>
              <a:pathLst>
                <a:path extrusionOk="0" h="1904" w="2002">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2"/>
            <p:cNvSpPr/>
            <p:nvPr/>
          </p:nvSpPr>
          <p:spPr>
            <a:xfrm>
              <a:off x="4845487" y="2916433"/>
              <a:ext cx="49718" cy="42672"/>
            </a:xfrm>
            <a:custGeom>
              <a:rect b="b" l="l" r="r" t="t"/>
              <a:pathLst>
                <a:path extrusionOk="0" h="1629" w="1898">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2"/>
            <p:cNvSpPr/>
            <p:nvPr/>
          </p:nvSpPr>
          <p:spPr>
            <a:xfrm>
              <a:off x="4692639" y="2822236"/>
              <a:ext cx="35782" cy="31539"/>
            </a:xfrm>
            <a:custGeom>
              <a:rect b="b" l="l" r="r" t="t"/>
              <a:pathLst>
                <a:path extrusionOk="0" h="1204" w="1366">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2"/>
            <p:cNvSpPr/>
            <p:nvPr/>
          </p:nvSpPr>
          <p:spPr>
            <a:xfrm>
              <a:off x="5015362" y="3019510"/>
              <a:ext cx="35782" cy="31539"/>
            </a:xfrm>
            <a:custGeom>
              <a:rect b="b" l="l" r="r" t="t"/>
              <a:pathLst>
                <a:path extrusionOk="0" h="1204" w="1366">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2"/>
            <p:cNvSpPr/>
            <p:nvPr/>
          </p:nvSpPr>
          <p:spPr>
            <a:xfrm>
              <a:off x="4827229" y="2892569"/>
              <a:ext cx="75153" cy="72089"/>
            </a:xfrm>
            <a:custGeom>
              <a:rect b="b" l="l" r="r" t="t"/>
              <a:pathLst>
                <a:path extrusionOk="0" h="2752" w="2869">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2"/>
            <p:cNvSpPr/>
            <p:nvPr/>
          </p:nvSpPr>
          <p:spPr>
            <a:xfrm>
              <a:off x="4668540" y="2737181"/>
              <a:ext cx="396409" cy="382997"/>
            </a:xfrm>
            <a:custGeom>
              <a:rect b="b" l="l" r="r" t="t"/>
              <a:pathLst>
                <a:path extrusionOk="0" h="14621" w="15133">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72"/>
          <p:cNvGrpSpPr/>
          <p:nvPr/>
        </p:nvGrpSpPr>
        <p:grpSpPr>
          <a:xfrm>
            <a:off x="2725193" y="4118495"/>
            <a:ext cx="386900" cy="385328"/>
            <a:chOff x="2499358" y="4118495"/>
            <a:chExt cx="386900" cy="385328"/>
          </a:xfrm>
        </p:grpSpPr>
        <p:sp>
          <p:nvSpPr>
            <p:cNvPr id="8759" name="Google Shape;8759;p72"/>
            <p:cNvSpPr/>
            <p:nvPr/>
          </p:nvSpPr>
          <p:spPr>
            <a:xfrm>
              <a:off x="2617576" y="4124180"/>
              <a:ext cx="183522" cy="77956"/>
            </a:xfrm>
            <a:custGeom>
              <a:rect b="b" l="l" r="r" t="t"/>
              <a:pathLst>
                <a:path extrusionOk="0" h="2976" w="7006">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2"/>
            <p:cNvSpPr/>
            <p:nvPr/>
          </p:nvSpPr>
          <p:spPr>
            <a:xfrm>
              <a:off x="2617576" y="4420314"/>
              <a:ext cx="183522" cy="77956"/>
            </a:xfrm>
            <a:custGeom>
              <a:rect b="b" l="l" r="r" t="t"/>
              <a:pathLst>
                <a:path extrusionOk="0" h="2976" w="7006">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2"/>
            <p:cNvSpPr/>
            <p:nvPr/>
          </p:nvSpPr>
          <p:spPr>
            <a:xfrm>
              <a:off x="2505462" y="4178482"/>
              <a:ext cx="373384" cy="265460"/>
            </a:xfrm>
            <a:custGeom>
              <a:rect b="b" l="l" r="r" t="t"/>
              <a:pathLst>
                <a:path extrusionOk="0" h="10134" w="14254">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2"/>
            <p:cNvSpPr/>
            <p:nvPr/>
          </p:nvSpPr>
          <p:spPr>
            <a:xfrm>
              <a:off x="2505462" y="4210990"/>
              <a:ext cx="242409" cy="232952"/>
            </a:xfrm>
            <a:custGeom>
              <a:rect b="b" l="l" r="r" t="t"/>
              <a:pathLst>
                <a:path extrusionOk="0" h="8893" w="9254">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2"/>
            <p:cNvSpPr/>
            <p:nvPr/>
          </p:nvSpPr>
          <p:spPr>
            <a:xfrm>
              <a:off x="2547741" y="4287113"/>
              <a:ext cx="30203" cy="30177"/>
            </a:xfrm>
            <a:custGeom>
              <a:rect b="b" l="l" r="r" t="t"/>
              <a:pathLst>
                <a:path extrusionOk="0" h="1152" w="1153">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2"/>
            <p:cNvSpPr/>
            <p:nvPr/>
          </p:nvSpPr>
          <p:spPr>
            <a:xfrm>
              <a:off x="2559764" y="4293111"/>
              <a:ext cx="12154" cy="12050"/>
            </a:xfrm>
            <a:custGeom>
              <a:rect b="b" l="l" r="r" t="t"/>
              <a:pathLst>
                <a:path extrusionOk="0" h="460" w="464">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2"/>
            <p:cNvSpPr/>
            <p:nvPr/>
          </p:nvSpPr>
          <p:spPr>
            <a:xfrm>
              <a:off x="2595232" y="4181285"/>
              <a:ext cx="51473" cy="259881"/>
            </a:xfrm>
            <a:custGeom>
              <a:rect b="b" l="l" r="r" t="t"/>
              <a:pathLst>
                <a:path extrusionOk="0" h="9921" w="1965">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2"/>
            <p:cNvSpPr/>
            <p:nvPr/>
          </p:nvSpPr>
          <p:spPr>
            <a:xfrm>
              <a:off x="2595232" y="4300132"/>
              <a:ext cx="51473" cy="141034"/>
            </a:xfrm>
            <a:custGeom>
              <a:rect b="b" l="l" r="r" t="t"/>
              <a:pathLst>
                <a:path extrusionOk="0" h="5384" w="1965">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2"/>
            <p:cNvSpPr/>
            <p:nvPr/>
          </p:nvSpPr>
          <p:spPr>
            <a:xfrm>
              <a:off x="2669914" y="4178770"/>
              <a:ext cx="47701" cy="264989"/>
            </a:xfrm>
            <a:custGeom>
              <a:rect b="b" l="l" r="r" t="t"/>
              <a:pathLst>
                <a:path extrusionOk="0" h="10116" w="1821">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2"/>
            <p:cNvSpPr/>
            <p:nvPr/>
          </p:nvSpPr>
          <p:spPr>
            <a:xfrm>
              <a:off x="2676017" y="4397787"/>
              <a:ext cx="41598" cy="45972"/>
            </a:xfrm>
            <a:custGeom>
              <a:rect b="b" l="l" r="r" t="t"/>
              <a:pathLst>
                <a:path extrusionOk="0" h="1755" w="1588">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2"/>
            <p:cNvSpPr/>
            <p:nvPr/>
          </p:nvSpPr>
          <p:spPr>
            <a:xfrm>
              <a:off x="2743443" y="4203891"/>
              <a:ext cx="41755" cy="214668"/>
            </a:xfrm>
            <a:custGeom>
              <a:rect b="b" l="l" r="r" t="t"/>
              <a:pathLst>
                <a:path extrusionOk="0" h="8195" w="1594">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2"/>
            <p:cNvSpPr/>
            <p:nvPr/>
          </p:nvSpPr>
          <p:spPr>
            <a:xfrm>
              <a:off x="2499358" y="4118495"/>
              <a:ext cx="386900" cy="385328"/>
            </a:xfrm>
            <a:custGeom>
              <a:rect b="b" l="l" r="r" t="t"/>
              <a:pathLst>
                <a:path extrusionOk="0" h="14710" w="1477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2"/>
            <p:cNvSpPr/>
            <p:nvPr/>
          </p:nvSpPr>
          <p:spPr>
            <a:xfrm>
              <a:off x="2535088" y="4281455"/>
              <a:ext cx="48513" cy="41545"/>
            </a:xfrm>
            <a:custGeom>
              <a:rect b="b" l="l" r="r" t="t"/>
              <a:pathLst>
                <a:path extrusionOk="0" h="1586" w="1852">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72"/>
          <p:cNvGrpSpPr/>
          <p:nvPr/>
        </p:nvGrpSpPr>
        <p:grpSpPr>
          <a:xfrm>
            <a:off x="3266382" y="4138456"/>
            <a:ext cx="387005" cy="345433"/>
            <a:chOff x="3040547" y="4138456"/>
            <a:chExt cx="387005" cy="345433"/>
          </a:xfrm>
        </p:grpSpPr>
        <p:sp>
          <p:nvSpPr>
            <p:cNvPr id="8773" name="Google Shape;8773;p72"/>
            <p:cNvSpPr/>
            <p:nvPr/>
          </p:nvSpPr>
          <p:spPr>
            <a:xfrm>
              <a:off x="3083638" y="4158155"/>
              <a:ext cx="54250" cy="54014"/>
            </a:xfrm>
            <a:custGeom>
              <a:rect b="b" l="l" r="r" t="t"/>
              <a:pathLst>
                <a:path extrusionOk="0" h="2062" w="2071">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2"/>
            <p:cNvSpPr/>
            <p:nvPr/>
          </p:nvSpPr>
          <p:spPr>
            <a:xfrm>
              <a:off x="3044424" y="4206092"/>
              <a:ext cx="51264" cy="42829"/>
            </a:xfrm>
            <a:custGeom>
              <a:rect b="b" l="l" r="r" t="t"/>
              <a:pathLst>
                <a:path extrusionOk="0" h="1635" w="1957">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2"/>
            <p:cNvSpPr/>
            <p:nvPr/>
          </p:nvSpPr>
          <p:spPr>
            <a:xfrm>
              <a:off x="3207619" y="4171566"/>
              <a:ext cx="43824" cy="48199"/>
            </a:xfrm>
            <a:custGeom>
              <a:rect b="b" l="l" r="r" t="t"/>
              <a:pathLst>
                <a:path extrusionOk="0" h="1840" w="1673">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2"/>
            <p:cNvSpPr/>
            <p:nvPr/>
          </p:nvSpPr>
          <p:spPr>
            <a:xfrm>
              <a:off x="3093880" y="4224218"/>
              <a:ext cx="136816" cy="90111"/>
            </a:xfrm>
            <a:custGeom>
              <a:rect b="b" l="l" r="r" t="t"/>
              <a:pathLst>
                <a:path extrusionOk="0" h="3440" w="5223">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2"/>
            <p:cNvSpPr/>
            <p:nvPr/>
          </p:nvSpPr>
          <p:spPr>
            <a:xfrm>
              <a:off x="3149518" y="4144586"/>
              <a:ext cx="46889" cy="58101"/>
            </a:xfrm>
            <a:custGeom>
              <a:rect b="b" l="l" r="r" t="t"/>
              <a:pathLst>
                <a:path extrusionOk="0" h="2218" w="179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2"/>
            <p:cNvSpPr/>
            <p:nvPr/>
          </p:nvSpPr>
          <p:spPr>
            <a:xfrm>
              <a:off x="3094247" y="4227309"/>
              <a:ext cx="50923" cy="86967"/>
            </a:xfrm>
            <a:custGeom>
              <a:rect b="b" l="l" r="r" t="t"/>
              <a:pathLst>
                <a:path extrusionOk="0" h="3320" w="1944">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2"/>
            <p:cNvSpPr/>
            <p:nvPr/>
          </p:nvSpPr>
          <p:spPr>
            <a:xfrm>
              <a:off x="3044502" y="4209995"/>
              <a:ext cx="47072" cy="38900"/>
            </a:xfrm>
            <a:custGeom>
              <a:rect b="b" l="l" r="r" t="t"/>
              <a:pathLst>
                <a:path extrusionOk="0" h="1485" w="1797">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2"/>
            <p:cNvSpPr/>
            <p:nvPr/>
          </p:nvSpPr>
          <p:spPr>
            <a:xfrm>
              <a:off x="3083743" y="4158731"/>
              <a:ext cx="44977" cy="53438"/>
            </a:xfrm>
            <a:custGeom>
              <a:rect b="b" l="l" r="r" t="t"/>
              <a:pathLst>
                <a:path extrusionOk="0" h="2040" w="1717">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2"/>
            <p:cNvSpPr/>
            <p:nvPr/>
          </p:nvSpPr>
          <p:spPr>
            <a:xfrm>
              <a:off x="3149885" y="4144586"/>
              <a:ext cx="35206" cy="56293"/>
            </a:xfrm>
            <a:custGeom>
              <a:rect b="b" l="l" r="r" t="t"/>
              <a:pathLst>
                <a:path extrusionOk="0" h="2149" w="1344">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2"/>
            <p:cNvSpPr/>
            <p:nvPr/>
          </p:nvSpPr>
          <p:spPr>
            <a:xfrm>
              <a:off x="3208247" y="4171566"/>
              <a:ext cx="38428" cy="43300"/>
            </a:xfrm>
            <a:custGeom>
              <a:rect b="b" l="l" r="r" t="t"/>
              <a:pathLst>
                <a:path extrusionOk="0" h="1653" w="1467">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2"/>
            <p:cNvSpPr/>
            <p:nvPr/>
          </p:nvSpPr>
          <p:spPr>
            <a:xfrm>
              <a:off x="3284815" y="4302515"/>
              <a:ext cx="43379" cy="58415"/>
            </a:xfrm>
            <a:custGeom>
              <a:rect b="b" l="l" r="r" t="t"/>
              <a:pathLst>
                <a:path extrusionOk="0" h="2230" w="1656">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2"/>
            <p:cNvSpPr/>
            <p:nvPr/>
          </p:nvSpPr>
          <p:spPr>
            <a:xfrm>
              <a:off x="3225929" y="4318704"/>
              <a:ext cx="41571" cy="49718"/>
            </a:xfrm>
            <a:custGeom>
              <a:rect b="b" l="l" r="r" t="t"/>
              <a:pathLst>
                <a:path extrusionOk="0" h="1898" w="1587">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2"/>
            <p:cNvSpPr/>
            <p:nvPr/>
          </p:nvSpPr>
          <p:spPr>
            <a:xfrm>
              <a:off x="3370080" y="4383510"/>
              <a:ext cx="53621" cy="40183"/>
            </a:xfrm>
            <a:custGeom>
              <a:rect b="b" l="l" r="r" t="t"/>
              <a:pathLst>
                <a:path extrusionOk="0" h="1534" w="2047">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2"/>
            <p:cNvSpPr/>
            <p:nvPr/>
          </p:nvSpPr>
          <p:spPr>
            <a:xfrm>
              <a:off x="3226636" y="4381624"/>
              <a:ext cx="137812" cy="96005"/>
            </a:xfrm>
            <a:custGeom>
              <a:rect b="b" l="l" r="r" t="t"/>
              <a:pathLst>
                <a:path extrusionOk="0" h="3665" w="5261">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2"/>
            <p:cNvSpPr/>
            <p:nvPr/>
          </p:nvSpPr>
          <p:spPr>
            <a:xfrm>
              <a:off x="3334612" y="4328239"/>
              <a:ext cx="56765" cy="51892"/>
            </a:xfrm>
            <a:custGeom>
              <a:rect b="b" l="l" r="r" t="t"/>
              <a:pathLst>
                <a:path extrusionOk="0" h="1981" w="2167">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2"/>
            <p:cNvSpPr/>
            <p:nvPr/>
          </p:nvSpPr>
          <p:spPr>
            <a:xfrm>
              <a:off x="3229963" y="4381650"/>
              <a:ext cx="80733" cy="71093"/>
            </a:xfrm>
            <a:custGeom>
              <a:rect b="b" l="l" r="r" t="t"/>
              <a:pathLst>
                <a:path extrusionOk="0" h="2714" w="3082">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2"/>
            <p:cNvSpPr/>
            <p:nvPr/>
          </p:nvSpPr>
          <p:spPr>
            <a:xfrm>
              <a:off x="3225929" y="4318887"/>
              <a:ext cx="33582" cy="49613"/>
            </a:xfrm>
            <a:custGeom>
              <a:rect b="b" l="l" r="r" t="t"/>
              <a:pathLst>
                <a:path extrusionOk="0" h="1894" w="1282">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2"/>
            <p:cNvSpPr/>
            <p:nvPr/>
          </p:nvSpPr>
          <p:spPr>
            <a:xfrm>
              <a:off x="3284815" y="4302515"/>
              <a:ext cx="28736" cy="58310"/>
            </a:xfrm>
            <a:custGeom>
              <a:rect b="b" l="l" r="r" t="t"/>
              <a:pathLst>
                <a:path extrusionOk="0" h="2226" w="1097">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2"/>
            <p:cNvSpPr/>
            <p:nvPr/>
          </p:nvSpPr>
          <p:spPr>
            <a:xfrm>
              <a:off x="3336158" y="4328265"/>
              <a:ext cx="51552" cy="44505"/>
            </a:xfrm>
            <a:custGeom>
              <a:rect b="b" l="l" r="r" t="t"/>
              <a:pathLst>
                <a:path extrusionOk="0" h="1699" w="1968">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2"/>
            <p:cNvSpPr/>
            <p:nvPr/>
          </p:nvSpPr>
          <p:spPr>
            <a:xfrm>
              <a:off x="3373852" y="4383510"/>
              <a:ext cx="47518" cy="28474"/>
            </a:xfrm>
            <a:custGeom>
              <a:rect b="b" l="l" r="r" t="t"/>
              <a:pathLst>
                <a:path extrusionOk="0" h="1087" w="1814">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2"/>
            <p:cNvSpPr/>
            <p:nvPr/>
          </p:nvSpPr>
          <p:spPr>
            <a:xfrm>
              <a:off x="3080311" y="4152339"/>
              <a:ext cx="61794" cy="65409"/>
            </a:xfrm>
            <a:custGeom>
              <a:rect b="b" l="l" r="r" t="t"/>
              <a:pathLst>
                <a:path extrusionOk="0" h="2497" w="2359">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2"/>
            <p:cNvSpPr/>
            <p:nvPr/>
          </p:nvSpPr>
          <p:spPr>
            <a:xfrm>
              <a:off x="3040547" y="4200302"/>
              <a:ext cx="58101" cy="54145"/>
            </a:xfrm>
            <a:custGeom>
              <a:rect b="b" l="l" r="r" t="t"/>
              <a:pathLst>
                <a:path extrusionOk="0" h="2067" w="2218">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2"/>
            <p:cNvSpPr/>
            <p:nvPr/>
          </p:nvSpPr>
          <p:spPr>
            <a:xfrm>
              <a:off x="3145825" y="4138456"/>
              <a:ext cx="55612" cy="69312"/>
            </a:xfrm>
            <a:custGeom>
              <a:rect b="b" l="l" r="r" t="t"/>
              <a:pathLst>
                <a:path extrusionOk="0" h="2646" w="2123">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2"/>
            <p:cNvSpPr/>
            <p:nvPr/>
          </p:nvSpPr>
          <p:spPr>
            <a:xfrm>
              <a:off x="3203663" y="4165751"/>
              <a:ext cx="51552" cy="59620"/>
            </a:xfrm>
            <a:custGeom>
              <a:rect b="b" l="l" r="r" t="t"/>
              <a:pathLst>
                <a:path extrusionOk="0" h="2276" w="1968">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2"/>
            <p:cNvSpPr/>
            <p:nvPr/>
          </p:nvSpPr>
          <p:spPr>
            <a:xfrm>
              <a:off x="3090737" y="4218403"/>
              <a:ext cx="143994" cy="101584"/>
            </a:xfrm>
            <a:custGeom>
              <a:rect b="b" l="l" r="r" t="t"/>
              <a:pathLst>
                <a:path extrusionOk="0" h="3878" w="5497">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2"/>
            <p:cNvSpPr/>
            <p:nvPr/>
          </p:nvSpPr>
          <p:spPr>
            <a:xfrm>
              <a:off x="3279341" y="4296674"/>
              <a:ext cx="54590" cy="69626"/>
            </a:xfrm>
            <a:custGeom>
              <a:rect b="b" l="l" r="r" t="t"/>
              <a:pathLst>
                <a:path extrusionOk="0" h="2658" w="2084">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2"/>
            <p:cNvSpPr/>
            <p:nvPr/>
          </p:nvSpPr>
          <p:spPr>
            <a:xfrm>
              <a:off x="3219642" y="4312758"/>
              <a:ext cx="53516" cy="61087"/>
            </a:xfrm>
            <a:custGeom>
              <a:rect b="b" l="l" r="r" t="t"/>
              <a:pathLst>
                <a:path extrusionOk="0" h="2332" w="2043">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2"/>
            <p:cNvSpPr/>
            <p:nvPr/>
          </p:nvSpPr>
          <p:spPr>
            <a:xfrm>
              <a:off x="3330395" y="4322685"/>
              <a:ext cx="65383" cy="62475"/>
            </a:xfrm>
            <a:custGeom>
              <a:rect b="b" l="l" r="r" t="t"/>
              <a:pathLst>
                <a:path extrusionOk="0" h="2385" w="2496">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2"/>
            <p:cNvSpPr/>
            <p:nvPr/>
          </p:nvSpPr>
          <p:spPr>
            <a:xfrm>
              <a:off x="3366858" y="4377774"/>
              <a:ext cx="60694" cy="51447"/>
            </a:xfrm>
            <a:custGeom>
              <a:rect b="b" l="l" r="r" t="t"/>
              <a:pathLst>
                <a:path extrusionOk="0" h="1964" w="2317">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2"/>
            <p:cNvSpPr/>
            <p:nvPr/>
          </p:nvSpPr>
          <p:spPr>
            <a:xfrm>
              <a:off x="3225746" y="4375757"/>
              <a:ext cx="140589" cy="108133"/>
            </a:xfrm>
            <a:custGeom>
              <a:rect b="b" l="l" r="r" t="t"/>
              <a:pathLst>
                <a:path extrusionOk="0" h="4128" w="5367">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72"/>
          <p:cNvGrpSpPr/>
          <p:nvPr/>
        </p:nvGrpSpPr>
        <p:grpSpPr>
          <a:xfrm>
            <a:off x="3861611" y="4118522"/>
            <a:ext cx="271406" cy="385381"/>
            <a:chOff x="3635776" y="4118522"/>
            <a:chExt cx="271406" cy="385381"/>
          </a:xfrm>
        </p:grpSpPr>
        <p:sp>
          <p:nvSpPr>
            <p:cNvPr id="8804" name="Google Shape;8804;p72"/>
            <p:cNvSpPr/>
            <p:nvPr/>
          </p:nvSpPr>
          <p:spPr>
            <a:xfrm>
              <a:off x="3641984" y="4124285"/>
              <a:ext cx="188525" cy="373881"/>
            </a:xfrm>
            <a:custGeom>
              <a:rect b="b" l="l" r="r" t="t"/>
              <a:pathLst>
                <a:path extrusionOk="0" h="14273" w="7197">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2"/>
            <p:cNvSpPr/>
            <p:nvPr/>
          </p:nvSpPr>
          <p:spPr>
            <a:xfrm>
              <a:off x="3669175" y="4154802"/>
              <a:ext cx="123457" cy="312847"/>
            </a:xfrm>
            <a:custGeom>
              <a:rect b="b" l="l" r="r" t="t"/>
              <a:pathLst>
                <a:path extrusionOk="0" h="11943" w="4713">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2"/>
            <p:cNvSpPr/>
            <p:nvPr/>
          </p:nvSpPr>
          <p:spPr>
            <a:xfrm>
              <a:off x="3675095" y="4154802"/>
              <a:ext cx="61165" cy="312847"/>
            </a:xfrm>
            <a:custGeom>
              <a:rect b="b" l="l" r="r" t="t"/>
              <a:pathLst>
                <a:path extrusionOk="0" h="11943" w="2335">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2"/>
            <p:cNvSpPr/>
            <p:nvPr/>
          </p:nvSpPr>
          <p:spPr>
            <a:xfrm>
              <a:off x="3716404" y="4154802"/>
              <a:ext cx="39685" cy="86182"/>
            </a:xfrm>
            <a:custGeom>
              <a:rect b="b" l="l" r="r" t="t"/>
              <a:pathLst>
                <a:path extrusionOk="0" h="3290" w="1515">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2"/>
            <p:cNvSpPr/>
            <p:nvPr/>
          </p:nvSpPr>
          <p:spPr>
            <a:xfrm>
              <a:off x="3635776" y="4118522"/>
              <a:ext cx="200942" cy="385381"/>
            </a:xfrm>
            <a:custGeom>
              <a:rect b="b" l="l" r="r" t="t"/>
              <a:pathLst>
                <a:path extrusionOk="0" h="14712" w="7671">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2"/>
            <p:cNvSpPr/>
            <p:nvPr/>
          </p:nvSpPr>
          <p:spPr>
            <a:xfrm>
              <a:off x="3665848" y="4149144"/>
              <a:ext cx="132442" cy="324216"/>
            </a:xfrm>
            <a:custGeom>
              <a:rect b="b" l="l" r="r" t="t"/>
              <a:pathLst>
                <a:path extrusionOk="0" h="12377" w="5056">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2"/>
            <p:cNvSpPr/>
            <p:nvPr/>
          </p:nvSpPr>
          <p:spPr>
            <a:xfrm>
              <a:off x="3843869" y="4172117"/>
              <a:ext cx="63313" cy="107740"/>
            </a:xfrm>
            <a:custGeom>
              <a:rect b="b" l="l" r="r" t="t"/>
              <a:pathLst>
                <a:path extrusionOk="0" h="4113" w="2417">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2"/>
            <p:cNvSpPr/>
            <p:nvPr/>
          </p:nvSpPr>
          <p:spPr>
            <a:xfrm>
              <a:off x="3808218" y="4137068"/>
              <a:ext cx="43746" cy="37406"/>
            </a:xfrm>
            <a:custGeom>
              <a:rect b="b" l="l" r="r" t="t"/>
              <a:pathLst>
                <a:path extrusionOk="0" h="1428" w="167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72"/>
          <p:cNvGrpSpPr/>
          <p:nvPr/>
        </p:nvGrpSpPr>
        <p:grpSpPr>
          <a:xfrm>
            <a:off x="1358016" y="3195384"/>
            <a:ext cx="414641" cy="367699"/>
            <a:chOff x="1358016" y="3195384"/>
            <a:chExt cx="414641" cy="367699"/>
          </a:xfrm>
        </p:grpSpPr>
        <p:sp>
          <p:nvSpPr>
            <p:cNvPr id="8813" name="Google Shape;8813;p72"/>
            <p:cNvSpPr/>
            <p:nvPr/>
          </p:nvSpPr>
          <p:spPr>
            <a:xfrm>
              <a:off x="1418055" y="3251127"/>
              <a:ext cx="181715" cy="166915"/>
            </a:xfrm>
            <a:custGeom>
              <a:rect b="b" l="l" r="r" t="t"/>
              <a:pathLst>
                <a:path extrusionOk="0" h="6372" w="6937">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2"/>
            <p:cNvSpPr/>
            <p:nvPr/>
          </p:nvSpPr>
          <p:spPr>
            <a:xfrm>
              <a:off x="1459967" y="3251048"/>
              <a:ext cx="139803" cy="168067"/>
            </a:xfrm>
            <a:custGeom>
              <a:rect b="b" l="l" r="r" t="t"/>
              <a:pathLst>
                <a:path extrusionOk="0" h="6416" w="5337">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2"/>
            <p:cNvSpPr/>
            <p:nvPr/>
          </p:nvSpPr>
          <p:spPr>
            <a:xfrm>
              <a:off x="1440766" y="3274545"/>
              <a:ext cx="136921" cy="132992"/>
            </a:xfrm>
            <a:custGeom>
              <a:rect b="b" l="l" r="r" t="t"/>
              <a:pathLst>
                <a:path extrusionOk="0" h="5077" w="5227">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2"/>
            <p:cNvSpPr/>
            <p:nvPr/>
          </p:nvSpPr>
          <p:spPr>
            <a:xfrm>
              <a:off x="1452161" y="3273471"/>
              <a:ext cx="125422" cy="136109"/>
            </a:xfrm>
            <a:custGeom>
              <a:rect b="b" l="l" r="r" t="t"/>
              <a:pathLst>
                <a:path extrusionOk="0" h="5196" w="4788">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2"/>
            <p:cNvSpPr/>
            <p:nvPr/>
          </p:nvSpPr>
          <p:spPr>
            <a:xfrm>
              <a:off x="1364381" y="3339849"/>
              <a:ext cx="406573" cy="216240"/>
            </a:xfrm>
            <a:custGeom>
              <a:rect b="b" l="l" r="r" t="t"/>
              <a:pathLst>
                <a:path extrusionOk="0" h="8255" w="15521">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2"/>
            <p:cNvSpPr/>
            <p:nvPr/>
          </p:nvSpPr>
          <p:spPr>
            <a:xfrm>
              <a:off x="1369411" y="3406830"/>
              <a:ext cx="204766" cy="151145"/>
            </a:xfrm>
            <a:custGeom>
              <a:rect b="b" l="l" r="r" t="t"/>
              <a:pathLst>
                <a:path extrusionOk="0" h="5770" w="7817">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2"/>
            <p:cNvSpPr/>
            <p:nvPr/>
          </p:nvSpPr>
          <p:spPr>
            <a:xfrm>
              <a:off x="1502246" y="3195384"/>
              <a:ext cx="13779" cy="42043"/>
            </a:xfrm>
            <a:custGeom>
              <a:rect b="b" l="l" r="r" t="t"/>
              <a:pathLst>
                <a:path extrusionOk="0" h="1605" w="526">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2"/>
            <p:cNvSpPr/>
            <p:nvPr/>
          </p:nvSpPr>
          <p:spPr>
            <a:xfrm>
              <a:off x="1430000" y="3214244"/>
              <a:ext cx="31067" cy="38271"/>
            </a:xfrm>
            <a:custGeom>
              <a:rect b="b" l="l" r="r" t="t"/>
              <a:pathLst>
                <a:path extrusionOk="0" h="1461" w="1186">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2"/>
            <p:cNvSpPr/>
            <p:nvPr/>
          </p:nvSpPr>
          <p:spPr>
            <a:xfrm>
              <a:off x="1379548" y="3265455"/>
              <a:ext cx="40236" cy="27950"/>
            </a:xfrm>
            <a:custGeom>
              <a:rect b="b" l="l" r="r" t="t"/>
              <a:pathLst>
                <a:path extrusionOk="0" h="1067" w="1536">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2"/>
            <p:cNvSpPr/>
            <p:nvPr/>
          </p:nvSpPr>
          <p:spPr>
            <a:xfrm>
              <a:off x="1361945" y="3335789"/>
              <a:ext cx="41964" cy="13752"/>
            </a:xfrm>
            <a:custGeom>
              <a:rect b="b" l="l" r="r" t="t"/>
              <a:pathLst>
                <a:path extrusionOk="0" h="525" w="1602">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2"/>
            <p:cNvSpPr/>
            <p:nvPr/>
          </p:nvSpPr>
          <p:spPr>
            <a:xfrm>
              <a:off x="1379732" y="3391741"/>
              <a:ext cx="40314" cy="28002"/>
            </a:xfrm>
            <a:custGeom>
              <a:rect b="b" l="l" r="r" t="t"/>
              <a:pathLst>
                <a:path extrusionOk="0" h="1069" w="1539">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2"/>
            <p:cNvSpPr/>
            <p:nvPr/>
          </p:nvSpPr>
          <p:spPr>
            <a:xfrm>
              <a:off x="1596679" y="3265508"/>
              <a:ext cx="41964" cy="27924"/>
            </a:xfrm>
            <a:custGeom>
              <a:rect b="b" l="l" r="r" t="t"/>
              <a:pathLst>
                <a:path extrusionOk="0" h="1066" w="1602">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2"/>
            <p:cNvSpPr/>
            <p:nvPr/>
          </p:nvSpPr>
          <p:spPr>
            <a:xfrm>
              <a:off x="1557360" y="3214244"/>
              <a:ext cx="30989" cy="38166"/>
            </a:xfrm>
            <a:custGeom>
              <a:rect b="b" l="l" r="r" t="t"/>
              <a:pathLst>
                <a:path extrusionOk="0" h="1457" w="1183">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2"/>
            <p:cNvSpPr/>
            <p:nvPr/>
          </p:nvSpPr>
          <p:spPr>
            <a:xfrm>
              <a:off x="1358016" y="3245023"/>
              <a:ext cx="319579" cy="318060"/>
            </a:xfrm>
            <a:custGeom>
              <a:rect b="b" l="l" r="r" t="t"/>
              <a:pathLst>
                <a:path extrusionOk="0" h="12142" w="1220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2"/>
            <p:cNvSpPr/>
            <p:nvPr/>
          </p:nvSpPr>
          <p:spPr>
            <a:xfrm>
              <a:off x="1652893" y="3365153"/>
              <a:ext cx="119764" cy="197851"/>
            </a:xfrm>
            <a:custGeom>
              <a:rect b="b" l="l" r="r" t="t"/>
              <a:pathLst>
                <a:path extrusionOk="0" h="7553" w="4572">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72"/>
          <p:cNvGrpSpPr/>
          <p:nvPr/>
        </p:nvGrpSpPr>
        <p:grpSpPr>
          <a:xfrm>
            <a:off x="844096" y="3203504"/>
            <a:ext cx="361517" cy="359500"/>
            <a:chOff x="844096" y="3203504"/>
            <a:chExt cx="361517" cy="359500"/>
          </a:xfrm>
        </p:grpSpPr>
        <p:sp>
          <p:nvSpPr>
            <p:cNvPr id="8829" name="Google Shape;8829;p72"/>
            <p:cNvSpPr/>
            <p:nvPr/>
          </p:nvSpPr>
          <p:spPr>
            <a:xfrm>
              <a:off x="898687" y="3270825"/>
              <a:ext cx="252441" cy="224805"/>
            </a:xfrm>
            <a:custGeom>
              <a:rect b="b" l="l" r="r" t="t"/>
              <a:pathLst>
                <a:path extrusionOk="0" h="8582" w="9637">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2"/>
            <p:cNvSpPr/>
            <p:nvPr/>
          </p:nvSpPr>
          <p:spPr>
            <a:xfrm>
              <a:off x="957390" y="3271061"/>
              <a:ext cx="180719" cy="214642"/>
            </a:xfrm>
            <a:custGeom>
              <a:rect b="b" l="l" r="r" t="t"/>
              <a:pathLst>
                <a:path extrusionOk="0" h="8194" w="6899">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2"/>
            <p:cNvSpPr/>
            <p:nvPr/>
          </p:nvSpPr>
          <p:spPr>
            <a:xfrm>
              <a:off x="932347" y="3298487"/>
              <a:ext cx="188892" cy="169691"/>
            </a:xfrm>
            <a:custGeom>
              <a:rect b="b" l="l" r="r" t="t"/>
              <a:pathLst>
                <a:path extrusionOk="0" h="6478" w="7211">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2"/>
            <p:cNvSpPr/>
            <p:nvPr/>
          </p:nvSpPr>
          <p:spPr>
            <a:xfrm>
              <a:off x="951915" y="3298618"/>
              <a:ext cx="158637" cy="169324"/>
            </a:xfrm>
            <a:custGeom>
              <a:rect b="b" l="l" r="r" t="t"/>
              <a:pathLst>
                <a:path extrusionOk="0" h="6464" w="6056">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2"/>
            <p:cNvSpPr/>
            <p:nvPr/>
          </p:nvSpPr>
          <p:spPr>
            <a:xfrm>
              <a:off x="892583" y="3265822"/>
              <a:ext cx="264910" cy="235834"/>
            </a:xfrm>
            <a:custGeom>
              <a:rect b="b" l="l" r="r" t="t"/>
              <a:pathLst>
                <a:path extrusionOk="0" h="9003" w="10113">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2"/>
            <p:cNvSpPr/>
            <p:nvPr/>
          </p:nvSpPr>
          <p:spPr>
            <a:xfrm>
              <a:off x="925956" y="3292462"/>
              <a:ext cx="202016" cy="181374"/>
            </a:xfrm>
            <a:custGeom>
              <a:rect b="b" l="l" r="r" t="t"/>
              <a:pathLst>
                <a:path extrusionOk="0" h="6924" w="7712">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2"/>
            <p:cNvSpPr/>
            <p:nvPr/>
          </p:nvSpPr>
          <p:spPr>
            <a:xfrm>
              <a:off x="1019760" y="3203504"/>
              <a:ext cx="12154" cy="47020"/>
            </a:xfrm>
            <a:custGeom>
              <a:rect b="b" l="l" r="r" t="t"/>
              <a:pathLst>
                <a:path extrusionOk="0" h="1795" w="464">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2"/>
            <p:cNvSpPr/>
            <p:nvPr/>
          </p:nvSpPr>
          <p:spPr>
            <a:xfrm>
              <a:off x="1019760" y="3516037"/>
              <a:ext cx="12154" cy="46968"/>
            </a:xfrm>
            <a:custGeom>
              <a:rect b="b" l="l" r="r" t="t"/>
              <a:pathLst>
                <a:path extrusionOk="0" h="1793" w="464">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2"/>
            <p:cNvSpPr/>
            <p:nvPr/>
          </p:nvSpPr>
          <p:spPr>
            <a:xfrm>
              <a:off x="931011" y="3226739"/>
              <a:ext cx="32325" cy="42331"/>
            </a:xfrm>
            <a:custGeom>
              <a:rect b="b" l="l" r="r" t="t"/>
              <a:pathLst>
                <a:path extrusionOk="0" h="1616" w="1234">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2"/>
            <p:cNvSpPr/>
            <p:nvPr/>
          </p:nvSpPr>
          <p:spPr>
            <a:xfrm>
              <a:off x="1088181" y="3497202"/>
              <a:ext cx="32194" cy="42384"/>
            </a:xfrm>
            <a:custGeom>
              <a:rect b="b" l="l" r="r" t="t"/>
              <a:pathLst>
                <a:path extrusionOk="0" h="1618" w="1229">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2"/>
            <p:cNvSpPr/>
            <p:nvPr/>
          </p:nvSpPr>
          <p:spPr>
            <a:xfrm>
              <a:off x="866467" y="3290262"/>
              <a:ext cx="46051" cy="29627"/>
            </a:xfrm>
            <a:custGeom>
              <a:rect b="b" l="l" r="r" t="t"/>
              <a:pathLst>
                <a:path extrusionOk="0" h="1131" w="1758">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2"/>
            <p:cNvSpPr/>
            <p:nvPr/>
          </p:nvSpPr>
          <p:spPr>
            <a:xfrm>
              <a:off x="1137114" y="3446541"/>
              <a:ext cx="46051" cy="29627"/>
            </a:xfrm>
            <a:custGeom>
              <a:rect b="b" l="l" r="r" t="t"/>
              <a:pathLst>
                <a:path extrusionOk="0" h="1131" w="1758">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2"/>
            <p:cNvSpPr/>
            <p:nvPr/>
          </p:nvSpPr>
          <p:spPr>
            <a:xfrm>
              <a:off x="844096" y="3377256"/>
              <a:ext cx="48958" cy="12050"/>
            </a:xfrm>
            <a:custGeom>
              <a:rect b="b" l="l" r="r" t="t"/>
              <a:pathLst>
                <a:path extrusionOk="0" h="460" w="1869">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2"/>
            <p:cNvSpPr/>
            <p:nvPr/>
          </p:nvSpPr>
          <p:spPr>
            <a:xfrm>
              <a:off x="1156576" y="3377256"/>
              <a:ext cx="49037" cy="12050"/>
            </a:xfrm>
            <a:custGeom>
              <a:rect b="b" l="l" r="r" t="t"/>
              <a:pathLst>
                <a:path extrusionOk="0" h="460" w="1872">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2"/>
            <p:cNvSpPr/>
            <p:nvPr/>
          </p:nvSpPr>
          <p:spPr>
            <a:xfrm>
              <a:off x="866467" y="3446620"/>
              <a:ext cx="46051" cy="29653"/>
            </a:xfrm>
            <a:custGeom>
              <a:rect b="b" l="l" r="r" t="t"/>
              <a:pathLst>
                <a:path extrusionOk="0" h="1132" w="1758">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2"/>
            <p:cNvSpPr/>
            <p:nvPr/>
          </p:nvSpPr>
          <p:spPr>
            <a:xfrm>
              <a:off x="1137821" y="3290393"/>
              <a:ext cx="45344" cy="29522"/>
            </a:xfrm>
            <a:custGeom>
              <a:rect b="b" l="l" r="r" t="t"/>
              <a:pathLst>
                <a:path extrusionOk="0" h="1127" w="1731">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2"/>
            <p:cNvSpPr/>
            <p:nvPr/>
          </p:nvSpPr>
          <p:spPr>
            <a:xfrm>
              <a:off x="932059" y="3497438"/>
              <a:ext cx="31277" cy="42331"/>
            </a:xfrm>
            <a:custGeom>
              <a:rect b="b" l="l" r="r" t="t"/>
              <a:pathLst>
                <a:path extrusionOk="0" h="1616" w="1194">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2"/>
            <p:cNvSpPr/>
            <p:nvPr/>
          </p:nvSpPr>
          <p:spPr>
            <a:xfrm>
              <a:off x="1088338" y="3226713"/>
              <a:ext cx="32351" cy="42357"/>
            </a:xfrm>
            <a:custGeom>
              <a:rect b="b" l="l" r="r" t="t"/>
              <a:pathLst>
                <a:path extrusionOk="0" h="1617" w="1235">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72"/>
          <p:cNvGrpSpPr/>
          <p:nvPr/>
        </p:nvGrpSpPr>
        <p:grpSpPr>
          <a:xfrm>
            <a:off x="1939493" y="3205285"/>
            <a:ext cx="368223" cy="355021"/>
            <a:chOff x="1939493" y="3205285"/>
            <a:chExt cx="368223" cy="355021"/>
          </a:xfrm>
        </p:grpSpPr>
        <p:sp>
          <p:nvSpPr>
            <p:cNvPr id="8848" name="Google Shape;8848;p72"/>
            <p:cNvSpPr/>
            <p:nvPr/>
          </p:nvSpPr>
          <p:spPr>
            <a:xfrm>
              <a:off x="1955210" y="3211598"/>
              <a:ext cx="344648" cy="342421"/>
            </a:xfrm>
            <a:custGeom>
              <a:rect b="b" l="l" r="r" t="t"/>
              <a:pathLst>
                <a:path extrusionOk="0" h="13072" w="13157">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2"/>
            <p:cNvSpPr/>
            <p:nvPr/>
          </p:nvSpPr>
          <p:spPr>
            <a:xfrm>
              <a:off x="1960056" y="3236667"/>
              <a:ext cx="312847" cy="313502"/>
            </a:xfrm>
            <a:custGeom>
              <a:rect b="b" l="l" r="r" t="t"/>
              <a:pathLst>
                <a:path extrusionOk="0" h="11968" w="11943">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2"/>
            <p:cNvSpPr/>
            <p:nvPr/>
          </p:nvSpPr>
          <p:spPr>
            <a:xfrm>
              <a:off x="2118404" y="3278238"/>
              <a:ext cx="65828" cy="65907"/>
            </a:xfrm>
            <a:custGeom>
              <a:rect b="b" l="l" r="r" t="t"/>
              <a:pathLst>
                <a:path extrusionOk="0" h="2516" w="2513">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2"/>
            <p:cNvSpPr/>
            <p:nvPr/>
          </p:nvSpPr>
          <p:spPr>
            <a:xfrm>
              <a:off x="2193453" y="3364944"/>
              <a:ext cx="26326" cy="26326"/>
            </a:xfrm>
            <a:custGeom>
              <a:rect b="b" l="l" r="r" t="t"/>
              <a:pathLst>
                <a:path extrusionOk="0" h="1005" w="1005">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2"/>
            <p:cNvSpPr/>
            <p:nvPr/>
          </p:nvSpPr>
          <p:spPr>
            <a:xfrm>
              <a:off x="1955131" y="3517635"/>
              <a:ext cx="26326" cy="26326"/>
            </a:xfrm>
            <a:custGeom>
              <a:rect b="b" l="l" r="r" t="t"/>
              <a:pathLst>
                <a:path extrusionOk="0" h="1005" w="1005">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2"/>
            <p:cNvSpPr/>
            <p:nvPr/>
          </p:nvSpPr>
          <p:spPr>
            <a:xfrm>
              <a:off x="1949028" y="3205285"/>
              <a:ext cx="358688" cy="355021"/>
            </a:xfrm>
            <a:custGeom>
              <a:rect b="b" l="l" r="r" t="t"/>
              <a:pathLst>
                <a:path extrusionOk="0" h="13553" w="13693">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2"/>
            <p:cNvSpPr/>
            <p:nvPr/>
          </p:nvSpPr>
          <p:spPr>
            <a:xfrm>
              <a:off x="2112118" y="3271952"/>
              <a:ext cx="78402" cy="78402"/>
            </a:xfrm>
            <a:custGeom>
              <a:rect b="b" l="l" r="r" t="t"/>
              <a:pathLst>
                <a:path extrusionOk="0" h="2993" w="2993">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2"/>
            <p:cNvSpPr/>
            <p:nvPr/>
          </p:nvSpPr>
          <p:spPr>
            <a:xfrm>
              <a:off x="2180696" y="3358683"/>
              <a:ext cx="45265" cy="38873"/>
            </a:xfrm>
            <a:custGeom>
              <a:rect b="b" l="l" r="r" t="t"/>
              <a:pathLst>
                <a:path extrusionOk="0" h="1484" w="1728">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2"/>
            <p:cNvSpPr/>
            <p:nvPr/>
          </p:nvSpPr>
          <p:spPr>
            <a:xfrm>
              <a:off x="1942269" y="3511374"/>
              <a:ext cx="45370" cy="38795"/>
            </a:xfrm>
            <a:custGeom>
              <a:rect b="b" l="l" r="r" t="t"/>
              <a:pathLst>
                <a:path extrusionOk="0" h="1481" w="1732">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2"/>
            <p:cNvSpPr/>
            <p:nvPr/>
          </p:nvSpPr>
          <p:spPr>
            <a:xfrm>
              <a:off x="2143525" y="3378146"/>
              <a:ext cx="15665" cy="15638"/>
            </a:xfrm>
            <a:custGeom>
              <a:rect b="b" l="l" r="r" t="t"/>
              <a:pathLst>
                <a:path extrusionOk="0" h="597" w="598">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2"/>
            <p:cNvSpPr/>
            <p:nvPr/>
          </p:nvSpPr>
          <p:spPr>
            <a:xfrm>
              <a:off x="1939493" y="3471950"/>
              <a:ext cx="15665" cy="15638"/>
            </a:xfrm>
            <a:custGeom>
              <a:rect b="b" l="l" r="r" t="t"/>
              <a:pathLst>
                <a:path extrusionOk="0" h="597" w="598">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2"/>
            <p:cNvSpPr/>
            <p:nvPr/>
          </p:nvSpPr>
          <p:spPr>
            <a:xfrm>
              <a:off x="2193636" y="3257413"/>
              <a:ext cx="15638" cy="15638"/>
            </a:xfrm>
            <a:custGeom>
              <a:rect b="b" l="l" r="r" t="t"/>
              <a:pathLst>
                <a:path extrusionOk="0" h="597" w="597">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72"/>
          <p:cNvGrpSpPr/>
          <p:nvPr/>
        </p:nvGrpSpPr>
        <p:grpSpPr>
          <a:xfrm>
            <a:off x="2476834" y="3245314"/>
            <a:ext cx="388891" cy="307320"/>
            <a:chOff x="2471434" y="3239339"/>
            <a:chExt cx="388891" cy="307320"/>
          </a:xfrm>
        </p:grpSpPr>
        <p:sp>
          <p:nvSpPr>
            <p:cNvPr id="8861" name="Google Shape;8861;p72"/>
            <p:cNvSpPr/>
            <p:nvPr/>
          </p:nvSpPr>
          <p:spPr>
            <a:xfrm>
              <a:off x="2495691" y="3245861"/>
              <a:ext cx="175768" cy="95769"/>
            </a:xfrm>
            <a:custGeom>
              <a:rect b="b" l="l" r="r" t="t"/>
              <a:pathLst>
                <a:path extrusionOk="0" h="3656" w="671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2"/>
            <p:cNvSpPr/>
            <p:nvPr/>
          </p:nvSpPr>
          <p:spPr>
            <a:xfrm>
              <a:off x="2477381" y="3299011"/>
              <a:ext cx="381792" cy="202854"/>
            </a:xfrm>
            <a:custGeom>
              <a:rect b="b" l="l" r="r" t="t"/>
              <a:pathLst>
                <a:path extrusionOk="0" h="7744" w="14575">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2"/>
            <p:cNvSpPr/>
            <p:nvPr/>
          </p:nvSpPr>
          <p:spPr>
            <a:xfrm>
              <a:off x="2607439" y="3413090"/>
              <a:ext cx="238872" cy="127020"/>
            </a:xfrm>
            <a:custGeom>
              <a:rect b="b" l="l" r="r" t="t"/>
              <a:pathLst>
                <a:path extrusionOk="0" h="4849" w="9119">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2"/>
            <p:cNvSpPr/>
            <p:nvPr/>
          </p:nvSpPr>
          <p:spPr>
            <a:xfrm>
              <a:off x="2607360" y="3415133"/>
              <a:ext cx="137629" cy="125160"/>
            </a:xfrm>
            <a:custGeom>
              <a:rect b="b" l="l" r="r" t="t"/>
              <a:pathLst>
                <a:path extrusionOk="0" h="4778" w="5254">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2"/>
            <p:cNvSpPr/>
            <p:nvPr/>
          </p:nvSpPr>
          <p:spPr>
            <a:xfrm>
              <a:off x="2481493" y="3381028"/>
              <a:ext cx="133699" cy="122645"/>
            </a:xfrm>
            <a:custGeom>
              <a:rect b="b" l="l" r="r" t="t"/>
              <a:pathLst>
                <a:path extrusionOk="0" h="4682" w="5104">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2"/>
            <p:cNvSpPr/>
            <p:nvPr/>
          </p:nvSpPr>
          <p:spPr>
            <a:xfrm>
              <a:off x="2496582" y="3277688"/>
              <a:ext cx="53071" cy="66561"/>
            </a:xfrm>
            <a:custGeom>
              <a:rect b="b" l="l" r="r" t="t"/>
              <a:pathLst>
                <a:path extrusionOk="0" h="2541" w="2026">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2"/>
            <p:cNvSpPr/>
            <p:nvPr/>
          </p:nvSpPr>
          <p:spPr>
            <a:xfrm>
              <a:off x="2471434" y="3239339"/>
              <a:ext cx="388891" cy="307320"/>
            </a:xfrm>
            <a:custGeom>
              <a:rect b="b" l="l" r="r" t="t"/>
              <a:pathLst>
                <a:path extrusionOk="0" h="11732" w="14846">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72"/>
          <p:cNvGrpSpPr/>
          <p:nvPr/>
        </p:nvGrpSpPr>
        <p:grpSpPr>
          <a:xfrm>
            <a:off x="3015243" y="3208979"/>
            <a:ext cx="391301" cy="368040"/>
            <a:chOff x="3015243" y="3208979"/>
            <a:chExt cx="391301" cy="368040"/>
          </a:xfrm>
        </p:grpSpPr>
        <p:sp>
          <p:nvSpPr>
            <p:cNvPr id="8869" name="Google Shape;8869;p72"/>
            <p:cNvSpPr/>
            <p:nvPr/>
          </p:nvSpPr>
          <p:spPr>
            <a:xfrm>
              <a:off x="3022603" y="3214663"/>
              <a:ext cx="380089" cy="356671"/>
            </a:xfrm>
            <a:custGeom>
              <a:rect b="b" l="l" r="r" t="t"/>
              <a:pathLst>
                <a:path extrusionOk="0" h="13616" w="1451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2"/>
            <p:cNvSpPr/>
            <p:nvPr/>
          </p:nvSpPr>
          <p:spPr>
            <a:xfrm>
              <a:off x="3022603" y="3214663"/>
              <a:ext cx="222815" cy="356671"/>
            </a:xfrm>
            <a:custGeom>
              <a:rect b="b" l="l" r="r" t="t"/>
              <a:pathLst>
                <a:path extrusionOk="0" h="13616" w="8506">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2"/>
            <p:cNvSpPr/>
            <p:nvPr/>
          </p:nvSpPr>
          <p:spPr>
            <a:xfrm>
              <a:off x="3085917" y="3269306"/>
              <a:ext cx="320627" cy="307713"/>
            </a:xfrm>
            <a:custGeom>
              <a:rect b="b" l="l" r="r" t="t"/>
              <a:pathLst>
                <a:path extrusionOk="0" h="11747" w="1224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2"/>
            <p:cNvSpPr/>
            <p:nvPr/>
          </p:nvSpPr>
          <p:spPr>
            <a:xfrm>
              <a:off x="3015243" y="3208979"/>
              <a:ext cx="226639" cy="270752"/>
            </a:xfrm>
            <a:custGeom>
              <a:rect b="b" l="l" r="r" t="t"/>
              <a:pathLst>
                <a:path extrusionOk="0" h="10336" w="8652">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72"/>
          <p:cNvGrpSpPr/>
          <p:nvPr/>
        </p:nvGrpSpPr>
        <p:grpSpPr>
          <a:xfrm>
            <a:off x="3569896" y="3254349"/>
            <a:ext cx="385381" cy="277326"/>
            <a:chOff x="3569896" y="3254349"/>
            <a:chExt cx="385381" cy="277326"/>
          </a:xfrm>
        </p:grpSpPr>
        <p:sp>
          <p:nvSpPr>
            <p:cNvPr id="8874" name="Google Shape;8874;p72"/>
            <p:cNvSpPr/>
            <p:nvPr/>
          </p:nvSpPr>
          <p:spPr>
            <a:xfrm>
              <a:off x="3731283" y="3273026"/>
              <a:ext cx="110805" cy="41152"/>
            </a:xfrm>
            <a:custGeom>
              <a:rect b="b" l="l" r="r" t="t"/>
              <a:pathLst>
                <a:path extrusionOk="0" h="1571" w="423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2"/>
            <p:cNvSpPr/>
            <p:nvPr/>
          </p:nvSpPr>
          <p:spPr>
            <a:xfrm>
              <a:off x="3867471" y="3288114"/>
              <a:ext cx="58022" cy="31617"/>
            </a:xfrm>
            <a:custGeom>
              <a:rect b="b" l="l" r="r" t="t"/>
              <a:pathLst>
                <a:path extrusionOk="0" h="1207" w="2215">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2"/>
            <p:cNvSpPr/>
            <p:nvPr/>
          </p:nvSpPr>
          <p:spPr>
            <a:xfrm>
              <a:off x="3575554" y="3314152"/>
              <a:ext cx="373907" cy="211787"/>
            </a:xfrm>
            <a:custGeom>
              <a:rect b="b" l="l" r="r" t="t"/>
              <a:pathLst>
                <a:path extrusionOk="0" h="8085" w="14274">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2"/>
            <p:cNvSpPr/>
            <p:nvPr/>
          </p:nvSpPr>
          <p:spPr>
            <a:xfrm>
              <a:off x="3896102" y="3349698"/>
              <a:ext cx="53254" cy="147871"/>
            </a:xfrm>
            <a:custGeom>
              <a:rect b="b" l="l" r="r" t="t"/>
              <a:pathLst>
                <a:path extrusionOk="0" h="5645" w="2033">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2"/>
            <p:cNvSpPr/>
            <p:nvPr/>
          </p:nvSpPr>
          <p:spPr>
            <a:xfrm>
              <a:off x="3691178" y="3329581"/>
              <a:ext cx="189599" cy="182186"/>
            </a:xfrm>
            <a:custGeom>
              <a:rect b="b" l="l" r="r" t="t"/>
              <a:pathLst>
                <a:path extrusionOk="0" h="6955" w="7238">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2"/>
            <p:cNvSpPr/>
            <p:nvPr/>
          </p:nvSpPr>
          <p:spPr>
            <a:xfrm>
              <a:off x="3707969" y="3345114"/>
              <a:ext cx="157196" cy="151093"/>
            </a:xfrm>
            <a:custGeom>
              <a:rect b="b" l="l" r="r" t="t"/>
              <a:pathLst>
                <a:path extrusionOk="0" h="5768" w="6001">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2"/>
            <p:cNvSpPr/>
            <p:nvPr/>
          </p:nvSpPr>
          <p:spPr>
            <a:xfrm>
              <a:off x="3724027" y="3364996"/>
              <a:ext cx="123640" cy="110019"/>
            </a:xfrm>
            <a:custGeom>
              <a:rect b="b" l="l" r="r" t="t"/>
              <a:pathLst>
                <a:path extrusionOk="0" h="4200" w="472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2"/>
            <p:cNvSpPr/>
            <p:nvPr/>
          </p:nvSpPr>
          <p:spPr>
            <a:xfrm>
              <a:off x="3751322" y="3364996"/>
              <a:ext cx="96345" cy="91892"/>
            </a:xfrm>
            <a:custGeom>
              <a:rect b="b" l="l" r="r" t="t"/>
              <a:pathLst>
                <a:path extrusionOk="0" h="3508" w="3678">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2"/>
            <p:cNvSpPr/>
            <p:nvPr/>
          </p:nvSpPr>
          <p:spPr>
            <a:xfrm>
              <a:off x="3781473" y="3393575"/>
              <a:ext cx="34761" cy="34787"/>
            </a:xfrm>
            <a:custGeom>
              <a:rect b="b" l="l" r="r" t="t"/>
              <a:pathLst>
                <a:path extrusionOk="0" h="1328" w="1327">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2"/>
            <p:cNvSpPr/>
            <p:nvPr/>
          </p:nvSpPr>
          <p:spPr>
            <a:xfrm>
              <a:off x="3608952" y="3264512"/>
              <a:ext cx="35835" cy="31251"/>
            </a:xfrm>
            <a:custGeom>
              <a:rect b="b" l="l" r="r" t="t"/>
              <a:pathLst>
                <a:path extrusionOk="0" h="1193" w="1368">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2"/>
            <p:cNvSpPr/>
            <p:nvPr/>
          </p:nvSpPr>
          <p:spPr>
            <a:xfrm>
              <a:off x="3575632" y="3286778"/>
              <a:ext cx="102737" cy="239160"/>
            </a:xfrm>
            <a:custGeom>
              <a:rect b="b" l="l" r="r" t="t"/>
              <a:pathLst>
                <a:path extrusionOk="0" h="9130" w="3922">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2"/>
            <p:cNvSpPr/>
            <p:nvPr/>
          </p:nvSpPr>
          <p:spPr>
            <a:xfrm>
              <a:off x="3575554" y="3286778"/>
              <a:ext cx="80628" cy="212494"/>
            </a:xfrm>
            <a:custGeom>
              <a:rect b="b" l="l" r="r" t="t"/>
              <a:pathLst>
                <a:path extrusionOk="0" h="8112" w="3078">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2"/>
            <p:cNvSpPr/>
            <p:nvPr/>
          </p:nvSpPr>
          <p:spPr>
            <a:xfrm>
              <a:off x="3867025" y="3332986"/>
              <a:ext cx="22921" cy="22921"/>
            </a:xfrm>
            <a:custGeom>
              <a:rect b="b" l="l" r="r" t="t"/>
              <a:pathLst>
                <a:path extrusionOk="0" h="875" w="875">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2"/>
            <p:cNvSpPr/>
            <p:nvPr/>
          </p:nvSpPr>
          <p:spPr>
            <a:xfrm>
              <a:off x="3569896" y="3254349"/>
              <a:ext cx="385381" cy="277326"/>
            </a:xfrm>
            <a:custGeom>
              <a:rect b="b" l="l" r="r" t="t"/>
              <a:pathLst>
                <a:path extrusionOk="0" h="10587" w="14712">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2"/>
            <p:cNvSpPr/>
            <p:nvPr/>
          </p:nvSpPr>
          <p:spPr>
            <a:xfrm>
              <a:off x="3672580" y="3348624"/>
              <a:ext cx="11447" cy="141925"/>
            </a:xfrm>
            <a:custGeom>
              <a:rect b="b" l="l" r="r" t="t"/>
              <a:pathLst>
                <a:path extrusionOk="0" h="5418" w="437">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2"/>
            <p:cNvSpPr/>
            <p:nvPr/>
          </p:nvSpPr>
          <p:spPr>
            <a:xfrm>
              <a:off x="3859560" y="3329423"/>
              <a:ext cx="42410" cy="32220"/>
            </a:xfrm>
            <a:custGeom>
              <a:rect b="b" l="l" r="r" t="t"/>
              <a:pathLst>
                <a:path extrusionOk="0" h="1230" w="1619">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2"/>
            <p:cNvSpPr/>
            <p:nvPr/>
          </p:nvSpPr>
          <p:spPr>
            <a:xfrm>
              <a:off x="3692331" y="3323137"/>
              <a:ext cx="193660" cy="193555"/>
            </a:xfrm>
            <a:custGeom>
              <a:rect b="b" l="l" r="r" t="t"/>
              <a:pathLst>
                <a:path extrusionOk="0" h="7389" w="7393">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2"/>
            <p:cNvSpPr/>
            <p:nvPr/>
          </p:nvSpPr>
          <p:spPr>
            <a:xfrm>
              <a:off x="3723136" y="3359207"/>
              <a:ext cx="146247" cy="121335"/>
            </a:xfrm>
            <a:custGeom>
              <a:rect b="b" l="l" r="r" t="t"/>
              <a:pathLst>
                <a:path extrusionOk="0" h="4632" w="5583">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2"/>
            <p:cNvSpPr/>
            <p:nvPr/>
          </p:nvSpPr>
          <p:spPr>
            <a:xfrm>
              <a:off x="3768820" y="3388205"/>
              <a:ext cx="58729" cy="45972"/>
            </a:xfrm>
            <a:custGeom>
              <a:rect b="b" l="l" r="r" t="t"/>
              <a:pathLst>
                <a:path extrusionOk="0" h="1755" w="2242">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72"/>
          <p:cNvGrpSpPr/>
          <p:nvPr/>
        </p:nvGrpSpPr>
        <p:grpSpPr>
          <a:xfrm>
            <a:off x="4204810" y="3180452"/>
            <a:ext cx="210241" cy="386769"/>
            <a:chOff x="4204810" y="3180452"/>
            <a:chExt cx="210241" cy="386769"/>
          </a:xfrm>
        </p:grpSpPr>
        <p:sp>
          <p:nvSpPr>
            <p:cNvPr id="8894" name="Google Shape;8894;p72"/>
            <p:cNvSpPr/>
            <p:nvPr/>
          </p:nvSpPr>
          <p:spPr>
            <a:xfrm>
              <a:off x="4296178" y="3412881"/>
              <a:ext cx="27400" cy="148499"/>
            </a:xfrm>
            <a:custGeom>
              <a:rect b="b" l="l" r="r" t="t"/>
              <a:pathLst>
                <a:path extrusionOk="0" h="5669" w="1046">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2"/>
            <p:cNvSpPr/>
            <p:nvPr/>
          </p:nvSpPr>
          <p:spPr>
            <a:xfrm>
              <a:off x="4300134" y="3419980"/>
              <a:ext cx="84767" cy="139829"/>
            </a:xfrm>
            <a:custGeom>
              <a:rect b="b" l="l" r="r" t="t"/>
              <a:pathLst>
                <a:path extrusionOk="0" h="5338" w="3236">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2"/>
            <p:cNvSpPr/>
            <p:nvPr/>
          </p:nvSpPr>
          <p:spPr>
            <a:xfrm>
              <a:off x="4234960" y="3419980"/>
              <a:ext cx="84767" cy="139829"/>
            </a:xfrm>
            <a:custGeom>
              <a:rect b="b" l="l" r="r" t="t"/>
              <a:pathLst>
                <a:path extrusionOk="0" h="5338" w="3236">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2"/>
            <p:cNvSpPr/>
            <p:nvPr/>
          </p:nvSpPr>
          <p:spPr>
            <a:xfrm>
              <a:off x="4294580" y="3186242"/>
              <a:ext cx="30622" cy="42750"/>
            </a:xfrm>
            <a:custGeom>
              <a:rect b="b" l="l" r="r" t="t"/>
              <a:pathLst>
                <a:path extrusionOk="0" h="1632" w="1169">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2"/>
            <p:cNvSpPr/>
            <p:nvPr/>
          </p:nvSpPr>
          <p:spPr>
            <a:xfrm>
              <a:off x="4230219" y="3227525"/>
              <a:ext cx="159344" cy="193188"/>
            </a:xfrm>
            <a:custGeom>
              <a:rect b="b" l="l" r="r" t="t"/>
              <a:pathLst>
                <a:path extrusionOk="0" h="7375" w="6083">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2"/>
            <p:cNvSpPr/>
            <p:nvPr/>
          </p:nvSpPr>
          <p:spPr>
            <a:xfrm>
              <a:off x="4253821" y="3227525"/>
              <a:ext cx="135742" cy="193188"/>
            </a:xfrm>
            <a:custGeom>
              <a:rect b="b" l="l" r="r" t="t"/>
              <a:pathLst>
                <a:path extrusionOk="0" h="7375" w="5182">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2"/>
            <p:cNvSpPr/>
            <p:nvPr/>
          </p:nvSpPr>
          <p:spPr>
            <a:xfrm>
              <a:off x="4210468" y="3210551"/>
              <a:ext cx="198846" cy="31801"/>
            </a:xfrm>
            <a:custGeom>
              <a:rect b="b" l="l" r="r" t="t"/>
              <a:pathLst>
                <a:path extrusionOk="0" h="1214" w="7591">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2"/>
            <p:cNvSpPr/>
            <p:nvPr/>
          </p:nvSpPr>
          <p:spPr>
            <a:xfrm>
              <a:off x="4210468" y="3405887"/>
              <a:ext cx="198846" cy="31722"/>
            </a:xfrm>
            <a:custGeom>
              <a:rect b="b" l="l" r="r" t="t"/>
              <a:pathLst>
                <a:path extrusionOk="0" h="1211" w="7591">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2"/>
            <p:cNvSpPr/>
            <p:nvPr/>
          </p:nvSpPr>
          <p:spPr>
            <a:xfrm>
              <a:off x="4238654" y="3210551"/>
              <a:ext cx="170660" cy="31801"/>
            </a:xfrm>
            <a:custGeom>
              <a:rect b="b" l="l" r="r" t="t"/>
              <a:pathLst>
                <a:path extrusionOk="0" h="1214" w="6515">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2"/>
            <p:cNvSpPr/>
            <p:nvPr/>
          </p:nvSpPr>
          <p:spPr>
            <a:xfrm>
              <a:off x="4238654" y="3405887"/>
              <a:ext cx="170660" cy="31722"/>
            </a:xfrm>
            <a:custGeom>
              <a:rect b="b" l="l" r="r" t="t"/>
              <a:pathLst>
                <a:path extrusionOk="0" h="1211" w="6515">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2"/>
            <p:cNvSpPr/>
            <p:nvPr/>
          </p:nvSpPr>
          <p:spPr>
            <a:xfrm>
              <a:off x="4204810" y="3180452"/>
              <a:ext cx="210241" cy="118008"/>
            </a:xfrm>
            <a:custGeom>
              <a:rect b="b" l="l" r="r" t="t"/>
              <a:pathLst>
                <a:path extrusionOk="0" h="4505" w="8026">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2"/>
            <p:cNvSpPr/>
            <p:nvPr/>
          </p:nvSpPr>
          <p:spPr>
            <a:xfrm>
              <a:off x="4204810" y="3279339"/>
              <a:ext cx="210241" cy="287883"/>
            </a:xfrm>
            <a:custGeom>
              <a:rect b="b" l="l" r="r" t="t"/>
              <a:pathLst>
                <a:path extrusionOk="0" h="10990" w="8026">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72"/>
          <p:cNvGrpSpPr/>
          <p:nvPr/>
        </p:nvGrpSpPr>
        <p:grpSpPr>
          <a:xfrm>
            <a:off x="4803811" y="3180479"/>
            <a:ext cx="84584" cy="385617"/>
            <a:chOff x="4803811" y="3180479"/>
            <a:chExt cx="84584" cy="385617"/>
          </a:xfrm>
        </p:grpSpPr>
        <p:sp>
          <p:nvSpPr>
            <p:cNvPr id="8907" name="Google Shape;8907;p72"/>
            <p:cNvSpPr/>
            <p:nvPr/>
          </p:nvSpPr>
          <p:spPr>
            <a:xfrm>
              <a:off x="4809548" y="3189333"/>
              <a:ext cx="73110" cy="370974"/>
            </a:xfrm>
            <a:custGeom>
              <a:rect b="b" l="l" r="r" t="t"/>
              <a:pathLst>
                <a:path extrusionOk="0" h="14162" w="2791">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2"/>
            <p:cNvSpPr/>
            <p:nvPr/>
          </p:nvSpPr>
          <p:spPr>
            <a:xfrm>
              <a:off x="4809653" y="3490261"/>
              <a:ext cx="73005" cy="33503"/>
            </a:xfrm>
            <a:custGeom>
              <a:rect b="b" l="l" r="r" t="t"/>
              <a:pathLst>
                <a:path extrusionOk="0" h="1279" w="2787">
                  <a:moveTo>
                    <a:pt x="0" y="1"/>
                  </a:moveTo>
                  <a:lnTo>
                    <a:pt x="0" y="1279"/>
                  </a:lnTo>
                  <a:lnTo>
                    <a:pt x="2786" y="1279"/>
                  </a:lnTo>
                  <a:lnTo>
                    <a:pt x="2786" y="1255"/>
                  </a:lnTo>
                  <a:lnTo>
                    <a:pt x="2786"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2"/>
            <p:cNvSpPr/>
            <p:nvPr/>
          </p:nvSpPr>
          <p:spPr>
            <a:xfrm>
              <a:off x="4830111" y="3189333"/>
              <a:ext cx="31984" cy="33006"/>
            </a:xfrm>
            <a:custGeom>
              <a:rect b="b" l="l" r="r" t="t"/>
              <a:pathLst>
                <a:path extrusionOk="0" h="1260" w="1221">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2"/>
            <p:cNvSpPr/>
            <p:nvPr/>
          </p:nvSpPr>
          <p:spPr>
            <a:xfrm>
              <a:off x="4809548" y="3523738"/>
              <a:ext cx="73110" cy="36568"/>
            </a:xfrm>
            <a:custGeom>
              <a:rect b="b" l="l" r="r" t="t"/>
              <a:pathLst>
                <a:path extrusionOk="0" h="1396" w="2791">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2"/>
            <p:cNvSpPr/>
            <p:nvPr/>
          </p:nvSpPr>
          <p:spPr>
            <a:xfrm>
              <a:off x="4839358" y="3490261"/>
              <a:ext cx="43300" cy="33503"/>
            </a:xfrm>
            <a:custGeom>
              <a:rect b="b" l="l" r="r" t="t"/>
              <a:pathLst>
                <a:path extrusionOk="0" h="1279" w="1653">
                  <a:moveTo>
                    <a:pt x="0" y="1"/>
                  </a:moveTo>
                  <a:lnTo>
                    <a:pt x="0" y="1279"/>
                  </a:lnTo>
                  <a:lnTo>
                    <a:pt x="1652" y="1279"/>
                  </a:lnTo>
                  <a:lnTo>
                    <a:pt x="1652" y="1255"/>
                  </a:lnTo>
                  <a:lnTo>
                    <a:pt x="165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2"/>
            <p:cNvSpPr/>
            <p:nvPr/>
          </p:nvSpPr>
          <p:spPr>
            <a:xfrm>
              <a:off x="4839358" y="3523738"/>
              <a:ext cx="43300" cy="33346"/>
            </a:xfrm>
            <a:custGeom>
              <a:rect b="b" l="l" r="r" t="t"/>
              <a:pathLst>
                <a:path extrusionOk="0" h="1273" w="1653">
                  <a:moveTo>
                    <a:pt x="0" y="1"/>
                  </a:moveTo>
                  <a:cubicBezTo>
                    <a:pt x="0" y="549"/>
                    <a:pt x="322" y="1046"/>
                    <a:pt x="826" y="1272"/>
                  </a:cubicBezTo>
                  <a:cubicBezTo>
                    <a:pt x="1323" y="1043"/>
                    <a:pt x="1645" y="549"/>
                    <a:pt x="165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2"/>
            <p:cNvSpPr/>
            <p:nvPr/>
          </p:nvSpPr>
          <p:spPr>
            <a:xfrm>
              <a:off x="4809548" y="3255789"/>
              <a:ext cx="73110" cy="234498"/>
            </a:xfrm>
            <a:custGeom>
              <a:rect b="b" l="l" r="r" t="t"/>
              <a:pathLst>
                <a:path extrusionOk="0" h="8952" w="2791">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2"/>
            <p:cNvSpPr/>
            <p:nvPr/>
          </p:nvSpPr>
          <p:spPr>
            <a:xfrm>
              <a:off x="4844387" y="3255789"/>
              <a:ext cx="38271" cy="234498"/>
            </a:xfrm>
            <a:custGeom>
              <a:rect b="b" l="l" r="r" t="t"/>
              <a:pathLst>
                <a:path extrusionOk="0" h="8952" w="1461">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2"/>
            <p:cNvSpPr/>
            <p:nvPr/>
          </p:nvSpPr>
          <p:spPr>
            <a:xfrm>
              <a:off x="4803811" y="3180479"/>
              <a:ext cx="84584" cy="385617"/>
            </a:xfrm>
            <a:custGeom>
              <a:rect b="b" l="l" r="r" t="t"/>
              <a:pathLst>
                <a:path extrusionOk="0" h="14721" w="3229">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72"/>
          <p:cNvGrpSpPr/>
          <p:nvPr/>
        </p:nvGrpSpPr>
        <p:grpSpPr>
          <a:xfrm>
            <a:off x="5232073" y="3214113"/>
            <a:ext cx="357824" cy="347581"/>
            <a:chOff x="5232073" y="3214113"/>
            <a:chExt cx="357824" cy="347581"/>
          </a:xfrm>
        </p:grpSpPr>
        <p:sp>
          <p:nvSpPr>
            <p:cNvPr id="8917" name="Google Shape;8917;p72"/>
            <p:cNvSpPr/>
            <p:nvPr/>
          </p:nvSpPr>
          <p:spPr>
            <a:xfrm>
              <a:off x="5239067" y="3248874"/>
              <a:ext cx="315204" cy="306639"/>
            </a:xfrm>
            <a:custGeom>
              <a:rect b="b" l="l" r="r" t="t"/>
              <a:pathLst>
                <a:path extrusionOk="0" h="11706" w="12033">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2"/>
            <p:cNvSpPr/>
            <p:nvPr/>
          </p:nvSpPr>
          <p:spPr>
            <a:xfrm>
              <a:off x="5287921" y="3248979"/>
              <a:ext cx="64833" cy="82960"/>
            </a:xfrm>
            <a:custGeom>
              <a:rect b="b" l="l" r="r" t="t"/>
              <a:pathLst>
                <a:path extrusionOk="0" h="3167" w="2475">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2"/>
            <p:cNvSpPr/>
            <p:nvPr/>
          </p:nvSpPr>
          <p:spPr>
            <a:xfrm>
              <a:off x="5471286" y="3450497"/>
              <a:ext cx="82986" cy="64833"/>
            </a:xfrm>
            <a:custGeom>
              <a:rect b="b" l="l" r="r" t="t"/>
              <a:pathLst>
                <a:path extrusionOk="0" h="2475" w="3168">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2"/>
            <p:cNvSpPr/>
            <p:nvPr/>
          </p:nvSpPr>
          <p:spPr>
            <a:xfrm>
              <a:off x="5295177" y="3220426"/>
              <a:ext cx="93385" cy="116908"/>
            </a:xfrm>
            <a:custGeom>
              <a:rect b="b" l="l" r="r" t="t"/>
              <a:pathLst>
                <a:path extrusionOk="0" h="4463" w="3565">
                  <a:moveTo>
                    <a:pt x="1433" y="1"/>
                  </a:moveTo>
                  <a:lnTo>
                    <a:pt x="1" y="844"/>
                  </a:lnTo>
                  <a:lnTo>
                    <a:pt x="2132" y="4462"/>
                  </a:lnTo>
                  <a:lnTo>
                    <a:pt x="3564" y="3619"/>
                  </a:lnTo>
                  <a:lnTo>
                    <a:pt x="1433"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2"/>
            <p:cNvSpPr/>
            <p:nvPr/>
          </p:nvSpPr>
          <p:spPr>
            <a:xfrm>
              <a:off x="5465811" y="3414583"/>
              <a:ext cx="116908" cy="93307"/>
            </a:xfrm>
            <a:custGeom>
              <a:rect b="b" l="l" r="r" t="t"/>
              <a:pathLst>
                <a:path extrusionOk="0" h="3562" w="4463">
                  <a:moveTo>
                    <a:pt x="844" y="1"/>
                  </a:moveTo>
                  <a:lnTo>
                    <a:pt x="1" y="1430"/>
                  </a:lnTo>
                  <a:lnTo>
                    <a:pt x="3620" y="3561"/>
                  </a:lnTo>
                  <a:lnTo>
                    <a:pt x="4463" y="2132"/>
                  </a:lnTo>
                  <a:lnTo>
                    <a:pt x="84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2"/>
            <p:cNvSpPr/>
            <p:nvPr/>
          </p:nvSpPr>
          <p:spPr>
            <a:xfrm>
              <a:off x="5232073" y="3214113"/>
              <a:ext cx="357824" cy="347581"/>
            </a:xfrm>
            <a:custGeom>
              <a:rect b="b" l="l" r="r" t="t"/>
              <a:pathLst>
                <a:path extrusionOk="0" h="13269" w="1366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72"/>
          <p:cNvGrpSpPr/>
          <p:nvPr/>
        </p:nvGrpSpPr>
        <p:grpSpPr>
          <a:xfrm>
            <a:off x="5739863" y="3222757"/>
            <a:ext cx="385407" cy="343128"/>
            <a:chOff x="5739863" y="3222757"/>
            <a:chExt cx="385407" cy="343128"/>
          </a:xfrm>
        </p:grpSpPr>
        <p:sp>
          <p:nvSpPr>
            <p:cNvPr id="8924" name="Google Shape;8924;p72"/>
            <p:cNvSpPr/>
            <p:nvPr/>
          </p:nvSpPr>
          <p:spPr>
            <a:xfrm>
              <a:off x="5748665" y="3229594"/>
              <a:ext cx="367699" cy="329612"/>
            </a:xfrm>
            <a:custGeom>
              <a:rect b="b" l="l" r="r" t="t"/>
              <a:pathLst>
                <a:path extrusionOk="0" h="12583" w="14037">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2"/>
            <p:cNvSpPr/>
            <p:nvPr/>
          </p:nvSpPr>
          <p:spPr>
            <a:xfrm>
              <a:off x="5748770" y="3229594"/>
              <a:ext cx="183758" cy="329533"/>
            </a:xfrm>
            <a:custGeom>
              <a:rect b="b" l="l" r="r" t="t"/>
              <a:pathLst>
                <a:path extrusionOk="0" h="12580" w="7015">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2"/>
            <p:cNvSpPr/>
            <p:nvPr/>
          </p:nvSpPr>
          <p:spPr>
            <a:xfrm>
              <a:off x="5739863" y="3222757"/>
              <a:ext cx="385407" cy="343128"/>
            </a:xfrm>
            <a:custGeom>
              <a:rect b="b" l="l" r="r" t="t"/>
              <a:pathLst>
                <a:path extrusionOk="0" h="13099" w="14713">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2"/>
            <p:cNvSpPr/>
            <p:nvPr/>
          </p:nvSpPr>
          <p:spPr>
            <a:xfrm>
              <a:off x="5840504" y="3246909"/>
              <a:ext cx="80026" cy="45789"/>
            </a:xfrm>
            <a:custGeom>
              <a:rect b="b" l="l" r="r" t="t"/>
              <a:pathLst>
                <a:path extrusionOk="0" h="1748" w="3055">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2"/>
            <p:cNvSpPr/>
            <p:nvPr/>
          </p:nvSpPr>
          <p:spPr>
            <a:xfrm>
              <a:off x="6010510" y="3246909"/>
              <a:ext cx="90609" cy="88906"/>
            </a:xfrm>
            <a:custGeom>
              <a:rect b="b" l="l" r="r" t="t"/>
              <a:pathLst>
                <a:path extrusionOk="0" h="3394" w="3459">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72"/>
          <p:cNvGrpSpPr/>
          <p:nvPr/>
        </p:nvGrpSpPr>
        <p:grpSpPr>
          <a:xfrm>
            <a:off x="6217870" y="3235200"/>
            <a:ext cx="455217" cy="308577"/>
            <a:chOff x="6217870" y="3235200"/>
            <a:chExt cx="455217" cy="308577"/>
          </a:xfrm>
        </p:grpSpPr>
        <p:sp>
          <p:nvSpPr>
            <p:cNvPr id="8930" name="Google Shape;8930;p72"/>
            <p:cNvSpPr/>
            <p:nvPr/>
          </p:nvSpPr>
          <p:spPr>
            <a:xfrm>
              <a:off x="6533676" y="3411885"/>
              <a:ext cx="91656" cy="58389"/>
            </a:xfrm>
            <a:custGeom>
              <a:rect b="b" l="l" r="r" t="t"/>
              <a:pathLst>
                <a:path extrusionOk="0" h="2229" w="3499">
                  <a:moveTo>
                    <a:pt x="0" y="1"/>
                  </a:moveTo>
                  <a:lnTo>
                    <a:pt x="0" y="2228"/>
                  </a:lnTo>
                  <a:lnTo>
                    <a:pt x="3499" y="2228"/>
                  </a:lnTo>
                  <a:lnTo>
                    <a:pt x="349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2"/>
            <p:cNvSpPr/>
            <p:nvPr/>
          </p:nvSpPr>
          <p:spPr>
            <a:xfrm>
              <a:off x="6533676" y="3441067"/>
              <a:ext cx="91656" cy="29207"/>
            </a:xfrm>
            <a:custGeom>
              <a:rect b="b" l="l" r="r" t="t"/>
              <a:pathLst>
                <a:path extrusionOk="0" h="1115" w="3499">
                  <a:moveTo>
                    <a:pt x="0" y="1"/>
                  </a:moveTo>
                  <a:lnTo>
                    <a:pt x="0" y="1114"/>
                  </a:lnTo>
                  <a:lnTo>
                    <a:pt x="3499" y="1114"/>
                  </a:lnTo>
                  <a:lnTo>
                    <a:pt x="349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2"/>
            <p:cNvSpPr/>
            <p:nvPr/>
          </p:nvSpPr>
          <p:spPr>
            <a:xfrm>
              <a:off x="6602517" y="3372776"/>
              <a:ext cx="64021" cy="136686"/>
            </a:xfrm>
            <a:custGeom>
              <a:rect b="b" l="l" r="r" t="t"/>
              <a:pathLst>
                <a:path extrusionOk="0" h="5218" w="2444">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2"/>
            <p:cNvSpPr/>
            <p:nvPr/>
          </p:nvSpPr>
          <p:spPr>
            <a:xfrm>
              <a:off x="6267509" y="3345036"/>
              <a:ext cx="294641" cy="192193"/>
            </a:xfrm>
            <a:custGeom>
              <a:rect b="b" l="l" r="r" t="t"/>
              <a:pathLst>
                <a:path extrusionOk="0" h="7337" w="11248">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2"/>
            <p:cNvSpPr/>
            <p:nvPr/>
          </p:nvSpPr>
          <p:spPr>
            <a:xfrm>
              <a:off x="6267509" y="3345036"/>
              <a:ext cx="294641" cy="192193"/>
            </a:xfrm>
            <a:custGeom>
              <a:rect b="b" l="l" r="r" t="t"/>
              <a:pathLst>
                <a:path extrusionOk="0" h="7337" w="11248">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2"/>
            <p:cNvSpPr/>
            <p:nvPr/>
          </p:nvSpPr>
          <p:spPr>
            <a:xfrm>
              <a:off x="6234556" y="3241434"/>
              <a:ext cx="175978" cy="175978"/>
            </a:xfrm>
            <a:custGeom>
              <a:rect b="b" l="l" r="r" t="t"/>
              <a:pathLst>
                <a:path extrusionOk="0" h="6718" w="6718">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2"/>
            <p:cNvSpPr/>
            <p:nvPr/>
          </p:nvSpPr>
          <p:spPr>
            <a:xfrm>
              <a:off x="6260332" y="3267210"/>
              <a:ext cx="158113" cy="149442"/>
            </a:xfrm>
            <a:custGeom>
              <a:rect b="b" l="l" r="r" t="t"/>
              <a:pathLst>
                <a:path extrusionOk="0" h="5705" w="6036">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2"/>
            <p:cNvSpPr/>
            <p:nvPr/>
          </p:nvSpPr>
          <p:spPr>
            <a:xfrm>
              <a:off x="6457816" y="3443581"/>
              <a:ext cx="64387" cy="64387"/>
            </a:xfrm>
            <a:custGeom>
              <a:rect b="b" l="l" r="r" t="t"/>
              <a:pathLst>
                <a:path extrusionOk="0" h="2458" w="2458">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2"/>
            <p:cNvSpPr/>
            <p:nvPr/>
          </p:nvSpPr>
          <p:spPr>
            <a:xfrm>
              <a:off x="6283226" y="3299875"/>
              <a:ext cx="68867" cy="58991"/>
            </a:xfrm>
            <a:custGeom>
              <a:rect b="b" l="l" r="r" t="t"/>
              <a:pathLst>
                <a:path extrusionOk="0" h="2252" w="2629">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2"/>
            <p:cNvSpPr/>
            <p:nvPr/>
          </p:nvSpPr>
          <p:spPr>
            <a:xfrm>
              <a:off x="6433769" y="3261893"/>
              <a:ext cx="135114" cy="135035"/>
            </a:xfrm>
            <a:custGeom>
              <a:rect b="b" l="l" r="r" t="t"/>
              <a:pathLst>
                <a:path extrusionOk="0" h="5155" w="5158">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2"/>
            <p:cNvSpPr/>
            <p:nvPr/>
          </p:nvSpPr>
          <p:spPr>
            <a:xfrm>
              <a:off x="6453598" y="3281644"/>
              <a:ext cx="121833" cy="115337"/>
            </a:xfrm>
            <a:custGeom>
              <a:rect b="b" l="l" r="r" t="t"/>
              <a:pathLst>
                <a:path extrusionOk="0" h="4403" w="4651">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2"/>
            <p:cNvSpPr/>
            <p:nvPr/>
          </p:nvSpPr>
          <p:spPr>
            <a:xfrm>
              <a:off x="6477200" y="3311323"/>
              <a:ext cx="42226" cy="36149"/>
            </a:xfrm>
            <a:custGeom>
              <a:rect b="b" l="l" r="r" t="t"/>
              <a:pathLst>
                <a:path extrusionOk="0" h="1380" w="1612">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2"/>
            <p:cNvSpPr/>
            <p:nvPr/>
          </p:nvSpPr>
          <p:spPr>
            <a:xfrm>
              <a:off x="6490036" y="3443581"/>
              <a:ext cx="32167" cy="64387"/>
            </a:xfrm>
            <a:custGeom>
              <a:rect b="b" l="l" r="r" t="t"/>
              <a:pathLst>
                <a:path extrusionOk="0" h="2458" w="1228">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2"/>
            <p:cNvSpPr/>
            <p:nvPr/>
          </p:nvSpPr>
          <p:spPr>
            <a:xfrm>
              <a:off x="6602517" y="3441067"/>
              <a:ext cx="64021" cy="68343"/>
            </a:xfrm>
            <a:custGeom>
              <a:rect b="b" l="l" r="r" t="t"/>
              <a:pathLst>
                <a:path extrusionOk="0" h="2609" w="2444">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2"/>
            <p:cNvSpPr/>
            <p:nvPr/>
          </p:nvSpPr>
          <p:spPr>
            <a:xfrm>
              <a:off x="6322545" y="3299954"/>
              <a:ext cx="28919" cy="58913"/>
            </a:xfrm>
            <a:custGeom>
              <a:rect b="b" l="l" r="r" t="t"/>
              <a:pathLst>
                <a:path extrusionOk="0" h="2249" w="1104">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2"/>
            <p:cNvSpPr/>
            <p:nvPr/>
          </p:nvSpPr>
          <p:spPr>
            <a:xfrm>
              <a:off x="6501352" y="3311349"/>
              <a:ext cx="17970" cy="36044"/>
            </a:xfrm>
            <a:custGeom>
              <a:rect b="b" l="l" r="r" t="t"/>
              <a:pathLst>
                <a:path extrusionOk="0" h="1376" w="686">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2"/>
            <p:cNvSpPr/>
            <p:nvPr/>
          </p:nvSpPr>
          <p:spPr>
            <a:xfrm>
              <a:off x="6348294" y="3275016"/>
              <a:ext cx="31382" cy="26509"/>
            </a:xfrm>
            <a:custGeom>
              <a:rect b="b" l="l" r="r" t="t"/>
              <a:pathLst>
                <a:path extrusionOk="0" h="1012" w="1198">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2"/>
            <p:cNvSpPr/>
            <p:nvPr/>
          </p:nvSpPr>
          <p:spPr>
            <a:xfrm>
              <a:off x="6265518" y="3357243"/>
              <a:ext cx="31932" cy="26562"/>
            </a:xfrm>
            <a:custGeom>
              <a:rect b="b" l="l" r="r" t="t"/>
              <a:pathLst>
                <a:path extrusionOk="0" h="1014" w="1219">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2"/>
            <p:cNvSpPr/>
            <p:nvPr/>
          </p:nvSpPr>
          <p:spPr>
            <a:xfrm>
              <a:off x="6347692" y="3357243"/>
              <a:ext cx="31984" cy="26562"/>
            </a:xfrm>
            <a:custGeom>
              <a:rect b="b" l="l" r="r" t="t"/>
              <a:pathLst>
                <a:path extrusionOk="0" h="1014" w="1221">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2"/>
            <p:cNvSpPr/>
            <p:nvPr/>
          </p:nvSpPr>
          <p:spPr>
            <a:xfrm>
              <a:off x="6265518" y="3275016"/>
              <a:ext cx="31932" cy="26562"/>
            </a:xfrm>
            <a:custGeom>
              <a:rect b="b" l="l" r="r" t="t"/>
              <a:pathLst>
                <a:path extrusionOk="0" h="1014" w="1219">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2"/>
            <p:cNvSpPr/>
            <p:nvPr/>
          </p:nvSpPr>
          <p:spPr>
            <a:xfrm>
              <a:off x="6520369" y="3287800"/>
              <a:ext cx="25278" cy="20354"/>
            </a:xfrm>
            <a:custGeom>
              <a:rect b="b" l="l" r="r" t="t"/>
              <a:pathLst>
                <a:path extrusionOk="0" h="777" w="965">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2"/>
            <p:cNvSpPr/>
            <p:nvPr/>
          </p:nvSpPr>
          <p:spPr>
            <a:xfrm>
              <a:off x="6457632" y="3350615"/>
              <a:ext cx="25252" cy="20275"/>
            </a:xfrm>
            <a:custGeom>
              <a:rect b="b" l="l" r="r" t="t"/>
              <a:pathLst>
                <a:path extrusionOk="0" h="774" w="964">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2"/>
            <p:cNvSpPr/>
            <p:nvPr/>
          </p:nvSpPr>
          <p:spPr>
            <a:xfrm>
              <a:off x="6519819" y="3350615"/>
              <a:ext cx="25828" cy="20458"/>
            </a:xfrm>
            <a:custGeom>
              <a:rect b="b" l="l" r="r" t="t"/>
              <a:pathLst>
                <a:path extrusionOk="0" h="781" w="986">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2"/>
            <p:cNvSpPr/>
            <p:nvPr/>
          </p:nvSpPr>
          <p:spPr>
            <a:xfrm>
              <a:off x="6457004" y="3287773"/>
              <a:ext cx="25881" cy="20511"/>
            </a:xfrm>
            <a:custGeom>
              <a:rect b="b" l="l" r="r" t="t"/>
              <a:pathLst>
                <a:path extrusionOk="0" h="783" w="988">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2"/>
            <p:cNvSpPr/>
            <p:nvPr/>
          </p:nvSpPr>
          <p:spPr>
            <a:xfrm>
              <a:off x="6296324" y="3437032"/>
              <a:ext cx="120759" cy="13124"/>
            </a:xfrm>
            <a:custGeom>
              <a:rect b="b" l="l" r="r" t="t"/>
              <a:pathLst>
                <a:path extrusionOk="0" h="501" w="461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2"/>
            <p:cNvSpPr/>
            <p:nvPr/>
          </p:nvSpPr>
          <p:spPr>
            <a:xfrm>
              <a:off x="6296324" y="3501472"/>
              <a:ext cx="25802" cy="13045"/>
            </a:xfrm>
            <a:custGeom>
              <a:rect b="b" l="l" r="r" t="t"/>
              <a:pathLst>
                <a:path extrusionOk="0" h="498" w="985">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2"/>
            <p:cNvSpPr/>
            <p:nvPr/>
          </p:nvSpPr>
          <p:spPr>
            <a:xfrm>
              <a:off x="6339493" y="3501472"/>
              <a:ext cx="77590" cy="13045"/>
            </a:xfrm>
            <a:custGeom>
              <a:rect b="b" l="l" r="r" t="t"/>
              <a:pathLst>
                <a:path extrusionOk="0" h="498" w="2962">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2"/>
            <p:cNvSpPr/>
            <p:nvPr/>
          </p:nvSpPr>
          <p:spPr>
            <a:xfrm>
              <a:off x="6296324" y="3469252"/>
              <a:ext cx="120759" cy="13045"/>
            </a:xfrm>
            <a:custGeom>
              <a:rect b="b" l="l" r="r" t="t"/>
              <a:pathLst>
                <a:path extrusionOk="0" h="498" w="461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2"/>
            <p:cNvSpPr/>
            <p:nvPr/>
          </p:nvSpPr>
          <p:spPr>
            <a:xfrm>
              <a:off x="6217870" y="3235200"/>
              <a:ext cx="364739" cy="188709"/>
            </a:xfrm>
            <a:custGeom>
              <a:rect b="b" l="l" r="r" t="t"/>
              <a:pathLst>
                <a:path extrusionOk="0" h="7204" w="13924">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2"/>
            <p:cNvSpPr/>
            <p:nvPr/>
          </p:nvSpPr>
          <p:spPr>
            <a:xfrm>
              <a:off x="6283750" y="3293458"/>
              <a:ext cx="74813" cy="71958"/>
            </a:xfrm>
            <a:custGeom>
              <a:rect b="b" l="l" r="r" t="t"/>
              <a:pathLst>
                <a:path extrusionOk="0" h="2747" w="2856">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2"/>
            <p:cNvSpPr/>
            <p:nvPr/>
          </p:nvSpPr>
          <p:spPr>
            <a:xfrm>
              <a:off x="6476755" y="3304800"/>
              <a:ext cx="57393" cy="49220"/>
            </a:xfrm>
            <a:custGeom>
              <a:rect b="b" l="l" r="r" t="t"/>
              <a:pathLst>
                <a:path extrusionOk="0" h="1879" w="2191">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2"/>
            <p:cNvSpPr/>
            <p:nvPr/>
          </p:nvSpPr>
          <p:spPr>
            <a:xfrm>
              <a:off x="6451267" y="3437032"/>
              <a:ext cx="77406" cy="77485"/>
            </a:xfrm>
            <a:custGeom>
              <a:rect b="b" l="l" r="r" t="t"/>
              <a:pathLst>
                <a:path extrusionOk="0" h="2958" w="2955">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2"/>
            <p:cNvSpPr/>
            <p:nvPr/>
          </p:nvSpPr>
          <p:spPr>
            <a:xfrm>
              <a:off x="6260960" y="3366280"/>
              <a:ext cx="412126" cy="177497"/>
            </a:xfrm>
            <a:custGeom>
              <a:rect b="b" l="l" r="r" t="t"/>
              <a:pathLst>
                <a:path extrusionOk="0" h="6776" w="15733">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72"/>
          <p:cNvGrpSpPr/>
          <p:nvPr/>
        </p:nvGrpSpPr>
        <p:grpSpPr>
          <a:xfrm>
            <a:off x="6883746" y="3212699"/>
            <a:ext cx="331445" cy="356593"/>
            <a:chOff x="6883746" y="3212699"/>
            <a:chExt cx="331445" cy="356593"/>
          </a:xfrm>
        </p:grpSpPr>
        <p:sp>
          <p:nvSpPr>
            <p:cNvPr id="8964" name="Google Shape;8964;p72"/>
            <p:cNvSpPr/>
            <p:nvPr/>
          </p:nvSpPr>
          <p:spPr>
            <a:xfrm>
              <a:off x="6888959" y="3364760"/>
              <a:ext cx="321020" cy="47518"/>
            </a:xfrm>
            <a:custGeom>
              <a:rect b="b" l="l" r="r" t="t"/>
              <a:pathLst>
                <a:path extrusionOk="0" h="1814" w="12255">
                  <a:moveTo>
                    <a:pt x="0" y="1"/>
                  </a:moveTo>
                  <a:lnTo>
                    <a:pt x="0" y="1814"/>
                  </a:lnTo>
                  <a:lnTo>
                    <a:pt x="12255" y="1814"/>
                  </a:lnTo>
                  <a:lnTo>
                    <a:pt x="1225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2"/>
            <p:cNvSpPr/>
            <p:nvPr/>
          </p:nvSpPr>
          <p:spPr>
            <a:xfrm>
              <a:off x="6989234" y="3217911"/>
              <a:ext cx="127308" cy="63680"/>
            </a:xfrm>
            <a:custGeom>
              <a:rect b="b" l="l" r="r" t="t"/>
              <a:pathLst>
                <a:path extrusionOk="0" h="2431" w="4860">
                  <a:moveTo>
                    <a:pt x="2430" y="1"/>
                  </a:moveTo>
                  <a:lnTo>
                    <a:pt x="990" y="1440"/>
                  </a:lnTo>
                  <a:lnTo>
                    <a:pt x="0" y="2430"/>
                  </a:lnTo>
                  <a:lnTo>
                    <a:pt x="4859" y="2430"/>
                  </a:lnTo>
                  <a:lnTo>
                    <a:pt x="243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2"/>
            <p:cNvSpPr/>
            <p:nvPr/>
          </p:nvSpPr>
          <p:spPr>
            <a:xfrm>
              <a:off x="6989234" y="3255606"/>
              <a:ext cx="127308" cy="25985"/>
            </a:xfrm>
            <a:custGeom>
              <a:rect b="b" l="l" r="r" t="t"/>
              <a:pathLst>
                <a:path extrusionOk="0" h="992" w="4860">
                  <a:moveTo>
                    <a:pt x="990" y="1"/>
                  </a:moveTo>
                  <a:lnTo>
                    <a:pt x="0" y="991"/>
                  </a:lnTo>
                  <a:lnTo>
                    <a:pt x="4859" y="991"/>
                  </a:lnTo>
                  <a:lnTo>
                    <a:pt x="386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2"/>
            <p:cNvSpPr/>
            <p:nvPr/>
          </p:nvSpPr>
          <p:spPr>
            <a:xfrm>
              <a:off x="6911932" y="3272580"/>
              <a:ext cx="275152" cy="257575"/>
            </a:xfrm>
            <a:custGeom>
              <a:rect b="b" l="l" r="r" t="t"/>
              <a:pathLst>
                <a:path extrusionOk="0" h="9833" w="10504">
                  <a:moveTo>
                    <a:pt x="1" y="1"/>
                  </a:moveTo>
                  <a:lnTo>
                    <a:pt x="1" y="9832"/>
                  </a:lnTo>
                  <a:lnTo>
                    <a:pt x="10504" y="9832"/>
                  </a:lnTo>
                  <a:lnTo>
                    <a:pt x="10504"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2"/>
            <p:cNvSpPr/>
            <p:nvPr/>
          </p:nvSpPr>
          <p:spPr>
            <a:xfrm>
              <a:off x="7167857" y="3272580"/>
              <a:ext cx="19227" cy="257575"/>
            </a:xfrm>
            <a:custGeom>
              <a:rect b="b" l="l" r="r" t="t"/>
              <a:pathLst>
                <a:path extrusionOk="0" h="9833" w="734">
                  <a:moveTo>
                    <a:pt x="0" y="1"/>
                  </a:moveTo>
                  <a:lnTo>
                    <a:pt x="0" y="9832"/>
                  </a:lnTo>
                  <a:lnTo>
                    <a:pt x="734" y="9832"/>
                  </a:lnTo>
                  <a:lnTo>
                    <a:pt x="734"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2"/>
            <p:cNvSpPr/>
            <p:nvPr/>
          </p:nvSpPr>
          <p:spPr>
            <a:xfrm>
              <a:off x="6911932" y="3359024"/>
              <a:ext cx="275152" cy="171132"/>
            </a:xfrm>
            <a:custGeom>
              <a:rect b="b" l="l" r="r" t="t"/>
              <a:pathLst>
                <a:path extrusionOk="0" h="6533" w="10504">
                  <a:moveTo>
                    <a:pt x="1" y="1"/>
                  </a:moveTo>
                  <a:lnTo>
                    <a:pt x="1" y="6532"/>
                  </a:lnTo>
                  <a:lnTo>
                    <a:pt x="10504" y="6532"/>
                  </a:lnTo>
                  <a:lnTo>
                    <a:pt x="10504" y="1"/>
                  </a:lnTo>
                  <a:lnTo>
                    <a:pt x="5250" y="376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2"/>
            <p:cNvSpPr/>
            <p:nvPr/>
          </p:nvSpPr>
          <p:spPr>
            <a:xfrm>
              <a:off x="6888959" y="3364760"/>
              <a:ext cx="321020" cy="199213"/>
            </a:xfrm>
            <a:custGeom>
              <a:rect b="b" l="l" r="r" t="t"/>
              <a:pathLst>
                <a:path extrusionOk="0" h="7605" w="12255">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2"/>
            <p:cNvSpPr/>
            <p:nvPr/>
          </p:nvSpPr>
          <p:spPr>
            <a:xfrm>
              <a:off x="7192900" y="3364760"/>
              <a:ext cx="17079" cy="199213"/>
            </a:xfrm>
            <a:custGeom>
              <a:rect b="b" l="l" r="r" t="t"/>
              <a:pathLst>
                <a:path extrusionOk="0" h="7605" w="652">
                  <a:moveTo>
                    <a:pt x="652" y="1"/>
                  </a:moveTo>
                  <a:lnTo>
                    <a:pt x="0" y="470"/>
                  </a:lnTo>
                  <a:lnTo>
                    <a:pt x="0" y="7605"/>
                  </a:lnTo>
                  <a:lnTo>
                    <a:pt x="652" y="7605"/>
                  </a:lnTo>
                  <a:lnTo>
                    <a:pt x="65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2"/>
            <p:cNvSpPr/>
            <p:nvPr/>
          </p:nvSpPr>
          <p:spPr>
            <a:xfrm>
              <a:off x="6948736" y="3310563"/>
              <a:ext cx="32351" cy="32246"/>
            </a:xfrm>
            <a:custGeom>
              <a:rect b="b" l="l" r="r" t="t"/>
              <a:pathLst>
                <a:path extrusionOk="0" h="1231" w="1235">
                  <a:moveTo>
                    <a:pt x="1" y="0"/>
                  </a:moveTo>
                  <a:lnTo>
                    <a:pt x="1" y="1230"/>
                  </a:lnTo>
                  <a:lnTo>
                    <a:pt x="1234" y="1230"/>
                  </a:lnTo>
                  <a:lnTo>
                    <a:pt x="1234" y="0"/>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2"/>
            <p:cNvSpPr/>
            <p:nvPr/>
          </p:nvSpPr>
          <p:spPr>
            <a:xfrm>
              <a:off x="6883746" y="3212699"/>
              <a:ext cx="308551" cy="356488"/>
            </a:xfrm>
            <a:custGeom>
              <a:rect b="b" l="l" r="r" t="t"/>
              <a:pathLst>
                <a:path extrusionOk="0" h="13609" w="11779">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2"/>
            <p:cNvSpPr/>
            <p:nvPr/>
          </p:nvSpPr>
          <p:spPr>
            <a:xfrm>
              <a:off x="6943523" y="3305245"/>
              <a:ext cx="42750" cy="42776"/>
            </a:xfrm>
            <a:custGeom>
              <a:rect b="b" l="l" r="r" t="t"/>
              <a:pathLst>
                <a:path extrusionOk="0" h="1633" w="1632">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2"/>
            <p:cNvSpPr/>
            <p:nvPr/>
          </p:nvSpPr>
          <p:spPr>
            <a:xfrm>
              <a:off x="7001781" y="3305245"/>
              <a:ext cx="34420" cy="10530"/>
            </a:xfrm>
            <a:custGeom>
              <a:rect b="b" l="l" r="r" t="t"/>
              <a:pathLst>
                <a:path extrusionOk="0" h="402" w="1314">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2"/>
            <p:cNvSpPr/>
            <p:nvPr/>
          </p:nvSpPr>
          <p:spPr>
            <a:xfrm>
              <a:off x="7001781" y="3332986"/>
              <a:ext cx="110255" cy="10452"/>
            </a:xfrm>
            <a:custGeom>
              <a:rect b="b" l="l" r="r" t="t"/>
              <a:pathLst>
                <a:path extrusionOk="0" h="399" w="4209">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2"/>
            <p:cNvSpPr/>
            <p:nvPr/>
          </p:nvSpPr>
          <p:spPr>
            <a:xfrm>
              <a:off x="6954316" y="3376522"/>
              <a:ext cx="67243" cy="10452"/>
            </a:xfrm>
            <a:custGeom>
              <a:rect b="b" l="l" r="r" t="t"/>
              <a:pathLst>
                <a:path extrusionOk="0" h="399" w="2567">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2"/>
            <p:cNvSpPr/>
            <p:nvPr/>
          </p:nvSpPr>
          <p:spPr>
            <a:xfrm>
              <a:off x="6917040" y="3528584"/>
              <a:ext cx="53097" cy="10452"/>
            </a:xfrm>
            <a:custGeom>
              <a:rect b="b" l="l" r="r" t="t"/>
              <a:pathLst>
                <a:path extrusionOk="0" h="399" w="2027">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2"/>
            <p:cNvSpPr/>
            <p:nvPr/>
          </p:nvSpPr>
          <p:spPr>
            <a:xfrm>
              <a:off x="6932312" y="3313811"/>
              <a:ext cx="282880" cy="255480"/>
            </a:xfrm>
            <a:custGeom>
              <a:rect b="b" l="l" r="r" t="t"/>
              <a:pathLst>
                <a:path extrusionOk="0" h="9753" w="10799">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72"/>
          <p:cNvGrpSpPr/>
          <p:nvPr/>
        </p:nvGrpSpPr>
        <p:grpSpPr>
          <a:xfrm>
            <a:off x="7418465" y="3218645"/>
            <a:ext cx="348053" cy="348184"/>
            <a:chOff x="7418465" y="3218645"/>
            <a:chExt cx="348053" cy="348184"/>
          </a:xfrm>
        </p:grpSpPr>
        <p:sp>
          <p:nvSpPr>
            <p:cNvPr id="8981" name="Google Shape;8981;p72"/>
            <p:cNvSpPr/>
            <p:nvPr/>
          </p:nvSpPr>
          <p:spPr>
            <a:xfrm>
              <a:off x="7424045" y="3303202"/>
              <a:ext cx="141951" cy="182684"/>
            </a:xfrm>
            <a:custGeom>
              <a:rect b="b" l="l" r="r" t="t"/>
              <a:pathLst>
                <a:path extrusionOk="0" h="6974" w="5419">
                  <a:moveTo>
                    <a:pt x="0" y="0"/>
                  </a:moveTo>
                  <a:lnTo>
                    <a:pt x="0" y="4287"/>
                  </a:lnTo>
                  <a:lnTo>
                    <a:pt x="5418" y="6974"/>
                  </a:lnTo>
                  <a:lnTo>
                    <a:pt x="4287" y="1275"/>
                  </a:lnTo>
                  <a:lnTo>
                    <a:pt x="847" y="254"/>
                  </a:lnTo>
                  <a:lnTo>
                    <a:pt x="0"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2"/>
            <p:cNvSpPr/>
            <p:nvPr/>
          </p:nvSpPr>
          <p:spPr>
            <a:xfrm>
              <a:off x="7424045" y="3415500"/>
              <a:ext cx="134485" cy="145697"/>
            </a:xfrm>
            <a:custGeom>
              <a:rect b="b" l="l" r="r" t="t"/>
              <a:pathLst>
                <a:path extrusionOk="0" h="5562" w="5134">
                  <a:moveTo>
                    <a:pt x="0" y="0"/>
                  </a:moveTo>
                  <a:lnTo>
                    <a:pt x="0" y="4290"/>
                  </a:lnTo>
                  <a:lnTo>
                    <a:pt x="4287" y="5562"/>
                  </a:lnTo>
                  <a:lnTo>
                    <a:pt x="5134" y="3417"/>
                  </a:lnTo>
                  <a:lnTo>
                    <a:pt x="4287" y="1275"/>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2"/>
            <p:cNvSpPr/>
            <p:nvPr/>
          </p:nvSpPr>
          <p:spPr>
            <a:xfrm>
              <a:off x="7723951" y="3420058"/>
              <a:ext cx="37014" cy="141139"/>
            </a:xfrm>
            <a:custGeom>
              <a:rect b="b" l="l" r="r" t="t"/>
              <a:pathLst>
                <a:path extrusionOk="0" h="5388" w="1413">
                  <a:moveTo>
                    <a:pt x="0" y="1"/>
                  </a:moveTo>
                  <a:lnTo>
                    <a:pt x="566" y="5134"/>
                  </a:lnTo>
                  <a:lnTo>
                    <a:pt x="1412" y="5388"/>
                  </a:lnTo>
                  <a:lnTo>
                    <a:pt x="1412" y="1101"/>
                  </a:lnTo>
                  <a:lnTo>
                    <a:pt x="0"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2"/>
            <p:cNvSpPr/>
            <p:nvPr/>
          </p:nvSpPr>
          <p:spPr>
            <a:xfrm>
              <a:off x="7619014" y="3385874"/>
              <a:ext cx="119764" cy="168696"/>
            </a:xfrm>
            <a:custGeom>
              <a:rect b="b" l="l" r="r" t="t"/>
              <a:pathLst>
                <a:path extrusionOk="0" h="6440" w="4572">
                  <a:moveTo>
                    <a:pt x="0" y="0"/>
                  </a:moveTo>
                  <a:lnTo>
                    <a:pt x="1131" y="5421"/>
                  </a:lnTo>
                  <a:lnTo>
                    <a:pt x="4572" y="6439"/>
                  </a:lnTo>
                  <a:lnTo>
                    <a:pt x="4572" y="2152"/>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2"/>
            <p:cNvSpPr/>
            <p:nvPr/>
          </p:nvSpPr>
          <p:spPr>
            <a:xfrm>
              <a:off x="7536343" y="3410654"/>
              <a:ext cx="112324" cy="150543"/>
            </a:xfrm>
            <a:custGeom>
              <a:rect b="b" l="l" r="r" t="t"/>
              <a:pathLst>
                <a:path extrusionOk="0" h="5747" w="4288">
                  <a:moveTo>
                    <a:pt x="2146" y="0"/>
                  </a:moveTo>
                  <a:lnTo>
                    <a:pt x="0" y="1460"/>
                  </a:lnTo>
                  <a:lnTo>
                    <a:pt x="0" y="5747"/>
                  </a:lnTo>
                  <a:lnTo>
                    <a:pt x="4287" y="4475"/>
                  </a:lnTo>
                  <a:lnTo>
                    <a:pt x="4287" y="185"/>
                  </a:lnTo>
                  <a:lnTo>
                    <a:pt x="2146"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2"/>
            <p:cNvSpPr/>
            <p:nvPr/>
          </p:nvSpPr>
          <p:spPr>
            <a:xfrm>
              <a:off x="7723951" y="3329947"/>
              <a:ext cx="37014" cy="118951"/>
            </a:xfrm>
            <a:custGeom>
              <a:rect b="b" l="l" r="r" t="t"/>
              <a:pathLst>
                <a:path extrusionOk="0" h="4541" w="1413">
                  <a:moveTo>
                    <a:pt x="566" y="0"/>
                  </a:moveTo>
                  <a:lnTo>
                    <a:pt x="0" y="2145"/>
                  </a:lnTo>
                  <a:lnTo>
                    <a:pt x="566" y="4287"/>
                  </a:lnTo>
                  <a:lnTo>
                    <a:pt x="1412" y="4541"/>
                  </a:lnTo>
                  <a:lnTo>
                    <a:pt x="1412" y="254"/>
                  </a:lnTo>
                  <a:lnTo>
                    <a:pt x="56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2"/>
            <p:cNvSpPr/>
            <p:nvPr/>
          </p:nvSpPr>
          <p:spPr>
            <a:xfrm>
              <a:off x="7626453" y="3303202"/>
              <a:ext cx="112324" cy="139069"/>
            </a:xfrm>
            <a:custGeom>
              <a:rect b="b" l="l" r="r" t="t"/>
              <a:pathLst>
                <a:path extrusionOk="0" h="5309" w="4288">
                  <a:moveTo>
                    <a:pt x="847" y="0"/>
                  </a:moveTo>
                  <a:lnTo>
                    <a:pt x="1" y="2145"/>
                  </a:lnTo>
                  <a:lnTo>
                    <a:pt x="847" y="4287"/>
                  </a:lnTo>
                  <a:lnTo>
                    <a:pt x="4288" y="5308"/>
                  </a:lnTo>
                  <a:lnTo>
                    <a:pt x="4288" y="1021"/>
                  </a:lnTo>
                  <a:lnTo>
                    <a:pt x="847"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2"/>
            <p:cNvSpPr/>
            <p:nvPr/>
          </p:nvSpPr>
          <p:spPr>
            <a:xfrm>
              <a:off x="7536343" y="3303202"/>
              <a:ext cx="112324" cy="145697"/>
            </a:xfrm>
            <a:custGeom>
              <a:rect b="b" l="l" r="r" t="t"/>
              <a:pathLst>
                <a:path extrusionOk="0" h="5562" w="4288">
                  <a:moveTo>
                    <a:pt x="4287" y="0"/>
                  </a:moveTo>
                  <a:lnTo>
                    <a:pt x="0" y="1275"/>
                  </a:lnTo>
                  <a:lnTo>
                    <a:pt x="0" y="5562"/>
                  </a:lnTo>
                  <a:lnTo>
                    <a:pt x="4287" y="4287"/>
                  </a:lnTo>
                  <a:lnTo>
                    <a:pt x="42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2"/>
            <p:cNvSpPr/>
            <p:nvPr/>
          </p:nvSpPr>
          <p:spPr>
            <a:xfrm>
              <a:off x="7648640" y="3224198"/>
              <a:ext cx="62947" cy="169141"/>
            </a:xfrm>
            <a:custGeom>
              <a:rect b="b" l="l" r="r" t="t"/>
              <a:pathLst>
                <a:path extrusionOk="0" h="6457" w="2403">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2"/>
            <p:cNvSpPr/>
            <p:nvPr/>
          </p:nvSpPr>
          <p:spPr>
            <a:xfrm>
              <a:off x="7585720" y="3224198"/>
              <a:ext cx="111041" cy="169141"/>
            </a:xfrm>
            <a:custGeom>
              <a:rect b="b" l="l" r="r" t="t"/>
              <a:pathLst>
                <a:path extrusionOk="0" h="6457" w="4239">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2"/>
            <p:cNvSpPr/>
            <p:nvPr/>
          </p:nvSpPr>
          <p:spPr>
            <a:xfrm>
              <a:off x="7604109" y="3253772"/>
              <a:ext cx="77852" cy="66771"/>
            </a:xfrm>
            <a:custGeom>
              <a:rect b="b" l="l" r="r" t="t"/>
              <a:pathLst>
                <a:path extrusionOk="0" h="2549" w="2972">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2"/>
            <p:cNvSpPr/>
            <p:nvPr/>
          </p:nvSpPr>
          <p:spPr>
            <a:xfrm>
              <a:off x="7418465" y="3218645"/>
              <a:ext cx="348053" cy="348184"/>
            </a:xfrm>
            <a:custGeom>
              <a:rect b="b" l="l" r="r" t="t"/>
              <a:pathLst>
                <a:path extrusionOk="0" h="13292" w="13287">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2"/>
            <p:cNvSpPr/>
            <p:nvPr/>
          </p:nvSpPr>
          <p:spPr>
            <a:xfrm>
              <a:off x="7609767" y="3248271"/>
              <a:ext cx="80812" cy="77825"/>
            </a:xfrm>
            <a:custGeom>
              <a:rect b="b" l="l" r="r" t="t"/>
              <a:pathLst>
                <a:path extrusionOk="0" h="2971" w="3085">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72"/>
          <p:cNvGrpSpPr/>
          <p:nvPr/>
        </p:nvGrpSpPr>
        <p:grpSpPr>
          <a:xfrm>
            <a:off x="8074309" y="3200492"/>
            <a:ext cx="234209" cy="367254"/>
            <a:chOff x="8074309" y="3200492"/>
            <a:chExt cx="234209" cy="367254"/>
          </a:xfrm>
        </p:grpSpPr>
        <p:sp>
          <p:nvSpPr>
            <p:cNvPr id="8995" name="Google Shape;8995;p72"/>
            <p:cNvSpPr/>
            <p:nvPr/>
          </p:nvSpPr>
          <p:spPr>
            <a:xfrm>
              <a:off x="8183097" y="3228782"/>
              <a:ext cx="118873" cy="126496"/>
            </a:xfrm>
            <a:custGeom>
              <a:rect b="b" l="l" r="r" t="t"/>
              <a:pathLst>
                <a:path extrusionOk="0" h="4829" w="4538">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2"/>
            <p:cNvSpPr/>
            <p:nvPr/>
          </p:nvSpPr>
          <p:spPr>
            <a:xfrm>
              <a:off x="8183176" y="3228782"/>
              <a:ext cx="34499" cy="22999"/>
            </a:xfrm>
            <a:custGeom>
              <a:rect b="b" l="l" r="r" t="t"/>
              <a:pathLst>
                <a:path extrusionOk="0" h="878" w="1317">
                  <a:moveTo>
                    <a:pt x="1" y="0"/>
                  </a:moveTo>
                  <a:lnTo>
                    <a:pt x="1" y="878"/>
                  </a:lnTo>
                  <a:lnTo>
                    <a:pt x="1317" y="878"/>
                  </a:lnTo>
                  <a:lnTo>
                    <a:pt x="1"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2"/>
            <p:cNvSpPr/>
            <p:nvPr/>
          </p:nvSpPr>
          <p:spPr>
            <a:xfrm>
              <a:off x="8131388" y="3251755"/>
              <a:ext cx="86286" cy="126600"/>
            </a:xfrm>
            <a:custGeom>
              <a:rect b="b" l="l" r="r" t="t"/>
              <a:pathLst>
                <a:path extrusionOk="0" h="4833" w="3294">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2"/>
            <p:cNvSpPr/>
            <p:nvPr/>
          </p:nvSpPr>
          <p:spPr>
            <a:xfrm>
              <a:off x="8079601" y="3539376"/>
              <a:ext cx="57550" cy="22999"/>
            </a:xfrm>
            <a:custGeom>
              <a:rect b="b" l="l" r="r" t="t"/>
              <a:pathLst>
                <a:path extrusionOk="0" h="878" w="2197">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2"/>
            <p:cNvSpPr/>
            <p:nvPr/>
          </p:nvSpPr>
          <p:spPr>
            <a:xfrm>
              <a:off x="8096837" y="3205704"/>
              <a:ext cx="23078" cy="23104"/>
            </a:xfrm>
            <a:custGeom>
              <a:rect b="b" l="l" r="r" t="t"/>
              <a:pathLst>
                <a:path extrusionOk="0" h="882" w="881">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2"/>
            <p:cNvSpPr/>
            <p:nvPr/>
          </p:nvSpPr>
          <p:spPr>
            <a:xfrm>
              <a:off x="8079601" y="3539350"/>
              <a:ext cx="28841" cy="23025"/>
            </a:xfrm>
            <a:custGeom>
              <a:rect b="b" l="l" r="r" t="t"/>
              <a:pathLst>
                <a:path extrusionOk="0" h="879" w="1101">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2"/>
            <p:cNvSpPr/>
            <p:nvPr/>
          </p:nvSpPr>
          <p:spPr>
            <a:xfrm>
              <a:off x="8074309" y="3200492"/>
              <a:ext cx="234209" cy="367254"/>
            </a:xfrm>
            <a:custGeom>
              <a:rect b="b" l="l" r="r" t="t"/>
              <a:pathLst>
                <a:path extrusionOk="0" h="14020" w="8941">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72"/>
          <p:cNvGrpSpPr/>
          <p:nvPr/>
        </p:nvGrpSpPr>
        <p:grpSpPr>
          <a:xfrm>
            <a:off x="4343573" y="4097880"/>
            <a:ext cx="397692" cy="426402"/>
            <a:chOff x="4117738" y="4097880"/>
            <a:chExt cx="397692" cy="426402"/>
          </a:xfrm>
        </p:grpSpPr>
        <p:sp>
          <p:nvSpPr>
            <p:cNvPr id="9003" name="Google Shape;9003;p72"/>
            <p:cNvSpPr/>
            <p:nvPr/>
          </p:nvSpPr>
          <p:spPr>
            <a:xfrm>
              <a:off x="4190088" y="4175993"/>
              <a:ext cx="259357" cy="313187"/>
            </a:xfrm>
            <a:custGeom>
              <a:rect b="b" l="l" r="r" t="t"/>
              <a:pathLst>
                <a:path extrusionOk="0" h="11956" w="9901">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2"/>
            <p:cNvSpPr/>
            <p:nvPr/>
          </p:nvSpPr>
          <p:spPr>
            <a:xfrm>
              <a:off x="4217200" y="4197342"/>
              <a:ext cx="199292" cy="199292"/>
            </a:xfrm>
            <a:custGeom>
              <a:rect b="b" l="l" r="r" t="t"/>
              <a:pathLst>
                <a:path extrusionOk="0" h="7608" w="7608">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2"/>
            <p:cNvSpPr/>
            <p:nvPr/>
          </p:nvSpPr>
          <p:spPr>
            <a:xfrm>
              <a:off x="4238549" y="4218691"/>
              <a:ext cx="156594" cy="156594"/>
            </a:xfrm>
            <a:custGeom>
              <a:rect b="b" l="l" r="r" t="t"/>
              <a:pathLst>
                <a:path extrusionOk="0" h="5978" w="5978">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2"/>
            <p:cNvSpPr/>
            <p:nvPr/>
          </p:nvSpPr>
          <p:spPr>
            <a:xfrm>
              <a:off x="4295471" y="4489155"/>
              <a:ext cx="42672" cy="28500"/>
            </a:xfrm>
            <a:custGeom>
              <a:rect b="b" l="l" r="r" t="t"/>
              <a:pathLst>
                <a:path extrusionOk="0" h="1088" w="1629">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2"/>
            <p:cNvSpPr/>
            <p:nvPr/>
          </p:nvSpPr>
          <p:spPr>
            <a:xfrm>
              <a:off x="4281273" y="4446431"/>
              <a:ext cx="71119" cy="42750"/>
            </a:xfrm>
            <a:custGeom>
              <a:rect b="b" l="l" r="r" t="t"/>
              <a:pathLst>
                <a:path extrusionOk="0" h="1632" w="2715">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2"/>
            <p:cNvSpPr/>
            <p:nvPr/>
          </p:nvSpPr>
          <p:spPr>
            <a:xfrm>
              <a:off x="4183173" y="4169261"/>
              <a:ext cx="266167" cy="355021"/>
            </a:xfrm>
            <a:custGeom>
              <a:rect b="b" l="l" r="r" t="t"/>
              <a:pathLst>
                <a:path extrusionOk="0" h="13553" w="10161">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2"/>
            <p:cNvSpPr/>
            <p:nvPr/>
          </p:nvSpPr>
          <p:spPr>
            <a:xfrm>
              <a:off x="4457775" y="4290335"/>
              <a:ext cx="57655" cy="13307"/>
            </a:xfrm>
            <a:custGeom>
              <a:rect b="b" l="l" r="r" t="t"/>
              <a:pathLst>
                <a:path extrusionOk="0" h="508" w="2201">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2"/>
            <p:cNvSpPr/>
            <p:nvPr/>
          </p:nvSpPr>
          <p:spPr>
            <a:xfrm>
              <a:off x="4117738" y="4290335"/>
              <a:ext cx="56293" cy="13333"/>
            </a:xfrm>
            <a:custGeom>
              <a:rect b="b" l="l" r="r" t="t"/>
              <a:pathLst>
                <a:path extrusionOk="0" h="509" w="2149">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2"/>
            <p:cNvSpPr/>
            <p:nvPr/>
          </p:nvSpPr>
          <p:spPr>
            <a:xfrm>
              <a:off x="4310009" y="4097880"/>
              <a:ext cx="13674" cy="56398"/>
            </a:xfrm>
            <a:custGeom>
              <a:rect b="b" l="l" r="r" t="t"/>
              <a:pathLst>
                <a:path extrusionOk="0" h="2153" w="522">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2"/>
            <p:cNvSpPr/>
            <p:nvPr/>
          </p:nvSpPr>
          <p:spPr>
            <a:xfrm>
              <a:off x="4383984" y="4142228"/>
              <a:ext cx="25959" cy="32036"/>
            </a:xfrm>
            <a:custGeom>
              <a:rect b="b" l="l" r="r" t="t"/>
              <a:pathLst>
                <a:path extrusionOk="0" h="1223" w="991">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2"/>
            <p:cNvSpPr/>
            <p:nvPr/>
          </p:nvSpPr>
          <p:spPr>
            <a:xfrm>
              <a:off x="4223644" y="4419738"/>
              <a:ext cx="26064" cy="32036"/>
            </a:xfrm>
            <a:custGeom>
              <a:rect b="b" l="l" r="r" t="t"/>
              <a:pathLst>
                <a:path extrusionOk="0" h="1223" w="995">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2"/>
            <p:cNvSpPr/>
            <p:nvPr/>
          </p:nvSpPr>
          <p:spPr>
            <a:xfrm>
              <a:off x="4222780" y="4142490"/>
              <a:ext cx="26850" cy="31617"/>
            </a:xfrm>
            <a:custGeom>
              <a:rect b="b" l="l" r="r" t="t"/>
              <a:pathLst>
                <a:path extrusionOk="0" h="1207" w="1025">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2"/>
            <p:cNvSpPr/>
            <p:nvPr/>
          </p:nvSpPr>
          <p:spPr>
            <a:xfrm>
              <a:off x="4382936" y="4419843"/>
              <a:ext cx="26824" cy="31591"/>
            </a:xfrm>
            <a:custGeom>
              <a:rect b="b" l="l" r="r" t="t"/>
              <a:pathLst>
                <a:path extrusionOk="0" h="1206" w="1024">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2"/>
            <p:cNvSpPr/>
            <p:nvPr/>
          </p:nvSpPr>
          <p:spPr>
            <a:xfrm>
              <a:off x="4438469" y="4364938"/>
              <a:ext cx="34132" cy="24257"/>
            </a:xfrm>
            <a:custGeom>
              <a:rect b="b" l="l" r="r" t="t"/>
              <a:pathLst>
                <a:path extrusionOk="0" h="926" w="1303">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2"/>
            <p:cNvSpPr/>
            <p:nvPr/>
          </p:nvSpPr>
          <p:spPr>
            <a:xfrm>
              <a:off x="4161091" y="4204782"/>
              <a:ext cx="33765" cy="24099"/>
            </a:xfrm>
            <a:custGeom>
              <a:rect b="b" l="l" r="r" t="t"/>
              <a:pathLst>
                <a:path extrusionOk="0" h="920" w="1289">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2"/>
            <p:cNvSpPr/>
            <p:nvPr/>
          </p:nvSpPr>
          <p:spPr>
            <a:xfrm>
              <a:off x="4437029" y="4204991"/>
              <a:ext cx="35206" cy="23968"/>
            </a:xfrm>
            <a:custGeom>
              <a:rect b="b" l="l" r="r" t="t"/>
              <a:pathLst>
                <a:path extrusionOk="0" h="915" w="1344">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2"/>
            <p:cNvSpPr/>
            <p:nvPr/>
          </p:nvSpPr>
          <p:spPr>
            <a:xfrm>
              <a:off x="4161091" y="4364938"/>
              <a:ext cx="34132" cy="24257"/>
            </a:xfrm>
            <a:custGeom>
              <a:rect b="b" l="l" r="r" t="t"/>
              <a:pathLst>
                <a:path extrusionOk="0" h="926" w="1303">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72"/>
          <p:cNvGrpSpPr/>
          <p:nvPr/>
        </p:nvGrpSpPr>
        <p:grpSpPr>
          <a:xfrm>
            <a:off x="4890603" y="4118574"/>
            <a:ext cx="389520" cy="385328"/>
            <a:chOff x="4664768" y="4118574"/>
            <a:chExt cx="389520" cy="385328"/>
          </a:xfrm>
        </p:grpSpPr>
        <p:sp>
          <p:nvSpPr>
            <p:cNvPr id="9021" name="Google Shape;9021;p72"/>
            <p:cNvSpPr/>
            <p:nvPr/>
          </p:nvSpPr>
          <p:spPr>
            <a:xfrm>
              <a:off x="4669850" y="4289889"/>
              <a:ext cx="209743" cy="208512"/>
            </a:xfrm>
            <a:custGeom>
              <a:rect b="b" l="l" r="r" t="t"/>
              <a:pathLst>
                <a:path extrusionOk="0" h="7960" w="8007">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2"/>
            <p:cNvSpPr/>
            <p:nvPr/>
          </p:nvSpPr>
          <p:spPr>
            <a:xfrm>
              <a:off x="4671945" y="4300917"/>
              <a:ext cx="207648" cy="197536"/>
            </a:xfrm>
            <a:custGeom>
              <a:rect b="b" l="l" r="r" t="t"/>
              <a:pathLst>
                <a:path extrusionOk="0" h="7541" w="7927">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2"/>
            <p:cNvSpPr/>
            <p:nvPr/>
          </p:nvSpPr>
          <p:spPr>
            <a:xfrm>
              <a:off x="4743694" y="4124023"/>
              <a:ext cx="304648" cy="289481"/>
            </a:xfrm>
            <a:custGeom>
              <a:rect b="b" l="l" r="r" t="t"/>
              <a:pathLst>
                <a:path extrusionOk="0" h="11051" w="1163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2"/>
            <p:cNvSpPr/>
            <p:nvPr/>
          </p:nvSpPr>
          <p:spPr>
            <a:xfrm>
              <a:off x="4750583" y="4187388"/>
              <a:ext cx="297759" cy="225853"/>
            </a:xfrm>
            <a:custGeom>
              <a:rect b="b" l="l" r="r" t="t"/>
              <a:pathLst>
                <a:path extrusionOk="0" h="8622" w="11367">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2"/>
            <p:cNvSpPr/>
            <p:nvPr/>
          </p:nvSpPr>
          <p:spPr>
            <a:xfrm>
              <a:off x="4909377" y="4124023"/>
              <a:ext cx="138886" cy="133280"/>
            </a:xfrm>
            <a:custGeom>
              <a:rect b="b" l="l" r="r" t="t"/>
              <a:pathLst>
                <a:path extrusionOk="0" h="5088" w="5302">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2"/>
            <p:cNvSpPr/>
            <p:nvPr/>
          </p:nvSpPr>
          <p:spPr>
            <a:xfrm>
              <a:off x="4910713" y="4146079"/>
              <a:ext cx="137550" cy="111303"/>
            </a:xfrm>
            <a:custGeom>
              <a:rect b="b" l="l" r="r" t="t"/>
              <a:pathLst>
                <a:path extrusionOk="0" h="4249" w="5251">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2"/>
            <p:cNvSpPr/>
            <p:nvPr/>
          </p:nvSpPr>
          <p:spPr>
            <a:xfrm>
              <a:off x="4664768" y="4118574"/>
              <a:ext cx="389520" cy="385328"/>
            </a:xfrm>
            <a:custGeom>
              <a:rect b="b" l="l" r="r" t="t"/>
              <a:pathLst>
                <a:path extrusionOk="0" h="14710" w="1487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72"/>
          <p:cNvGrpSpPr/>
          <p:nvPr/>
        </p:nvGrpSpPr>
        <p:grpSpPr>
          <a:xfrm>
            <a:off x="5359965" y="4136937"/>
            <a:ext cx="531261" cy="348577"/>
            <a:chOff x="5134130" y="4136937"/>
            <a:chExt cx="531261" cy="348577"/>
          </a:xfrm>
        </p:grpSpPr>
        <p:sp>
          <p:nvSpPr>
            <p:cNvPr id="9029" name="Google Shape;9029;p72"/>
            <p:cNvSpPr/>
            <p:nvPr/>
          </p:nvSpPr>
          <p:spPr>
            <a:xfrm>
              <a:off x="5270396" y="4147886"/>
              <a:ext cx="191328" cy="141034"/>
            </a:xfrm>
            <a:custGeom>
              <a:rect b="b" l="l" r="r" t="t"/>
              <a:pathLst>
                <a:path extrusionOk="0" h="5384" w="7304">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2"/>
            <p:cNvSpPr/>
            <p:nvPr/>
          </p:nvSpPr>
          <p:spPr>
            <a:xfrm>
              <a:off x="5273016" y="4147886"/>
              <a:ext cx="188709" cy="141034"/>
            </a:xfrm>
            <a:custGeom>
              <a:rect b="b" l="l" r="r" t="t"/>
              <a:pathLst>
                <a:path extrusionOk="0" h="5384" w="7204">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2"/>
            <p:cNvSpPr/>
            <p:nvPr/>
          </p:nvSpPr>
          <p:spPr>
            <a:xfrm>
              <a:off x="5141962" y="4198154"/>
              <a:ext cx="515544" cy="148395"/>
            </a:xfrm>
            <a:custGeom>
              <a:rect b="b" l="l" r="r" t="t"/>
              <a:pathLst>
                <a:path extrusionOk="0" h="5665" w="19681">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2"/>
            <p:cNvSpPr/>
            <p:nvPr/>
          </p:nvSpPr>
          <p:spPr>
            <a:xfrm>
              <a:off x="5270396" y="4312784"/>
              <a:ext cx="213856" cy="164924"/>
            </a:xfrm>
            <a:custGeom>
              <a:rect b="b" l="l" r="r" t="t"/>
              <a:pathLst>
                <a:path extrusionOk="0" h="6296" w="8164">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2"/>
            <p:cNvSpPr/>
            <p:nvPr/>
          </p:nvSpPr>
          <p:spPr>
            <a:xfrm>
              <a:off x="5574442" y="4279123"/>
              <a:ext cx="65199" cy="36280"/>
            </a:xfrm>
            <a:custGeom>
              <a:rect b="b" l="l" r="r" t="t"/>
              <a:pathLst>
                <a:path extrusionOk="0" h="1385" w="2489">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2"/>
            <p:cNvSpPr/>
            <p:nvPr/>
          </p:nvSpPr>
          <p:spPr>
            <a:xfrm>
              <a:off x="5446715" y="4144717"/>
              <a:ext cx="207831" cy="78244"/>
            </a:xfrm>
            <a:custGeom>
              <a:rect b="b" l="l" r="r" t="t"/>
              <a:pathLst>
                <a:path extrusionOk="0" h="2987" w="7934">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2"/>
            <p:cNvSpPr/>
            <p:nvPr/>
          </p:nvSpPr>
          <p:spPr>
            <a:xfrm>
              <a:off x="5533499" y="4144743"/>
              <a:ext cx="121047" cy="78218"/>
            </a:xfrm>
            <a:custGeom>
              <a:rect b="b" l="l" r="r" t="t"/>
              <a:pathLst>
                <a:path extrusionOk="0" h="2986" w="4621">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2"/>
            <p:cNvSpPr/>
            <p:nvPr/>
          </p:nvSpPr>
          <p:spPr>
            <a:xfrm>
              <a:off x="5273094" y="4312784"/>
              <a:ext cx="211158" cy="164924"/>
            </a:xfrm>
            <a:custGeom>
              <a:rect b="b" l="l" r="r" t="t"/>
              <a:pathLst>
                <a:path extrusionOk="0" h="6296" w="8061">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2"/>
            <p:cNvSpPr/>
            <p:nvPr/>
          </p:nvSpPr>
          <p:spPr>
            <a:xfrm>
              <a:off x="5546623" y="4279123"/>
              <a:ext cx="27845" cy="6575"/>
            </a:xfrm>
            <a:custGeom>
              <a:rect b="b" l="l" r="r" t="t"/>
              <a:pathLst>
                <a:path extrusionOk="0" h="251" w="1063">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2"/>
            <p:cNvSpPr/>
            <p:nvPr/>
          </p:nvSpPr>
          <p:spPr>
            <a:xfrm>
              <a:off x="5608548" y="4315377"/>
              <a:ext cx="49037" cy="31172"/>
            </a:xfrm>
            <a:custGeom>
              <a:rect b="b" l="l" r="r" t="t"/>
              <a:pathLst>
                <a:path extrusionOk="0" h="1190" w="1872">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2"/>
            <p:cNvSpPr/>
            <p:nvPr/>
          </p:nvSpPr>
          <p:spPr>
            <a:xfrm>
              <a:off x="5574520" y="4279123"/>
              <a:ext cx="65121" cy="36280"/>
            </a:xfrm>
            <a:custGeom>
              <a:rect b="b" l="l" r="r" t="t"/>
              <a:pathLst>
                <a:path extrusionOk="0" h="1385" w="2486">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2"/>
            <p:cNvSpPr/>
            <p:nvPr/>
          </p:nvSpPr>
          <p:spPr>
            <a:xfrm>
              <a:off x="5134130" y="4140080"/>
              <a:ext cx="531261" cy="345433"/>
            </a:xfrm>
            <a:custGeom>
              <a:rect b="b" l="l" r="r" t="t"/>
              <a:pathLst>
                <a:path extrusionOk="0" h="13187" w="20281">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2"/>
            <p:cNvSpPr/>
            <p:nvPr/>
          </p:nvSpPr>
          <p:spPr>
            <a:xfrm>
              <a:off x="5438883" y="4136937"/>
              <a:ext cx="223470" cy="93726"/>
            </a:xfrm>
            <a:custGeom>
              <a:rect b="b" l="l" r="r" t="t"/>
              <a:pathLst>
                <a:path extrusionOk="0" h="3578" w="8531">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2"/>
            <p:cNvSpPr/>
            <p:nvPr/>
          </p:nvSpPr>
          <p:spPr>
            <a:xfrm>
              <a:off x="5336015" y="4302384"/>
              <a:ext cx="24257" cy="20825"/>
            </a:xfrm>
            <a:custGeom>
              <a:rect b="b" l="l" r="r" t="t"/>
              <a:pathLst>
                <a:path extrusionOk="0" h="795" w="926">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2"/>
            <p:cNvSpPr/>
            <p:nvPr/>
          </p:nvSpPr>
          <p:spPr>
            <a:xfrm>
              <a:off x="5294548" y="4302384"/>
              <a:ext cx="24257" cy="20825"/>
            </a:xfrm>
            <a:custGeom>
              <a:rect b="b" l="l" r="r" t="t"/>
              <a:pathLst>
                <a:path extrusionOk="0" h="795" w="926">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2"/>
            <p:cNvSpPr/>
            <p:nvPr/>
          </p:nvSpPr>
          <p:spPr>
            <a:xfrm>
              <a:off x="5256592" y="4302384"/>
              <a:ext cx="24257" cy="20825"/>
            </a:xfrm>
            <a:custGeom>
              <a:rect b="b" l="l" r="r" t="t"/>
              <a:pathLst>
                <a:path extrusionOk="0" h="795" w="926">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2"/>
            <p:cNvSpPr/>
            <p:nvPr/>
          </p:nvSpPr>
          <p:spPr>
            <a:xfrm>
              <a:off x="5215046" y="4302463"/>
              <a:ext cx="24230" cy="20720"/>
            </a:xfrm>
            <a:custGeom>
              <a:rect b="b" l="l" r="r" t="t"/>
              <a:pathLst>
                <a:path extrusionOk="0" h="791" w="925">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2"/>
            <p:cNvSpPr/>
            <p:nvPr/>
          </p:nvSpPr>
          <p:spPr>
            <a:xfrm>
              <a:off x="5512412" y="4302384"/>
              <a:ext cx="24257" cy="20825"/>
            </a:xfrm>
            <a:custGeom>
              <a:rect b="b" l="l" r="r" t="t"/>
              <a:pathLst>
                <a:path extrusionOk="0" h="795" w="926">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72"/>
          <p:cNvGrpSpPr/>
          <p:nvPr/>
        </p:nvGrpSpPr>
        <p:grpSpPr>
          <a:xfrm>
            <a:off x="6018846" y="4199412"/>
            <a:ext cx="444005" cy="289952"/>
            <a:chOff x="5716812" y="4199412"/>
            <a:chExt cx="444005" cy="289952"/>
          </a:xfrm>
        </p:grpSpPr>
        <p:sp>
          <p:nvSpPr>
            <p:cNvPr id="9048" name="Google Shape;9048;p72"/>
            <p:cNvSpPr/>
            <p:nvPr/>
          </p:nvSpPr>
          <p:spPr>
            <a:xfrm>
              <a:off x="5723256" y="4205856"/>
              <a:ext cx="429834" cy="232166"/>
            </a:xfrm>
            <a:custGeom>
              <a:rect b="b" l="l" r="r" t="t"/>
              <a:pathLst>
                <a:path extrusionOk="0" h="8863" w="16409">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2"/>
            <p:cNvSpPr/>
            <p:nvPr/>
          </p:nvSpPr>
          <p:spPr>
            <a:xfrm>
              <a:off x="5723256" y="4210361"/>
              <a:ext cx="429834" cy="227661"/>
            </a:xfrm>
            <a:custGeom>
              <a:rect b="b" l="l" r="r" t="t"/>
              <a:pathLst>
                <a:path extrusionOk="0" h="8691" w="16409">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2"/>
            <p:cNvSpPr/>
            <p:nvPr/>
          </p:nvSpPr>
          <p:spPr>
            <a:xfrm>
              <a:off x="5820675" y="4231632"/>
              <a:ext cx="103418" cy="77406"/>
            </a:xfrm>
            <a:custGeom>
              <a:rect b="b" l="l" r="r" t="t"/>
              <a:pathLst>
                <a:path extrusionOk="0" h="2955" w="3948">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2"/>
            <p:cNvSpPr/>
            <p:nvPr/>
          </p:nvSpPr>
          <p:spPr>
            <a:xfrm>
              <a:off x="5949842" y="4231632"/>
              <a:ext cx="113189" cy="77406"/>
            </a:xfrm>
            <a:custGeom>
              <a:rect b="b" l="l" r="r" t="t"/>
              <a:pathLst>
                <a:path extrusionOk="0" h="2955" w="4321">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2"/>
            <p:cNvSpPr/>
            <p:nvPr/>
          </p:nvSpPr>
          <p:spPr>
            <a:xfrm>
              <a:off x="5745521" y="4392888"/>
              <a:ext cx="93830" cy="90294"/>
            </a:xfrm>
            <a:custGeom>
              <a:rect b="b" l="l" r="r" t="t"/>
              <a:pathLst>
                <a:path extrusionOk="0" h="3447" w="3582">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2"/>
            <p:cNvSpPr/>
            <p:nvPr/>
          </p:nvSpPr>
          <p:spPr>
            <a:xfrm>
              <a:off x="5750027" y="4393752"/>
              <a:ext cx="101532" cy="89430"/>
            </a:xfrm>
            <a:custGeom>
              <a:rect b="b" l="l" r="r" t="t"/>
              <a:pathLst>
                <a:path extrusionOk="0" h="3414" w="3876">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2"/>
            <p:cNvSpPr/>
            <p:nvPr/>
          </p:nvSpPr>
          <p:spPr>
            <a:xfrm>
              <a:off x="5768337" y="4418690"/>
              <a:ext cx="45265" cy="38690"/>
            </a:xfrm>
            <a:custGeom>
              <a:rect b="b" l="l" r="r" t="t"/>
              <a:pathLst>
                <a:path extrusionOk="0" h="1477" w="1728">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2"/>
            <p:cNvSpPr/>
            <p:nvPr/>
          </p:nvSpPr>
          <p:spPr>
            <a:xfrm>
              <a:off x="6015094" y="4392888"/>
              <a:ext cx="93830" cy="90294"/>
            </a:xfrm>
            <a:custGeom>
              <a:rect b="b" l="l" r="r" t="t"/>
              <a:pathLst>
                <a:path extrusionOk="0" h="3447" w="3582">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2"/>
            <p:cNvSpPr/>
            <p:nvPr/>
          </p:nvSpPr>
          <p:spPr>
            <a:xfrm>
              <a:off x="6019573" y="4393752"/>
              <a:ext cx="101558" cy="89430"/>
            </a:xfrm>
            <a:custGeom>
              <a:rect b="b" l="l" r="r" t="t"/>
              <a:pathLst>
                <a:path extrusionOk="0" h="3414" w="3877">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2"/>
            <p:cNvSpPr/>
            <p:nvPr/>
          </p:nvSpPr>
          <p:spPr>
            <a:xfrm>
              <a:off x="6037884" y="4418690"/>
              <a:ext cx="45265" cy="38690"/>
            </a:xfrm>
            <a:custGeom>
              <a:rect b="b" l="l" r="r" t="t"/>
              <a:pathLst>
                <a:path extrusionOk="0" h="1477" w="1728">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2"/>
            <p:cNvSpPr/>
            <p:nvPr/>
          </p:nvSpPr>
          <p:spPr>
            <a:xfrm>
              <a:off x="5723256" y="4315927"/>
              <a:ext cx="40707" cy="50373"/>
            </a:xfrm>
            <a:custGeom>
              <a:rect b="b" l="l" r="r" t="t"/>
              <a:pathLst>
                <a:path extrusionOk="0" h="1923" w="1554">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2"/>
            <p:cNvSpPr/>
            <p:nvPr/>
          </p:nvSpPr>
          <p:spPr>
            <a:xfrm>
              <a:off x="6115369" y="4334866"/>
              <a:ext cx="29810" cy="25776"/>
            </a:xfrm>
            <a:custGeom>
              <a:rect b="b" l="l" r="r" t="t"/>
              <a:pathLst>
                <a:path extrusionOk="0" h="984" w="1138">
                  <a:moveTo>
                    <a:pt x="0" y="0"/>
                  </a:moveTo>
                  <a:lnTo>
                    <a:pt x="0" y="984"/>
                  </a:lnTo>
                  <a:lnTo>
                    <a:pt x="984" y="984"/>
                  </a:lnTo>
                  <a:lnTo>
                    <a:pt x="984" y="329"/>
                  </a:lnTo>
                  <a:lnTo>
                    <a:pt x="11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2"/>
            <p:cNvSpPr/>
            <p:nvPr/>
          </p:nvSpPr>
          <p:spPr>
            <a:xfrm>
              <a:off x="5716812" y="4199412"/>
              <a:ext cx="444005" cy="289952"/>
            </a:xfrm>
            <a:custGeom>
              <a:rect b="b" l="l" r="r" t="t"/>
              <a:pathLst>
                <a:path extrusionOk="0" h="11069" w="1695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2"/>
            <p:cNvSpPr/>
            <p:nvPr/>
          </p:nvSpPr>
          <p:spPr>
            <a:xfrm>
              <a:off x="5766163" y="4412246"/>
              <a:ext cx="55691" cy="51604"/>
            </a:xfrm>
            <a:custGeom>
              <a:rect b="b" l="l" r="r" t="t"/>
              <a:pathLst>
                <a:path extrusionOk="0" h="1970" w="2126">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2"/>
            <p:cNvSpPr/>
            <p:nvPr/>
          </p:nvSpPr>
          <p:spPr>
            <a:xfrm>
              <a:off x="6035736" y="4412220"/>
              <a:ext cx="55691" cy="51630"/>
            </a:xfrm>
            <a:custGeom>
              <a:rect b="b" l="l" r="r" t="t"/>
              <a:pathLst>
                <a:path extrusionOk="0" h="1971" w="2126">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2"/>
            <p:cNvSpPr/>
            <p:nvPr/>
          </p:nvSpPr>
          <p:spPr>
            <a:xfrm>
              <a:off x="5990235" y="4360616"/>
              <a:ext cx="123719" cy="58284"/>
            </a:xfrm>
            <a:custGeom>
              <a:rect b="b" l="l" r="r" t="t"/>
              <a:pathLst>
                <a:path extrusionOk="0" h="2225" w="4723">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2"/>
            <p:cNvSpPr/>
            <p:nvPr/>
          </p:nvSpPr>
          <p:spPr>
            <a:xfrm>
              <a:off x="5806032" y="4225161"/>
              <a:ext cx="124426" cy="193214"/>
            </a:xfrm>
            <a:custGeom>
              <a:rect b="b" l="l" r="r" t="t"/>
              <a:pathLst>
                <a:path extrusionOk="0" h="7376" w="475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2"/>
            <p:cNvSpPr/>
            <p:nvPr/>
          </p:nvSpPr>
          <p:spPr>
            <a:xfrm>
              <a:off x="5943189" y="4225266"/>
              <a:ext cx="128120" cy="102606"/>
            </a:xfrm>
            <a:custGeom>
              <a:rect b="b" l="l" r="r" t="t"/>
              <a:pathLst>
                <a:path extrusionOk="0" h="3917" w="4891">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2"/>
            <p:cNvSpPr/>
            <p:nvPr/>
          </p:nvSpPr>
          <p:spPr>
            <a:xfrm>
              <a:off x="5865730" y="4328396"/>
              <a:ext cx="38716" cy="12862"/>
            </a:xfrm>
            <a:custGeom>
              <a:rect b="b" l="l" r="r" t="t"/>
              <a:pathLst>
                <a:path extrusionOk="0" h="491" w="1478">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2"/>
            <p:cNvSpPr/>
            <p:nvPr/>
          </p:nvSpPr>
          <p:spPr>
            <a:xfrm>
              <a:off x="5968860" y="4328396"/>
              <a:ext cx="38978" cy="12862"/>
            </a:xfrm>
            <a:custGeom>
              <a:rect b="b" l="l" r="r" t="t"/>
              <a:pathLst>
                <a:path extrusionOk="0" h="491" w="1488">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72"/>
          <p:cNvGrpSpPr/>
          <p:nvPr/>
        </p:nvGrpSpPr>
        <p:grpSpPr>
          <a:xfrm>
            <a:off x="850462" y="3680227"/>
            <a:ext cx="385302" cy="355126"/>
            <a:chOff x="850462" y="3680227"/>
            <a:chExt cx="385302" cy="355126"/>
          </a:xfrm>
        </p:grpSpPr>
        <p:sp>
          <p:nvSpPr>
            <p:cNvPr id="9069" name="Google Shape;9069;p72"/>
            <p:cNvSpPr/>
            <p:nvPr/>
          </p:nvSpPr>
          <p:spPr>
            <a:xfrm>
              <a:off x="1021829" y="3747627"/>
              <a:ext cx="42488" cy="42488"/>
            </a:xfrm>
            <a:custGeom>
              <a:rect b="b" l="l" r="r" t="t"/>
              <a:pathLst>
                <a:path extrusionOk="0" h="1622" w="1622">
                  <a:moveTo>
                    <a:pt x="1" y="0"/>
                  </a:moveTo>
                  <a:lnTo>
                    <a:pt x="1" y="1621"/>
                  </a:lnTo>
                  <a:lnTo>
                    <a:pt x="1622" y="1621"/>
                  </a:lnTo>
                  <a:lnTo>
                    <a:pt x="1622"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2"/>
            <p:cNvSpPr/>
            <p:nvPr/>
          </p:nvSpPr>
          <p:spPr>
            <a:xfrm>
              <a:off x="1021829" y="3769788"/>
              <a:ext cx="42488" cy="20327"/>
            </a:xfrm>
            <a:custGeom>
              <a:rect b="b" l="l" r="r" t="t"/>
              <a:pathLst>
                <a:path extrusionOk="0" h="776" w="1622">
                  <a:moveTo>
                    <a:pt x="1" y="1"/>
                  </a:moveTo>
                  <a:lnTo>
                    <a:pt x="1" y="775"/>
                  </a:lnTo>
                  <a:lnTo>
                    <a:pt x="1622" y="775"/>
                  </a:lnTo>
                  <a:lnTo>
                    <a:pt x="1622"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2"/>
            <p:cNvSpPr/>
            <p:nvPr/>
          </p:nvSpPr>
          <p:spPr>
            <a:xfrm>
              <a:off x="871653" y="3685911"/>
              <a:ext cx="150202" cy="104282"/>
            </a:xfrm>
            <a:custGeom>
              <a:rect b="b" l="l" r="r" t="t"/>
              <a:pathLst>
                <a:path extrusionOk="0" h="3981" w="5734">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2"/>
            <p:cNvSpPr/>
            <p:nvPr/>
          </p:nvSpPr>
          <p:spPr>
            <a:xfrm>
              <a:off x="1064291" y="3685911"/>
              <a:ext cx="150202" cy="104282"/>
            </a:xfrm>
            <a:custGeom>
              <a:rect b="b" l="l" r="r" t="t"/>
              <a:pathLst>
                <a:path extrusionOk="0" h="3981" w="5734">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2"/>
            <p:cNvSpPr/>
            <p:nvPr/>
          </p:nvSpPr>
          <p:spPr>
            <a:xfrm>
              <a:off x="885563" y="3738275"/>
              <a:ext cx="136293" cy="51918"/>
            </a:xfrm>
            <a:custGeom>
              <a:rect b="b" l="l" r="r" t="t"/>
              <a:pathLst>
                <a:path extrusionOk="0" h="1982" w="5203">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2"/>
            <p:cNvSpPr/>
            <p:nvPr/>
          </p:nvSpPr>
          <p:spPr>
            <a:xfrm>
              <a:off x="1064291" y="3738275"/>
              <a:ext cx="136293" cy="51840"/>
            </a:xfrm>
            <a:custGeom>
              <a:rect b="b" l="l" r="r" t="t"/>
              <a:pathLst>
                <a:path extrusionOk="0" h="1979" w="5203">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2"/>
            <p:cNvSpPr/>
            <p:nvPr/>
          </p:nvSpPr>
          <p:spPr>
            <a:xfrm>
              <a:off x="884672" y="3845989"/>
              <a:ext cx="316802" cy="183706"/>
            </a:xfrm>
            <a:custGeom>
              <a:rect b="b" l="l" r="r" t="t"/>
              <a:pathLst>
                <a:path extrusionOk="0" h="7013" w="12094">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2"/>
            <p:cNvSpPr/>
            <p:nvPr/>
          </p:nvSpPr>
          <p:spPr>
            <a:xfrm>
              <a:off x="884672" y="3845989"/>
              <a:ext cx="316802" cy="20327"/>
            </a:xfrm>
            <a:custGeom>
              <a:rect b="b" l="l" r="r" t="t"/>
              <a:pathLst>
                <a:path extrusionOk="0" h="776" w="12094">
                  <a:moveTo>
                    <a:pt x="1" y="1"/>
                  </a:moveTo>
                  <a:lnTo>
                    <a:pt x="1" y="775"/>
                  </a:lnTo>
                  <a:lnTo>
                    <a:pt x="12094" y="775"/>
                  </a:lnTo>
                  <a:lnTo>
                    <a:pt x="12094" y="1"/>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2"/>
            <p:cNvSpPr/>
            <p:nvPr/>
          </p:nvSpPr>
          <p:spPr>
            <a:xfrm>
              <a:off x="856041" y="3790089"/>
              <a:ext cx="374065" cy="55926"/>
            </a:xfrm>
            <a:custGeom>
              <a:rect b="b" l="l" r="r" t="t"/>
              <a:pathLst>
                <a:path extrusionOk="0" h="2135" w="14280">
                  <a:moveTo>
                    <a:pt x="0" y="0"/>
                  </a:moveTo>
                  <a:lnTo>
                    <a:pt x="0" y="2135"/>
                  </a:lnTo>
                  <a:lnTo>
                    <a:pt x="14280" y="2135"/>
                  </a:lnTo>
                  <a:lnTo>
                    <a:pt x="142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2"/>
            <p:cNvSpPr/>
            <p:nvPr/>
          </p:nvSpPr>
          <p:spPr>
            <a:xfrm>
              <a:off x="856041" y="3825635"/>
              <a:ext cx="374065" cy="20380"/>
            </a:xfrm>
            <a:custGeom>
              <a:rect b="b" l="l" r="r" t="t"/>
              <a:pathLst>
                <a:path extrusionOk="0" h="778" w="14280">
                  <a:moveTo>
                    <a:pt x="0" y="0"/>
                  </a:moveTo>
                  <a:lnTo>
                    <a:pt x="0" y="778"/>
                  </a:lnTo>
                  <a:lnTo>
                    <a:pt x="14280" y="778"/>
                  </a:lnTo>
                  <a:lnTo>
                    <a:pt x="1428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2"/>
            <p:cNvSpPr/>
            <p:nvPr/>
          </p:nvSpPr>
          <p:spPr>
            <a:xfrm>
              <a:off x="1015097" y="3790089"/>
              <a:ext cx="55953" cy="239606"/>
            </a:xfrm>
            <a:custGeom>
              <a:rect b="b" l="l" r="r" t="t"/>
              <a:pathLst>
                <a:path extrusionOk="0" h="9147" w="2136">
                  <a:moveTo>
                    <a:pt x="1" y="0"/>
                  </a:moveTo>
                  <a:lnTo>
                    <a:pt x="1" y="9146"/>
                  </a:lnTo>
                  <a:lnTo>
                    <a:pt x="2136" y="9146"/>
                  </a:lnTo>
                  <a:lnTo>
                    <a:pt x="2136" y="0"/>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2"/>
            <p:cNvSpPr/>
            <p:nvPr/>
          </p:nvSpPr>
          <p:spPr>
            <a:xfrm>
              <a:off x="1050644" y="3790089"/>
              <a:ext cx="20406" cy="239606"/>
            </a:xfrm>
            <a:custGeom>
              <a:rect b="b" l="l" r="r" t="t"/>
              <a:pathLst>
                <a:path extrusionOk="0" h="9147" w="779">
                  <a:moveTo>
                    <a:pt x="1" y="0"/>
                  </a:moveTo>
                  <a:lnTo>
                    <a:pt x="1" y="9146"/>
                  </a:lnTo>
                  <a:lnTo>
                    <a:pt x="779" y="9146"/>
                  </a:lnTo>
                  <a:lnTo>
                    <a:pt x="779"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2"/>
            <p:cNvSpPr/>
            <p:nvPr/>
          </p:nvSpPr>
          <p:spPr>
            <a:xfrm>
              <a:off x="850462" y="3680227"/>
              <a:ext cx="385302" cy="355126"/>
            </a:xfrm>
            <a:custGeom>
              <a:rect b="b" l="l" r="r" t="t"/>
              <a:pathLst>
                <a:path extrusionOk="0" h="13557" w="14709">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72"/>
          <p:cNvGrpSpPr/>
          <p:nvPr/>
        </p:nvGrpSpPr>
        <p:grpSpPr>
          <a:xfrm>
            <a:off x="1374886" y="3665217"/>
            <a:ext cx="418151" cy="385197"/>
            <a:chOff x="1374886" y="3665217"/>
            <a:chExt cx="418151" cy="385197"/>
          </a:xfrm>
        </p:grpSpPr>
        <p:sp>
          <p:nvSpPr>
            <p:cNvPr id="9083" name="Google Shape;9083;p72"/>
            <p:cNvSpPr/>
            <p:nvPr/>
          </p:nvSpPr>
          <p:spPr>
            <a:xfrm>
              <a:off x="1399561" y="3670770"/>
              <a:ext cx="374091" cy="373986"/>
            </a:xfrm>
            <a:custGeom>
              <a:rect b="b" l="l" r="r" t="t"/>
              <a:pathLst>
                <a:path extrusionOk="0" h="14277" w="14281">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2"/>
            <p:cNvSpPr/>
            <p:nvPr/>
          </p:nvSpPr>
          <p:spPr>
            <a:xfrm>
              <a:off x="150819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2"/>
            <p:cNvSpPr/>
            <p:nvPr/>
          </p:nvSpPr>
          <p:spPr>
            <a:xfrm>
              <a:off x="1520215" y="3815524"/>
              <a:ext cx="18153" cy="30229"/>
            </a:xfrm>
            <a:custGeom>
              <a:rect b="b" l="l" r="r" t="t"/>
              <a:pathLst>
                <a:path extrusionOk="0" h="1154" w="693">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2"/>
            <p:cNvSpPr/>
            <p:nvPr/>
          </p:nvSpPr>
          <p:spPr>
            <a:xfrm>
              <a:off x="1375855" y="3712709"/>
              <a:ext cx="355859" cy="332153"/>
            </a:xfrm>
            <a:custGeom>
              <a:rect b="b" l="l" r="r" t="t"/>
              <a:pathLst>
                <a:path extrusionOk="0" h="12680" w="13585">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2"/>
            <p:cNvSpPr/>
            <p:nvPr/>
          </p:nvSpPr>
          <p:spPr>
            <a:xfrm>
              <a:off x="1634923" y="3815576"/>
              <a:ext cx="30203" cy="42200"/>
            </a:xfrm>
            <a:custGeom>
              <a:rect b="b" l="l" r="r" t="t"/>
              <a:pathLst>
                <a:path extrusionOk="0" h="1611" w="1153">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2"/>
            <p:cNvSpPr/>
            <p:nvPr/>
          </p:nvSpPr>
          <p:spPr>
            <a:xfrm>
              <a:off x="1646868" y="3815524"/>
              <a:ext cx="18153" cy="30229"/>
            </a:xfrm>
            <a:custGeom>
              <a:rect b="b" l="l" r="r" t="t"/>
              <a:pathLst>
                <a:path extrusionOk="0" h="1154" w="693">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2"/>
            <p:cNvSpPr/>
            <p:nvPr/>
          </p:nvSpPr>
          <p:spPr>
            <a:xfrm>
              <a:off x="1502534" y="3809918"/>
              <a:ext cx="41388" cy="53516"/>
            </a:xfrm>
            <a:custGeom>
              <a:rect b="b" l="l" r="r" t="t"/>
              <a:pathLst>
                <a:path extrusionOk="0" h="2043" w="158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2"/>
            <p:cNvSpPr/>
            <p:nvPr/>
          </p:nvSpPr>
          <p:spPr>
            <a:xfrm>
              <a:off x="1629187" y="3809918"/>
              <a:ext cx="41493" cy="53516"/>
            </a:xfrm>
            <a:custGeom>
              <a:rect b="b" l="l" r="r" t="t"/>
              <a:pathLst>
                <a:path extrusionOk="0" h="2043" w="1584">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2"/>
            <p:cNvSpPr/>
            <p:nvPr/>
          </p:nvSpPr>
          <p:spPr>
            <a:xfrm>
              <a:off x="1518225" y="3912367"/>
              <a:ext cx="136686" cy="35547"/>
            </a:xfrm>
            <a:custGeom>
              <a:rect b="b" l="l" r="r" t="t"/>
              <a:pathLst>
                <a:path extrusionOk="0" h="1357" w="5218">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2"/>
            <p:cNvSpPr/>
            <p:nvPr/>
          </p:nvSpPr>
          <p:spPr>
            <a:xfrm>
              <a:off x="1374886" y="3665217"/>
              <a:ext cx="343312" cy="321727"/>
            </a:xfrm>
            <a:custGeom>
              <a:rect b="b" l="l" r="r" t="t"/>
              <a:pathLst>
                <a:path extrusionOk="0" h="12282" w="13106">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2"/>
            <p:cNvSpPr/>
            <p:nvPr/>
          </p:nvSpPr>
          <p:spPr>
            <a:xfrm>
              <a:off x="1454990" y="3728635"/>
              <a:ext cx="338046" cy="321779"/>
            </a:xfrm>
            <a:custGeom>
              <a:rect b="b" l="l" r="r" t="t"/>
              <a:pathLst>
                <a:path extrusionOk="0" h="12284" w="12905">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72"/>
          <p:cNvGrpSpPr/>
          <p:nvPr/>
        </p:nvGrpSpPr>
        <p:grpSpPr>
          <a:xfrm>
            <a:off x="1918327" y="3665112"/>
            <a:ext cx="418151" cy="385407"/>
            <a:chOff x="1918327" y="3665112"/>
            <a:chExt cx="418151" cy="385407"/>
          </a:xfrm>
        </p:grpSpPr>
        <p:sp>
          <p:nvSpPr>
            <p:cNvPr id="9095" name="Google Shape;9095;p72"/>
            <p:cNvSpPr/>
            <p:nvPr/>
          </p:nvSpPr>
          <p:spPr>
            <a:xfrm>
              <a:off x="1943081" y="3670770"/>
              <a:ext cx="373986" cy="373986"/>
            </a:xfrm>
            <a:custGeom>
              <a:rect b="b" l="l" r="r" t="t"/>
              <a:pathLst>
                <a:path extrusionOk="0" h="14277" w="14277">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2"/>
            <p:cNvSpPr/>
            <p:nvPr/>
          </p:nvSpPr>
          <p:spPr>
            <a:xfrm>
              <a:off x="1919401" y="3712709"/>
              <a:ext cx="355833" cy="332153"/>
            </a:xfrm>
            <a:custGeom>
              <a:rect b="b" l="l" r="r" t="t"/>
              <a:pathLst>
                <a:path extrusionOk="0" h="12680" w="13584">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2"/>
            <p:cNvSpPr/>
            <p:nvPr/>
          </p:nvSpPr>
          <p:spPr>
            <a:xfrm>
              <a:off x="2178365"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2"/>
            <p:cNvSpPr/>
            <p:nvPr/>
          </p:nvSpPr>
          <p:spPr>
            <a:xfrm>
              <a:off x="2190388" y="3815524"/>
              <a:ext cx="18153" cy="30229"/>
            </a:xfrm>
            <a:custGeom>
              <a:rect b="b" l="l" r="r" t="t"/>
              <a:pathLst>
                <a:path extrusionOk="0" h="1154" w="693">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2"/>
            <p:cNvSpPr/>
            <p:nvPr/>
          </p:nvSpPr>
          <p:spPr>
            <a:xfrm>
              <a:off x="205171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2"/>
            <p:cNvSpPr/>
            <p:nvPr/>
          </p:nvSpPr>
          <p:spPr>
            <a:xfrm>
              <a:off x="2063735" y="3815524"/>
              <a:ext cx="18153" cy="30229"/>
            </a:xfrm>
            <a:custGeom>
              <a:rect b="b" l="l" r="r" t="t"/>
              <a:pathLst>
                <a:path extrusionOk="0" h="1154" w="693">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2"/>
            <p:cNvSpPr/>
            <p:nvPr/>
          </p:nvSpPr>
          <p:spPr>
            <a:xfrm>
              <a:off x="2046054" y="3809918"/>
              <a:ext cx="41414" cy="53516"/>
            </a:xfrm>
            <a:custGeom>
              <a:rect b="b" l="l" r="r" t="t"/>
              <a:pathLst>
                <a:path extrusionOk="0" h="2043" w="1581">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2"/>
            <p:cNvSpPr/>
            <p:nvPr/>
          </p:nvSpPr>
          <p:spPr>
            <a:xfrm>
              <a:off x="2172707" y="3809918"/>
              <a:ext cx="41493" cy="53516"/>
            </a:xfrm>
            <a:custGeom>
              <a:rect b="b" l="l" r="r" t="t"/>
              <a:pathLst>
                <a:path extrusionOk="0" h="2043" w="1584">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2"/>
            <p:cNvSpPr/>
            <p:nvPr/>
          </p:nvSpPr>
          <p:spPr>
            <a:xfrm>
              <a:off x="2061745" y="3912419"/>
              <a:ext cx="136686" cy="35573"/>
            </a:xfrm>
            <a:custGeom>
              <a:rect b="b" l="l" r="r" t="t"/>
              <a:pathLst>
                <a:path extrusionOk="0" h="1358" w="5218">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2"/>
            <p:cNvSpPr/>
            <p:nvPr/>
          </p:nvSpPr>
          <p:spPr>
            <a:xfrm>
              <a:off x="1918327" y="3665112"/>
              <a:ext cx="343390" cy="321884"/>
            </a:xfrm>
            <a:custGeom>
              <a:rect b="b" l="l" r="r" t="t"/>
              <a:pathLst>
                <a:path extrusionOk="0" h="12288" w="13109">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2"/>
            <p:cNvSpPr/>
            <p:nvPr/>
          </p:nvSpPr>
          <p:spPr>
            <a:xfrm>
              <a:off x="1998458" y="3728635"/>
              <a:ext cx="338020" cy="321884"/>
            </a:xfrm>
            <a:custGeom>
              <a:rect b="b" l="l" r="r" t="t"/>
              <a:pathLst>
                <a:path extrusionOk="0" h="12288" w="12904">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72"/>
          <p:cNvGrpSpPr/>
          <p:nvPr/>
        </p:nvGrpSpPr>
        <p:grpSpPr>
          <a:xfrm>
            <a:off x="2461742" y="3665034"/>
            <a:ext cx="418334" cy="385381"/>
            <a:chOff x="2461742" y="3665034"/>
            <a:chExt cx="418334" cy="385381"/>
          </a:xfrm>
        </p:grpSpPr>
        <p:sp>
          <p:nvSpPr>
            <p:cNvPr id="9107" name="Google Shape;9107;p72"/>
            <p:cNvSpPr/>
            <p:nvPr/>
          </p:nvSpPr>
          <p:spPr>
            <a:xfrm>
              <a:off x="2486628" y="3670770"/>
              <a:ext cx="373986" cy="373986"/>
            </a:xfrm>
            <a:custGeom>
              <a:rect b="b" l="l" r="r" t="t"/>
              <a:pathLst>
                <a:path extrusionOk="0" h="14277" w="14277">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2"/>
            <p:cNvSpPr/>
            <p:nvPr/>
          </p:nvSpPr>
          <p:spPr>
            <a:xfrm>
              <a:off x="2462738" y="3712709"/>
              <a:ext cx="355938" cy="332205"/>
            </a:xfrm>
            <a:custGeom>
              <a:rect b="b" l="l" r="r" t="t"/>
              <a:pathLst>
                <a:path extrusionOk="0" h="12682" w="13588">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2"/>
            <p:cNvSpPr/>
            <p:nvPr/>
          </p:nvSpPr>
          <p:spPr>
            <a:xfrm>
              <a:off x="2564112" y="3881928"/>
              <a:ext cx="218990" cy="96502"/>
            </a:xfrm>
            <a:custGeom>
              <a:rect b="b" l="l" r="r" t="t"/>
              <a:pathLst>
                <a:path extrusionOk="0" h="3684" w="836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2"/>
            <p:cNvSpPr/>
            <p:nvPr/>
          </p:nvSpPr>
          <p:spPr>
            <a:xfrm>
              <a:off x="2564112" y="3881928"/>
              <a:ext cx="218990" cy="53700"/>
            </a:xfrm>
            <a:custGeom>
              <a:rect b="b" l="l" r="r" t="t"/>
              <a:pathLst>
                <a:path extrusionOk="0" h="2050" w="836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2"/>
            <p:cNvSpPr/>
            <p:nvPr/>
          </p:nvSpPr>
          <p:spPr>
            <a:xfrm>
              <a:off x="2595232" y="3785400"/>
              <a:ext cx="30177" cy="54617"/>
            </a:xfrm>
            <a:custGeom>
              <a:rect b="b" l="l" r="r" t="t"/>
              <a:pathLst>
                <a:path extrusionOk="0" h="2085" w="1152">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2"/>
            <p:cNvSpPr/>
            <p:nvPr/>
          </p:nvSpPr>
          <p:spPr>
            <a:xfrm>
              <a:off x="2607256" y="3785374"/>
              <a:ext cx="18153" cy="42305"/>
            </a:xfrm>
            <a:custGeom>
              <a:rect b="b" l="l" r="r" t="t"/>
              <a:pathLst>
                <a:path extrusionOk="0" h="1615" w="693">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2"/>
            <p:cNvSpPr/>
            <p:nvPr/>
          </p:nvSpPr>
          <p:spPr>
            <a:xfrm>
              <a:off x="2584099" y="3884862"/>
              <a:ext cx="178938" cy="33294"/>
            </a:xfrm>
            <a:custGeom>
              <a:rect b="b" l="l" r="r" t="t"/>
              <a:pathLst>
                <a:path extrusionOk="0" h="1271" w="6831">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2"/>
            <p:cNvSpPr/>
            <p:nvPr/>
          </p:nvSpPr>
          <p:spPr>
            <a:xfrm>
              <a:off x="2721885" y="3785400"/>
              <a:ext cx="30203" cy="54617"/>
            </a:xfrm>
            <a:custGeom>
              <a:rect b="b" l="l" r="r" t="t"/>
              <a:pathLst>
                <a:path extrusionOk="0" h="2085" w="1153">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2"/>
            <p:cNvSpPr/>
            <p:nvPr/>
          </p:nvSpPr>
          <p:spPr>
            <a:xfrm>
              <a:off x="2733908" y="3785374"/>
              <a:ext cx="18179" cy="42305"/>
            </a:xfrm>
            <a:custGeom>
              <a:rect b="b" l="l" r="r" t="t"/>
              <a:pathLst>
                <a:path extrusionOk="0" h="1615" w="694">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2"/>
            <p:cNvSpPr/>
            <p:nvPr/>
          </p:nvSpPr>
          <p:spPr>
            <a:xfrm>
              <a:off x="2589574" y="3779742"/>
              <a:ext cx="41414" cy="65566"/>
            </a:xfrm>
            <a:custGeom>
              <a:rect b="b" l="l" r="r" t="t"/>
              <a:pathLst>
                <a:path extrusionOk="0" h="2503" w="1581">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2"/>
            <p:cNvSpPr/>
            <p:nvPr/>
          </p:nvSpPr>
          <p:spPr>
            <a:xfrm>
              <a:off x="2716227" y="3779742"/>
              <a:ext cx="41493" cy="65566"/>
            </a:xfrm>
            <a:custGeom>
              <a:rect b="b" l="l" r="r" t="t"/>
              <a:pathLst>
                <a:path extrusionOk="0" h="2503" w="1584">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2"/>
            <p:cNvSpPr/>
            <p:nvPr/>
          </p:nvSpPr>
          <p:spPr>
            <a:xfrm>
              <a:off x="2461742" y="3665034"/>
              <a:ext cx="343443" cy="321884"/>
            </a:xfrm>
            <a:custGeom>
              <a:rect b="b" l="l" r="r" t="t"/>
              <a:pathLst>
                <a:path extrusionOk="0" h="12288" w="13111">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2"/>
            <p:cNvSpPr/>
            <p:nvPr/>
          </p:nvSpPr>
          <p:spPr>
            <a:xfrm>
              <a:off x="2542056" y="3728635"/>
              <a:ext cx="338020" cy="321779"/>
            </a:xfrm>
            <a:custGeom>
              <a:rect b="b" l="l" r="r" t="t"/>
              <a:pathLst>
                <a:path extrusionOk="0" h="12284" w="12904">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2"/>
            <p:cNvSpPr/>
            <p:nvPr/>
          </p:nvSpPr>
          <p:spPr>
            <a:xfrm>
              <a:off x="2558611" y="3876218"/>
              <a:ext cx="229992" cy="107871"/>
            </a:xfrm>
            <a:custGeom>
              <a:rect b="b" l="l" r="r" t="t"/>
              <a:pathLst>
                <a:path extrusionOk="0" h="4118" w="878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72"/>
          <p:cNvGrpSpPr/>
          <p:nvPr/>
        </p:nvGrpSpPr>
        <p:grpSpPr>
          <a:xfrm>
            <a:off x="3009951" y="3665139"/>
            <a:ext cx="414745" cy="385328"/>
            <a:chOff x="3009951" y="3665139"/>
            <a:chExt cx="414745" cy="385328"/>
          </a:xfrm>
        </p:grpSpPr>
        <p:sp>
          <p:nvSpPr>
            <p:cNvPr id="9122" name="Google Shape;9122;p72"/>
            <p:cNvSpPr/>
            <p:nvPr/>
          </p:nvSpPr>
          <p:spPr>
            <a:xfrm>
              <a:off x="3015505" y="3670875"/>
              <a:ext cx="388524" cy="373829"/>
            </a:xfrm>
            <a:custGeom>
              <a:rect b="b" l="l" r="r" t="t"/>
              <a:pathLst>
                <a:path extrusionOk="0" h="14271" w="14832">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2"/>
            <p:cNvSpPr/>
            <p:nvPr/>
          </p:nvSpPr>
          <p:spPr>
            <a:xfrm>
              <a:off x="3029519" y="3683056"/>
              <a:ext cx="379199" cy="349494"/>
            </a:xfrm>
            <a:custGeom>
              <a:rect b="b" l="l" r="r" t="t"/>
              <a:pathLst>
                <a:path extrusionOk="0" h="13342" w="14476">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2"/>
            <p:cNvSpPr/>
            <p:nvPr/>
          </p:nvSpPr>
          <p:spPr>
            <a:xfrm>
              <a:off x="3146113" y="3730102"/>
              <a:ext cx="142029" cy="255323"/>
            </a:xfrm>
            <a:custGeom>
              <a:rect b="b" l="l" r="r" t="t"/>
              <a:pathLst>
                <a:path extrusionOk="0" h="9747" w="5422">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2"/>
            <p:cNvSpPr/>
            <p:nvPr/>
          </p:nvSpPr>
          <p:spPr>
            <a:xfrm>
              <a:off x="3009951" y="3665139"/>
              <a:ext cx="414745" cy="385328"/>
            </a:xfrm>
            <a:custGeom>
              <a:rect b="b" l="l" r="r" t="t"/>
              <a:pathLst>
                <a:path extrusionOk="0" h="14710" w="15833">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2"/>
            <p:cNvSpPr/>
            <p:nvPr/>
          </p:nvSpPr>
          <p:spPr>
            <a:xfrm>
              <a:off x="3170920" y="3926329"/>
              <a:ext cx="71355" cy="64833"/>
            </a:xfrm>
            <a:custGeom>
              <a:rect b="b" l="l" r="r" t="t"/>
              <a:pathLst>
                <a:path extrusionOk="0" h="2475" w="2724">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2"/>
            <p:cNvSpPr/>
            <p:nvPr/>
          </p:nvSpPr>
          <p:spPr>
            <a:xfrm>
              <a:off x="3140193" y="3724470"/>
              <a:ext cx="153712" cy="189416"/>
            </a:xfrm>
            <a:custGeom>
              <a:rect b="b" l="l" r="r" t="t"/>
              <a:pathLst>
                <a:path extrusionOk="0" h="7231" w="5868">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72"/>
          <p:cNvGrpSpPr/>
          <p:nvPr/>
        </p:nvGrpSpPr>
        <p:grpSpPr>
          <a:xfrm>
            <a:off x="3557977" y="3685780"/>
            <a:ext cx="405368" cy="343993"/>
            <a:chOff x="3557977" y="3685780"/>
            <a:chExt cx="405368" cy="343993"/>
          </a:xfrm>
        </p:grpSpPr>
        <p:sp>
          <p:nvSpPr>
            <p:cNvPr id="9129" name="Google Shape;9129;p72"/>
            <p:cNvSpPr/>
            <p:nvPr/>
          </p:nvSpPr>
          <p:spPr>
            <a:xfrm>
              <a:off x="3565128" y="3691465"/>
              <a:ext cx="391065" cy="332650"/>
            </a:xfrm>
            <a:custGeom>
              <a:rect b="b" l="l" r="r" t="t"/>
              <a:pathLst>
                <a:path extrusionOk="0" h="12699" w="14929">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2"/>
            <p:cNvSpPr/>
            <p:nvPr/>
          </p:nvSpPr>
          <p:spPr>
            <a:xfrm>
              <a:off x="3603294" y="3721956"/>
              <a:ext cx="314733" cy="271747"/>
            </a:xfrm>
            <a:custGeom>
              <a:rect b="b" l="l" r="r" t="t"/>
              <a:pathLst>
                <a:path extrusionOk="0" h="10374" w="12015">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2"/>
            <p:cNvSpPr/>
            <p:nvPr/>
          </p:nvSpPr>
          <p:spPr>
            <a:xfrm>
              <a:off x="3728506" y="3919964"/>
              <a:ext cx="56214" cy="48146"/>
            </a:xfrm>
            <a:custGeom>
              <a:rect b="b" l="l" r="r" t="t"/>
              <a:pathLst>
                <a:path extrusionOk="0" h="1838" w="2146">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2"/>
            <p:cNvSpPr/>
            <p:nvPr/>
          </p:nvSpPr>
          <p:spPr>
            <a:xfrm>
              <a:off x="3739823" y="3787286"/>
              <a:ext cx="41676" cy="113136"/>
            </a:xfrm>
            <a:custGeom>
              <a:rect b="b" l="l" r="r" t="t"/>
              <a:pathLst>
                <a:path extrusionOk="0" h="4319" w="1591">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2"/>
            <p:cNvSpPr/>
            <p:nvPr/>
          </p:nvSpPr>
          <p:spPr>
            <a:xfrm>
              <a:off x="3557977" y="3685780"/>
              <a:ext cx="405368" cy="343993"/>
            </a:xfrm>
            <a:custGeom>
              <a:rect b="b" l="l" r="r" t="t"/>
              <a:pathLst>
                <a:path extrusionOk="0" h="13132" w="15475">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2"/>
            <p:cNvSpPr/>
            <p:nvPr/>
          </p:nvSpPr>
          <p:spPr>
            <a:xfrm>
              <a:off x="3596117" y="3716166"/>
              <a:ext cx="329088" cy="283168"/>
            </a:xfrm>
            <a:custGeom>
              <a:rect b="b" l="l" r="r" t="t"/>
              <a:pathLst>
                <a:path extrusionOk="0" h="10810" w="12563">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2"/>
            <p:cNvSpPr/>
            <p:nvPr/>
          </p:nvSpPr>
          <p:spPr>
            <a:xfrm>
              <a:off x="3720884" y="3914227"/>
              <a:ext cx="69495" cy="59541"/>
            </a:xfrm>
            <a:custGeom>
              <a:rect b="b" l="l" r="r" t="t"/>
              <a:pathLst>
                <a:path extrusionOk="0" h="2273" w="2653">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2"/>
            <p:cNvSpPr/>
            <p:nvPr/>
          </p:nvSpPr>
          <p:spPr>
            <a:xfrm>
              <a:off x="3734086" y="3781628"/>
              <a:ext cx="53150" cy="124531"/>
            </a:xfrm>
            <a:custGeom>
              <a:rect b="b" l="l" r="r" t="t"/>
              <a:pathLst>
                <a:path extrusionOk="0" h="4754" w="2029">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72"/>
          <p:cNvGrpSpPr/>
          <p:nvPr/>
        </p:nvGrpSpPr>
        <p:grpSpPr>
          <a:xfrm>
            <a:off x="4655076" y="3665112"/>
            <a:ext cx="385276" cy="385302"/>
            <a:chOff x="4655076" y="3665112"/>
            <a:chExt cx="385276" cy="385302"/>
          </a:xfrm>
        </p:grpSpPr>
        <p:sp>
          <p:nvSpPr>
            <p:cNvPr id="9138" name="Google Shape;9138;p72"/>
            <p:cNvSpPr/>
            <p:nvPr/>
          </p:nvSpPr>
          <p:spPr>
            <a:xfrm>
              <a:off x="4660734" y="3670875"/>
              <a:ext cx="373881" cy="373881"/>
            </a:xfrm>
            <a:custGeom>
              <a:rect b="b" l="l" r="r" t="t"/>
              <a:pathLst>
                <a:path extrusionOk="0" h="14273" w="14273">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2"/>
            <p:cNvSpPr/>
            <p:nvPr/>
          </p:nvSpPr>
          <p:spPr>
            <a:xfrm>
              <a:off x="4676792" y="3686854"/>
              <a:ext cx="341845" cy="341845"/>
            </a:xfrm>
            <a:custGeom>
              <a:rect b="b" l="l" r="r" t="t"/>
              <a:pathLst>
                <a:path extrusionOk="0" h="13050" w="1305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2"/>
            <p:cNvSpPr/>
            <p:nvPr/>
          </p:nvSpPr>
          <p:spPr>
            <a:xfrm>
              <a:off x="4800930" y="3731281"/>
              <a:ext cx="93018" cy="89482"/>
            </a:xfrm>
            <a:custGeom>
              <a:rect b="b" l="l" r="r" t="t"/>
              <a:pathLst>
                <a:path extrusionOk="0" h="3416" w="3551">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2"/>
            <p:cNvSpPr/>
            <p:nvPr/>
          </p:nvSpPr>
          <p:spPr>
            <a:xfrm>
              <a:off x="4775625" y="3845020"/>
              <a:ext cx="144177" cy="139253"/>
            </a:xfrm>
            <a:custGeom>
              <a:rect b="b" l="l" r="r" t="t"/>
              <a:pathLst>
                <a:path extrusionOk="0" h="5316" w="5504">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2"/>
            <p:cNvSpPr/>
            <p:nvPr/>
          </p:nvSpPr>
          <p:spPr>
            <a:xfrm>
              <a:off x="4655076" y="3665112"/>
              <a:ext cx="385276" cy="385302"/>
            </a:xfrm>
            <a:custGeom>
              <a:rect b="b" l="l" r="r" t="t"/>
              <a:pathLst>
                <a:path extrusionOk="0" h="14709" w="14708">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2"/>
            <p:cNvSpPr/>
            <p:nvPr/>
          </p:nvSpPr>
          <p:spPr>
            <a:xfrm>
              <a:off x="4798677" y="3725466"/>
              <a:ext cx="105068" cy="100982"/>
            </a:xfrm>
            <a:custGeom>
              <a:rect b="b" l="l" r="r" t="t"/>
              <a:pathLst>
                <a:path extrusionOk="0" h="3855" w="4011">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2"/>
            <p:cNvSpPr/>
            <p:nvPr/>
          </p:nvSpPr>
          <p:spPr>
            <a:xfrm>
              <a:off x="4769862" y="3839257"/>
              <a:ext cx="155703" cy="150752"/>
            </a:xfrm>
            <a:custGeom>
              <a:rect b="b" l="l" r="r" t="t"/>
              <a:pathLst>
                <a:path extrusionOk="0" h="5755" w="5944">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72"/>
          <p:cNvGrpSpPr/>
          <p:nvPr/>
        </p:nvGrpSpPr>
        <p:grpSpPr>
          <a:xfrm>
            <a:off x="5197967" y="3714018"/>
            <a:ext cx="386455" cy="287569"/>
            <a:chOff x="5197967" y="3714018"/>
            <a:chExt cx="386455" cy="287569"/>
          </a:xfrm>
        </p:grpSpPr>
        <p:sp>
          <p:nvSpPr>
            <p:cNvPr id="9146" name="Google Shape;9146;p72"/>
            <p:cNvSpPr/>
            <p:nvPr/>
          </p:nvSpPr>
          <p:spPr>
            <a:xfrm>
              <a:off x="5204595" y="3720148"/>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2"/>
            <p:cNvSpPr/>
            <p:nvPr/>
          </p:nvSpPr>
          <p:spPr>
            <a:xfrm>
              <a:off x="5319591" y="3758576"/>
              <a:ext cx="258204" cy="236908"/>
            </a:xfrm>
            <a:custGeom>
              <a:rect b="b" l="l" r="r" t="t"/>
              <a:pathLst>
                <a:path extrusionOk="0" h="9044" w="9857">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2"/>
            <p:cNvSpPr/>
            <p:nvPr/>
          </p:nvSpPr>
          <p:spPr>
            <a:xfrm>
              <a:off x="5197967" y="3810259"/>
              <a:ext cx="323299" cy="191328"/>
            </a:xfrm>
            <a:custGeom>
              <a:rect b="b" l="l" r="r" t="t"/>
              <a:pathLst>
                <a:path extrusionOk="0" h="7304" w="12342">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2"/>
            <p:cNvSpPr/>
            <p:nvPr/>
          </p:nvSpPr>
          <p:spPr>
            <a:xfrm>
              <a:off x="5292217" y="3714018"/>
              <a:ext cx="292205" cy="184622"/>
            </a:xfrm>
            <a:custGeom>
              <a:rect b="b" l="l" r="r" t="t"/>
              <a:pathLst>
                <a:path extrusionOk="0" h="7048" w="11155">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72"/>
          <p:cNvGrpSpPr/>
          <p:nvPr/>
        </p:nvGrpSpPr>
        <p:grpSpPr>
          <a:xfrm>
            <a:off x="5778658" y="3703488"/>
            <a:ext cx="312140" cy="308603"/>
            <a:chOff x="5778658" y="3703488"/>
            <a:chExt cx="312140" cy="308603"/>
          </a:xfrm>
        </p:grpSpPr>
        <p:sp>
          <p:nvSpPr>
            <p:cNvPr id="9151" name="Google Shape;9151;p72"/>
            <p:cNvSpPr/>
            <p:nvPr/>
          </p:nvSpPr>
          <p:spPr>
            <a:xfrm>
              <a:off x="5784133" y="3708544"/>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2"/>
            <p:cNvSpPr/>
            <p:nvPr/>
          </p:nvSpPr>
          <p:spPr>
            <a:xfrm>
              <a:off x="5887865" y="3703540"/>
              <a:ext cx="202933" cy="308551"/>
            </a:xfrm>
            <a:custGeom>
              <a:rect b="b" l="l" r="r" t="t"/>
              <a:pathLst>
                <a:path extrusionOk="0" h="11779" w="7747">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2"/>
            <p:cNvSpPr/>
            <p:nvPr/>
          </p:nvSpPr>
          <p:spPr>
            <a:xfrm>
              <a:off x="5778658" y="3703488"/>
              <a:ext cx="192533" cy="308603"/>
            </a:xfrm>
            <a:custGeom>
              <a:rect b="b" l="l" r="r" t="t"/>
              <a:pathLst>
                <a:path extrusionOk="0" h="11781" w="735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72"/>
          <p:cNvGrpSpPr/>
          <p:nvPr/>
        </p:nvGrpSpPr>
        <p:grpSpPr>
          <a:xfrm>
            <a:off x="6282597" y="3679546"/>
            <a:ext cx="391406" cy="356514"/>
            <a:chOff x="6282597" y="3679546"/>
            <a:chExt cx="391406" cy="356514"/>
          </a:xfrm>
        </p:grpSpPr>
        <p:sp>
          <p:nvSpPr>
            <p:cNvPr id="9155" name="Google Shape;9155;p72"/>
            <p:cNvSpPr/>
            <p:nvPr/>
          </p:nvSpPr>
          <p:spPr>
            <a:xfrm>
              <a:off x="6348583" y="3733874"/>
              <a:ext cx="48566" cy="66719"/>
            </a:xfrm>
            <a:custGeom>
              <a:rect b="b" l="l" r="r" t="t"/>
              <a:pathLst>
                <a:path extrusionOk="0" h="2547" w="1854">
                  <a:moveTo>
                    <a:pt x="0" y="1"/>
                  </a:moveTo>
                  <a:lnTo>
                    <a:pt x="0" y="2547"/>
                  </a:lnTo>
                  <a:lnTo>
                    <a:pt x="1854" y="933"/>
                  </a:lnTo>
                  <a:lnTo>
                    <a:pt x="1854"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2"/>
            <p:cNvSpPr/>
            <p:nvPr/>
          </p:nvSpPr>
          <p:spPr>
            <a:xfrm>
              <a:off x="6371818" y="3733874"/>
              <a:ext cx="25331" cy="46522"/>
            </a:xfrm>
            <a:custGeom>
              <a:rect b="b" l="l" r="r" t="t"/>
              <a:pathLst>
                <a:path extrusionOk="0" h="1776" w="967">
                  <a:moveTo>
                    <a:pt x="1" y="1"/>
                  </a:moveTo>
                  <a:lnTo>
                    <a:pt x="1" y="1776"/>
                  </a:lnTo>
                  <a:lnTo>
                    <a:pt x="967" y="933"/>
                  </a:lnTo>
                  <a:lnTo>
                    <a:pt x="967"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2"/>
            <p:cNvSpPr/>
            <p:nvPr/>
          </p:nvSpPr>
          <p:spPr>
            <a:xfrm>
              <a:off x="6336533" y="3725308"/>
              <a:ext cx="283430" cy="305277"/>
            </a:xfrm>
            <a:custGeom>
              <a:rect b="b" l="l" r="r" t="t"/>
              <a:pathLst>
                <a:path extrusionOk="0" h="11654" w="1082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2"/>
            <p:cNvSpPr/>
            <p:nvPr/>
          </p:nvSpPr>
          <p:spPr>
            <a:xfrm>
              <a:off x="6465177" y="3725308"/>
              <a:ext cx="154786" cy="305277"/>
            </a:xfrm>
            <a:custGeom>
              <a:rect b="b" l="l" r="r" t="t"/>
              <a:pathLst>
                <a:path extrusionOk="0" h="11654" w="5909">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2"/>
            <p:cNvSpPr/>
            <p:nvPr/>
          </p:nvSpPr>
          <p:spPr>
            <a:xfrm>
              <a:off x="6336638" y="3715302"/>
              <a:ext cx="70569" cy="22292"/>
            </a:xfrm>
            <a:custGeom>
              <a:rect b="b" l="l" r="r" t="t"/>
              <a:pathLst>
                <a:path extrusionOk="0" h="851" w="2694">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2"/>
            <p:cNvSpPr/>
            <p:nvPr/>
          </p:nvSpPr>
          <p:spPr>
            <a:xfrm>
              <a:off x="6438877" y="3878942"/>
              <a:ext cx="85579" cy="151643"/>
            </a:xfrm>
            <a:custGeom>
              <a:rect b="b" l="l" r="r" t="t"/>
              <a:pathLst>
                <a:path extrusionOk="0" h="5789" w="3267">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2"/>
            <p:cNvSpPr/>
            <p:nvPr/>
          </p:nvSpPr>
          <p:spPr>
            <a:xfrm>
              <a:off x="6491214" y="3878942"/>
              <a:ext cx="33241" cy="151643"/>
            </a:xfrm>
            <a:custGeom>
              <a:rect b="b" l="l" r="r" t="t"/>
              <a:pathLst>
                <a:path extrusionOk="0" h="5789" w="1269">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2"/>
            <p:cNvSpPr/>
            <p:nvPr/>
          </p:nvSpPr>
          <p:spPr>
            <a:xfrm>
              <a:off x="6289958" y="3685021"/>
              <a:ext cx="376501" cy="166312"/>
            </a:xfrm>
            <a:custGeom>
              <a:rect b="b" l="l" r="r" t="t"/>
              <a:pathLst>
                <a:path extrusionOk="0" h="6349" w="14373">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2"/>
            <p:cNvSpPr/>
            <p:nvPr/>
          </p:nvSpPr>
          <p:spPr>
            <a:xfrm>
              <a:off x="6381615" y="3715302"/>
              <a:ext cx="25593" cy="22292"/>
            </a:xfrm>
            <a:custGeom>
              <a:rect b="b" l="l" r="r" t="t"/>
              <a:pathLst>
                <a:path extrusionOk="0" h="851" w="977">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2"/>
            <p:cNvSpPr/>
            <p:nvPr/>
          </p:nvSpPr>
          <p:spPr>
            <a:xfrm>
              <a:off x="6282597" y="3679546"/>
              <a:ext cx="391406" cy="356514"/>
            </a:xfrm>
            <a:custGeom>
              <a:rect b="b" l="l" r="r" t="t"/>
              <a:pathLst>
                <a:path extrusionOk="0" h="13610" w="14942">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72"/>
          <p:cNvGrpSpPr/>
          <p:nvPr/>
        </p:nvGrpSpPr>
        <p:grpSpPr>
          <a:xfrm>
            <a:off x="6829077" y="3723030"/>
            <a:ext cx="385302" cy="269494"/>
            <a:chOff x="6829077" y="3723030"/>
            <a:chExt cx="385302" cy="269494"/>
          </a:xfrm>
        </p:grpSpPr>
        <p:sp>
          <p:nvSpPr>
            <p:cNvPr id="9166" name="Google Shape;9166;p72"/>
            <p:cNvSpPr/>
            <p:nvPr/>
          </p:nvSpPr>
          <p:spPr>
            <a:xfrm>
              <a:off x="6835102" y="3806330"/>
              <a:ext cx="373253" cy="180169"/>
            </a:xfrm>
            <a:custGeom>
              <a:rect b="b" l="l" r="r" t="t"/>
              <a:pathLst>
                <a:path extrusionOk="0" h="6878" w="14249">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2"/>
            <p:cNvSpPr/>
            <p:nvPr/>
          </p:nvSpPr>
          <p:spPr>
            <a:xfrm>
              <a:off x="6835102" y="3729028"/>
              <a:ext cx="373253" cy="180274"/>
            </a:xfrm>
            <a:custGeom>
              <a:rect b="b" l="l" r="r" t="t"/>
              <a:pathLst>
                <a:path extrusionOk="0" h="6882" w="14249">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2"/>
            <p:cNvSpPr/>
            <p:nvPr/>
          </p:nvSpPr>
          <p:spPr>
            <a:xfrm>
              <a:off x="6860852" y="3754804"/>
              <a:ext cx="321832" cy="128748"/>
            </a:xfrm>
            <a:custGeom>
              <a:rect b="b" l="l" r="r" t="t"/>
              <a:pathLst>
                <a:path extrusionOk="0" h="4915" w="12286">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2"/>
            <p:cNvSpPr/>
            <p:nvPr/>
          </p:nvSpPr>
          <p:spPr>
            <a:xfrm>
              <a:off x="6854487" y="3748334"/>
              <a:ext cx="12862" cy="12967"/>
            </a:xfrm>
            <a:custGeom>
              <a:rect b="b" l="l" r="r" t="t"/>
              <a:pathLst>
                <a:path extrusionOk="0" h="495" w="491">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2"/>
            <p:cNvSpPr/>
            <p:nvPr/>
          </p:nvSpPr>
          <p:spPr>
            <a:xfrm>
              <a:off x="7176214" y="3748334"/>
              <a:ext cx="12862" cy="12967"/>
            </a:xfrm>
            <a:custGeom>
              <a:rect b="b" l="l" r="r" t="t"/>
              <a:pathLst>
                <a:path extrusionOk="0" h="495" w="491">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2"/>
            <p:cNvSpPr/>
            <p:nvPr/>
          </p:nvSpPr>
          <p:spPr>
            <a:xfrm>
              <a:off x="6854487" y="3877056"/>
              <a:ext cx="12862" cy="12862"/>
            </a:xfrm>
            <a:custGeom>
              <a:rect b="b" l="l" r="r" t="t"/>
              <a:pathLst>
                <a:path extrusionOk="0" h="491" w="491">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2"/>
            <p:cNvSpPr/>
            <p:nvPr/>
          </p:nvSpPr>
          <p:spPr>
            <a:xfrm>
              <a:off x="7176214" y="3877056"/>
              <a:ext cx="12862" cy="12862"/>
            </a:xfrm>
            <a:custGeom>
              <a:rect b="b" l="l" r="r" t="t"/>
              <a:pathLst>
                <a:path extrusionOk="0" h="491" w="491">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2"/>
            <p:cNvSpPr/>
            <p:nvPr/>
          </p:nvSpPr>
          <p:spPr>
            <a:xfrm>
              <a:off x="6835102" y="3928948"/>
              <a:ext cx="373253" cy="12128"/>
            </a:xfrm>
            <a:custGeom>
              <a:rect b="b" l="l" r="r" t="t"/>
              <a:pathLst>
                <a:path extrusionOk="0" h="463" w="14249">
                  <a:moveTo>
                    <a:pt x="0" y="0"/>
                  </a:moveTo>
                  <a:lnTo>
                    <a:pt x="0" y="463"/>
                  </a:lnTo>
                  <a:lnTo>
                    <a:pt x="14249" y="463"/>
                  </a:lnTo>
                  <a:lnTo>
                    <a:pt x="1424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2"/>
            <p:cNvSpPr/>
            <p:nvPr/>
          </p:nvSpPr>
          <p:spPr>
            <a:xfrm>
              <a:off x="6835102" y="3954698"/>
              <a:ext cx="373253" cy="12050"/>
            </a:xfrm>
            <a:custGeom>
              <a:rect b="b" l="l" r="r" t="t"/>
              <a:pathLst>
                <a:path extrusionOk="0" h="460" w="14249">
                  <a:moveTo>
                    <a:pt x="0" y="1"/>
                  </a:moveTo>
                  <a:lnTo>
                    <a:pt x="0" y="460"/>
                  </a:lnTo>
                  <a:lnTo>
                    <a:pt x="14249" y="460"/>
                  </a:lnTo>
                  <a:lnTo>
                    <a:pt x="14249" y="1"/>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2"/>
            <p:cNvSpPr/>
            <p:nvPr/>
          </p:nvSpPr>
          <p:spPr>
            <a:xfrm>
              <a:off x="6957433" y="3754804"/>
              <a:ext cx="128670" cy="128748"/>
            </a:xfrm>
            <a:custGeom>
              <a:rect b="b" l="l" r="r" t="t"/>
              <a:pathLst>
                <a:path extrusionOk="0" h="4915" w="4912">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2"/>
            <p:cNvSpPr/>
            <p:nvPr/>
          </p:nvSpPr>
          <p:spPr>
            <a:xfrm>
              <a:off x="6829077" y="3723030"/>
              <a:ext cx="385302" cy="269494"/>
            </a:xfrm>
            <a:custGeom>
              <a:rect b="b" l="l" r="r" t="t"/>
              <a:pathLst>
                <a:path extrusionOk="0" h="10288" w="14709">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2"/>
            <p:cNvSpPr/>
            <p:nvPr/>
          </p:nvSpPr>
          <p:spPr>
            <a:xfrm>
              <a:off x="7079790" y="3748779"/>
              <a:ext cx="108919" cy="140798"/>
            </a:xfrm>
            <a:custGeom>
              <a:rect b="b" l="l" r="r" t="t"/>
              <a:pathLst>
                <a:path extrusionOk="0" h="5375" w="4158">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2"/>
            <p:cNvSpPr/>
            <p:nvPr/>
          </p:nvSpPr>
          <p:spPr>
            <a:xfrm>
              <a:off x="6854853" y="3748779"/>
              <a:ext cx="108369" cy="140772"/>
            </a:xfrm>
            <a:custGeom>
              <a:rect b="b" l="l" r="r" t="t"/>
              <a:pathLst>
                <a:path extrusionOk="0" h="5374" w="4137">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2"/>
            <p:cNvSpPr/>
            <p:nvPr/>
          </p:nvSpPr>
          <p:spPr>
            <a:xfrm>
              <a:off x="6951330" y="3748779"/>
              <a:ext cx="146351" cy="140772"/>
            </a:xfrm>
            <a:custGeom>
              <a:rect b="b" l="l" r="r" t="t"/>
              <a:pathLst>
                <a:path extrusionOk="0" h="5374" w="5587">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2"/>
            <p:cNvSpPr/>
            <p:nvPr/>
          </p:nvSpPr>
          <p:spPr>
            <a:xfrm>
              <a:off x="6989941" y="3774765"/>
              <a:ext cx="63759" cy="89299"/>
            </a:xfrm>
            <a:custGeom>
              <a:rect b="b" l="l" r="r" t="t"/>
              <a:pathLst>
                <a:path extrusionOk="0" h="3409" w="2434">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72"/>
          <p:cNvGrpSpPr/>
          <p:nvPr/>
        </p:nvGrpSpPr>
        <p:grpSpPr>
          <a:xfrm>
            <a:off x="7358871" y="3665165"/>
            <a:ext cx="414483" cy="385381"/>
            <a:chOff x="7358871" y="3665165"/>
            <a:chExt cx="414483" cy="385381"/>
          </a:xfrm>
        </p:grpSpPr>
        <p:sp>
          <p:nvSpPr>
            <p:cNvPr id="9182" name="Google Shape;9182;p72"/>
            <p:cNvSpPr/>
            <p:nvPr/>
          </p:nvSpPr>
          <p:spPr>
            <a:xfrm>
              <a:off x="7447751" y="3670875"/>
              <a:ext cx="304491" cy="304491"/>
            </a:xfrm>
            <a:custGeom>
              <a:rect b="b" l="l" r="r" t="t"/>
              <a:pathLst>
                <a:path extrusionOk="0" h="11624" w="11624">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2"/>
            <p:cNvSpPr/>
            <p:nvPr/>
          </p:nvSpPr>
          <p:spPr>
            <a:xfrm>
              <a:off x="7468288" y="3700659"/>
              <a:ext cx="254170" cy="244845"/>
            </a:xfrm>
            <a:custGeom>
              <a:rect b="b" l="l" r="r" t="t"/>
              <a:pathLst>
                <a:path extrusionOk="0" h="9347" w="9703">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2"/>
            <p:cNvSpPr/>
            <p:nvPr/>
          </p:nvSpPr>
          <p:spPr>
            <a:xfrm>
              <a:off x="7471981" y="3719965"/>
              <a:ext cx="223365" cy="233948"/>
            </a:xfrm>
            <a:custGeom>
              <a:rect b="b" l="l" r="r" t="t"/>
              <a:pathLst>
                <a:path extrusionOk="0" h="8931" w="8527">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2"/>
            <p:cNvSpPr/>
            <p:nvPr/>
          </p:nvSpPr>
          <p:spPr>
            <a:xfrm>
              <a:off x="7480338" y="3700659"/>
              <a:ext cx="144989" cy="137550"/>
            </a:xfrm>
            <a:custGeom>
              <a:rect b="b" l="l" r="r" t="t"/>
              <a:pathLst>
                <a:path extrusionOk="0" h="5251" w="5535">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2"/>
            <p:cNvSpPr/>
            <p:nvPr/>
          </p:nvSpPr>
          <p:spPr>
            <a:xfrm>
              <a:off x="7362015" y="3739192"/>
              <a:ext cx="336108" cy="305591"/>
            </a:xfrm>
            <a:custGeom>
              <a:rect b="b" l="l" r="r" t="t"/>
              <a:pathLst>
                <a:path extrusionOk="0" h="11666" w="12831">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2"/>
            <p:cNvSpPr/>
            <p:nvPr/>
          </p:nvSpPr>
          <p:spPr>
            <a:xfrm>
              <a:off x="7431851" y="3793677"/>
              <a:ext cx="237982" cy="238060"/>
            </a:xfrm>
            <a:custGeom>
              <a:rect b="b" l="l" r="r" t="t"/>
              <a:pathLst>
                <a:path extrusionOk="0" h="9088" w="9085">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2"/>
            <p:cNvSpPr/>
            <p:nvPr/>
          </p:nvSpPr>
          <p:spPr>
            <a:xfrm>
              <a:off x="7395492" y="3770023"/>
              <a:ext cx="257575" cy="244871"/>
            </a:xfrm>
            <a:custGeom>
              <a:rect b="b" l="l" r="r" t="t"/>
              <a:pathLst>
                <a:path extrusionOk="0" h="9348" w="9833">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2"/>
            <p:cNvSpPr/>
            <p:nvPr/>
          </p:nvSpPr>
          <p:spPr>
            <a:xfrm>
              <a:off x="7396042" y="3770023"/>
              <a:ext cx="212232" cy="200051"/>
            </a:xfrm>
            <a:custGeom>
              <a:rect b="b" l="l" r="r" t="t"/>
              <a:pathLst>
                <a:path extrusionOk="0" h="7637" w="8102">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2"/>
            <p:cNvSpPr/>
            <p:nvPr/>
          </p:nvSpPr>
          <p:spPr>
            <a:xfrm>
              <a:off x="7412466" y="3774267"/>
              <a:ext cx="175873" cy="175899"/>
            </a:xfrm>
            <a:custGeom>
              <a:rect b="b" l="l" r="r" t="t"/>
              <a:pathLst>
                <a:path extrusionOk="0" h="6715" w="6714">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2"/>
            <p:cNvSpPr/>
            <p:nvPr/>
          </p:nvSpPr>
          <p:spPr>
            <a:xfrm>
              <a:off x="7358871" y="3734424"/>
              <a:ext cx="342657" cy="316121"/>
            </a:xfrm>
            <a:custGeom>
              <a:rect b="b" l="l" r="r" t="t"/>
              <a:pathLst>
                <a:path extrusionOk="0" h="12068" w="13081">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2"/>
            <p:cNvSpPr/>
            <p:nvPr/>
          </p:nvSpPr>
          <p:spPr>
            <a:xfrm>
              <a:off x="7389755" y="3764339"/>
              <a:ext cx="269049" cy="256266"/>
            </a:xfrm>
            <a:custGeom>
              <a:rect b="b" l="l" r="r" t="t"/>
              <a:pathLst>
                <a:path extrusionOk="0" h="9783" w="10271">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2"/>
            <p:cNvSpPr/>
            <p:nvPr/>
          </p:nvSpPr>
          <p:spPr>
            <a:xfrm>
              <a:off x="7473998" y="3665165"/>
              <a:ext cx="299356" cy="281727"/>
            </a:xfrm>
            <a:custGeom>
              <a:rect b="b" l="l" r="r" t="t"/>
              <a:pathLst>
                <a:path extrusionOk="0" h="10755" w="11428">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2"/>
            <p:cNvSpPr/>
            <p:nvPr/>
          </p:nvSpPr>
          <p:spPr>
            <a:xfrm>
              <a:off x="7696656" y="3783566"/>
              <a:ext cx="36647" cy="111119"/>
            </a:xfrm>
            <a:custGeom>
              <a:rect b="b" l="l" r="r" t="t"/>
              <a:pathLst>
                <a:path extrusionOk="0" h="4242" w="1399">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2"/>
            <p:cNvSpPr/>
            <p:nvPr/>
          </p:nvSpPr>
          <p:spPr>
            <a:xfrm>
              <a:off x="7525419" y="3694948"/>
              <a:ext cx="190019" cy="77825"/>
            </a:xfrm>
            <a:custGeom>
              <a:rect b="b" l="l" r="r" t="t"/>
              <a:pathLst>
                <a:path extrusionOk="0" h="2971" w="7254">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2"/>
            <p:cNvSpPr/>
            <p:nvPr/>
          </p:nvSpPr>
          <p:spPr>
            <a:xfrm>
              <a:off x="7489296" y="3815603"/>
              <a:ext cx="82698" cy="153765"/>
            </a:xfrm>
            <a:custGeom>
              <a:rect b="b" l="l" r="r" t="t"/>
              <a:pathLst>
                <a:path extrusionOk="0" h="5870" w="3157">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72"/>
          <p:cNvGrpSpPr/>
          <p:nvPr/>
        </p:nvGrpSpPr>
        <p:grpSpPr>
          <a:xfrm>
            <a:off x="4102650" y="3665322"/>
            <a:ext cx="408459" cy="384752"/>
            <a:chOff x="4102650" y="3665322"/>
            <a:chExt cx="408459" cy="384752"/>
          </a:xfrm>
        </p:grpSpPr>
        <p:sp>
          <p:nvSpPr>
            <p:cNvPr id="9198" name="Google Shape;9198;p72"/>
            <p:cNvSpPr/>
            <p:nvPr/>
          </p:nvSpPr>
          <p:spPr>
            <a:xfrm>
              <a:off x="4117188" y="3671137"/>
              <a:ext cx="373986" cy="373724"/>
            </a:xfrm>
            <a:custGeom>
              <a:rect b="b" l="l" r="r" t="t"/>
              <a:pathLst>
                <a:path extrusionOk="0" h="14267" w="14277">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2"/>
            <p:cNvSpPr/>
            <p:nvPr/>
          </p:nvSpPr>
          <p:spPr>
            <a:xfrm>
              <a:off x="4292878" y="3671137"/>
              <a:ext cx="198296" cy="373724"/>
            </a:xfrm>
            <a:custGeom>
              <a:rect b="b" l="l" r="r" t="t"/>
              <a:pathLst>
                <a:path extrusionOk="0" h="14267" w="757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2"/>
            <p:cNvSpPr/>
            <p:nvPr/>
          </p:nvSpPr>
          <p:spPr>
            <a:xfrm>
              <a:off x="4309590" y="3706920"/>
              <a:ext cx="155651" cy="244661"/>
            </a:xfrm>
            <a:custGeom>
              <a:rect b="b" l="l" r="r" t="t"/>
              <a:pathLst>
                <a:path extrusionOk="0" h="9340" w="5942">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2"/>
            <p:cNvSpPr/>
            <p:nvPr/>
          </p:nvSpPr>
          <p:spPr>
            <a:xfrm>
              <a:off x="4209656" y="3706998"/>
              <a:ext cx="117904" cy="143549"/>
            </a:xfrm>
            <a:custGeom>
              <a:rect b="b" l="l" r="r" t="t"/>
              <a:pathLst>
                <a:path extrusionOk="0" h="5480" w="4501">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2"/>
            <p:cNvSpPr/>
            <p:nvPr/>
          </p:nvSpPr>
          <p:spPr>
            <a:xfrm>
              <a:off x="4152289" y="3764811"/>
              <a:ext cx="245997" cy="244766"/>
            </a:xfrm>
            <a:custGeom>
              <a:rect b="b" l="l" r="r" t="t"/>
              <a:pathLst>
                <a:path extrusionOk="0" h="9344" w="9391">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2"/>
            <p:cNvSpPr/>
            <p:nvPr/>
          </p:nvSpPr>
          <p:spPr>
            <a:xfrm>
              <a:off x="4102650" y="3665322"/>
              <a:ext cx="408459" cy="384752"/>
            </a:xfrm>
            <a:custGeom>
              <a:rect b="b" l="l" r="r" t="t"/>
              <a:pathLst>
                <a:path extrusionOk="0" h="14688" w="15593">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72"/>
          <p:cNvGrpSpPr/>
          <p:nvPr/>
        </p:nvGrpSpPr>
        <p:grpSpPr>
          <a:xfrm>
            <a:off x="6623323" y="4118522"/>
            <a:ext cx="170346" cy="385381"/>
            <a:chOff x="6397489" y="4118522"/>
            <a:chExt cx="170346" cy="385381"/>
          </a:xfrm>
        </p:grpSpPr>
        <p:sp>
          <p:nvSpPr>
            <p:cNvPr id="9205" name="Google Shape;9205;p72"/>
            <p:cNvSpPr/>
            <p:nvPr/>
          </p:nvSpPr>
          <p:spPr>
            <a:xfrm>
              <a:off x="6439951" y="4124285"/>
              <a:ext cx="74525" cy="63759"/>
            </a:xfrm>
            <a:custGeom>
              <a:rect b="b" l="l" r="r" t="t"/>
              <a:pathLst>
                <a:path extrusionOk="0" h="2434" w="2845">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2"/>
            <p:cNvSpPr/>
            <p:nvPr/>
          </p:nvSpPr>
          <p:spPr>
            <a:xfrm>
              <a:off x="6475864" y="4124180"/>
              <a:ext cx="40497" cy="63863"/>
            </a:xfrm>
            <a:custGeom>
              <a:rect b="b" l="l" r="r" t="t"/>
              <a:pathLst>
                <a:path extrusionOk="0" h="2438" w="1546">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2"/>
            <p:cNvSpPr/>
            <p:nvPr/>
          </p:nvSpPr>
          <p:spPr>
            <a:xfrm>
              <a:off x="6403068" y="4205856"/>
              <a:ext cx="158977" cy="292415"/>
            </a:xfrm>
            <a:custGeom>
              <a:rect b="b" l="l" r="r" t="t"/>
              <a:pathLst>
                <a:path extrusionOk="0" h="11163" w="6069">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2"/>
            <p:cNvSpPr/>
            <p:nvPr/>
          </p:nvSpPr>
          <p:spPr>
            <a:xfrm>
              <a:off x="6452341" y="4375704"/>
              <a:ext cx="30281" cy="122540"/>
            </a:xfrm>
            <a:custGeom>
              <a:rect b="b" l="l" r="r" t="t"/>
              <a:pathLst>
                <a:path extrusionOk="0" h="4678" w="1156">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2"/>
            <p:cNvSpPr/>
            <p:nvPr/>
          </p:nvSpPr>
          <p:spPr>
            <a:xfrm>
              <a:off x="6499282" y="4248318"/>
              <a:ext cx="27950" cy="249953"/>
            </a:xfrm>
            <a:custGeom>
              <a:rect b="b" l="l" r="r" t="t"/>
              <a:pathLst>
                <a:path extrusionOk="0" h="9542" w="1067">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2"/>
            <p:cNvSpPr/>
            <p:nvPr/>
          </p:nvSpPr>
          <p:spPr>
            <a:xfrm>
              <a:off x="6410062" y="4248318"/>
              <a:ext cx="27950" cy="105068"/>
            </a:xfrm>
            <a:custGeom>
              <a:rect b="b" l="l" r="r" t="t"/>
              <a:pathLst>
                <a:path extrusionOk="0" h="4011" w="1067">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2"/>
            <p:cNvSpPr/>
            <p:nvPr/>
          </p:nvSpPr>
          <p:spPr>
            <a:xfrm>
              <a:off x="6505936" y="4205856"/>
              <a:ext cx="56031" cy="147504"/>
            </a:xfrm>
            <a:custGeom>
              <a:rect b="b" l="l" r="r" t="t"/>
              <a:pathLst>
                <a:path extrusionOk="0" h="5631" w="2139">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2"/>
            <p:cNvSpPr/>
            <p:nvPr/>
          </p:nvSpPr>
          <p:spPr>
            <a:xfrm>
              <a:off x="6486814" y="4292037"/>
              <a:ext cx="38795" cy="211603"/>
            </a:xfrm>
            <a:custGeom>
              <a:rect b="b" l="l" r="r" t="t"/>
              <a:pathLst>
                <a:path extrusionOk="0" h="8078" w="1481">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2"/>
            <p:cNvSpPr/>
            <p:nvPr/>
          </p:nvSpPr>
          <p:spPr>
            <a:xfrm>
              <a:off x="6445059" y="4118522"/>
              <a:ext cx="78035" cy="75153"/>
            </a:xfrm>
            <a:custGeom>
              <a:rect b="b" l="l" r="r" t="t"/>
              <a:pathLst>
                <a:path extrusionOk="0" h="2869" w="2979">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2"/>
            <p:cNvSpPr/>
            <p:nvPr/>
          </p:nvSpPr>
          <p:spPr>
            <a:xfrm>
              <a:off x="6397489" y="4243026"/>
              <a:ext cx="100667" cy="260876"/>
            </a:xfrm>
            <a:custGeom>
              <a:rect b="b" l="l" r="r" t="t"/>
              <a:pathLst>
                <a:path extrusionOk="0" h="9959" w="3843">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2"/>
            <p:cNvSpPr/>
            <p:nvPr/>
          </p:nvSpPr>
          <p:spPr>
            <a:xfrm>
              <a:off x="6397489" y="4200224"/>
              <a:ext cx="170346" cy="158820"/>
            </a:xfrm>
            <a:custGeom>
              <a:rect b="b" l="l" r="r" t="t"/>
              <a:pathLst>
                <a:path extrusionOk="0" h="6063" w="6503">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72"/>
          <p:cNvGrpSpPr/>
          <p:nvPr/>
        </p:nvGrpSpPr>
        <p:grpSpPr>
          <a:xfrm>
            <a:off x="7909569" y="3720882"/>
            <a:ext cx="398426" cy="273974"/>
            <a:chOff x="7909569" y="3720882"/>
            <a:chExt cx="398426" cy="273974"/>
          </a:xfrm>
        </p:grpSpPr>
        <p:sp>
          <p:nvSpPr>
            <p:cNvPr id="9217" name="Google Shape;9217;p72"/>
            <p:cNvSpPr/>
            <p:nvPr/>
          </p:nvSpPr>
          <p:spPr>
            <a:xfrm>
              <a:off x="7915594" y="3726513"/>
              <a:ext cx="386376" cy="232874"/>
            </a:xfrm>
            <a:custGeom>
              <a:rect b="b" l="l" r="r" t="t"/>
              <a:pathLst>
                <a:path extrusionOk="0" h="8890" w="1475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2"/>
            <p:cNvSpPr/>
            <p:nvPr/>
          </p:nvSpPr>
          <p:spPr>
            <a:xfrm>
              <a:off x="8256784" y="3790167"/>
              <a:ext cx="38978" cy="169220"/>
            </a:xfrm>
            <a:custGeom>
              <a:rect b="b" l="l" r="r" t="t"/>
              <a:pathLst>
                <a:path extrusionOk="0" h="6460" w="1488">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2"/>
            <p:cNvSpPr/>
            <p:nvPr/>
          </p:nvSpPr>
          <p:spPr>
            <a:xfrm>
              <a:off x="8071428" y="3871215"/>
              <a:ext cx="65383" cy="56031"/>
            </a:xfrm>
            <a:custGeom>
              <a:rect b="b" l="l" r="r" t="t"/>
              <a:pathLst>
                <a:path extrusionOk="0" h="2139" w="2496">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2"/>
            <p:cNvSpPr/>
            <p:nvPr/>
          </p:nvSpPr>
          <p:spPr>
            <a:xfrm>
              <a:off x="8098618" y="3871215"/>
              <a:ext cx="40969" cy="56005"/>
            </a:xfrm>
            <a:custGeom>
              <a:rect b="b" l="l" r="r" t="t"/>
              <a:pathLst>
                <a:path extrusionOk="0" h="2138" w="1564">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2"/>
            <p:cNvSpPr/>
            <p:nvPr/>
          </p:nvSpPr>
          <p:spPr>
            <a:xfrm>
              <a:off x="7918187" y="3893664"/>
              <a:ext cx="39162" cy="33556"/>
            </a:xfrm>
            <a:custGeom>
              <a:rect b="b" l="l" r="r" t="t"/>
              <a:pathLst>
                <a:path extrusionOk="0" h="1281" w="1495">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2"/>
            <p:cNvSpPr/>
            <p:nvPr/>
          </p:nvSpPr>
          <p:spPr>
            <a:xfrm>
              <a:off x="7933825" y="3893664"/>
              <a:ext cx="25331" cy="33530"/>
            </a:xfrm>
            <a:custGeom>
              <a:rect b="b" l="l" r="r" t="t"/>
              <a:pathLst>
                <a:path extrusionOk="0" h="1280" w="967">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2"/>
            <p:cNvSpPr/>
            <p:nvPr/>
          </p:nvSpPr>
          <p:spPr>
            <a:xfrm>
              <a:off x="7996641" y="3893664"/>
              <a:ext cx="39266" cy="33556"/>
            </a:xfrm>
            <a:custGeom>
              <a:rect b="b" l="l" r="r" t="t"/>
              <a:pathLst>
                <a:path extrusionOk="0" h="1281" w="1499">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2"/>
            <p:cNvSpPr/>
            <p:nvPr/>
          </p:nvSpPr>
          <p:spPr>
            <a:xfrm>
              <a:off x="8012279" y="3893664"/>
              <a:ext cx="25409" cy="33530"/>
            </a:xfrm>
            <a:custGeom>
              <a:rect b="b" l="l" r="r" t="t"/>
              <a:pathLst>
                <a:path extrusionOk="0" h="1280" w="97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2"/>
            <p:cNvSpPr/>
            <p:nvPr/>
          </p:nvSpPr>
          <p:spPr>
            <a:xfrm>
              <a:off x="8254636" y="3893664"/>
              <a:ext cx="39162" cy="33556"/>
            </a:xfrm>
            <a:custGeom>
              <a:rect b="b" l="l" r="r" t="t"/>
              <a:pathLst>
                <a:path extrusionOk="0" h="1281" w="1495">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2"/>
            <p:cNvSpPr/>
            <p:nvPr/>
          </p:nvSpPr>
          <p:spPr>
            <a:xfrm>
              <a:off x="8270248" y="3893664"/>
              <a:ext cx="25435" cy="33530"/>
            </a:xfrm>
            <a:custGeom>
              <a:rect b="b" l="l" r="r" t="t"/>
              <a:pathLst>
                <a:path extrusionOk="0" h="1280" w="971">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2"/>
            <p:cNvSpPr/>
            <p:nvPr/>
          </p:nvSpPr>
          <p:spPr>
            <a:xfrm>
              <a:off x="8176182" y="3893664"/>
              <a:ext cx="39162" cy="33556"/>
            </a:xfrm>
            <a:custGeom>
              <a:rect b="b" l="l" r="r" t="t"/>
              <a:pathLst>
                <a:path extrusionOk="0" h="1281" w="1495">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2"/>
            <p:cNvSpPr/>
            <p:nvPr/>
          </p:nvSpPr>
          <p:spPr>
            <a:xfrm>
              <a:off x="7925391" y="3959361"/>
              <a:ext cx="366782" cy="29758"/>
            </a:xfrm>
            <a:custGeom>
              <a:rect b="b" l="l" r="r" t="t"/>
              <a:pathLst>
                <a:path extrusionOk="0" h="1136" w="14002">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2"/>
            <p:cNvSpPr/>
            <p:nvPr/>
          </p:nvSpPr>
          <p:spPr>
            <a:xfrm>
              <a:off x="8256967" y="3959361"/>
              <a:ext cx="35206" cy="29758"/>
            </a:xfrm>
            <a:custGeom>
              <a:rect b="b" l="l" r="r" t="t"/>
              <a:pathLst>
                <a:path extrusionOk="0" h="1136" w="1344">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2"/>
            <p:cNvSpPr/>
            <p:nvPr/>
          </p:nvSpPr>
          <p:spPr>
            <a:xfrm>
              <a:off x="8191794" y="3893664"/>
              <a:ext cx="25435" cy="33530"/>
            </a:xfrm>
            <a:custGeom>
              <a:rect b="b" l="l" r="r" t="t"/>
              <a:pathLst>
                <a:path extrusionOk="0" h="1280" w="971">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2"/>
            <p:cNvSpPr/>
            <p:nvPr/>
          </p:nvSpPr>
          <p:spPr>
            <a:xfrm>
              <a:off x="7909569" y="3784457"/>
              <a:ext cx="311354" cy="210215"/>
            </a:xfrm>
            <a:custGeom>
              <a:rect b="b" l="l" r="r" t="t"/>
              <a:pathLst>
                <a:path extrusionOk="0" h="8025" w="11886">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2"/>
            <p:cNvSpPr/>
            <p:nvPr/>
          </p:nvSpPr>
          <p:spPr>
            <a:xfrm>
              <a:off x="8063805" y="3865426"/>
              <a:ext cx="78664" cy="67400"/>
            </a:xfrm>
            <a:custGeom>
              <a:rect b="b" l="l" r="r" t="t"/>
              <a:pathLst>
                <a:path extrusionOk="0" h="2573" w="3003">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2"/>
            <p:cNvSpPr/>
            <p:nvPr/>
          </p:nvSpPr>
          <p:spPr>
            <a:xfrm>
              <a:off x="7996641" y="3887927"/>
              <a:ext cx="52547" cy="44977"/>
            </a:xfrm>
            <a:custGeom>
              <a:rect b="b" l="l" r="r" t="t"/>
              <a:pathLst>
                <a:path extrusionOk="0" h="1717" w="2006">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2"/>
            <p:cNvSpPr/>
            <p:nvPr/>
          </p:nvSpPr>
          <p:spPr>
            <a:xfrm>
              <a:off x="8000151" y="3720882"/>
              <a:ext cx="307844" cy="273974"/>
            </a:xfrm>
            <a:custGeom>
              <a:rect b="b" l="l" r="r" t="t"/>
              <a:pathLst>
                <a:path extrusionOk="0" h="10459" w="11752">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2"/>
            <p:cNvSpPr/>
            <p:nvPr/>
          </p:nvSpPr>
          <p:spPr>
            <a:xfrm>
              <a:off x="8168559" y="3887927"/>
              <a:ext cx="52442" cy="44898"/>
            </a:xfrm>
            <a:custGeom>
              <a:rect b="b" l="l" r="r" t="t"/>
              <a:pathLst>
                <a:path extrusionOk="0" h="1714" w="2002">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72"/>
          <p:cNvGrpSpPr/>
          <p:nvPr/>
        </p:nvGrpSpPr>
        <p:grpSpPr>
          <a:xfrm>
            <a:off x="7136431" y="4118967"/>
            <a:ext cx="227032" cy="384490"/>
            <a:chOff x="6910596" y="4118967"/>
            <a:chExt cx="227032" cy="384490"/>
          </a:xfrm>
        </p:grpSpPr>
        <p:sp>
          <p:nvSpPr>
            <p:cNvPr id="9237" name="Google Shape;9237;p72"/>
            <p:cNvSpPr/>
            <p:nvPr/>
          </p:nvSpPr>
          <p:spPr>
            <a:xfrm>
              <a:off x="6916700" y="4206039"/>
              <a:ext cx="214563" cy="291865"/>
            </a:xfrm>
            <a:custGeom>
              <a:rect b="b" l="l" r="r" t="t"/>
              <a:pathLst>
                <a:path extrusionOk="0" h="11142" w="8191">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2"/>
            <p:cNvSpPr/>
            <p:nvPr/>
          </p:nvSpPr>
          <p:spPr>
            <a:xfrm>
              <a:off x="7048723" y="4248423"/>
              <a:ext cx="46889" cy="134040"/>
            </a:xfrm>
            <a:custGeom>
              <a:rect b="b" l="l" r="r" t="t"/>
              <a:pathLst>
                <a:path extrusionOk="0" h="5117" w="179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2"/>
            <p:cNvSpPr/>
            <p:nvPr/>
          </p:nvSpPr>
          <p:spPr>
            <a:xfrm>
              <a:off x="6981506" y="4124625"/>
              <a:ext cx="74341" cy="63680"/>
            </a:xfrm>
            <a:custGeom>
              <a:rect b="b" l="l" r="r" t="t"/>
              <a:pathLst>
                <a:path extrusionOk="0" h="2431" w="2838">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2"/>
            <p:cNvSpPr/>
            <p:nvPr/>
          </p:nvSpPr>
          <p:spPr>
            <a:xfrm>
              <a:off x="7017236" y="4124625"/>
              <a:ext cx="40419" cy="63680"/>
            </a:xfrm>
            <a:custGeom>
              <a:rect b="b" l="l" r="r" t="t"/>
              <a:pathLst>
                <a:path extrusionOk="0" h="2431" w="1543">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2"/>
            <p:cNvSpPr/>
            <p:nvPr/>
          </p:nvSpPr>
          <p:spPr>
            <a:xfrm>
              <a:off x="6925135" y="4248423"/>
              <a:ext cx="52076" cy="104859"/>
            </a:xfrm>
            <a:custGeom>
              <a:rect b="b" l="l" r="r" t="t"/>
              <a:pathLst>
                <a:path extrusionOk="0" h="4003" w="1988">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2"/>
            <p:cNvSpPr/>
            <p:nvPr/>
          </p:nvSpPr>
          <p:spPr>
            <a:xfrm>
              <a:off x="7047387" y="4206039"/>
              <a:ext cx="84531" cy="147268"/>
            </a:xfrm>
            <a:custGeom>
              <a:rect b="b" l="l" r="r" t="t"/>
              <a:pathLst>
                <a:path extrusionOk="0" h="5622" w="3227">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2"/>
            <p:cNvSpPr/>
            <p:nvPr/>
          </p:nvSpPr>
          <p:spPr>
            <a:xfrm>
              <a:off x="6993713" y="4382436"/>
              <a:ext cx="20406" cy="115468"/>
            </a:xfrm>
            <a:custGeom>
              <a:rect b="b" l="l" r="r" t="t"/>
              <a:pathLst>
                <a:path extrusionOk="0" h="4408" w="779">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2"/>
            <p:cNvSpPr/>
            <p:nvPr/>
          </p:nvSpPr>
          <p:spPr>
            <a:xfrm>
              <a:off x="7040759" y="4382358"/>
              <a:ext cx="20380" cy="115572"/>
            </a:xfrm>
            <a:custGeom>
              <a:rect b="b" l="l" r="r" t="t"/>
              <a:pathLst>
                <a:path extrusionOk="0" h="4412" w="778">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2"/>
            <p:cNvSpPr/>
            <p:nvPr/>
          </p:nvSpPr>
          <p:spPr>
            <a:xfrm>
              <a:off x="6986536" y="4118967"/>
              <a:ext cx="77930" cy="74996"/>
            </a:xfrm>
            <a:custGeom>
              <a:rect b="b" l="l" r="r" t="t"/>
              <a:pathLst>
                <a:path extrusionOk="0" h="2863" w="2975">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2"/>
            <p:cNvSpPr/>
            <p:nvPr/>
          </p:nvSpPr>
          <p:spPr>
            <a:xfrm>
              <a:off x="7008697" y="4340708"/>
              <a:ext cx="93385" cy="162750"/>
            </a:xfrm>
            <a:custGeom>
              <a:rect b="b" l="l" r="r" t="t"/>
              <a:pathLst>
                <a:path extrusionOk="0" h="6213" w="3565">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2"/>
            <p:cNvSpPr/>
            <p:nvPr/>
          </p:nvSpPr>
          <p:spPr>
            <a:xfrm>
              <a:off x="6934905" y="4200381"/>
              <a:ext cx="202723" cy="158637"/>
            </a:xfrm>
            <a:custGeom>
              <a:rect b="b" l="l" r="r" t="t"/>
              <a:pathLst>
                <a:path extrusionOk="0" h="6056" w="7739">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2"/>
            <p:cNvSpPr/>
            <p:nvPr/>
          </p:nvSpPr>
          <p:spPr>
            <a:xfrm>
              <a:off x="6910596" y="4242660"/>
              <a:ext cx="109338" cy="260719"/>
            </a:xfrm>
            <a:custGeom>
              <a:rect b="b" l="l" r="r" t="t"/>
              <a:pathLst>
                <a:path extrusionOk="0" h="9953" w="4174">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72"/>
          <p:cNvGrpSpPr/>
          <p:nvPr/>
        </p:nvGrpSpPr>
        <p:grpSpPr>
          <a:xfrm>
            <a:off x="7598537" y="4132876"/>
            <a:ext cx="385459" cy="356671"/>
            <a:chOff x="7372702" y="4132876"/>
            <a:chExt cx="385459" cy="356671"/>
          </a:xfrm>
        </p:grpSpPr>
        <p:sp>
          <p:nvSpPr>
            <p:cNvPr id="9250" name="Google Shape;9250;p72"/>
            <p:cNvSpPr/>
            <p:nvPr/>
          </p:nvSpPr>
          <p:spPr>
            <a:xfrm>
              <a:off x="7378360" y="4271762"/>
              <a:ext cx="221374" cy="212258"/>
            </a:xfrm>
            <a:custGeom>
              <a:rect b="b" l="l" r="r" t="t"/>
              <a:pathLst>
                <a:path extrusionOk="0" h="8103" w="8451">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2"/>
            <p:cNvSpPr/>
            <p:nvPr/>
          </p:nvSpPr>
          <p:spPr>
            <a:xfrm>
              <a:off x="7527724" y="4271762"/>
              <a:ext cx="72010" cy="173175"/>
            </a:xfrm>
            <a:custGeom>
              <a:rect b="b" l="l" r="r" t="t"/>
              <a:pathLst>
                <a:path extrusionOk="0" h="6611" w="2749">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2"/>
            <p:cNvSpPr/>
            <p:nvPr/>
          </p:nvSpPr>
          <p:spPr>
            <a:xfrm>
              <a:off x="7425826" y="4138535"/>
              <a:ext cx="326704" cy="270909"/>
            </a:xfrm>
            <a:custGeom>
              <a:rect b="b" l="l" r="r" t="t"/>
              <a:pathLst>
                <a:path extrusionOk="0" h="10342" w="12472">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2"/>
            <p:cNvSpPr/>
            <p:nvPr/>
          </p:nvSpPr>
          <p:spPr>
            <a:xfrm>
              <a:off x="7681672" y="4138535"/>
              <a:ext cx="70857" cy="207674"/>
            </a:xfrm>
            <a:custGeom>
              <a:rect b="b" l="l" r="r" t="t"/>
              <a:pathLst>
                <a:path extrusionOk="0" h="7928" w="2705">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2"/>
            <p:cNvSpPr/>
            <p:nvPr/>
          </p:nvSpPr>
          <p:spPr>
            <a:xfrm>
              <a:off x="7503573" y="4220132"/>
              <a:ext cx="27033" cy="27059"/>
            </a:xfrm>
            <a:custGeom>
              <a:rect b="b" l="l" r="r" t="t"/>
              <a:pathLst>
                <a:path extrusionOk="0" h="1033" w="1032">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2"/>
            <p:cNvSpPr/>
            <p:nvPr/>
          </p:nvSpPr>
          <p:spPr>
            <a:xfrm>
              <a:off x="7570998" y="4220132"/>
              <a:ext cx="27112" cy="27059"/>
            </a:xfrm>
            <a:custGeom>
              <a:rect b="b" l="l" r="r" t="t"/>
              <a:pathLst>
                <a:path extrusionOk="0" h="1033" w="1035">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2"/>
            <p:cNvSpPr/>
            <p:nvPr/>
          </p:nvSpPr>
          <p:spPr>
            <a:xfrm>
              <a:off x="7638398" y="4220132"/>
              <a:ext cx="27138" cy="27059"/>
            </a:xfrm>
            <a:custGeom>
              <a:rect b="b" l="l" r="r" t="t"/>
              <a:pathLst>
                <a:path extrusionOk="0" h="1033" w="1036">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2"/>
            <p:cNvSpPr/>
            <p:nvPr/>
          </p:nvSpPr>
          <p:spPr>
            <a:xfrm>
              <a:off x="7372702" y="4212247"/>
              <a:ext cx="385197" cy="277300"/>
            </a:xfrm>
            <a:custGeom>
              <a:rect b="b" l="l" r="r" t="t"/>
              <a:pathLst>
                <a:path extrusionOk="0" h="10586" w="14705">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2"/>
            <p:cNvSpPr/>
            <p:nvPr/>
          </p:nvSpPr>
          <p:spPr>
            <a:xfrm>
              <a:off x="7372781" y="4132876"/>
              <a:ext cx="385381" cy="231983"/>
            </a:xfrm>
            <a:custGeom>
              <a:rect b="b" l="l" r="r" t="t"/>
              <a:pathLst>
                <a:path extrusionOk="0" h="8856" w="14712">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2"/>
            <p:cNvSpPr/>
            <p:nvPr/>
          </p:nvSpPr>
          <p:spPr>
            <a:xfrm>
              <a:off x="7497914" y="4214474"/>
              <a:ext cx="44820" cy="38428"/>
            </a:xfrm>
            <a:custGeom>
              <a:rect b="b" l="l" r="r" t="t"/>
              <a:pathLst>
                <a:path extrusionOk="0" h="1467" w="1711">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2"/>
            <p:cNvSpPr/>
            <p:nvPr/>
          </p:nvSpPr>
          <p:spPr>
            <a:xfrm>
              <a:off x="7565340" y="4214422"/>
              <a:ext cx="44820" cy="38428"/>
            </a:xfrm>
            <a:custGeom>
              <a:rect b="b" l="l" r="r" t="t"/>
              <a:pathLst>
                <a:path extrusionOk="0" h="1467" w="1711">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2"/>
            <p:cNvSpPr/>
            <p:nvPr/>
          </p:nvSpPr>
          <p:spPr>
            <a:xfrm>
              <a:off x="7632740" y="4214422"/>
              <a:ext cx="44924" cy="38428"/>
            </a:xfrm>
            <a:custGeom>
              <a:rect b="b" l="l" r="r" t="t"/>
              <a:pathLst>
                <a:path extrusionOk="0" h="1467" w="1715">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2" name="Google Shape;9262;p72"/>
          <p:cNvSpPr txBox="1"/>
          <p:nvPr/>
        </p:nvSpPr>
        <p:spPr>
          <a:xfrm>
            <a:off x="720000" y="1188000"/>
            <a:ext cx="77040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263" name="Google Shape;9263;p72"/>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264" name="Google Shape;9264;p72"/>
          <p:cNvGrpSpPr/>
          <p:nvPr/>
        </p:nvGrpSpPr>
        <p:grpSpPr>
          <a:xfrm>
            <a:off x="1160003" y="4152571"/>
            <a:ext cx="331421" cy="331048"/>
            <a:chOff x="267825" y="4029775"/>
            <a:chExt cx="1090200" cy="1088975"/>
          </a:xfrm>
        </p:grpSpPr>
        <p:sp>
          <p:nvSpPr>
            <p:cNvPr id="9265" name="Google Shape;9265;p72"/>
            <p:cNvSpPr/>
            <p:nvPr/>
          </p:nvSpPr>
          <p:spPr>
            <a:xfrm>
              <a:off x="467450" y="4048050"/>
              <a:ext cx="872650" cy="420125"/>
            </a:xfrm>
            <a:custGeom>
              <a:rect b="b" l="l" r="r" t="t"/>
              <a:pathLst>
                <a:path extrusionOk="0" h="16805" w="34906">
                  <a:moveTo>
                    <a:pt x="34905" y="0"/>
                  </a:moveTo>
                  <a:lnTo>
                    <a:pt x="0" y="8159"/>
                  </a:lnTo>
                  <a:lnTo>
                    <a:pt x="8947" y="16804"/>
                  </a:lnTo>
                  <a:lnTo>
                    <a:pt x="3490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2"/>
            <p:cNvSpPr/>
            <p:nvPr/>
          </p:nvSpPr>
          <p:spPr>
            <a:xfrm>
              <a:off x="618125" y="4048050"/>
              <a:ext cx="721975" cy="721950"/>
            </a:xfrm>
            <a:custGeom>
              <a:rect b="b" l="l" r="r" t="t"/>
              <a:pathLst>
                <a:path extrusionOk="0" h="28878" w="28879">
                  <a:moveTo>
                    <a:pt x="28878" y="0"/>
                  </a:moveTo>
                  <a:lnTo>
                    <a:pt x="1" y="28878"/>
                  </a:lnTo>
                  <a:lnTo>
                    <a:pt x="12075" y="25959"/>
                  </a:lnTo>
                  <a:lnTo>
                    <a:pt x="28878"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2"/>
            <p:cNvSpPr/>
            <p:nvPr/>
          </p:nvSpPr>
          <p:spPr>
            <a:xfrm>
              <a:off x="618125" y="4048050"/>
              <a:ext cx="721975" cy="721950"/>
            </a:xfrm>
            <a:custGeom>
              <a:rect b="b" l="l" r="r" t="t"/>
              <a:pathLst>
                <a:path extrusionOk="0" h="28878" w="28879">
                  <a:moveTo>
                    <a:pt x="28878" y="0"/>
                  </a:moveTo>
                  <a:lnTo>
                    <a:pt x="2920" y="16804"/>
                  </a:lnTo>
                  <a:lnTo>
                    <a:pt x="1" y="28878"/>
                  </a:lnTo>
                  <a:lnTo>
                    <a:pt x="28878"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2"/>
            <p:cNvSpPr/>
            <p:nvPr/>
          </p:nvSpPr>
          <p:spPr>
            <a:xfrm>
              <a:off x="919975" y="4048050"/>
              <a:ext cx="420125" cy="872650"/>
            </a:xfrm>
            <a:custGeom>
              <a:rect b="b" l="l" r="r" t="t"/>
              <a:pathLst>
                <a:path extrusionOk="0" h="34906" w="16805">
                  <a:moveTo>
                    <a:pt x="16804" y="0"/>
                  </a:moveTo>
                  <a:lnTo>
                    <a:pt x="1" y="25959"/>
                  </a:lnTo>
                  <a:lnTo>
                    <a:pt x="8646" y="34905"/>
                  </a:lnTo>
                  <a:lnTo>
                    <a:pt x="16804"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2"/>
            <p:cNvSpPr/>
            <p:nvPr/>
          </p:nvSpPr>
          <p:spPr>
            <a:xfrm>
              <a:off x="447325" y="4029775"/>
              <a:ext cx="910700" cy="906825"/>
            </a:xfrm>
            <a:custGeom>
              <a:rect b="b" l="l" r="r" t="t"/>
              <a:pathLst>
                <a:path extrusionOk="0" h="36273" w="36428">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2"/>
            <p:cNvSpPr/>
            <p:nvPr/>
          </p:nvSpPr>
          <p:spPr>
            <a:xfrm>
              <a:off x="267825" y="4870250"/>
              <a:ext cx="251625" cy="248500"/>
            </a:xfrm>
            <a:custGeom>
              <a:rect b="b" l="l" r="r" t="t"/>
              <a:pathLst>
                <a:path extrusionOk="0" h="9940" w="10065">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2"/>
            <p:cNvSpPr/>
            <p:nvPr/>
          </p:nvSpPr>
          <p:spPr>
            <a:xfrm>
              <a:off x="267825" y="4713275"/>
              <a:ext cx="175175" cy="172025"/>
            </a:xfrm>
            <a:custGeom>
              <a:rect b="b" l="l" r="r" t="t"/>
              <a:pathLst>
                <a:path extrusionOk="0" h="6881" w="7007">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2"/>
            <p:cNvSpPr/>
            <p:nvPr/>
          </p:nvSpPr>
          <p:spPr>
            <a:xfrm>
              <a:off x="501225" y="4946650"/>
              <a:ext cx="175175" cy="172075"/>
            </a:xfrm>
            <a:custGeom>
              <a:rect b="b" l="l" r="r" t="t"/>
              <a:pathLst>
                <a:path extrusionOk="0" h="6883" w="7007">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6" name="Shape 9276"/>
        <p:cNvGrpSpPr/>
        <p:nvPr/>
      </p:nvGrpSpPr>
      <p:grpSpPr>
        <a:xfrm>
          <a:off x="0" y="0"/>
          <a:ext cx="0" cy="0"/>
          <a:chOff x="0" y="0"/>
          <a:chExt cx="0" cy="0"/>
        </a:xfrm>
      </p:grpSpPr>
      <p:grpSp>
        <p:nvGrpSpPr>
          <p:cNvPr id="9277" name="Google Shape;9277;p73"/>
          <p:cNvGrpSpPr/>
          <p:nvPr/>
        </p:nvGrpSpPr>
        <p:grpSpPr>
          <a:xfrm>
            <a:off x="3045189" y="1771948"/>
            <a:ext cx="389401" cy="374453"/>
            <a:chOff x="3045189" y="1977348"/>
            <a:chExt cx="389401" cy="374453"/>
          </a:xfrm>
        </p:grpSpPr>
        <p:sp>
          <p:nvSpPr>
            <p:cNvPr id="9278" name="Google Shape;9278;p73"/>
            <p:cNvSpPr/>
            <p:nvPr/>
          </p:nvSpPr>
          <p:spPr>
            <a:xfrm>
              <a:off x="3052494" y="2027117"/>
              <a:ext cx="331910" cy="318454"/>
            </a:xfrm>
            <a:custGeom>
              <a:rect b="b" l="l" r="r" t="t"/>
              <a:pathLst>
                <a:path extrusionOk="0" h="12164" w="12678">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3"/>
            <p:cNvSpPr/>
            <p:nvPr/>
          </p:nvSpPr>
          <p:spPr>
            <a:xfrm>
              <a:off x="3189075" y="1982611"/>
              <a:ext cx="108804" cy="108673"/>
            </a:xfrm>
            <a:custGeom>
              <a:rect b="b" l="l" r="r" t="t"/>
              <a:pathLst>
                <a:path extrusionOk="0" h="4151" w="4156">
                  <a:moveTo>
                    <a:pt x="1701" y="0"/>
                  </a:moveTo>
                  <a:lnTo>
                    <a:pt x="0" y="1701"/>
                  </a:lnTo>
                  <a:lnTo>
                    <a:pt x="2455" y="4151"/>
                  </a:lnTo>
                  <a:lnTo>
                    <a:pt x="4156" y="2455"/>
                  </a:lnTo>
                  <a:lnTo>
                    <a:pt x="1701"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3"/>
            <p:cNvSpPr/>
            <p:nvPr/>
          </p:nvSpPr>
          <p:spPr>
            <a:xfrm>
              <a:off x="3320132" y="2113537"/>
              <a:ext cx="108673" cy="108804"/>
            </a:xfrm>
            <a:custGeom>
              <a:rect b="b" l="l" r="r" t="t"/>
              <a:pathLst>
                <a:path extrusionOk="0" h="4156" w="4151">
                  <a:moveTo>
                    <a:pt x="1701" y="0"/>
                  </a:moveTo>
                  <a:lnTo>
                    <a:pt x="0" y="1701"/>
                  </a:lnTo>
                  <a:lnTo>
                    <a:pt x="2450" y="4156"/>
                  </a:lnTo>
                  <a:lnTo>
                    <a:pt x="4151" y="2455"/>
                  </a:lnTo>
                  <a:lnTo>
                    <a:pt x="17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3"/>
            <p:cNvSpPr/>
            <p:nvPr/>
          </p:nvSpPr>
          <p:spPr>
            <a:xfrm>
              <a:off x="3045189" y="1977348"/>
              <a:ext cx="389401" cy="374453"/>
            </a:xfrm>
            <a:custGeom>
              <a:rect b="b" l="l" r="r" t="t"/>
              <a:pathLst>
                <a:path extrusionOk="0" h="14303" w="14874">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3"/>
            <p:cNvSpPr/>
            <p:nvPr/>
          </p:nvSpPr>
          <p:spPr>
            <a:xfrm>
              <a:off x="3092968" y="2216529"/>
              <a:ext cx="11493" cy="10551"/>
            </a:xfrm>
            <a:custGeom>
              <a:rect b="b" l="l" r="r" t="t"/>
              <a:pathLst>
                <a:path extrusionOk="0" h="403" w="439">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3"/>
            <p:cNvSpPr/>
            <p:nvPr/>
          </p:nvSpPr>
          <p:spPr>
            <a:xfrm>
              <a:off x="3092968" y="2186867"/>
              <a:ext cx="11493" cy="10577"/>
            </a:xfrm>
            <a:custGeom>
              <a:rect b="b" l="l" r="r" t="t"/>
              <a:pathLst>
                <a:path extrusionOk="0" h="404" w="439">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3"/>
            <p:cNvSpPr/>
            <p:nvPr/>
          </p:nvSpPr>
          <p:spPr>
            <a:xfrm>
              <a:off x="3320132" y="2230876"/>
              <a:ext cx="11467" cy="10446"/>
            </a:xfrm>
            <a:custGeom>
              <a:rect b="b" l="l" r="r" t="t"/>
              <a:pathLst>
                <a:path extrusionOk="0" h="399" w="438">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73"/>
          <p:cNvGrpSpPr/>
          <p:nvPr/>
        </p:nvGrpSpPr>
        <p:grpSpPr>
          <a:xfrm>
            <a:off x="3028591" y="2238398"/>
            <a:ext cx="431158" cy="349817"/>
            <a:chOff x="3028591" y="2443798"/>
            <a:chExt cx="431158" cy="349817"/>
          </a:xfrm>
        </p:grpSpPr>
        <p:sp>
          <p:nvSpPr>
            <p:cNvPr id="9286" name="Google Shape;9286;p73"/>
            <p:cNvSpPr/>
            <p:nvPr/>
          </p:nvSpPr>
          <p:spPr>
            <a:xfrm>
              <a:off x="3068332" y="2658997"/>
              <a:ext cx="144278" cy="120873"/>
            </a:xfrm>
            <a:custGeom>
              <a:rect b="b" l="l" r="r" t="t"/>
              <a:pathLst>
                <a:path extrusionOk="0" h="4617" w="5511">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3"/>
            <p:cNvSpPr/>
            <p:nvPr/>
          </p:nvSpPr>
          <p:spPr>
            <a:xfrm>
              <a:off x="3275338" y="2658997"/>
              <a:ext cx="144304" cy="120873"/>
            </a:xfrm>
            <a:custGeom>
              <a:rect b="b" l="l" r="r" t="t"/>
              <a:pathLst>
                <a:path extrusionOk="0" h="4617" w="5512">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3"/>
            <p:cNvSpPr/>
            <p:nvPr/>
          </p:nvSpPr>
          <p:spPr>
            <a:xfrm>
              <a:off x="3041917" y="2696853"/>
              <a:ext cx="13849" cy="18745"/>
            </a:xfrm>
            <a:custGeom>
              <a:rect b="b" l="l" r="r" t="t"/>
              <a:pathLst>
                <a:path extrusionOk="0" h="716" w="529">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3"/>
            <p:cNvSpPr/>
            <p:nvPr/>
          </p:nvSpPr>
          <p:spPr>
            <a:xfrm>
              <a:off x="3432051" y="2696853"/>
              <a:ext cx="13875" cy="18745"/>
            </a:xfrm>
            <a:custGeom>
              <a:rect b="b" l="l" r="r" t="t"/>
              <a:pathLst>
                <a:path extrusionOk="0" h="716" w="53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3"/>
            <p:cNvSpPr/>
            <p:nvPr/>
          </p:nvSpPr>
          <p:spPr>
            <a:xfrm>
              <a:off x="3090821" y="2674417"/>
              <a:ext cx="78016" cy="72309"/>
            </a:xfrm>
            <a:custGeom>
              <a:rect b="b" l="l" r="r" t="t"/>
              <a:pathLst>
                <a:path extrusionOk="0" h="2762" w="298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3"/>
            <p:cNvSpPr/>
            <p:nvPr/>
          </p:nvSpPr>
          <p:spPr>
            <a:xfrm>
              <a:off x="3098518" y="2782488"/>
              <a:ext cx="1021" cy="654"/>
            </a:xfrm>
            <a:custGeom>
              <a:rect b="b" l="l" r="r" t="t"/>
              <a:pathLst>
                <a:path extrusionOk="0" h="25" w="39">
                  <a:moveTo>
                    <a:pt x="0" y="1"/>
                  </a:moveTo>
                  <a:lnTo>
                    <a:pt x="0" y="1"/>
                  </a:lnTo>
                  <a:cubicBezTo>
                    <a:pt x="10" y="10"/>
                    <a:pt x="24" y="20"/>
                    <a:pt x="39" y="25"/>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3"/>
            <p:cNvSpPr/>
            <p:nvPr/>
          </p:nvSpPr>
          <p:spPr>
            <a:xfrm>
              <a:off x="3101267" y="2706959"/>
              <a:ext cx="71733" cy="67885"/>
            </a:xfrm>
            <a:custGeom>
              <a:rect b="b" l="l" r="r" t="t"/>
              <a:pathLst>
                <a:path extrusionOk="0" h="2593" w="274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3"/>
            <p:cNvSpPr/>
            <p:nvPr/>
          </p:nvSpPr>
          <p:spPr>
            <a:xfrm>
              <a:off x="3177241" y="2675203"/>
              <a:ext cx="26939" cy="26128"/>
            </a:xfrm>
            <a:custGeom>
              <a:rect b="b" l="l" r="r" t="t"/>
              <a:pathLst>
                <a:path extrusionOk="0" h="998" w="1029">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3"/>
            <p:cNvSpPr/>
            <p:nvPr/>
          </p:nvSpPr>
          <p:spPr>
            <a:xfrm>
              <a:off x="3297853" y="2674417"/>
              <a:ext cx="78016" cy="72309"/>
            </a:xfrm>
            <a:custGeom>
              <a:rect b="b" l="l" r="r" t="t"/>
              <a:pathLst>
                <a:path extrusionOk="0" h="2762" w="298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3"/>
            <p:cNvSpPr/>
            <p:nvPr/>
          </p:nvSpPr>
          <p:spPr>
            <a:xfrm>
              <a:off x="3305523" y="2782619"/>
              <a:ext cx="1047" cy="524"/>
            </a:xfrm>
            <a:custGeom>
              <a:rect b="b" l="l" r="r" t="t"/>
              <a:pathLst>
                <a:path extrusionOk="0" h="20" w="40">
                  <a:moveTo>
                    <a:pt x="1" y="0"/>
                  </a:moveTo>
                  <a:cubicBezTo>
                    <a:pt x="10" y="5"/>
                    <a:pt x="25" y="15"/>
                    <a:pt x="39" y="20"/>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3"/>
            <p:cNvSpPr/>
            <p:nvPr/>
          </p:nvSpPr>
          <p:spPr>
            <a:xfrm>
              <a:off x="3308298" y="2706959"/>
              <a:ext cx="71707" cy="67885"/>
            </a:xfrm>
            <a:custGeom>
              <a:rect b="b" l="l" r="r" t="t"/>
              <a:pathLst>
                <a:path extrusionOk="0" h="2593" w="2739">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3"/>
            <p:cNvSpPr/>
            <p:nvPr/>
          </p:nvSpPr>
          <p:spPr>
            <a:xfrm>
              <a:off x="3384273" y="2675203"/>
              <a:ext cx="26939" cy="26128"/>
            </a:xfrm>
            <a:custGeom>
              <a:rect b="b" l="l" r="r" t="t"/>
              <a:pathLst>
                <a:path extrusionOk="0" h="998" w="1029">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3"/>
            <p:cNvSpPr/>
            <p:nvPr/>
          </p:nvSpPr>
          <p:spPr>
            <a:xfrm>
              <a:off x="3028591" y="2443798"/>
              <a:ext cx="431158" cy="349817"/>
            </a:xfrm>
            <a:custGeom>
              <a:rect b="b" l="l" r="r" t="t"/>
              <a:pathLst>
                <a:path extrusionOk="0" h="13362" w="16469">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73"/>
          <p:cNvGrpSpPr/>
          <p:nvPr/>
        </p:nvGrpSpPr>
        <p:grpSpPr>
          <a:xfrm>
            <a:off x="3966333" y="1778075"/>
            <a:ext cx="331805" cy="377961"/>
            <a:chOff x="3966333" y="1983475"/>
            <a:chExt cx="331805" cy="377961"/>
          </a:xfrm>
        </p:grpSpPr>
        <p:sp>
          <p:nvSpPr>
            <p:cNvPr id="9300" name="Google Shape;9300;p73"/>
            <p:cNvSpPr/>
            <p:nvPr/>
          </p:nvSpPr>
          <p:spPr>
            <a:xfrm>
              <a:off x="3972982" y="1989025"/>
              <a:ext cx="318113" cy="53460"/>
            </a:xfrm>
            <a:custGeom>
              <a:rect b="b" l="l" r="r" t="t"/>
              <a:pathLst>
                <a:path extrusionOk="0" h="2042" w="12151">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3"/>
            <p:cNvSpPr/>
            <p:nvPr/>
          </p:nvSpPr>
          <p:spPr>
            <a:xfrm>
              <a:off x="3977407" y="2042458"/>
              <a:ext cx="311804" cy="99013"/>
            </a:xfrm>
            <a:custGeom>
              <a:rect b="b" l="l" r="r" t="t"/>
              <a:pathLst>
                <a:path extrusionOk="0" h="3782" w="1191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3"/>
            <p:cNvSpPr/>
            <p:nvPr/>
          </p:nvSpPr>
          <p:spPr>
            <a:xfrm>
              <a:off x="4031861" y="2180558"/>
              <a:ext cx="200382" cy="175092"/>
            </a:xfrm>
            <a:custGeom>
              <a:rect b="b" l="l" r="r" t="t"/>
              <a:pathLst>
                <a:path extrusionOk="0" h="6688" w="7654">
                  <a:moveTo>
                    <a:pt x="0" y="1"/>
                  </a:moveTo>
                  <a:lnTo>
                    <a:pt x="0" y="6688"/>
                  </a:lnTo>
                  <a:lnTo>
                    <a:pt x="7653" y="6688"/>
                  </a:lnTo>
                  <a:lnTo>
                    <a:pt x="7653" y="1"/>
                  </a:ln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3"/>
            <p:cNvSpPr/>
            <p:nvPr/>
          </p:nvSpPr>
          <p:spPr>
            <a:xfrm>
              <a:off x="4247427" y="1989025"/>
              <a:ext cx="43668" cy="53460"/>
            </a:xfrm>
            <a:custGeom>
              <a:rect b="b" l="l" r="r" t="t"/>
              <a:pathLst>
                <a:path extrusionOk="0" h="2042" w="1668">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3"/>
            <p:cNvSpPr/>
            <p:nvPr/>
          </p:nvSpPr>
          <p:spPr>
            <a:xfrm>
              <a:off x="4031861" y="2141445"/>
              <a:ext cx="200382" cy="38877"/>
            </a:xfrm>
            <a:custGeom>
              <a:rect b="b" l="l" r="r" t="t"/>
              <a:pathLst>
                <a:path extrusionOk="0" h="1485" w="7654">
                  <a:moveTo>
                    <a:pt x="0" y="1"/>
                  </a:moveTo>
                  <a:lnTo>
                    <a:pt x="0" y="1485"/>
                  </a:lnTo>
                  <a:lnTo>
                    <a:pt x="7653" y="1485"/>
                  </a:lnTo>
                  <a:lnTo>
                    <a:pt x="7653"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3"/>
            <p:cNvSpPr/>
            <p:nvPr/>
          </p:nvSpPr>
          <p:spPr>
            <a:xfrm>
              <a:off x="4221902" y="2042458"/>
              <a:ext cx="67309" cy="99013"/>
            </a:xfrm>
            <a:custGeom>
              <a:rect b="b" l="l" r="r" t="t"/>
              <a:pathLst>
                <a:path extrusionOk="0" h="3782" w="2571">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3"/>
            <p:cNvSpPr/>
            <p:nvPr/>
          </p:nvSpPr>
          <p:spPr>
            <a:xfrm>
              <a:off x="4215226" y="2180558"/>
              <a:ext cx="17017" cy="175092"/>
            </a:xfrm>
            <a:custGeom>
              <a:rect b="b" l="l" r="r" t="t"/>
              <a:pathLst>
                <a:path extrusionOk="0" h="6688" w="650">
                  <a:moveTo>
                    <a:pt x="1" y="1"/>
                  </a:moveTo>
                  <a:lnTo>
                    <a:pt x="1" y="6688"/>
                  </a:lnTo>
                  <a:lnTo>
                    <a:pt x="649" y="6688"/>
                  </a:lnTo>
                  <a:lnTo>
                    <a:pt x="649"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3"/>
            <p:cNvSpPr/>
            <p:nvPr/>
          </p:nvSpPr>
          <p:spPr>
            <a:xfrm>
              <a:off x="4215226" y="2141445"/>
              <a:ext cx="17017" cy="38877"/>
            </a:xfrm>
            <a:custGeom>
              <a:rect b="b" l="l" r="r" t="t"/>
              <a:pathLst>
                <a:path extrusionOk="0" h="1485" w="650">
                  <a:moveTo>
                    <a:pt x="1" y="1"/>
                  </a:moveTo>
                  <a:lnTo>
                    <a:pt x="1" y="1485"/>
                  </a:lnTo>
                  <a:lnTo>
                    <a:pt x="649" y="1485"/>
                  </a:lnTo>
                  <a:lnTo>
                    <a:pt x="64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3"/>
            <p:cNvSpPr/>
            <p:nvPr/>
          </p:nvSpPr>
          <p:spPr>
            <a:xfrm>
              <a:off x="4061026" y="2209487"/>
              <a:ext cx="30212" cy="146294"/>
            </a:xfrm>
            <a:custGeom>
              <a:rect b="b" l="l" r="r" t="t"/>
              <a:pathLst>
                <a:path extrusionOk="0" h="5588" w="1154">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3"/>
            <p:cNvSpPr/>
            <p:nvPr/>
          </p:nvSpPr>
          <p:spPr>
            <a:xfrm>
              <a:off x="4116868" y="2209487"/>
              <a:ext cx="30343" cy="146294"/>
            </a:xfrm>
            <a:custGeom>
              <a:rect b="b" l="l" r="r" t="t"/>
              <a:pathLst>
                <a:path extrusionOk="0" h="5588" w="1159">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3"/>
            <p:cNvSpPr/>
            <p:nvPr/>
          </p:nvSpPr>
          <p:spPr>
            <a:xfrm>
              <a:off x="4172841" y="2209487"/>
              <a:ext cx="30212" cy="146294"/>
            </a:xfrm>
            <a:custGeom>
              <a:rect b="b" l="l" r="r" t="t"/>
              <a:pathLst>
                <a:path extrusionOk="0" h="5588" w="1154">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3"/>
            <p:cNvSpPr/>
            <p:nvPr/>
          </p:nvSpPr>
          <p:spPr>
            <a:xfrm>
              <a:off x="4026311" y="2203963"/>
              <a:ext cx="211456" cy="157473"/>
            </a:xfrm>
            <a:custGeom>
              <a:rect b="b" l="l" r="r" t="t"/>
              <a:pathLst>
                <a:path extrusionOk="0" h="6015" w="8077">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3"/>
            <p:cNvSpPr/>
            <p:nvPr/>
          </p:nvSpPr>
          <p:spPr>
            <a:xfrm>
              <a:off x="3966333" y="1983475"/>
              <a:ext cx="331805" cy="294080"/>
            </a:xfrm>
            <a:custGeom>
              <a:rect b="b" l="l" r="r" t="t"/>
              <a:pathLst>
                <a:path extrusionOk="0" h="11233" w="12674">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73"/>
          <p:cNvGrpSpPr/>
          <p:nvPr/>
        </p:nvGrpSpPr>
        <p:grpSpPr>
          <a:xfrm>
            <a:off x="3085690" y="2689322"/>
            <a:ext cx="316333" cy="382699"/>
            <a:chOff x="3085690" y="2894722"/>
            <a:chExt cx="316333" cy="382699"/>
          </a:xfrm>
        </p:grpSpPr>
        <p:sp>
          <p:nvSpPr>
            <p:cNvPr id="9314" name="Google Shape;9314;p73"/>
            <p:cNvSpPr/>
            <p:nvPr/>
          </p:nvSpPr>
          <p:spPr>
            <a:xfrm>
              <a:off x="3226041" y="3249723"/>
              <a:ext cx="35736" cy="20918"/>
            </a:xfrm>
            <a:custGeom>
              <a:rect b="b" l="l" r="r" t="t"/>
              <a:pathLst>
                <a:path extrusionOk="0" h="799" w="1365">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3"/>
            <p:cNvSpPr/>
            <p:nvPr/>
          </p:nvSpPr>
          <p:spPr>
            <a:xfrm>
              <a:off x="3192845" y="3215139"/>
              <a:ext cx="102154" cy="35736"/>
            </a:xfrm>
            <a:custGeom>
              <a:rect b="b" l="l" r="r" t="t"/>
              <a:pathLst>
                <a:path extrusionOk="0" h="1365" w="3902">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3"/>
            <p:cNvSpPr/>
            <p:nvPr/>
          </p:nvSpPr>
          <p:spPr>
            <a:xfrm>
              <a:off x="3192085" y="3191106"/>
              <a:ext cx="103542" cy="24059"/>
            </a:xfrm>
            <a:custGeom>
              <a:rect b="b" l="l" r="r" t="t"/>
              <a:pathLst>
                <a:path extrusionOk="0" h="919" w="3955">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3"/>
            <p:cNvSpPr/>
            <p:nvPr/>
          </p:nvSpPr>
          <p:spPr>
            <a:xfrm>
              <a:off x="3229444" y="3010647"/>
              <a:ext cx="28824" cy="25866"/>
            </a:xfrm>
            <a:custGeom>
              <a:rect b="b" l="l" r="r" t="t"/>
              <a:pathLst>
                <a:path extrusionOk="0" h="988" w="1101">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3"/>
            <p:cNvSpPr/>
            <p:nvPr/>
          </p:nvSpPr>
          <p:spPr>
            <a:xfrm>
              <a:off x="3216852" y="3032141"/>
              <a:ext cx="54114" cy="24452"/>
            </a:xfrm>
            <a:custGeom>
              <a:rect b="b" l="l" r="r" t="t"/>
              <a:pathLst>
                <a:path extrusionOk="0" h="934" w="2067">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3"/>
            <p:cNvSpPr/>
            <p:nvPr/>
          </p:nvSpPr>
          <p:spPr>
            <a:xfrm>
              <a:off x="3243896" y="3051016"/>
              <a:ext cx="27070" cy="140115"/>
            </a:xfrm>
            <a:custGeom>
              <a:rect b="b" l="l" r="r" t="t"/>
              <a:pathLst>
                <a:path extrusionOk="0" h="5352" w="1034">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3"/>
            <p:cNvSpPr/>
            <p:nvPr/>
          </p:nvSpPr>
          <p:spPr>
            <a:xfrm>
              <a:off x="3216852" y="3051016"/>
              <a:ext cx="27070" cy="140115"/>
            </a:xfrm>
            <a:custGeom>
              <a:rect b="b" l="l" r="r" t="t"/>
              <a:pathLst>
                <a:path extrusionOk="0" h="5352" w="1034">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3"/>
            <p:cNvSpPr/>
            <p:nvPr/>
          </p:nvSpPr>
          <p:spPr>
            <a:xfrm>
              <a:off x="3110849" y="2939254"/>
              <a:ext cx="242872" cy="251878"/>
            </a:xfrm>
            <a:custGeom>
              <a:rect b="b" l="l" r="r" t="t"/>
              <a:pathLst>
                <a:path extrusionOk="0" h="9621" w="9277">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3"/>
            <p:cNvSpPr/>
            <p:nvPr/>
          </p:nvSpPr>
          <p:spPr>
            <a:xfrm>
              <a:off x="3257745" y="2958627"/>
              <a:ext cx="79875" cy="97442"/>
            </a:xfrm>
            <a:custGeom>
              <a:rect b="b" l="l" r="r" t="t"/>
              <a:pathLst>
                <a:path extrusionOk="0" h="3722" w="3051">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3"/>
            <p:cNvSpPr/>
            <p:nvPr/>
          </p:nvSpPr>
          <p:spPr>
            <a:xfrm>
              <a:off x="3233293" y="2955433"/>
              <a:ext cx="24766" cy="13849"/>
            </a:xfrm>
            <a:custGeom>
              <a:rect b="b" l="l" r="r" t="t"/>
              <a:pathLst>
                <a:path extrusionOk="0" h="529" w="946">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3"/>
            <p:cNvSpPr/>
            <p:nvPr/>
          </p:nvSpPr>
          <p:spPr>
            <a:xfrm>
              <a:off x="3371680" y="3043712"/>
              <a:ext cx="30343" cy="13744"/>
            </a:xfrm>
            <a:custGeom>
              <a:rect b="b" l="l" r="r" t="t"/>
              <a:pathLst>
                <a:path extrusionOk="0" h="525" w="1159">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3"/>
            <p:cNvSpPr/>
            <p:nvPr/>
          </p:nvSpPr>
          <p:spPr>
            <a:xfrm>
              <a:off x="3085690" y="3043712"/>
              <a:ext cx="30343" cy="13744"/>
            </a:xfrm>
            <a:custGeom>
              <a:rect b="b" l="l" r="r" t="t"/>
              <a:pathLst>
                <a:path extrusionOk="0" h="525" w="1159">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3"/>
            <p:cNvSpPr/>
            <p:nvPr/>
          </p:nvSpPr>
          <p:spPr>
            <a:xfrm>
              <a:off x="3352935" y="2969125"/>
              <a:ext cx="30107" cy="19897"/>
            </a:xfrm>
            <a:custGeom>
              <a:rect b="b" l="l" r="r" t="t"/>
              <a:pathLst>
                <a:path extrusionOk="0" h="760" w="115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3"/>
            <p:cNvSpPr/>
            <p:nvPr/>
          </p:nvSpPr>
          <p:spPr>
            <a:xfrm>
              <a:off x="3105168" y="3112121"/>
              <a:ext cx="30107" cy="19897"/>
            </a:xfrm>
            <a:custGeom>
              <a:rect b="b" l="l" r="r" t="t"/>
              <a:pathLst>
                <a:path extrusionOk="0" h="760" w="115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3"/>
            <p:cNvSpPr/>
            <p:nvPr/>
          </p:nvSpPr>
          <p:spPr>
            <a:xfrm>
              <a:off x="3303769" y="2914566"/>
              <a:ext cx="23719" cy="24295"/>
            </a:xfrm>
            <a:custGeom>
              <a:rect b="b" l="l" r="r" t="t"/>
              <a:pathLst>
                <a:path extrusionOk="0" h="928" w="906">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3"/>
            <p:cNvSpPr/>
            <p:nvPr/>
          </p:nvSpPr>
          <p:spPr>
            <a:xfrm>
              <a:off x="3236984" y="2894722"/>
              <a:ext cx="13744" cy="25761"/>
            </a:xfrm>
            <a:custGeom>
              <a:rect b="b" l="l" r="r" t="t"/>
              <a:pathLst>
                <a:path extrusionOk="0" h="984" w="525">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3"/>
            <p:cNvSpPr/>
            <p:nvPr/>
          </p:nvSpPr>
          <p:spPr>
            <a:xfrm>
              <a:off x="3160198" y="2914566"/>
              <a:ext cx="23745" cy="24295"/>
            </a:xfrm>
            <a:custGeom>
              <a:rect b="b" l="l" r="r" t="t"/>
              <a:pathLst>
                <a:path extrusionOk="0" h="928" w="907">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3"/>
            <p:cNvSpPr/>
            <p:nvPr/>
          </p:nvSpPr>
          <p:spPr>
            <a:xfrm>
              <a:off x="3104566" y="2969073"/>
              <a:ext cx="30028" cy="19949"/>
            </a:xfrm>
            <a:custGeom>
              <a:rect b="b" l="l" r="r" t="t"/>
              <a:pathLst>
                <a:path extrusionOk="0" h="762" w="1147">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3"/>
            <p:cNvSpPr/>
            <p:nvPr/>
          </p:nvSpPr>
          <p:spPr>
            <a:xfrm>
              <a:off x="3352412" y="3112121"/>
              <a:ext cx="30107" cy="19897"/>
            </a:xfrm>
            <a:custGeom>
              <a:rect b="b" l="l" r="r" t="t"/>
              <a:pathLst>
                <a:path extrusionOk="0" h="760" w="115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3"/>
            <p:cNvSpPr/>
            <p:nvPr/>
          </p:nvSpPr>
          <p:spPr>
            <a:xfrm>
              <a:off x="3116006" y="2932814"/>
              <a:ext cx="256197" cy="344607"/>
            </a:xfrm>
            <a:custGeom>
              <a:rect b="b" l="l" r="r" t="t"/>
              <a:pathLst>
                <a:path extrusionOk="0" h="13163" w="9786">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73"/>
          <p:cNvGrpSpPr/>
          <p:nvPr/>
        </p:nvGrpSpPr>
        <p:grpSpPr>
          <a:xfrm>
            <a:off x="1736294" y="1326077"/>
            <a:ext cx="336465" cy="336439"/>
            <a:chOff x="1736294" y="1531477"/>
            <a:chExt cx="336465" cy="336439"/>
          </a:xfrm>
        </p:grpSpPr>
        <p:sp>
          <p:nvSpPr>
            <p:cNvPr id="9335" name="Google Shape;9335;p73"/>
            <p:cNvSpPr/>
            <p:nvPr/>
          </p:nvSpPr>
          <p:spPr>
            <a:xfrm>
              <a:off x="1741713" y="1536870"/>
              <a:ext cx="325627" cy="325784"/>
            </a:xfrm>
            <a:custGeom>
              <a:rect b="b" l="l" r="r" t="t"/>
              <a:pathLst>
                <a:path extrusionOk="0" h="12444" w="12438">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3"/>
            <p:cNvSpPr/>
            <p:nvPr/>
          </p:nvSpPr>
          <p:spPr>
            <a:xfrm>
              <a:off x="1893767" y="1660387"/>
              <a:ext cx="21520" cy="21520"/>
            </a:xfrm>
            <a:custGeom>
              <a:rect b="b" l="l" r="r" t="t"/>
              <a:pathLst>
                <a:path extrusionOk="0" h="822" w="822">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3"/>
            <p:cNvSpPr/>
            <p:nvPr/>
          </p:nvSpPr>
          <p:spPr>
            <a:xfrm>
              <a:off x="1843580" y="1660387"/>
              <a:ext cx="21520" cy="21520"/>
            </a:xfrm>
            <a:custGeom>
              <a:rect b="b" l="l" r="r" t="t"/>
              <a:pathLst>
                <a:path extrusionOk="0" h="822" w="822">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3"/>
            <p:cNvSpPr/>
            <p:nvPr/>
          </p:nvSpPr>
          <p:spPr>
            <a:xfrm>
              <a:off x="1943823" y="1660387"/>
              <a:ext cx="21520" cy="21520"/>
            </a:xfrm>
            <a:custGeom>
              <a:rect b="b" l="l" r="r" t="t"/>
              <a:pathLst>
                <a:path extrusionOk="0" h="822" w="822">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3"/>
            <p:cNvSpPr/>
            <p:nvPr/>
          </p:nvSpPr>
          <p:spPr>
            <a:xfrm>
              <a:off x="1736294" y="1531477"/>
              <a:ext cx="336465" cy="336439"/>
            </a:xfrm>
            <a:custGeom>
              <a:rect b="b" l="l" r="r" t="t"/>
              <a:pathLst>
                <a:path extrusionOk="0" h="12851" w="12852">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73"/>
          <p:cNvGrpSpPr/>
          <p:nvPr/>
        </p:nvGrpSpPr>
        <p:grpSpPr>
          <a:xfrm>
            <a:off x="2807344" y="4089585"/>
            <a:ext cx="344764" cy="353692"/>
            <a:chOff x="2807344" y="4294985"/>
            <a:chExt cx="344764" cy="353692"/>
          </a:xfrm>
        </p:grpSpPr>
        <p:sp>
          <p:nvSpPr>
            <p:cNvPr id="9341" name="Google Shape;9341;p73"/>
            <p:cNvSpPr/>
            <p:nvPr/>
          </p:nvSpPr>
          <p:spPr>
            <a:xfrm>
              <a:off x="2890623" y="4300274"/>
              <a:ext cx="34846" cy="23169"/>
            </a:xfrm>
            <a:custGeom>
              <a:rect b="b" l="l" r="r" t="t"/>
              <a:pathLst>
                <a:path extrusionOk="0" h="885" w="1331">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3"/>
            <p:cNvSpPr/>
            <p:nvPr/>
          </p:nvSpPr>
          <p:spPr>
            <a:xfrm>
              <a:off x="2821193" y="4300064"/>
              <a:ext cx="37490" cy="39349"/>
            </a:xfrm>
            <a:custGeom>
              <a:rect b="b" l="l" r="r" t="t"/>
              <a:pathLst>
                <a:path extrusionOk="0" h="1503" w="1432">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3"/>
            <p:cNvSpPr/>
            <p:nvPr/>
          </p:nvSpPr>
          <p:spPr>
            <a:xfrm>
              <a:off x="2890858" y="4420126"/>
              <a:ext cx="34243" cy="35710"/>
            </a:xfrm>
            <a:custGeom>
              <a:rect b="b" l="l" r="r" t="t"/>
              <a:pathLst>
                <a:path extrusionOk="0" h="1364" w="1308">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3"/>
            <p:cNvSpPr/>
            <p:nvPr/>
          </p:nvSpPr>
          <p:spPr>
            <a:xfrm>
              <a:off x="2886853" y="4319778"/>
              <a:ext cx="42412" cy="103018"/>
            </a:xfrm>
            <a:custGeom>
              <a:rect b="b" l="l" r="r" t="t"/>
              <a:pathLst>
                <a:path extrusionOk="0" h="3935" w="162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3"/>
            <p:cNvSpPr/>
            <p:nvPr/>
          </p:nvSpPr>
          <p:spPr>
            <a:xfrm>
              <a:off x="2908844" y="4319778"/>
              <a:ext cx="20420" cy="103018"/>
            </a:xfrm>
            <a:custGeom>
              <a:rect b="b" l="l" r="r" t="t"/>
              <a:pathLst>
                <a:path extrusionOk="0" h="3935" w="78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3"/>
            <p:cNvSpPr/>
            <p:nvPr/>
          </p:nvSpPr>
          <p:spPr>
            <a:xfrm>
              <a:off x="2816926" y="4337999"/>
              <a:ext cx="45920" cy="224912"/>
            </a:xfrm>
            <a:custGeom>
              <a:rect b="b" l="l" r="r" t="t"/>
              <a:pathLst>
                <a:path extrusionOk="0" h="8591" w="1754">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3"/>
            <p:cNvSpPr/>
            <p:nvPr/>
          </p:nvSpPr>
          <p:spPr>
            <a:xfrm>
              <a:off x="2839938" y="4337999"/>
              <a:ext cx="22908" cy="224912"/>
            </a:xfrm>
            <a:custGeom>
              <a:rect b="b" l="l" r="r" t="t"/>
              <a:pathLst>
                <a:path extrusionOk="0" h="8591" w="875">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3"/>
            <p:cNvSpPr/>
            <p:nvPr/>
          </p:nvSpPr>
          <p:spPr>
            <a:xfrm>
              <a:off x="2816926" y="4532307"/>
              <a:ext cx="45920" cy="30604"/>
            </a:xfrm>
            <a:custGeom>
              <a:rect b="b" l="l" r="r" t="t"/>
              <a:pathLst>
                <a:path extrusionOk="0" h="1169" w="1754">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3"/>
            <p:cNvSpPr/>
            <p:nvPr/>
          </p:nvSpPr>
          <p:spPr>
            <a:xfrm>
              <a:off x="2888738" y="4484267"/>
              <a:ext cx="38615" cy="53486"/>
            </a:xfrm>
            <a:custGeom>
              <a:rect b="b" l="l" r="r" t="t"/>
              <a:pathLst>
                <a:path extrusionOk="0" h="2043" w="1475">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3"/>
            <p:cNvSpPr/>
            <p:nvPr/>
          </p:nvSpPr>
          <p:spPr>
            <a:xfrm>
              <a:off x="2883685" y="4503012"/>
              <a:ext cx="48721" cy="59900"/>
            </a:xfrm>
            <a:custGeom>
              <a:rect b="b" l="l" r="r" t="t"/>
              <a:pathLst>
                <a:path extrusionOk="0" h="2288" w="1861">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3"/>
            <p:cNvSpPr/>
            <p:nvPr/>
          </p:nvSpPr>
          <p:spPr>
            <a:xfrm>
              <a:off x="2954371" y="4305693"/>
              <a:ext cx="188051" cy="253056"/>
            </a:xfrm>
            <a:custGeom>
              <a:rect b="b" l="l" r="r" t="t"/>
              <a:pathLst>
                <a:path extrusionOk="0" h="9666" w="7183">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3"/>
            <p:cNvSpPr/>
            <p:nvPr/>
          </p:nvSpPr>
          <p:spPr>
            <a:xfrm>
              <a:off x="3110718" y="4305693"/>
              <a:ext cx="31704" cy="253056"/>
            </a:xfrm>
            <a:custGeom>
              <a:rect b="b" l="l" r="r" t="t"/>
              <a:pathLst>
                <a:path extrusionOk="0" h="9666" w="1211">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3"/>
            <p:cNvSpPr/>
            <p:nvPr/>
          </p:nvSpPr>
          <p:spPr>
            <a:xfrm>
              <a:off x="2982174" y="4300274"/>
              <a:ext cx="17881" cy="264025"/>
            </a:xfrm>
            <a:custGeom>
              <a:rect b="b" l="l" r="r" t="t"/>
              <a:pathLst>
                <a:path extrusionOk="0" h="10085" w="683">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3"/>
            <p:cNvSpPr/>
            <p:nvPr/>
          </p:nvSpPr>
          <p:spPr>
            <a:xfrm>
              <a:off x="2812502" y="4583253"/>
              <a:ext cx="334449" cy="60266"/>
            </a:xfrm>
            <a:custGeom>
              <a:rect b="b" l="l" r="r" t="t"/>
              <a:pathLst>
                <a:path extrusionOk="0" h="2302" w="12775">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3"/>
            <p:cNvSpPr/>
            <p:nvPr/>
          </p:nvSpPr>
          <p:spPr>
            <a:xfrm>
              <a:off x="3123913" y="4583253"/>
              <a:ext cx="23038" cy="60266"/>
            </a:xfrm>
            <a:custGeom>
              <a:rect b="b" l="l" r="r" t="t"/>
              <a:pathLst>
                <a:path extrusionOk="0" h="2302" w="88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3"/>
            <p:cNvSpPr/>
            <p:nvPr/>
          </p:nvSpPr>
          <p:spPr>
            <a:xfrm>
              <a:off x="2881695" y="4294985"/>
              <a:ext cx="52700" cy="166060"/>
            </a:xfrm>
            <a:custGeom>
              <a:rect b="b" l="l" r="r" t="t"/>
              <a:pathLst>
                <a:path extrusionOk="0" h="6343" w="2013">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3"/>
            <p:cNvSpPr/>
            <p:nvPr/>
          </p:nvSpPr>
          <p:spPr>
            <a:xfrm>
              <a:off x="2811768" y="4295064"/>
              <a:ext cx="56235" cy="273005"/>
            </a:xfrm>
            <a:custGeom>
              <a:rect b="b" l="l" r="r" t="t"/>
              <a:pathLst>
                <a:path extrusionOk="0" h="10428" w="2148">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3"/>
            <p:cNvSpPr/>
            <p:nvPr/>
          </p:nvSpPr>
          <p:spPr>
            <a:xfrm>
              <a:off x="2878554" y="4479109"/>
              <a:ext cx="59010" cy="88960"/>
            </a:xfrm>
            <a:custGeom>
              <a:rect b="b" l="l" r="r" t="t"/>
              <a:pathLst>
                <a:path extrusionOk="0" h="3398" w="2254">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3"/>
            <p:cNvSpPr/>
            <p:nvPr/>
          </p:nvSpPr>
          <p:spPr>
            <a:xfrm>
              <a:off x="2949030" y="4294985"/>
              <a:ext cx="198549" cy="274471"/>
            </a:xfrm>
            <a:custGeom>
              <a:rect b="b" l="l" r="r" t="t"/>
              <a:pathLst>
                <a:path extrusionOk="0" h="10484" w="7584">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3"/>
            <p:cNvSpPr/>
            <p:nvPr/>
          </p:nvSpPr>
          <p:spPr>
            <a:xfrm>
              <a:off x="3086187" y="4526652"/>
              <a:ext cx="31599" cy="10367"/>
            </a:xfrm>
            <a:custGeom>
              <a:rect b="b" l="l" r="r" t="t"/>
              <a:pathLst>
                <a:path extrusionOk="0" h="396" w="1207">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3"/>
            <p:cNvSpPr/>
            <p:nvPr/>
          </p:nvSpPr>
          <p:spPr>
            <a:xfrm>
              <a:off x="3104042" y="4513196"/>
              <a:ext cx="13247" cy="10472"/>
            </a:xfrm>
            <a:custGeom>
              <a:rect b="b" l="l" r="r" t="t"/>
              <a:pathLst>
                <a:path extrusionOk="0" h="400" w="506">
                  <a:moveTo>
                    <a:pt x="250" y="1"/>
                  </a:moveTo>
                  <a:cubicBezTo>
                    <a:pt x="1" y="15"/>
                    <a:pt x="5" y="385"/>
                    <a:pt x="255" y="399"/>
                  </a:cubicBezTo>
                  <a:cubicBezTo>
                    <a:pt x="505" y="385"/>
                    <a:pt x="505" y="15"/>
                    <a:pt x="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3"/>
            <p:cNvSpPr/>
            <p:nvPr/>
          </p:nvSpPr>
          <p:spPr>
            <a:xfrm>
              <a:off x="2807344" y="4578096"/>
              <a:ext cx="344764" cy="70581"/>
            </a:xfrm>
            <a:custGeom>
              <a:rect b="b" l="l" r="r" t="t"/>
              <a:pathLst>
                <a:path extrusionOk="0" h="2696" w="13169">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73"/>
          <p:cNvGrpSpPr/>
          <p:nvPr/>
        </p:nvGrpSpPr>
        <p:grpSpPr>
          <a:xfrm>
            <a:off x="3966830" y="2244602"/>
            <a:ext cx="314945" cy="331753"/>
            <a:chOff x="3966830" y="2450002"/>
            <a:chExt cx="314945" cy="331753"/>
          </a:xfrm>
        </p:grpSpPr>
        <p:sp>
          <p:nvSpPr>
            <p:cNvPr id="9364" name="Google Shape;9364;p73"/>
            <p:cNvSpPr/>
            <p:nvPr/>
          </p:nvSpPr>
          <p:spPr>
            <a:xfrm>
              <a:off x="3966909" y="2455866"/>
              <a:ext cx="309081" cy="319998"/>
            </a:xfrm>
            <a:custGeom>
              <a:rect b="b" l="l" r="r" t="t"/>
              <a:pathLst>
                <a:path extrusionOk="0" h="12223" w="11806">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3"/>
            <p:cNvSpPr/>
            <p:nvPr/>
          </p:nvSpPr>
          <p:spPr>
            <a:xfrm>
              <a:off x="4019400" y="2535611"/>
              <a:ext cx="64167" cy="240254"/>
            </a:xfrm>
            <a:custGeom>
              <a:rect b="b" l="l" r="r" t="t"/>
              <a:pathLst>
                <a:path extrusionOk="0" h="9177" w="2451">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3"/>
            <p:cNvSpPr/>
            <p:nvPr/>
          </p:nvSpPr>
          <p:spPr>
            <a:xfrm>
              <a:off x="4211587" y="2455107"/>
              <a:ext cx="64298" cy="280623"/>
            </a:xfrm>
            <a:custGeom>
              <a:rect b="b" l="l" r="r" t="t"/>
              <a:pathLst>
                <a:path extrusionOk="0" h="10719" w="2456">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3"/>
            <p:cNvSpPr/>
            <p:nvPr/>
          </p:nvSpPr>
          <p:spPr>
            <a:xfrm>
              <a:off x="3966830" y="2450002"/>
              <a:ext cx="314945" cy="331753"/>
            </a:xfrm>
            <a:custGeom>
              <a:rect b="b" l="l" r="r" t="t"/>
              <a:pathLst>
                <a:path extrusionOk="0" h="12672" w="1203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3"/>
            <p:cNvSpPr/>
            <p:nvPr/>
          </p:nvSpPr>
          <p:spPr>
            <a:xfrm>
              <a:off x="4077624" y="2501184"/>
              <a:ext cx="204047" cy="241327"/>
            </a:xfrm>
            <a:custGeom>
              <a:rect b="b" l="l" r="r" t="t"/>
              <a:pathLst>
                <a:path extrusionOk="0" h="9218" w="7794">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73"/>
          <p:cNvGrpSpPr/>
          <p:nvPr/>
        </p:nvGrpSpPr>
        <p:grpSpPr>
          <a:xfrm>
            <a:off x="1774648" y="1771530"/>
            <a:ext cx="298373" cy="390920"/>
            <a:chOff x="1774648" y="1976930"/>
            <a:chExt cx="298373" cy="390920"/>
          </a:xfrm>
        </p:grpSpPr>
        <p:sp>
          <p:nvSpPr>
            <p:cNvPr id="9370" name="Google Shape;9370;p73"/>
            <p:cNvSpPr/>
            <p:nvPr/>
          </p:nvSpPr>
          <p:spPr>
            <a:xfrm>
              <a:off x="1781821" y="2283445"/>
              <a:ext cx="284262" cy="76864"/>
            </a:xfrm>
            <a:custGeom>
              <a:rect b="b" l="l" r="r" t="t"/>
              <a:pathLst>
                <a:path extrusionOk="0" h="2936" w="10858">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3"/>
            <p:cNvSpPr/>
            <p:nvPr/>
          </p:nvSpPr>
          <p:spPr>
            <a:xfrm>
              <a:off x="1820306" y="1983605"/>
              <a:ext cx="245778" cy="299866"/>
            </a:xfrm>
            <a:custGeom>
              <a:rect b="b" l="l" r="r" t="t"/>
              <a:pathLst>
                <a:path extrusionOk="0" h="11454" w="9388">
                  <a:moveTo>
                    <a:pt x="1" y="1"/>
                  </a:moveTo>
                  <a:lnTo>
                    <a:pt x="1" y="11453"/>
                  </a:lnTo>
                  <a:lnTo>
                    <a:pt x="9388" y="11453"/>
                  </a:lnTo>
                  <a:lnTo>
                    <a:pt x="9388"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3"/>
            <p:cNvSpPr/>
            <p:nvPr/>
          </p:nvSpPr>
          <p:spPr>
            <a:xfrm>
              <a:off x="1781821" y="1983605"/>
              <a:ext cx="38511" cy="338219"/>
            </a:xfrm>
            <a:custGeom>
              <a:rect b="b" l="l" r="r" t="t"/>
              <a:pathLst>
                <a:path extrusionOk="0" h="12919" w="1471">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3"/>
            <p:cNvSpPr/>
            <p:nvPr/>
          </p:nvSpPr>
          <p:spPr>
            <a:xfrm>
              <a:off x="1774910" y="2283445"/>
              <a:ext cx="291174" cy="51967"/>
            </a:xfrm>
            <a:custGeom>
              <a:rect b="b" l="l" r="r" t="t"/>
              <a:pathLst>
                <a:path extrusionOk="0" h="1985" w="11122">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3"/>
            <p:cNvSpPr/>
            <p:nvPr/>
          </p:nvSpPr>
          <p:spPr>
            <a:xfrm>
              <a:off x="1774648" y="1976930"/>
              <a:ext cx="298373" cy="390920"/>
            </a:xfrm>
            <a:custGeom>
              <a:rect b="b" l="l" r="r" t="t"/>
              <a:pathLst>
                <a:path extrusionOk="0" h="14932" w="11397">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3"/>
            <p:cNvSpPr/>
            <p:nvPr/>
          </p:nvSpPr>
          <p:spPr>
            <a:xfrm>
              <a:off x="1810488" y="2327715"/>
              <a:ext cx="177239" cy="14111"/>
            </a:xfrm>
            <a:custGeom>
              <a:rect b="b" l="l" r="r" t="t"/>
              <a:pathLst>
                <a:path extrusionOk="0" h="539" w="677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6" name="Google Shape;9376;p73"/>
          <p:cNvGrpSpPr/>
          <p:nvPr/>
        </p:nvGrpSpPr>
        <p:grpSpPr>
          <a:xfrm>
            <a:off x="855285" y="2220909"/>
            <a:ext cx="374950" cy="386129"/>
            <a:chOff x="855285" y="2426309"/>
            <a:chExt cx="374950" cy="386129"/>
          </a:xfrm>
        </p:grpSpPr>
        <p:sp>
          <p:nvSpPr>
            <p:cNvPr id="9377" name="Google Shape;9377;p73"/>
            <p:cNvSpPr/>
            <p:nvPr/>
          </p:nvSpPr>
          <p:spPr>
            <a:xfrm>
              <a:off x="1130096" y="2651065"/>
              <a:ext cx="94222" cy="50449"/>
            </a:xfrm>
            <a:custGeom>
              <a:rect b="b" l="l" r="r" t="t"/>
              <a:pathLst>
                <a:path extrusionOk="0" h="1927" w="3599">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3"/>
            <p:cNvSpPr/>
            <p:nvPr/>
          </p:nvSpPr>
          <p:spPr>
            <a:xfrm>
              <a:off x="1159889" y="2651065"/>
              <a:ext cx="64429" cy="50449"/>
            </a:xfrm>
            <a:custGeom>
              <a:rect b="b" l="l" r="r" t="t"/>
              <a:pathLst>
                <a:path extrusionOk="0" h="1927" w="2461">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3"/>
            <p:cNvSpPr/>
            <p:nvPr/>
          </p:nvSpPr>
          <p:spPr>
            <a:xfrm>
              <a:off x="860547" y="2651065"/>
              <a:ext cx="94248" cy="50449"/>
            </a:xfrm>
            <a:custGeom>
              <a:rect b="b" l="l" r="r" t="t"/>
              <a:pathLst>
                <a:path extrusionOk="0" h="1927" w="360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3"/>
            <p:cNvSpPr/>
            <p:nvPr/>
          </p:nvSpPr>
          <p:spPr>
            <a:xfrm>
              <a:off x="890235" y="2651065"/>
              <a:ext cx="64560" cy="50449"/>
            </a:xfrm>
            <a:custGeom>
              <a:rect b="b" l="l" r="r" t="t"/>
              <a:pathLst>
                <a:path extrusionOk="0" h="1927" w="2466">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3"/>
            <p:cNvSpPr/>
            <p:nvPr/>
          </p:nvSpPr>
          <p:spPr>
            <a:xfrm>
              <a:off x="1029853" y="2472596"/>
              <a:ext cx="25185" cy="288792"/>
            </a:xfrm>
            <a:custGeom>
              <a:rect b="b" l="l" r="r" t="t"/>
              <a:pathLst>
                <a:path extrusionOk="0" h="11031" w="962">
                  <a:moveTo>
                    <a:pt x="0" y="1"/>
                  </a:moveTo>
                  <a:lnTo>
                    <a:pt x="0" y="11031"/>
                  </a:lnTo>
                  <a:lnTo>
                    <a:pt x="961" y="11031"/>
                  </a:lnTo>
                  <a:lnTo>
                    <a:pt x="961" y="1"/>
                  </a:ln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3"/>
            <p:cNvSpPr/>
            <p:nvPr/>
          </p:nvSpPr>
          <p:spPr>
            <a:xfrm>
              <a:off x="1042419" y="2472596"/>
              <a:ext cx="12619" cy="288792"/>
            </a:xfrm>
            <a:custGeom>
              <a:rect b="b" l="l" r="r" t="t"/>
              <a:pathLst>
                <a:path extrusionOk="0" h="11031" w="482">
                  <a:moveTo>
                    <a:pt x="1" y="1"/>
                  </a:moveTo>
                  <a:lnTo>
                    <a:pt x="1" y="11031"/>
                  </a:lnTo>
                  <a:lnTo>
                    <a:pt x="481" y="11031"/>
                  </a:lnTo>
                  <a:lnTo>
                    <a:pt x="481"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3"/>
            <p:cNvSpPr/>
            <p:nvPr/>
          </p:nvSpPr>
          <p:spPr>
            <a:xfrm>
              <a:off x="955397" y="2750287"/>
              <a:ext cx="174097" cy="36626"/>
            </a:xfrm>
            <a:custGeom>
              <a:rect b="b" l="l" r="r" t="t"/>
              <a:pathLst>
                <a:path extrusionOk="0" h="1399" w="665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3"/>
            <p:cNvSpPr/>
            <p:nvPr/>
          </p:nvSpPr>
          <p:spPr>
            <a:xfrm>
              <a:off x="1019669" y="2431859"/>
              <a:ext cx="45658" cy="45658"/>
            </a:xfrm>
            <a:custGeom>
              <a:rect b="b" l="l" r="r" t="t"/>
              <a:pathLst>
                <a:path extrusionOk="0" h="1744" w="1744">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3"/>
            <p:cNvSpPr/>
            <p:nvPr/>
          </p:nvSpPr>
          <p:spPr>
            <a:xfrm>
              <a:off x="862694" y="2494482"/>
              <a:ext cx="359608" cy="52465"/>
            </a:xfrm>
            <a:custGeom>
              <a:rect b="b" l="l" r="r" t="t"/>
              <a:pathLst>
                <a:path extrusionOk="0" h="2004" w="13736">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3"/>
            <p:cNvSpPr/>
            <p:nvPr/>
          </p:nvSpPr>
          <p:spPr>
            <a:xfrm>
              <a:off x="955397" y="2750287"/>
              <a:ext cx="174097" cy="36495"/>
            </a:xfrm>
            <a:custGeom>
              <a:rect b="b" l="l" r="r" t="t"/>
              <a:pathLst>
                <a:path extrusionOk="0" h="1394" w="665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3"/>
            <p:cNvSpPr/>
            <p:nvPr/>
          </p:nvSpPr>
          <p:spPr>
            <a:xfrm>
              <a:off x="928353" y="2777331"/>
              <a:ext cx="228290" cy="29583"/>
            </a:xfrm>
            <a:custGeom>
              <a:rect b="b" l="l" r="r" t="t"/>
              <a:pathLst>
                <a:path extrusionOk="0" h="1130" w="872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3"/>
            <p:cNvSpPr/>
            <p:nvPr/>
          </p:nvSpPr>
          <p:spPr>
            <a:xfrm>
              <a:off x="928353" y="2777331"/>
              <a:ext cx="228290" cy="29583"/>
            </a:xfrm>
            <a:custGeom>
              <a:rect b="b" l="l" r="r" t="t"/>
              <a:pathLst>
                <a:path extrusionOk="0" h="1130" w="872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3"/>
            <p:cNvSpPr/>
            <p:nvPr/>
          </p:nvSpPr>
          <p:spPr>
            <a:xfrm>
              <a:off x="855285" y="2426309"/>
              <a:ext cx="374950" cy="386129"/>
            </a:xfrm>
            <a:custGeom>
              <a:rect b="b" l="l" r="r" t="t"/>
              <a:pathLst>
                <a:path extrusionOk="0" h="14749" w="14322">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73"/>
          <p:cNvGrpSpPr/>
          <p:nvPr/>
        </p:nvGrpSpPr>
        <p:grpSpPr>
          <a:xfrm>
            <a:off x="1300502" y="2236748"/>
            <a:ext cx="364504" cy="370290"/>
            <a:chOff x="1300502" y="2442148"/>
            <a:chExt cx="364504" cy="370290"/>
          </a:xfrm>
        </p:grpSpPr>
        <p:sp>
          <p:nvSpPr>
            <p:cNvPr id="9391" name="Google Shape;9391;p73"/>
            <p:cNvSpPr/>
            <p:nvPr/>
          </p:nvSpPr>
          <p:spPr>
            <a:xfrm>
              <a:off x="1420118" y="2771545"/>
              <a:ext cx="125297" cy="15499"/>
            </a:xfrm>
            <a:custGeom>
              <a:rect b="b" l="l" r="r" t="t"/>
              <a:pathLst>
                <a:path extrusionOk="0" h="592" w="4786">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3"/>
            <p:cNvSpPr/>
            <p:nvPr/>
          </p:nvSpPr>
          <p:spPr>
            <a:xfrm>
              <a:off x="1338856" y="2771545"/>
              <a:ext cx="61785" cy="35369"/>
            </a:xfrm>
            <a:custGeom>
              <a:rect b="b" l="l" r="r" t="t"/>
              <a:pathLst>
                <a:path extrusionOk="0" h="1351" w="236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3"/>
            <p:cNvSpPr/>
            <p:nvPr/>
          </p:nvSpPr>
          <p:spPr>
            <a:xfrm>
              <a:off x="1568506" y="2771545"/>
              <a:ext cx="61916" cy="35369"/>
            </a:xfrm>
            <a:custGeom>
              <a:rect b="b" l="l" r="r" t="t"/>
              <a:pathLst>
                <a:path extrusionOk="0" h="1351" w="2365">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3"/>
            <p:cNvSpPr/>
            <p:nvPr/>
          </p:nvSpPr>
          <p:spPr>
            <a:xfrm>
              <a:off x="1306026" y="2523411"/>
              <a:ext cx="24321" cy="84038"/>
            </a:xfrm>
            <a:custGeom>
              <a:rect b="b" l="l" r="r" t="t"/>
              <a:pathLst>
                <a:path extrusionOk="0" h="3210" w="929">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3"/>
            <p:cNvSpPr/>
            <p:nvPr/>
          </p:nvSpPr>
          <p:spPr>
            <a:xfrm>
              <a:off x="1635187" y="2523411"/>
              <a:ext cx="24295" cy="84038"/>
            </a:xfrm>
            <a:custGeom>
              <a:rect b="b" l="l" r="r" t="t"/>
              <a:pathLst>
                <a:path extrusionOk="0" h="3210" w="928">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3"/>
            <p:cNvSpPr/>
            <p:nvPr/>
          </p:nvSpPr>
          <p:spPr>
            <a:xfrm>
              <a:off x="1330321" y="2447567"/>
              <a:ext cx="304892" cy="276225"/>
            </a:xfrm>
            <a:custGeom>
              <a:rect b="b" l="l" r="r" t="t"/>
              <a:pathLst>
                <a:path extrusionOk="0" h="10551" w="11646">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3"/>
            <p:cNvSpPr/>
            <p:nvPr/>
          </p:nvSpPr>
          <p:spPr>
            <a:xfrm>
              <a:off x="1330321" y="2447567"/>
              <a:ext cx="80896" cy="276225"/>
            </a:xfrm>
            <a:custGeom>
              <a:rect b="b" l="l" r="r" t="t"/>
              <a:pathLst>
                <a:path extrusionOk="0" h="10551" w="309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3"/>
            <p:cNvSpPr/>
            <p:nvPr/>
          </p:nvSpPr>
          <p:spPr>
            <a:xfrm>
              <a:off x="1317859" y="2719997"/>
              <a:ext cx="333455" cy="51575"/>
            </a:xfrm>
            <a:custGeom>
              <a:rect b="b" l="l" r="r" t="t"/>
              <a:pathLst>
                <a:path extrusionOk="0" h="1970" w="12737">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3"/>
            <p:cNvSpPr/>
            <p:nvPr/>
          </p:nvSpPr>
          <p:spPr>
            <a:xfrm>
              <a:off x="1317859" y="2720101"/>
              <a:ext cx="47700" cy="51470"/>
            </a:xfrm>
            <a:custGeom>
              <a:rect b="b" l="l" r="r" t="t"/>
              <a:pathLst>
                <a:path extrusionOk="0" h="1966" w="1822">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3"/>
            <p:cNvSpPr/>
            <p:nvPr/>
          </p:nvSpPr>
          <p:spPr>
            <a:xfrm>
              <a:off x="1350191" y="2496995"/>
              <a:ext cx="265151" cy="135612"/>
            </a:xfrm>
            <a:custGeom>
              <a:rect b="b" l="l" r="r" t="t"/>
              <a:pathLst>
                <a:path extrusionOk="0" h="5180" w="10128">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3"/>
            <p:cNvSpPr/>
            <p:nvPr/>
          </p:nvSpPr>
          <p:spPr>
            <a:xfrm>
              <a:off x="1350191" y="2496995"/>
              <a:ext cx="45920" cy="135612"/>
            </a:xfrm>
            <a:custGeom>
              <a:rect b="b" l="l" r="r" t="t"/>
              <a:pathLst>
                <a:path extrusionOk="0" h="5180" w="1754">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3"/>
            <p:cNvSpPr/>
            <p:nvPr/>
          </p:nvSpPr>
          <p:spPr>
            <a:xfrm>
              <a:off x="1350191" y="2496995"/>
              <a:ext cx="265151" cy="39767"/>
            </a:xfrm>
            <a:custGeom>
              <a:rect b="b" l="l" r="r" t="t"/>
              <a:pathLst>
                <a:path extrusionOk="0" h="1519" w="10128">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3"/>
            <p:cNvSpPr/>
            <p:nvPr/>
          </p:nvSpPr>
          <p:spPr>
            <a:xfrm>
              <a:off x="1353202" y="2655201"/>
              <a:ext cx="42647" cy="42804"/>
            </a:xfrm>
            <a:custGeom>
              <a:rect b="b" l="l" r="r" t="t"/>
              <a:pathLst>
                <a:path extrusionOk="0" h="1635" w="1629">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3"/>
            <p:cNvSpPr/>
            <p:nvPr/>
          </p:nvSpPr>
          <p:spPr>
            <a:xfrm>
              <a:off x="1569658" y="2655201"/>
              <a:ext cx="42647" cy="42804"/>
            </a:xfrm>
            <a:custGeom>
              <a:rect b="b" l="l" r="r" t="t"/>
              <a:pathLst>
                <a:path extrusionOk="0" h="1635" w="1629">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3"/>
            <p:cNvSpPr/>
            <p:nvPr/>
          </p:nvSpPr>
          <p:spPr>
            <a:xfrm>
              <a:off x="1422370" y="2651562"/>
              <a:ext cx="120768" cy="68461"/>
            </a:xfrm>
            <a:custGeom>
              <a:rect b="b" l="l" r="r" t="t"/>
              <a:pathLst>
                <a:path extrusionOk="0" h="2615" w="4613">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3"/>
            <p:cNvSpPr/>
            <p:nvPr/>
          </p:nvSpPr>
          <p:spPr>
            <a:xfrm>
              <a:off x="1344641" y="2491471"/>
              <a:ext cx="276225" cy="146791"/>
            </a:xfrm>
            <a:custGeom>
              <a:rect b="b" l="l" r="r" t="t"/>
              <a:pathLst>
                <a:path extrusionOk="0" h="5607" w="10551">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3"/>
            <p:cNvSpPr/>
            <p:nvPr/>
          </p:nvSpPr>
          <p:spPr>
            <a:xfrm>
              <a:off x="1338620" y="2649677"/>
              <a:ext cx="62780" cy="53826"/>
            </a:xfrm>
            <a:custGeom>
              <a:rect b="b" l="l" r="r" t="t"/>
              <a:pathLst>
                <a:path extrusionOk="0" h="2056" w="2398">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3"/>
            <p:cNvSpPr/>
            <p:nvPr/>
          </p:nvSpPr>
          <p:spPr>
            <a:xfrm>
              <a:off x="1555050" y="2649677"/>
              <a:ext cx="62806" cy="53826"/>
            </a:xfrm>
            <a:custGeom>
              <a:rect b="b" l="l" r="r" t="t"/>
              <a:pathLst>
                <a:path extrusionOk="0" h="2056" w="2399">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3"/>
            <p:cNvSpPr/>
            <p:nvPr/>
          </p:nvSpPr>
          <p:spPr>
            <a:xfrm>
              <a:off x="1300502" y="2442148"/>
              <a:ext cx="364504" cy="370290"/>
            </a:xfrm>
            <a:custGeom>
              <a:rect b="b" l="l" r="r" t="t"/>
              <a:pathLst>
                <a:path extrusionOk="0" h="14144" w="13923">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0" name="Google Shape;9410;p73"/>
          <p:cNvGrpSpPr/>
          <p:nvPr/>
        </p:nvGrpSpPr>
        <p:grpSpPr>
          <a:xfrm>
            <a:off x="1757683" y="2233371"/>
            <a:ext cx="330680" cy="356441"/>
            <a:chOff x="1757683" y="2438771"/>
            <a:chExt cx="330680" cy="356441"/>
          </a:xfrm>
        </p:grpSpPr>
        <p:sp>
          <p:nvSpPr>
            <p:cNvPr id="9411" name="Google Shape;9411;p73"/>
            <p:cNvSpPr/>
            <p:nvPr/>
          </p:nvSpPr>
          <p:spPr>
            <a:xfrm>
              <a:off x="1762972" y="2469716"/>
              <a:ext cx="320234" cy="320234"/>
            </a:xfrm>
            <a:custGeom>
              <a:rect b="b" l="l" r="r" t="t"/>
              <a:pathLst>
                <a:path extrusionOk="0" h="12232" w="12232">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3"/>
            <p:cNvSpPr/>
            <p:nvPr/>
          </p:nvSpPr>
          <p:spPr>
            <a:xfrm>
              <a:off x="2047208" y="2469716"/>
              <a:ext cx="35997" cy="320234"/>
            </a:xfrm>
            <a:custGeom>
              <a:rect b="b" l="l" r="r" t="t"/>
              <a:pathLst>
                <a:path extrusionOk="0" h="12232" w="1375">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3"/>
            <p:cNvSpPr/>
            <p:nvPr/>
          </p:nvSpPr>
          <p:spPr>
            <a:xfrm>
              <a:off x="1762972" y="2469716"/>
              <a:ext cx="320234" cy="57753"/>
            </a:xfrm>
            <a:custGeom>
              <a:rect b="b" l="l" r="r" t="t"/>
              <a:pathLst>
                <a:path extrusionOk="0" h="2206" w="12232">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3"/>
            <p:cNvSpPr/>
            <p:nvPr/>
          </p:nvSpPr>
          <p:spPr>
            <a:xfrm>
              <a:off x="2047208" y="2469716"/>
              <a:ext cx="35997" cy="57753"/>
            </a:xfrm>
            <a:custGeom>
              <a:rect b="b" l="l" r="r" t="t"/>
              <a:pathLst>
                <a:path extrusionOk="0" h="2206" w="1375">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3"/>
            <p:cNvSpPr/>
            <p:nvPr/>
          </p:nvSpPr>
          <p:spPr>
            <a:xfrm>
              <a:off x="1796168" y="2444059"/>
              <a:ext cx="29583" cy="51575"/>
            </a:xfrm>
            <a:custGeom>
              <a:rect b="b" l="l" r="r" t="t"/>
              <a:pathLst>
                <a:path extrusionOk="0" h="1970" w="113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3"/>
            <p:cNvSpPr/>
            <p:nvPr/>
          </p:nvSpPr>
          <p:spPr>
            <a:xfrm>
              <a:off x="1870859" y="2444059"/>
              <a:ext cx="29583" cy="51575"/>
            </a:xfrm>
            <a:custGeom>
              <a:rect b="b" l="l" r="r" t="t"/>
              <a:pathLst>
                <a:path extrusionOk="0" h="1970" w="113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3"/>
            <p:cNvSpPr/>
            <p:nvPr/>
          </p:nvSpPr>
          <p:spPr>
            <a:xfrm>
              <a:off x="1945708" y="2444059"/>
              <a:ext cx="29453" cy="51575"/>
            </a:xfrm>
            <a:custGeom>
              <a:rect b="b" l="l" r="r" t="t"/>
              <a:pathLst>
                <a:path extrusionOk="0" h="1970" w="1125">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3"/>
            <p:cNvSpPr/>
            <p:nvPr/>
          </p:nvSpPr>
          <p:spPr>
            <a:xfrm>
              <a:off x="2020399" y="2444059"/>
              <a:ext cx="29479" cy="51575"/>
            </a:xfrm>
            <a:custGeom>
              <a:rect b="b" l="l" r="r" t="t"/>
              <a:pathLst>
                <a:path extrusionOk="0" h="1970" w="1126">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3"/>
            <p:cNvSpPr/>
            <p:nvPr/>
          </p:nvSpPr>
          <p:spPr>
            <a:xfrm>
              <a:off x="1757683" y="2438771"/>
              <a:ext cx="330680" cy="300128"/>
            </a:xfrm>
            <a:custGeom>
              <a:rect b="b" l="l" r="r" t="t"/>
              <a:pathLst>
                <a:path extrusionOk="0" h="11464" w="12631">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3"/>
            <p:cNvSpPr/>
            <p:nvPr/>
          </p:nvSpPr>
          <p:spPr>
            <a:xfrm>
              <a:off x="1757683" y="2576452"/>
              <a:ext cx="330680" cy="218760"/>
            </a:xfrm>
            <a:custGeom>
              <a:rect b="b" l="l" r="r" t="t"/>
              <a:pathLst>
                <a:path extrusionOk="0" h="8356" w="12631">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73"/>
          <p:cNvGrpSpPr/>
          <p:nvPr/>
        </p:nvGrpSpPr>
        <p:grpSpPr>
          <a:xfrm>
            <a:off x="3943687" y="3619707"/>
            <a:ext cx="367908" cy="354477"/>
            <a:chOff x="3943687" y="3825107"/>
            <a:chExt cx="367908" cy="354477"/>
          </a:xfrm>
        </p:grpSpPr>
        <p:sp>
          <p:nvSpPr>
            <p:cNvPr id="9422" name="Google Shape;9422;p73"/>
            <p:cNvSpPr/>
            <p:nvPr/>
          </p:nvSpPr>
          <p:spPr>
            <a:xfrm>
              <a:off x="4140508" y="4012398"/>
              <a:ext cx="87834" cy="87808"/>
            </a:xfrm>
            <a:custGeom>
              <a:rect b="b" l="l" r="r" t="t"/>
              <a:pathLst>
                <a:path extrusionOk="0" h="3354" w="3355">
                  <a:moveTo>
                    <a:pt x="621" y="0"/>
                  </a:moveTo>
                  <a:lnTo>
                    <a:pt x="1" y="615"/>
                  </a:lnTo>
                  <a:lnTo>
                    <a:pt x="2734" y="3353"/>
                  </a:lnTo>
                  <a:lnTo>
                    <a:pt x="3354" y="2734"/>
                  </a:lnTo>
                  <a:lnTo>
                    <a:pt x="621" y="0"/>
                  </a:ln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3"/>
            <p:cNvSpPr/>
            <p:nvPr/>
          </p:nvSpPr>
          <p:spPr>
            <a:xfrm>
              <a:off x="4177631" y="4050412"/>
              <a:ext cx="128308" cy="124067"/>
            </a:xfrm>
            <a:custGeom>
              <a:rect b="b" l="l" r="r" t="t"/>
              <a:pathLst>
                <a:path extrusionOk="0" h="4739" w="4901">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3"/>
            <p:cNvSpPr/>
            <p:nvPr/>
          </p:nvSpPr>
          <p:spPr>
            <a:xfrm>
              <a:off x="4177736" y="4059051"/>
              <a:ext cx="123177" cy="115454"/>
            </a:xfrm>
            <a:custGeom>
              <a:rect b="b" l="l" r="r" t="t"/>
              <a:pathLst>
                <a:path extrusionOk="0" h="4410" w="4705">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3"/>
            <p:cNvSpPr/>
            <p:nvPr/>
          </p:nvSpPr>
          <p:spPr>
            <a:xfrm>
              <a:off x="3946462" y="3830343"/>
              <a:ext cx="270308" cy="246144"/>
            </a:xfrm>
            <a:custGeom>
              <a:rect b="b" l="l" r="r" t="t"/>
              <a:pathLst>
                <a:path extrusionOk="0" h="9402" w="10325">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3"/>
            <p:cNvSpPr/>
            <p:nvPr/>
          </p:nvSpPr>
          <p:spPr>
            <a:xfrm>
              <a:off x="3978035" y="3858984"/>
              <a:ext cx="207162" cy="188863"/>
            </a:xfrm>
            <a:custGeom>
              <a:rect b="b" l="l" r="r" t="t"/>
              <a:pathLst>
                <a:path extrusionOk="0" h="7214" w="7913">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3"/>
            <p:cNvSpPr/>
            <p:nvPr/>
          </p:nvSpPr>
          <p:spPr>
            <a:xfrm>
              <a:off x="3977407" y="3878697"/>
              <a:ext cx="178862" cy="167840"/>
            </a:xfrm>
            <a:custGeom>
              <a:rect b="b" l="l" r="r" t="t"/>
              <a:pathLst>
                <a:path extrusionOk="0" h="6411" w="6832">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3"/>
            <p:cNvSpPr/>
            <p:nvPr/>
          </p:nvSpPr>
          <p:spPr>
            <a:xfrm>
              <a:off x="4177736" y="4050464"/>
              <a:ext cx="51863" cy="50999"/>
            </a:xfrm>
            <a:custGeom>
              <a:rect b="b" l="l" r="r" t="t"/>
              <a:pathLst>
                <a:path extrusionOk="0" h="1948" w="1981">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3"/>
            <p:cNvSpPr/>
            <p:nvPr/>
          </p:nvSpPr>
          <p:spPr>
            <a:xfrm>
              <a:off x="4177736" y="4059051"/>
              <a:ext cx="36757" cy="42412"/>
            </a:xfrm>
            <a:custGeom>
              <a:rect b="b" l="l" r="r" t="t"/>
              <a:pathLst>
                <a:path extrusionOk="0" h="1620" w="1404">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3"/>
            <p:cNvSpPr/>
            <p:nvPr/>
          </p:nvSpPr>
          <p:spPr>
            <a:xfrm>
              <a:off x="4029479" y="3885111"/>
              <a:ext cx="104144" cy="28955"/>
            </a:xfrm>
            <a:custGeom>
              <a:rect b="b" l="l" r="r" t="t"/>
              <a:pathLst>
                <a:path extrusionOk="0" h="1106" w="3978">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3"/>
            <p:cNvSpPr/>
            <p:nvPr/>
          </p:nvSpPr>
          <p:spPr>
            <a:xfrm>
              <a:off x="3943687" y="3825107"/>
              <a:ext cx="367908" cy="354477"/>
            </a:xfrm>
            <a:custGeom>
              <a:rect b="b" l="l" r="r" t="t"/>
              <a:pathLst>
                <a:path extrusionOk="0" h="13540" w="14053">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3"/>
            <p:cNvSpPr/>
            <p:nvPr/>
          </p:nvSpPr>
          <p:spPr>
            <a:xfrm>
              <a:off x="4087389" y="3854742"/>
              <a:ext cx="93908" cy="197371"/>
            </a:xfrm>
            <a:custGeom>
              <a:rect b="b" l="l" r="r" t="t"/>
              <a:pathLst>
                <a:path extrusionOk="0" h="7539" w="3587">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3"/>
            <p:cNvSpPr/>
            <p:nvPr/>
          </p:nvSpPr>
          <p:spPr>
            <a:xfrm>
              <a:off x="3972249" y="3854376"/>
              <a:ext cx="105532" cy="197921"/>
            </a:xfrm>
            <a:custGeom>
              <a:rect b="b" l="l" r="r" t="t"/>
              <a:pathLst>
                <a:path extrusionOk="0" h="7560" w="4031">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73"/>
          <p:cNvGrpSpPr/>
          <p:nvPr/>
        </p:nvGrpSpPr>
        <p:grpSpPr>
          <a:xfrm>
            <a:off x="2195360" y="1771530"/>
            <a:ext cx="340235" cy="390763"/>
            <a:chOff x="2195360" y="1976930"/>
            <a:chExt cx="340235" cy="390763"/>
          </a:xfrm>
        </p:grpSpPr>
        <p:sp>
          <p:nvSpPr>
            <p:cNvPr id="9435" name="Google Shape;9435;p73"/>
            <p:cNvSpPr/>
            <p:nvPr/>
          </p:nvSpPr>
          <p:spPr>
            <a:xfrm>
              <a:off x="2265156" y="1982715"/>
              <a:ext cx="195224" cy="87939"/>
            </a:xfrm>
            <a:custGeom>
              <a:rect b="b" l="l" r="r" t="t"/>
              <a:pathLst>
                <a:path extrusionOk="0" h="3359" w="7457">
                  <a:moveTo>
                    <a:pt x="409" y="1"/>
                  </a:moveTo>
                  <a:lnTo>
                    <a:pt x="1" y="3359"/>
                  </a:lnTo>
                  <a:lnTo>
                    <a:pt x="7457" y="3359"/>
                  </a:lnTo>
                  <a:lnTo>
                    <a:pt x="7260"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3"/>
            <p:cNvSpPr/>
            <p:nvPr/>
          </p:nvSpPr>
          <p:spPr>
            <a:xfrm>
              <a:off x="2202010" y="1982715"/>
              <a:ext cx="152970" cy="200879"/>
            </a:xfrm>
            <a:custGeom>
              <a:rect b="b" l="l" r="r" t="t"/>
              <a:pathLst>
                <a:path extrusionOk="0" h="7673" w="5843">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3"/>
            <p:cNvSpPr/>
            <p:nvPr/>
          </p:nvSpPr>
          <p:spPr>
            <a:xfrm>
              <a:off x="2376081" y="1982846"/>
              <a:ext cx="152839" cy="200748"/>
            </a:xfrm>
            <a:custGeom>
              <a:rect b="b" l="l" r="r" t="t"/>
              <a:pathLst>
                <a:path extrusionOk="0" h="7668" w="5838">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3"/>
            <p:cNvSpPr/>
            <p:nvPr/>
          </p:nvSpPr>
          <p:spPr>
            <a:xfrm>
              <a:off x="2261386" y="2102960"/>
              <a:ext cx="93594" cy="80634"/>
            </a:xfrm>
            <a:custGeom>
              <a:rect b="b" l="l" r="r" t="t"/>
              <a:pathLst>
                <a:path extrusionOk="0" h="3080" w="3575">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3"/>
            <p:cNvSpPr/>
            <p:nvPr/>
          </p:nvSpPr>
          <p:spPr>
            <a:xfrm>
              <a:off x="2375950" y="2102960"/>
              <a:ext cx="93620" cy="80634"/>
            </a:xfrm>
            <a:custGeom>
              <a:rect b="b" l="l" r="r" t="t"/>
              <a:pathLst>
                <a:path extrusionOk="0" h="3080" w="3576">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3"/>
            <p:cNvSpPr/>
            <p:nvPr/>
          </p:nvSpPr>
          <p:spPr>
            <a:xfrm>
              <a:off x="2233714" y="2117673"/>
              <a:ext cx="253946" cy="244364"/>
            </a:xfrm>
            <a:custGeom>
              <a:rect b="b" l="l" r="r" t="t"/>
              <a:pathLst>
                <a:path extrusionOk="0" h="9334" w="970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3"/>
            <p:cNvSpPr/>
            <p:nvPr/>
          </p:nvSpPr>
          <p:spPr>
            <a:xfrm>
              <a:off x="2277356" y="2158174"/>
              <a:ext cx="169830" cy="163311"/>
            </a:xfrm>
            <a:custGeom>
              <a:rect b="b" l="l" r="r" t="t"/>
              <a:pathLst>
                <a:path extrusionOk="0" h="6238" w="6487">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3"/>
            <p:cNvSpPr/>
            <p:nvPr/>
          </p:nvSpPr>
          <p:spPr>
            <a:xfrm>
              <a:off x="2311940" y="2188804"/>
              <a:ext cx="106945" cy="95950"/>
            </a:xfrm>
            <a:custGeom>
              <a:rect b="b" l="l" r="r" t="t"/>
              <a:pathLst>
                <a:path extrusionOk="0" h="3665" w="4085">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3"/>
            <p:cNvSpPr/>
            <p:nvPr/>
          </p:nvSpPr>
          <p:spPr>
            <a:xfrm>
              <a:off x="2277984" y="2152362"/>
              <a:ext cx="181899" cy="174987"/>
            </a:xfrm>
            <a:custGeom>
              <a:rect b="b" l="l" r="r" t="t"/>
              <a:pathLst>
                <a:path extrusionOk="0" h="6684" w="6948">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3"/>
            <p:cNvSpPr/>
            <p:nvPr/>
          </p:nvSpPr>
          <p:spPr>
            <a:xfrm>
              <a:off x="2195360" y="1976930"/>
              <a:ext cx="340235" cy="390763"/>
            </a:xfrm>
            <a:custGeom>
              <a:rect b="b" l="l" r="r" t="t"/>
              <a:pathLst>
                <a:path extrusionOk="0" h="14926" w="12996">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3"/>
            <p:cNvSpPr/>
            <p:nvPr/>
          </p:nvSpPr>
          <p:spPr>
            <a:xfrm>
              <a:off x="2304662" y="2183176"/>
              <a:ext cx="121763" cy="107495"/>
            </a:xfrm>
            <a:custGeom>
              <a:rect b="b" l="l" r="r" t="t"/>
              <a:pathLst>
                <a:path extrusionOk="0" h="4106" w="4651">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73"/>
          <p:cNvGrpSpPr/>
          <p:nvPr/>
        </p:nvGrpSpPr>
        <p:grpSpPr>
          <a:xfrm>
            <a:off x="2567509" y="1796819"/>
            <a:ext cx="432179" cy="332172"/>
            <a:chOff x="2567509" y="2002219"/>
            <a:chExt cx="432179" cy="332172"/>
          </a:xfrm>
        </p:grpSpPr>
        <p:sp>
          <p:nvSpPr>
            <p:cNvPr id="9447" name="Google Shape;9447;p73"/>
            <p:cNvSpPr/>
            <p:nvPr/>
          </p:nvSpPr>
          <p:spPr>
            <a:xfrm>
              <a:off x="2608271" y="2008503"/>
              <a:ext cx="350419" cy="242139"/>
            </a:xfrm>
            <a:custGeom>
              <a:rect b="b" l="l" r="r" t="t"/>
              <a:pathLst>
                <a:path extrusionOk="0" h="9249" w="13385">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3"/>
            <p:cNvSpPr/>
            <p:nvPr/>
          </p:nvSpPr>
          <p:spPr>
            <a:xfrm>
              <a:off x="2608271" y="2008503"/>
              <a:ext cx="350419" cy="242008"/>
            </a:xfrm>
            <a:custGeom>
              <a:rect b="b" l="l" r="r" t="t"/>
              <a:pathLst>
                <a:path extrusionOk="0" h="9244" w="13385">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3"/>
            <p:cNvSpPr/>
            <p:nvPr/>
          </p:nvSpPr>
          <p:spPr>
            <a:xfrm>
              <a:off x="2634425" y="2034656"/>
              <a:ext cx="298085" cy="174856"/>
            </a:xfrm>
            <a:custGeom>
              <a:rect b="b" l="l" r="r" t="t"/>
              <a:pathLst>
                <a:path extrusionOk="0" h="6679" w="11386">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3"/>
            <p:cNvSpPr/>
            <p:nvPr/>
          </p:nvSpPr>
          <p:spPr>
            <a:xfrm>
              <a:off x="2634425" y="2034656"/>
              <a:ext cx="298085" cy="174856"/>
            </a:xfrm>
            <a:custGeom>
              <a:rect b="b" l="l" r="r" t="t"/>
              <a:pathLst>
                <a:path extrusionOk="0" h="6679" w="11386">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3"/>
            <p:cNvSpPr/>
            <p:nvPr/>
          </p:nvSpPr>
          <p:spPr>
            <a:xfrm>
              <a:off x="2573792" y="2303813"/>
              <a:ext cx="419351" cy="24295"/>
            </a:xfrm>
            <a:custGeom>
              <a:rect b="b" l="l" r="r" t="t"/>
              <a:pathLst>
                <a:path extrusionOk="0" h="928" w="16018">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3"/>
            <p:cNvSpPr/>
            <p:nvPr/>
          </p:nvSpPr>
          <p:spPr>
            <a:xfrm>
              <a:off x="2573792" y="2235640"/>
              <a:ext cx="419482" cy="68199"/>
            </a:xfrm>
            <a:custGeom>
              <a:rect b="b" l="l" r="r" t="t"/>
              <a:pathLst>
                <a:path extrusionOk="0" h="2605" w="16023">
                  <a:moveTo>
                    <a:pt x="1317" y="1"/>
                  </a:moveTo>
                  <a:lnTo>
                    <a:pt x="1" y="2605"/>
                  </a:lnTo>
                  <a:lnTo>
                    <a:pt x="16022" y="2605"/>
                  </a:lnTo>
                  <a:lnTo>
                    <a:pt x="1470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3"/>
            <p:cNvSpPr/>
            <p:nvPr/>
          </p:nvSpPr>
          <p:spPr>
            <a:xfrm>
              <a:off x="2573792" y="2235771"/>
              <a:ext cx="419482" cy="68068"/>
            </a:xfrm>
            <a:custGeom>
              <a:rect b="b" l="l" r="r" t="t"/>
              <a:pathLst>
                <a:path extrusionOk="0" h="2600" w="16023">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3"/>
            <p:cNvSpPr/>
            <p:nvPr/>
          </p:nvSpPr>
          <p:spPr>
            <a:xfrm>
              <a:off x="2727992" y="2269727"/>
              <a:ext cx="111082" cy="34113"/>
            </a:xfrm>
            <a:custGeom>
              <a:rect b="b" l="l" r="r" t="t"/>
              <a:pathLst>
                <a:path extrusionOk="0" h="1303" w="4243">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3"/>
            <p:cNvSpPr/>
            <p:nvPr/>
          </p:nvSpPr>
          <p:spPr>
            <a:xfrm>
              <a:off x="2727992" y="2291351"/>
              <a:ext cx="111082" cy="12488"/>
            </a:xfrm>
            <a:custGeom>
              <a:rect b="b" l="l" r="r" t="t"/>
              <a:pathLst>
                <a:path extrusionOk="0" h="477" w="4243">
                  <a:moveTo>
                    <a:pt x="130" y="1"/>
                  </a:moveTo>
                  <a:lnTo>
                    <a:pt x="1" y="477"/>
                  </a:lnTo>
                  <a:lnTo>
                    <a:pt x="4243" y="477"/>
                  </a:lnTo>
                  <a:lnTo>
                    <a:pt x="4108" y="1"/>
                  </a:ln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3"/>
            <p:cNvSpPr/>
            <p:nvPr/>
          </p:nvSpPr>
          <p:spPr>
            <a:xfrm>
              <a:off x="2567509" y="2002219"/>
              <a:ext cx="432179" cy="332172"/>
            </a:xfrm>
            <a:custGeom>
              <a:rect b="b" l="l" r="r" t="t"/>
              <a:pathLst>
                <a:path extrusionOk="0" h="12688" w="16508">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3"/>
            <p:cNvSpPr/>
            <p:nvPr/>
          </p:nvSpPr>
          <p:spPr>
            <a:xfrm>
              <a:off x="2628142" y="2132622"/>
              <a:ext cx="310783" cy="83174"/>
            </a:xfrm>
            <a:custGeom>
              <a:rect b="b" l="l" r="r" t="t"/>
              <a:pathLst>
                <a:path extrusionOk="0" h="3177" w="11871">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3"/>
            <p:cNvSpPr/>
            <p:nvPr/>
          </p:nvSpPr>
          <p:spPr>
            <a:xfrm>
              <a:off x="2628142" y="2028373"/>
              <a:ext cx="310678" cy="83200"/>
            </a:xfrm>
            <a:custGeom>
              <a:rect b="b" l="l" r="r" t="t"/>
              <a:pathLst>
                <a:path extrusionOk="0" h="3178" w="11867">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73"/>
          <p:cNvGrpSpPr/>
          <p:nvPr/>
        </p:nvGrpSpPr>
        <p:grpSpPr>
          <a:xfrm>
            <a:off x="1323907" y="3154488"/>
            <a:ext cx="281854" cy="359242"/>
            <a:chOff x="1323907" y="3359888"/>
            <a:chExt cx="281854" cy="359242"/>
          </a:xfrm>
        </p:grpSpPr>
        <p:sp>
          <p:nvSpPr>
            <p:cNvPr id="9460" name="Google Shape;9460;p73"/>
            <p:cNvSpPr/>
            <p:nvPr/>
          </p:nvSpPr>
          <p:spPr>
            <a:xfrm>
              <a:off x="1352940" y="3424919"/>
              <a:ext cx="247034" cy="288922"/>
            </a:xfrm>
            <a:custGeom>
              <a:rect b="b" l="l" r="r" t="t"/>
              <a:pathLst>
                <a:path extrusionOk="0" h="11036" w="9436">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3"/>
            <p:cNvSpPr/>
            <p:nvPr/>
          </p:nvSpPr>
          <p:spPr>
            <a:xfrm>
              <a:off x="1329693" y="3395100"/>
              <a:ext cx="247034" cy="288922"/>
            </a:xfrm>
            <a:custGeom>
              <a:rect b="b" l="l" r="r" t="t"/>
              <a:pathLst>
                <a:path extrusionOk="0" h="11036" w="9436">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3"/>
            <p:cNvSpPr/>
            <p:nvPr/>
          </p:nvSpPr>
          <p:spPr>
            <a:xfrm>
              <a:off x="1553296" y="3395100"/>
              <a:ext cx="23431" cy="288922"/>
            </a:xfrm>
            <a:custGeom>
              <a:rect b="b" l="l" r="r" t="t"/>
              <a:pathLst>
                <a:path extrusionOk="0" h="11036" w="895">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3"/>
            <p:cNvSpPr/>
            <p:nvPr/>
          </p:nvSpPr>
          <p:spPr>
            <a:xfrm>
              <a:off x="1368910" y="3473954"/>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3"/>
            <p:cNvSpPr/>
            <p:nvPr/>
          </p:nvSpPr>
          <p:spPr>
            <a:xfrm>
              <a:off x="1368910" y="3541996"/>
              <a:ext cx="46705" cy="42176"/>
            </a:xfrm>
            <a:custGeom>
              <a:rect b="b" l="l" r="r" t="t"/>
              <a:pathLst>
                <a:path extrusionOk="0" h="1611" w="1784">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3"/>
            <p:cNvSpPr/>
            <p:nvPr/>
          </p:nvSpPr>
          <p:spPr>
            <a:xfrm>
              <a:off x="1368910" y="3610038"/>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3"/>
            <p:cNvSpPr/>
            <p:nvPr/>
          </p:nvSpPr>
          <p:spPr>
            <a:xfrm>
              <a:off x="1357731" y="3386435"/>
              <a:ext cx="77755" cy="36390"/>
            </a:xfrm>
            <a:custGeom>
              <a:rect b="b" l="l" r="r" t="t"/>
              <a:pathLst>
                <a:path extrusionOk="0" h="1390" w="297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3"/>
            <p:cNvSpPr/>
            <p:nvPr/>
          </p:nvSpPr>
          <p:spPr>
            <a:xfrm>
              <a:off x="1400614" y="3386304"/>
              <a:ext cx="34872" cy="36390"/>
            </a:xfrm>
            <a:custGeom>
              <a:rect b="b" l="l" r="r" t="t"/>
              <a:pathLst>
                <a:path extrusionOk="0" h="1390" w="1332">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3"/>
            <p:cNvSpPr/>
            <p:nvPr/>
          </p:nvSpPr>
          <p:spPr>
            <a:xfrm>
              <a:off x="1323907" y="3389917"/>
              <a:ext cx="281854" cy="329214"/>
            </a:xfrm>
            <a:custGeom>
              <a:rect b="b" l="l" r="r" t="t"/>
              <a:pathLst>
                <a:path extrusionOk="0" h="12575" w="10766">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3"/>
            <p:cNvSpPr/>
            <p:nvPr/>
          </p:nvSpPr>
          <p:spPr>
            <a:xfrm>
              <a:off x="1323907" y="3359888"/>
              <a:ext cx="196219" cy="274471"/>
            </a:xfrm>
            <a:custGeom>
              <a:rect b="b" l="l" r="r" t="t"/>
              <a:pathLst>
                <a:path extrusionOk="0" h="10484" w="7495">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3"/>
            <p:cNvSpPr/>
            <p:nvPr/>
          </p:nvSpPr>
          <p:spPr>
            <a:xfrm>
              <a:off x="1436690" y="3477070"/>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3"/>
            <p:cNvSpPr/>
            <p:nvPr/>
          </p:nvSpPr>
          <p:spPr>
            <a:xfrm>
              <a:off x="1436690" y="3499585"/>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3"/>
            <p:cNvSpPr/>
            <p:nvPr/>
          </p:nvSpPr>
          <p:spPr>
            <a:xfrm>
              <a:off x="1436690" y="3545112"/>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3"/>
            <p:cNvSpPr/>
            <p:nvPr/>
          </p:nvSpPr>
          <p:spPr>
            <a:xfrm>
              <a:off x="1436690" y="3567626"/>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3"/>
            <p:cNvSpPr/>
            <p:nvPr/>
          </p:nvSpPr>
          <p:spPr>
            <a:xfrm>
              <a:off x="1436664" y="3613153"/>
              <a:ext cx="106605" cy="10655"/>
            </a:xfrm>
            <a:custGeom>
              <a:rect b="b" l="l" r="r" t="t"/>
              <a:pathLst>
                <a:path extrusionOk="0" h="407" w="4072">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3"/>
            <p:cNvSpPr/>
            <p:nvPr/>
          </p:nvSpPr>
          <p:spPr>
            <a:xfrm>
              <a:off x="1436690" y="3635668"/>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3"/>
            <p:cNvSpPr/>
            <p:nvPr/>
          </p:nvSpPr>
          <p:spPr>
            <a:xfrm>
              <a:off x="1363124" y="3467671"/>
              <a:ext cx="72859" cy="53748"/>
            </a:xfrm>
            <a:custGeom>
              <a:rect b="b" l="l" r="r" t="t"/>
              <a:pathLst>
                <a:path extrusionOk="0" h="2053" w="2783">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3"/>
            <p:cNvSpPr/>
            <p:nvPr/>
          </p:nvSpPr>
          <p:spPr>
            <a:xfrm>
              <a:off x="1363124" y="3536184"/>
              <a:ext cx="72859" cy="53145"/>
            </a:xfrm>
            <a:custGeom>
              <a:rect b="b" l="l" r="r" t="t"/>
              <a:pathLst>
                <a:path extrusionOk="0" h="2030" w="2783">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3"/>
            <p:cNvSpPr/>
            <p:nvPr/>
          </p:nvSpPr>
          <p:spPr>
            <a:xfrm>
              <a:off x="1363124" y="3604750"/>
              <a:ext cx="72859" cy="52753"/>
            </a:xfrm>
            <a:custGeom>
              <a:rect b="b" l="l" r="r" t="t"/>
              <a:pathLst>
                <a:path extrusionOk="0" h="2015" w="2783">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73"/>
          <p:cNvGrpSpPr/>
          <p:nvPr/>
        </p:nvGrpSpPr>
        <p:grpSpPr>
          <a:xfrm>
            <a:off x="2184548" y="3654055"/>
            <a:ext cx="354948" cy="286776"/>
            <a:chOff x="2184548" y="3859455"/>
            <a:chExt cx="354948" cy="286776"/>
          </a:xfrm>
        </p:grpSpPr>
        <p:sp>
          <p:nvSpPr>
            <p:cNvPr id="9480" name="Google Shape;9480;p73"/>
            <p:cNvSpPr/>
            <p:nvPr/>
          </p:nvSpPr>
          <p:spPr>
            <a:xfrm>
              <a:off x="2189810" y="3864743"/>
              <a:ext cx="68958" cy="276199"/>
            </a:xfrm>
            <a:custGeom>
              <a:rect b="b" l="l" r="r" t="t"/>
              <a:pathLst>
                <a:path extrusionOk="0" h="10550" w="2634">
                  <a:moveTo>
                    <a:pt x="1" y="0"/>
                  </a:moveTo>
                  <a:lnTo>
                    <a:pt x="1" y="10550"/>
                  </a:lnTo>
                  <a:lnTo>
                    <a:pt x="2634" y="10550"/>
                  </a:lnTo>
                  <a:lnTo>
                    <a:pt x="2634" y="6558"/>
                  </a:lnTo>
                  <a:lnTo>
                    <a:pt x="2634"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3"/>
            <p:cNvSpPr/>
            <p:nvPr/>
          </p:nvSpPr>
          <p:spPr>
            <a:xfrm>
              <a:off x="218981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3"/>
            <p:cNvSpPr/>
            <p:nvPr/>
          </p:nvSpPr>
          <p:spPr>
            <a:xfrm>
              <a:off x="2258742" y="3864743"/>
              <a:ext cx="68827" cy="276199"/>
            </a:xfrm>
            <a:custGeom>
              <a:rect b="b" l="l" r="r" t="t"/>
              <a:pathLst>
                <a:path extrusionOk="0" h="10550" w="2629">
                  <a:moveTo>
                    <a:pt x="1" y="0"/>
                  </a:moveTo>
                  <a:lnTo>
                    <a:pt x="1" y="6558"/>
                  </a:lnTo>
                  <a:lnTo>
                    <a:pt x="1"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3"/>
            <p:cNvSpPr/>
            <p:nvPr/>
          </p:nvSpPr>
          <p:spPr>
            <a:xfrm>
              <a:off x="2258742" y="3864743"/>
              <a:ext cx="15499" cy="276199"/>
            </a:xfrm>
            <a:custGeom>
              <a:rect b="b" l="l" r="r" t="t"/>
              <a:pathLst>
                <a:path extrusionOk="0" h="10550" w="592">
                  <a:moveTo>
                    <a:pt x="1" y="0"/>
                  </a:moveTo>
                  <a:lnTo>
                    <a:pt x="1" y="10550"/>
                  </a:lnTo>
                  <a:lnTo>
                    <a:pt x="592" y="10550"/>
                  </a:lnTo>
                  <a:lnTo>
                    <a:pt x="592"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3"/>
            <p:cNvSpPr/>
            <p:nvPr/>
          </p:nvSpPr>
          <p:spPr>
            <a:xfrm>
              <a:off x="2327543" y="3864743"/>
              <a:ext cx="68958" cy="276199"/>
            </a:xfrm>
            <a:custGeom>
              <a:rect b="b" l="l" r="r" t="t"/>
              <a:pathLst>
                <a:path extrusionOk="0" h="10550" w="2634">
                  <a:moveTo>
                    <a:pt x="0" y="0"/>
                  </a:moveTo>
                  <a:lnTo>
                    <a:pt x="0" y="10550"/>
                  </a:lnTo>
                  <a:lnTo>
                    <a:pt x="2633" y="10550"/>
                  </a:lnTo>
                  <a:lnTo>
                    <a:pt x="2633" y="6558"/>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3"/>
            <p:cNvSpPr/>
            <p:nvPr/>
          </p:nvSpPr>
          <p:spPr>
            <a:xfrm>
              <a:off x="2396475" y="3864743"/>
              <a:ext cx="68801" cy="276199"/>
            </a:xfrm>
            <a:custGeom>
              <a:rect b="b" l="l" r="r" t="t"/>
              <a:pathLst>
                <a:path extrusionOk="0" h="10550" w="2628">
                  <a:moveTo>
                    <a:pt x="0" y="0"/>
                  </a:moveTo>
                  <a:lnTo>
                    <a:pt x="0"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3"/>
            <p:cNvSpPr/>
            <p:nvPr/>
          </p:nvSpPr>
          <p:spPr>
            <a:xfrm>
              <a:off x="2465250" y="3864743"/>
              <a:ext cx="68958" cy="276199"/>
            </a:xfrm>
            <a:custGeom>
              <a:rect b="b" l="l" r="r" t="t"/>
              <a:pathLst>
                <a:path extrusionOk="0" h="10550" w="2634">
                  <a:moveTo>
                    <a:pt x="1" y="0"/>
                  </a:moveTo>
                  <a:lnTo>
                    <a:pt x="1" y="6558"/>
                  </a:lnTo>
                  <a:lnTo>
                    <a:pt x="1" y="10550"/>
                  </a:lnTo>
                  <a:lnTo>
                    <a:pt x="2633" y="10550"/>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3"/>
            <p:cNvSpPr/>
            <p:nvPr/>
          </p:nvSpPr>
          <p:spPr>
            <a:xfrm>
              <a:off x="2327543" y="3864743"/>
              <a:ext cx="15629" cy="276199"/>
            </a:xfrm>
            <a:custGeom>
              <a:rect b="b" l="l" r="r" t="t"/>
              <a:pathLst>
                <a:path extrusionOk="0" h="10550" w="597">
                  <a:moveTo>
                    <a:pt x="0" y="0"/>
                  </a:moveTo>
                  <a:lnTo>
                    <a:pt x="0" y="10550"/>
                  </a:lnTo>
                  <a:lnTo>
                    <a:pt x="596" y="10550"/>
                  </a:lnTo>
                  <a:lnTo>
                    <a:pt x="596"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3"/>
            <p:cNvSpPr/>
            <p:nvPr/>
          </p:nvSpPr>
          <p:spPr>
            <a:xfrm>
              <a:off x="2396475" y="3864743"/>
              <a:ext cx="15472" cy="276199"/>
            </a:xfrm>
            <a:custGeom>
              <a:rect b="b" l="l" r="r" t="t"/>
              <a:pathLst>
                <a:path extrusionOk="0" h="10550" w="591">
                  <a:moveTo>
                    <a:pt x="0" y="0"/>
                  </a:moveTo>
                  <a:lnTo>
                    <a:pt x="0" y="10550"/>
                  </a:lnTo>
                  <a:lnTo>
                    <a:pt x="591" y="10550"/>
                  </a:lnTo>
                  <a:lnTo>
                    <a:pt x="591"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3"/>
            <p:cNvSpPr/>
            <p:nvPr/>
          </p:nvSpPr>
          <p:spPr>
            <a:xfrm>
              <a:off x="246525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3"/>
            <p:cNvSpPr/>
            <p:nvPr/>
          </p:nvSpPr>
          <p:spPr>
            <a:xfrm>
              <a:off x="2238505"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3"/>
            <p:cNvSpPr/>
            <p:nvPr/>
          </p:nvSpPr>
          <p:spPr>
            <a:xfrm>
              <a:off x="2238505" y="3864743"/>
              <a:ext cx="13352" cy="171688"/>
            </a:xfrm>
            <a:custGeom>
              <a:rect b="b" l="l" r="r" t="t"/>
              <a:pathLst>
                <a:path extrusionOk="0" h="6558" w="510">
                  <a:moveTo>
                    <a:pt x="0" y="0"/>
                  </a:moveTo>
                  <a:lnTo>
                    <a:pt x="0" y="6558"/>
                  </a:lnTo>
                  <a:lnTo>
                    <a:pt x="509" y="6558"/>
                  </a:lnTo>
                  <a:lnTo>
                    <a:pt x="509"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3"/>
            <p:cNvSpPr/>
            <p:nvPr/>
          </p:nvSpPr>
          <p:spPr>
            <a:xfrm>
              <a:off x="2376212" y="3864743"/>
              <a:ext cx="40527" cy="171688"/>
            </a:xfrm>
            <a:custGeom>
              <a:rect b="b" l="l" r="r" t="t"/>
              <a:pathLst>
                <a:path extrusionOk="0" h="6558" w="1548">
                  <a:moveTo>
                    <a:pt x="1" y="0"/>
                  </a:moveTo>
                  <a:lnTo>
                    <a:pt x="1" y="6558"/>
                  </a:lnTo>
                  <a:lnTo>
                    <a:pt x="1548" y="6558"/>
                  </a:lnTo>
                  <a:lnTo>
                    <a:pt x="1548"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3"/>
            <p:cNvSpPr/>
            <p:nvPr/>
          </p:nvSpPr>
          <p:spPr>
            <a:xfrm>
              <a:off x="2376212" y="3864743"/>
              <a:ext cx="13352" cy="171688"/>
            </a:xfrm>
            <a:custGeom>
              <a:rect b="b" l="l" r="r" t="t"/>
              <a:pathLst>
                <a:path extrusionOk="0" h="6558" w="510">
                  <a:moveTo>
                    <a:pt x="1" y="0"/>
                  </a:moveTo>
                  <a:lnTo>
                    <a:pt x="1"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3"/>
            <p:cNvSpPr/>
            <p:nvPr/>
          </p:nvSpPr>
          <p:spPr>
            <a:xfrm>
              <a:off x="2445013"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3"/>
            <p:cNvSpPr/>
            <p:nvPr/>
          </p:nvSpPr>
          <p:spPr>
            <a:xfrm>
              <a:off x="2445013" y="3864743"/>
              <a:ext cx="13352" cy="171688"/>
            </a:xfrm>
            <a:custGeom>
              <a:rect b="b" l="l" r="r" t="t"/>
              <a:pathLst>
                <a:path extrusionOk="0" h="6558" w="510">
                  <a:moveTo>
                    <a:pt x="0" y="0"/>
                  </a:moveTo>
                  <a:lnTo>
                    <a:pt x="0"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3"/>
            <p:cNvSpPr/>
            <p:nvPr/>
          </p:nvSpPr>
          <p:spPr>
            <a:xfrm>
              <a:off x="2184548" y="3859455"/>
              <a:ext cx="354948" cy="286776"/>
            </a:xfrm>
            <a:custGeom>
              <a:rect b="b" l="l" r="r" t="t"/>
              <a:pathLst>
                <a:path extrusionOk="0" h="10954" w="13558">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7" name="Google Shape;9497;p73"/>
          <p:cNvGrpSpPr/>
          <p:nvPr/>
        </p:nvGrpSpPr>
        <p:grpSpPr>
          <a:xfrm>
            <a:off x="3140511" y="3634708"/>
            <a:ext cx="216823" cy="334162"/>
            <a:chOff x="3140511" y="3840108"/>
            <a:chExt cx="216823" cy="334162"/>
          </a:xfrm>
        </p:grpSpPr>
        <p:sp>
          <p:nvSpPr>
            <p:cNvPr id="9498" name="Google Shape;9498;p73"/>
            <p:cNvSpPr/>
            <p:nvPr/>
          </p:nvSpPr>
          <p:spPr>
            <a:xfrm>
              <a:off x="3146925" y="3846155"/>
              <a:ext cx="210068" cy="246511"/>
            </a:xfrm>
            <a:custGeom>
              <a:rect b="b" l="l" r="r" t="t"/>
              <a:pathLst>
                <a:path extrusionOk="0" h="9416" w="8024">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3"/>
            <p:cNvSpPr/>
            <p:nvPr/>
          </p:nvSpPr>
          <p:spPr>
            <a:xfrm>
              <a:off x="3146925" y="3846182"/>
              <a:ext cx="112862" cy="246485"/>
            </a:xfrm>
            <a:custGeom>
              <a:rect b="b" l="l" r="r" t="t"/>
              <a:pathLst>
                <a:path extrusionOk="0" h="9415" w="4311">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3"/>
            <p:cNvSpPr/>
            <p:nvPr/>
          </p:nvSpPr>
          <p:spPr>
            <a:xfrm>
              <a:off x="3229182" y="3996298"/>
              <a:ext cx="45422" cy="29191"/>
            </a:xfrm>
            <a:custGeom>
              <a:rect b="b" l="l" r="r" t="t"/>
              <a:pathLst>
                <a:path extrusionOk="0" h="1115" w="1735">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3"/>
            <p:cNvSpPr/>
            <p:nvPr/>
          </p:nvSpPr>
          <p:spPr>
            <a:xfrm>
              <a:off x="3225282" y="4003078"/>
              <a:ext cx="53224" cy="22410"/>
            </a:xfrm>
            <a:custGeom>
              <a:rect b="b" l="l" r="r" t="t"/>
              <a:pathLst>
                <a:path extrusionOk="0" h="856" w="2033">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3"/>
            <p:cNvSpPr/>
            <p:nvPr/>
          </p:nvSpPr>
          <p:spPr>
            <a:xfrm>
              <a:off x="3212218" y="4134135"/>
              <a:ext cx="79509" cy="34348"/>
            </a:xfrm>
            <a:custGeom>
              <a:rect b="b" l="l" r="r" t="t"/>
              <a:pathLst>
                <a:path extrusionOk="0" h="1312" w="3037">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3"/>
            <p:cNvSpPr/>
            <p:nvPr/>
          </p:nvSpPr>
          <p:spPr>
            <a:xfrm>
              <a:off x="3212218" y="4134135"/>
              <a:ext cx="24164" cy="34348"/>
            </a:xfrm>
            <a:custGeom>
              <a:rect b="b" l="l" r="r" t="t"/>
              <a:pathLst>
                <a:path extrusionOk="0" h="1312" w="923">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3"/>
            <p:cNvSpPr/>
            <p:nvPr/>
          </p:nvSpPr>
          <p:spPr>
            <a:xfrm>
              <a:off x="3190069" y="4092012"/>
              <a:ext cx="123779" cy="42647"/>
            </a:xfrm>
            <a:custGeom>
              <a:rect b="b" l="l" r="r" t="t"/>
              <a:pathLst>
                <a:path extrusionOk="0" h="1629" w="4728">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3"/>
            <p:cNvSpPr/>
            <p:nvPr/>
          </p:nvSpPr>
          <p:spPr>
            <a:xfrm>
              <a:off x="3190069" y="4109474"/>
              <a:ext cx="123779" cy="25185"/>
            </a:xfrm>
            <a:custGeom>
              <a:rect b="b" l="l" r="r" t="t"/>
              <a:pathLst>
                <a:path extrusionOk="0" h="962" w="4728">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3"/>
            <p:cNvSpPr/>
            <p:nvPr/>
          </p:nvSpPr>
          <p:spPr>
            <a:xfrm>
              <a:off x="3140511" y="3840108"/>
              <a:ext cx="216823" cy="334162"/>
            </a:xfrm>
            <a:custGeom>
              <a:rect b="b" l="l" r="r" t="t"/>
              <a:pathLst>
                <a:path extrusionOk="0" h="12764" w="8282">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73"/>
          <p:cNvGrpSpPr/>
          <p:nvPr/>
        </p:nvGrpSpPr>
        <p:grpSpPr>
          <a:xfrm>
            <a:off x="883193" y="3157394"/>
            <a:ext cx="275099" cy="363876"/>
            <a:chOff x="883193" y="3362794"/>
            <a:chExt cx="275099" cy="363876"/>
          </a:xfrm>
        </p:grpSpPr>
        <p:sp>
          <p:nvSpPr>
            <p:cNvPr id="9508" name="Google Shape;9508;p73"/>
            <p:cNvSpPr/>
            <p:nvPr/>
          </p:nvSpPr>
          <p:spPr>
            <a:xfrm>
              <a:off x="889869" y="3373475"/>
              <a:ext cx="261748" cy="347906"/>
            </a:xfrm>
            <a:custGeom>
              <a:rect b="b" l="l" r="r" t="t"/>
              <a:pathLst>
                <a:path extrusionOk="0" h="13289" w="9998">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3"/>
            <p:cNvSpPr/>
            <p:nvPr/>
          </p:nvSpPr>
          <p:spPr>
            <a:xfrm>
              <a:off x="1025821" y="3373475"/>
              <a:ext cx="125926" cy="347906"/>
            </a:xfrm>
            <a:custGeom>
              <a:rect b="b" l="l" r="r" t="t"/>
              <a:pathLst>
                <a:path extrusionOk="0" h="13289" w="481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3"/>
            <p:cNvSpPr/>
            <p:nvPr/>
          </p:nvSpPr>
          <p:spPr>
            <a:xfrm>
              <a:off x="942307" y="3609593"/>
              <a:ext cx="156871" cy="82100"/>
            </a:xfrm>
            <a:custGeom>
              <a:rect b="b" l="l" r="r" t="t"/>
              <a:pathLst>
                <a:path extrusionOk="0" h="3136" w="5992">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3"/>
            <p:cNvSpPr/>
            <p:nvPr/>
          </p:nvSpPr>
          <p:spPr>
            <a:xfrm>
              <a:off x="1005584" y="3609671"/>
              <a:ext cx="93593" cy="82153"/>
            </a:xfrm>
            <a:custGeom>
              <a:rect b="b" l="l" r="r" t="t"/>
              <a:pathLst>
                <a:path extrusionOk="0" h="3138" w="3575">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3"/>
            <p:cNvSpPr/>
            <p:nvPr/>
          </p:nvSpPr>
          <p:spPr>
            <a:xfrm>
              <a:off x="1042681" y="3655198"/>
              <a:ext cx="21153" cy="18143"/>
            </a:xfrm>
            <a:custGeom>
              <a:rect b="b" l="l" r="r" t="t"/>
              <a:pathLst>
                <a:path extrusionOk="0" h="693" w="808">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3"/>
            <p:cNvSpPr/>
            <p:nvPr/>
          </p:nvSpPr>
          <p:spPr>
            <a:xfrm>
              <a:off x="1051111" y="3655198"/>
              <a:ext cx="13718" cy="18143"/>
            </a:xfrm>
            <a:custGeom>
              <a:rect b="b" l="l" r="r" t="t"/>
              <a:pathLst>
                <a:path extrusionOk="0" h="693" w="524">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3"/>
            <p:cNvSpPr/>
            <p:nvPr/>
          </p:nvSpPr>
          <p:spPr>
            <a:xfrm>
              <a:off x="971864" y="3659989"/>
              <a:ext cx="21284" cy="18143"/>
            </a:xfrm>
            <a:custGeom>
              <a:rect b="b" l="l" r="r" t="t"/>
              <a:pathLst>
                <a:path extrusionOk="0" h="693" w="813">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3"/>
            <p:cNvSpPr/>
            <p:nvPr/>
          </p:nvSpPr>
          <p:spPr>
            <a:xfrm>
              <a:off x="980425" y="3659989"/>
              <a:ext cx="13718" cy="18117"/>
            </a:xfrm>
            <a:custGeom>
              <a:rect b="b" l="l" r="r" t="t"/>
              <a:pathLst>
                <a:path extrusionOk="0" h="692" w="524">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3"/>
            <p:cNvSpPr/>
            <p:nvPr/>
          </p:nvSpPr>
          <p:spPr>
            <a:xfrm>
              <a:off x="1000296" y="3629542"/>
              <a:ext cx="25552" cy="21834"/>
            </a:xfrm>
            <a:custGeom>
              <a:rect b="b" l="l" r="r" t="t"/>
              <a:pathLst>
                <a:path extrusionOk="0" h="834" w="976">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3"/>
            <p:cNvSpPr/>
            <p:nvPr/>
          </p:nvSpPr>
          <p:spPr>
            <a:xfrm>
              <a:off x="1010480" y="3629516"/>
              <a:ext cx="15368" cy="21860"/>
            </a:xfrm>
            <a:custGeom>
              <a:rect b="b" l="l" r="r" t="t"/>
              <a:pathLst>
                <a:path extrusionOk="0" h="835" w="587">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3"/>
            <p:cNvSpPr/>
            <p:nvPr/>
          </p:nvSpPr>
          <p:spPr>
            <a:xfrm>
              <a:off x="986970" y="3570428"/>
              <a:ext cx="25421" cy="21756"/>
            </a:xfrm>
            <a:custGeom>
              <a:rect b="b" l="l" r="r" t="t"/>
              <a:pathLst>
                <a:path extrusionOk="0" h="831" w="971">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3"/>
            <p:cNvSpPr/>
            <p:nvPr/>
          </p:nvSpPr>
          <p:spPr>
            <a:xfrm>
              <a:off x="996761" y="3570428"/>
              <a:ext cx="16886" cy="21808"/>
            </a:xfrm>
            <a:custGeom>
              <a:rect b="b" l="l" r="r" t="t"/>
              <a:pathLst>
                <a:path extrusionOk="0" h="833" w="645">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3"/>
            <p:cNvSpPr/>
            <p:nvPr/>
          </p:nvSpPr>
          <p:spPr>
            <a:xfrm>
              <a:off x="1019905" y="3541630"/>
              <a:ext cx="25447" cy="21886"/>
            </a:xfrm>
            <a:custGeom>
              <a:rect b="b" l="l" r="r" t="t"/>
              <a:pathLst>
                <a:path extrusionOk="0" h="836" w="972">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3"/>
            <p:cNvSpPr/>
            <p:nvPr/>
          </p:nvSpPr>
          <p:spPr>
            <a:xfrm>
              <a:off x="1029722" y="3541630"/>
              <a:ext cx="16991" cy="21860"/>
            </a:xfrm>
            <a:custGeom>
              <a:rect b="b" l="l" r="r" t="t"/>
              <a:pathLst>
                <a:path extrusionOk="0" h="835" w="649">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3"/>
            <p:cNvSpPr/>
            <p:nvPr/>
          </p:nvSpPr>
          <p:spPr>
            <a:xfrm>
              <a:off x="1004930" y="3500998"/>
              <a:ext cx="21180" cy="18143"/>
            </a:xfrm>
            <a:custGeom>
              <a:rect b="b" l="l" r="r" t="t"/>
              <a:pathLst>
                <a:path extrusionOk="0" h="693" w="809">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3"/>
            <p:cNvSpPr/>
            <p:nvPr/>
          </p:nvSpPr>
          <p:spPr>
            <a:xfrm>
              <a:off x="1013360" y="3500998"/>
              <a:ext cx="13744" cy="18143"/>
            </a:xfrm>
            <a:custGeom>
              <a:rect b="b" l="l" r="r" t="t"/>
              <a:pathLst>
                <a:path extrusionOk="0" h="693" w="525">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3"/>
            <p:cNvSpPr/>
            <p:nvPr/>
          </p:nvSpPr>
          <p:spPr>
            <a:xfrm>
              <a:off x="975268" y="3368082"/>
              <a:ext cx="90949" cy="28065"/>
            </a:xfrm>
            <a:custGeom>
              <a:rect b="b" l="l" r="r" t="t"/>
              <a:pathLst>
                <a:path extrusionOk="0" h="1072" w="3474">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3"/>
            <p:cNvSpPr/>
            <p:nvPr/>
          </p:nvSpPr>
          <p:spPr>
            <a:xfrm>
              <a:off x="1031241" y="3368082"/>
              <a:ext cx="34976" cy="28065"/>
            </a:xfrm>
            <a:custGeom>
              <a:rect b="b" l="l" r="r" t="t"/>
              <a:pathLst>
                <a:path extrusionOk="0" h="1072" w="1336">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3"/>
            <p:cNvSpPr/>
            <p:nvPr/>
          </p:nvSpPr>
          <p:spPr>
            <a:xfrm>
              <a:off x="883193" y="3362794"/>
              <a:ext cx="275099" cy="363876"/>
            </a:xfrm>
            <a:custGeom>
              <a:rect b="b" l="l" r="r" t="t"/>
              <a:pathLst>
                <a:path extrusionOk="0" h="13899" w="10508">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3"/>
            <p:cNvSpPr/>
            <p:nvPr/>
          </p:nvSpPr>
          <p:spPr>
            <a:xfrm>
              <a:off x="935631" y="3604305"/>
              <a:ext cx="170091" cy="92808"/>
            </a:xfrm>
            <a:custGeom>
              <a:rect b="b" l="l" r="r" t="t"/>
              <a:pathLst>
                <a:path extrusionOk="0" h="3545" w="6497">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3"/>
            <p:cNvSpPr/>
            <p:nvPr/>
          </p:nvSpPr>
          <p:spPr>
            <a:xfrm>
              <a:off x="1040404" y="3649832"/>
              <a:ext cx="33615" cy="28798"/>
            </a:xfrm>
            <a:custGeom>
              <a:rect b="b" l="l" r="r" t="t"/>
              <a:pathLst>
                <a:path extrusionOk="0" h="1100" w="1284">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3"/>
            <p:cNvSpPr/>
            <p:nvPr/>
          </p:nvSpPr>
          <p:spPr>
            <a:xfrm>
              <a:off x="969613" y="3654623"/>
              <a:ext cx="33720" cy="28772"/>
            </a:xfrm>
            <a:custGeom>
              <a:rect b="b" l="l" r="r" t="t"/>
              <a:pathLst>
                <a:path extrusionOk="0" h="1099" w="1288">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3"/>
            <p:cNvSpPr/>
            <p:nvPr/>
          </p:nvSpPr>
          <p:spPr>
            <a:xfrm>
              <a:off x="998646" y="3624175"/>
              <a:ext cx="37882" cy="32437"/>
            </a:xfrm>
            <a:custGeom>
              <a:rect b="b" l="l" r="r" t="t"/>
              <a:pathLst>
                <a:path extrusionOk="0" h="1239" w="1447">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3"/>
            <p:cNvSpPr/>
            <p:nvPr/>
          </p:nvSpPr>
          <p:spPr>
            <a:xfrm>
              <a:off x="985190" y="3565035"/>
              <a:ext cx="38013" cy="32463"/>
            </a:xfrm>
            <a:custGeom>
              <a:rect b="b" l="l" r="r" t="t"/>
              <a:pathLst>
                <a:path extrusionOk="0" h="1240" w="1452">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3"/>
            <p:cNvSpPr/>
            <p:nvPr/>
          </p:nvSpPr>
          <p:spPr>
            <a:xfrm>
              <a:off x="1018281" y="3536341"/>
              <a:ext cx="37882" cy="32489"/>
            </a:xfrm>
            <a:custGeom>
              <a:rect b="b" l="l" r="r" t="t"/>
              <a:pathLst>
                <a:path extrusionOk="0" h="1241" w="1447">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3"/>
            <p:cNvSpPr/>
            <p:nvPr/>
          </p:nvSpPr>
          <p:spPr>
            <a:xfrm>
              <a:off x="997782" y="3495736"/>
              <a:ext cx="33720" cy="28772"/>
            </a:xfrm>
            <a:custGeom>
              <a:rect b="b" l="l" r="r" t="t"/>
              <a:pathLst>
                <a:path extrusionOk="0" h="1099" w="1288">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73"/>
          <p:cNvGrpSpPr/>
          <p:nvPr/>
        </p:nvGrpSpPr>
        <p:grpSpPr>
          <a:xfrm>
            <a:off x="2633404" y="2691364"/>
            <a:ext cx="368798" cy="365420"/>
            <a:chOff x="2633404" y="2896764"/>
            <a:chExt cx="368798" cy="365420"/>
          </a:xfrm>
        </p:grpSpPr>
        <p:sp>
          <p:nvSpPr>
            <p:cNvPr id="9535" name="Google Shape;9535;p73"/>
            <p:cNvSpPr/>
            <p:nvPr/>
          </p:nvSpPr>
          <p:spPr>
            <a:xfrm>
              <a:off x="2665606" y="2902235"/>
              <a:ext cx="330549" cy="327145"/>
            </a:xfrm>
            <a:custGeom>
              <a:rect b="b" l="l" r="r" t="t"/>
              <a:pathLst>
                <a:path extrusionOk="0" h="12496" w="12626">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3"/>
            <p:cNvSpPr/>
            <p:nvPr/>
          </p:nvSpPr>
          <p:spPr>
            <a:xfrm>
              <a:off x="2809857" y="2942474"/>
              <a:ext cx="143911" cy="143781"/>
            </a:xfrm>
            <a:custGeom>
              <a:rect b="b" l="l" r="r" t="t"/>
              <a:pathLst>
                <a:path extrusionOk="0" h="5492" w="5497">
                  <a:moveTo>
                    <a:pt x="3926" y="0"/>
                  </a:moveTo>
                  <a:lnTo>
                    <a:pt x="1" y="3925"/>
                  </a:lnTo>
                  <a:lnTo>
                    <a:pt x="1572" y="5491"/>
                  </a:lnTo>
                  <a:lnTo>
                    <a:pt x="5497" y="1566"/>
                  </a:lnTo>
                  <a:lnTo>
                    <a:pt x="3926"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3"/>
            <p:cNvSpPr/>
            <p:nvPr/>
          </p:nvSpPr>
          <p:spPr>
            <a:xfrm>
              <a:off x="2665606" y="3160187"/>
              <a:ext cx="70346" cy="69194"/>
            </a:xfrm>
            <a:custGeom>
              <a:rect b="b" l="l" r="r" t="t"/>
              <a:pathLst>
                <a:path extrusionOk="0" h="2643" w="2687">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3"/>
            <p:cNvSpPr/>
            <p:nvPr/>
          </p:nvSpPr>
          <p:spPr>
            <a:xfrm>
              <a:off x="2839310" y="2971900"/>
              <a:ext cx="114459" cy="114354"/>
            </a:xfrm>
            <a:custGeom>
              <a:rect b="b" l="l" r="r" t="t"/>
              <a:pathLst>
                <a:path extrusionOk="0" h="4368" w="4372">
                  <a:moveTo>
                    <a:pt x="3925" y="0"/>
                  </a:moveTo>
                  <a:lnTo>
                    <a:pt x="0" y="3925"/>
                  </a:lnTo>
                  <a:lnTo>
                    <a:pt x="447" y="4367"/>
                  </a:lnTo>
                  <a:lnTo>
                    <a:pt x="4372" y="442"/>
                  </a:lnTo>
                  <a:lnTo>
                    <a:pt x="3925"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3"/>
            <p:cNvSpPr/>
            <p:nvPr/>
          </p:nvSpPr>
          <p:spPr>
            <a:xfrm>
              <a:off x="2683094" y="3189744"/>
              <a:ext cx="52727" cy="39637"/>
            </a:xfrm>
            <a:custGeom>
              <a:rect b="b" l="l" r="r" t="t"/>
              <a:pathLst>
                <a:path extrusionOk="0" h="1514" w="2014">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3"/>
            <p:cNvSpPr/>
            <p:nvPr/>
          </p:nvSpPr>
          <p:spPr>
            <a:xfrm>
              <a:off x="2942171" y="2907393"/>
              <a:ext cx="54114" cy="76105"/>
            </a:xfrm>
            <a:custGeom>
              <a:rect b="b" l="l" r="r" t="t"/>
              <a:pathLst>
                <a:path extrusionOk="0" h="2907" w="2067">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3"/>
            <p:cNvSpPr/>
            <p:nvPr/>
          </p:nvSpPr>
          <p:spPr>
            <a:xfrm>
              <a:off x="2724353" y="3074657"/>
              <a:ext cx="126659" cy="126659"/>
            </a:xfrm>
            <a:custGeom>
              <a:rect b="b" l="l" r="r" t="t"/>
              <a:pathLst>
                <a:path extrusionOk="0" h="4838" w="4838">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3"/>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3"/>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3"/>
            <p:cNvSpPr/>
            <p:nvPr/>
          </p:nvSpPr>
          <p:spPr>
            <a:xfrm>
              <a:off x="2650526" y="3213254"/>
              <a:ext cx="40265" cy="32594"/>
            </a:xfrm>
            <a:custGeom>
              <a:rect b="b" l="l" r="r" t="t"/>
              <a:pathLst>
                <a:path extrusionOk="0" h="1245" w="1538">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3"/>
            <p:cNvSpPr/>
            <p:nvPr/>
          </p:nvSpPr>
          <p:spPr>
            <a:xfrm>
              <a:off x="2633404" y="2896764"/>
              <a:ext cx="368798" cy="365420"/>
            </a:xfrm>
            <a:custGeom>
              <a:rect b="b" l="l" r="r" t="t"/>
              <a:pathLst>
                <a:path extrusionOk="0" h="13958" w="14087">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73"/>
          <p:cNvGrpSpPr/>
          <p:nvPr/>
        </p:nvGrpSpPr>
        <p:grpSpPr>
          <a:xfrm>
            <a:off x="2593035" y="1333355"/>
            <a:ext cx="382621" cy="308688"/>
            <a:chOff x="2593035" y="1538755"/>
            <a:chExt cx="382621" cy="308688"/>
          </a:xfrm>
        </p:grpSpPr>
        <p:sp>
          <p:nvSpPr>
            <p:cNvPr id="9547" name="Google Shape;9547;p73"/>
            <p:cNvSpPr/>
            <p:nvPr/>
          </p:nvSpPr>
          <p:spPr>
            <a:xfrm>
              <a:off x="2817162" y="1836212"/>
              <a:ext cx="12985" cy="11231"/>
            </a:xfrm>
            <a:custGeom>
              <a:rect b="b" l="l" r="r" t="t"/>
              <a:pathLst>
                <a:path extrusionOk="0" h="429" w="496">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3"/>
            <p:cNvSpPr/>
            <p:nvPr/>
          </p:nvSpPr>
          <p:spPr>
            <a:xfrm>
              <a:off x="2599082" y="1658869"/>
              <a:ext cx="221876" cy="183024"/>
            </a:xfrm>
            <a:custGeom>
              <a:rect b="b" l="l" r="r" t="t"/>
              <a:pathLst>
                <a:path extrusionOk="0" h="6991" w="8475">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3"/>
            <p:cNvSpPr/>
            <p:nvPr/>
          </p:nvSpPr>
          <p:spPr>
            <a:xfrm>
              <a:off x="2633666" y="1748404"/>
              <a:ext cx="187292" cy="93358"/>
            </a:xfrm>
            <a:custGeom>
              <a:rect b="b" l="l" r="r" t="t"/>
              <a:pathLst>
                <a:path extrusionOk="0" h="3566" w="7154">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3"/>
            <p:cNvSpPr/>
            <p:nvPr/>
          </p:nvSpPr>
          <p:spPr>
            <a:xfrm>
              <a:off x="2715662" y="1544357"/>
              <a:ext cx="221273" cy="219807"/>
            </a:xfrm>
            <a:custGeom>
              <a:rect b="b" l="l" r="r" t="t"/>
              <a:pathLst>
                <a:path extrusionOk="0" h="8396" w="8452">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3"/>
            <p:cNvSpPr/>
            <p:nvPr/>
          </p:nvSpPr>
          <p:spPr>
            <a:xfrm>
              <a:off x="2593035" y="1538755"/>
              <a:ext cx="350053" cy="308531"/>
            </a:xfrm>
            <a:custGeom>
              <a:rect b="b" l="l" r="r" t="t"/>
              <a:pathLst>
                <a:path extrusionOk="0" h="11785" w="13371">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3"/>
            <p:cNvSpPr/>
            <p:nvPr/>
          </p:nvSpPr>
          <p:spPr>
            <a:xfrm>
              <a:off x="2861694" y="1836212"/>
              <a:ext cx="37254" cy="11205"/>
            </a:xfrm>
            <a:custGeom>
              <a:rect b="b" l="l" r="r" t="t"/>
              <a:pathLst>
                <a:path extrusionOk="0" h="428" w="1423">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3"/>
            <p:cNvSpPr/>
            <p:nvPr/>
          </p:nvSpPr>
          <p:spPr>
            <a:xfrm>
              <a:off x="2962670" y="1836212"/>
              <a:ext cx="12985" cy="11231"/>
            </a:xfrm>
            <a:custGeom>
              <a:rect b="b" l="l" r="r" t="t"/>
              <a:pathLst>
                <a:path extrusionOk="0" h="429" w="496">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3"/>
            <p:cNvSpPr/>
            <p:nvPr/>
          </p:nvSpPr>
          <p:spPr>
            <a:xfrm>
              <a:off x="2904943" y="1836212"/>
              <a:ext cx="41417" cy="11205"/>
            </a:xfrm>
            <a:custGeom>
              <a:rect b="b" l="l" r="r" t="t"/>
              <a:pathLst>
                <a:path extrusionOk="0" h="428" w="1582">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73"/>
          <p:cNvGrpSpPr/>
          <p:nvPr/>
        </p:nvGrpSpPr>
        <p:grpSpPr>
          <a:xfrm>
            <a:off x="3011234" y="1346681"/>
            <a:ext cx="429012" cy="329292"/>
            <a:chOff x="3011234" y="1552081"/>
            <a:chExt cx="429012" cy="329292"/>
          </a:xfrm>
        </p:grpSpPr>
        <p:sp>
          <p:nvSpPr>
            <p:cNvPr id="9556" name="Google Shape;9556;p73"/>
            <p:cNvSpPr/>
            <p:nvPr/>
          </p:nvSpPr>
          <p:spPr>
            <a:xfrm>
              <a:off x="3017517" y="1558390"/>
              <a:ext cx="416445" cy="316699"/>
            </a:xfrm>
            <a:custGeom>
              <a:rect b="b" l="l" r="r" t="t"/>
              <a:pathLst>
                <a:path extrusionOk="0" h="12097" w="15907">
                  <a:moveTo>
                    <a:pt x="0" y="0"/>
                  </a:moveTo>
                  <a:lnTo>
                    <a:pt x="0" y="12097"/>
                  </a:lnTo>
                  <a:lnTo>
                    <a:pt x="15907" y="12097"/>
                  </a:lnTo>
                  <a:lnTo>
                    <a:pt x="15907" y="0"/>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3"/>
            <p:cNvSpPr/>
            <p:nvPr/>
          </p:nvSpPr>
          <p:spPr>
            <a:xfrm>
              <a:off x="3017517" y="1801628"/>
              <a:ext cx="416445" cy="73461"/>
            </a:xfrm>
            <a:custGeom>
              <a:rect b="b" l="l" r="r" t="t"/>
              <a:pathLst>
                <a:path extrusionOk="0" h="2806" w="15907">
                  <a:moveTo>
                    <a:pt x="0" y="0"/>
                  </a:moveTo>
                  <a:lnTo>
                    <a:pt x="0" y="2806"/>
                  </a:lnTo>
                  <a:lnTo>
                    <a:pt x="15907" y="280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3"/>
            <p:cNvSpPr/>
            <p:nvPr/>
          </p:nvSpPr>
          <p:spPr>
            <a:xfrm>
              <a:off x="3017517" y="1811681"/>
              <a:ext cx="416445" cy="63408"/>
            </a:xfrm>
            <a:custGeom>
              <a:rect b="b" l="l" r="r" t="t"/>
              <a:pathLst>
                <a:path extrusionOk="0" h="2422" w="15907">
                  <a:moveTo>
                    <a:pt x="0" y="0"/>
                  </a:moveTo>
                  <a:lnTo>
                    <a:pt x="0" y="2422"/>
                  </a:lnTo>
                  <a:lnTo>
                    <a:pt x="15907" y="2422"/>
                  </a:lnTo>
                  <a:lnTo>
                    <a:pt x="15907" y="0"/>
                  </a:ln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3"/>
            <p:cNvSpPr/>
            <p:nvPr/>
          </p:nvSpPr>
          <p:spPr>
            <a:xfrm>
              <a:off x="3017517" y="1558390"/>
              <a:ext cx="416445" cy="70319"/>
            </a:xfrm>
            <a:custGeom>
              <a:rect b="b" l="l" r="r" t="t"/>
              <a:pathLst>
                <a:path extrusionOk="0" h="2686" w="15907">
                  <a:moveTo>
                    <a:pt x="0" y="0"/>
                  </a:moveTo>
                  <a:lnTo>
                    <a:pt x="0" y="2686"/>
                  </a:lnTo>
                  <a:lnTo>
                    <a:pt x="15907" y="268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3"/>
            <p:cNvSpPr/>
            <p:nvPr/>
          </p:nvSpPr>
          <p:spPr>
            <a:xfrm>
              <a:off x="3017517" y="1558390"/>
              <a:ext cx="416445" cy="60266"/>
            </a:xfrm>
            <a:custGeom>
              <a:rect b="b" l="l" r="r" t="t"/>
              <a:pathLst>
                <a:path extrusionOk="0" h="2302" w="15907">
                  <a:moveTo>
                    <a:pt x="0" y="0"/>
                  </a:moveTo>
                  <a:lnTo>
                    <a:pt x="0" y="2301"/>
                  </a:lnTo>
                  <a:lnTo>
                    <a:pt x="15907" y="2301"/>
                  </a:lnTo>
                  <a:lnTo>
                    <a:pt x="1590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3"/>
            <p:cNvSpPr/>
            <p:nvPr/>
          </p:nvSpPr>
          <p:spPr>
            <a:xfrm>
              <a:off x="3045818" y="1582266"/>
              <a:ext cx="16886" cy="12619"/>
            </a:xfrm>
            <a:custGeom>
              <a:rect b="b" l="l" r="r" t="t"/>
              <a:pathLst>
                <a:path extrusionOk="0" h="482" w="645">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3"/>
            <p:cNvSpPr/>
            <p:nvPr/>
          </p:nvSpPr>
          <p:spPr>
            <a:xfrm>
              <a:off x="3069092" y="1582266"/>
              <a:ext cx="16860" cy="12619"/>
            </a:xfrm>
            <a:custGeom>
              <a:rect b="b" l="l" r="r" t="t"/>
              <a:pathLst>
                <a:path extrusionOk="0" h="482" w="644">
                  <a:moveTo>
                    <a:pt x="322" y="1"/>
                  </a:moveTo>
                  <a:cubicBezTo>
                    <a:pt x="0" y="1"/>
                    <a:pt x="0" y="481"/>
                    <a:pt x="322" y="481"/>
                  </a:cubicBezTo>
                  <a:cubicBezTo>
                    <a:pt x="644" y="481"/>
                    <a:pt x="644" y="1"/>
                    <a:pt x="32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3"/>
            <p:cNvSpPr/>
            <p:nvPr/>
          </p:nvSpPr>
          <p:spPr>
            <a:xfrm>
              <a:off x="3092340" y="1582266"/>
              <a:ext cx="16886" cy="12619"/>
            </a:xfrm>
            <a:custGeom>
              <a:rect b="b" l="l" r="r" t="t"/>
              <a:pathLst>
                <a:path extrusionOk="0" h="482" w="645">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3"/>
            <p:cNvSpPr/>
            <p:nvPr/>
          </p:nvSpPr>
          <p:spPr>
            <a:xfrm>
              <a:off x="3144804" y="1655989"/>
              <a:ext cx="161766" cy="115087"/>
            </a:xfrm>
            <a:custGeom>
              <a:rect b="b" l="l" r="r" t="t"/>
              <a:pathLst>
                <a:path extrusionOk="0" h="4396" w="6179">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3"/>
            <p:cNvSpPr/>
            <p:nvPr/>
          </p:nvSpPr>
          <p:spPr>
            <a:xfrm>
              <a:off x="3144804" y="1655989"/>
              <a:ext cx="161766" cy="46915"/>
            </a:xfrm>
            <a:custGeom>
              <a:rect b="b" l="l" r="r" t="t"/>
              <a:pathLst>
                <a:path extrusionOk="0" h="1792" w="6179">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3"/>
            <p:cNvSpPr/>
            <p:nvPr/>
          </p:nvSpPr>
          <p:spPr>
            <a:xfrm>
              <a:off x="3205437" y="1692013"/>
              <a:ext cx="44663" cy="42961"/>
            </a:xfrm>
            <a:custGeom>
              <a:rect b="b" l="l" r="r" t="t"/>
              <a:pathLst>
                <a:path extrusionOk="0" h="1641" w="1706">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3"/>
            <p:cNvSpPr/>
            <p:nvPr/>
          </p:nvSpPr>
          <p:spPr>
            <a:xfrm>
              <a:off x="3011234" y="1552081"/>
              <a:ext cx="429012" cy="329292"/>
            </a:xfrm>
            <a:custGeom>
              <a:rect b="b" l="l" r="r" t="t"/>
              <a:pathLst>
                <a:path extrusionOk="0" h="12578" w="16387">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3"/>
            <p:cNvSpPr/>
            <p:nvPr/>
          </p:nvSpPr>
          <p:spPr>
            <a:xfrm>
              <a:off x="3322121" y="1582266"/>
              <a:ext cx="86813" cy="12619"/>
            </a:xfrm>
            <a:custGeom>
              <a:rect b="b" l="l" r="r" t="t"/>
              <a:pathLst>
                <a:path extrusionOk="0" h="482" w="3316">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3"/>
            <p:cNvSpPr/>
            <p:nvPr/>
          </p:nvSpPr>
          <p:spPr>
            <a:xfrm>
              <a:off x="3284160" y="1582266"/>
              <a:ext cx="32201" cy="12619"/>
            </a:xfrm>
            <a:custGeom>
              <a:rect b="b" l="l" r="r" t="t"/>
              <a:pathLst>
                <a:path extrusionOk="0" h="482" w="123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3"/>
            <p:cNvSpPr/>
            <p:nvPr/>
          </p:nvSpPr>
          <p:spPr>
            <a:xfrm>
              <a:off x="3138495" y="1649680"/>
              <a:ext cx="174359" cy="127680"/>
            </a:xfrm>
            <a:custGeom>
              <a:rect b="b" l="l" r="r" t="t"/>
              <a:pathLst>
                <a:path extrusionOk="0" h="4877" w="666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3"/>
            <p:cNvSpPr/>
            <p:nvPr/>
          </p:nvSpPr>
          <p:spPr>
            <a:xfrm>
              <a:off x="3199154" y="1685860"/>
              <a:ext cx="58486" cy="55397"/>
            </a:xfrm>
            <a:custGeom>
              <a:rect b="b" l="l" r="r" t="t"/>
              <a:pathLst>
                <a:path extrusionOk="0" h="2116" w="2234">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3"/>
            <p:cNvSpPr/>
            <p:nvPr/>
          </p:nvSpPr>
          <p:spPr>
            <a:xfrm>
              <a:off x="3055635" y="1835453"/>
              <a:ext cx="169673" cy="12593"/>
            </a:xfrm>
            <a:custGeom>
              <a:rect b="b" l="l" r="r" t="t"/>
              <a:pathLst>
                <a:path extrusionOk="0" h="481" w="6481">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3"/>
            <p:cNvSpPr/>
            <p:nvPr/>
          </p:nvSpPr>
          <p:spPr>
            <a:xfrm>
              <a:off x="3349663" y="1834955"/>
              <a:ext cx="49585" cy="12593"/>
            </a:xfrm>
            <a:custGeom>
              <a:rect b="b" l="l" r="r" t="t"/>
              <a:pathLst>
                <a:path extrusionOk="0" h="481" w="1894">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73"/>
          <p:cNvGrpSpPr/>
          <p:nvPr/>
        </p:nvGrpSpPr>
        <p:grpSpPr>
          <a:xfrm>
            <a:off x="3500721" y="1788259"/>
            <a:ext cx="381626" cy="360237"/>
            <a:chOff x="3500721" y="1993659"/>
            <a:chExt cx="381626" cy="360237"/>
          </a:xfrm>
        </p:grpSpPr>
        <p:sp>
          <p:nvSpPr>
            <p:cNvPr id="9575" name="Google Shape;9575;p73"/>
            <p:cNvSpPr/>
            <p:nvPr/>
          </p:nvSpPr>
          <p:spPr>
            <a:xfrm>
              <a:off x="3546013" y="2262946"/>
              <a:ext cx="299473" cy="51077"/>
            </a:xfrm>
            <a:custGeom>
              <a:rect b="b" l="l" r="r" t="t"/>
              <a:pathLst>
                <a:path extrusionOk="0" h="1951" w="11439">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3"/>
            <p:cNvSpPr/>
            <p:nvPr/>
          </p:nvSpPr>
          <p:spPr>
            <a:xfrm>
              <a:off x="3547374" y="2262946"/>
              <a:ext cx="298112" cy="50946"/>
            </a:xfrm>
            <a:custGeom>
              <a:rect b="b" l="l" r="r" t="t"/>
              <a:pathLst>
                <a:path extrusionOk="0" h="1946" w="11387">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3"/>
            <p:cNvSpPr/>
            <p:nvPr/>
          </p:nvSpPr>
          <p:spPr>
            <a:xfrm>
              <a:off x="3514047" y="2231111"/>
              <a:ext cx="352697" cy="114747"/>
            </a:xfrm>
            <a:custGeom>
              <a:rect b="b" l="l" r="r" t="t"/>
              <a:pathLst>
                <a:path extrusionOk="0" h="4383" w="13472">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3"/>
            <p:cNvSpPr/>
            <p:nvPr/>
          </p:nvSpPr>
          <p:spPr>
            <a:xfrm>
              <a:off x="3846585" y="2231111"/>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3"/>
            <p:cNvSpPr/>
            <p:nvPr/>
          </p:nvSpPr>
          <p:spPr>
            <a:xfrm>
              <a:off x="3846585" y="2313997"/>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3"/>
            <p:cNvSpPr/>
            <p:nvPr/>
          </p:nvSpPr>
          <p:spPr>
            <a:xfrm>
              <a:off x="3571407" y="2288472"/>
              <a:ext cx="49951" cy="55240"/>
            </a:xfrm>
            <a:custGeom>
              <a:rect b="b" l="l" r="r" t="t"/>
              <a:pathLst>
                <a:path extrusionOk="0" h="2110" w="1908">
                  <a:moveTo>
                    <a:pt x="1" y="0"/>
                  </a:moveTo>
                  <a:lnTo>
                    <a:pt x="1" y="2109"/>
                  </a:lnTo>
                  <a:lnTo>
                    <a:pt x="976" y="1701"/>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3"/>
            <p:cNvSpPr/>
            <p:nvPr/>
          </p:nvSpPr>
          <p:spPr>
            <a:xfrm>
              <a:off x="3546641" y="2033531"/>
              <a:ext cx="298845" cy="50972"/>
            </a:xfrm>
            <a:custGeom>
              <a:rect b="b" l="l" r="r" t="t"/>
              <a:pathLst>
                <a:path extrusionOk="0" h="1947" w="11415">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3"/>
            <p:cNvSpPr/>
            <p:nvPr/>
          </p:nvSpPr>
          <p:spPr>
            <a:xfrm>
              <a:off x="3547374" y="2033531"/>
              <a:ext cx="298112" cy="51103"/>
            </a:xfrm>
            <a:custGeom>
              <a:rect b="b" l="l" r="r" t="t"/>
              <a:pathLst>
                <a:path extrusionOk="0" h="1952" w="11387">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3"/>
            <p:cNvSpPr/>
            <p:nvPr/>
          </p:nvSpPr>
          <p:spPr>
            <a:xfrm>
              <a:off x="3514047" y="2001722"/>
              <a:ext cx="352697" cy="114721"/>
            </a:xfrm>
            <a:custGeom>
              <a:rect b="b" l="l" r="r" t="t"/>
              <a:pathLst>
                <a:path extrusionOk="0" h="4382" w="13472">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3"/>
            <p:cNvSpPr/>
            <p:nvPr/>
          </p:nvSpPr>
          <p:spPr>
            <a:xfrm>
              <a:off x="3846585" y="2001722"/>
              <a:ext cx="20159" cy="31835"/>
            </a:xfrm>
            <a:custGeom>
              <a:rect b="b" l="l" r="r" t="t"/>
              <a:pathLst>
                <a:path extrusionOk="0" h="1216" w="770">
                  <a:moveTo>
                    <a:pt x="1" y="0"/>
                  </a:moveTo>
                  <a:lnTo>
                    <a:pt x="1" y="1216"/>
                  </a:lnTo>
                  <a:lnTo>
                    <a:pt x="769" y="1216"/>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3"/>
            <p:cNvSpPr/>
            <p:nvPr/>
          </p:nvSpPr>
          <p:spPr>
            <a:xfrm>
              <a:off x="3846585" y="2084477"/>
              <a:ext cx="20159" cy="31966"/>
            </a:xfrm>
            <a:custGeom>
              <a:rect b="b" l="l" r="r" t="t"/>
              <a:pathLst>
                <a:path extrusionOk="0" h="1221" w="770">
                  <a:moveTo>
                    <a:pt x="1" y="0"/>
                  </a:moveTo>
                  <a:lnTo>
                    <a:pt x="1" y="1221"/>
                  </a:lnTo>
                  <a:lnTo>
                    <a:pt x="769" y="1221"/>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3"/>
            <p:cNvSpPr/>
            <p:nvPr/>
          </p:nvSpPr>
          <p:spPr>
            <a:xfrm>
              <a:off x="3571407" y="2059056"/>
              <a:ext cx="49951" cy="55240"/>
            </a:xfrm>
            <a:custGeom>
              <a:rect b="b" l="l" r="r" t="t"/>
              <a:pathLst>
                <a:path extrusionOk="0" h="2110" w="1908">
                  <a:moveTo>
                    <a:pt x="1" y="1"/>
                  </a:moveTo>
                  <a:lnTo>
                    <a:pt x="1" y="2110"/>
                  </a:lnTo>
                  <a:lnTo>
                    <a:pt x="976" y="1702"/>
                  </a:lnTo>
                  <a:lnTo>
                    <a:pt x="1908" y="2110"/>
                  </a:lnTo>
                  <a:lnTo>
                    <a:pt x="1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3"/>
            <p:cNvSpPr/>
            <p:nvPr/>
          </p:nvSpPr>
          <p:spPr>
            <a:xfrm>
              <a:off x="3535305" y="2148225"/>
              <a:ext cx="299002" cy="51103"/>
            </a:xfrm>
            <a:custGeom>
              <a:rect b="b" l="l" r="r" t="t"/>
              <a:pathLst>
                <a:path extrusionOk="0" h="1952" w="11421">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3"/>
            <p:cNvSpPr/>
            <p:nvPr/>
          </p:nvSpPr>
          <p:spPr>
            <a:xfrm>
              <a:off x="3535305" y="2148225"/>
              <a:ext cx="299002" cy="51103"/>
            </a:xfrm>
            <a:custGeom>
              <a:rect b="b" l="l" r="r" t="t"/>
              <a:pathLst>
                <a:path extrusionOk="0" h="1952" w="11421">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3"/>
            <p:cNvSpPr/>
            <p:nvPr/>
          </p:nvSpPr>
          <p:spPr>
            <a:xfrm>
              <a:off x="3514047" y="2116417"/>
              <a:ext cx="352697" cy="114721"/>
            </a:xfrm>
            <a:custGeom>
              <a:rect b="b" l="l" r="r" t="t"/>
              <a:pathLst>
                <a:path extrusionOk="0" h="4382" w="13472">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3"/>
            <p:cNvSpPr/>
            <p:nvPr/>
          </p:nvSpPr>
          <p:spPr>
            <a:xfrm>
              <a:off x="3791267" y="2116417"/>
              <a:ext cx="75477" cy="114721"/>
            </a:xfrm>
            <a:custGeom>
              <a:rect b="b" l="l" r="r" t="t"/>
              <a:pathLst>
                <a:path extrusionOk="0" h="4382" w="2883">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3"/>
            <p:cNvSpPr/>
            <p:nvPr/>
          </p:nvSpPr>
          <p:spPr>
            <a:xfrm>
              <a:off x="3759432" y="2173777"/>
              <a:ext cx="49951" cy="55345"/>
            </a:xfrm>
            <a:custGeom>
              <a:rect b="b" l="l" r="r" t="t"/>
              <a:pathLst>
                <a:path extrusionOk="0" h="2114" w="1908">
                  <a:moveTo>
                    <a:pt x="1" y="0"/>
                  </a:moveTo>
                  <a:lnTo>
                    <a:pt x="1" y="2114"/>
                  </a:lnTo>
                  <a:lnTo>
                    <a:pt x="933" y="1706"/>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3"/>
            <p:cNvSpPr/>
            <p:nvPr/>
          </p:nvSpPr>
          <p:spPr>
            <a:xfrm>
              <a:off x="3500721" y="1993659"/>
              <a:ext cx="381626" cy="360237"/>
            </a:xfrm>
            <a:custGeom>
              <a:rect b="b" l="l" r="r" t="t"/>
              <a:pathLst>
                <a:path extrusionOk="0" h="13760" w="14577">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73"/>
          <p:cNvGrpSpPr/>
          <p:nvPr/>
        </p:nvGrpSpPr>
        <p:grpSpPr>
          <a:xfrm>
            <a:off x="3479228" y="1305526"/>
            <a:ext cx="373798" cy="370368"/>
            <a:chOff x="3479228" y="1510926"/>
            <a:chExt cx="373798" cy="370368"/>
          </a:xfrm>
        </p:grpSpPr>
        <p:sp>
          <p:nvSpPr>
            <p:cNvPr id="9594" name="Google Shape;9594;p73"/>
            <p:cNvSpPr/>
            <p:nvPr/>
          </p:nvSpPr>
          <p:spPr>
            <a:xfrm>
              <a:off x="3485511" y="1516554"/>
              <a:ext cx="361232" cy="359033"/>
            </a:xfrm>
            <a:custGeom>
              <a:rect b="b" l="l" r="r" t="t"/>
              <a:pathLst>
                <a:path extrusionOk="0" h="13714" w="13798">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3"/>
            <p:cNvSpPr/>
            <p:nvPr/>
          </p:nvSpPr>
          <p:spPr>
            <a:xfrm>
              <a:off x="3595807" y="1655361"/>
              <a:ext cx="111213" cy="111056"/>
            </a:xfrm>
            <a:custGeom>
              <a:rect b="b" l="l" r="r" t="t"/>
              <a:pathLst>
                <a:path extrusionOk="0" h="4242" w="4248">
                  <a:moveTo>
                    <a:pt x="1788" y="0"/>
                  </a:moveTo>
                  <a:lnTo>
                    <a:pt x="1" y="1787"/>
                  </a:lnTo>
                  <a:lnTo>
                    <a:pt x="2455" y="4242"/>
                  </a:lnTo>
                  <a:lnTo>
                    <a:pt x="4247" y="2455"/>
                  </a:lnTo>
                  <a:lnTo>
                    <a:pt x="1788" y="0"/>
                  </a:ln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3"/>
            <p:cNvSpPr/>
            <p:nvPr/>
          </p:nvSpPr>
          <p:spPr>
            <a:xfrm>
              <a:off x="3488155" y="1521371"/>
              <a:ext cx="323009" cy="319763"/>
            </a:xfrm>
            <a:custGeom>
              <a:rect b="b" l="l" r="r" t="t"/>
              <a:pathLst>
                <a:path extrusionOk="0" h="12214" w="12338">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3"/>
            <p:cNvSpPr/>
            <p:nvPr/>
          </p:nvSpPr>
          <p:spPr>
            <a:xfrm>
              <a:off x="3764223" y="1794324"/>
              <a:ext cx="74665" cy="73854"/>
            </a:xfrm>
            <a:custGeom>
              <a:rect b="b" l="l" r="r" t="t"/>
              <a:pathLst>
                <a:path extrusionOk="0" h="2821" w="2852">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3"/>
            <p:cNvSpPr/>
            <p:nvPr/>
          </p:nvSpPr>
          <p:spPr>
            <a:xfrm>
              <a:off x="3799042" y="1794324"/>
              <a:ext cx="39767" cy="73801"/>
            </a:xfrm>
            <a:custGeom>
              <a:rect b="b" l="l" r="r" t="t"/>
              <a:pathLst>
                <a:path extrusionOk="0" h="2819" w="1519">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3"/>
            <p:cNvSpPr/>
            <p:nvPr/>
          </p:nvSpPr>
          <p:spPr>
            <a:xfrm>
              <a:off x="3512790" y="1521371"/>
              <a:ext cx="298373" cy="319763"/>
            </a:xfrm>
            <a:custGeom>
              <a:rect b="b" l="l" r="r" t="t"/>
              <a:pathLst>
                <a:path extrusionOk="0" h="12214" w="11397">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3"/>
            <p:cNvSpPr/>
            <p:nvPr/>
          </p:nvSpPr>
          <p:spPr>
            <a:xfrm>
              <a:off x="3811635" y="1841736"/>
              <a:ext cx="27253" cy="26442"/>
            </a:xfrm>
            <a:custGeom>
              <a:rect b="b" l="l" r="r" t="t"/>
              <a:pathLst>
                <a:path extrusionOk="0" h="1010" w="1041">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3"/>
            <p:cNvSpPr/>
            <p:nvPr/>
          </p:nvSpPr>
          <p:spPr>
            <a:xfrm>
              <a:off x="3523236" y="1553232"/>
              <a:ext cx="69717" cy="69691"/>
            </a:xfrm>
            <a:custGeom>
              <a:rect b="b" l="l" r="r" t="t"/>
              <a:pathLst>
                <a:path extrusionOk="0" h="2662" w="2663">
                  <a:moveTo>
                    <a:pt x="1788" y="0"/>
                  </a:moveTo>
                  <a:lnTo>
                    <a:pt x="1" y="1787"/>
                  </a:lnTo>
                  <a:lnTo>
                    <a:pt x="870" y="2662"/>
                  </a:lnTo>
                  <a:lnTo>
                    <a:pt x="2662" y="874"/>
                  </a:lnTo>
                  <a:lnTo>
                    <a:pt x="1788" y="0"/>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3"/>
            <p:cNvSpPr/>
            <p:nvPr/>
          </p:nvSpPr>
          <p:spPr>
            <a:xfrm>
              <a:off x="3479228" y="1510926"/>
              <a:ext cx="373798" cy="370368"/>
            </a:xfrm>
            <a:custGeom>
              <a:rect b="b" l="l" r="r" t="t"/>
              <a:pathLst>
                <a:path extrusionOk="0" h="14147" w="14278">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73"/>
          <p:cNvGrpSpPr/>
          <p:nvPr/>
        </p:nvGrpSpPr>
        <p:grpSpPr>
          <a:xfrm>
            <a:off x="862432" y="2691809"/>
            <a:ext cx="339240" cy="378196"/>
            <a:chOff x="862432" y="2897209"/>
            <a:chExt cx="339240" cy="378196"/>
          </a:xfrm>
        </p:grpSpPr>
        <p:sp>
          <p:nvSpPr>
            <p:cNvPr id="9604" name="Google Shape;9604;p73"/>
            <p:cNvSpPr/>
            <p:nvPr/>
          </p:nvSpPr>
          <p:spPr>
            <a:xfrm>
              <a:off x="868872" y="3000280"/>
              <a:ext cx="306385" cy="268581"/>
            </a:xfrm>
            <a:custGeom>
              <a:rect b="b" l="l" r="r" t="t"/>
              <a:pathLst>
                <a:path extrusionOk="0" h="10259" w="11703">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3"/>
            <p:cNvSpPr/>
            <p:nvPr/>
          </p:nvSpPr>
          <p:spPr>
            <a:xfrm>
              <a:off x="868977" y="3000253"/>
              <a:ext cx="244783" cy="268607"/>
            </a:xfrm>
            <a:custGeom>
              <a:rect b="b" l="l" r="r" t="t"/>
              <a:pathLst>
                <a:path extrusionOk="0" h="10260" w="935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3"/>
            <p:cNvSpPr/>
            <p:nvPr/>
          </p:nvSpPr>
          <p:spPr>
            <a:xfrm>
              <a:off x="1041163" y="2903728"/>
              <a:ext cx="153729" cy="85006"/>
            </a:xfrm>
            <a:custGeom>
              <a:rect b="b" l="l" r="r" t="t"/>
              <a:pathLst>
                <a:path extrusionOk="0" h="3247" w="5872">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3"/>
            <p:cNvSpPr/>
            <p:nvPr/>
          </p:nvSpPr>
          <p:spPr>
            <a:xfrm>
              <a:off x="1041163" y="2903728"/>
              <a:ext cx="153729" cy="57125"/>
            </a:xfrm>
            <a:custGeom>
              <a:rect b="b" l="l" r="r" t="t"/>
              <a:pathLst>
                <a:path extrusionOk="0" h="2182" w="5872">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3"/>
            <p:cNvSpPr/>
            <p:nvPr/>
          </p:nvSpPr>
          <p:spPr>
            <a:xfrm>
              <a:off x="1104047" y="3053713"/>
              <a:ext cx="43302" cy="61785"/>
            </a:xfrm>
            <a:custGeom>
              <a:rect b="b" l="l" r="r" t="t"/>
              <a:pathLst>
                <a:path extrusionOk="0" h="2360" w="1654">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3"/>
            <p:cNvSpPr/>
            <p:nvPr/>
          </p:nvSpPr>
          <p:spPr>
            <a:xfrm>
              <a:off x="862432" y="2993865"/>
              <a:ext cx="319370" cy="281540"/>
            </a:xfrm>
            <a:custGeom>
              <a:rect b="b" l="l" r="r" t="t"/>
              <a:pathLst>
                <a:path extrusionOk="0" h="10754" w="12199">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3"/>
            <p:cNvSpPr/>
            <p:nvPr/>
          </p:nvSpPr>
          <p:spPr>
            <a:xfrm>
              <a:off x="1027680" y="2993787"/>
              <a:ext cx="131162" cy="46260"/>
            </a:xfrm>
            <a:custGeom>
              <a:rect b="b" l="l" r="r" t="t"/>
              <a:pathLst>
                <a:path extrusionOk="0" h="1767" w="501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3"/>
            <p:cNvSpPr/>
            <p:nvPr/>
          </p:nvSpPr>
          <p:spPr>
            <a:xfrm>
              <a:off x="983567" y="2897209"/>
              <a:ext cx="218106" cy="147681"/>
            </a:xfrm>
            <a:custGeom>
              <a:rect b="b" l="l" r="r" t="t"/>
              <a:pathLst>
                <a:path extrusionOk="0" h="5641" w="8331">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73"/>
          <p:cNvGrpSpPr/>
          <p:nvPr/>
        </p:nvGrpSpPr>
        <p:grpSpPr>
          <a:xfrm>
            <a:off x="850625" y="1321417"/>
            <a:ext cx="346021" cy="345131"/>
            <a:chOff x="850625" y="1526817"/>
            <a:chExt cx="346021" cy="345131"/>
          </a:xfrm>
        </p:grpSpPr>
        <p:sp>
          <p:nvSpPr>
            <p:cNvPr id="9613" name="Google Shape;9613;p73"/>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3"/>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3"/>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3"/>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3"/>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3"/>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3"/>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3"/>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3"/>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3"/>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3"/>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3"/>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3"/>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3"/>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3"/>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3"/>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3"/>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3"/>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3"/>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3"/>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73"/>
          <p:cNvGrpSpPr/>
          <p:nvPr/>
        </p:nvGrpSpPr>
        <p:grpSpPr>
          <a:xfrm>
            <a:off x="3046943" y="3162447"/>
            <a:ext cx="379479" cy="370395"/>
            <a:chOff x="3046943" y="3367847"/>
            <a:chExt cx="379479" cy="370395"/>
          </a:xfrm>
        </p:grpSpPr>
        <p:sp>
          <p:nvSpPr>
            <p:cNvPr id="9634" name="Google Shape;9634;p73"/>
            <p:cNvSpPr/>
            <p:nvPr/>
          </p:nvSpPr>
          <p:spPr>
            <a:xfrm>
              <a:off x="3047834" y="3373737"/>
              <a:ext cx="372803" cy="358692"/>
            </a:xfrm>
            <a:custGeom>
              <a:rect b="b" l="l" r="r" t="t"/>
              <a:pathLst>
                <a:path extrusionOk="0" h="13701" w="1424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3"/>
            <p:cNvSpPr/>
            <p:nvPr/>
          </p:nvSpPr>
          <p:spPr>
            <a:xfrm>
              <a:off x="3159387" y="3373763"/>
              <a:ext cx="261250" cy="358614"/>
            </a:xfrm>
            <a:custGeom>
              <a:rect b="b" l="l" r="r" t="t"/>
              <a:pathLst>
                <a:path extrusionOk="0" h="13698" w="9979">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3"/>
            <p:cNvSpPr/>
            <p:nvPr/>
          </p:nvSpPr>
          <p:spPr>
            <a:xfrm>
              <a:off x="3061918" y="3553070"/>
              <a:ext cx="358718" cy="179254"/>
            </a:xfrm>
            <a:custGeom>
              <a:rect b="b" l="l" r="r" t="t"/>
              <a:pathLst>
                <a:path extrusionOk="0" h="6847" w="13702">
                  <a:moveTo>
                    <a:pt x="0" y="1"/>
                  </a:moveTo>
                  <a:cubicBezTo>
                    <a:pt x="0" y="3782"/>
                    <a:pt x="3065" y="6847"/>
                    <a:pt x="6851" y="6847"/>
                  </a:cubicBezTo>
                  <a:cubicBezTo>
                    <a:pt x="10632" y="6847"/>
                    <a:pt x="13701" y="3782"/>
                    <a:pt x="13701" y="1"/>
                  </a:cubicBezTo>
                  <a:close/>
                </a:path>
              </a:pathLst>
            </a:custGeom>
            <a:solidFill>
              <a:srgbClr val="99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3"/>
            <p:cNvSpPr/>
            <p:nvPr/>
          </p:nvSpPr>
          <p:spPr>
            <a:xfrm>
              <a:off x="3159387" y="3553070"/>
              <a:ext cx="261250" cy="179307"/>
            </a:xfrm>
            <a:custGeom>
              <a:rect b="b" l="l" r="r" t="t"/>
              <a:pathLst>
                <a:path extrusionOk="0" h="6849" w="9979">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3"/>
            <p:cNvSpPr/>
            <p:nvPr/>
          </p:nvSpPr>
          <p:spPr>
            <a:xfrm>
              <a:off x="3061918" y="3475106"/>
              <a:ext cx="358718" cy="155980"/>
            </a:xfrm>
            <a:custGeom>
              <a:rect b="b" l="l" r="r" t="t"/>
              <a:pathLst>
                <a:path extrusionOk="0" h="5958" w="13702">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3"/>
            <p:cNvSpPr/>
            <p:nvPr/>
          </p:nvSpPr>
          <p:spPr>
            <a:xfrm>
              <a:off x="3061918" y="3475106"/>
              <a:ext cx="200879" cy="155980"/>
            </a:xfrm>
            <a:custGeom>
              <a:rect b="b" l="l" r="r" t="t"/>
              <a:pathLst>
                <a:path extrusionOk="0" h="5958" w="7673">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3"/>
            <p:cNvSpPr/>
            <p:nvPr/>
          </p:nvSpPr>
          <p:spPr>
            <a:xfrm>
              <a:off x="3046943" y="3367847"/>
              <a:ext cx="379479" cy="370395"/>
            </a:xfrm>
            <a:custGeom>
              <a:rect b="b" l="l" r="r" t="t"/>
              <a:pathLst>
                <a:path extrusionOk="0" h="14148" w="14495">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73"/>
          <p:cNvGrpSpPr/>
          <p:nvPr/>
        </p:nvGrpSpPr>
        <p:grpSpPr>
          <a:xfrm>
            <a:off x="1289506" y="1778258"/>
            <a:ext cx="391103" cy="377777"/>
            <a:chOff x="1289506" y="1983658"/>
            <a:chExt cx="391103" cy="377777"/>
          </a:xfrm>
        </p:grpSpPr>
        <p:sp>
          <p:nvSpPr>
            <p:cNvPr id="9642" name="Google Shape;9642;p73"/>
            <p:cNvSpPr/>
            <p:nvPr/>
          </p:nvSpPr>
          <p:spPr>
            <a:xfrm>
              <a:off x="1450304" y="2142387"/>
              <a:ext cx="62911" cy="60057"/>
            </a:xfrm>
            <a:custGeom>
              <a:rect b="b" l="l" r="r" t="t"/>
              <a:pathLst>
                <a:path extrusionOk="0" h="2294" w="2403">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3"/>
            <p:cNvSpPr/>
            <p:nvPr/>
          </p:nvSpPr>
          <p:spPr>
            <a:xfrm>
              <a:off x="1291208" y="2049422"/>
              <a:ext cx="63460" cy="49140"/>
            </a:xfrm>
            <a:custGeom>
              <a:rect b="b" l="l" r="r" t="t"/>
              <a:pathLst>
                <a:path extrusionOk="0" h="1877" w="2424">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3"/>
            <p:cNvSpPr/>
            <p:nvPr/>
          </p:nvSpPr>
          <p:spPr>
            <a:xfrm>
              <a:off x="1615185" y="2244070"/>
              <a:ext cx="51836" cy="49140"/>
            </a:xfrm>
            <a:custGeom>
              <a:rect b="b" l="l" r="r" t="t"/>
              <a:pathLst>
                <a:path extrusionOk="0" h="1877" w="198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3"/>
            <p:cNvSpPr/>
            <p:nvPr/>
          </p:nvSpPr>
          <p:spPr>
            <a:xfrm>
              <a:off x="1464153" y="2160347"/>
              <a:ext cx="49061" cy="42071"/>
            </a:xfrm>
            <a:custGeom>
              <a:rect b="b" l="l" r="r" t="t"/>
              <a:pathLst>
                <a:path extrusionOk="0" h="1607" w="1874">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3"/>
            <p:cNvSpPr/>
            <p:nvPr/>
          </p:nvSpPr>
          <p:spPr>
            <a:xfrm>
              <a:off x="1313199" y="2067381"/>
              <a:ext cx="35369" cy="31180"/>
            </a:xfrm>
            <a:custGeom>
              <a:rect b="b" l="l" r="r" t="t"/>
              <a:pathLst>
                <a:path extrusionOk="0" h="1191" w="1351">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3"/>
            <p:cNvSpPr/>
            <p:nvPr/>
          </p:nvSpPr>
          <p:spPr>
            <a:xfrm>
              <a:off x="1631653" y="2262082"/>
              <a:ext cx="35369" cy="31128"/>
            </a:xfrm>
            <a:custGeom>
              <a:rect b="b" l="l" r="r" t="t"/>
              <a:pathLst>
                <a:path extrusionOk="0" h="1189" w="1351">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3"/>
            <p:cNvSpPr/>
            <p:nvPr/>
          </p:nvSpPr>
          <p:spPr>
            <a:xfrm>
              <a:off x="1446141" y="2136863"/>
              <a:ext cx="73592" cy="70267"/>
            </a:xfrm>
            <a:custGeom>
              <a:rect b="b" l="l" r="r" t="t"/>
              <a:pathLst>
                <a:path extrusionOk="0" h="2684" w="2811">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3"/>
            <p:cNvSpPr/>
            <p:nvPr/>
          </p:nvSpPr>
          <p:spPr>
            <a:xfrm>
              <a:off x="1289506" y="1983658"/>
              <a:ext cx="391103" cy="377777"/>
            </a:xfrm>
            <a:custGeom>
              <a:rect b="b" l="l" r="r" t="t"/>
              <a:pathLst>
                <a:path extrusionOk="0" h="14430" w="14939">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73"/>
          <p:cNvGrpSpPr/>
          <p:nvPr/>
        </p:nvGrpSpPr>
        <p:grpSpPr>
          <a:xfrm>
            <a:off x="1287935" y="1305578"/>
            <a:ext cx="350288" cy="362357"/>
            <a:chOff x="1287935" y="1510978"/>
            <a:chExt cx="350288" cy="362357"/>
          </a:xfrm>
        </p:grpSpPr>
        <p:sp>
          <p:nvSpPr>
            <p:cNvPr id="9651" name="Google Shape;9651;p73"/>
            <p:cNvSpPr/>
            <p:nvPr/>
          </p:nvSpPr>
          <p:spPr>
            <a:xfrm>
              <a:off x="1335714" y="1516371"/>
              <a:ext cx="256721" cy="70974"/>
            </a:xfrm>
            <a:custGeom>
              <a:rect b="b" l="l" r="r" t="t"/>
              <a:pathLst>
                <a:path extrusionOk="0" h="2711" w="9806">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3"/>
            <p:cNvSpPr/>
            <p:nvPr/>
          </p:nvSpPr>
          <p:spPr>
            <a:xfrm>
              <a:off x="1337861" y="1603393"/>
              <a:ext cx="69325" cy="66916"/>
            </a:xfrm>
            <a:custGeom>
              <a:rect b="b" l="l" r="r" t="t"/>
              <a:pathLst>
                <a:path extrusionOk="0" h="2556" w="2648">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3"/>
            <p:cNvSpPr/>
            <p:nvPr/>
          </p:nvSpPr>
          <p:spPr>
            <a:xfrm>
              <a:off x="1520990" y="1603315"/>
              <a:ext cx="69325" cy="66995"/>
            </a:xfrm>
            <a:custGeom>
              <a:rect b="b" l="l" r="r" t="t"/>
              <a:pathLst>
                <a:path extrusionOk="0" h="2559" w="2648">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3"/>
            <p:cNvSpPr/>
            <p:nvPr/>
          </p:nvSpPr>
          <p:spPr>
            <a:xfrm>
              <a:off x="1349040" y="1784192"/>
              <a:ext cx="87572" cy="83697"/>
            </a:xfrm>
            <a:custGeom>
              <a:rect b="b" l="l" r="r" t="t"/>
              <a:pathLst>
                <a:path extrusionOk="0" h="3197" w="3345">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3"/>
            <p:cNvSpPr/>
            <p:nvPr/>
          </p:nvSpPr>
          <p:spPr>
            <a:xfrm>
              <a:off x="1491537" y="1784192"/>
              <a:ext cx="87572" cy="83697"/>
            </a:xfrm>
            <a:custGeom>
              <a:rect b="b" l="l" r="r" t="t"/>
              <a:pathLst>
                <a:path extrusionOk="0" h="3197" w="3345">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3"/>
            <p:cNvSpPr/>
            <p:nvPr/>
          </p:nvSpPr>
          <p:spPr>
            <a:xfrm>
              <a:off x="1342887" y="1606168"/>
              <a:ext cx="242270" cy="242270"/>
            </a:xfrm>
            <a:custGeom>
              <a:rect b="b" l="l" r="r" t="t"/>
              <a:pathLst>
                <a:path extrusionOk="0" h="9254" w="9254">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3"/>
            <p:cNvSpPr/>
            <p:nvPr/>
          </p:nvSpPr>
          <p:spPr>
            <a:xfrm>
              <a:off x="1364774" y="1629312"/>
              <a:ext cx="208052" cy="195931"/>
            </a:xfrm>
            <a:custGeom>
              <a:rect b="b" l="l" r="r" t="t"/>
              <a:pathLst>
                <a:path extrusionOk="0" h="7484" w="7947">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3"/>
            <p:cNvSpPr/>
            <p:nvPr/>
          </p:nvSpPr>
          <p:spPr>
            <a:xfrm>
              <a:off x="1402630" y="1630961"/>
              <a:ext cx="165798" cy="192554"/>
            </a:xfrm>
            <a:custGeom>
              <a:rect b="b" l="l" r="r" t="t"/>
              <a:pathLst>
                <a:path extrusionOk="0" h="7355" w="6333">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3"/>
            <p:cNvSpPr/>
            <p:nvPr/>
          </p:nvSpPr>
          <p:spPr>
            <a:xfrm>
              <a:off x="1449675" y="1653842"/>
              <a:ext cx="26416" cy="94222"/>
            </a:xfrm>
            <a:custGeom>
              <a:rect b="b" l="l" r="r" t="t"/>
              <a:pathLst>
                <a:path extrusionOk="0" h="3599" w="1009">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3"/>
            <p:cNvSpPr/>
            <p:nvPr/>
          </p:nvSpPr>
          <p:spPr>
            <a:xfrm>
              <a:off x="1448419" y="1722172"/>
              <a:ext cx="65424" cy="62832"/>
            </a:xfrm>
            <a:custGeom>
              <a:rect b="b" l="l" r="r" t="t"/>
              <a:pathLst>
                <a:path extrusionOk="0" h="2400" w="2499">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3"/>
            <p:cNvSpPr/>
            <p:nvPr/>
          </p:nvSpPr>
          <p:spPr>
            <a:xfrm>
              <a:off x="1293721" y="1560432"/>
              <a:ext cx="96238" cy="89536"/>
            </a:xfrm>
            <a:custGeom>
              <a:rect b="b" l="l" r="r" t="t"/>
              <a:pathLst>
                <a:path extrusionOk="0" h="3420" w="3676">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3"/>
            <p:cNvSpPr/>
            <p:nvPr/>
          </p:nvSpPr>
          <p:spPr>
            <a:xfrm>
              <a:off x="1309429" y="1560432"/>
              <a:ext cx="77624" cy="61392"/>
            </a:xfrm>
            <a:custGeom>
              <a:rect b="b" l="l" r="r" t="t"/>
              <a:pathLst>
                <a:path extrusionOk="0" h="2345" w="2965">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3"/>
            <p:cNvSpPr/>
            <p:nvPr/>
          </p:nvSpPr>
          <p:spPr>
            <a:xfrm>
              <a:off x="1538085" y="1560510"/>
              <a:ext cx="96238" cy="89457"/>
            </a:xfrm>
            <a:custGeom>
              <a:rect b="b" l="l" r="r" t="t"/>
              <a:pathLst>
                <a:path extrusionOk="0" h="3417" w="3676">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3"/>
            <p:cNvSpPr/>
            <p:nvPr/>
          </p:nvSpPr>
          <p:spPr>
            <a:xfrm>
              <a:off x="1565365" y="1568181"/>
              <a:ext cx="68958" cy="80137"/>
            </a:xfrm>
            <a:custGeom>
              <a:rect b="b" l="l" r="r" t="t"/>
              <a:pathLst>
                <a:path extrusionOk="0" h="3061" w="2634">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3"/>
            <p:cNvSpPr/>
            <p:nvPr/>
          </p:nvSpPr>
          <p:spPr>
            <a:xfrm>
              <a:off x="1287935" y="1510978"/>
              <a:ext cx="350288" cy="362357"/>
            </a:xfrm>
            <a:custGeom>
              <a:rect b="b" l="l" r="r" t="t"/>
              <a:pathLst>
                <a:path extrusionOk="0" h="13841" w="1338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3"/>
            <p:cNvSpPr/>
            <p:nvPr/>
          </p:nvSpPr>
          <p:spPr>
            <a:xfrm>
              <a:off x="1345662" y="1623892"/>
              <a:ext cx="225410" cy="206874"/>
            </a:xfrm>
            <a:custGeom>
              <a:rect b="b" l="l" r="r" t="t"/>
              <a:pathLst>
                <a:path extrusionOk="0" h="7902" w="861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3"/>
            <p:cNvSpPr/>
            <p:nvPr/>
          </p:nvSpPr>
          <p:spPr>
            <a:xfrm>
              <a:off x="1444125" y="1648423"/>
              <a:ext cx="80687" cy="141974"/>
            </a:xfrm>
            <a:custGeom>
              <a:rect b="b" l="l" r="r" t="t"/>
              <a:pathLst>
                <a:path extrusionOk="0" h="5423" w="3082">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3"/>
            <p:cNvSpPr/>
            <p:nvPr/>
          </p:nvSpPr>
          <p:spPr>
            <a:xfrm>
              <a:off x="1493684" y="177709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3"/>
            <p:cNvSpPr/>
            <p:nvPr/>
          </p:nvSpPr>
          <p:spPr>
            <a:xfrm>
              <a:off x="1493815" y="1777333"/>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73"/>
          <p:cNvGrpSpPr/>
          <p:nvPr/>
        </p:nvGrpSpPr>
        <p:grpSpPr>
          <a:xfrm>
            <a:off x="2477973" y="4084559"/>
            <a:ext cx="210042" cy="361991"/>
            <a:chOff x="2477973" y="4289959"/>
            <a:chExt cx="210042" cy="361991"/>
          </a:xfrm>
        </p:grpSpPr>
        <p:sp>
          <p:nvSpPr>
            <p:cNvPr id="9671" name="Google Shape;9671;p73"/>
            <p:cNvSpPr/>
            <p:nvPr/>
          </p:nvSpPr>
          <p:spPr>
            <a:xfrm>
              <a:off x="2493551" y="4295745"/>
              <a:ext cx="178888" cy="350288"/>
            </a:xfrm>
            <a:custGeom>
              <a:rect b="b" l="l" r="r" t="t"/>
              <a:pathLst>
                <a:path extrusionOk="0" h="13380" w="6833">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3"/>
            <p:cNvSpPr/>
            <p:nvPr/>
          </p:nvSpPr>
          <p:spPr>
            <a:xfrm>
              <a:off x="2516825" y="4404025"/>
              <a:ext cx="132078" cy="218760"/>
            </a:xfrm>
            <a:custGeom>
              <a:rect b="b" l="l" r="r" t="t"/>
              <a:pathLst>
                <a:path extrusionOk="0" h="8356" w="5045">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3"/>
            <p:cNvSpPr/>
            <p:nvPr/>
          </p:nvSpPr>
          <p:spPr>
            <a:xfrm>
              <a:off x="2477973" y="4289959"/>
              <a:ext cx="210042" cy="361991"/>
            </a:xfrm>
            <a:custGeom>
              <a:rect b="b" l="l" r="r" t="t"/>
              <a:pathLst>
                <a:path extrusionOk="0" h="13827" w="8023">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3"/>
            <p:cNvSpPr/>
            <p:nvPr/>
          </p:nvSpPr>
          <p:spPr>
            <a:xfrm>
              <a:off x="2513055" y="4398135"/>
              <a:ext cx="139880" cy="108856"/>
            </a:xfrm>
            <a:custGeom>
              <a:rect b="b" l="l" r="r" t="t"/>
              <a:pathLst>
                <a:path extrusionOk="0" h="4158" w="5343">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3"/>
            <p:cNvSpPr/>
            <p:nvPr/>
          </p:nvSpPr>
          <p:spPr>
            <a:xfrm>
              <a:off x="2510908" y="4529532"/>
              <a:ext cx="143781" cy="99013"/>
            </a:xfrm>
            <a:custGeom>
              <a:rect b="b" l="l" r="r" t="t"/>
              <a:pathLst>
                <a:path extrusionOk="0" h="3782" w="5492">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3"/>
            <p:cNvSpPr/>
            <p:nvPr/>
          </p:nvSpPr>
          <p:spPr>
            <a:xfrm>
              <a:off x="2577196" y="4518746"/>
              <a:ext cx="11598" cy="13535"/>
            </a:xfrm>
            <a:custGeom>
              <a:rect b="b" l="l" r="r" t="t"/>
              <a:pathLst>
                <a:path extrusionOk="0" h="517" w="443">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73"/>
          <p:cNvGrpSpPr/>
          <p:nvPr/>
        </p:nvGrpSpPr>
        <p:grpSpPr>
          <a:xfrm>
            <a:off x="3518969" y="2704349"/>
            <a:ext cx="347827" cy="345602"/>
            <a:chOff x="3518969" y="2909749"/>
            <a:chExt cx="347827" cy="345602"/>
          </a:xfrm>
        </p:grpSpPr>
        <p:sp>
          <p:nvSpPr>
            <p:cNvPr id="9678" name="Google Shape;9678;p73"/>
            <p:cNvSpPr/>
            <p:nvPr/>
          </p:nvSpPr>
          <p:spPr>
            <a:xfrm>
              <a:off x="3670760" y="2915718"/>
              <a:ext cx="192344" cy="188496"/>
            </a:xfrm>
            <a:custGeom>
              <a:rect b="b" l="l" r="r" t="t"/>
              <a:pathLst>
                <a:path extrusionOk="0" h="7200" w="7347">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3"/>
            <p:cNvSpPr/>
            <p:nvPr/>
          </p:nvSpPr>
          <p:spPr>
            <a:xfrm>
              <a:off x="3681075" y="2928913"/>
              <a:ext cx="183155" cy="178024"/>
            </a:xfrm>
            <a:custGeom>
              <a:rect b="b" l="l" r="r" t="t"/>
              <a:pathLst>
                <a:path extrusionOk="0" h="6800" w="6996">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3"/>
            <p:cNvSpPr/>
            <p:nvPr/>
          </p:nvSpPr>
          <p:spPr>
            <a:xfrm>
              <a:off x="3550280" y="3012322"/>
              <a:ext cx="216980" cy="214414"/>
            </a:xfrm>
            <a:custGeom>
              <a:rect b="b" l="l" r="r" t="t"/>
              <a:pathLst>
                <a:path extrusionOk="0" h="8190" w="8288">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3"/>
            <p:cNvSpPr/>
            <p:nvPr/>
          </p:nvSpPr>
          <p:spPr>
            <a:xfrm>
              <a:off x="3570151" y="3032167"/>
              <a:ext cx="197240" cy="194570"/>
            </a:xfrm>
            <a:custGeom>
              <a:rect b="b" l="l" r="r" t="t"/>
              <a:pathLst>
                <a:path extrusionOk="0" h="7432" w="7534">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3"/>
            <p:cNvSpPr/>
            <p:nvPr/>
          </p:nvSpPr>
          <p:spPr>
            <a:xfrm>
              <a:off x="3528263" y="3038371"/>
              <a:ext cx="212215" cy="208262"/>
            </a:xfrm>
            <a:custGeom>
              <a:rect b="b" l="l" r="r" t="t"/>
              <a:pathLst>
                <a:path extrusionOk="0" h="7955" w="8106">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3"/>
            <p:cNvSpPr/>
            <p:nvPr/>
          </p:nvSpPr>
          <p:spPr>
            <a:xfrm>
              <a:off x="3532556" y="3060494"/>
              <a:ext cx="200486" cy="186140"/>
            </a:xfrm>
            <a:custGeom>
              <a:rect b="b" l="l" r="r" t="t"/>
              <a:pathLst>
                <a:path extrusionOk="0" h="7110" w="7658">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3"/>
            <p:cNvSpPr/>
            <p:nvPr/>
          </p:nvSpPr>
          <p:spPr>
            <a:xfrm>
              <a:off x="3564653" y="3174665"/>
              <a:ext cx="38851" cy="35317"/>
            </a:xfrm>
            <a:custGeom>
              <a:rect b="b" l="l" r="r" t="t"/>
              <a:pathLst>
                <a:path extrusionOk="0" h="1349" w="1484">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3"/>
            <p:cNvSpPr/>
            <p:nvPr/>
          </p:nvSpPr>
          <p:spPr>
            <a:xfrm>
              <a:off x="3581382" y="3183513"/>
              <a:ext cx="22122" cy="21808"/>
            </a:xfrm>
            <a:custGeom>
              <a:rect b="b" l="l" r="r" t="t"/>
              <a:pathLst>
                <a:path extrusionOk="0" h="833" w="845">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3"/>
            <p:cNvSpPr/>
            <p:nvPr/>
          </p:nvSpPr>
          <p:spPr>
            <a:xfrm>
              <a:off x="3521613" y="2909749"/>
              <a:ext cx="345183" cy="342879"/>
            </a:xfrm>
            <a:custGeom>
              <a:rect b="b" l="l" r="r" t="t"/>
              <a:pathLst>
                <a:path extrusionOk="0" h="13097" w="13185">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3"/>
            <p:cNvSpPr/>
            <p:nvPr/>
          </p:nvSpPr>
          <p:spPr>
            <a:xfrm>
              <a:off x="3518969" y="2974152"/>
              <a:ext cx="172474" cy="41155"/>
            </a:xfrm>
            <a:custGeom>
              <a:rect b="b" l="l" r="r" t="t"/>
              <a:pathLst>
                <a:path extrusionOk="0" h="1572" w="6588">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3"/>
            <p:cNvSpPr/>
            <p:nvPr/>
          </p:nvSpPr>
          <p:spPr>
            <a:xfrm>
              <a:off x="3538211" y="2936034"/>
              <a:ext cx="131869" cy="33667"/>
            </a:xfrm>
            <a:custGeom>
              <a:rect b="b" l="l" r="r" t="t"/>
              <a:pathLst>
                <a:path extrusionOk="0" h="1286" w="5037">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3"/>
            <p:cNvSpPr/>
            <p:nvPr/>
          </p:nvSpPr>
          <p:spPr>
            <a:xfrm>
              <a:off x="3759589" y="3087747"/>
              <a:ext cx="52439" cy="167604"/>
            </a:xfrm>
            <a:custGeom>
              <a:rect b="b" l="l" r="r" t="t"/>
              <a:pathLst>
                <a:path extrusionOk="0" h="6402" w="2003">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3"/>
            <p:cNvSpPr/>
            <p:nvPr/>
          </p:nvSpPr>
          <p:spPr>
            <a:xfrm>
              <a:off x="3805116" y="3109057"/>
              <a:ext cx="42752" cy="126947"/>
            </a:xfrm>
            <a:custGeom>
              <a:rect b="b" l="l" r="r" t="t"/>
              <a:pathLst>
                <a:path extrusionOk="0" h="4849" w="1633">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73"/>
          <p:cNvGrpSpPr/>
          <p:nvPr/>
        </p:nvGrpSpPr>
        <p:grpSpPr>
          <a:xfrm>
            <a:off x="2137005" y="1317856"/>
            <a:ext cx="415817" cy="355734"/>
            <a:chOff x="2137005" y="1523256"/>
            <a:chExt cx="415817" cy="355734"/>
          </a:xfrm>
        </p:grpSpPr>
        <p:sp>
          <p:nvSpPr>
            <p:cNvPr id="9692" name="Google Shape;9692;p73"/>
            <p:cNvSpPr/>
            <p:nvPr/>
          </p:nvSpPr>
          <p:spPr>
            <a:xfrm>
              <a:off x="2143027" y="1845139"/>
              <a:ext cx="403643" cy="27934"/>
            </a:xfrm>
            <a:custGeom>
              <a:rect b="b" l="l" r="r" t="t"/>
              <a:pathLst>
                <a:path extrusionOk="0" h="1067" w="15418">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3"/>
            <p:cNvSpPr/>
            <p:nvPr/>
          </p:nvSpPr>
          <p:spPr>
            <a:xfrm>
              <a:off x="2509520" y="1845139"/>
              <a:ext cx="37149" cy="27803"/>
            </a:xfrm>
            <a:custGeom>
              <a:rect b="b" l="l" r="r" t="t"/>
              <a:pathLst>
                <a:path extrusionOk="0" h="1062" w="1419">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3"/>
            <p:cNvSpPr/>
            <p:nvPr/>
          </p:nvSpPr>
          <p:spPr>
            <a:xfrm>
              <a:off x="2158499" y="1612975"/>
              <a:ext cx="372803" cy="232190"/>
            </a:xfrm>
            <a:custGeom>
              <a:rect b="b" l="l" r="r" t="t"/>
              <a:pathLst>
                <a:path extrusionOk="0" h="8869" w="1424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3"/>
            <p:cNvSpPr/>
            <p:nvPr/>
          </p:nvSpPr>
          <p:spPr>
            <a:xfrm>
              <a:off x="2158499" y="1612975"/>
              <a:ext cx="372803" cy="232190"/>
            </a:xfrm>
            <a:custGeom>
              <a:rect b="b" l="l" r="r" t="t"/>
              <a:pathLst>
                <a:path extrusionOk="0" h="8869" w="1424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3"/>
            <p:cNvSpPr/>
            <p:nvPr/>
          </p:nvSpPr>
          <p:spPr>
            <a:xfrm>
              <a:off x="2182899" y="1637244"/>
              <a:ext cx="324030" cy="183522"/>
            </a:xfrm>
            <a:custGeom>
              <a:rect b="b" l="l" r="r" t="t"/>
              <a:pathLst>
                <a:path extrusionOk="0" h="7010" w="12377">
                  <a:moveTo>
                    <a:pt x="1" y="0"/>
                  </a:moveTo>
                  <a:lnTo>
                    <a:pt x="1" y="7009"/>
                  </a:lnTo>
                  <a:lnTo>
                    <a:pt x="12376" y="7009"/>
                  </a:lnTo>
                  <a:lnTo>
                    <a:pt x="1237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3"/>
            <p:cNvSpPr/>
            <p:nvPr/>
          </p:nvSpPr>
          <p:spPr>
            <a:xfrm>
              <a:off x="2182899" y="1637244"/>
              <a:ext cx="324030" cy="183522"/>
            </a:xfrm>
            <a:custGeom>
              <a:rect b="b" l="l" r="r" t="t"/>
              <a:pathLst>
                <a:path extrusionOk="0" h="7010" w="12377">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3"/>
            <p:cNvSpPr/>
            <p:nvPr/>
          </p:nvSpPr>
          <p:spPr>
            <a:xfrm>
              <a:off x="2238505" y="1808671"/>
              <a:ext cx="81263" cy="36495"/>
            </a:xfrm>
            <a:custGeom>
              <a:rect b="b" l="l" r="r" t="t"/>
              <a:pathLst>
                <a:path extrusionOk="0" h="1394" w="3104">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3"/>
            <p:cNvSpPr/>
            <p:nvPr/>
          </p:nvSpPr>
          <p:spPr>
            <a:xfrm>
              <a:off x="2280498" y="1808671"/>
              <a:ext cx="39270" cy="36495"/>
            </a:xfrm>
            <a:custGeom>
              <a:rect b="b" l="l" r="r" t="t"/>
              <a:pathLst>
                <a:path extrusionOk="0" h="1394" w="150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3"/>
            <p:cNvSpPr/>
            <p:nvPr/>
          </p:nvSpPr>
          <p:spPr>
            <a:xfrm>
              <a:off x="2326417" y="1529330"/>
              <a:ext cx="32332" cy="27620"/>
            </a:xfrm>
            <a:custGeom>
              <a:rect b="b" l="l" r="r" t="t"/>
              <a:pathLst>
                <a:path extrusionOk="0" h="1055" w="1235">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3"/>
            <p:cNvSpPr/>
            <p:nvPr/>
          </p:nvSpPr>
          <p:spPr>
            <a:xfrm>
              <a:off x="2137005" y="1523256"/>
              <a:ext cx="415817" cy="355734"/>
            </a:xfrm>
            <a:custGeom>
              <a:rect b="b" l="l" r="r" t="t"/>
              <a:pathLst>
                <a:path extrusionOk="0" h="13588" w="15883">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73"/>
          <p:cNvGrpSpPr/>
          <p:nvPr/>
        </p:nvGrpSpPr>
        <p:grpSpPr>
          <a:xfrm>
            <a:off x="1713413" y="3154148"/>
            <a:ext cx="397700" cy="389637"/>
            <a:chOff x="1713413" y="3359548"/>
            <a:chExt cx="397700" cy="389637"/>
          </a:xfrm>
        </p:grpSpPr>
        <p:sp>
          <p:nvSpPr>
            <p:cNvPr id="9703" name="Google Shape;9703;p73"/>
            <p:cNvSpPr/>
            <p:nvPr/>
          </p:nvSpPr>
          <p:spPr>
            <a:xfrm>
              <a:off x="1800069" y="3427720"/>
              <a:ext cx="161138" cy="305102"/>
            </a:xfrm>
            <a:custGeom>
              <a:rect b="b" l="l" r="r" t="t"/>
              <a:pathLst>
                <a:path extrusionOk="0" h="11654" w="6155">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3"/>
            <p:cNvSpPr/>
            <p:nvPr/>
          </p:nvSpPr>
          <p:spPr>
            <a:xfrm>
              <a:off x="1800199" y="3550190"/>
              <a:ext cx="51077" cy="86813"/>
            </a:xfrm>
            <a:custGeom>
              <a:rect b="b" l="l" r="r" t="t"/>
              <a:pathLst>
                <a:path extrusionOk="0" h="3316" w="1951">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3"/>
            <p:cNvSpPr/>
            <p:nvPr/>
          </p:nvSpPr>
          <p:spPr>
            <a:xfrm>
              <a:off x="1892877" y="3427747"/>
              <a:ext cx="66550" cy="61209"/>
            </a:xfrm>
            <a:custGeom>
              <a:rect b="b" l="l" r="r" t="t"/>
              <a:pathLst>
                <a:path extrusionOk="0" h="2338" w="2542">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3"/>
            <p:cNvSpPr/>
            <p:nvPr/>
          </p:nvSpPr>
          <p:spPr>
            <a:xfrm>
              <a:off x="1719199" y="3698474"/>
              <a:ext cx="232452" cy="44925"/>
            </a:xfrm>
            <a:custGeom>
              <a:rect b="b" l="l" r="r" t="t"/>
              <a:pathLst>
                <a:path extrusionOk="0" h="1716" w="8879">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3"/>
            <p:cNvSpPr/>
            <p:nvPr/>
          </p:nvSpPr>
          <p:spPr>
            <a:xfrm>
              <a:off x="1887588" y="3698474"/>
              <a:ext cx="64062" cy="44925"/>
            </a:xfrm>
            <a:custGeom>
              <a:rect b="b" l="l" r="r" t="t"/>
              <a:pathLst>
                <a:path extrusionOk="0" h="1716" w="2447">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3"/>
            <p:cNvSpPr/>
            <p:nvPr/>
          </p:nvSpPr>
          <p:spPr>
            <a:xfrm>
              <a:off x="1764856" y="3531446"/>
              <a:ext cx="101395" cy="86761"/>
            </a:xfrm>
            <a:custGeom>
              <a:rect b="b" l="l" r="r" t="t"/>
              <a:pathLst>
                <a:path extrusionOk="0" h="3314" w="3873">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3"/>
            <p:cNvSpPr/>
            <p:nvPr/>
          </p:nvSpPr>
          <p:spPr>
            <a:xfrm>
              <a:off x="1812766" y="3531446"/>
              <a:ext cx="56366" cy="86787"/>
            </a:xfrm>
            <a:custGeom>
              <a:rect b="b" l="l" r="r" t="t"/>
              <a:pathLst>
                <a:path extrusionOk="0" h="3315" w="2153">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3"/>
            <p:cNvSpPr/>
            <p:nvPr/>
          </p:nvSpPr>
          <p:spPr>
            <a:xfrm>
              <a:off x="1800435" y="3557992"/>
              <a:ext cx="39270" cy="33720"/>
            </a:xfrm>
            <a:custGeom>
              <a:rect b="b" l="l" r="r" t="t"/>
              <a:pathLst>
                <a:path extrusionOk="0" h="1288" w="150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3"/>
            <p:cNvSpPr/>
            <p:nvPr/>
          </p:nvSpPr>
          <p:spPr>
            <a:xfrm>
              <a:off x="1872875" y="3367245"/>
              <a:ext cx="102652" cy="104877"/>
            </a:xfrm>
            <a:custGeom>
              <a:rect b="b" l="l" r="r" t="t"/>
              <a:pathLst>
                <a:path extrusionOk="0" h="4006" w="3921">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3"/>
            <p:cNvSpPr/>
            <p:nvPr/>
          </p:nvSpPr>
          <p:spPr>
            <a:xfrm>
              <a:off x="1909239" y="3387822"/>
              <a:ext cx="66288" cy="84300"/>
            </a:xfrm>
            <a:custGeom>
              <a:rect b="b" l="l" r="r" t="t"/>
              <a:pathLst>
                <a:path extrusionOk="0" h="3220" w="2532">
                  <a:moveTo>
                    <a:pt x="1691" y="0"/>
                  </a:moveTo>
                  <a:lnTo>
                    <a:pt x="0" y="2700"/>
                  </a:lnTo>
                  <a:lnTo>
                    <a:pt x="831" y="3219"/>
                  </a:lnTo>
                  <a:lnTo>
                    <a:pt x="2532" y="500"/>
                  </a:lnTo>
                  <a:lnTo>
                    <a:pt x="1739" y="5"/>
                  </a:lnTo>
                  <a:lnTo>
                    <a:pt x="1691"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3"/>
            <p:cNvSpPr/>
            <p:nvPr/>
          </p:nvSpPr>
          <p:spPr>
            <a:xfrm>
              <a:off x="1930733" y="3400886"/>
              <a:ext cx="151713" cy="158991"/>
            </a:xfrm>
            <a:custGeom>
              <a:rect b="b" l="l" r="r" t="t"/>
              <a:pathLst>
                <a:path extrusionOk="0" h="6073" w="5795">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3"/>
            <p:cNvSpPr/>
            <p:nvPr/>
          </p:nvSpPr>
          <p:spPr>
            <a:xfrm>
              <a:off x="1973747" y="3407824"/>
              <a:ext cx="108699" cy="152053"/>
            </a:xfrm>
            <a:custGeom>
              <a:rect b="b" l="l" r="r" t="t"/>
              <a:pathLst>
                <a:path extrusionOk="0" h="5808" w="4152">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3"/>
            <p:cNvSpPr/>
            <p:nvPr/>
          </p:nvSpPr>
          <p:spPr>
            <a:xfrm>
              <a:off x="2012362" y="3449581"/>
              <a:ext cx="92834" cy="95505"/>
            </a:xfrm>
            <a:custGeom>
              <a:rect b="b" l="l" r="r" t="t"/>
              <a:pathLst>
                <a:path extrusionOk="0" h="3648" w="3546">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3"/>
            <p:cNvSpPr/>
            <p:nvPr/>
          </p:nvSpPr>
          <p:spPr>
            <a:xfrm>
              <a:off x="2013619" y="3449581"/>
              <a:ext cx="90714" cy="95086"/>
            </a:xfrm>
            <a:custGeom>
              <a:rect b="b" l="l" r="r" t="t"/>
              <a:pathLst>
                <a:path extrusionOk="0" h="3632" w="3465">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3"/>
            <p:cNvSpPr/>
            <p:nvPr/>
          </p:nvSpPr>
          <p:spPr>
            <a:xfrm>
              <a:off x="1851120" y="3365307"/>
              <a:ext cx="50842" cy="48197"/>
            </a:xfrm>
            <a:custGeom>
              <a:rect b="b" l="l" r="r" t="t"/>
              <a:pathLst>
                <a:path extrusionOk="0" h="1841" w="1942">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3"/>
            <p:cNvSpPr/>
            <p:nvPr/>
          </p:nvSpPr>
          <p:spPr>
            <a:xfrm>
              <a:off x="1868608" y="3374366"/>
              <a:ext cx="33353" cy="39139"/>
            </a:xfrm>
            <a:custGeom>
              <a:rect b="b" l="l" r="r" t="t"/>
              <a:pathLst>
                <a:path extrusionOk="0" h="1495" w="1274">
                  <a:moveTo>
                    <a:pt x="721" y="0"/>
                  </a:moveTo>
                  <a:lnTo>
                    <a:pt x="0" y="1148"/>
                  </a:lnTo>
                  <a:lnTo>
                    <a:pt x="553" y="1494"/>
                  </a:lnTo>
                  <a:lnTo>
                    <a:pt x="1274" y="346"/>
                  </a:lnTo>
                  <a:lnTo>
                    <a:pt x="721"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3"/>
            <p:cNvSpPr/>
            <p:nvPr/>
          </p:nvSpPr>
          <p:spPr>
            <a:xfrm>
              <a:off x="1863319" y="3663262"/>
              <a:ext cx="45684" cy="35238"/>
            </a:xfrm>
            <a:custGeom>
              <a:rect b="b" l="l" r="r" t="t"/>
              <a:pathLst>
                <a:path extrusionOk="0" h="1346" w="1745">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3"/>
            <p:cNvSpPr/>
            <p:nvPr/>
          </p:nvSpPr>
          <p:spPr>
            <a:xfrm>
              <a:off x="1876279" y="3663262"/>
              <a:ext cx="32725" cy="35238"/>
            </a:xfrm>
            <a:custGeom>
              <a:rect b="b" l="l" r="r" t="t"/>
              <a:pathLst>
                <a:path extrusionOk="0" h="1346" w="125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3"/>
            <p:cNvSpPr/>
            <p:nvPr/>
          </p:nvSpPr>
          <p:spPr>
            <a:xfrm>
              <a:off x="1792633" y="3552206"/>
              <a:ext cx="52857" cy="45161"/>
            </a:xfrm>
            <a:custGeom>
              <a:rect b="b" l="l" r="r" t="t"/>
              <a:pathLst>
                <a:path extrusionOk="0" h="1725" w="2019">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3"/>
            <p:cNvSpPr/>
            <p:nvPr/>
          </p:nvSpPr>
          <p:spPr>
            <a:xfrm>
              <a:off x="1713413" y="3359548"/>
              <a:ext cx="397700" cy="389637"/>
            </a:xfrm>
            <a:custGeom>
              <a:rect b="b" l="l" r="r" t="t"/>
              <a:pathLst>
                <a:path extrusionOk="0" h="14883" w="15191">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73"/>
          <p:cNvGrpSpPr/>
          <p:nvPr/>
        </p:nvGrpSpPr>
        <p:grpSpPr>
          <a:xfrm>
            <a:off x="1976129" y="4078773"/>
            <a:ext cx="401496" cy="371154"/>
            <a:chOff x="1976129" y="4284173"/>
            <a:chExt cx="401496" cy="371154"/>
          </a:xfrm>
        </p:grpSpPr>
        <p:sp>
          <p:nvSpPr>
            <p:cNvPr id="9724" name="Google Shape;9724;p73"/>
            <p:cNvSpPr/>
            <p:nvPr/>
          </p:nvSpPr>
          <p:spPr>
            <a:xfrm>
              <a:off x="1996628" y="4290063"/>
              <a:ext cx="378275" cy="359687"/>
            </a:xfrm>
            <a:custGeom>
              <a:rect b="b" l="l" r="r" t="t"/>
              <a:pathLst>
                <a:path extrusionOk="0" h="13739" w="14449">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3"/>
            <p:cNvSpPr/>
            <p:nvPr/>
          </p:nvSpPr>
          <p:spPr>
            <a:xfrm>
              <a:off x="2046579" y="4289802"/>
              <a:ext cx="326648" cy="202555"/>
            </a:xfrm>
            <a:custGeom>
              <a:rect b="b" l="l" r="r" t="t"/>
              <a:pathLst>
                <a:path extrusionOk="0" h="7737" w="12477">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3"/>
            <p:cNvSpPr/>
            <p:nvPr/>
          </p:nvSpPr>
          <p:spPr>
            <a:xfrm>
              <a:off x="2189077" y="4345617"/>
              <a:ext cx="123648" cy="114799"/>
            </a:xfrm>
            <a:custGeom>
              <a:rect b="b" l="l" r="r" t="t"/>
              <a:pathLst>
                <a:path extrusionOk="0" h="4385" w="4723">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3"/>
            <p:cNvSpPr/>
            <p:nvPr/>
          </p:nvSpPr>
          <p:spPr>
            <a:xfrm>
              <a:off x="2201774" y="4345539"/>
              <a:ext cx="115611" cy="106683"/>
            </a:xfrm>
            <a:custGeom>
              <a:rect b="b" l="l" r="r" t="t"/>
              <a:pathLst>
                <a:path extrusionOk="0" h="4075" w="4416">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3"/>
            <p:cNvSpPr/>
            <p:nvPr/>
          </p:nvSpPr>
          <p:spPr>
            <a:xfrm>
              <a:off x="2058779" y="4529951"/>
              <a:ext cx="87310" cy="65267"/>
            </a:xfrm>
            <a:custGeom>
              <a:rect b="b" l="l" r="r" t="t"/>
              <a:pathLst>
                <a:path extrusionOk="0" h="2493" w="3335">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3"/>
            <p:cNvSpPr/>
            <p:nvPr/>
          </p:nvSpPr>
          <p:spPr>
            <a:xfrm>
              <a:off x="2073231" y="4529925"/>
              <a:ext cx="67571" cy="62047"/>
            </a:xfrm>
            <a:custGeom>
              <a:rect b="b" l="l" r="r" t="t"/>
              <a:pathLst>
                <a:path extrusionOk="0" h="2370" w="2581">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3"/>
            <p:cNvSpPr/>
            <p:nvPr/>
          </p:nvSpPr>
          <p:spPr>
            <a:xfrm>
              <a:off x="2024562" y="4440782"/>
              <a:ext cx="87310" cy="65267"/>
            </a:xfrm>
            <a:custGeom>
              <a:rect b="b" l="l" r="r" t="t"/>
              <a:pathLst>
                <a:path extrusionOk="0" h="2493" w="3335">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3"/>
            <p:cNvSpPr/>
            <p:nvPr/>
          </p:nvSpPr>
          <p:spPr>
            <a:xfrm>
              <a:off x="2039275" y="4440441"/>
              <a:ext cx="67440" cy="61837"/>
            </a:xfrm>
            <a:custGeom>
              <a:rect b="b" l="l" r="r" t="t"/>
              <a:pathLst>
                <a:path extrusionOk="0" h="2362" w="2576">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3"/>
            <p:cNvSpPr/>
            <p:nvPr/>
          </p:nvSpPr>
          <p:spPr>
            <a:xfrm>
              <a:off x="2064434" y="4348000"/>
              <a:ext cx="87310" cy="65371"/>
            </a:xfrm>
            <a:custGeom>
              <a:rect b="b" l="l" r="r" t="t"/>
              <a:pathLst>
                <a:path extrusionOk="0" h="2497" w="3335">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3"/>
            <p:cNvSpPr/>
            <p:nvPr/>
          </p:nvSpPr>
          <p:spPr>
            <a:xfrm>
              <a:off x="2079016" y="4348000"/>
              <a:ext cx="67309" cy="61837"/>
            </a:xfrm>
            <a:custGeom>
              <a:rect b="b" l="l" r="r" t="t"/>
              <a:pathLst>
                <a:path extrusionOk="0" h="2362" w="2571">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3"/>
            <p:cNvSpPr/>
            <p:nvPr/>
          </p:nvSpPr>
          <p:spPr>
            <a:xfrm>
              <a:off x="2060533" y="4524270"/>
              <a:ext cx="80137" cy="76734"/>
            </a:xfrm>
            <a:custGeom>
              <a:rect b="b" l="l" r="r" t="t"/>
              <a:pathLst>
                <a:path extrusionOk="0" h="2931" w="3061">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3"/>
            <p:cNvSpPr/>
            <p:nvPr/>
          </p:nvSpPr>
          <p:spPr>
            <a:xfrm>
              <a:off x="2029981" y="4435101"/>
              <a:ext cx="80137" cy="76681"/>
            </a:xfrm>
            <a:custGeom>
              <a:rect b="b" l="l" r="r" t="t"/>
              <a:pathLst>
                <a:path extrusionOk="0" h="2929" w="3061">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3"/>
            <p:cNvSpPr/>
            <p:nvPr/>
          </p:nvSpPr>
          <p:spPr>
            <a:xfrm>
              <a:off x="2056894" y="4342476"/>
              <a:ext cx="102390" cy="76419"/>
            </a:xfrm>
            <a:custGeom>
              <a:rect b="b" l="l" r="r" t="t"/>
              <a:pathLst>
                <a:path extrusionOk="0" h="2919" w="3911">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3"/>
            <p:cNvSpPr/>
            <p:nvPr/>
          </p:nvSpPr>
          <p:spPr>
            <a:xfrm>
              <a:off x="2180019" y="4339936"/>
              <a:ext cx="140508" cy="126031"/>
            </a:xfrm>
            <a:custGeom>
              <a:rect b="b" l="l" r="r" t="t"/>
              <a:pathLst>
                <a:path extrusionOk="0" h="4814" w="5367">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3"/>
            <p:cNvSpPr/>
            <p:nvPr/>
          </p:nvSpPr>
          <p:spPr>
            <a:xfrm>
              <a:off x="1976129" y="4284173"/>
              <a:ext cx="401496" cy="371154"/>
            </a:xfrm>
            <a:custGeom>
              <a:rect b="b" l="l" r="r" t="t"/>
              <a:pathLst>
                <a:path extrusionOk="0" h="14177" w="15336">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73"/>
          <p:cNvGrpSpPr/>
          <p:nvPr/>
        </p:nvGrpSpPr>
        <p:grpSpPr>
          <a:xfrm>
            <a:off x="1830123" y="2699584"/>
            <a:ext cx="184412" cy="367541"/>
            <a:chOff x="1830123" y="2904984"/>
            <a:chExt cx="184412" cy="367541"/>
          </a:xfrm>
        </p:grpSpPr>
        <p:sp>
          <p:nvSpPr>
            <p:cNvPr id="9740" name="Google Shape;9740;p73"/>
            <p:cNvSpPr/>
            <p:nvPr/>
          </p:nvSpPr>
          <p:spPr>
            <a:xfrm>
              <a:off x="1835516" y="2910404"/>
              <a:ext cx="173730" cy="55606"/>
            </a:xfrm>
            <a:custGeom>
              <a:rect b="b" l="l" r="r" t="t"/>
              <a:pathLst>
                <a:path extrusionOk="0" h="2124" w="6636">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3"/>
            <p:cNvSpPr/>
            <p:nvPr/>
          </p:nvSpPr>
          <p:spPr>
            <a:xfrm>
              <a:off x="1952881" y="2910404"/>
              <a:ext cx="56366" cy="55606"/>
            </a:xfrm>
            <a:custGeom>
              <a:rect b="b" l="l" r="r" t="t"/>
              <a:pathLst>
                <a:path extrusionOk="0" h="2124" w="2153">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3"/>
            <p:cNvSpPr/>
            <p:nvPr/>
          </p:nvSpPr>
          <p:spPr>
            <a:xfrm>
              <a:off x="1863712" y="2965984"/>
              <a:ext cx="116475" cy="301122"/>
            </a:xfrm>
            <a:custGeom>
              <a:rect b="b" l="l" r="r" t="t"/>
              <a:pathLst>
                <a:path extrusionOk="0" h="11502" w="4449">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3"/>
            <p:cNvSpPr/>
            <p:nvPr/>
          </p:nvSpPr>
          <p:spPr>
            <a:xfrm>
              <a:off x="1863712" y="2965984"/>
              <a:ext cx="116475" cy="301227"/>
            </a:xfrm>
            <a:custGeom>
              <a:rect b="b" l="l" r="r" t="t"/>
              <a:pathLst>
                <a:path extrusionOk="0" h="11506" w="4449">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3"/>
            <p:cNvSpPr/>
            <p:nvPr/>
          </p:nvSpPr>
          <p:spPr>
            <a:xfrm>
              <a:off x="1830123" y="2904984"/>
              <a:ext cx="184412" cy="367541"/>
            </a:xfrm>
            <a:custGeom>
              <a:rect b="b" l="l" r="r" t="t"/>
              <a:pathLst>
                <a:path extrusionOk="0" h="14039" w="7044">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73"/>
          <p:cNvGrpSpPr/>
          <p:nvPr/>
        </p:nvGrpSpPr>
        <p:grpSpPr>
          <a:xfrm>
            <a:off x="2602224" y="3620518"/>
            <a:ext cx="376966" cy="349765"/>
            <a:chOff x="2602224" y="3825918"/>
            <a:chExt cx="376966" cy="349765"/>
          </a:xfrm>
        </p:grpSpPr>
        <p:sp>
          <p:nvSpPr>
            <p:cNvPr id="9746" name="Google Shape;9746;p73"/>
            <p:cNvSpPr/>
            <p:nvPr/>
          </p:nvSpPr>
          <p:spPr>
            <a:xfrm>
              <a:off x="2880308" y="4107458"/>
              <a:ext cx="39270" cy="53983"/>
            </a:xfrm>
            <a:custGeom>
              <a:rect b="b" l="l" r="r" t="t"/>
              <a:pathLst>
                <a:path extrusionOk="0" h="2062" w="150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3"/>
            <p:cNvSpPr/>
            <p:nvPr/>
          </p:nvSpPr>
          <p:spPr>
            <a:xfrm>
              <a:off x="2896408" y="4107458"/>
              <a:ext cx="23169" cy="53983"/>
            </a:xfrm>
            <a:custGeom>
              <a:rect b="b" l="l" r="r" t="t"/>
              <a:pathLst>
                <a:path extrusionOk="0" h="2062" w="885">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3"/>
            <p:cNvSpPr/>
            <p:nvPr/>
          </p:nvSpPr>
          <p:spPr>
            <a:xfrm>
              <a:off x="2625367" y="4040306"/>
              <a:ext cx="266905" cy="130062"/>
            </a:xfrm>
            <a:custGeom>
              <a:rect b="b" l="l" r="r" t="t"/>
              <a:pathLst>
                <a:path extrusionOk="0" h="4968" w="10195">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3"/>
            <p:cNvSpPr/>
            <p:nvPr/>
          </p:nvSpPr>
          <p:spPr>
            <a:xfrm>
              <a:off x="2645604" y="4040306"/>
              <a:ext cx="246668" cy="130062"/>
            </a:xfrm>
            <a:custGeom>
              <a:rect b="b" l="l" r="r" t="t"/>
              <a:pathLst>
                <a:path extrusionOk="0" h="4968" w="9422">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3"/>
            <p:cNvSpPr/>
            <p:nvPr/>
          </p:nvSpPr>
          <p:spPr>
            <a:xfrm>
              <a:off x="2921541" y="3956426"/>
              <a:ext cx="52360" cy="44846"/>
            </a:xfrm>
            <a:custGeom>
              <a:rect b="b" l="l" r="r" t="t"/>
              <a:pathLst>
                <a:path extrusionOk="0" h="1713" w="200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3"/>
            <p:cNvSpPr/>
            <p:nvPr/>
          </p:nvSpPr>
          <p:spPr>
            <a:xfrm>
              <a:off x="2942433" y="3956426"/>
              <a:ext cx="33982" cy="44715"/>
            </a:xfrm>
            <a:custGeom>
              <a:rect b="b" l="l" r="r" t="t"/>
              <a:pathLst>
                <a:path extrusionOk="0" h="1708" w="1298">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3"/>
            <p:cNvSpPr/>
            <p:nvPr/>
          </p:nvSpPr>
          <p:spPr>
            <a:xfrm>
              <a:off x="2614293" y="3831154"/>
              <a:ext cx="292692" cy="281618"/>
            </a:xfrm>
            <a:custGeom>
              <a:rect b="b" l="l" r="r" t="t"/>
              <a:pathLst>
                <a:path extrusionOk="0" h="10757" w="1118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3"/>
            <p:cNvSpPr/>
            <p:nvPr/>
          </p:nvSpPr>
          <p:spPr>
            <a:xfrm>
              <a:off x="2746737" y="3831154"/>
              <a:ext cx="160248" cy="281618"/>
            </a:xfrm>
            <a:custGeom>
              <a:rect b="b" l="l" r="r" t="t"/>
              <a:pathLst>
                <a:path extrusionOk="0" h="10757" w="6121">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3"/>
            <p:cNvSpPr/>
            <p:nvPr/>
          </p:nvSpPr>
          <p:spPr>
            <a:xfrm>
              <a:off x="2724720" y="3941084"/>
              <a:ext cx="72335" cy="61968"/>
            </a:xfrm>
            <a:custGeom>
              <a:rect b="b" l="l" r="r" t="t"/>
              <a:pathLst>
                <a:path extrusionOk="0" h="2367" w="2763">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3"/>
            <p:cNvSpPr/>
            <p:nvPr/>
          </p:nvSpPr>
          <p:spPr>
            <a:xfrm>
              <a:off x="2754539" y="3940953"/>
              <a:ext cx="45553" cy="61968"/>
            </a:xfrm>
            <a:custGeom>
              <a:rect b="b" l="l" r="r" t="t"/>
              <a:pathLst>
                <a:path extrusionOk="0" h="2367" w="174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3"/>
            <p:cNvSpPr/>
            <p:nvPr/>
          </p:nvSpPr>
          <p:spPr>
            <a:xfrm>
              <a:off x="2602224" y="3825918"/>
              <a:ext cx="376966" cy="349765"/>
            </a:xfrm>
            <a:custGeom>
              <a:rect b="b" l="l" r="r" t="t"/>
              <a:pathLst>
                <a:path extrusionOk="0" h="13360" w="14399">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3"/>
            <p:cNvSpPr/>
            <p:nvPr/>
          </p:nvSpPr>
          <p:spPr>
            <a:xfrm>
              <a:off x="2717808" y="3935770"/>
              <a:ext cx="84535" cy="72362"/>
            </a:xfrm>
            <a:custGeom>
              <a:rect b="b" l="l" r="r" t="t"/>
              <a:pathLst>
                <a:path extrusionOk="0" h="2764" w="3229">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73"/>
          <p:cNvGrpSpPr/>
          <p:nvPr/>
        </p:nvGrpSpPr>
        <p:grpSpPr>
          <a:xfrm>
            <a:off x="3479725" y="3215723"/>
            <a:ext cx="411419" cy="256616"/>
            <a:chOff x="3479725" y="3421123"/>
            <a:chExt cx="411419" cy="256616"/>
          </a:xfrm>
        </p:grpSpPr>
        <p:sp>
          <p:nvSpPr>
            <p:cNvPr id="9759" name="Google Shape;9759;p73"/>
            <p:cNvSpPr/>
            <p:nvPr/>
          </p:nvSpPr>
          <p:spPr>
            <a:xfrm>
              <a:off x="3485642" y="3487542"/>
              <a:ext cx="399585" cy="153467"/>
            </a:xfrm>
            <a:custGeom>
              <a:rect b="b" l="l" r="r" t="t"/>
              <a:pathLst>
                <a:path extrusionOk="0" h="5862" w="15263">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3"/>
            <p:cNvSpPr/>
            <p:nvPr/>
          </p:nvSpPr>
          <p:spPr>
            <a:xfrm>
              <a:off x="3830249" y="3487542"/>
              <a:ext cx="54847" cy="153467"/>
            </a:xfrm>
            <a:custGeom>
              <a:rect b="b" l="l" r="r" t="t"/>
              <a:pathLst>
                <a:path extrusionOk="0" h="5862" w="2095">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3"/>
            <p:cNvSpPr/>
            <p:nvPr/>
          </p:nvSpPr>
          <p:spPr>
            <a:xfrm>
              <a:off x="3539468" y="3640983"/>
              <a:ext cx="78749" cy="30735"/>
            </a:xfrm>
            <a:custGeom>
              <a:rect b="b" l="l" r="r" t="t"/>
              <a:pathLst>
                <a:path extrusionOk="0" h="1174" w="3008">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3"/>
            <p:cNvSpPr/>
            <p:nvPr/>
          </p:nvSpPr>
          <p:spPr>
            <a:xfrm>
              <a:off x="3579209" y="3640983"/>
              <a:ext cx="39008" cy="30735"/>
            </a:xfrm>
            <a:custGeom>
              <a:rect b="b" l="l" r="r" t="t"/>
              <a:pathLst>
                <a:path extrusionOk="0" h="1174" w="149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3"/>
            <p:cNvSpPr/>
            <p:nvPr/>
          </p:nvSpPr>
          <p:spPr>
            <a:xfrm>
              <a:off x="3752390" y="3640983"/>
              <a:ext cx="78749" cy="30735"/>
            </a:xfrm>
            <a:custGeom>
              <a:rect b="b" l="l" r="r" t="t"/>
              <a:pathLst>
                <a:path extrusionOk="0" h="1174" w="3008">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3"/>
            <p:cNvSpPr/>
            <p:nvPr/>
          </p:nvSpPr>
          <p:spPr>
            <a:xfrm>
              <a:off x="3795665" y="3640983"/>
              <a:ext cx="35605" cy="30735"/>
            </a:xfrm>
            <a:custGeom>
              <a:rect b="b" l="l" r="r" t="t"/>
              <a:pathLst>
                <a:path extrusionOk="0" h="1174" w="136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3"/>
            <p:cNvSpPr/>
            <p:nvPr/>
          </p:nvSpPr>
          <p:spPr>
            <a:xfrm>
              <a:off x="3514178" y="3427197"/>
              <a:ext cx="177500" cy="170772"/>
            </a:xfrm>
            <a:custGeom>
              <a:rect b="b" l="l" r="r" t="t"/>
              <a:pathLst>
                <a:path extrusionOk="0" h="6523" w="678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3"/>
            <p:cNvSpPr/>
            <p:nvPr/>
          </p:nvSpPr>
          <p:spPr>
            <a:xfrm>
              <a:off x="3588634" y="3427197"/>
              <a:ext cx="107809" cy="170772"/>
            </a:xfrm>
            <a:custGeom>
              <a:rect b="b" l="l" r="r" t="t"/>
              <a:pathLst>
                <a:path extrusionOk="0" h="6523" w="4118">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3"/>
            <p:cNvSpPr/>
            <p:nvPr/>
          </p:nvSpPr>
          <p:spPr>
            <a:xfrm>
              <a:off x="3546510" y="3457121"/>
              <a:ext cx="115218" cy="110872"/>
            </a:xfrm>
            <a:custGeom>
              <a:rect b="b" l="l" r="r" t="t"/>
              <a:pathLst>
                <a:path extrusionOk="0" h="4235" w="4401">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3"/>
            <p:cNvSpPr/>
            <p:nvPr/>
          </p:nvSpPr>
          <p:spPr>
            <a:xfrm>
              <a:off x="3592299" y="3457121"/>
              <a:ext cx="73199" cy="110872"/>
            </a:xfrm>
            <a:custGeom>
              <a:rect b="b" l="l" r="r" t="t"/>
              <a:pathLst>
                <a:path extrusionOk="0" h="4235" w="2796">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3"/>
            <p:cNvSpPr/>
            <p:nvPr/>
          </p:nvSpPr>
          <p:spPr>
            <a:xfrm>
              <a:off x="3702700" y="3536734"/>
              <a:ext cx="64560" cy="55187"/>
            </a:xfrm>
            <a:custGeom>
              <a:rect b="b" l="l" r="r" t="t"/>
              <a:pathLst>
                <a:path extrusionOk="0" h="2108" w="2466">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3"/>
            <p:cNvSpPr/>
            <p:nvPr/>
          </p:nvSpPr>
          <p:spPr>
            <a:xfrm>
              <a:off x="3729508" y="3536734"/>
              <a:ext cx="40527" cy="55187"/>
            </a:xfrm>
            <a:custGeom>
              <a:rect b="b" l="l" r="r" t="t"/>
              <a:pathLst>
                <a:path extrusionOk="0" h="2108" w="1548">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3"/>
            <p:cNvSpPr/>
            <p:nvPr/>
          </p:nvSpPr>
          <p:spPr>
            <a:xfrm>
              <a:off x="3782575" y="3536734"/>
              <a:ext cx="64429" cy="55187"/>
            </a:xfrm>
            <a:custGeom>
              <a:rect b="b" l="l" r="r" t="t"/>
              <a:pathLst>
                <a:path extrusionOk="0" h="2108" w="2461">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3"/>
            <p:cNvSpPr/>
            <p:nvPr/>
          </p:nvSpPr>
          <p:spPr>
            <a:xfrm>
              <a:off x="3809122" y="3536734"/>
              <a:ext cx="40631" cy="55135"/>
            </a:xfrm>
            <a:custGeom>
              <a:rect b="b" l="l" r="r" t="t"/>
              <a:pathLst>
                <a:path extrusionOk="0" h="2106" w="1552">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3"/>
            <p:cNvSpPr/>
            <p:nvPr/>
          </p:nvSpPr>
          <p:spPr>
            <a:xfrm>
              <a:off x="3752390" y="3460000"/>
              <a:ext cx="70450" cy="27568"/>
            </a:xfrm>
            <a:custGeom>
              <a:rect b="b" l="l" r="r" t="t"/>
              <a:pathLst>
                <a:path extrusionOk="0" h="1053" w="2691">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3"/>
            <p:cNvSpPr/>
            <p:nvPr/>
          </p:nvSpPr>
          <p:spPr>
            <a:xfrm>
              <a:off x="3544756" y="3451021"/>
              <a:ext cx="127785" cy="123098"/>
            </a:xfrm>
            <a:custGeom>
              <a:rect b="b" l="l" r="r" t="t"/>
              <a:pathLst>
                <a:path extrusionOk="0" h="4702" w="4881">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3"/>
            <p:cNvSpPr/>
            <p:nvPr/>
          </p:nvSpPr>
          <p:spPr>
            <a:xfrm>
              <a:off x="3694794" y="3530608"/>
              <a:ext cx="78514" cy="67283"/>
            </a:xfrm>
            <a:custGeom>
              <a:rect b="b" l="l" r="r" t="t"/>
              <a:pathLst>
                <a:path extrusionOk="0" h="2570" w="2999">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3"/>
            <p:cNvSpPr/>
            <p:nvPr/>
          </p:nvSpPr>
          <p:spPr>
            <a:xfrm>
              <a:off x="3774407" y="3530608"/>
              <a:ext cx="78619" cy="67283"/>
            </a:xfrm>
            <a:custGeom>
              <a:rect b="b" l="l" r="r" t="t"/>
              <a:pathLst>
                <a:path extrusionOk="0" h="2570" w="3003">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3"/>
            <p:cNvSpPr/>
            <p:nvPr/>
          </p:nvSpPr>
          <p:spPr>
            <a:xfrm>
              <a:off x="3479725" y="3421123"/>
              <a:ext cx="411419" cy="256616"/>
            </a:xfrm>
            <a:custGeom>
              <a:rect b="b" l="l" r="r" t="t"/>
              <a:pathLst>
                <a:path extrusionOk="0" h="9802" w="15715">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73"/>
          <p:cNvGrpSpPr/>
          <p:nvPr/>
        </p:nvGrpSpPr>
        <p:grpSpPr>
          <a:xfrm>
            <a:off x="1283275" y="3614078"/>
            <a:ext cx="373824" cy="362881"/>
            <a:chOff x="1283275" y="3819478"/>
            <a:chExt cx="373824" cy="362881"/>
          </a:xfrm>
        </p:grpSpPr>
        <p:sp>
          <p:nvSpPr>
            <p:cNvPr id="9779" name="Google Shape;9779;p73"/>
            <p:cNvSpPr/>
            <p:nvPr/>
          </p:nvSpPr>
          <p:spPr>
            <a:xfrm>
              <a:off x="1431428" y="3969489"/>
              <a:ext cx="80399" cy="70712"/>
            </a:xfrm>
            <a:custGeom>
              <a:rect b="b" l="l" r="r" t="t"/>
              <a:pathLst>
                <a:path extrusionOk="0" h="2701" w="3071">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3"/>
            <p:cNvSpPr/>
            <p:nvPr/>
          </p:nvSpPr>
          <p:spPr>
            <a:xfrm>
              <a:off x="1431428" y="3969489"/>
              <a:ext cx="80268" cy="70712"/>
            </a:xfrm>
            <a:custGeom>
              <a:rect b="b" l="l" r="r" t="t"/>
              <a:pathLst>
                <a:path extrusionOk="0" h="2701" w="3066">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3"/>
            <p:cNvSpPr/>
            <p:nvPr/>
          </p:nvSpPr>
          <p:spPr>
            <a:xfrm>
              <a:off x="1355349" y="3857072"/>
              <a:ext cx="215723" cy="143388"/>
            </a:xfrm>
            <a:custGeom>
              <a:rect b="b" l="l" r="r" t="t"/>
              <a:pathLst>
                <a:path extrusionOk="0" h="5477" w="824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3"/>
            <p:cNvSpPr/>
            <p:nvPr/>
          </p:nvSpPr>
          <p:spPr>
            <a:xfrm>
              <a:off x="1355454" y="3857072"/>
              <a:ext cx="198261" cy="143388"/>
            </a:xfrm>
            <a:custGeom>
              <a:rect b="b" l="l" r="r" t="t"/>
              <a:pathLst>
                <a:path extrusionOk="0" h="5477" w="7573">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3"/>
            <p:cNvSpPr/>
            <p:nvPr/>
          </p:nvSpPr>
          <p:spPr>
            <a:xfrm>
              <a:off x="1317100" y="3824374"/>
              <a:ext cx="71969" cy="160091"/>
            </a:xfrm>
            <a:custGeom>
              <a:rect b="b" l="l" r="r" t="t"/>
              <a:pathLst>
                <a:path extrusionOk="0" h="6115" w="2749">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3"/>
            <p:cNvSpPr/>
            <p:nvPr/>
          </p:nvSpPr>
          <p:spPr>
            <a:xfrm>
              <a:off x="1317493" y="3824819"/>
              <a:ext cx="60135" cy="159148"/>
            </a:xfrm>
            <a:custGeom>
              <a:rect b="b" l="l" r="r" t="t"/>
              <a:pathLst>
                <a:path extrusionOk="0" h="6079" w="2297">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3"/>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3"/>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3"/>
            <p:cNvSpPr/>
            <p:nvPr/>
          </p:nvSpPr>
          <p:spPr>
            <a:xfrm>
              <a:off x="1555181" y="3938440"/>
              <a:ext cx="68696" cy="58879"/>
            </a:xfrm>
            <a:custGeom>
              <a:rect b="b" l="l" r="r" t="t"/>
              <a:pathLst>
                <a:path extrusionOk="0" h="2249" w="2624">
                  <a:moveTo>
                    <a:pt x="452" y="0"/>
                  </a:moveTo>
                  <a:lnTo>
                    <a:pt x="1" y="1663"/>
                  </a:lnTo>
                  <a:lnTo>
                    <a:pt x="2172" y="2249"/>
                  </a:lnTo>
                  <a:lnTo>
                    <a:pt x="2624" y="586"/>
                  </a:lnTo>
                  <a:lnTo>
                    <a:pt x="452"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3"/>
            <p:cNvSpPr/>
            <p:nvPr/>
          </p:nvSpPr>
          <p:spPr>
            <a:xfrm>
              <a:off x="1555181" y="3938571"/>
              <a:ext cx="30474" cy="48564"/>
            </a:xfrm>
            <a:custGeom>
              <a:rect b="b" l="l" r="r" t="t"/>
              <a:pathLst>
                <a:path extrusionOk="0" h="1855" w="1164">
                  <a:moveTo>
                    <a:pt x="452" y="0"/>
                  </a:moveTo>
                  <a:lnTo>
                    <a:pt x="1" y="1662"/>
                  </a:lnTo>
                  <a:lnTo>
                    <a:pt x="712" y="1855"/>
                  </a:lnTo>
                  <a:lnTo>
                    <a:pt x="1163" y="192"/>
                  </a:lnTo>
                  <a:lnTo>
                    <a:pt x="452"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3"/>
            <p:cNvSpPr/>
            <p:nvPr/>
          </p:nvSpPr>
          <p:spPr>
            <a:xfrm>
              <a:off x="1609007" y="3940246"/>
              <a:ext cx="42307" cy="77283"/>
            </a:xfrm>
            <a:custGeom>
              <a:rect b="b" l="l" r="r" t="t"/>
              <a:pathLst>
                <a:path extrusionOk="0" h="2952" w="1616">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3"/>
            <p:cNvSpPr/>
            <p:nvPr/>
          </p:nvSpPr>
          <p:spPr>
            <a:xfrm>
              <a:off x="1401871" y="4076906"/>
              <a:ext cx="139251" cy="25185"/>
            </a:xfrm>
            <a:custGeom>
              <a:rect b="b" l="l" r="r" t="t"/>
              <a:pathLst>
                <a:path extrusionOk="0" h="962" w="5319">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3"/>
            <p:cNvSpPr/>
            <p:nvPr/>
          </p:nvSpPr>
          <p:spPr>
            <a:xfrm>
              <a:off x="1402002" y="4076906"/>
              <a:ext cx="39270" cy="25185"/>
            </a:xfrm>
            <a:custGeom>
              <a:rect b="b" l="l" r="r" t="t"/>
              <a:pathLst>
                <a:path extrusionOk="0" h="962" w="150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3"/>
            <p:cNvSpPr/>
            <p:nvPr/>
          </p:nvSpPr>
          <p:spPr>
            <a:xfrm>
              <a:off x="1283275" y="3819478"/>
              <a:ext cx="373824" cy="362881"/>
            </a:xfrm>
            <a:custGeom>
              <a:rect b="b" l="l" r="r" t="t"/>
              <a:pathLst>
                <a:path extrusionOk="0" h="13861" w="14279">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73"/>
          <p:cNvGrpSpPr/>
          <p:nvPr/>
        </p:nvGrpSpPr>
        <p:grpSpPr>
          <a:xfrm>
            <a:off x="3462865" y="2253896"/>
            <a:ext cx="442730" cy="362331"/>
            <a:chOff x="3462865" y="2459296"/>
            <a:chExt cx="442730" cy="362331"/>
          </a:xfrm>
        </p:grpSpPr>
        <p:sp>
          <p:nvSpPr>
            <p:cNvPr id="9794" name="Google Shape;9794;p73"/>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3"/>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3"/>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3"/>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3"/>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3"/>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3"/>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73"/>
          <p:cNvGrpSpPr/>
          <p:nvPr/>
        </p:nvGrpSpPr>
        <p:grpSpPr>
          <a:xfrm>
            <a:off x="3988847" y="3152734"/>
            <a:ext cx="281121" cy="367279"/>
            <a:chOff x="3988847" y="3358134"/>
            <a:chExt cx="281121" cy="367279"/>
          </a:xfrm>
        </p:grpSpPr>
        <p:sp>
          <p:nvSpPr>
            <p:cNvPr id="9802" name="Google Shape;9802;p73"/>
            <p:cNvSpPr/>
            <p:nvPr/>
          </p:nvSpPr>
          <p:spPr>
            <a:xfrm>
              <a:off x="3994371" y="3406803"/>
              <a:ext cx="153965" cy="270047"/>
            </a:xfrm>
            <a:custGeom>
              <a:rect b="b" l="l" r="r" t="t"/>
              <a:pathLst>
                <a:path extrusionOk="0" h="10315" w="5881">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3"/>
            <p:cNvSpPr/>
            <p:nvPr/>
          </p:nvSpPr>
          <p:spPr>
            <a:xfrm>
              <a:off x="4129460" y="3665513"/>
              <a:ext cx="52334" cy="42543"/>
            </a:xfrm>
            <a:custGeom>
              <a:rect b="b" l="l" r="r" t="t"/>
              <a:pathLst>
                <a:path extrusionOk="0" h="1625" w="1999">
                  <a:moveTo>
                    <a:pt x="0" y="1"/>
                  </a:moveTo>
                  <a:lnTo>
                    <a:pt x="0" y="1624"/>
                  </a:lnTo>
                  <a:lnTo>
                    <a:pt x="1999" y="1624"/>
                  </a:lnTo>
                  <a:lnTo>
                    <a:pt x="1999" y="1"/>
                  </a:ln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3"/>
            <p:cNvSpPr/>
            <p:nvPr/>
          </p:nvSpPr>
          <p:spPr>
            <a:xfrm>
              <a:off x="4148310" y="3386435"/>
              <a:ext cx="59638" cy="142026"/>
            </a:xfrm>
            <a:custGeom>
              <a:rect b="b" l="l" r="r" t="t"/>
              <a:pathLst>
                <a:path extrusionOk="0" h="5425" w="2278">
                  <a:moveTo>
                    <a:pt x="1" y="1"/>
                  </a:moveTo>
                  <a:lnTo>
                    <a:pt x="1" y="5424"/>
                  </a:lnTo>
                  <a:lnTo>
                    <a:pt x="2278" y="5424"/>
                  </a:lnTo>
                  <a:lnTo>
                    <a:pt x="2278"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3"/>
            <p:cNvSpPr/>
            <p:nvPr/>
          </p:nvSpPr>
          <p:spPr>
            <a:xfrm>
              <a:off x="4148310" y="3386435"/>
              <a:ext cx="21153" cy="142026"/>
            </a:xfrm>
            <a:custGeom>
              <a:rect b="b" l="l" r="r" t="t"/>
              <a:pathLst>
                <a:path extrusionOk="0" h="5425" w="808">
                  <a:moveTo>
                    <a:pt x="1" y="1"/>
                  </a:moveTo>
                  <a:lnTo>
                    <a:pt x="1" y="5424"/>
                  </a:lnTo>
                  <a:lnTo>
                    <a:pt x="808" y="5424"/>
                  </a:lnTo>
                  <a:lnTo>
                    <a:pt x="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3"/>
            <p:cNvSpPr/>
            <p:nvPr/>
          </p:nvSpPr>
          <p:spPr>
            <a:xfrm>
              <a:off x="4157761" y="3528435"/>
              <a:ext cx="20394" cy="28824"/>
            </a:xfrm>
            <a:custGeom>
              <a:rect b="b" l="l" r="r" t="t"/>
              <a:pathLst>
                <a:path extrusionOk="0" h="1101" w="779">
                  <a:moveTo>
                    <a:pt x="0" y="0"/>
                  </a:moveTo>
                  <a:lnTo>
                    <a:pt x="0" y="1100"/>
                  </a:lnTo>
                  <a:lnTo>
                    <a:pt x="778" y="1100"/>
                  </a:lnTo>
                  <a:lnTo>
                    <a:pt x="778"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3"/>
            <p:cNvSpPr/>
            <p:nvPr/>
          </p:nvSpPr>
          <p:spPr>
            <a:xfrm>
              <a:off x="4178129" y="3528435"/>
              <a:ext cx="20394" cy="48433"/>
            </a:xfrm>
            <a:custGeom>
              <a:rect b="b" l="l" r="r" t="t"/>
              <a:pathLst>
                <a:path extrusionOk="0" h="1850" w="779">
                  <a:moveTo>
                    <a:pt x="0" y="0"/>
                  </a:moveTo>
                  <a:lnTo>
                    <a:pt x="0" y="1850"/>
                  </a:lnTo>
                  <a:lnTo>
                    <a:pt x="779" y="1850"/>
                  </a:lnTo>
                  <a:lnTo>
                    <a:pt x="77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3"/>
            <p:cNvSpPr/>
            <p:nvPr/>
          </p:nvSpPr>
          <p:spPr>
            <a:xfrm>
              <a:off x="4129460" y="3611426"/>
              <a:ext cx="99746" cy="36626"/>
            </a:xfrm>
            <a:custGeom>
              <a:rect b="b" l="l" r="r" t="t"/>
              <a:pathLst>
                <a:path extrusionOk="0" h="1399" w="381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3"/>
            <p:cNvSpPr/>
            <p:nvPr/>
          </p:nvSpPr>
          <p:spPr>
            <a:xfrm>
              <a:off x="4129460" y="3611426"/>
              <a:ext cx="97625" cy="19399"/>
            </a:xfrm>
            <a:custGeom>
              <a:rect b="b" l="l" r="r" t="t"/>
              <a:pathLst>
                <a:path extrusionOk="0" h="741" w="3729">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3"/>
            <p:cNvSpPr/>
            <p:nvPr/>
          </p:nvSpPr>
          <p:spPr>
            <a:xfrm>
              <a:off x="4129460" y="3648025"/>
              <a:ext cx="74220" cy="28824"/>
            </a:xfrm>
            <a:custGeom>
              <a:rect b="b" l="l" r="r" t="t"/>
              <a:pathLst>
                <a:path extrusionOk="0" h="1101" w="2835">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3"/>
            <p:cNvSpPr/>
            <p:nvPr/>
          </p:nvSpPr>
          <p:spPr>
            <a:xfrm>
              <a:off x="4159881" y="3363658"/>
              <a:ext cx="36390" cy="22803"/>
            </a:xfrm>
            <a:custGeom>
              <a:rect b="b" l="l" r="r" t="t"/>
              <a:pathLst>
                <a:path extrusionOk="0" h="871" w="1390">
                  <a:moveTo>
                    <a:pt x="1" y="1"/>
                  </a:moveTo>
                  <a:lnTo>
                    <a:pt x="1" y="871"/>
                  </a:lnTo>
                  <a:lnTo>
                    <a:pt x="1389" y="871"/>
                  </a:lnTo>
                  <a:lnTo>
                    <a:pt x="13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3"/>
            <p:cNvSpPr/>
            <p:nvPr/>
          </p:nvSpPr>
          <p:spPr>
            <a:xfrm>
              <a:off x="4159881" y="3363658"/>
              <a:ext cx="13875" cy="22803"/>
            </a:xfrm>
            <a:custGeom>
              <a:rect b="b" l="l" r="r" t="t"/>
              <a:pathLst>
                <a:path extrusionOk="0" h="871" w="530">
                  <a:moveTo>
                    <a:pt x="1" y="1"/>
                  </a:moveTo>
                  <a:lnTo>
                    <a:pt x="1" y="871"/>
                  </a:lnTo>
                  <a:lnTo>
                    <a:pt x="529" y="871"/>
                  </a:lnTo>
                  <a:lnTo>
                    <a:pt x="52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3"/>
            <p:cNvSpPr/>
            <p:nvPr/>
          </p:nvSpPr>
          <p:spPr>
            <a:xfrm>
              <a:off x="4043171" y="3696825"/>
              <a:ext cx="221378" cy="23038"/>
            </a:xfrm>
            <a:custGeom>
              <a:rect b="b" l="l" r="r" t="t"/>
              <a:pathLst>
                <a:path extrusionOk="0" h="880" w="8456">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3"/>
            <p:cNvSpPr/>
            <p:nvPr/>
          </p:nvSpPr>
          <p:spPr>
            <a:xfrm>
              <a:off x="4084038" y="3696825"/>
              <a:ext cx="180642" cy="23038"/>
            </a:xfrm>
            <a:custGeom>
              <a:rect b="b" l="l" r="r" t="t"/>
              <a:pathLst>
                <a:path extrusionOk="0" h="880" w="690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3"/>
            <p:cNvSpPr/>
            <p:nvPr/>
          </p:nvSpPr>
          <p:spPr>
            <a:xfrm>
              <a:off x="4101029" y="3428951"/>
              <a:ext cx="30578" cy="26154"/>
            </a:xfrm>
            <a:custGeom>
              <a:rect b="b" l="l" r="r" t="t"/>
              <a:pathLst>
                <a:path extrusionOk="0" h="999" w="1168">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3"/>
            <p:cNvSpPr/>
            <p:nvPr/>
          </p:nvSpPr>
          <p:spPr>
            <a:xfrm>
              <a:off x="4082912" y="3627029"/>
              <a:ext cx="30604" cy="26180"/>
            </a:xfrm>
            <a:custGeom>
              <a:rect b="b" l="l" r="r" t="t"/>
              <a:pathLst>
                <a:path extrusionOk="0" h="1000" w="1169">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3"/>
            <p:cNvSpPr/>
            <p:nvPr/>
          </p:nvSpPr>
          <p:spPr>
            <a:xfrm>
              <a:off x="3988847" y="3358134"/>
              <a:ext cx="281121" cy="367279"/>
            </a:xfrm>
            <a:custGeom>
              <a:rect b="b" l="l" r="r" t="t"/>
              <a:pathLst>
                <a:path extrusionOk="0" h="14029" w="10738">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3"/>
            <p:cNvSpPr/>
            <p:nvPr/>
          </p:nvSpPr>
          <p:spPr>
            <a:xfrm>
              <a:off x="4093725" y="3423453"/>
              <a:ext cx="43302" cy="37097"/>
            </a:xfrm>
            <a:custGeom>
              <a:rect b="b" l="l" r="r" t="t"/>
              <a:pathLst>
                <a:path extrusionOk="0" h="1417" w="1654">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3"/>
            <p:cNvSpPr/>
            <p:nvPr/>
          </p:nvSpPr>
          <p:spPr>
            <a:xfrm>
              <a:off x="4075634" y="3621505"/>
              <a:ext cx="43406" cy="37123"/>
            </a:xfrm>
            <a:custGeom>
              <a:rect b="b" l="l" r="r" t="t"/>
              <a:pathLst>
                <a:path extrusionOk="0" h="1418" w="1658">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73"/>
          <p:cNvGrpSpPr/>
          <p:nvPr/>
        </p:nvGrpSpPr>
        <p:grpSpPr>
          <a:xfrm>
            <a:off x="3951620" y="2700632"/>
            <a:ext cx="370290" cy="366729"/>
            <a:chOff x="3951620" y="2906032"/>
            <a:chExt cx="370290" cy="366729"/>
          </a:xfrm>
        </p:grpSpPr>
        <p:sp>
          <p:nvSpPr>
            <p:cNvPr id="9821" name="Google Shape;9821;p73"/>
            <p:cNvSpPr/>
            <p:nvPr/>
          </p:nvSpPr>
          <p:spPr>
            <a:xfrm>
              <a:off x="3957641" y="2911398"/>
              <a:ext cx="358352" cy="355865"/>
            </a:xfrm>
            <a:custGeom>
              <a:rect b="b" l="l" r="r" t="t"/>
              <a:pathLst>
                <a:path extrusionOk="0" h="13593" w="13688">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3"/>
            <p:cNvSpPr/>
            <p:nvPr/>
          </p:nvSpPr>
          <p:spPr>
            <a:xfrm>
              <a:off x="3951620" y="2906032"/>
              <a:ext cx="370290" cy="366729"/>
            </a:xfrm>
            <a:custGeom>
              <a:rect b="b" l="l" r="r" t="t"/>
              <a:pathLst>
                <a:path extrusionOk="0" h="14008" w="14144">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73"/>
          <p:cNvGrpSpPr/>
          <p:nvPr/>
        </p:nvGrpSpPr>
        <p:grpSpPr>
          <a:xfrm>
            <a:off x="2145304" y="3153205"/>
            <a:ext cx="404245" cy="388433"/>
            <a:chOff x="2145304" y="3358605"/>
            <a:chExt cx="404245" cy="388433"/>
          </a:xfrm>
        </p:grpSpPr>
        <p:sp>
          <p:nvSpPr>
            <p:cNvPr id="9824" name="Google Shape;9824;p73"/>
            <p:cNvSpPr/>
            <p:nvPr/>
          </p:nvSpPr>
          <p:spPr>
            <a:xfrm>
              <a:off x="2145304" y="3364312"/>
              <a:ext cx="398460" cy="377018"/>
            </a:xfrm>
            <a:custGeom>
              <a:rect b="b" l="l" r="r" t="t"/>
              <a:pathLst>
                <a:path extrusionOk="0" h="14401" w="1522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3"/>
            <p:cNvSpPr/>
            <p:nvPr/>
          </p:nvSpPr>
          <p:spPr>
            <a:xfrm>
              <a:off x="2145304" y="3364286"/>
              <a:ext cx="380971" cy="361755"/>
            </a:xfrm>
            <a:custGeom>
              <a:rect b="b" l="l" r="r" t="t"/>
              <a:pathLst>
                <a:path extrusionOk="0" h="13818" w="14552">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3"/>
            <p:cNvSpPr/>
            <p:nvPr/>
          </p:nvSpPr>
          <p:spPr>
            <a:xfrm>
              <a:off x="2369039" y="3365307"/>
              <a:ext cx="171584" cy="171584"/>
            </a:xfrm>
            <a:custGeom>
              <a:rect b="b" l="l" r="r" t="t"/>
              <a:pathLst>
                <a:path extrusionOk="0" h="6554" w="6554">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3"/>
            <p:cNvSpPr/>
            <p:nvPr/>
          </p:nvSpPr>
          <p:spPr>
            <a:xfrm>
              <a:off x="2165541" y="3568674"/>
              <a:ext cx="171584" cy="171584"/>
            </a:xfrm>
            <a:custGeom>
              <a:rect b="b" l="l" r="r" t="t"/>
              <a:pathLst>
                <a:path extrusionOk="0" h="6554" w="6554">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3"/>
            <p:cNvSpPr/>
            <p:nvPr/>
          </p:nvSpPr>
          <p:spPr>
            <a:xfrm>
              <a:off x="2369039" y="3365307"/>
              <a:ext cx="76629" cy="48957"/>
            </a:xfrm>
            <a:custGeom>
              <a:rect b="b" l="l" r="r" t="t"/>
              <a:pathLst>
                <a:path extrusionOk="0" h="1870" w="2927">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3"/>
            <p:cNvSpPr/>
            <p:nvPr/>
          </p:nvSpPr>
          <p:spPr>
            <a:xfrm>
              <a:off x="2264685" y="3468849"/>
              <a:ext cx="176689" cy="167840"/>
            </a:xfrm>
            <a:custGeom>
              <a:rect b="b" l="l" r="r" t="t"/>
              <a:pathLst>
                <a:path extrusionOk="0" h="6411" w="6749">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3"/>
            <p:cNvSpPr/>
            <p:nvPr/>
          </p:nvSpPr>
          <p:spPr>
            <a:xfrm>
              <a:off x="2263402" y="3463430"/>
              <a:ext cx="180616" cy="179071"/>
            </a:xfrm>
            <a:custGeom>
              <a:rect b="b" l="l" r="r" t="t"/>
              <a:pathLst>
                <a:path extrusionOk="0" h="6840" w="6899">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3"/>
            <p:cNvSpPr/>
            <p:nvPr/>
          </p:nvSpPr>
          <p:spPr>
            <a:xfrm>
              <a:off x="2151587" y="3358605"/>
              <a:ext cx="397962" cy="388433"/>
            </a:xfrm>
            <a:custGeom>
              <a:rect b="b" l="l" r="r" t="t"/>
              <a:pathLst>
                <a:path extrusionOk="0" h="14837" w="15201">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73"/>
          <p:cNvGrpSpPr/>
          <p:nvPr/>
        </p:nvGrpSpPr>
        <p:grpSpPr>
          <a:xfrm>
            <a:off x="2593925" y="3165196"/>
            <a:ext cx="406392" cy="365263"/>
            <a:chOff x="2593925" y="3370596"/>
            <a:chExt cx="406392" cy="365263"/>
          </a:xfrm>
        </p:grpSpPr>
        <p:sp>
          <p:nvSpPr>
            <p:cNvPr id="9833" name="Google Shape;9833;p73"/>
            <p:cNvSpPr/>
            <p:nvPr/>
          </p:nvSpPr>
          <p:spPr>
            <a:xfrm>
              <a:off x="2614162" y="3590560"/>
              <a:ext cx="365892" cy="139121"/>
            </a:xfrm>
            <a:custGeom>
              <a:rect b="b" l="l" r="r" t="t"/>
              <a:pathLst>
                <a:path extrusionOk="0" h="5314" w="13976">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3"/>
            <p:cNvSpPr/>
            <p:nvPr/>
          </p:nvSpPr>
          <p:spPr>
            <a:xfrm>
              <a:off x="2614162" y="3590560"/>
              <a:ext cx="52360" cy="139121"/>
            </a:xfrm>
            <a:custGeom>
              <a:rect b="b" l="l" r="r" t="t"/>
              <a:pathLst>
                <a:path extrusionOk="0" h="5314" w="200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3"/>
            <p:cNvSpPr/>
            <p:nvPr/>
          </p:nvSpPr>
          <p:spPr>
            <a:xfrm>
              <a:off x="2614162" y="3590560"/>
              <a:ext cx="365892" cy="75241"/>
            </a:xfrm>
            <a:custGeom>
              <a:rect b="b" l="l" r="r" t="t"/>
              <a:pathLst>
                <a:path extrusionOk="0" h="2874" w="13976">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3"/>
            <p:cNvSpPr/>
            <p:nvPr/>
          </p:nvSpPr>
          <p:spPr>
            <a:xfrm>
              <a:off x="2600077" y="3442774"/>
              <a:ext cx="394192" cy="191585"/>
            </a:xfrm>
            <a:custGeom>
              <a:rect b="b" l="l" r="r" t="t"/>
              <a:pathLst>
                <a:path extrusionOk="0" h="7318" w="15057">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3"/>
            <p:cNvSpPr/>
            <p:nvPr/>
          </p:nvSpPr>
          <p:spPr>
            <a:xfrm>
              <a:off x="2599972" y="3442643"/>
              <a:ext cx="52072" cy="151085"/>
            </a:xfrm>
            <a:custGeom>
              <a:rect b="b" l="l" r="r" t="t"/>
              <a:pathLst>
                <a:path extrusionOk="0" h="5771" w="1989">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3"/>
            <p:cNvSpPr/>
            <p:nvPr/>
          </p:nvSpPr>
          <p:spPr>
            <a:xfrm>
              <a:off x="2715033" y="3542389"/>
              <a:ext cx="164175" cy="91970"/>
            </a:xfrm>
            <a:custGeom>
              <a:rect b="b" l="l" r="r" t="t"/>
              <a:pathLst>
                <a:path extrusionOk="0" h="3513" w="6271">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3"/>
            <p:cNvSpPr/>
            <p:nvPr/>
          </p:nvSpPr>
          <p:spPr>
            <a:xfrm>
              <a:off x="2762210" y="3591319"/>
              <a:ext cx="69822" cy="87310"/>
            </a:xfrm>
            <a:custGeom>
              <a:rect b="b" l="l" r="r" t="t"/>
              <a:pathLst>
                <a:path extrusionOk="0" h="3335" w="2667">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3"/>
            <p:cNvSpPr/>
            <p:nvPr/>
          </p:nvSpPr>
          <p:spPr>
            <a:xfrm>
              <a:off x="2786348" y="3615457"/>
              <a:ext cx="21546" cy="39008"/>
            </a:xfrm>
            <a:custGeom>
              <a:rect b="b" l="l" r="r" t="t"/>
              <a:pathLst>
                <a:path extrusionOk="0" h="1490" w="823">
                  <a:moveTo>
                    <a:pt x="1" y="1"/>
                  </a:moveTo>
                  <a:lnTo>
                    <a:pt x="1" y="1490"/>
                  </a:lnTo>
                  <a:lnTo>
                    <a:pt x="822" y="1490"/>
                  </a:lnTo>
                  <a:lnTo>
                    <a:pt x="822" y="1"/>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3"/>
            <p:cNvSpPr/>
            <p:nvPr/>
          </p:nvSpPr>
          <p:spPr>
            <a:xfrm>
              <a:off x="2733150" y="3376617"/>
              <a:ext cx="127942" cy="32097"/>
            </a:xfrm>
            <a:custGeom>
              <a:rect b="b" l="l" r="r" t="t"/>
              <a:pathLst>
                <a:path extrusionOk="0" h="1226" w="4887">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3"/>
            <p:cNvSpPr/>
            <p:nvPr/>
          </p:nvSpPr>
          <p:spPr>
            <a:xfrm>
              <a:off x="2593925" y="3370596"/>
              <a:ext cx="406392" cy="365263"/>
            </a:xfrm>
            <a:custGeom>
              <a:rect b="b" l="l" r="r" t="t"/>
              <a:pathLst>
                <a:path extrusionOk="0" h="13952" w="15523">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3"/>
            <p:cNvSpPr/>
            <p:nvPr/>
          </p:nvSpPr>
          <p:spPr>
            <a:xfrm>
              <a:off x="2780326" y="3609436"/>
              <a:ext cx="33589" cy="51077"/>
            </a:xfrm>
            <a:custGeom>
              <a:rect b="b" l="l" r="r" t="t"/>
              <a:pathLst>
                <a:path extrusionOk="0" h="1951" w="1283">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73"/>
          <p:cNvGrpSpPr/>
          <p:nvPr/>
        </p:nvGrpSpPr>
        <p:grpSpPr>
          <a:xfrm>
            <a:off x="848975" y="1782316"/>
            <a:ext cx="384898" cy="358221"/>
            <a:chOff x="848975" y="1987716"/>
            <a:chExt cx="384898" cy="358221"/>
          </a:xfrm>
        </p:grpSpPr>
        <p:sp>
          <p:nvSpPr>
            <p:cNvPr id="9845" name="Google Shape;9845;p73"/>
            <p:cNvSpPr/>
            <p:nvPr/>
          </p:nvSpPr>
          <p:spPr>
            <a:xfrm>
              <a:off x="894633" y="2178934"/>
              <a:ext cx="144932" cy="145037"/>
            </a:xfrm>
            <a:custGeom>
              <a:rect b="b" l="l" r="r" t="t"/>
              <a:pathLst>
                <a:path extrusionOk="0" h="5540" w="5536">
                  <a:moveTo>
                    <a:pt x="1951" y="0"/>
                  </a:moveTo>
                  <a:lnTo>
                    <a:pt x="760" y="1192"/>
                  </a:lnTo>
                  <a:lnTo>
                    <a:pt x="1" y="1955"/>
                  </a:lnTo>
                  <a:lnTo>
                    <a:pt x="3580" y="5539"/>
                  </a:lnTo>
                  <a:lnTo>
                    <a:pt x="5535" y="3584"/>
                  </a:lnTo>
                  <a:lnTo>
                    <a:pt x="195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3"/>
            <p:cNvSpPr/>
            <p:nvPr/>
          </p:nvSpPr>
          <p:spPr>
            <a:xfrm>
              <a:off x="894633" y="2178934"/>
              <a:ext cx="144932" cy="125036"/>
            </a:xfrm>
            <a:custGeom>
              <a:rect b="b" l="l" r="r" t="t"/>
              <a:pathLst>
                <a:path extrusionOk="0" h="4776" w="5536">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3"/>
            <p:cNvSpPr/>
            <p:nvPr/>
          </p:nvSpPr>
          <p:spPr>
            <a:xfrm>
              <a:off x="910367" y="1993449"/>
              <a:ext cx="317223" cy="314788"/>
            </a:xfrm>
            <a:custGeom>
              <a:rect b="b" l="l" r="r" t="t"/>
              <a:pathLst>
                <a:path extrusionOk="0" h="12024" w="12117">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3"/>
            <p:cNvSpPr/>
            <p:nvPr/>
          </p:nvSpPr>
          <p:spPr>
            <a:xfrm>
              <a:off x="910367" y="1993449"/>
              <a:ext cx="232452" cy="204492"/>
            </a:xfrm>
            <a:custGeom>
              <a:rect b="b" l="l" r="r" t="t"/>
              <a:pathLst>
                <a:path extrusionOk="0" h="7811" w="8879">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3"/>
            <p:cNvSpPr/>
            <p:nvPr/>
          </p:nvSpPr>
          <p:spPr>
            <a:xfrm>
              <a:off x="856018" y="2253129"/>
              <a:ext cx="109328" cy="87179"/>
            </a:xfrm>
            <a:custGeom>
              <a:rect b="b" l="l" r="r" t="t"/>
              <a:pathLst>
                <a:path extrusionOk="0" h="3330" w="4176">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3"/>
            <p:cNvSpPr/>
            <p:nvPr/>
          </p:nvSpPr>
          <p:spPr>
            <a:xfrm>
              <a:off x="884947" y="2292529"/>
              <a:ext cx="67832" cy="47648"/>
            </a:xfrm>
            <a:custGeom>
              <a:rect b="b" l="l" r="r" t="t"/>
              <a:pathLst>
                <a:path extrusionOk="0" h="1820" w="2591">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3"/>
            <p:cNvSpPr/>
            <p:nvPr/>
          </p:nvSpPr>
          <p:spPr>
            <a:xfrm>
              <a:off x="987075" y="2071884"/>
              <a:ext cx="161269" cy="157865"/>
            </a:xfrm>
            <a:custGeom>
              <a:rect b="b" l="l" r="r" t="t"/>
              <a:pathLst>
                <a:path extrusionOk="0" h="6030" w="616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3"/>
            <p:cNvSpPr/>
            <p:nvPr/>
          </p:nvSpPr>
          <p:spPr>
            <a:xfrm>
              <a:off x="848975" y="1987716"/>
              <a:ext cx="384898" cy="358221"/>
            </a:xfrm>
            <a:custGeom>
              <a:rect b="b" l="l" r="r" t="t"/>
              <a:pathLst>
                <a:path extrusionOk="0" h="13683" w="14702">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3"/>
            <p:cNvSpPr/>
            <p:nvPr/>
          </p:nvSpPr>
          <p:spPr>
            <a:xfrm>
              <a:off x="980792" y="2066151"/>
              <a:ext cx="173835" cy="169358"/>
            </a:xfrm>
            <a:custGeom>
              <a:rect b="b" l="l" r="r" t="t"/>
              <a:pathLst>
                <a:path extrusionOk="0" h="6469" w="664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73"/>
          <p:cNvGrpSpPr/>
          <p:nvPr/>
        </p:nvGrpSpPr>
        <p:grpSpPr>
          <a:xfrm>
            <a:off x="2255731" y="2722492"/>
            <a:ext cx="226405" cy="386260"/>
            <a:chOff x="2255731" y="2927892"/>
            <a:chExt cx="226405" cy="386260"/>
          </a:xfrm>
        </p:grpSpPr>
        <p:sp>
          <p:nvSpPr>
            <p:cNvPr id="9855" name="Google Shape;9855;p73"/>
            <p:cNvSpPr/>
            <p:nvPr/>
          </p:nvSpPr>
          <p:spPr>
            <a:xfrm>
              <a:off x="2341366" y="3257786"/>
              <a:ext cx="54114" cy="50711"/>
            </a:xfrm>
            <a:custGeom>
              <a:rect b="b" l="l" r="r" t="t"/>
              <a:pathLst>
                <a:path extrusionOk="0" h="1937" w="2067">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3"/>
            <p:cNvSpPr/>
            <p:nvPr/>
          </p:nvSpPr>
          <p:spPr>
            <a:xfrm>
              <a:off x="2354954" y="3257786"/>
              <a:ext cx="40527" cy="50711"/>
            </a:xfrm>
            <a:custGeom>
              <a:rect b="b" l="l" r="r" t="t"/>
              <a:pathLst>
                <a:path extrusionOk="0" h="1937" w="1548">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3"/>
            <p:cNvSpPr/>
            <p:nvPr/>
          </p:nvSpPr>
          <p:spPr>
            <a:xfrm>
              <a:off x="2261386" y="2933547"/>
              <a:ext cx="215095" cy="344764"/>
            </a:xfrm>
            <a:custGeom>
              <a:rect b="b" l="l" r="r" t="t"/>
              <a:pathLst>
                <a:path extrusionOk="0" h="13169" w="8216">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3"/>
            <p:cNvSpPr/>
            <p:nvPr/>
          </p:nvSpPr>
          <p:spPr>
            <a:xfrm>
              <a:off x="2337989" y="2933547"/>
              <a:ext cx="138492" cy="344764"/>
            </a:xfrm>
            <a:custGeom>
              <a:rect b="b" l="l" r="r" t="t"/>
              <a:pathLst>
                <a:path extrusionOk="0" h="13169" w="529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3"/>
            <p:cNvSpPr/>
            <p:nvPr/>
          </p:nvSpPr>
          <p:spPr>
            <a:xfrm>
              <a:off x="2341759" y="2989258"/>
              <a:ext cx="54219" cy="52857"/>
            </a:xfrm>
            <a:custGeom>
              <a:rect b="b" l="l" r="r" t="t"/>
              <a:pathLst>
                <a:path extrusionOk="0" h="2019" w="2071">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3"/>
            <p:cNvSpPr/>
            <p:nvPr/>
          </p:nvSpPr>
          <p:spPr>
            <a:xfrm>
              <a:off x="2355451" y="2989258"/>
              <a:ext cx="40527" cy="52857"/>
            </a:xfrm>
            <a:custGeom>
              <a:rect b="b" l="l" r="r" t="t"/>
              <a:pathLst>
                <a:path extrusionOk="0" h="2019" w="1548">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3"/>
            <p:cNvSpPr/>
            <p:nvPr/>
          </p:nvSpPr>
          <p:spPr>
            <a:xfrm>
              <a:off x="2261386" y="3058687"/>
              <a:ext cx="33982" cy="124538"/>
            </a:xfrm>
            <a:custGeom>
              <a:rect b="b" l="l" r="r" t="t"/>
              <a:pathLst>
                <a:path extrusionOk="0" h="4757" w="1298">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3"/>
            <p:cNvSpPr/>
            <p:nvPr/>
          </p:nvSpPr>
          <p:spPr>
            <a:xfrm>
              <a:off x="2263271" y="3058687"/>
              <a:ext cx="32097" cy="124538"/>
            </a:xfrm>
            <a:custGeom>
              <a:rect b="b" l="l" r="r" t="t"/>
              <a:pathLst>
                <a:path extrusionOk="0" h="4757" w="1226">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3"/>
            <p:cNvSpPr/>
            <p:nvPr/>
          </p:nvSpPr>
          <p:spPr>
            <a:xfrm>
              <a:off x="2442500" y="3058687"/>
              <a:ext cx="33982" cy="124538"/>
            </a:xfrm>
            <a:custGeom>
              <a:rect b="b" l="l" r="r" t="t"/>
              <a:pathLst>
                <a:path extrusionOk="0" h="4757" w="1298">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3"/>
            <p:cNvSpPr/>
            <p:nvPr/>
          </p:nvSpPr>
          <p:spPr>
            <a:xfrm>
              <a:off x="2459464" y="3058687"/>
              <a:ext cx="17017" cy="124538"/>
            </a:xfrm>
            <a:custGeom>
              <a:rect b="b" l="l" r="r" t="t"/>
              <a:pathLst>
                <a:path extrusionOk="0" h="4757" w="650">
                  <a:moveTo>
                    <a:pt x="1" y="0"/>
                  </a:moveTo>
                  <a:lnTo>
                    <a:pt x="1" y="4756"/>
                  </a:lnTo>
                  <a:lnTo>
                    <a:pt x="649" y="4756"/>
                  </a:lnTo>
                  <a:lnTo>
                    <a:pt x="649"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3"/>
            <p:cNvSpPr/>
            <p:nvPr/>
          </p:nvSpPr>
          <p:spPr>
            <a:xfrm>
              <a:off x="2255731" y="2927892"/>
              <a:ext cx="226405" cy="386260"/>
            </a:xfrm>
            <a:custGeom>
              <a:rect b="b" l="l" r="r" t="t"/>
              <a:pathLst>
                <a:path extrusionOk="0" h="14754" w="8648">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73"/>
          <p:cNvGrpSpPr/>
          <p:nvPr/>
        </p:nvGrpSpPr>
        <p:grpSpPr>
          <a:xfrm>
            <a:off x="2209576" y="2236748"/>
            <a:ext cx="307641" cy="346571"/>
            <a:chOff x="2209576" y="2442148"/>
            <a:chExt cx="307641" cy="346571"/>
          </a:xfrm>
        </p:grpSpPr>
        <p:sp>
          <p:nvSpPr>
            <p:cNvPr id="9867" name="Google Shape;9867;p73"/>
            <p:cNvSpPr/>
            <p:nvPr/>
          </p:nvSpPr>
          <p:spPr>
            <a:xfrm>
              <a:off x="2213084" y="2643001"/>
              <a:ext cx="300494" cy="15629"/>
            </a:xfrm>
            <a:custGeom>
              <a:rect b="b" l="l" r="r" t="t"/>
              <a:pathLst>
                <a:path extrusionOk="0" h="597" w="11478">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3"/>
            <p:cNvSpPr/>
            <p:nvPr/>
          </p:nvSpPr>
          <p:spPr>
            <a:xfrm>
              <a:off x="2234342" y="2506682"/>
              <a:ext cx="135351" cy="253606"/>
            </a:xfrm>
            <a:custGeom>
              <a:rect b="b" l="l" r="r" t="t"/>
              <a:pathLst>
                <a:path extrusionOk="0" h="9687" w="517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3"/>
            <p:cNvSpPr/>
            <p:nvPr/>
          </p:nvSpPr>
          <p:spPr>
            <a:xfrm>
              <a:off x="2255234" y="2506682"/>
              <a:ext cx="114459" cy="253606"/>
            </a:xfrm>
            <a:custGeom>
              <a:rect b="b" l="l" r="r" t="t"/>
              <a:pathLst>
                <a:path extrusionOk="0" h="9687" w="4372">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3"/>
            <p:cNvSpPr/>
            <p:nvPr/>
          </p:nvSpPr>
          <p:spPr>
            <a:xfrm>
              <a:off x="2243767" y="2752695"/>
              <a:ext cx="20525" cy="30945"/>
            </a:xfrm>
            <a:custGeom>
              <a:rect b="b" l="l" r="r" t="t"/>
              <a:pathLst>
                <a:path extrusionOk="0" h="1182" w="784">
                  <a:moveTo>
                    <a:pt x="54" y="0"/>
                  </a:moveTo>
                  <a:lnTo>
                    <a:pt x="1" y="1182"/>
                  </a:lnTo>
                  <a:lnTo>
                    <a:pt x="784" y="298"/>
                  </a:lnTo>
                  <a:lnTo>
                    <a:pt x="54"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3"/>
            <p:cNvSpPr/>
            <p:nvPr/>
          </p:nvSpPr>
          <p:spPr>
            <a:xfrm>
              <a:off x="2356970" y="2506682"/>
              <a:ext cx="135351" cy="253606"/>
            </a:xfrm>
            <a:custGeom>
              <a:rect b="b" l="l" r="r" t="t"/>
              <a:pathLst>
                <a:path extrusionOk="0" h="9687" w="517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3"/>
            <p:cNvSpPr/>
            <p:nvPr/>
          </p:nvSpPr>
          <p:spPr>
            <a:xfrm>
              <a:off x="2356970" y="2506682"/>
              <a:ext cx="135351" cy="248553"/>
            </a:xfrm>
            <a:custGeom>
              <a:rect b="b" l="l" r="r" t="t"/>
              <a:pathLst>
                <a:path extrusionOk="0" h="9494" w="517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3"/>
            <p:cNvSpPr/>
            <p:nvPr/>
          </p:nvSpPr>
          <p:spPr>
            <a:xfrm>
              <a:off x="2462370" y="2752695"/>
              <a:ext cx="20525" cy="30945"/>
            </a:xfrm>
            <a:custGeom>
              <a:rect b="b" l="l" r="r" t="t"/>
              <a:pathLst>
                <a:path extrusionOk="0" h="1182" w="784">
                  <a:moveTo>
                    <a:pt x="731" y="0"/>
                  </a:moveTo>
                  <a:lnTo>
                    <a:pt x="0" y="298"/>
                  </a:lnTo>
                  <a:lnTo>
                    <a:pt x="783" y="1182"/>
                  </a:lnTo>
                  <a:lnTo>
                    <a:pt x="731"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3"/>
            <p:cNvSpPr/>
            <p:nvPr/>
          </p:nvSpPr>
          <p:spPr>
            <a:xfrm>
              <a:off x="2346419" y="2447201"/>
              <a:ext cx="33851" cy="30840"/>
            </a:xfrm>
            <a:custGeom>
              <a:rect b="b" l="l" r="r" t="t"/>
              <a:pathLst>
                <a:path extrusionOk="0" h="1178" w="1293">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3"/>
            <p:cNvSpPr/>
            <p:nvPr/>
          </p:nvSpPr>
          <p:spPr>
            <a:xfrm>
              <a:off x="2311181" y="2472334"/>
              <a:ext cx="91211" cy="78043"/>
            </a:xfrm>
            <a:custGeom>
              <a:rect b="b" l="l" r="r" t="t"/>
              <a:pathLst>
                <a:path extrusionOk="0" h="2981" w="3484">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3"/>
            <p:cNvSpPr/>
            <p:nvPr/>
          </p:nvSpPr>
          <p:spPr>
            <a:xfrm>
              <a:off x="2353959" y="2472334"/>
              <a:ext cx="51077" cy="77964"/>
            </a:xfrm>
            <a:custGeom>
              <a:rect b="b" l="l" r="r" t="t"/>
              <a:pathLst>
                <a:path extrusionOk="0" h="2978" w="1951">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3"/>
            <p:cNvSpPr/>
            <p:nvPr/>
          </p:nvSpPr>
          <p:spPr>
            <a:xfrm>
              <a:off x="2343146" y="2496236"/>
              <a:ext cx="35238" cy="30159"/>
            </a:xfrm>
            <a:custGeom>
              <a:rect b="b" l="l" r="r" t="t"/>
              <a:pathLst>
                <a:path extrusionOk="0" h="1152" w="1346">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3"/>
            <p:cNvSpPr/>
            <p:nvPr/>
          </p:nvSpPr>
          <p:spPr>
            <a:xfrm>
              <a:off x="2346419" y="2623654"/>
              <a:ext cx="33851" cy="54219"/>
            </a:xfrm>
            <a:custGeom>
              <a:rect b="b" l="l" r="r" t="t"/>
              <a:pathLst>
                <a:path extrusionOk="0" h="2071" w="1293">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3"/>
            <p:cNvSpPr/>
            <p:nvPr/>
          </p:nvSpPr>
          <p:spPr>
            <a:xfrm>
              <a:off x="2355844" y="2623759"/>
              <a:ext cx="24426" cy="54114"/>
            </a:xfrm>
            <a:custGeom>
              <a:rect b="b" l="l" r="r" t="t"/>
              <a:pathLst>
                <a:path extrusionOk="0" h="2067" w="933">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3"/>
            <p:cNvSpPr/>
            <p:nvPr/>
          </p:nvSpPr>
          <p:spPr>
            <a:xfrm>
              <a:off x="2209576" y="2442148"/>
              <a:ext cx="307641" cy="346571"/>
            </a:xfrm>
            <a:custGeom>
              <a:rect b="b" l="l" r="r" t="t"/>
              <a:pathLst>
                <a:path extrusionOk="0" h="13238" w="11751">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3"/>
            <p:cNvSpPr/>
            <p:nvPr/>
          </p:nvSpPr>
          <p:spPr>
            <a:xfrm>
              <a:off x="2343251" y="2491052"/>
              <a:ext cx="47072" cy="40422"/>
            </a:xfrm>
            <a:custGeom>
              <a:rect b="b" l="l" r="r" t="t"/>
              <a:pathLst>
                <a:path extrusionOk="0" h="1544" w="1798">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73"/>
          <p:cNvGrpSpPr/>
          <p:nvPr/>
        </p:nvGrpSpPr>
        <p:grpSpPr>
          <a:xfrm>
            <a:off x="1334850" y="2704742"/>
            <a:ext cx="280231" cy="357854"/>
            <a:chOff x="1334850" y="2910142"/>
            <a:chExt cx="280231" cy="357854"/>
          </a:xfrm>
        </p:grpSpPr>
        <p:sp>
          <p:nvSpPr>
            <p:cNvPr id="9883" name="Google Shape;9883;p73"/>
            <p:cNvSpPr/>
            <p:nvPr/>
          </p:nvSpPr>
          <p:spPr>
            <a:xfrm>
              <a:off x="1339981" y="2915430"/>
              <a:ext cx="269942" cy="347513"/>
            </a:xfrm>
            <a:custGeom>
              <a:rect b="b" l="l" r="r" t="t"/>
              <a:pathLst>
                <a:path extrusionOk="0" h="13274" w="10311">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3"/>
            <p:cNvSpPr/>
            <p:nvPr/>
          </p:nvSpPr>
          <p:spPr>
            <a:xfrm>
              <a:off x="1539970" y="2915430"/>
              <a:ext cx="69953" cy="347513"/>
            </a:xfrm>
            <a:custGeom>
              <a:rect b="b" l="l" r="r" t="t"/>
              <a:pathLst>
                <a:path extrusionOk="0" h="13274" w="2672">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3"/>
            <p:cNvSpPr/>
            <p:nvPr/>
          </p:nvSpPr>
          <p:spPr>
            <a:xfrm>
              <a:off x="1409934" y="3016433"/>
              <a:ext cx="130062" cy="246406"/>
            </a:xfrm>
            <a:custGeom>
              <a:rect b="b" l="l" r="r" t="t"/>
              <a:pathLst>
                <a:path extrusionOk="0" h="9412" w="4968">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3"/>
            <p:cNvSpPr/>
            <p:nvPr/>
          </p:nvSpPr>
          <p:spPr>
            <a:xfrm>
              <a:off x="1464624" y="3016406"/>
              <a:ext cx="55371" cy="246432"/>
            </a:xfrm>
            <a:custGeom>
              <a:rect b="b" l="l" r="r" t="t"/>
              <a:pathLst>
                <a:path extrusionOk="0" h="9413" w="2115">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3"/>
            <p:cNvSpPr/>
            <p:nvPr/>
          </p:nvSpPr>
          <p:spPr>
            <a:xfrm>
              <a:off x="1484626" y="3016433"/>
              <a:ext cx="55371" cy="246406"/>
            </a:xfrm>
            <a:custGeom>
              <a:rect b="b" l="l" r="r" t="t"/>
              <a:pathLst>
                <a:path extrusionOk="0" h="9412" w="2115">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3"/>
            <p:cNvSpPr/>
            <p:nvPr/>
          </p:nvSpPr>
          <p:spPr>
            <a:xfrm>
              <a:off x="1484626" y="3016433"/>
              <a:ext cx="55371" cy="246275"/>
            </a:xfrm>
            <a:custGeom>
              <a:rect b="b" l="l" r="r" t="t"/>
              <a:pathLst>
                <a:path extrusionOk="0" h="9407" w="2115">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3"/>
            <p:cNvSpPr/>
            <p:nvPr/>
          </p:nvSpPr>
          <p:spPr>
            <a:xfrm>
              <a:off x="1431428" y="3126598"/>
              <a:ext cx="30212" cy="25997"/>
            </a:xfrm>
            <a:custGeom>
              <a:rect b="b" l="l" r="r" t="t"/>
              <a:pathLst>
                <a:path extrusionOk="0" h="993" w="1154">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3"/>
            <p:cNvSpPr/>
            <p:nvPr/>
          </p:nvSpPr>
          <p:spPr>
            <a:xfrm>
              <a:off x="1424386" y="3121362"/>
              <a:ext cx="42542" cy="36443"/>
            </a:xfrm>
            <a:custGeom>
              <a:rect b="b" l="l" r="r" t="t"/>
              <a:pathLst>
                <a:path extrusionOk="0" h="1392" w="1625">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3"/>
            <p:cNvSpPr/>
            <p:nvPr/>
          </p:nvSpPr>
          <p:spPr>
            <a:xfrm>
              <a:off x="1334850" y="2910142"/>
              <a:ext cx="280231" cy="357854"/>
            </a:xfrm>
            <a:custGeom>
              <a:rect b="b" l="l" r="r" t="t"/>
              <a:pathLst>
                <a:path extrusionOk="0" h="13669" w="10704">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73"/>
          <p:cNvGrpSpPr/>
          <p:nvPr/>
        </p:nvGrpSpPr>
        <p:grpSpPr>
          <a:xfrm>
            <a:off x="920682" y="3606250"/>
            <a:ext cx="220357" cy="378353"/>
            <a:chOff x="920682" y="3811650"/>
            <a:chExt cx="220357" cy="378353"/>
          </a:xfrm>
        </p:grpSpPr>
        <p:sp>
          <p:nvSpPr>
            <p:cNvPr id="9893" name="Google Shape;9893;p73"/>
            <p:cNvSpPr/>
            <p:nvPr/>
          </p:nvSpPr>
          <p:spPr>
            <a:xfrm>
              <a:off x="1004563" y="3984464"/>
              <a:ext cx="52596" cy="94850"/>
            </a:xfrm>
            <a:custGeom>
              <a:rect b="b" l="l" r="r" t="t"/>
              <a:pathLst>
                <a:path extrusionOk="0" h="3623" w="2009">
                  <a:moveTo>
                    <a:pt x="1" y="1"/>
                  </a:moveTo>
                  <a:lnTo>
                    <a:pt x="1" y="3623"/>
                  </a:lnTo>
                  <a:lnTo>
                    <a:pt x="2009" y="3623"/>
                  </a:lnTo>
                  <a:lnTo>
                    <a:pt x="200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3"/>
            <p:cNvSpPr/>
            <p:nvPr/>
          </p:nvSpPr>
          <p:spPr>
            <a:xfrm>
              <a:off x="1030848" y="3984464"/>
              <a:ext cx="26311" cy="94850"/>
            </a:xfrm>
            <a:custGeom>
              <a:rect b="b" l="l" r="r" t="t"/>
              <a:pathLst>
                <a:path extrusionOk="0" h="3623" w="1005">
                  <a:moveTo>
                    <a:pt x="1" y="1"/>
                  </a:moveTo>
                  <a:lnTo>
                    <a:pt x="1" y="3623"/>
                  </a:lnTo>
                  <a:lnTo>
                    <a:pt x="1005" y="3623"/>
                  </a:lnTo>
                  <a:lnTo>
                    <a:pt x="1005"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3"/>
            <p:cNvSpPr/>
            <p:nvPr/>
          </p:nvSpPr>
          <p:spPr>
            <a:xfrm>
              <a:off x="957413" y="3836443"/>
              <a:ext cx="146791" cy="177108"/>
            </a:xfrm>
            <a:custGeom>
              <a:rect b="b" l="l" r="r" t="t"/>
              <a:pathLst>
                <a:path extrusionOk="0" h="6765" w="5607">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3"/>
            <p:cNvSpPr/>
            <p:nvPr/>
          </p:nvSpPr>
          <p:spPr>
            <a:xfrm>
              <a:off x="978540" y="3836443"/>
              <a:ext cx="125167" cy="157028"/>
            </a:xfrm>
            <a:custGeom>
              <a:rect b="b" l="l" r="r" t="t"/>
              <a:pathLst>
                <a:path extrusionOk="0" h="5998" w="4781">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3"/>
            <p:cNvSpPr/>
            <p:nvPr/>
          </p:nvSpPr>
          <p:spPr>
            <a:xfrm>
              <a:off x="926206" y="3817331"/>
              <a:ext cx="209178" cy="40003"/>
            </a:xfrm>
            <a:custGeom>
              <a:rect b="b" l="l" r="r" t="t"/>
              <a:pathLst>
                <a:path extrusionOk="0" h="1528" w="799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3"/>
            <p:cNvSpPr/>
            <p:nvPr/>
          </p:nvSpPr>
          <p:spPr>
            <a:xfrm>
              <a:off x="952622" y="3817331"/>
              <a:ext cx="182763" cy="40003"/>
            </a:xfrm>
            <a:custGeom>
              <a:rect b="b" l="l" r="r" t="t"/>
              <a:pathLst>
                <a:path extrusionOk="0" h="1528" w="6981">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3"/>
            <p:cNvSpPr/>
            <p:nvPr/>
          </p:nvSpPr>
          <p:spPr>
            <a:xfrm>
              <a:off x="981420" y="3879430"/>
              <a:ext cx="99013" cy="91316"/>
            </a:xfrm>
            <a:custGeom>
              <a:rect b="b" l="l" r="r" t="t"/>
              <a:pathLst>
                <a:path extrusionOk="0" h="3488" w="3782">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3"/>
            <p:cNvSpPr/>
            <p:nvPr/>
          </p:nvSpPr>
          <p:spPr>
            <a:xfrm>
              <a:off x="980661" y="4063816"/>
              <a:ext cx="100400" cy="39663"/>
            </a:xfrm>
            <a:custGeom>
              <a:rect b="b" l="l" r="r" t="t"/>
              <a:pathLst>
                <a:path extrusionOk="0" h="1515" w="3835">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3"/>
            <p:cNvSpPr/>
            <p:nvPr/>
          </p:nvSpPr>
          <p:spPr>
            <a:xfrm>
              <a:off x="958041" y="4091750"/>
              <a:ext cx="145666" cy="41521"/>
            </a:xfrm>
            <a:custGeom>
              <a:rect b="b" l="l" r="r" t="t"/>
              <a:pathLst>
                <a:path extrusionOk="0" h="1586" w="5564">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3"/>
            <p:cNvSpPr/>
            <p:nvPr/>
          </p:nvSpPr>
          <p:spPr>
            <a:xfrm>
              <a:off x="926206" y="4112511"/>
              <a:ext cx="209178" cy="72074"/>
            </a:xfrm>
            <a:custGeom>
              <a:rect b="b" l="l" r="r" t="t"/>
              <a:pathLst>
                <a:path extrusionOk="0" h="2753" w="799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3"/>
            <p:cNvSpPr/>
            <p:nvPr/>
          </p:nvSpPr>
          <p:spPr>
            <a:xfrm>
              <a:off x="952491" y="4112511"/>
              <a:ext cx="182893" cy="72074"/>
            </a:xfrm>
            <a:custGeom>
              <a:rect b="b" l="l" r="r" t="t"/>
              <a:pathLst>
                <a:path extrusionOk="0" h="2753" w="6986">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3"/>
            <p:cNvSpPr/>
            <p:nvPr/>
          </p:nvSpPr>
          <p:spPr>
            <a:xfrm>
              <a:off x="920682" y="3811650"/>
              <a:ext cx="220357" cy="378353"/>
            </a:xfrm>
            <a:custGeom>
              <a:rect b="b" l="l" r="r" t="t"/>
              <a:pathLst>
                <a:path extrusionOk="0" h="14452" w="8417">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3"/>
            <p:cNvSpPr/>
            <p:nvPr/>
          </p:nvSpPr>
          <p:spPr>
            <a:xfrm>
              <a:off x="974011" y="3873828"/>
              <a:ext cx="113464" cy="102495"/>
            </a:xfrm>
            <a:custGeom>
              <a:rect b="b" l="l" r="r" t="t"/>
              <a:pathLst>
                <a:path extrusionOk="0" h="3915" w="4334">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3"/>
            <p:cNvSpPr/>
            <p:nvPr/>
          </p:nvSpPr>
          <p:spPr>
            <a:xfrm>
              <a:off x="985190" y="4129973"/>
              <a:ext cx="91342" cy="11231"/>
            </a:xfrm>
            <a:custGeom>
              <a:rect b="b" l="l" r="r" t="t"/>
              <a:pathLst>
                <a:path extrusionOk="0" h="429" w="3489">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3"/>
            <p:cNvSpPr/>
            <p:nvPr/>
          </p:nvSpPr>
          <p:spPr>
            <a:xfrm>
              <a:off x="985190" y="4154373"/>
              <a:ext cx="91342" cy="11231"/>
            </a:xfrm>
            <a:custGeom>
              <a:rect b="b" l="l" r="r" t="t"/>
              <a:pathLst>
                <a:path extrusionOk="0" h="429" w="3489">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73"/>
          <p:cNvGrpSpPr/>
          <p:nvPr/>
        </p:nvGrpSpPr>
        <p:grpSpPr>
          <a:xfrm>
            <a:off x="3900804" y="1342518"/>
            <a:ext cx="411550" cy="337748"/>
            <a:chOff x="3900804" y="1547918"/>
            <a:chExt cx="411550" cy="337748"/>
          </a:xfrm>
        </p:grpSpPr>
        <p:sp>
          <p:nvSpPr>
            <p:cNvPr id="9909" name="Google Shape;9909;p73"/>
            <p:cNvSpPr/>
            <p:nvPr/>
          </p:nvSpPr>
          <p:spPr>
            <a:xfrm>
              <a:off x="3906956" y="1582266"/>
              <a:ext cx="399350" cy="267298"/>
            </a:xfrm>
            <a:custGeom>
              <a:rect b="b" l="l" r="r" t="t"/>
              <a:pathLst>
                <a:path extrusionOk="0" h="10210" w="15254">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3"/>
            <p:cNvSpPr/>
            <p:nvPr/>
          </p:nvSpPr>
          <p:spPr>
            <a:xfrm>
              <a:off x="3934629" y="1582266"/>
              <a:ext cx="371677" cy="244286"/>
            </a:xfrm>
            <a:custGeom>
              <a:rect b="b" l="l" r="r" t="t"/>
              <a:pathLst>
                <a:path extrusionOk="0" h="9331" w="14197">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3"/>
            <p:cNvSpPr/>
            <p:nvPr/>
          </p:nvSpPr>
          <p:spPr>
            <a:xfrm>
              <a:off x="3947719" y="1553965"/>
              <a:ext cx="317590" cy="271330"/>
            </a:xfrm>
            <a:custGeom>
              <a:rect b="b" l="l" r="r" t="t"/>
              <a:pathLst>
                <a:path extrusionOk="0" h="10364" w="12131">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3"/>
            <p:cNvSpPr/>
            <p:nvPr/>
          </p:nvSpPr>
          <p:spPr>
            <a:xfrm>
              <a:off x="3961673" y="1553887"/>
              <a:ext cx="303636" cy="248631"/>
            </a:xfrm>
            <a:custGeom>
              <a:rect b="b" l="l" r="r" t="t"/>
              <a:pathLst>
                <a:path extrusionOk="0" h="9497" w="11598">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3"/>
            <p:cNvSpPr/>
            <p:nvPr/>
          </p:nvSpPr>
          <p:spPr>
            <a:xfrm>
              <a:off x="4106553" y="1553965"/>
              <a:ext cx="158756" cy="248553"/>
            </a:xfrm>
            <a:custGeom>
              <a:rect b="b" l="l" r="r" t="t"/>
              <a:pathLst>
                <a:path extrusionOk="0" h="9494" w="6064">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3"/>
            <p:cNvSpPr/>
            <p:nvPr/>
          </p:nvSpPr>
          <p:spPr>
            <a:xfrm>
              <a:off x="4106422" y="1815085"/>
              <a:ext cx="27829" cy="62439"/>
            </a:xfrm>
            <a:custGeom>
              <a:rect b="b" l="l" r="r" t="t"/>
              <a:pathLst>
                <a:path extrusionOk="0" h="2385" w="1063">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3"/>
            <p:cNvSpPr/>
            <p:nvPr/>
          </p:nvSpPr>
          <p:spPr>
            <a:xfrm>
              <a:off x="3900804" y="1547918"/>
              <a:ext cx="411550" cy="337748"/>
            </a:xfrm>
            <a:custGeom>
              <a:rect b="b" l="l" r="r" t="t"/>
              <a:pathLst>
                <a:path extrusionOk="0" h="12901" w="1572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6" name="Google Shape;9916;p73"/>
          <p:cNvGrpSpPr/>
          <p:nvPr/>
        </p:nvGrpSpPr>
        <p:grpSpPr>
          <a:xfrm>
            <a:off x="3508654" y="3606381"/>
            <a:ext cx="363876" cy="364007"/>
            <a:chOff x="3508654" y="3811781"/>
            <a:chExt cx="363876" cy="364007"/>
          </a:xfrm>
        </p:grpSpPr>
        <p:sp>
          <p:nvSpPr>
            <p:cNvPr id="9917" name="Google Shape;9917;p73"/>
            <p:cNvSpPr/>
            <p:nvPr/>
          </p:nvSpPr>
          <p:spPr>
            <a:xfrm>
              <a:off x="3514047" y="3817069"/>
              <a:ext cx="133727" cy="64534"/>
            </a:xfrm>
            <a:custGeom>
              <a:rect b="b" l="l" r="r" t="t"/>
              <a:pathLst>
                <a:path extrusionOk="0" h="2465" w="5108">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3"/>
            <p:cNvSpPr/>
            <p:nvPr/>
          </p:nvSpPr>
          <p:spPr>
            <a:xfrm>
              <a:off x="3541222" y="3854664"/>
              <a:ext cx="58879" cy="27070"/>
            </a:xfrm>
            <a:custGeom>
              <a:rect b="b" l="l" r="r" t="t"/>
              <a:pathLst>
                <a:path extrusionOk="0" h="1034" w="2249">
                  <a:moveTo>
                    <a:pt x="1029" y="1"/>
                  </a:moveTo>
                  <a:cubicBezTo>
                    <a:pt x="1029" y="573"/>
                    <a:pt x="567" y="1034"/>
                    <a:pt x="1" y="1034"/>
                  </a:cubicBezTo>
                  <a:lnTo>
                    <a:pt x="2249" y="1034"/>
                  </a:lnTo>
                  <a:lnTo>
                    <a:pt x="224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3"/>
            <p:cNvSpPr/>
            <p:nvPr/>
          </p:nvSpPr>
          <p:spPr>
            <a:xfrm>
              <a:off x="3551668" y="3816939"/>
              <a:ext cx="240359" cy="353430"/>
            </a:xfrm>
            <a:custGeom>
              <a:rect b="b" l="l" r="r" t="t"/>
              <a:pathLst>
                <a:path extrusionOk="0" h="13500" w="9181">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3"/>
            <p:cNvSpPr/>
            <p:nvPr/>
          </p:nvSpPr>
          <p:spPr>
            <a:xfrm>
              <a:off x="3589262" y="4089996"/>
              <a:ext cx="202764" cy="80373"/>
            </a:xfrm>
            <a:custGeom>
              <a:rect b="b" l="l" r="r" t="t"/>
              <a:pathLst>
                <a:path extrusionOk="0" h="3070" w="7745">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3"/>
            <p:cNvSpPr/>
            <p:nvPr/>
          </p:nvSpPr>
          <p:spPr>
            <a:xfrm>
              <a:off x="3551668" y="3817069"/>
              <a:ext cx="233211" cy="15499"/>
            </a:xfrm>
            <a:custGeom>
              <a:rect b="b" l="l" r="r" t="t"/>
              <a:pathLst>
                <a:path extrusionOk="0" h="592" w="8908">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3"/>
            <p:cNvSpPr/>
            <p:nvPr/>
          </p:nvSpPr>
          <p:spPr>
            <a:xfrm>
              <a:off x="3626883" y="4105835"/>
              <a:ext cx="240359" cy="64665"/>
            </a:xfrm>
            <a:custGeom>
              <a:rect b="b" l="l" r="r" t="t"/>
              <a:pathLst>
                <a:path extrusionOk="0" h="2470" w="9181">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3"/>
            <p:cNvSpPr/>
            <p:nvPr/>
          </p:nvSpPr>
          <p:spPr>
            <a:xfrm>
              <a:off x="3626883" y="4155891"/>
              <a:ext cx="232452" cy="14608"/>
            </a:xfrm>
            <a:custGeom>
              <a:rect b="b" l="l" r="r" t="t"/>
              <a:pathLst>
                <a:path extrusionOk="0" h="558" w="8879">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3"/>
            <p:cNvSpPr/>
            <p:nvPr/>
          </p:nvSpPr>
          <p:spPr>
            <a:xfrm>
              <a:off x="3610389" y="4105835"/>
              <a:ext cx="54114" cy="27070"/>
            </a:xfrm>
            <a:custGeom>
              <a:rect b="b" l="l" r="r" t="t"/>
              <a:pathLst>
                <a:path extrusionOk="0" h="1034" w="2067">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3"/>
            <p:cNvSpPr/>
            <p:nvPr/>
          </p:nvSpPr>
          <p:spPr>
            <a:xfrm>
              <a:off x="3718303" y="3889379"/>
              <a:ext cx="147943" cy="148074"/>
            </a:xfrm>
            <a:custGeom>
              <a:rect b="b" l="l" r="r" t="t"/>
              <a:pathLst>
                <a:path extrusionOk="0" h="5656" w="5651">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3"/>
            <p:cNvSpPr/>
            <p:nvPr/>
          </p:nvSpPr>
          <p:spPr>
            <a:xfrm>
              <a:off x="3689767" y="3938178"/>
              <a:ext cx="127680" cy="127680"/>
            </a:xfrm>
            <a:custGeom>
              <a:rect b="b" l="l" r="r" t="t"/>
              <a:pathLst>
                <a:path extrusionOk="0" h="4877" w="4877">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3"/>
            <p:cNvSpPr/>
            <p:nvPr/>
          </p:nvSpPr>
          <p:spPr>
            <a:xfrm>
              <a:off x="3508654" y="3811781"/>
              <a:ext cx="363876" cy="364007"/>
            </a:xfrm>
            <a:custGeom>
              <a:rect b="b" l="l" r="r" t="t"/>
              <a:pathLst>
                <a:path extrusionOk="0" h="13904" w="13899">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3"/>
            <p:cNvSpPr/>
            <p:nvPr/>
          </p:nvSpPr>
          <p:spPr>
            <a:xfrm>
              <a:off x="3612274" y="3916553"/>
              <a:ext cx="130952" cy="25185"/>
            </a:xfrm>
            <a:custGeom>
              <a:rect b="b" l="l" r="r" t="t"/>
              <a:pathLst>
                <a:path extrusionOk="0" h="962" w="5002">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3"/>
            <p:cNvSpPr/>
            <p:nvPr/>
          </p:nvSpPr>
          <p:spPr>
            <a:xfrm>
              <a:off x="3612274" y="3958572"/>
              <a:ext cx="101919" cy="25290"/>
            </a:xfrm>
            <a:custGeom>
              <a:rect b="b" l="l" r="r" t="t"/>
              <a:pathLst>
                <a:path extrusionOk="0" h="966" w="3893">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3"/>
            <p:cNvSpPr/>
            <p:nvPr/>
          </p:nvSpPr>
          <p:spPr>
            <a:xfrm>
              <a:off x="3612274" y="3874430"/>
              <a:ext cx="160143" cy="25290"/>
            </a:xfrm>
            <a:custGeom>
              <a:rect b="b" l="l" r="r" t="t"/>
              <a:pathLst>
                <a:path extrusionOk="0" h="966" w="6117">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73"/>
          <p:cNvGrpSpPr/>
          <p:nvPr/>
        </p:nvGrpSpPr>
        <p:grpSpPr>
          <a:xfrm>
            <a:off x="1761322" y="3609523"/>
            <a:ext cx="310050" cy="374688"/>
            <a:chOff x="1761322" y="3814923"/>
            <a:chExt cx="310050" cy="374688"/>
          </a:xfrm>
        </p:grpSpPr>
        <p:sp>
          <p:nvSpPr>
            <p:cNvPr id="9932" name="Google Shape;9932;p73"/>
            <p:cNvSpPr/>
            <p:nvPr/>
          </p:nvSpPr>
          <p:spPr>
            <a:xfrm>
              <a:off x="1786979" y="3829767"/>
              <a:ext cx="257978" cy="333455"/>
            </a:xfrm>
            <a:custGeom>
              <a:rect b="b" l="l" r="r" t="t"/>
              <a:pathLst>
                <a:path extrusionOk="0" h="12737" w="9854">
                  <a:moveTo>
                    <a:pt x="1" y="1"/>
                  </a:moveTo>
                  <a:lnTo>
                    <a:pt x="1" y="12736"/>
                  </a:lnTo>
                  <a:lnTo>
                    <a:pt x="9854" y="12736"/>
                  </a:lnTo>
                  <a:lnTo>
                    <a:pt x="9854"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3"/>
            <p:cNvSpPr/>
            <p:nvPr/>
          </p:nvSpPr>
          <p:spPr>
            <a:xfrm>
              <a:off x="1786979" y="3829767"/>
              <a:ext cx="57622" cy="333455"/>
            </a:xfrm>
            <a:custGeom>
              <a:rect b="b" l="l" r="r" t="t"/>
              <a:pathLst>
                <a:path extrusionOk="0" h="12737" w="2201">
                  <a:moveTo>
                    <a:pt x="1" y="1"/>
                  </a:moveTo>
                  <a:lnTo>
                    <a:pt x="1" y="12736"/>
                  </a:lnTo>
                  <a:lnTo>
                    <a:pt x="2201" y="12736"/>
                  </a:lnTo>
                  <a:lnTo>
                    <a:pt x="2201"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3"/>
            <p:cNvSpPr/>
            <p:nvPr/>
          </p:nvSpPr>
          <p:spPr>
            <a:xfrm>
              <a:off x="1766846" y="4149215"/>
              <a:ext cx="299002" cy="34872"/>
            </a:xfrm>
            <a:custGeom>
              <a:rect b="b" l="l" r="r" t="t"/>
              <a:pathLst>
                <a:path extrusionOk="0" h="1332" w="11421">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3"/>
            <p:cNvSpPr/>
            <p:nvPr/>
          </p:nvSpPr>
          <p:spPr>
            <a:xfrm>
              <a:off x="1927330" y="3864979"/>
              <a:ext cx="95636" cy="262271"/>
            </a:xfrm>
            <a:custGeom>
              <a:rect b="b" l="l" r="r" t="t"/>
              <a:pathLst>
                <a:path extrusionOk="0" h="10018" w="3653">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3"/>
            <p:cNvSpPr/>
            <p:nvPr/>
          </p:nvSpPr>
          <p:spPr>
            <a:xfrm>
              <a:off x="1809127" y="3864874"/>
              <a:ext cx="96238" cy="156216"/>
            </a:xfrm>
            <a:custGeom>
              <a:rect b="b" l="l" r="r" t="t"/>
              <a:pathLst>
                <a:path extrusionOk="0" h="5967" w="3676">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3"/>
            <p:cNvSpPr/>
            <p:nvPr/>
          </p:nvSpPr>
          <p:spPr>
            <a:xfrm>
              <a:off x="1808996" y="3864979"/>
              <a:ext cx="35605" cy="156111"/>
            </a:xfrm>
            <a:custGeom>
              <a:rect b="b" l="l" r="r" t="t"/>
              <a:pathLst>
                <a:path extrusionOk="0" h="5963" w="136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3"/>
            <p:cNvSpPr/>
            <p:nvPr/>
          </p:nvSpPr>
          <p:spPr>
            <a:xfrm>
              <a:off x="1808996" y="4049626"/>
              <a:ext cx="23667" cy="62020"/>
            </a:xfrm>
            <a:custGeom>
              <a:rect b="b" l="l" r="r" t="t"/>
              <a:pathLst>
                <a:path extrusionOk="0" h="2369" w="904">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3"/>
            <p:cNvSpPr/>
            <p:nvPr/>
          </p:nvSpPr>
          <p:spPr>
            <a:xfrm>
              <a:off x="1858424" y="4068109"/>
              <a:ext cx="21284" cy="21284"/>
            </a:xfrm>
            <a:custGeom>
              <a:rect b="b" l="l" r="r" t="t"/>
              <a:pathLst>
                <a:path extrusionOk="0" h="813" w="813">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3"/>
            <p:cNvSpPr/>
            <p:nvPr/>
          </p:nvSpPr>
          <p:spPr>
            <a:xfrm>
              <a:off x="1803446" y="4036589"/>
              <a:ext cx="11100" cy="88253"/>
            </a:xfrm>
            <a:custGeom>
              <a:rect b="b" l="l" r="r" t="t"/>
              <a:pathLst>
                <a:path extrusionOk="0" h="3371" w="424">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3"/>
            <p:cNvSpPr/>
            <p:nvPr/>
          </p:nvSpPr>
          <p:spPr>
            <a:xfrm>
              <a:off x="1927330" y="3992135"/>
              <a:ext cx="95636" cy="22044"/>
            </a:xfrm>
            <a:custGeom>
              <a:rect b="b" l="l" r="r" t="t"/>
              <a:pathLst>
                <a:path extrusionOk="0" h="842" w="3653">
                  <a:moveTo>
                    <a:pt x="1" y="1"/>
                  </a:moveTo>
                  <a:lnTo>
                    <a:pt x="1" y="841"/>
                  </a:lnTo>
                  <a:lnTo>
                    <a:pt x="3652" y="841"/>
                  </a:lnTo>
                  <a:lnTo>
                    <a:pt x="3652"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3"/>
            <p:cNvSpPr/>
            <p:nvPr/>
          </p:nvSpPr>
          <p:spPr>
            <a:xfrm>
              <a:off x="1993382" y="3909014"/>
              <a:ext cx="29583" cy="83148"/>
            </a:xfrm>
            <a:custGeom>
              <a:rect b="b" l="l" r="r" t="t"/>
              <a:pathLst>
                <a:path extrusionOk="0" h="3176" w="113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3"/>
            <p:cNvSpPr/>
            <p:nvPr/>
          </p:nvSpPr>
          <p:spPr>
            <a:xfrm>
              <a:off x="1971364" y="3934670"/>
              <a:ext cx="22044" cy="57491"/>
            </a:xfrm>
            <a:custGeom>
              <a:rect b="b" l="l" r="r" t="t"/>
              <a:pathLst>
                <a:path extrusionOk="0" h="2196" w="842">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3"/>
            <p:cNvSpPr/>
            <p:nvPr/>
          </p:nvSpPr>
          <p:spPr>
            <a:xfrm>
              <a:off x="1927330" y="3909773"/>
              <a:ext cx="22044" cy="82388"/>
            </a:xfrm>
            <a:custGeom>
              <a:rect b="b" l="l" r="r" t="t"/>
              <a:pathLst>
                <a:path extrusionOk="0" h="3147" w="842">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3"/>
            <p:cNvSpPr/>
            <p:nvPr/>
          </p:nvSpPr>
          <p:spPr>
            <a:xfrm>
              <a:off x="1949347" y="3942969"/>
              <a:ext cx="22044" cy="49192"/>
            </a:xfrm>
            <a:custGeom>
              <a:rect b="b" l="l" r="r" t="t"/>
              <a:pathLst>
                <a:path extrusionOk="0" h="1879" w="842">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3"/>
            <p:cNvSpPr/>
            <p:nvPr/>
          </p:nvSpPr>
          <p:spPr>
            <a:xfrm>
              <a:off x="1974139" y="4054182"/>
              <a:ext cx="46679" cy="72545"/>
            </a:xfrm>
            <a:custGeom>
              <a:rect b="b" l="l" r="r" t="t"/>
              <a:pathLst>
                <a:path extrusionOk="0" h="2771" w="1783">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3"/>
            <p:cNvSpPr/>
            <p:nvPr/>
          </p:nvSpPr>
          <p:spPr>
            <a:xfrm>
              <a:off x="1927330" y="4044966"/>
              <a:ext cx="22044" cy="82284"/>
            </a:xfrm>
            <a:custGeom>
              <a:rect b="b" l="l" r="r" t="t"/>
              <a:pathLst>
                <a:path extrusionOk="0" h="3143" w="842">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3"/>
            <p:cNvSpPr/>
            <p:nvPr/>
          </p:nvSpPr>
          <p:spPr>
            <a:xfrm>
              <a:off x="1949347" y="4073633"/>
              <a:ext cx="22044" cy="53617"/>
            </a:xfrm>
            <a:custGeom>
              <a:rect b="b" l="l" r="r" t="t"/>
              <a:pathLst>
                <a:path extrusionOk="0" h="2048" w="842">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3"/>
            <p:cNvSpPr/>
            <p:nvPr/>
          </p:nvSpPr>
          <p:spPr>
            <a:xfrm>
              <a:off x="1777685" y="3820473"/>
              <a:ext cx="277351" cy="22541"/>
            </a:xfrm>
            <a:custGeom>
              <a:rect b="b" l="l" r="r" t="t"/>
              <a:pathLst>
                <a:path extrusionOk="0" h="861" w="10594">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3"/>
            <p:cNvSpPr/>
            <p:nvPr/>
          </p:nvSpPr>
          <p:spPr>
            <a:xfrm>
              <a:off x="1761322" y="3814923"/>
              <a:ext cx="310050" cy="374688"/>
            </a:xfrm>
            <a:custGeom>
              <a:rect b="b" l="l" r="r" t="t"/>
              <a:pathLst>
                <a:path extrusionOk="0" h="14312" w="11843">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3"/>
            <p:cNvSpPr/>
            <p:nvPr/>
          </p:nvSpPr>
          <p:spPr>
            <a:xfrm>
              <a:off x="1921806" y="3859455"/>
              <a:ext cx="106683" cy="273319"/>
            </a:xfrm>
            <a:custGeom>
              <a:rect b="b" l="l" r="r" t="t"/>
              <a:pathLst>
                <a:path extrusionOk="0" h="10440" w="4075">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3"/>
            <p:cNvSpPr/>
            <p:nvPr/>
          </p:nvSpPr>
          <p:spPr>
            <a:xfrm>
              <a:off x="1803446" y="3859324"/>
              <a:ext cx="107443" cy="167290"/>
            </a:xfrm>
            <a:custGeom>
              <a:rect b="b" l="l" r="r" t="t"/>
              <a:pathLst>
                <a:path extrusionOk="0" h="6390" w="4104">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3"/>
            <p:cNvSpPr/>
            <p:nvPr/>
          </p:nvSpPr>
          <p:spPr>
            <a:xfrm>
              <a:off x="1822688" y="3937550"/>
              <a:ext cx="67335" cy="10969"/>
            </a:xfrm>
            <a:custGeom>
              <a:rect b="b" l="l" r="r" t="t"/>
              <a:pathLst>
                <a:path extrusionOk="0" h="419" w="2572">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3"/>
            <p:cNvSpPr/>
            <p:nvPr/>
          </p:nvSpPr>
          <p:spPr>
            <a:xfrm>
              <a:off x="1822688" y="3962709"/>
              <a:ext cx="67335" cy="11100"/>
            </a:xfrm>
            <a:custGeom>
              <a:rect b="b" l="l" r="r" t="t"/>
              <a:pathLst>
                <a:path extrusionOk="0" h="424" w="2572">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3"/>
            <p:cNvSpPr/>
            <p:nvPr/>
          </p:nvSpPr>
          <p:spPr>
            <a:xfrm>
              <a:off x="1822688" y="3987999"/>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3"/>
            <p:cNvSpPr/>
            <p:nvPr/>
          </p:nvSpPr>
          <p:spPr>
            <a:xfrm>
              <a:off x="1847611" y="4062690"/>
              <a:ext cx="37621" cy="32149"/>
            </a:xfrm>
            <a:custGeom>
              <a:rect b="b" l="l" r="r" t="t"/>
              <a:pathLst>
                <a:path extrusionOk="0" h="1228" w="1437">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3"/>
            <p:cNvSpPr/>
            <p:nvPr/>
          </p:nvSpPr>
          <p:spPr>
            <a:xfrm>
              <a:off x="1803446" y="4036589"/>
              <a:ext cx="34636" cy="88305"/>
            </a:xfrm>
            <a:custGeom>
              <a:rect b="b" l="l" r="r" t="t"/>
              <a:pathLst>
                <a:path extrusionOk="0" h="3373" w="1323">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3"/>
            <p:cNvSpPr/>
            <p:nvPr/>
          </p:nvSpPr>
          <p:spPr>
            <a:xfrm>
              <a:off x="1822688" y="3912286"/>
              <a:ext cx="67335" cy="11074"/>
            </a:xfrm>
            <a:custGeom>
              <a:rect b="b" l="l" r="r" t="t"/>
              <a:pathLst>
                <a:path extrusionOk="0" h="423" w="2572">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3"/>
            <p:cNvSpPr/>
            <p:nvPr/>
          </p:nvSpPr>
          <p:spPr>
            <a:xfrm>
              <a:off x="1822688" y="3887127"/>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73"/>
          <p:cNvGrpSpPr/>
          <p:nvPr/>
        </p:nvGrpSpPr>
        <p:grpSpPr>
          <a:xfrm>
            <a:off x="2604109" y="2233895"/>
            <a:ext cx="399088" cy="373144"/>
            <a:chOff x="2604109" y="2439295"/>
            <a:chExt cx="399088" cy="373144"/>
          </a:xfrm>
        </p:grpSpPr>
        <p:sp>
          <p:nvSpPr>
            <p:cNvPr id="9961" name="Google Shape;9961;p73"/>
            <p:cNvSpPr/>
            <p:nvPr/>
          </p:nvSpPr>
          <p:spPr>
            <a:xfrm>
              <a:off x="2619712" y="2611559"/>
              <a:ext cx="95845" cy="194989"/>
            </a:xfrm>
            <a:custGeom>
              <a:rect b="b" l="l" r="r" t="t"/>
              <a:pathLst>
                <a:path extrusionOk="0" h="7448" w="3661">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3"/>
            <p:cNvSpPr/>
            <p:nvPr/>
          </p:nvSpPr>
          <p:spPr>
            <a:xfrm>
              <a:off x="2695922" y="2611559"/>
              <a:ext cx="19635" cy="154095"/>
            </a:xfrm>
            <a:custGeom>
              <a:rect b="b" l="l" r="r" t="t"/>
              <a:pathLst>
                <a:path extrusionOk="0" h="5886" w="75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3"/>
            <p:cNvSpPr/>
            <p:nvPr/>
          </p:nvSpPr>
          <p:spPr>
            <a:xfrm>
              <a:off x="261971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3"/>
            <p:cNvSpPr/>
            <p:nvPr/>
          </p:nvSpPr>
          <p:spPr>
            <a:xfrm>
              <a:off x="2610156" y="2554984"/>
              <a:ext cx="105401" cy="56601"/>
            </a:xfrm>
            <a:custGeom>
              <a:rect b="b" l="l" r="r" t="t"/>
              <a:pathLst>
                <a:path extrusionOk="0" h="2162" w="4026">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3"/>
            <p:cNvSpPr/>
            <p:nvPr/>
          </p:nvSpPr>
          <p:spPr>
            <a:xfrm>
              <a:off x="2610261" y="2554984"/>
              <a:ext cx="105427" cy="56601"/>
            </a:xfrm>
            <a:custGeom>
              <a:rect b="b" l="l" r="r" t="t"/>
              <a:pathLst>
                <a:path extrusionOk="0" h="2162" w="4027">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3"/>
            <p:cNvSpPr/>
            <p:nvPr/>
          </p:nvSpPr>
          <p:spPr>
            <a:xfrm>
              <a:off x="2646363" y="2639860"/>
              <a:ext cx="42542" cy="60659"/>
            </a:xfrm>
            <a:custGeom>
              <a:rect b="b" l="l" r="r" t="t"/>
              <a:pathLst>
                <a:path extrusionOk="0" h="2317" w="1625">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3"/>
            <p:cNvSpPr/>
            <p:nvPr/>
          </p:nvSpPr>
          <p:spPr>
            <a:xfrm>
              <a:off x="2662464" y="2639860"/>
              <a:ext cx="26442" cy="60659"/>
            </a:xfrm>
            <a:custGeom>
              <a:rect b="b" l="l" r="r" t="t"/>
              <a:pathLst>
                <a:path extrusionOk="0" h="2317" w="101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3"/>
            <p:cNvSpPr/>
            <p:nvPr/>
          </p:nvSpPr>
          <p:spPr>
            <a:xfrm>
              <a:off x="2891748" y="2611559"/>
              <a:ext cx="95871" cy="194989"/>
            </a:xfrm>
            <a:custGeom>
              <a:rect b="b" l="l" r="r" t="t"/>
              <a:pathLst>
                <a:path extrusionOk="0" h="7448" w="3662">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3"/>
            <p:cNvSpPr/>
            <p:nvPr/>
          </p:nvSpPr>
          <p:spPr>
            <a:xfrm>
              <a:off x="2971859" y="2611559"/>
              <a:ext cx="15760" cy="194989"/>
            </a:xfrm>
            <a:custGeom>
              <a:rect b="b" l="l" r="r" t="t"/>
              <a:pathLst>
                <a:path extrusionOk="0" h="7448" w="602">
                  <a:moveTo>
                    <a:pt x="1" y="1"/>
                  </a:moveTo>
                  <a:lnTo>
                    <a:pt x="1" y="7447"/>
                  </a:lnTo>
                  <a:lnTo>
                    <a:pt x="601" y="7447"/>
                  </a:lnTo>
                  <a:lnTo>
                    <a:pt x="60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3"/>
            <p:cNvSpPr/>
            <p:nvPr/>
          </p:nvSpPr>
          <p:spPr>
            <a:xfrm>
              <a:off x="2891748" y="2611559"/>
              <a:ext cx="20394" cy="154095"/>
            </a:xfrm>
            <a:custGeom>
              <a:rect b="b" l="l" r="r" t="t"/>
              <a:pathLst>
                <a:path extrusionOk="0" h="5886" w="779">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3"/>
            <p:cNvSpPr/>
            <p:nvPr/>
          </p:nvSpPr>
          <p:spPr>
            <a:xfrm>
              <a:off x="293099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3"/>
            <p:cNvSpPr/>
            <p:nvPr/>
          </p:nvSpPr>
          <p:spPr>
            <a:xfrm>
              <a:off x="2971859" y="2778221"/>
              <a:ext cx="15760" cy="28327"/>
            </a:xfrm>
            <a:custGeom>
              <a:rect b="b" l="l" r="r" t="t"/>
              <a:pathLst>
                <a:path extrusionOk="0" h="1082" w="602">
                  <a:moveTo>
                    <a:pt x="1" y="0"/>
                  </a:moveTo>
                  <a:lnTo>
                    <a:pt x="1" y="1081"/>
                  </a:lnTo>
                  <a:lnTo>
                    <a:pt x="601" y="1081"/>
                  </a:lnTo>
                  <a:lnTo>
                    <a:pt x="6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3"/>
            <p:cNvSpPr/>
            <p:nvPr/>
          </p:nvSpPr>
          <p:spPr>
            <a:xfrm>
              <a:off x="2891748" y="2554984"/>
              <a:ext cx="105427" cy="56601"/>
            </a:xfrm>
            <a:custGeom>
              <a:rect b="b" l="l" r="r" t="t"/>
              <a:pathLst>
                <a:path extrusionOk="0" h="2162" w="4027">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3"/>
            <p:cNvSpPr/>
            <p:nvPr/>
          </p:nvSpPr>
          <p:spPr>
            <a:xfrm>
              <a:off x="2891617" y="2554984"/>
              <a:ext cx="105427" cy="56601"/>
            </a:xfrm>
            <a:custGeom>
              <a:rect b="b" l="l" r="r" t="t"/>
              <a:pathLst>
                <a:path extrusionOk="0" h="2162" w="4027">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3"/>
            <p:cNvSpPr/>
            <p:nvPr/>
          </p:nvSpPr>
          <p:spPr>
            <a:xfrm>
              <a:off x="2692021" y="2749920"/>
              <a:ext cx="223263" cy="28327"/>
            </a:xfrm>
            <a:custGeom>
              <a:rect b="b" l="l" r="r" t="t"/>
              <a:pathLst>
                <a:path extrusionOk="0" h="1082" w="8528">
                  <a:moveTo>
                    <a:pt x="1" y="0"/>
                  </a:moveTo>
                  <a:lnTo>
                    <a:pt x="1" y="1081"/>
                  </a:lnTo>
                  <a:lnTo>
                    <a:pt x="8528" y="1081"/>
                  </a:lnTo>
                  <a:lnTo>
                    <a:pt x="85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3"/>
            <p:cNvSpPr/>
            <p:nvPr/>
          </p:nvSpPr>
          <p:spPr>
            <a:xfrm>
              <a:off x="2692021" y="2749920"/>
              <a:ext cx="223263" cy="28327"/>
            </a:xfrm>
            <a:custGeom>
              <a:rect b="b" l="l" r="r" t="t"/>
              <a:pathLst>
                <a:path extrusionOk="0" h="1082" w="8528">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3"/>
            <p:cNvSpPr/>
            <p:nvPr/>
          </p:nvSpPr>
          <p:spPr>
            <a:xfrm>
              <a:off x="2676313" y="2778221"/>
              <a:ext cx="254705" cy="28327"/>
            </a:xfrm>
            <a:custGeom>
              <a:rect b="b" l="l" r="r" t="t"/>
              <a:pathLst>
                <a:path extrusionOk="0" h="1082" w="9729">
                  <a:moveTo>
                    <a:pt x="0" y="0"/>
                  </a:moveTo>
                  <a:lnTo>
                    <a:pt x="0" y="1081"/>
                  </a:lnTo>
                  <a:lnTo>
                    <a:pt x="9728" y="1081"/>
                  </a:lnTo>
                  <a:lnTo>
                    <a:pt x="97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3"/>
            <p:cNvSpPr/>
            <p:nvPr/>
          </p:nvSpPr>
          <p:spPr>
            <a:xfrm>
              <a:off x="2676313" y="2778221"/>
              <a:ext cx="254705" cy="28327"/>
            </a:xfrm>
            <a:custGeom>
              <a:rect b="b" l="l" r="r" t="t"/>
              <a:pathLst>
                <a:path extrusionOk="0" h="1082" w="9729">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3"/>
            <p:cNvSpPr/>
            <p:nvPr/>
          </p:nvSpPr>
          <p:spPr>
            <a:xfrm>
              <a:off x="2731265" y="2554984"/>
              <a:ext cx="145535" cy="194962"/>
            </a:xfrm>
            <a:custGeom>
              <a:rect b="b" l="l" r="r" t="t"/>
              <a:pathLst>
                <a:path extrusionOk="0" h="7447" w="5559">
                  <a:moveTo>
                    <a:pt x="5" y="0"/>
                  </a:moveTo>
                  <a:lnTo>
                    <a:pt x="0" y="7446"/>
                  </a:lnTo>
                  <a:lnTo>
                    <a:pt x="5559" y="7446"/>
                  </a:lnTo>
                  <a:lnTo>
                    <a:pt x="5559"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3"/>
            <p:cNvSpPr/>
            <p:nvPr/>
          </p:nvSpPr>
          <p:spPr>
            <a:xfrm>
              <a:off x="2777682" y="2655725"/>
              <a:ext cx="51967" cy="94222"/>
            </a:xfrm>
            <a:custGeom>
              <a:rect b="b" l="l" r="r" t="t"/>
              <a:pathLst>
                <a:path extrusionOk="0" h="3599" w="1985">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3"/>
            <p:cNvSpPr/>
            <p:nvPr/>
          </p:nvSpPr>
          <p:spPr>
            <a:xfrm>
              <a:off x="2797657" y="2655672"/>
              <a:ext cx="31992" cy="94274"/>
            </a:xfrm>
            <a:custGeom>
              <a:rect b="b" l="l" r="r" t="t"/>
              <a:pathLst>
                <a:path extrusionOk="0" h="3601" w="1222">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3"/>
            <p:cNvSpPr/>
            <p:nvPr/>
          </p:nvSpPr>
          <p:spPr>
            <a:xfrm>
              <a:off x="2707755" y="2554984"/>
              <a:ext cx="47176" cy="31468"/>
            </a:xfrm>
            <a:custGeom>
              <a:rect b="b" l="l" r="r" t="t"/>
              <a:pathLst>
                <a:path extrusionOk="0" h="1202" w="1802">
                  <a:moveTo>
                    <a:pt x="0" y="0"/>
                  </a:moveTo>
                  <a:lnTo>
                    <a:pt x="0"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3"/>
            <p:cNvSpPr/>
            <p:nvPr/>
          </p:nvSpPr>
          <p:spPr>
            <a:xfrm>
              <a:off x="2734537" y="2554984"/>
              <a:ext cx="20394" cy="31468"/>
            </a:xfrm>
            <a:custGeom>
              <a:rect b="b" l="l" r="r" t="t"/>
              <a:pathLst>
                <a:path extrusionOk="0" h="1202" w="779">
                  <a:moveTo>
                    <a:pt x="298" y="0"/>
                  </a:moveTo>
                  <a:lnTo>
                    <a:pt x="298" y="903"/>
                  </a:lnTo>
                  <a:lnTo>
                    <a:pt x="0" y="1201"/>
                  </a:lnTo>
                  <a:lnTo>
                    <a:pt x="481" y="1201"/>
                  </a:lnTo>
                  <a:lnTo>
                    <a:pt x="779" y="903"/>
                  </a:lnTo>
                  <a:lnTo>
                    <a:pt x="779"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3"/>
            <p:cNvSpPr/>
            <p:nvPr/>
          </p:nvSpPr>
          <p:spPr>
            <a:xfrm>
              <a:off x="2707755" y="2718478"/>
              <a:ext cx="47176" cy="31468"/>
            </a:xfrm>
            <a:custGeom>
              <a:rect b="b" l="l" r="r" t="t"/>
              <a:pathLst>
                <a:path extrusionOk="0" h="1202" w="1802">
                  <a:moveTo>
                    <a:pt x="298" y="0"/>
                  </a:moveTo>
                  <a:lnTo>
                    <a:pt x="0" y="303"/>
                  </a:lnTo>
                  <a:lnTo>
                    <a:pt x="0" y="1201"/>
                  </a:lnTo>
                  <a:lnTo>
                    <a:pt x="1802" y="1201"/>
                  </a:lnTo>
                  <a:lnTo>
                    <a:pt x="1802" y="303"/>
                  </a:lnTo>
                  <a:lnTo>
                    <a:pt x="14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3"/>
            <p:cNvSpPr/>
            <p:nvPr/>
          </p:nvSpPr>
          <p:spPr>
            <a:xfrm>
              <a:off x="2734537" y="2718478"/>
              <a:ext cx="20394" cy="31468"/>
            </a:xfrm>
            <a:custGeom>
              <a:rect b="b" l="l" r="r" t="t"/>
              <a:pathLst>
                <a:path extrusionOk="0" h="1202" w="779">
                  <a:moveTo>
                    <a:pt x="0" y="0"/>
                  </a:moveTo>
                  <a:lnTo>
                    <a:pt x="298" y="303"/>
                  </a:lnTo>
                  <a:lnTo>
                    <a:pt x="298" y="1201"/>
                  </a:lnTo>
                  <a:lnTo>
                    <a:pt x="779" y="1201"/>
                  </a:lnTo>
                  <a:lnTo>
                    <a:pt x="779" y="303"/>
                  </a:lnTo>
                  <a:lnTo>
                    <a:pt x="481"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3"/>
            <p:cNvSpPr/>
            <p:nvPr/>
          </p:nvSpPr>
          <p:spPr>
            <a:xfrm>
              <a:off x="2715531" y="2586426"/>
              <a:ext cx="31468" cy="132078"/>
            </a:xfrm>
            <a:custGeom>
              <a:rect b="b" l="l" r="r" t="t"/>
              <a:pathLst>
                <a:path extrusionOk="0" h="5045" w="1202">
                  <a:moveTo>
                    <a:pt x="1" y="0"/>
                  </a:moveTo>
                  <a:lnTo>
                    <a:pt x="1" y="5044"/>
                  </a:lnTo>
                  <a:lnTo>
                    <a:pt x="1202" y="5044"/>
                  </a:lnTo>
                  <a:lnTo>
                    <a:pt x="1202"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3"/>
            <p:cNvSpPr/>
            <p:nvPr/>
          </p:nvSpPr>
          <p:spPr>
            <a:xfrm>
              <a:off x="2852374" y="2554984"/>
              <a:ext cx="47203" cy="31468"/>
            </a:xfrm>
            <a:custGeom>
              <a:rect b="b" l="l" r="r" t="t"/>
              <a:pathLst>
                <a:path extrusionOk="0" h="1202" w="1803">
                  <a:moveTo>
                    <a:pt x="1" y="0"/>
                  </a:moveTo>
                  <a:lnTo>
                    <a:pt x="1"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3"/>
            <p:cNvSpPr/>
            <p:nvPr/>
          </p:nvSpPr>
          <p:spPr>
            <a:xfrm>
              <a:off x="2852374" y="2718478"/>
              <a:ext cx="47203" cy="31468"/>
            </a:xfrm>
            <a:custGeom>
              <a:rect b="b" l="l" r="r" t="t"/>
              <a:pathLst>
                <a:path extrusionOk="0" h="1202" w="1803">
                  <a:moveTo>
                    <a:pt x="303" y="0"/>
                  </a:moveTo>
                  <a:lnTo>
                    <a:pt x="1" y="303"/>
                  </a:lnTo>
                  <a:lnTo>
                    <a:pt x="1" y="1201"/>
                  </a:lnTo>
                  <a:lnTo>
                    <a:pt x="1802" y="1201"/>
                  </a:lnTo>
                  <a:lnTo>
                    <a:pt x="1802" y="303"/>
                  </a:lnTo>
                  <a:lnTo>
                    <a:pt x="15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3"/>
            <p:cNvSpPr/>
            <p:nvPr/>
          </p:nvSpPr>
          <p:spPr>
            <a:xfrm>
              <a:off x="2879182" y="2554984"/>
              <a:ext cx="20394" cy="31468"/>
            </a:xfrm>
            <a:custGeom>
              <a:rect b="b" l="l" r="r" t="t"/>
              <a:pathLst>
                <a:path extrusionOk="0" h="1202" w="779">
                  <a:moveTo>
                    <a:pt x="298" y="0"/>
                  </a:moveTo>
                  <a:lnTo>
                    <a:pt x="298" y="903"/>
                  </a:lnTo>
                  <a:lnTo>
                    <a:pt x="0" y="1201"/>
                  </a:lnTo>
                  <a:lnTo>
                    <a:pt x="480" y="1201"/>
                  </a:lnTo>
                  <a:lnTo>
                    <a:pt x="778" y="903"/>
                  </a:lnTo>
                  <a:lnTo>
                    <a:pt x="778"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3"/>
            <p:cNvSpPr/>
            <p:nvPr/>
          </p:nvSpPr>
          <p:spPr>
            <a:xfrm>
              <a:off x="2879182" y="2718478"/>
              <a:ext cx="20394" cy="31468"/>
            </a:xfrm>
            <a:custGeom>
              <a:rect b="b" l="l" r="r" t="t"/>
              <a:pathLst>
                <a:path extrusionOk="0" h="1202" w="779">
                  <a:moveTo>
                    <a:pt x="0" y="0"/>
                  </a:moveTo>
                  <a:lnTo>
                    <a:pt x="298" y="303"/>
                  </a:lnTo>
                  <a:lnTo>
                    <a:pt x="298" y="1201"/>
                  </a:lnTo>
                  <a:lnTo>
                    <a:pt x="778" y="1201"/>
                  </a:lnTo>
                  <a:lnTo>
                    <a:pt x="778" y="303"/>
                  </a:lnTo>
                  <a:lnTo>
                    <a:pt x="48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3"/>
            <p:cNvSpPr/>
            <p:nvPr/>
          </p:nvSpPr>
          <p:spPr>
            <a:xfrm>
              <a:off x="2860306" y="2586426"/>
              <a:ext cx="31468" cy="132078"/>
            </a:xfrm>
            <a:custGeom>
              <a:rect b="b" l="l" r="r" t="t"/>
              <a:pathLst>
                <a:path extrusionOk="0" h="5045" w="1202">
                  <a:moveTo>
                    <a:pt x="0" y="0"/>
                  </a:moveTo>
                  <a:lnTo>
                    <a:pt x="0" y="5044"/>
                  </a:lnTo>
                  <a:lnTo>
                    <a:pt x="1201" y="5044"/>
                  </a:lnTo>
                  <a:lnTo>
                    <a:pt x="1201"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3"/>
            <p:cNvSpPr/>
            <p:nvPr/>
          </p:nvSpPr>
          <p:spPr>
            <a:xfrm>
              <a:off x="2699064" y="2445185"/>
              <a:ext cx="209178" cy="81525"/>
            </a:xfrm>
            <a:custGeom>
              <a:rect b="b" l="l" r="r" t="t"/>
              <a:pathLst>
                <a:path extrusionOk="0" h="3114" w="7990">
                  <a:moveTo>
                    <a:pt x="3998" y="0"/>
                  </a:moveTo>
                  <a:lnTo>
                    <a:pt x="1" y="3113"/>
                  </a:lnTo>
                  <a:lnTo>
                    <a:pt x="7990" y="3113"/>
                  </a:lnTo>
                  <a:lnTo>
                    <a:pt x="3998"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3"/>
            <p:cNvSpPr/>
            <p:nvPr/>
          </p:nvSpPr>
          <p:spPr>
            <a:xfrm>
              <a:off x="2699064" y="2445185"/>
              <a:ext cx="209178" cy="81525"/>
            </a:xfrm>
            <a:custGeom>
              <a:rect b="b" l="l" r="r" t="t"/>
              <a:pathLst>
                <a:path extrusionOk="0" h="3114" w="799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3"/>
            <p:cNvSpPr/>
            <p:nvPr/>
          </p:nvSpPr>
          <p:spPr>
            <a:xfrm>
              <a:off x="2684220" y="2526683"/>
              <a:ext cx="238997" cy="28327"/>
            </a:xfrm>
            <a:custGeom>
              <a:rect b="b" l="l" r="r" t="t"/>
              <a:pathLst>
                <a:path extrusionOk="0" h="1082" w="9129">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3"/>
            <p:cNvSpPr/>
            <p:nvPr/>
          </p:nvSpPr>
          <p:spPr>
            <a:xfrm>
              <a:off x="2684220" y="2526683"/>
              <a:ext cx="238997" cy="28327"/>
            </a:xfrm>
            <a:custGeom>
              <a:rect b="b" l="l" r="r" t="t"/>
              <a:pathLst>
                <a:path extrusionOk="0" h="1082" w="9129">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3"/>
            <p:cNvSpPr/>
            <p:nvPr/>
          </p:nvSpPr>
          <p:spPr>
            <a:xfrm>
              <a:off x="2918400" y="2639860"/>
              <a:ext cx="42542" cy="60659"/>
            </a:xfrm>
            <a:custGeom>
              <a:rect b="b" l="l" r="r" t="t"/>
              <a:pathLst>
                <a:path extrusionOk="0" h="2317" w="1625">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3"/>
            <p:cNvSpPr/>
            <p:nvPr/>
          </p:nvSpPr>
          <p:spPr>
            <a:xfrm>
              <a:off x="2934500" y="2639860"/>
              <a:ext cx="26311" cy="60659"/>
            </a:xfrm>
            <a:custGeom>
              <a:rect b="b" l="l" r="r" t="t"/>
              <a:pathLst>
                <a:path extrusionOk="0" h="2317" w="1005">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3"/>
            <p:cNvSpPr/>
            <p:nvPr/>
          </p:nvSpPr>
          <p:spPr>
            <a:xfrm>
              <a:off x="2773520" y="2580117"/>
              <a:ext cx="53355" cy="45736"/>
            </a:xfrm>
            <a:custGeom>
              <a:rect b="b" l="l" r="r" t="t"/>
              <a:pathLst>
                <a:path extrusionOk="0" h="1747" w="2038">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3"/>
            <p:cNvSpPr/>
            <p:nvPr/>
          </p:nvSpPr>
          <p:spPr>
            <a:xfrm>
              <a:off x="2784594" y="2583520"/>
              <a:ext cx="46051" cy="42281"/>
            </a:xfrm>
            <a:custGeom>
              <a:rect b="b" l="l" r="r" t="t"/>
              <a:pathLst>
                <a:path extrusionOk="0" h="1615" w="1759">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3"/>
            <p:cNvSpPr/>
            <p:nvPr/>
          </p:nvSpPr>
          <p:spPr>
            <a:xfrm>
              <a:off x="2604109" y="2439295"/>
              <a:ext cx="399088" cy="373144"/>
            </a:xfrm>
            <a:custGeom>
              <a:rect b="b" l="l" r="r" t="t"/>
              <a:pathLst>
                <a:path extrusionOk="0" h="14253" w="15244">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3"/>
            <p:cNvSpPr/>
            <p:nvPr/>
          </p:nvSpPr>
          <p:spPr>
            <a:xfrm>
              <a:off x="2912509" y="2633969"/>
              <a:ext cx="54219" cy="72335"/>
            </a:xfrm>
            <a:custGeom>
              <a:rect b="b" l="l" r="r" t="t"/>
              <a:pathLst>
                <a:path extrusionOk="0" h="2763" w="2071">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3"/>
            <p:cNvSpPr/>
            <p:nvPr/>
          </p:nvSpPr>
          <p:spPr>
            <a:xfrm>
              <a:off x="2765587" y="2574226"/>
              <a:ext cx="67204" cy="57491"/>
            </a:xfrm>
            <a:custGeom>
              <a:rect b="b" l="l" r="r" t="t"/>
              <a:pathLst>
                <a:path extrusionOk="0" h="2196" w="2567">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3"/>
            <p:cNvSpPr/>
            <p:nvPr/>
          </p:nvSpPr>
          <p:spPr>
            <a:xfrm>
              <a:off x="2640577" y="2633969"/>
              <a:ext cx="54245" cy="72335"/>
            </a:xfrm>
            <a:custGeom>
              <a:rect b="b" l="l" r="r" t="t"/>
              <a:pathLst>
                <a:path extrusionOk="0" h="2763" w="2072">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73"/>
          <p:cNvGrpSpPr/>
          <p:nvPr/>
        </p:nvGrpSpPr>
        <p:grpSpPr>
          <a:xfrm>
            <a:off x="7086308" y="2256121"/>
            <a:ext cx="368536" cy="353692"/>
            <a:chOff x="7086308" y="2461521"/>
            <a:chExt cx="368536" cy="353692"/>
          </a:xfrm>
        </p:grpSpPr>
        <p:sp>
          <p:nvSpPr>
            <p:cNvPr id="10005" name="Google Shape;10005;p73"/>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3"/>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3"/>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3"/>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3"/>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3"/>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3"/>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3"/>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3"/>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3"/>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3"/>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73"/>
          <p:cNvGrpSpPr/>
          <p:nvPr/>
        </p:nvGrpSpPr>
        <p:grpSpPr>
          <a:xfrm>
            <a:off x="6644992" y="2248843"/>
            <a:ext cx="375552" cy="368405"/>
            <a:chOff x="6644992" y="2454243"/>
            <a:chExt cx="375552" cy="368405"/>
          </a:xfrm>
        </p:grpSpPr>
        <p:sp>
          <p:nvSpPr>
            <p:cNvPr id="10017" name="Google Shape;10017;p73"/>
            <p:cNvSpPr/>
            <p:nvPr/>
          </p:nvSpPr>
          <p:spPr>
            <a:xfrm>
              <a:off x="6652139" y="2461390"/>
              <a:ext cx="178129" cy="354085"/>
            </a:xfrm>
            <a:custGeom>
              <a:rect b="b" l="l" r="r" t="t"/>
              <a:pathLst>
                <a:path extrusionOk="0" h="13525" w="6804">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3"/>
            <p:cNvSpPr/>
            <p:nvPr/>
          </p:nvSpPr>
          <p:spPr>
            <a:xfrm>
              <a:off x="6675413" y="2466443"/>
              <a:ext cx="154855" cy="349163"/>
            </a:xfrm>
            <a:custGeom>
              <a:rect b="b" l="l" r="r" t="t"/>
              <a:pathLst>
                <a:path extrusionOk="0" h="13337" w="5915">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3"/>
            <p:cNvSpPr/>
            <p:nvPr/>
          </p:nvSpPr>
          <p:spPr>
            <a:xfrm>
              <a:off x="6652139" y="2638498"/>
              <a:ext cx="178129" cy="176977"/>
            </a:xfrm>
            <a:custGeom>
              <a:rect b="b" l="l" r="r" t="t"/>
              <a:pathLst>
                <a:path extrusionOk="0" h="6760" w="6804">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3"/>
            <p:cNvSpPr/>
            <p:nvPr/>
          </p:nvSpPr>
          <p:spPr>
            <a:xfrm>
              <a:off x="6675413" y="2638498"/>
              <a:ext cx="154724" cy="177108"/>
            </a:xfrm>
            <a:custGeom>
              <a:rect b="b" l="l" r="r" t="t"/>
              <a:pathLst>
                <a:path extrusionOk="0" h="6765" w="591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3"/>
            <p:cNvSpPr/>
            <p:nvPr/>
          </p:nvSpPr>
          <p:spPr>
            <a:xfrm>
              <a:off x="6856029" y="2491890"/>
              <a:ext cx="157604" cy="150168"/>
            </a:xfrm>
            <a:custGeom>
              <a:rect b="b" l="l" r="r" t="t"/>
              <a:pathLst>
                <a:path extrusionOk="0" h="5736" w="602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3"/>
            <p:cNvSpPr/>
            <p:nvPr/>
          </p:nvSpPr>
          <p:spPr>
            <a:xfrm>
              <a:off x="6866448" y="2502284"/>
              <a:ext cx="147053" cy="139854"/>
            </a:xfrm>
            <a:custGeom>
              <a:rect b="b" l="l" r="r" t="t"/>
              <a:pathLst>
                <a:path extrusionOk="0" h="5342" w="5617">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3"/>
            <p:cNvSpPr/>
            <p:nvPr/>
          </p:nvSpPr>
          <p:spPr>
            <a:xfrm>
              <a:off x="6856029" y="2657191"/>
              <a:ext cx="157604" cy="150142"/>
            </a:xfrm>
            <a:custGeom>
              <a:rect b="b" l="l" r="r" t="t"/>
              <a:pathLst>
                <a:path extrusionOk="0" h="5735" w="602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3"/>
            <p:cNvSpPr/>
            <p:nvPr/>
          </p:nvSpPr>
          <p:spPr>
            <a:xfrm>
              <a:off x="6866448" y="2667663"/>
              <a:ext cx="147184" cy="139827"/>
            </a:xfrm>
            <a:custGeom>
              <a:rect b="b" l="l" r="r" t="t"/>
              <a:pathLst>
                <a:path extrusionOk="0" h="5341" w="5622">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3"/>
            <p:cNvSpPr/>
            <p:nvPr/>
          </p:nvSpPr>
          <p:spPr>
            <a:xfrm>
              <a:off x="6644992" y="2454243"/>
              <a:ext cx="190800" cy="368405"/>
            </a:xfrm>
            <a:custGeom>
              <a:rect b="b" l="l" r="r" t="t"/>
              <a:pathLst>
                <a:path extrusionOk="0" h="14072" w="7288">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3"/>
            <p:cNvSpPr/>
            <p:nvPr/>
          </p:nvSpPr>
          <p:spPr>
            <a:xfrm>
              <a:off x="6844457" y="2485162"/>
              <a:ext cx="175354" cy="162525"/>
            </a:xfrm>
            <a:custGeom>
              <a:rect b="b" l="l" r="r" t="t"/>
              <a:pathLst>
                <a:path extrusionOk="0" h="6208" w="6698">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3"/>
            <p:cNvSpPr/>
            <p:nvPr/>
          </p:nvSpPr>
          <p:spPr>
            <a:xfrm>
              <a:off x="6850871" y="2651902"/>
              <a:ext cx="169673" cy="162473"/>
            </a:xfrm>
            <a:custGeom>
              <a:rect b="b" l="l" r="r" t="t"/>
              <a:pathLst>
                <a:path extrusionOk="0" h="6206" w="6481">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73"/>
          <p:cNvGrpSpPr/>
          <p:nvPr/>
        </p:nvGrpSpPr>
        <p:grpSpPr>
          <a:xfrm>
            <a:off x="6186789" y="2251933"/>
            <a:ext cx="371049" cy="362096"/>
            <a:chOff x="6186789" y="2457333"/>
            <a:chExt cx="371049" cy="362096"/>
          </a:xfrm>
        </p:grpSpPr>
        <p:sp>
          <p:nvSpPr>
            <p:cNvPr id="10029" name="Google Shape;10029;p73"/>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3"/>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3"/>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3"/>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3"/>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3"/>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3"/>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3"/>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3"/>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3"/>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3"/>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3"/>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73"/>
          <p:cNvGrpSpPr/>
          <p:nvPr/>
        </p:nvGrpSpPr>
        <p:grpSpPr>
          <a:xfrm>
            <a:off x="7957893" y="2249079"/>
            <a:ext cx="375081" cy="368169"/>
            <a:chOff x="7957893" y="2454479"/>
            <a:chExt cx="375081" cy="368169"/>
          </a:xfrm>
        </p:grpSpPr>
        <p:sp>
          <p:nvSpPr>
            <p:cNvPr id="10042" name="Google Shape;10042;p73"/>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3"/>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3"/>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3"/>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3"/>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3"/>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3"/>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3"/>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3"/>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3"/>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73"/>
          <p:cNvGrpSpPr/>
          <p:nvPr/>
        </p:nvGrpSpPr>
        <p:grpSpPr>
          <a:xfrm>
            <a:off x="5738562" y="2248948"/>
            <a:ext cx="368536" cy="368300"/>
            <a:chOff x="5738562" y="2454348"/>
            <a:chExt cx="368536" cy="368300"/>
          </a:xfrm>
        </p:grpSpPr>
        <p:sp>
          <p:nvSpPr>
            <p:cNvPr id="10053" name="Google Shape;10053;p73"/>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3"/>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3"/>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3"/>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3"/>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3"/>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3"/>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3"/>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3"/>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3"/>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3"/>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3"/>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3"/>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3"/>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3"/>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3"/>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3"/>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3"/>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3"/>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3"/>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3"/>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3"/>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3"/>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3"/>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3"/>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3"/>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3"/>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3"/>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3"/>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3"/>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3"/>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3"/>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73"/>
          <p:cNvGrpSpPr/>
          <p:nvPr/>
        </p:nvGrpSpPr>
        <p:grpSpPr>
          <a:xfrm>
            <a:off x="4870747" y="2288820"/>
            <a:ext cx="368536" cy="288687"/>
            <a:chOff x="4870747" y="2494220"/>
            <a:chExt cx="368536" cy="288687"/>
          </a:xfrm>
        </p:grpSpPr>
        <p:sp>
          <p:nvSpPr>
            <p:cNvPr id="10086" name="Google Shape;10086;p73"/>
            <p:cNvSpPr/>
            <p:nvPr/>
          </p:nvSpPr>
          <p:spPr>
            <a:xfrm>
              <a:off x="4876035" y="2512075"/>
              <a:ext cx="196088" cy="217739"/>
            </a:xfrm>
            <a:custGeom>
              <a:rect b="b" l="l" r="r" t="t"/>
              <a:pathLst>
                <a:path extrusionOk="0" h="8317" w="749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3"/>
            <p:cNvSpPr/>
            <p:nvPr/>
          </p:nvSpPr>
          <p:spPr>
            <a:xfrm>
              <a:off x="5024293" y="2512206"/>
              <a:ext cx="47962" cy="217608"/>
            </a:xfrm>
            <a:custGeom>
              <a:rect b="b" l="l" r="r" t="t"/>
              <a:pathLst>
                <a:path extrusionOk="0" h="8312" w="1832">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3"/>
            <p:cNvSpPr/>
            <p:nvPr/>
          </p:nvSpPr>
          <p:spPr>
            <a:xfrm>
              <a:off x="5072228" y="2553832"/>
              <a:ext cx="161504" cy="176113"/>
            </a:xfrm>
            <a:custGeom>
              <a:rect b="b" l="l" r="r" t="t"/>
              <a:pathLst>
                <a:path extrusionOk="0" h="6727" w="6169">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3"/>
            <p:cNvSpPr/>
            <p:nvPr/>
          </p:nvSpPr>
          <p:spPr>
            <a:xfrm>
              <a:off x="5134353" y="2553727"/>
              <a:ext cx="99510" cy="176218"/>
            </a:xfrm>
            <a:custGeom>
              <a:rect b="b" l="l" r="r" t="t"/>
              <a:pathLst>
                <a:path extrusionOk="0" h="6731" w="3801">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3"/>
            <p:cNvSpPr/>
            <p:nvPr/>
          </p:nvSpPr>
          <p:spPr>
            <a:xfrm>
              <a:off x="5109587" y="2580248"/>
              <a:ext cx="66052" cy="61523"/>
            </a:xfrm>
            <a:custGeom>
              <a:rect b="b" l="l" r="r" t="t"/>
              <a:pathLst>
                <a:path extrusionOk="0" h="2350" w="2523">
                  <a:moveTo>
                    <a:pt x="0" y="1"/>
                  </a:moveTo>
                  <a:lnTo>
                    <a:pt x="0" y="2350"/>
                  </a:lnTo>
                  <a:lnTo>
                    <a:pt x="2522" y="2350"/>
                  </a:lnTo>
                  <a:lnTo>
                    <a:pt x="2517" y="1264"/>
                  </a:lnTo>
                  <a:lnTo>
                    <a:pt x="143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3"/>
            <p:cNvSpPr/>
            <p:nvPr/>
          </p:nvSpPr>
          <p:spPr>
            <a:xfrm>
              <a:off x="5098251" y="2538124"/>
              <a:ext cx="54742" cy="15629"/>
            </a:xfrm>
            <a:custGeom>
              <a:rect b="b" l="l" r="r" t="t"/>
              <a:pathLst>
                <a:path extrusionOk="0" h="597" w="2091">
                  <a:moveTo>
                    <a:pt x="1" y="0"/>
                  </a:moveTo>
                  <a:lnTo>
                    <a:pt x="1" y="596"/>
                  </a:lnTo>
                  <a:lnTo>
                    <a:pt x="2091" y="596"/>
                  </a:lnTo>
                  <a:lnTo>
                    <a:pt x="209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3"/>
            <p:cNvSpPr/>
            <p:nvPr/>
          </p:nvSpPr>
          <p:spPr>
            <a:xfrm>
              <a:off x="5104534" y="2499770"/>
              <a:ext cx="42307" cy="38380"/>
            </a:xfrm>
            <a:custGeom>
              <a:rect b="b" l="l" r="r" t="t"/>
              <a:pathLst>
                <a:path extrusionOk="0" h="1466" w="1616">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3"/>
            <p:cNvSpPr/>
            <p:nvPr/>
          </p:nvSpPr>
          <p:spPr>
            <a:xfrm>
              <a:off x="5117624" y="2499639"/>
              <a:ext cx="29086" cy="38511"/>
            </a:xfrm>
            <a:custGeom>
              <a:rect b="b" l="l" r="r" t="t"/>
              <a:pathLst>
                <a:path extrusionOk="0" h="1471" w="1111">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3"/>
            <p:cNvSpPr/>
            <p:nvPr/>
          </p:nvSpPr>
          <p:spPr>
            <a:xfrm>
              <a:off x="4918918"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3"/>
            <p:cNvSpPr/>
            <p:nvPr/>
          </p:nvSpPr>
          <p:spPr>
            <a:xfrm>
              <a:off x="4940674" y="2701252"/>
              <a:ext cx="82388" cy="75974"/>
            </a:xfrm>
            <a:custGeom>
              <a:rect b="b" l="l" r="r" t="t"/>
              <a:pathLst>
                <a:path extrusionOk="0" h="2902" w="3147">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3"/>
            <p:cNvSpPr/>
            <p:nvPr/>
          </p:nvSpPr>
          <p:spPr>
            <a:xfrm>
              <a:off x="4950727" y="2718478"/>
              <a:ext cx="40893" cy="35029"/>
            </a:xfrm>
            <a:custGeom>
              <a:rect b="b" l="l" r="r" t="t"/>
              <a:pathLst>
                <a:path extrusionOk="0" h="1338" w="1562">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3"/>
            <p:cNvSpPr/>
            <p:nvPr/>
          </p:nvSpPr>
          <p:spPr>
            <a:xfrm>
              <a:off x="5091601"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3"/>
            <p:cNvSpPr/>
            <p:nvPr/>
          </p:nvSpPr>
          <p:spPr>
            <a:xfrm>
              <a:off x="5111969" y="2701252"/>
              <a:ext cx="82519" cy="75974"/>
            </a:xfrm>
            <a:custGeom>
              <a:rect b="b" l="l" r="r" t="t"/>
              <a:pathLst>
                <a:path extrusionOk="0" h="2902" w="3152">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3"/>
            <p:cNvSpPr/>
            <p:nvPr/>
          </p:nvSpPr>
          <p:spPr>
            <a:xfrm>
              <a:off x="5123410" y="2718478"/>
              <a:ext cx="40893" cy="35029"/>
            </a:xfrm>
            <a:custGeom>
              <a:rect b="b" l="l" r="r" t="t"/>
              <a:pathLst>
                <a:path extrusionOk="0" h="1338" w="1562">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3"/>
            <p:cNvSpPr/>
            <p:nvPr/>
          </p:nvSpPr>
          <p:spPr>
            <a:xfrm>
              <a:off x="4928971" y="2549198"/>
              <a:ext cx="90321" cy="90321"/>
            </a:xfrm>
            <a:custGeom>
              <a:rect b="b" l="l" r="r" t="t"/>
              <a:pathLst>
                <a:path extrusionOk="0" h="3450" w="345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3"/>
            <p:cNvSpPr/>
            <p:nvPr/>
          </p:nvSpPr>
          <p:spPr>
            <a:xfrm>
              <a:off x="5072228" y="2677611"/>
              <a:ext cx="161504" cy="52465"/>
            </a:xfrm>
            <a:custGeom>
              <a:rect b="b" l="l" r="r" t="t"/>
              <a:pathLst>
                <a:path extrusionOk="0" h="2004" w="6169">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3"/>
            <p:cNvSpPr/>
            <p:nvPr/>
          </p:nvSpPr>
          <p:spPr>
            <a:xfrm>
              <a:off x="5189829" y="2677480"/>
              <a:ext cx="43904" cy="52334"/>
            </a:xfrm>
            <a:custGeom>
              <a:rect b="b" l="l" r="r" t="t"/>
              <a:pathLst>
                <a:path extrusionOk="0" h="1999" w="1677">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3"/>
            <p:cNvSpPr/>
            <p:nvPr/>
          </p:nvSpPr>
          <p:spPr>
            <a:xfrm>
              <a:off x="4875904" y="2677480"/>
              <a:ext cx="196219" cy="52334"/>
            </a:xfrm>
            <a:custGeom>
              <a:rect b="b" l="l" r="r" t="t"/>
              <a:pathLst>
                <a:path extrusionOk="0" h="1999" w="7495">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3"/>
            <p:cNvSpPr/>
            <p:nvPr/>
          </p:nvSpPr>
          <p:spPr>
            <a:xfrm>
              <a:off x="5040917" y="2677480"/>
              <a:ext cx="31468" cy="52334"/>
            </a:xfrm>
            <a:custGeom>
              <a:rect b="b" l="l" r="r" t="t"/>
              <a:pathLst>
                <a:path extrusionOk="0" h="1999" w="1202">
                  <a:moveTo>
                    <a:pt x="0" y="0"/>
                  </a:moveTo>
                  <a:lnTo>
                    <a:pt x="0" y="1999"/>
                  </a:lnTo>
                  <a:lnTo>
                    <a:pt x="1201" y="1999"/>
                  </a:lnTo>
                  <a:lnTo>
                    <a:pt x="1201"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3"/>
            <p:cNvSpPr/>
            <p:nvPr/>
          </p:nvSpPr>
          <p:spPr>
            <a:xfrm>
              <a:off x="5104299" y="2574855"/>
              <a:ext cx="76629" cy="72335"/>
            </a:xfrm>
            <a:custGeom>
              <a:rect b="b" l="l" r="r" t="t"/>
              <a:pathLst>
                <a:path extrusionOk="0" h="2763" w="2927">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3"/>
            <p:cNvSpPr/>
            <p:nvPr/>
          </p:nvSpPr>
          <p:spPr>
            <a:xfrm>
              <a:off x="4943554" y="2713059"/>
              <a:ext cx="53617" cy="45894"/>
            </a:xfrm>
            <a:custGeom>
              <a:rect b="b" l="l" r="r" t="t"/>
              <a:pathLst>
                <a:path extrusionOk="0" h="1753" w="2048">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3"/>
            <p:cNvSpPr/>
            <p:nvPr/>
          </p:nvSpPr>
          <p:spPr>
            <a:xfrm>
              <a:off x="5116106" y="2713059"/>
              <a:ext cx="53617" cy="45894"/>
            </a:xfrm>
            <a:custGeom>
              <a:rect b="b" l="l" r="r" t="t"/>
              <a:pathLst>
                <a:path extrusionOk="0" h="1753" w="2048">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3"/>
            <p:cNvSpPr/>
            <p:nvPr/>
          </p:nvSpPr>
          <p:spPr>
            <a:xfrm>
              <a:off x="4923552" y="2543910"/>
              <a:ext cx="101160" cy="101029"/>
            </a:xfrm>
            <a:custGeom>
              <a:rect b="b" l="l" r="r" t="t"/>
              <a:pathLst>
                <a:path extrusionOk="0" h="3859" w="3864">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3"/>
            <p:cNvSpPr/>
            <p:nvPr/>
          </p:nvSpPr>
          <p:spPr>
            <a:xfrm>
              <a:off x="4870747" y="2494220"/>
              <a:ext cx="368536" cy="288687"/>
            </a:xfrm>
            <a:custGeom>
              <a:rect b="b" l="l" r="r" t="t"/>
              <a:pathLst>
                <a:path extrusionOk="0" h="11027" w="14077">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73"/>
          <p:cNvGrpSpPr/>
          <p:nvPr/>
        </p:nvGrpSpPr>
        <p:grpSpPr>
          <a:xfrm>
            <a:off x="5300308" y="2249105"/>
            <a:ext cx="370604" cy="367960"/>
            <a:chOff x="5300308" y="2454505"/>
            <a:chExt cx="370604" cy="367960"/>
          </a:xfrm>
        </p:grpSpPr>
        <p:sp>
          <p:nvSpPr>
            <p:cNvPr id="10111" name="Google Shape;10111;p73"/>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3"/>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3"/>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3"/>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3"/>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3"/>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3"/>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3"/>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3"/>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3"/>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3"/>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73"/>
          <p:cNvGrpSpPr/>
          <p:nvPr/>
        </p:nvGrpSpPr>
        <p:grpSpPr>
          <a:xfrm>
            <a:off x="4929600" y="3620335"/>
            <a:ext cx="230803" cy="340235"/>
            <a:chOff x="4929600" y="3825735"/>
            <a:chExt cx="230803" cy="340235"/>
          </a:xfrm>
        </p:grpSpPr>
        <p:sp>
          <p:nvSpPr>
            <p:cNvPr id="10123" name="Google Shape;10123;p73"/>
            <p:cNvSpPr/>
            <p:nvPr/>
          </p:nvSpPr>
          <p:spPr>
            <a:xfrm>
              <a:off x="4934757" y="3830657"/>
              <a:ext cx="220750" cy="330418"/>
            </a:xfrm>
            <a:custGeom>
              <a:rect b="b" l="l" r="r" t="t"/>
              <a:pathLst>
                <a:path extrusionOk="0" h="12621" w="8432">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3"/>
            <p:cNvSpPr/>
            <p:nvPr/>
          </p:nvSpPr>
          <p:spPr>
            <a:xfrm>
              <a:off x="4934757" y="3830788"/>
              <a:ext cx="220750" cy="330287"/>
            </a:xfrm>
            <a:custGeom>
              <a:rect b="b" l="l" r="r" t="t"/>
              <a:pathLst>
                <a:path extrusionOk="0" h="12616" w="8432">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3"/>
            <p:cNvSpPr/>
            <p:nvPr/>
          </p:nvSpPr>
          <p:spPr>
            <a:xfrm>
              <a:off x="4956251" y="3857805"/>
              <a:ext cx="76001" cy="65110"/>
            </a:xfrm>
            <a:custGeom>
              <a:rect b="b" l="l" r="r" t="t"/>
              <a:pathLst>
                <a:path extrusionOk="0" h="2487" w="2903">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3"/>
            <p:cNvSpPr/>
            <p:nvPr/>
          </p:nvSpPr>
          <p:spPr>
            <a:xfrm>
              <a:off x="4993479" y="3857805"/>
              <a:ext cx="40291" cy="65136"/>
            </a:xfrm>
            <a:custGeom>
              <a:rect b="b" l="l" r="r" t="t"/>
              <a:pathLst>
                <a:path extrusionOk="0" h="2488" w="1539">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3"/>
            <p:cNvSpPr/>
            <p:nvPr/>
          </p:nvSpPr>
          <p:spPr>
            <a:xfrm>
              <a:off x="5047069" y="3857805"/>
              <a:ext cx="75870" cy="65110"/>
            </a:xfrm>
            <a:custGeom>
              <a:rect b="b" l="l" r="r" t="t"/>
              <a:pathLst>
                <a:path extrusionOk="0" h="2487" w="2898">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3"/>
            <p:cNvSpPr/>
            <p:nvPr/>
          </p:nvSpPr>
          <p:spPr>
            <a:xfrm>
              <a:off x="5084035" y="3857805"/>
              <a:ext cx="38903" cy="65057"/>
            </a:xfrm>
            <a:custGeom>
              <a:rect b="b" l="l" r="r" t="t"/>
              <a:pathLst>
                <a:path extrusionOk="0" h="2485" w="1486">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3"/>
            <p:cNvSpPr/>
            <p:nvPr/>
          </p:nvSpPr>
          <p:spPr>
            <a:xfrm>
              <a:off x="4956251" y="4063947"/>
              <a:ext cx="76001" cy="65083"/>
            </a:xfrm>
            <a:custGeom>
              <a:rect b="b" l="l" r="r" t="t"/>
              <a:pathLst>
                <a:path extrusionOk="0" h="2486" w="2903">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3"/>
            <p:cNvSpPr/>
            <p:nvPr/>
          </p:nvSpPr>
          <p:spPr>
            <a:xfrm>
              <a:off x="4993479" y="4063947"/>
              <a:ext cx="40291" cy="65005"/>
            </a:xfrm>
            <a:custGeom>
              <a:rect b="b" l="l" r="r" t="t"/>
              <a:pathLst>
                <a:path extrusionOk="0" h="2483" w="1539">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3"/>
            <p:cNvSpPr/>
            <p:nvPr/>
          </p:nvSpPr>
          <p:spPr>
            <a:xfrm>
              <a:off x="5047069" y="4063947"/>
              <a:ext cx="75870" cy="65083"/>
            </a:xfrm>
            <a:custGeom>
              <a:rect b="b" l="l" r="r" t="t"/>
              <a:pathLst>
                <a:path extrusionOk="0" h="2486" w="2898">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3"/>
            <p:cNvSpPr/>
            <p:nvPr/>
          </p:nvSpPr>
          <p:spPr>
            <a:xfrm>
              <a:off x="5084035" y="4063947"/>
              <a:ext cx="38903" cy="64926"/>
            </a:xfrm>
            <a:custGeom>
              <a:rect b="b" l="l" r="r" t="t"/>
              <a:pathLst>
                <a:path extrusionOk="0" h="2480" w="1486">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3"/>
            <p:cNvSpPr/>
            <p:nvPr/>
          </p:nvSpPr>
          <p:spPr>
            <a:xfrm>
              <a:off x="4956251" y="3960824"/>
              <a:ext cx="76001" cy="65110"/>
            </a:xfrm>
            <a:custGeom>
              <a:rect b="b" l="l" r="r" t="t"/>
              <a:pathLst>
                <a:path extrusionOk="0" h="2487" w="2903">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3"/>
            <p:cNvSpPr/>
            <p:nvPr/>
          </p:nvSpPr>
          <p:spPr>
            <a:xfrm>
              <a:off x="4993479" y="3960955"/>
              <a:ext cx="40291" cy="64979"/>
            </a:xfrm>
            <a:custGeom>
              <a:rect b="b" l="l" r="r" t="t"/>
              <a:pathLst>
                <a:path extrusionOk="0" h="2482" w="1539">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3"/>
            <p:cNvSpPr/>
            <p:nvPr/>
          </p:nvSpPr>
          <p:spPr>
            <a:xfrm>
              <a:off x="5047069" y="3960824"/>
              <a:ext cx="75870" cy="65110"/>
            </a:xfrm>
            <a:custGeom>
              <a:rect b="b" l="l" r="r" t="t"/>
              <a:pathLst>
                <a:path extrusionOk="0" h="2487" w="2898">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3"/>
            <p:cNvSpPr/>
            <p:nvPr/>
          </p:nvSpPr>
          <p:spPr>
            <a:xfrm>
              <a:off x="5084035" y="3960955"/>
              <a:ext cx="38903" cy="64926"/>
            </a:xfrm>
            <a:custGeom>
              <a:rect b="b" l="l" r="r" t="t"/>
              <a:pathLst>
                <a:path extrusionOk="0" h="2480" w="1486">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3"/>
            <p:cNvSpPr/>
            <p:nvPr/>
          </p:nvSpPr>
          <p:spPr>
            <a:xfrm>
              <a:off x="4962298" y="3852936"/>
              <a:ext cx="74849" cy="74927"/>
            </a:xfrm>
            <a:custGeom>
              <a:rect b="b" l="l" r="r" t="t"/>
              <a:pathLst>
                <a:path extrusionOk="0" h="2862" w="2859">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3"/>
            <p:cNvSpPr/>
            <p:nvPr/>
          </p:nvSpPr>
          <p:spPr>
            <a:xfrm>
              <a:off x="5040786" y="3852910"/>
              <a:ext cx="87179" cy="74901"/>
            </a:xfrm>
            <a:custGeom>
              <a:rect b="b" l="l" r="r" t="t"/>
              <a:pathLst>
                <a:path extrusionOk="0" h="2861" w="333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3"/>
            <p:cNvSpPr/>
            <p:nvPr/>
          </p:nvSpPr>
          <p:spPr>
            <a:xfrm>
              <a:off x="4949732" y="3955928"/>
              <a:ext cx="87415" cy="74953"/>
            </a:xfrm>
            <a:custGeom>
              <a:rect b="b" l="l" r="r" t="t"/>
              <a:pathLst>
                <a:path extrusionOk="0" h="2863" w="3339">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3"/>
            <p:cNvSpPr/>
            <p:nvPr/>
          </p:nvSpPr>
          <p:spPr>
            <a:xfrm>
              <a:off x="5040786" y="3955928"/>
              <a:ext cx="87310" cy="74953"/>
            </a:xfrm>
            <a:custGeom>
              <a:rect b="b" l="l" r="r" t="t"/>
              <a:pathLst>
                <a:path extrusionOk="0" h="2863" w="3335">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3"/>
            <p:cNvSpPr/>
            <p:nvPr/>
          </p:nvSpPr>
          <p:spPr>
            <a:xfrm>
              <a:off x="4962298" y="4058920"/>
              <a:ext cx="74980" cy="74953"/>
            </a:xfrm>
            <a:custGeom>
              <a:rect b="b" l="l" r="r" t="t"/>
              <a:pathLst>
                <a:path extrusionOk="0" h="2863" w="2864">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3"/>
            <p:cNvSpPr/>
            <p:nvPr/>
          </p:nvSpPr>
          <p:spPr>
            <a:xfrm>
              <a:off x="5040655" y="4059051"/>
              <a:ext cx="87179" cy="74796"/>
            </a:xfrm>
            <a:custGeom>
              <a:rect b="b" l="l" r="r" t="t"/>
              <a:pathLst>
                <a:path extrusionOk="0" h="2857" w="333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3"/>
            <p:cNvSpPr/>
            <p:nvPr/>
          </p:nvSpPr>
          <p:spPr>
            <a:xfrm>
              <a:off x="4929600" y="3825735"/>
              <a:ext cx="230803" cy="340235"/>
            </a:xfrm>
            <a:custGeom>
              <a:rect b="b" l="l" r="r" t="t"/>
              <a:pathLst>
                <a:path extrusionOk="0" h="12996" w="8816">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73"/>
          <p:cNvGrpSpPr/>
          <p:nvPr/>
        </p:nvGrpSpPr>
        <p:grpSpPr>
          <a:xfrm>
            <a:off x="6264518" y="3619995"/>
            <a:ext cx="249810" cy="340968"/>
            <a:chOff x="6264518" y="3825395"/>
            <a:chExt cx="249810" cy="340968"/>
          </a:xfrm>
        </p:grpSpPr>
        <p:sp>
          <p:nvSpPr>
            <p:cNvPr id="10145" name="Google Shape;10145;p73"/>
            <p:cNvSpPr/>
            <p:nvPr/>
          </p:nvSpPr>
          <p:spPr>
            <a:xfrm>
              <a:off x="6269309" y="3867832"/>
              <a:ext cx="211325" cy="293740"/>
            </a:xfrm>
            <a:custGeom>
              <a:rect b="b" l="l" r="r" t="t"/>
              <a:pathLst>
                <a:path extrusionOk="0" h="11220" w="8072">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3"/>
            <p:cNvSpPr/>
            <p:nvPr/>
          </p:nvSpPr>
          <p:spPr>
            <a:xfrm>
              <a:off x="6332429" y="3867623"/>
              <a:ext cx="148205" cy="234154"/>
            </a:xfrm>
            <a:custGeom>
              <a:rect b="b" l="l" r="r" t="t"/>
              <a:pathLst>
                <a:path extrusionOk="0" h="8944" w="5661">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3"/>
            <p:cNvSpPr/>
            <p:nvPr/>
          </p:nvSpPr>
          <p:spPr>
            <a:xfrm>
              <a:off x="6277215" y="3830395"/>
              <a:ext cx="55868" cy="93593"/>
            </a:xfrm>
            <a:custGeom>
              <a:rect b="b" l="l" r="r" t="t"/>
              <a:pathLst>
                <a:path extrusionOk="0" h="3575" w="2134">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3"/>
            <p:cNvSpPr/>
            <p:nvPr/>
          </p:nvSpPr>
          <p:spPr>
            <a:xfrm>
              <a:off x="6306144" y="3890400"/>
              <a:ext cx="26939" cy="33484"/>
            </a:xfrm>
            <a:custGeom>
              <a:rect b="b" l="l" r="r" t="t"/>
              <a:pathLst>
                <a:path extrusionOk="0" h="1279" w="1029">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3"/>
            <p:cNvSpPr/>
            <p:nvPr/>
          </p:nvSpPr>
          <p:spPr>
            <a:xfrm>
              <a:off x="6264518" y="3825395"/>
              <a:ext cx="249810" cy="340968"/>
            </a:xfrm>
            <a:custGeom>
              <a:rect b="b" l="l" r="r" t="t"/>
              <a:pathLst>
                <a:path extrusionOk="0" h="13024" w="9542">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3"/>
            <p:cNvSpPr/>
            <p:nvPr/>
          </p:nvSpPr>
          <p:spPr>
            <a:xfrm>
              <a:off x="6360729" y="4014283"/>
              <a:ext cx="14739" cy="12593"/>
            </a:xfrm>
            <a:custGeom>
              <a:rect b="b" l="l" r="r" t="t"/>
              <a:pathLst>
                <a:path extrusionOk="0" h="481" w="563">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3"/>
            <p:cNvSpPr/>
            <p:nvPr/>
          </p:nvSpPr>
          <p:spPr>
            <a:xfrm>
              <a:off x="6412304" y="4027216"/>
              <a:ext cx="14608" cy="12645"/>
            </a:xfrm>
            <a:custGeom>
              <a:rect b="b" l="l" r="r" t="t"/>
              <a:pathLst>
                <a:path extrusionOk="0" h="483" w="558">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3"/>
            <p:cNvSpPr/>
            <p:nvPr/>
          </p:nvSpPr>
          <p:spPr>
            <a:xfrm>
              <a:off x="6355965" y="4058920"/>
              <a:ext cx="14739" cy="12540"/>
            </a:xfrm>
            <a:custGeom>
              <a:rect b="b" l="l" r="r" t="t"/>
              <a:pathLst>
                <a:path extrusionOk="0" h="479" w="563">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73"/>
          <p:cNvGrpSpPr/>
          <p:nvPr/>
        </p:nvGrpSpPr>
        <p:grpSpPr>
          <a:xfrm>
            <a:off x="5376073" y="3619968"/>
            <a:ext cx="223158" cy="340994"/>
            <a:chOff x="5376073" y="3825368"/>
            <a:chExt cx="223158" cy="340994"/>
          </a:xfrm>
        </p:grpSpPr>
        <p:sp>
          <p:nvSpPr>
            <p:cNvPr id="10154" name="Google Shape;10154;p73"/>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3"/>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3"/>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3"/>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3"/>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3"/>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3"/>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3"/>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3"/>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3"/>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3"/>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3"/>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3"/>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3"/>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rgbClr val="C3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3"/>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3"/>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3"/>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3"/>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3"/>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3"/>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3"/>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3"/>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3"/>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3"/>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73"/>
          <p:cNvGrpSpPr/>
          <p:nvPr/>
        </p:nvGrpSpPr>
        <p:grpSpPr>
          <a:xfrm>
            <a:off x="6716044" y="3619995"/>
            <a:ext cx="197973" cy="340314"/>
            <a:chOff x="6716044" y="3825395"/>
            <a:chExt cx="197973" cy="340314"/>
          </a:xfrm>
        </p:grpSpPr>
        <p:sp>
          <p:nvSpPr>
            <p:cNvPr id="10179" name="Google Shape;10179;p73"/>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3"/>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3"/>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3"/>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3"/>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3"/>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3"/>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3"/>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3"/>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3"/>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3"/>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3"/>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3"/>
            <p:cNvSpPr/>
            <p:nvPr/>
          </p:nvSpPr>
          <p:spPr>
            <a:xfrm>
              <a:off x="6716044" y="3825395"/>
              <a:ext cx="197973" cy="340314"/>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73"/>
          <p:cNvGrpSpPr/>
          <p:nvPr/>
        </p:nvGrpSpPr>
        <p:grpSpPr>
          <a:xfrm>
            <a:off x="7517833" y="2260415"/>
            <a:ext cx="370656" cy="345157"/>
            <a:chOff x="7517833" y="2465815"/>
            <a:chExt cx="370656" cy="345157"/>
          </a:xfrm>
        </p:grpSpPr>
        <p:sp>
          <p:nvSpPr>
            <p:cNvPr id="10193" name="Google Shape;10193;p73"/>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3"/>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3"/>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3"/>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3"/>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3"/>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3"/>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73"/>
          <p:cNvGrpSpPr/>
          <p:nvPr/>
        </p:nvGrpSpPr>
        <p:grpSpPr>
          <a:xfrm>
            <a:off x="5804954" y="3620309"/>
            <a:ext cx="251197" cy="340392"/>
            <a:chOff x="5804954" y="3825709"/>
            <a:chExt cx="251197" cy="340392"/>
          </a:xfrm>
        </p:grpSpPr>
        <p:sp>
          <p:nvSpPr>
            <p:cNvPr id="10201" name="Google Shape;10201;p73"/>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3"/>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3"/>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3"/>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3"/>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3"/>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73"/>
          <p:cNvGrpSpPr/>
          <p:nvPr/>
        </p:nvGrpSpPr>
        <p:grpSpPr>
          <a:xfrm>
            <a:off x="4872134" y="3154593"/>
            <a:ext cx="374819" cy="368562"/>
            <a:chOff x="4872134" y="3359993"/>
            <a:chExt cx="374819" cy="368562"/>
          </a:xfrm>
        </p:grpSpPr>
        <p:sp>
          <p:nvSpPr>
            <p:cNvPr id="10208" name="Google Shape;10208;p73"/>
            <p:cNvSpPr/>
            <p:nvPr/>
          </p:nvSpPr>
          <p:spPr>
            <a:xfrm>
              <a:off x="4880538" y="3368318"/>
              <a:ext cx="357724" cy="352383"/>
            </a:xfrm>
            <a:custGeom>
              <a:rect b="b" l="l" r="r" t="t"/>
              <a:pathLst>
                <a:path extrusionOk="0" h="13460" w="13664">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3"/>
            <p:cNvSpPr/>
            <p:nvPr/>
          </p:nvSpPr>
          <p:spPr>
            <a:xfrm>
              <a:off x="4883444" y="3399891"/>
              <a:ext cx="354818" cy="320391"/>
            </a:xfrm>
            <a:custGeom>
              <a:rect b="b" l="l" r="r" t="t"/>
              <a:pathLst>
                <a:path extrusionOk="0" h="12238" w="13553">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3"/>
            <p:cNvSpPr/>
            <p:nvPr/>
          </p:nvSpPr>
          <p:spPr>
            <a:xfrm>
              <a:off x="4982274" y="3368239"/>
              <a:ext cx="256119" cy="244652"/>
            </a:xfrm>
            <a:custGeom>
              <a:rect b="b" l="l" r="r" t="t"/>
              <a:pathLst>
                <a:path extrusionOk="0" h="9345" w="9783">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3"/>
            <p:cNvSpPr/>
            <p:nvPr/>
          </p:nvSpPr>
          <p:spPr>
            <a:xfrm>
              <a:off x="5185666" y="3376512"/>
              <a:ext cx="11729" cy="11702"/>
            </a:xfrm>
            <a:custGeom>
              <a:rect b="b" l="l" r="r" t="t"/>
              <a:pathLst>
                <a:path extrusionOk="0" h="447" w="448">
                  <a:moveTo>
                    <a:pt x="447" y="447"/>
                  </a:moveTo>
                  <a:lnTo>
                    <a:pt x="1" y="0"/>
                  </a:ln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3"/>
            <p:cNvSpPr/>
            <p:nvPr/>
          </p:nvSpPr>
          <p:spPr>
            <a:xfrm>
              <a:off x="4995756" y="3399891"/>
              <a:ext cx="242505" cy="212686"/>
            </a:xfrm>
            <a:custGeom>
              <a:rect b="b" l="l" r="r" t="t"/>
              <a:pathLst>
                <a:path extrusionOk="0" h="8124" w="9263">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3"/>
            <p:cNvSpPr/>
            <p:nvPr/>
          </p:nvSpPr>
          <p:spPr>
            <a:xfrm>
              <a:off x="5026439" y="3415023"/>
              <a:ext cx="163651" cy="160640"/>
            </a:xfrm>
            <a:custGeom>
              <a:rect b="b" l="l" r="r" t="t"/>
              <a:pathLst>
                <a:path extrusionOk="0" h="6136" w="6251">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3"/>
            <p:cNvSpPr/>
            <p:nvPr/>
          </p:nvSpPr>
          <p:spPr>
            <a:xfrm>
              <a:off x="5020418" y="3407405"/>
              <a:ext cx="181925" cy="173835"/>
            </a:xfrm>
            <a:custGeom>
              <a:rect b="b" l="l" r="r" t="t"/>
              <a:pathLst>
                <a:path extrusionOk="0" h="6640" w="6949">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3"/>
            <p:cNvSpPr/>
            <p:nvPr/>
          </p:nvSpPr>
          <p:spPr>
            <a:xfrm>
              <a:off x="4872134" y="3359993"/>
              <a:ext cx="374819" cy="368562"/>
            </a:xfrm>
            <a:custGeom>
              <a:rect b="b" l="l" r="r" t="t"/>
              <a:pathLst>
                <a:path extrusionOk="0" h="14078" w="14317">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73"/>
          <p:cNvGrpSpPr/>
          <p:nvPr/>
        </p:nvGrpSpPr>
        <p:grpSpPr>
          <a:xfrm>
            <a:off x="6614911" y="1310762"/>
            <a:ext cx="391810" cy="368484"/>
            <a:chOff x="6614911" y="1516162"/>
            <a:chExt cx="391810" cy="368484"/>
          </a:xfrm>
        </p:grpSpPr>
        <p:sp>
          <p:nvSpPr>
            <p:cNvPr id="10217" name="Google Shape;10217;p73"/>
            <p:cNvSpPr/>
            <p:nvPr/>
          </p:nvSpPr>
          <p:spPr>
            <a:xfrm>
              <a:off x="6622582" y="1523413"/>
              <a:ext cx="370185" cy="354189"/>
            </a:xfrm>
            <a:custGeom>
              <a:rect b="b" l="l" r="r" t="t"/>
              <a:pathLst>
                <a:path extrusionOk="0" h="13529" w="1414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3"/>
            <p:cNvSpPr/>
            <p:nvPr/>
          </p:nvSpPr>
          <p:spPr>
            <a:xfrm>
              <a:off x="6680204" y="1573103"/>
              <a:ext cx="254836" cy="254705"/>
            </a:xfrm>
            <a:custGeom>
              <a:rect b="b" l="l" r="r" t="t"/>
              <a:pathLst>
                <a:path extrusionOk="0" h="9729" w="9734">
                  <a:moveTo>
                    <a:pt x="5352" y="0"/>
                  </a:moveTo>
                  <a:lnTo>
                    <a:pt x="0" y="5347"/>
                  </a:lnTo>
                  <a:lnTo>
                    <a:pt x="4381" y="9728"/>
                  </a:lnTo>
                  <a:lnTo>
                    <a:pt x="9733" y="4381"/>
                  </a:lnTo>
                  <a:lnTo>
                    <a:pt x="535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3"/>
            <p:cNvSpPr/>
            <p:nvPr/>
          </p:nvSpPr>
          <p:spPr>
            <a:xfrm>
              <a:off x="6622843" y="1523675"/>
              <a:ext cx="369793" cy="353927"/>
            </a:xfrm>
            <a:custGeom>
              <a:rect b="b" l="l" r="r" t="t"/>
              <a:pathLst>
                <a:path extrusionOk="0" h="13519" w="14125">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3"/>
            <p:cNvSpPr/>
            <p:nvPr/>
          </p:nvSpPr>
          <p:spPr>
            <a:xfrm>
              <a:off x="6822571" y="1715470"/>
              <a:ext cx="170065" cy="162133"/>
            </a:xfrm>
            <a:custGeom>
              <a:rect b="b" l="l" r="r" t="t"/>
              <a:pathLst>
                <a:path extrusionOk="0" h="6193" w="6496">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3"/>
            <p:cNvSpPr/>
            <p:nvPr/>
          </p:nvSpPr>
          <p:spPr>
            <a:xfrm>
              <a:off x="6732014" y="1624782"/>
              <a:ext cx="149828" cy="149828"/>
            </a:xfrm>
            <a:custGeom>
              <a:rect b="b" l="l" r="r" t="t"/>
              <a:pathLst>
                <a:path extrusionOk="0" h="5723" w="5723">
                  <a:moveTo>
                    <a:pt x="2431" y="1"/>
                  </a:moveTo>
                  <a:lnTo>
                    <a:pt x="0" y="2431"/>
                  </a:lnTo>
                  <a:lnTo>
                    <a:pt x="3296" y="5722"/>
                  </a:lnTo>
                  <a:lnTo>
                    <a:pt x="5722" y="3296"/>
                  </a:lnTo>
                  <a:lnTo>
                    <a:pt x="24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3"/>
            <p:cNvSpPr/>
            <p:nvPr/>
          </p:nvSpPr>
          <p:spPr>
            <a:xfrm>
              <a:off x="6778929" y="1624782"/>
              <a:ext cx="103018" cy="149959"/>
            </a:xfrm>
            <a:custGeom>
              <a:rect b="b" l="l" r="r" t="t"/>
              <a:pathLst>
                <a:path extrusionOk="0" h="5728" w="3935">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3"/>
            <p:cNvSpPr/>
            <p:nvPr/>
          </p:nvSpPr>
          <p:spPr>
            <a:xfrm>
              <a:off x="6614911" y="1516162"/>
              <a:ext cx="391810" cy="368484"/>
            </a:xfrm>
            <a:custGeom>
              <a:rect b="b" l="l" r="r" t="t"/>
              <a:pathLst>
                <a:path extrusionOk="0" h="14075" w="14966">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3"/>
            <p:cNvSpPr/>
            <p:nvPr/>
          </p:nvSpPr>
          <p:spPr>
            <a:xfrm>
              <a:off x="6725600" y="1618866"/>
              <a:ext cx="162892" cy="161897"/>
            </a:xfrm>
            <a:custGeom>
              <a:rect b="b" l="l" r="r" t="t"/>
              <a:pathLst>
                <a:path extrusionOk="0" h="6184" w="6222">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3"/>
            <p:cNvSpPr/>
            <p:nvPr/>
          </p:nvSpPr>
          <p:spPr>
            <a:xfrm>
              <a:off x="6682481" y="1641642"/>
              <a:ext cx="19216" cy="14739"/>
            </a:xfrm>
            <a:custGeom>
              <a:rect b="b" l="l" r="r" t="t"/>
              <a:pathLst>
                <a:path extrusionOk="0" h="563" w="734">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3"/>
            <p:cNvSpPr/>
            <p:nvPr/>
          </p:nvSpPr>
          <p:spPr>
            <a:xfrm>
              <a:off x="6678057" y="1604283"/>
              <a:ext cx="16886" cy="14608"/>
            </a:xfrm>
            <a:custGeom>
              <a:rect b="b" l="l" r="r" t="t"/>
              <a:pathLst>
                <a:path extrusionOk="0" h="558" w="645">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3"/>
            <p:cNvSpPr/>
            <p:nvPr/>
          </p:nvSpPr>
          <p:spPr>
            <a:xfrm>
              <a:off x="6710756" y="1571454"/>
              <a:ext cx="17017" cy="14608"/>
            </a:xfrm>
            <a:custGeom>
              <a:rect b="b" l="l" r="r" t="t"/>
              <a:pathLst>
                <a:path extrusionOk="0" h="558" w="65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3"/>
            <p:cNvSpPr/>
            <p:nvPr/>
          </p:nvSpPr>
          <p:spPr>
            <a:xfrm>
              <a:off x="6714473" y="1609624"/>
              <a:ext cx="17567" cy="14713"/>
            </a:xfrm>
            <a:custGeom>
              <a:rect b="b" l="l" r="r" t="t"/>
              <a:pathLst>
                <a:path extrusionOk="0" h="562" w="671">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3"/>
            <p:cNvSpPr/>
            <p:nvPr/>
          </p:nvSpPr>
          <p:spPr>
            <a:xfrm>
              <a:off x="6748350" y="1577632"/>
              <a:ext cx="17017" cy="14478"/>
            </a:xfrm>
            <a:custGeom>
              <a:rect b="b" l="l" r="r" t="t"/>
              <a:pathLst>
                <a:path extrusionOk="0" h="553" w="65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3"/>
            <p:cNvSpPr/>
            <p:nvPr/>
          </p:nvSpPr>
          <p:spPr>
            <a:xfrm>
              <a:off x="6849405" y="1808540"/>
              <a:ext cx="17462" cy="14608"/>
            </a:xfrm>
            <a:custGeom>
              <a:rect b="b" l="l" r="r" t="t"/>
              <a:pathLst>
                <a:path extrusionOk="0" h="558" w="667">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3"/>
            <p:cNvSpPr/>
            <p:nvPr/>
          </p:nvSpPr>
          <p:spPr>
            <a:xfrm>
              <a:off x="6886895" y="1814823"/>
              <a:ext cx="19268" cy="14739"/>
            </a:xfrm>
            <a:custGeom>
              <a:rect b="b" l="l" r="r" t="t"/>
              <a:pathLst>
                <a:path extrusionOk="0" h="563" w="736">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3"/>
            <p:cNvSpPr/>
            <p:nvPr/>
          </p:nvSpPr>
          <p:spPr>
            <a:xfrm>
              <a:off x="6919725" y="1781993"/>
              <a:ext cx="17436" cy="14608"/>
            </a:xfrm>
            <a:custGeom>
              <a:rect b="b" l="l" r="r" t="t"/>
              <a:pathLst>
                <a:path extrusionOk="0" h="558" w="666">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3"/>
            <p:cNvSpPr/>
            <p:nvPr/>
          </p:nvSpPr>
          <p:spPr>
            <a:xfrm>
              <a:off x="6881476" y="1776522"/>
              <a:ext cx="18719" cy="14818"/>
            </a:xfrm>
            <a:custGeom>
              <a:rect b="b" l="l" r="r" t="t"/>
              <a:pathLst>
                <a:path extrusionOk="0" h="566" w="715">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3"/>
            <p:cNvSpPr/>
            <p:nvPr/>
          </p:nvSpPr>
          <p:spPr>
            <a:xfrm>
              <a:off x="6913520" y="1744504"/>
              <a:ext cx="18745" cy="14766"/>
            </a:xfrm>
            <a:custGeom>
              <a:rect b="b" l="l" r="r" t="t"/>
              <a:pathLst>
                <a:path extrusionOk="0" h="564" w="716">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73"/>
          <p:cNvGrpSpPr/>
          <p:nvPr/>
        </p:nvGrpSpPr>
        <p:grpSpPr>
          <a:xfrm>
            <a:off x="5822573" y="3154619"/>
            <a:ext cx="231065" cy="368405"/>
            <a:chOff x="5822573" y="3360019"/>
            <a:chExt cx="231065" cy="368405"/>
          </a:xfrm>
        </p:grpSpPr>
        <p:sp>
          <p:nvSpPr>
            <p:cNvPr id="10236" name="Google Shape;10236;p73"/>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3"/>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3"/>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3"/>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3"/>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3"/>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3"/>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3"/>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3"/>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3"/>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3"/>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3"/>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3"/>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3"/>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3"/>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73"/>
          <p:cNvGrpSpPr/>
          <p:nvPr/>
        </p:nvGrpSpPr>
        <p:grpSpPr>
          <a:xfrm>
            <a:off x="7494690" y="1310788"/>
            <a:ext cx="374557" cy="368614"/>
            <a:chOff x="7494690" y="1516188"/>
            <a:chExt cx="374557" cy="368614"/>
          </a:xfrm>
        </p:grpSpPr>
        <p:sp>
          <p:nvSpPr>
            <p:cNvPr id="10252" name="Google Shape;10252;p73"/>
            <p:cNvSpPr/>
            <p:nvPr/>
          </p:nvSpPr>
          <p:spPr>
            <a:xfrm>
              <a:off x="7656299" y="1607844"/>
              <a:ext cx="119643" cy="118150"/>
            </a:xfrm>
            <a:custGeom>
              <a:rect b="b" l="l" r="r" t="t"/>
              <a:pathLst>
                <a:path extrusionOk="0" h="4513" w="457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3"/>
            <p:cNvSpPr/>
            <p:nvPr/>
          </p:nvSpPr>
          <p:spPr>
            <a:xfrm>
              <a:off x="7659441" y="1633474"/>
              <a:ext cx="116501" cy="92520"/>
            </a:xfrm>
            <a:custGeom>
              <a:rect b="b" l="l" r="r" t="t"/>
              <a:pathLst>
                <a:path extrusionOk="0" h="3534" w="445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3"/>
            <p:cNvSpPr/>
            <p:nvPr/>
          </p:nvSpPr>
          <p:spPr>
            <a:xfrm>
              <a:off x="7706722" y="1521686"/>
              <a:ext cx="156609" cy="154567"/>
            </a:xfrm>
            <a:custGeom>
              <a:rect b="b" l="l" r="r" t="t"/>
              <a:pathLst>
                <a:path extrusionOk="0" h="5904" w="5982">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3"/>
            <p:cNvSpPr/>
            <p:nvPr/>
          </p:nvSpPr>
          <p:spPr>
            <a:xfrm>
              <a:off x="7706722" y="1521686"/>
              <a:ext cx="156609" cy="154698"/>
            </a:xfrm>
            <a:custGeom>
              <a:rect b="b" l="l" r="r" t="t"/>
              <a:pathLst>
                <a:path extrusionOk="0" h="5909" w="5982">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3"/>
            <p:cNvSpPr/>
            <p:nvPr/>
          </p:nvSpPr>
          <p:spPr>
            <a:xfrm>
              <a:off x="7735912" y="1522419"/>
              <a:ext cx="127418" cy="153703"/>
            </a:xfrm>
            <a:custGeom>
              <a:rect b="b" l="l" r="r" t="t"/>
              <a:pathLst>
                <a:path extrusionOk="0" h="5871" w="4867">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3"/>
            <p:cNvSpPr/>
            <p:nvPr/>
          </p:nvSpPr>
          <p:spPr>
            <a:xfrm>
              <a:off x="7502099" y="1637715"/>
              <a:ext cx="250307" cy="241615"/>
            </a:xfrm>
            <a:custGeom>
              <a:rect b="b" l="l" r="r" t="t"/>
              <a:pathLst>
                <a:path extrusionOk="0" h="9229" w="9561">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3"/>
            <p:cNvSpPr/>
            <p:nvPr/>
          </p:nvSpPr>
          <p:spPr>
            <a:xfrm>
              <a:off x="7543228" y="1689552"/>
              <a:ext cx="209047" cy="189779"/>
            </a:xfrm>
            <a:custGeom>
              <a:rect b="b" l="l" r="r" t="t"/>
              <a:pathLst>
                <a:path extrusionOk="0" h="7249" w="7985">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3"/>
            <p:cNvSpPr/>
            <p:nvPr/>
          </p:nvSpPr>
          <p:spPr>
            <a:xfrm>
              <a:off x="7494690" y="1516188"/>
              <a:ext cx="374557" cy="368614"/>
            </a:xfrm>
            <a:custGeom>
              <a:rect b="b" l="l" r="r" t="t"/>
              <a:pathLst>
                <a:path extrusionOk="0" h="14080" w="14307">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73"/>
          <p:cNvGrpSpPr/>
          <p:nvPr/>
        </p:nvGrpSpPr>
        <p:grpSpPr>
          <a:xfrm>
            <a:off x="5314707" y="3154619"/>
            <a:ext cx="381731" cy="368405"/>
            <a:chOff x="5314707" y="3360019"/>
            <a:chExt cx="381731" cy="368405"/>
          </a:xfrm>
        </p:grpSpPr>
        <p:sp>
          <p:nvSpPr>
            <p:cNvPr id="10261" name="Google Shape;10261;p73"/>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3"/>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3"/>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3"/>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3"/>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3"/>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3"/>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3"/>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3"/>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3"/>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3"/>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3"/>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3"/>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3"/>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3"/>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73"/>
          <p:cNvGrpSpPr/>
          <p:nvPr/>
        </p:nvGrpSpPr>
        <p:grpSpPr>
          <a:xfrm>
            <a:off x="5308058" y="1311756"/>
            <a:ext cx="374295" cy="366599"/>
            <a:chOff x="5308058" y="1517156"/>
            <a:chExt cx="374295" cy="366599"/>
          </a:xfrm>
        </p:grpSpPr>
        <p:sp>
          <p:nvSpPr>
            <p:cNvPr id="10277" name="Google Shape;10277;p73"/>
            <p:cNvSpPr/>
            <p:nvPr/>
          </p:nvSpPr>
          <p:spPr>
            <a:xfrm>
              <a:off x="5315493" y="1522078"/>
              <a:ext cx="359425" cy="357043"/>
            </a:xfrm>
            <a:custGeom>
              <a:rect b="b" l="l" r="r" t="t"/>
              <a:pathLst>
                <a:path extrusionOk="0" h="13638" w="13729">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3"/>
            <p:cNvSpPr/>
            <p:nvPr/>
          </p:nvSpPr>
          <p:spPr>
            <a:xfrm>
              <a:off x="5372199" y="1577632"/>
              <a:ext cx="306149" cy="301594"/>
            </a:xfrm>
            <a:custGeom>
              <a:rect b="b" l="l" r="r" t="t"/>
              <a:pathLst>
                <a:path extrusionOk="0" h="11520" w="11694">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3"/>
            <p:cNvSpPr/>
            <p:nvPr/>
          </p:nvSpPr>
          <p:spPr>
            <a:xfrm>
              <a:off x="5308058" y="1517156"/>
              <a:ext cx="266539" cy="366599"/>
            </a:xfrm>
            <a:custGeom>
              <a:rect b="b" l="l" r="r" t="t"/>
              <a:pathLst>
                <a:path extrusionOk="0" h="14003" w="10181">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3"/>
            <p:cNvSpPr/>
            <p:nvPr/>
          </p:nvSpPr>
          <p:spPr>
            <a:xfrm>
              <a:off x="5501476" y="1519068"/>
              <a:ext cx="180878" cy="234023"/>
            </a:xfrm>
            <a:custGeom>
              <a:rect b="b" l="l" r="r" t="t"/>
              <a:pathLst>
                <a:path extrusionOk="0" h="8939" w="6909">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73"/>
          <p:cNvGrpSpPr/>
          <p:nvPr/>
        </p:nvGrpSpPr>
        <p:grpSpPr>
          <a:xfrm>
            <a:off x="6184800" y="1335502"/>
            <a:ext cx="370761" cy="319108"/>
            <a:chOff x="6184800" y="1540902"/>
            <a:chExt cx="370761" cy="319108"/>
          </a:xfrm>
        </p:grpSpPr>
        <p:sp>
          <p:nvSpPr>
            <p:cNvPr id="10282" name="Google Shape;10282;p73"/>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3"/>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3"/>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3"/>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3"/>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3"/>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3"/>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3"/>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3"/>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3"/>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73"/>
          <p:cNvGrpSpPr/>
          <p:nvPr/>
        </p:nvGrpSpPr>
        <p:grpSpPr>
          <a:xfrm>
            <a:off x="7060102" y="1310971"/>
            <a:ext cx="370709" cy="367829"/>
            <a:chOff x="7060102" y="1516371"/>
            <a:chExt cx="370709" cy="367829"/>
          </a:xfrm>
        </p:grpSpPr>
        <p:sp>
          <p:nvSpPr>
            <p:cNvPr id="10293" name="Google Shape;10293;p73"/>
            <p:cNvSpPr/>
            <p:nvPr/>
          </p:nvSpPr>
          <p:spPr>
            <a:xfrm>
              <a:off x="7066699" y="1521790"/>
              <a:ext cx="356833" cy="357069"/>
            </a:xfrm>
            <a:custGeom>
              <a:rect b="b" l="l" r="r" t="t"/>
              <a:pathLst>
                <a:path extrusionOk="0" h="13639" w="1363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3"/>
            <p:cNvSpPr/>
            <p:nvPr/>
          </p:nvSpPr>
          <p:spPr>
            <a:xfrm>
              <a:off x="7121180" y="1786156"/>
              <a:ext cx="22515" cy="19216"/>
            </a:xfrm>
            <a:custGeom>
              <a:rect b="b" l="l" r="r" t="t"/>
              <a:pathLst>
                <a:path extrusionOk="0" h="734" w="86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3"/>
            <p:cNvSpPr/>
            <p:nvPr/>
          </p:nvSpPr>
          <p:spPr>
            <a:xfrm>
              <a:off x="7256347" y="1559123"/>
              <a:ext cx="22672" cy="19347"/>
            </a:xfrm>
            <a:custGeom>
              <a:rect b="b" l="l" r="r" t="t"/>
              <a:pathLst>
                <a:path extrusionOk="0" h="739" w="866">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3"/>
            <p:cNvSpPr/>
            <p:nvPr/>
          </p:nvSpPr>
          <p:spPr>
            <a:xfrm>
              <a:off x="7299623" y="1651198"/>
              <a:ext cx="22646" cy="19321"/>
            </a:xfrm>
            <a:custGeom>
              <a:rect b="b" l="l" r="r" t="t"/>
              <a:pathLst>
                <a:path extrusionOk="0" h="738" w="865">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3"/>
            <p:cNvSpPr/>
            <p:nvPr/>
          </p:nvSpPr>
          <p:spPr>
            <a:xfrm>
              <a:off x="7236738" y="1632715"/>
              <a:ext cx="22646" cy="19321"/>
            </a:xfrm>
            <a:custGeom>
              <a:rect b="b" l="l" r="r" t="t"/>
              <a:pathLst>
                <a:path extrusionOk="0" h="738" w="865">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3"/>
            <p:cNvSpPr/>
            <p:nvPr/>
          </p:nvSpPr>
          <p:spPr>
            <a:xfrm>
              <a:off x="7209825" y="1707799"/>
              <a:ext cx="22515" cy="19321"/>
            </a:xfrm>
            <a:custGeom>
              <a:rect b="b" l="l" r="r" t="t"/>
              <a:pathLst>
                <a:path extrusionOk="0" h="738" w="86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3"/>
            <p:cNvSpPr/>
            <p:nvPr/>
          </p:nvSpPr>
          <p:spPr>
            <a:xfrm>
              <a:off x="7374812" y="1606928"/>
              <a:ext cx="22541" cy="19321"/>
            </a:xfrm>
            <a:custGeom>
              <a:rect b="b" l="l" r="r" t="t"/>
              <a:pathLst>
                <a:path extrusionOk="0" h="738" w="861">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3"/>
            <p:cNvSpPr/>
            <p:nvPr/>
          </p:nvSpPr>
          <p:spPr>
            <a:xfrm>
              <a:off x="7089580" y="1805529"/>
              <a:ext cx="22672" cy="19321"/>
            </a:xfrm>
            <a:custGeom>
              <a:rect b="b" l="l" r="r" t="t"/>
              <a:pathLst>
                <a:path extrusionOk="0" h="738" w="866">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3"/>
            <p:cNvSpPr/>
            <p:nvPr/>
          </p:nvSpPr>
          <p:spPr>
            <a:xfrm>
              <a:off x="7108954" y="1835819"/>
              <a:ext cx="22646" cy="19295"/>
            </a:xfrm>
            <a:custGeom>
              <a:rect b="b" l="l" r="r" t="t"/>
              <a:pathLst>
                <a:path extrusionOk="0" h="737" w="865">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3"/>
            <p:cNvSpPr/>
            <p:nvPr/>
          </p:nvSpPr>
          <p:spPr>
            <a:xfrm>
              <a:off x="7109949" y="1578261"/>
              <a:ext cx="313689" cy="300599"/>
            </a:xfrm>
            <a:custGeom>
              <a:rect b="b" l="l" r="r" t="t"/>
              <a:pathLst>
                <a:path extrusionOk="0" h="11482" w="11982">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3"/>
            <p:cNvSpPr/>
            <p:nvPr/>
          </p:nvSpPr>
          <p:spPr>
            <a:xfrm>
              <a:off x="7098010" y="1662141"/>
              <a:ext cx="105165" cy="110113"/>
            </a:xfrm>
            <a:custGeom>
              <a:rect b="b" l="l" r="r" t="t"/>
              <a:pathLst>
                <a:path extrusionOk="0" h="4206" w="4017">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3"/>
            <p:cNvSpPr/>
            <p:nvPr/>
          </p:nvSpPr>
          <p:spPr>
            <a:xfrm>
              <a:off x="7098010" y="1662141"/>
              <a:ext cx="105165" cy="110035"/>
            </a:xfrm>
            <a:custGeom>
              <a:rect b="b" l="l" r="r" t="t"/>
              <a:pathLst>
                <a:path extrusionOk="0" h="4203" w="4017">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3"/>
            <p:cNvSpPr/>
            <p:nvPr/>
          </p:nvSpPr>
          <p:spPr>
            <a:xfrm>
              <a:off x="7116624" y="1783014"/>
              <a:ext cx="22541" cy="19242"/>
            </a:xfrm>
            <a:custGeom>
              <a:rect b="b" l="l" r="r" t="t"/>
              <a:pathLst>
                <a:path extrusionOk="0" h="735" w="861">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3"/>
            <p:cNvSpPr/>
            <p:nvPr/>
          </p:nvSpPr>
          <p:spPr>
            <a:xfrm>
              <a:off x="7251949" y="1555877"/>
              <a:ext cx="22541" cy="19321"/>
            </a:xfrm>
            <a:custGeom>
              <a:rect b="b" l="l" r="r" t="t"/>
              <a:pathLst>
                <a:path extrusionOk="0" h="738" w="861">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3"/>
            <p:cNvSpPr/>
            <p:nvPr/>
          </p:nvSpPr>
          <p:spPr>
            <a:xfrm>
              <a:off x="7295093" y="1648056"/>
              <a:ext cx="22646" cy="19268"/>
            </a:xfrm>
            <a:custGeom>
              <a:rect b="b" l="l" r="r" t="t"/>
              <a:pathLst>
                <a:path extrusionOk="0" h="736" w="865">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3"/>
            <p:cNvSpPr/>
            <p:nvPr/>
          </p:nvSpPr>
          <p:spPr>
            <a:xfrm>
              <a:off x="7232209" y="1629442"/>
              <a:ext cx="22646" cy="19321"/>
            </a:xfrm>
            <a:custGeom>
              <a:rect b="b" l="l" r="r" t="t"/>
              <a:pathLst>
                <a:path extrusionOk="0" h="738" w="865">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3"/>
            <p:cNvSpPr/>
            <p:nvPr/>
          </p:nvSpPr>
          <p:spPr>
            <a:xfrm>
              <a:off x="7205296" y="1704527"/>
              <a:ext cx="22646" cy="19321"/>
            </a:xfrm>
            <a:custGeom>
              <a:rect b="b" l="l" r="r" t="t"/>
              <a:pathLst>
                <a:path extrusionOk="0" h="738" w="865">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3"/>
            <p:cNvSpPr/>
            <p:nvPr/>
          </p:nvSpPr>
          <p:spPr>
            <a:xfrm>
              <a:off x="7370413" y="1603655"/>
              <a:ext cx="22541" cy="19321"/>
            </a:xfrm>
            <a:custGeom>
              <a:rect b="b" l="l" r="r" t="t"/>
              <a:pathLst>
                <a:path extrusionOk="0" h="738" w="861">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3"/>
            <p:cNvSpPr/>
            <p:nvPr/>
          </p:nvSpPr>
          <p:spPr>
            <a:xfrm>
              <a:off x="7085051" y="1802361"/>
              <a:ext cx="22672" cy="19268"/>
            </a:xfrm>
            <a:custGeom>
              <a:rect b="b" l="l" r="r" t="t"/>
              <a:pathLst>
                <a:path extrusionOk="0" h="736" w="866">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3"/>
            <p:cNvSpPr/>
            <p:nvPr/>
          </p:nvSpPr>
          <p:spPr>
            <a:xfrm>
              <a:off x="7104555" y="1832547"/>
              <a:ext cx="22515" cy="19268"/>
            </a:xfrm>
            <a:custGeom>
              <a:rect b="b" l="l" r="r" t="t"/>
              <a:pathLst>
                <a:path extrusionOk="0" h="736" w="86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3"/>
            <p:cNvSpPr/>
            <p:nvPr/>
          </p:nvSpPr>
          <p:spPr>
            <a:xfrm>
              <a:off x="7139008" y="1744661"/>
              <a:ext cx="84928" cy="95845"/>
            </a:xfrm>
            <a:custGeom>
              <a:rect b="b" l="l" r="r" t="t"/>
              <a:pathLst>
                <a:path extrusionOk="0" h="3661" w="3244">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3"/>
            <p:cNvSpPr/>
            <p:nvPr/>
          </p:nvSpPr>
          <p:spPr>
            <a:xfrm>
              <a:off x="7288810" y="1516371"/>
              <a:ext cx="142000" cy="98227"/>
            </a:xfrm>
            <a:custGeom>
              <a:rect b="b" l="l" r="r" t="t"/>
              <a:pathLst>
                <a:path extrusionOk="0" h="3752" w="5424">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3"/>
            <p:cNvSpPr/>
            <p:nvPr/>
          </p:nvSpPr>
          <p:spPr>
            <a:xfrm>
              <a:off x="7060102" y="1516528"/>
              <a:ext cx="194308" cy="308531"/>
            </a:xfrm>
            <a:custGeom>
              <a:rect b="b" l="l" r="r" t="t"/>
              <a:pathLst>
                <a:path extrusionOk="0" h="11785" w="7422">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3"/>
            <p:cNvSpPr/>
            <p:nvPr/>
          </p:nvSpPr>
          <p:spPr>
            <a:xfrm>
              <a:off x="7118536" y="1678216"/>
              <a:ext cx="208785" cy="205984"/>
            </a:xfrm>
            <a:custGeom>
              <a:rect b="b" l="l" r="r" t="t"/>
              <a:pathLst>
                <a:path extrusionOk="0" h="7868" w="7975">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3"/>
            <p:cNvSpPr/>
            <p:nvPr/>
          </p:nvSpPr>
          <p:spPr>
            <a:xfrm>
              <a:off x="7335018" y="1652193"/>
              <a:ext cx="94169" cy="28693"/>
            </a:xfrm>
            <a:custGeom>
              <a:rect b="b" l="l" r="r" t="t"/>
              <a:pathLst>
                <a:path extrusionOk="0" h="1096" w="3597">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73"/>
          <p:cNvGrpSpPr/>
          <p:nvPr/>
        </p:nvGrpSpPr>
        <p:grpSpPr>
          <a:xfrm>
            <a:off x="7935247" y="1310762"/>
            <a:ext cx="381704" cy="368588"/>
            <a:chOff x="7935247" y="1516162"/>
            <a:chExt cx="381704" cy="368588"/>
          </a:xfrm>
        </p:grpSpPr>
        <p:sp>
          <p:nvSpPr>
            <p:cNvPr id="10319" name="Google Shape;10319;p73"/>
            <p:cNvSpPr/>
            <p:nvPr/>
          </p:nvSpPr>
          <p:spPr>
            <a:xfrm>
              <a:off x="8127801" y="1641773"/>
              <a:ext cx="52098" cy="51496"/>
            </a:xfrm>
            <a:custGeom>
              <a:rect b="b" l="l" r="r" t="t"/>
              <a:pathLst>
                <a:path extrusionOk="0" h="1967" w="199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3"/>
            <p:cNvSpPr/>
            <p:nvPr/>
          </p:nvSpPr>
          <p:spPr>
            <a:xfrm>
              <a:off x="8130707" y="1661879"/>
              <a:ext cx="49323" cy="31259"/>
            </a:xfrm>
            <a:custGeom>
              <a:rect b="b" l="l" r="r" t="t"/>
              <a:pathLst>
                <a:path extrusionOk="0" h="1194" w="1884">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3"/>
            <p:cNvSpPr/>
            <p:nvPr/>
          </p:nvSpPr>
          <p:spPr>
            <a:xfrm>
              <a:off x="7938022" y="1671435"/>
              <a:ext cx="213210" cy="207581"/>
            </a:xfrm>
            <a:custGeom>
              <a:rect b="b" l="l" r="r" t="t"/>
              <a:pathLst>
                <a:path extrusionOk="0" h="7929" w="8144">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3"/>
            <p:cNvSpPr/>
            <p:nvPr/>
          </p:nvSpPr>
          <p:spPr>
            <a:xfrm>
              <a:off x="8131466" y="1671435"/>
              <a:ext cx="9948" cy="9844"/>
            </a:xfrm>
            <a:custGeom>
              <a:rect b="b" l="l" r="r" t="t"/>
              <a:pathLst>
                <a:path extrusionOk="0" h="376" w="380">
                  <a:moveTo>
                    <a:pt x="380" y="376"/>
                  </a:moveTo>
                  <a:lnTo>
                    <a:pt x="380" y="376"/>
                  </a:lnTo>
                  <a:lnTo>
                    <a:pt x="0"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3"/>
            <p:cNvSpPr/>
            <p:nvPr/>
          </p:nvSpPr>
          <p:spPr>
            <a:xfrm>
              <a:off x="7941294" y="1681514"/>
              <a:ext cx="209937" cy="197371"/>
            </a:xfrm>
            <a:custGeom>
              <a:rect b="b" l="l" r="r" t="t"/>
              <a:pathLst>
                <a:path extrusionOk="0" h="7539" w="8019">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3"/>
            <p:cNvSpPr/>
            <p:nvPr/>
          </p:nvSpPr>
          <p:spPr>
            <a:xfrm>
              <a:off x="8134215" y="1523125"/>
              <a:ext cx="178757" cy="156164"/>
            </a:xfrm>
            <a:custGeom>
              <a:rect b="b" l="l" r="r" t="t"/>
              <a:pathLst>
                <a:path extrusionOk="0" h="5965" w="6828">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3"/>
            <p:cNvSpPr/>
            <p:nvPr/>
          </p:nvSpPr>
          <p:spPr>
            <a:xfrm>
              <a:off x="8153981" y="1527183"/>
              <a:ext cx="158991" cy="152001"/>
            </a:xfrm>
            <a:custGeom>
              <a:rect b="b" l="l" r="r" t="t"/>
              <a:pathLst>
                <a:path extrusionOk="0" h="5806" w="6073">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3"/>
            <p:cNvSpPr/>
            <p:nvPr/>
          </p:nvSpPr>
          <p:spPr>
            <a:xfrm>
              <a:off x="8041145" y="1521633"/>
              <a:ext cx="92232" cy="80503"/>
            </a:xfrm>
            <a:custGeom>
              <a:rect b="b" l="l" r="r" t="t"/>
              <a:pathLst>
                <a:path extrusionOk="0" h="3075" w="3523">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3"/>
            <p:cNvSpPr/>
            <p:nvPr/>
          </p:nvSpPr>
          <p:spPr>
            <a:xfrm>
              <a:off x="8049339" y="1522419"/>
              <a:ext cx="84038" cy="79613"/>
            </a:xfrm>
            <a:custGeom>
              <a:rect b="b" l="l" r="r" t="t"/>
              <a:pathLst>
                <a:path extrusionOk="0" h="3041" w="321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3"/>
            <p:cNvSpPr/>
            <p:nvPr/>
          </p:nvSpPr>
          <p:spPr>
            <a:xfrm>
              <a:off x="8037768" y="1582790"/>
              <a:ext cx="26939" cy="26468"/>
            </a:xfrm>
            <a:custGeom>
              <a:rect b="b" l="l" r="r" t="t"/>
              <a:pathLst>
                <a:path extrusionOk="0" h="1011" w="1029">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3"/>
            <p:cNvSpPr/>
            <p:nvPr/>
          </p:nvSpPr>
          <p:spPr>
            <a:xfrm>
              <a:off x="7939907" y="1598000"/>
              <a:ext cx="109956" cy="107129"/>
            </a:xfrm>
            <a:custGeom>
              <a:rect b="b" l="l" r="r" t="t"/>
              <a:pathLst>
                <a:path extrusionOk="0" h="4092" w="420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3"/>
            <p:cNvSpPr/>
            <p:nvPr/>
          </p:nvSpPr>
          <p:spPr>
            <a:xfrm>
              <a:off x="8213724" y="1695809"/>
              <a:ext cx="92206" cy="80451"/>
            </a:xfrm>
            <a:custGeom>
              <a:rect b="b" l="l" r="r" t="t"/>
              <a:pathLst>
                <a:path extrusionOk="0" h="3073" w="3522">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3"/>
            <p:cNvSpPr/>
            <p:nvPr/>
          </p:nvSpPr>
          <p:spPr>
            <a:xfrm>
              <a:off x="8221630" y="1696463"/>
              <a:ext cx="84169" cy="79744"/>
            </a:xfrm>
            <a:custGeom>
              <a:rect b="b" l="l" r="r" t="t"/>
              <a:pathLst>
                <a:path extrusionOk="0" h="3046" w="3215">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3"/>
            <p:cNvSpPr/>
            <p:nvPr/>
          </p:nvSpPr>
          <p:spPr>
            <a:xfrm>
              <a:off x="8210320" y="1756834"/>
              <a:ext cx="26939" cy="26573"/>
            </a:xfrm>
            <a:custGeom>
              <a:rect b="b" l="l" r="r" t="t"/>
              <a:pathLst>
                <a:path extrusionOk="0" h="1015" w="1029">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3"/>
            <p:cNvSpPr/>
            <p:nvPr/>
          </p:nvSpPr>
          <p:spPr>
            <a:xfrm>
              <a:off x="8112459" y="1772176"/>
              <a:ext cx="109825" cy="107129"/>
            </a:xfrm>
            <a:custGeom>
              <a:rect b="b" l="l" r="r" t="t"/>
              <a:pathLst>
                <a:path extrusionOk="0" h="4092" w="4195">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3"/>
            <p:cNvSpPr/>
            <p:nvPr/>
          </p:nvSpPr>
          <p:spPr>
            <a:xfrm>
              <a:off x="7935247" y="1517680"/>
              <a:ext cx="378013" cy="366651"/>
            </a:xfrm>
            <a:custGeom>
              <a:rect b="b" l="l" r="r" t="t"/>
              <a:pathLst>
                <a:path extrusionOk="0" h="14005" w="14439">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3"/>
            <p:cNvSpPr/>
            <p:nvPr/>
          </p:nvSpPr>
          <p:spPr>
            <a:xfrm>
              <a:off x="7935875" y="1516162"/>
              <a:ext cx="204413" cy="194544"/>
            </a:xfrm>
            <a:custGeom>
              <a:rect b="b" l="l" r="r" t="t"/>
              <a:pathLst>
                <a:path extrusionOk="0" h="7431" w="7808">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3"/>
            <p:cNvSpPr/>
            <p:nvPr/>
          </p:nvSpPr>
          <p:spPr>
            <a:xfrm>
              <a:off x="8108454" y="1690337"/>
              <a:ext cx="208498" cy="194413"/>
            </a:xfrm>
            <a:custGeom>
              <a:rect b="b" l="l" r="r" t="t"/>
              <a:pathLst>
                <a:path extrusionOk="0" h="7426" w="7964">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73"/>
          <p:cNvGrpSpPr/>
          <p:nvPr/>
        </p:nvGrpSpPr>
        <p:grpSpPr>
          <a:xfrm>
            <a:off x="5738169" y="1354430"/>
            <a:ext cx="389035" cy="281147"/>
            <a:chOff x="5738169" y="1559830"/>
            <a:chExt cx="389035" cy="281147"/>
          </a:xfrm>
        </p:grpSpPr>
        <p:sp>
          <p:nvSpPr>
            <p:cNvPr id="10338" name="Google Shape;10338;p73"/>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3"/>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3"/>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3"/>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3"/>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3"/>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73"/>
          <p:cNvGrpSpPr/>
          <p:nvPr/>
        </p:nvGrpSpPr>
        <p:grpSpPr>
          <a:xfrm>
            <a:off x="6192470" y="3155116"/>
            <a:ext cx="368510" cy="367750"/>
            <a:chOff x="6192470" y="3360516"/>
            <a:chExt cx="368510" cy="367750"/>
          </a:xfrm>
        </p:grpSpPr>
        <p:sp>
          <p:nvSpPr>
            <p:cNvPr id="10345" name="Google Shape;10345;p73"/>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3"/>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3"/>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3"/>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3"/>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3"/>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3"/>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3"/>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3"/>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3"/>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3"/>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3"/>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73"/>
          <p:cNvGrpSpPr/>
          <p:nvPr/>
        </p:nvGrpSpPr>
        <p:grpSpPr>
          <a:xfrm>
            <a:off x="4935019" y="1310709"/>
            <a:ext cx="246642" cy="368667"/>
            <a:chOff x="4935019" y="1516109"/>
            <a:chExt cx="246642" cy="368667"/>
          </a:xfrm>
        </p:grpSpPr>
        <p:sp>
          <p:nvSpPr>
            <p:cNvPr id="10358" name="Google Shape;10358;p73"/>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3"/>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3"/>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3"/>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3"/>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3"/>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3"/>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3"/>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3"/>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3"/>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73"/>
          <p:cNvGrpSpPr/>
          <p:nvPr/>
        </p:nvGrpSpPr>
        <p:grpSpPr>
          <a:xfrm>
            <a:off x="7989335" y="3154619"/>
            <a:ext cx="291698" cy="368405"/>
            <a:chOff x="7989335" y="3360019"/>
            <a:chExt cx="291698" cy="368405"/>
          </a:xfrm>
        </p:grpSpPr>
        <p:sp>
          <p:nvSpPr>
            <p:cNvPr id="10369" name="Google Shape;10369;p73"/>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3"/>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3"/>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3"/>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3"/>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3"/>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3"/>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3"/>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3"/>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3"/>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73"/>
          <p:cNvGrpSpPr/>
          <p:nvPr/>
        </p:nvGrpSpPr>
        <p:grpSpPr>
          <a:xfrm>
            <a:off x="6633158" y="3154383"/>
            <a:ext cx="368143" cy="368771"/>
            <a:chOff x="6633158" y="3359783"/>
            <a:chExt cx="368143" cy="368771"/>
          </a:xfrm>
        </p:grpSpPr>
        <p:sp>
          <p:nvSpPr>
            <p:cNvPr id="10380" name="Google Shape;10380;p73"/>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3"/>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3"/>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3"/>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3"/>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3"/>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3"/>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3"/>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3"/>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3"/>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3"/>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3"/>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3"/>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3"/>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3"/>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3"/>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3"/>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3"/>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73"/>
          <p:cNvGrpSpPr/>
          <p:nvPr/>
        </p:nvGrpSpPr>
        <p:grpSpPr>
          <a:xfrm>
            <a:off x="7940666" y="1814805"/>
            <a:ext cx="383249" cy="286488"/>
            <a:chOff x="7940666" y="2020205"/>
            <a:chExt cx="383249" cy="286488"/>
          </a:xfrm>
        </p:grpSpPr>
        <p:sp>
          <p:nvSpPr>
            <p:cNvPr id="10399" name="Google Shape;10399;p73"/>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3"/>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3"/>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3"/>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3"/>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73"/>
          <p:cNvGrpSpPr/>
          <p:nvPr/>
        </p:nvGrpSpPr>
        <p:grpSpPr>
          <a:xfrm>
            <a:off x="7508513" y="1818078"/>
            <a:ext cx="372175" cy="279995"/>
            <a:chOff x="7508513" y="2023478"/>
            <a:chExt cx="372175" cy="279995"/>
          </a:xfrm>
        </p:grpSpPr>
        <p:sp>
          <p:nvSpPr>
            <p:cNvPr id="10405" name="Google Shape;10405;p73"/>
            <p:cNvSpPr/>
            <p:nvPr/>
          </p:nvSpPr>
          <p:spPr>
            <a:xfrm>
              <a:off x="7515686" y="2133512"/>
              <a:ext cx="357724" cy="164541"/>
            </a:xfrm>
            <a:custGeom>
              <a:rect b="b" l="l" r="r" t="t"/>
              <a:pathLst>
                <a:path extrusionOk="0" h="6285" w="13664">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3"/>
            <p:cNvSpPr/>
            <p:nvPr/>
          </p:nvSpPr>
          <p:spPr>
            <a:xfrm>
              <a:off x="7757694" y="2147728"/>
              <a:ext cx="116475" cy="39532"/>
            </a:xfrm>
            <a:custGeom>
              <a:rect b="b" l="l" r="r" t="t"/>
              <a:pathLst>
                <a:path extrusionOk="0" h="1510" w="4449">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3"/>
            <p:cNvSpPr/>
            <p:nvPr/>
          </p:nvSpPr>
          <p:spPr>
            <a:xfrm>
              <a:off x="7515555" y="2147597"/>
              <a:ext cx="116501" cy="39663"/>
            </a:xfrm>
            <a:custGeom>
              <a:rect b="b" l="l" r="r" t="t"/>
              <a:pathLst>
                <a:path extrusionOk="0" h="1515" w="445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3"/>
            <p:cNvSpPr/>
            <p:nvPr/>
          </p:nvSpPr>
          <p:spPr>
            <a:xfrm>
              <a:off x="7515555" y="2133643"/>
              <a:ext cx="116501" cy="39637"/>
            </a:xfrm>
            <a:custGeom>
              <a:rect b="b" l="l" r="r" t="t"/>
              <a:pathLst>
                <a:path extrusionOk="0" h="1514" w="445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3"/>
            <p:cNvSpPr/>
            <p:nvPr/>
          </p:nvSpPr>
          <p:spPr>
            <a:xfrm>
              <a:off x="7757668" y="2133643"/>
              <a:ext cx="116501" cy="39637"/>
            </a:xfrm>
            <a:custGeom>
              <a:rect b="b" l="l" r="r" t="t"/>
              <a:pathLst>
                <a:path extrusionOk="0" h="1514" w="445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3"/>
            <p:cNvSpPr/>
            <p:nvPr/>
          </p:nvSpPr>
          <p:spPr>
            <a:xfrm>
              <a:off x="7600824" y="2227839"/>
              <a:ext cx="22044" cy="18902"/>
            </a:xfrm>
            <a:custGeom>
              <a:rect b="b" l="l" r="r" t="t"/>
              <a:pathLst>
                <a:path extrusionOk="0" h="722" w="842">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3"/>
            <p:cNvSpPr/>
            <p:nvPr/>
          </p:nvSpPr>
          <p:spPr>
            <a:xfrm>
              <a:off x="7523723" y="2251610"/>
              <a:ext cx="22174" cy="18876"/>
            </a:xfrm>
            <a:custGeom>
              <a:rect b="b" l="l" r="r" t="t"/>
              <a:pathLst>
                <a:path extrusionOk="0" h="721" w="847">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3"/>
            <p:cNvSpPr/>
            <p:nvPr/>
          </p:nvSpPr>
          <p:spPr>
            <a:xfrm>
              <a:off x="7547495" y="2205455"/>
              <a:ext cx="22044" cy="18954"/>
            </a:xfrm>
            <a:custGeom>
              <a:rect b="b" l="l" r="r" t="t"/>
              <a:pathLst>
                <a:path extrusionOk="0" h="724" w="842">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3"/>
            <p:cNvSpPr/>
            <p:nvPr/>
          </p:nvSpPr>
          <p:spPr>
            <a:xfrm>
              <a:off x="7762825" y="2227839"/>
              <a:ext cx="22148" cy="18902"/>
            </a:xfrm>
            <a:custGeom>
              <a:rect b="b" l="l" r="r" t="t"/>
              <a:pathLst>
                <a:path extrusionOk="0" h="722" w="846">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3"/>
            <p:cNvSpPr/>
            <p:nvPr/>
          </p:nvSpPr>
          <p:spPr>
            <a:xfrm>
              <a:off x="7839925" y="2251610"/>
              <a:ext cx="22044" cy="18876"/>
            </a:xfrm>
            <a:custGeom>
              <a:rect b="b" l="l" r="r" t="t"/>
              <a:pathLst>
                <a:path extrusionOk="0" h="721" w="842">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3"/>
            <p:cNvSpPr/>
            <p:nvPr/>
          </p:nvSpPr>
          <p:spPr>
            <a:xfrm>
              <a:off x="7816154" y="2205455"/>
              <a:ext cx="22148" cy="18954"/>
            </a:xfrm>
            <a:custGeom>
              <a:rect b="b" l="l" r="r" t="t"/>
              <a:pathLst>
                <a:path extrusionOk="0" h="724" w="846">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3"/>
            <p:cNvSpPr/>
            <p:nvPr/>
          </p:nvSpPr>
          <p:spPr>
            <a:xfrm>
              <a:off x="7642345" y="2028923"/>
              <a:ext cx="104772" cy="177841"/>
            </a:xfrm>
            <a:custGeom>
              <a:rect b="b" l="l" r="r" t="t"/>
              <a:pathLst>
                <a:path extrusionOk="0" h="6793" w="4002">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3"/>
            <p:cNvSpPr/>
            <p:nvPr/>
          </p:nvSpPr>
          <p:spPr>
            <a:xfrm>
              <a:off x="7685594" y="2028871"/>
              <a:ext cx="52229" cy="177788"/>
            </a:xfrm>
            <a:custGeom>
              <a:rect b="b" l="l" r="r" t="t"/>
              <a:pathLst>
                <a:path extrusionOk="0" h="6791" w="1995">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3"/>
            <p:cNvSpPr/>
            <p:nvPr/>
          </p:nvSpPr>
          <p:spPr>
            <a:xfrm>
              <a:off x="7508513" y="2292608"/>
              <a:ext cx="372070" cy="10865"/>
            </a:xfrm>
            <a:custGeom>
              <a:rect b="b" l="l" r="r" t="t"/>
              <a:pathLst>
                <a:path extrusionOk="0" h="415" w="14212">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3"/>
            <p:cNvSpPr/>
            <p:nvPr/>
          </p:nvSpPr>
          <p:spPr>
            <a:xfrm>
              <a:off x="7508644" y="2128119"/>
              <a:ext cx="372044" cy="109066"/>
            </a:xfrm>
            <a:custGeom>
              <a:rect b="b" l="l" r="r" t="t"/>
              <a:pathLst>
                <a:path extrusionOk="0" h="4166" w="14211">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3"/>
            <p:cNvSpPr/>
            <p:nvPr/>
          </p:nvSpPr>
          <p:spPr>
            <a:xfrm>
              <a:off x="7644361" y="2023478"/>
              <a:ext cx="109930" cy="188548"/>
            </a:xfrm>
            <a:custGeom>
              <a:rect b="b" l="l" r="r" t="t"/>
              <a:pathLst>
                <a:path extrusionOk="0" h="7202" w="4199">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1" name="Google Shape;10421;p73"/>
          <p:cNvGrpSpPr/>
          <p:nvPr/>
        </p:nvGrpSpPr>
        <p:grpSpPr>
          <a:xfrm>
            <a:off x="7070705" y="1790903"/>
            <a:ext cx="368405" cy="334449"/>
            <a:chOff x="7070705" y="1996303"/>
            <a:chExt cx="368405" cy="334449"/>
          </a:xfrm>
        </p:grpSpPr>
        <p:sp>
          <p:nvSpPr>
            <p:cNvPr id="10422" name="Google Shape;10422;p73"/>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3"/>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3"/>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3"/>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3"/>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3"/>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3"/>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3"/>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3"/>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3"/>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3"/>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3"/>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3"/>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3"/>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3"/>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73"/>
          <p:cNvGrpSpPr/>
          <p:nvPr/>
        </p:nvGrpSpPr>
        <p:grpSpPr>
          <a:xfrm>
            <a:off x="6630645" y="1834938"/>
            <a:ext cx="368536" cy="246275"/>
            <a:chOff x="6630645" y="2040338"/>
            <a:chExt cx="368536" cy="246275"/>
          </a:xfrm>
        </p:grpSpPr>
        <p:sp>
          <p:nvSpPr>
            <p:cNvPr id="10438" name="Google Shape;10438;p73"/>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3"/>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3"/>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3"/>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3"/>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3"/>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3"/>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3"/>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3"/>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3"/>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3"/>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3"/>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3"/>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3"/>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3"/>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3"/>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3"/>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3"/>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3"/>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3"/>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3"/>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3"/>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3"/>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3"/>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3"/>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3"/>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73"/>
          <p:cNvGrpSpPr/>
          <p:nvPr/>
        </p:nvGrpSpPr>
        <p:grpSpPr>
          <a:xfrm>
            <a:off x="6190455" y="1789646"/>
            <a:ext cx="368771" cy="336858"/>
            <a:chOff x="6190455" y="1995046"/>
            <a:chExt cx="368771" cy="336858"/>
          </a:xfrm>
        </p:grpSpPr>
        <p:sp>
          <p:nvSpPr>
            <p:cNvPr id="10465" name="Google Shape;10465;p73"/>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3"/>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3"/>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3"/>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3"/>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3"/>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3"/>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3"/>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3"/>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3"/>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3"/>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3"/>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3"/>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3"/>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3"/>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3"/>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3"/>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3"/>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73"/>
          <p:cNvGrpSpPr/>
          <p:nvPr/>
        </p:nvGrpSpPr>
        <p:grpSpPr>
          <a:xfrm>
            <a:off x="5750631" y="1810983"/>
            <a:ext cx="371677" cy="293740"/>
            <a:chOff x="5750631" y="2016383"/>
            <a:chExt cx="371677" cy="293740"/>
          </a:xfrm>
        </p:grpSpPr>
        <p:sp>
          <p:nvSpPr>
            <p:cNvPr id="10484" name="Google Shape;10484;p73"/>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3"/>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3"/>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3"/>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3"/>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3"/>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3"/>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3"/>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3"/>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3"/>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3"/>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3"/>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73"/>
          <p:cNvGrpSpPr/>
          <p:nvPr/>
        </p:nvGrpSpPr>
        <p:grpSpPr>
          <a:xfrm>
            <a:off x="5310807" y="1817449"/>
            <a:ext cx="368274" cy="281226"/>
            <a:chOff x="5310807" y="2022849"/>
            <a:chExt cx="368274" cy="281226"/>
          </a:xfrm>
        </p:grpSpPr>
        <p:sp>
          <p:nvSpPr>
            <p:cNvPr id="10497" name="Google Shape;10497;p73"/>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3"/>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3"/>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3"/>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3"/>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3"/>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3"/>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3"/>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3"/>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3"/>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3"/>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3"/>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3"/>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3"/>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3"/>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3"/>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3"/>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3"/>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3"/>
            <p:cNvSpPr/>
            <p:nvPr/>
          </p:nvSpPr>
          <p:spPr>
            <a:xfrm>
              <a:off x="5310807" y="2022849"/>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73"/>
          <p:cNvGrpSpPr/>
          <p:nvPr/>
        </p:nvGrpSpPr>
        <p:grpSpPr>
          <a:xfrm>
            <a:off x="4865589" y="1817030"/>
            <a:ext cx="375788" cy="281828"/>
            <a:chOff x="4865589" y="2022430"/>
            <a:chExt cx="375788" cy="281828"/>
          </a:xfrm>
        </p:grpSpPr>
        <p:sp>
          <p:nvSpPr>
            <p:cNvPr id="10517" name="Google Shape;10517;p73"/>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3"/>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3"/>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3"/>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3"/>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3"/>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3"/>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3"/>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3"/>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3"/>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3"/>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73"/>
          <p:cNvGrpSpPr/>
          <p:nvPr/>
        </p:nvGrpSpPr>
        <p:grpSpPr>
          <a:xfrm>
            <a:off x="7107069" y="3154855"/>
            <a:ext cx="293818" cy="368012"/>
            <a:chOff x="7107069" y="3360255"/>
            <a:chExt cx="293818" cy="368012"/>
          </a:xfrm>
        </p:grpSpPr>
        <p:sp>
          <p:nvSpPr>
            <p:cNvPr id="10529" name="Google Shape;10529;p73"/>
            <p:cNvSpPr/>
            <p:nvPr/>
          </p:nvSpPr>
          <p:spPr>
            <a:xfrm>
              <a:off x="7127699" y="3365805"/>
              <a:ext cx="257585" cy="357069"/>
            </a:xfrm>
            <a:custGeom>
              <a:rect b="b" l="l" r="r" t="t"/>
              <a:pathLst>
                <a:path extrusionOk="0" h="13639" w="9839">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3"/>
            <p:cNvSpPr/>
            <p:nvPr/>
          </p:nvSpPr>
          <p:spPr>
            <a:xfrm>
              <a:off x="7214590" y="3365674"/>
              <a:ext cx="170694" cy="325784"/>
            </a:xfrm>
            <a:custGeom>
              <a:rect b="b" l="l" r="r" t="t"/>
              <a:pathLst>
                <a:path extrusionOk="0" h="12444" w="652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3"/>
            <p:cNvSpPr/>
            <p:nvPr/>
          </p:nvSpPr>
          <p:spPr>
            <a:xfrm>
              <a:off x="7283522" y="3667267"/>
              <a:ext cx="84797" cy="52098"/>
            </a:xfrm>
            <a:custGeom>
              <a:rect b="b" l="l" r="r" t="t"/>
              <a:pathLst>
                <a:path extrusionOk="0" h="1990" w="3239">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3"/>
            <p:cNvSpPr/>
            <p:nvPr/>
          </p:nvSpPr>
          <p:spPr>
            <a:xfrm>
              <a:off x="7143276" y="3667267"/>
              <a:ext cx="84797" cy="52098"/>
            </a:xfrm>
            <a:custGeom>
              <a:rect b="b" l="l" r="r" t="t"/>
              <a:pathLst>
                <a:path extrusionOk="0" h="1990" w="3239">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3"/>
            <p:cNvSpPr/>
            <p:nvPr/>
          </p:nvSpPr>
          <p:spPr>
            <a:xfrm>
              <a:off x="7157282" y="3661796"/>
              <a:ext cx="71183" cy="38537"/>
            </a:xfrm>
            <a:custGeom>
              <a:rect b="b" l="l" r="r" t="t"/>
              <a:pathLst>
                <a:path extrusionOk="0" h="1472" w="2719">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3"/>
            <p:cNvSpPr/>
            <p:nvPr/>
          </p:nvSpPr>
          <p:spPr>
            <a:xfrm>
              <a:off x="7284281" y="3661796"/>
              <a:ext cx="71157" cy="38485"/>
            </a:xfrm>
            <a:custGeom>
              <a:rect b="b" l="l" r="r" t="t"/>
              <a:pathLst>
                <a:path extrusionOk="0" h="1470" w="2718">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3"/>
            <p:cNvSpPr/>
            <p:nvPr/>
          </p:nvSpPr>
          <p:spPr>
            <a:xfrm>
              <a:off x="7107069" y="3360255"/>
              <a:ext cx="293818" cy="368012"/>
            </a:xfrm>
            <a:custGeom>
              <a:rect b="b" l="l" r="r" t="t"/>
              <a:pathLst>
                <a:path extrusionOk="0" h="14057" w="11223">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73"/>
          <p:cNvGrpSpPr/>
          <p:nvPr/>
        </p:nvGrpSpPr>
        <p:grpSpPr>
          <a:xfrm>
            <a:off x="7578597" y="3154933"/>
            <a:ext cx="234285" cy="367855"/>
            <a:chOff x="7578597" y="3360333"/>
            <a:chExt cx="234285" cy="367855"/>
          </a:xfrm>
        </p:grpSpPr>
        <p:sp>
          <p:nvSpPr>
            <p:cNvPr id="10537" name="Google Shape;10537;p73"/>
            <p:cNvSpPr/>
            <p:nvPr/>
          </p:nvSpPr>
          <p:spPr>
            <a:xfrm>
              <a:off x="7658315"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3"/>
            <p:cNvSpPr/>
            <p:nvPr/>
          </p:nvSpPr>
          <p:spPr>
            <a:xfrm>
              <a:off x="7645853" y="3702506"/>
              <a:ext cx="43171" cy="20132"/>
            </a:xfrm>
            <a:custGeom>
              <a:rect b="b" l="l" r="r" t="t"/>
              <a:pathLst>
                <a:path extrusionOk="0" h="769" w="1649">
                  <a:moveTo>
                    <a:pt x="270" y="0"/>
                  </a:moveTo>
                  <a:lnTo>
                    <a:pt x="1" y="769"/>
                  </a:lnTo>
                  <a:lnTo>
                    <a:pt x="1649" y="769"/>
                  </a:lnTo>
                  <a:lnTo>
                    <a:pt x="1384"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3"/>
            <p:cNvSpPr/>
            <p:nvPr/>
          </p:nvSpPr>
          <p:spPr>
            <a:xfrm>
              <a:off x="7702585" y="3702506"/>
              <a:ext cx="43171" cy="20132"/>
            </a:xfrm>
            <a:custGeom>
              <a:rect b="b" l="l" r="r" t="t"/>
              <a:pathLst>
                <a:path extrusionOk="0" h="769" w="1649">
                  <a:moveTo>
                    <a:pt x="265" y="0"/>
                  </a:moveTo>
                  <a:lnTo>
                    <a:pt x="0" y="769"/>
                  </a:lnTo>
                  <a:lnTo>
                    <a:pt x="1648" y="769"/>
                  </a:lnTo>
                  <a:lnTo>
                    <a:pt x="1379"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3"/>
            <p:cNvSpPr/>
            <p:nvPr/>
          </p:nvSpPr>
          <p:spPr>
            <a:xfrm>
              <a:off x="7587367" y="3365595"/>
              <a:ext cx="160143" cy="31049"/>
            </a:xfrm>
            <a:custGeom>
              <a:rect b="b" l="l" r="r" t="t"/>
              <a:pathLst>
                <a:path extrusionOk="0" h="1186" w="6117">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3"/>
            <p:cNvSpPr/>
            <p:nvPr/>
          </p:nvSpPr>
          <p:spPr>
            <a:xfrm>
              <a:off x="7589645" y="3366067"/>
              <a:ext cx="156975" cy="30447"/>
            </a:xfrm>
            <a:custGeom>
              <a:rect b="b" l="l" r="r" t="t"/>
              <a:pathLst>
                <a:path extrusionOk="0" h="1163" w="5996">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3"/>
            <p:cNvSpPr/>
            <p:nvPr/>
          </p:nvSpPr>
          <p:spPr>
            <a:xfrm>
              <a:off x="7695778" y="3365726"/>
              <a:ext cx="107443" cy="30788"/>
            </a:xfrm>
            <a:custGeom>
              <a:rect b="b" l="l" r="r" t="t"/>
              <a:pathLst>
                <a:path extrusionOk="0" h="1176" w="4104">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3"/>
            <p:cNvSpPr/>
            <p:nvPr/>
          </p:nvSpPr>
          <p:spPr>
            <a:xfrm>
              <a:off x="7695909" y="3369836"/>
              <a:ext cx="66576" cy="26180"/>
            </a:xfrm>
            <a:custGeom>
              <a:rect b="b" l="l" r="r" t="t"/>
              <a:pathLst>
                <a:path extrusionOk="0" h="1000" w="2543">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3"/>
            <p:cNvSpPr/>
            <p:nvPr/>
          </p:nvSpPr>
          <p:spPr>
            <a:xfrm>
              <a:off x="7714916"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3"/>
            <p:cNvSpPr/>
            <p:nvPr/>
          </p:nvSpPr>
          <p:spPr>
            <a:xfrm>
              <a:off x="7578597" y="3360333"/>
              <a:ext cx="234285" cy="367855"/>
            </a:xfrm>
            <a:custGeom>
              <a:rect b="b" l="l" r="r" t="t"/>
              <a:pathLst>
                <a:path extrusionOk="0" h="14051" w="8949">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73"/>
          <p:cNvGrpSpPr/>
          <p:nvPr/>
        </p:nvGrpSpPr>
        <p:grpSpPr>
          <a:xfrm>
            <a:off x="6697352" y="4083983"/>
            <a:ext cx="269130" cy="354530"/>
            <a:chOff x="6697352" y="4289383"/>
            <a:chExt cx="269130" cy="354530"/>
          </a:xfrm>
        </p:grpSpPr>
        <p:sp>
          <p:nvSpPr>
            <p:cNvPr id="10547" name="Google Shape;10547;p73"/>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3"/>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3"/>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3"/>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3"/>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3"/>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3"/>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3"/>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3"/>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73"/>
          <p:cNvGrpSpPr/>
          <p:nvPr/>
        </p:nvGrpSpPr>
        <p:grpSpPr>
          <a:xfrm>
            <a:off x="5768616" y="2703485"/>
            <a:ext cx="334816" cy="368536"/>
            <a:chOff x="5768616" y="2908885"/>
            <a:chExt cx="334816" cy="368536"/>
          </a:xfrm>
        </p:grpSpPr>
        <p:sp>
          <p:nvSpPr>
            <p:cNvPr id="10557" name="Google Shape;10557;p73"/>
            <p:cNvSpPr/>
            <p:nvPr/>
          </p:nvSpPr>
          <p:spPr>
            <a:xfrm>
              <a:off x="5776025" y="2916059"/>
              <a:ext cx="196978" cy="193706"/>
            </a:xfrm>
            <a:custGeom>
              <a:rect b="b" l="l" r="r" t="t"/>
              <a:pathLst>
                <a:path extrusionOk="0" h="7399" w="7524">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3"/>
            <p:cNvSpPr/>
            <p:nvPr/>
          </p:nvSpPr>
          <p:spPr>
            <a:xfrm>
              <a:off x="5872996" y="2916059"/>
              <a:ext cx="99903" cy="193706"/>
            </a:xfrm>
            <a:custGeom>
              <a:rect b="b" l="l" r="r" t="t"/>
              <a:pathLst>
                <a:path extrusionOk="0" h="7399" w="3816">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3"/>
            <p:cNvSpPr/>
            <p:nvPr/>
          </p:nvSpPr>
          <p:spPr>
            <a:xfrm>
              <a:off x="5778931" y="2955041"/>
              <a:ext cx="191062" cy="154724"/>
            </a:xfrm>
            <a:custGeom>
              <a:rect b="b" l="l" r="r" t="t"/>
              <a:pathLst>
                <a:path extrusionOk="0" h="5910" w="7298">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3"/>
            <p:cNvSpPr/>
            <p:nvPr/>
          </p:nvSpPr>
          <p:spPr>
            <a:xfrm>
              <a:off x="5872996" y="2955171"/>
              <a:ext cx="96997" cy="154724"/>
            </a:xfrm>
            <a:custGeom>
              <a:rect b="b" l="l" r="r" t="t"/>
              <a:pathLst>
                <a:path extrusionOk="0" h="5910" w="3705">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3"/>
            <p:cNvSpPr/>
            <p:nvPr/>
          </p:nvSpPr>
          <p:spPr>
            <a:xfrm>
              <a:off x="5828987" y="3109738"/>
              <a:ext cx="91080" cy="29845"/>
            </a:xfrm>
            <a:custGeom>
              <a:rect b="b" l="l" r="r" t="t"/>
              <a:pathLst>
                <a:path extrusionOk="0" h="1140" w="3479">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3"/>
            <p:cNvSpPr/>
            <p:nvPr/>
          </p:nvSpPr>
          <p:spPr>
            <a:xfrm>
              <a:off x="5872368" y="3109738"/>
              <a:ext cx="47700" cy="29845"/>
            </a:xfrm>
            <a:custGeom>
              <a:rect b="b" l="l" r="r" t="t"/>
              <a:pathLst>
                <a:path extrusionOk="0" h="1140" w="1822">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3"/>
            <p:cNvSpPr/>
            <p:nvPr/>
          </p:nvSpPr>
          <p:spPr>
            <a:xfrm>
              <a:off x="6051727" y="2995541"/>
              <a:ext cx="44794" cy="94850"/>
            </a:xfrm>
            <a:custGeom>
              <a:rect b="b" l="l" r="r" t="t"/>
              <a:pathLst>
                <a:path extrusionOk="0" h="3623" w="1711">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3"/>
            <p:cNvSpPr/>
            <p:nvPr/>
          </p:nvSpPr>
          <p:spPr>
            <a:xfrm>
              <a:off x="6064424" y="2995541"/>
              <a:ext cx="31966" cy="94850"/>
            </a:xfrm>
            <a:custGeom>
              <a:rect b="b" l="l" r="r" t="t"/>
              <a:pathLst>
                <a:path extrusionOk="0" h="3623" w="1221">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3"/>
            <p:cNvSpPr/>
            <p:nvPr/>
          </p:nvSpPr>
          <p:spPr>
            <a:xfrm>
              <a:off x="5768616" y="2908885"/>
              <a:ext cx="334816" cy="368536"/>
            </a:xfrm>
            <a:custGeom>
              <a:rect b="b" l="l" r="r" t="t"/>
              <a:pathLst>
                <a:path extrusionOk="0" h="14077" w="12789">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73"/>
          <p:cNvGrpSpPr/>
          <p:nvPr/>
        </p:nvGrpSpPr>
        <p:grpSpPr>
          <a:xfrm>
            <a:off x="6657061" y="2703485"/>
            <a:ext cx="323114" cy="368667"/>
            <a:chOff x="6657061" y="2908885"/>
            <a:chExt cx="323114" cy="368667"/>
          </a:xfrm>
        </p:grpSpPr>
        <p:sp>
          <p:nvSpPr>
            <p:cNvPr id="10567" name="Google Shape;10567;p73"/>
            <p:cNvSpPr/>
            <p:nvPr/>
          </p:nvSpPr>
          <p:spPr>
            <a:xfrm>
              <a:off x="6662454" y="2914174"/>
              <a:ext cx="312066" cy="357828"/>
            </a:xfrm>
            <a:custGeom>
              <a:rect b="b" l="l" r="r" t="t"/>
              <a:pathLst>
                <a:path extrusionOk="0" h="13668" w="1192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3"/>
            <p:cNvSpPr/>
            <p:nvPr/>
          </p:nvSpPr>
          <p:spPr>
            <a:xfrm>
              <a:off x="6662349" y="2943862"/>
              <a:ext cx="312039" cy="328271"/>
            </a:xfrm>
            <a:custGeom>
              <a:rect b="b" l="l" r="r" t="t"/>
              <a:pathLst>
                <a:path extrusionOk="0" h="12539" w="11919">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3"/>
            <p:cNvSpPr/>
            <p:nvPr/>
          </p:nvSpPr>
          <p:spPr>
            <a:xfrm>
              <a:off x="6746099" y="2951035"/>
              <a:ext cx="144671" cy="55109"/>
            </a:xfrm>
            <a:custGeom>
              <a:rect b="b" l="l" r="r" t="t"/>
              <a:pathLst>
                <a:path extrusionOk="0" h="2105" w="5526">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3"/>
            <p:cNvSpPr/>
            <p:nvPr/>
          </p:nvSpPr>
          <p:spPr>
            <a:xfrm>
              <a:off x="6838802" y="2951035"/>
              <a:ext cx="51967" cy="55109"/>
            </a:xfrm>
            <a:custGeom>
              <a:rect b="b" l="l" r="r" t="t"/>
              <a:pathLst>
                <a:path extrusionOk="0" h="2105" w="1985">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3"/>
            <p:cNvSpPr/>
            <p:nvPr/>
          </p:nvSpPr>
          <p:spPr>
            <a:xfrm>
              <a:off x="6813015" y="3057064"/>
              <a:ext cx="10839" cy="160745"/>
            </a:xfrm>
            <a:custGeom>
              <a:rect b="b" l="l" r="r" t="t"/>
              <a:pathLst>
                <a:path extrusionOk="0" h="6140" w="414">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3"/>
            <p:cNvSpPr/>
            <p:nvPr/>
          </p:nvSpPr>
          <p:spPr>
            <a:xfrm>
              <a:off x="6740811" y="2945485"/>
              <a:ext cx="155352" cy="65921"/>
            </a:xfrm>
            <a:custGeom>
              <a:rect b="b" l="l" r="r" t="t"/>
              <a:pathLst>
                <a:path extrusionOk="0" h="2518" w="5934">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3"/>
            <p:cNvSpPr/>
            <p:nvPr/>
          </p:nvSpPr>
          <p:spPr>
            <a:xfrm>
              <a:off x="6657061" y="2908885"/>
              <a:ext cx="323114" cy="368667"/>
            </a:xfrm>
            <a:custGeom>
              <a:rect b="b" l="l" r="r" t="t"/>
              <a:pathLst>
                <a:path extrusionOk="0" h="14082" w="12342">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73"/>
          <p:cNvGrpSpPr/>
          <p:nvPr/>
        </p:nvGrpSpPr>
        <p:grpSpPr>
          <a:xfrm>
            <a:off x="6211084" y="2703773"/>
            <a:ext cx="330915" cy="368457"/>
            <a:chOff x="6211084" y="2909173"/>
            <a:chExt cx="330915" cy="368457"/>
          </a:xfrm>
        </p:grpSpPr>
        <p:sp>
          <p:nvSpPr>
            <p:cNvPr id="10575" name="Google Shape;10575;p73"/>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3"/>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3"/>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3"/>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3"/>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3"/>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3"/>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3"/>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73"/>
          <p:cNvGrpSpPr/>
          <p:nvPr/>
        </p:nvGrpSpPr>
        <p:grpSpPr>
          <a:xfrm>
            <a:off x="7543097" y="2703354"/>
            <a:ext cx="314945" cy="368300"/>
            <a:chOff x="7543097" y="2908754"/>
            <a:chExt cx="314945" cy="368300"/>
          </a:xfrm>
        </p:grpSpPr>
        <p:sp>
          <p:nvSpPr>
            <p:cNvPr id="10584" name="Google Shape;10584;p73"/>
            <p:cNvSpPr/>
            <p:nvPr/>
          </p:nvSpPr>
          <p:spPr>
            <a:xfrm>
              <a:off x="7593284" y="2914409"/>
              <a:ext cx="214833" cy="204387"/>
            </a:xfrm>
            <a:custGeom>
              <a:rect b="b" l="l" r="r" t="t"/>
              <a:pathLst>
                <a:path extrusionOk="0" h="7807" w="8206">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3"/>
            <p:cNvSpPr/>
            <p:nvPr/>
          </p:nvSpPr>
          <p:spPr>
            <a:xfrm>
              <a:off x="7658315" y="3210112"/>
              <a:ext cx="84928" cy="61890"/>
            </a:xfrm>
            <a:custGeom>
              <a:rect b="b" l="l" r="r" t="t"/>
              <a:pathLst>
                <a:path extrusionOk="0" h="2364" w="3244">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3"/>
            <p:cNvSpPr/>
            <p:nvPr/>
          </p:nvSpPr>
          <p:spPr>
            <a:xfrm>
              <a:off x="7625223" y="2914252"/>
              <a:ext cx="62675" cy="20787"/>
            </a:xfrm>
            <a:custGeom>
              <a:rect b="b" l="l" r="r" t="t"/>
              <a:pathLst>
                <a:path extrusionOk="0" h="794" w="2394">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3"/>
            <p:cNvSpPr/>
            <p:nvPr/>
          </p:nvSpPr>
          <p:spPr>
            <a:xfrm>
              <a:off x="7687741" y="2914357"/>
              <a:ext cx="120271" cy="204571"/>
            </a:xfrm>
            <a:custGeom>
              <a:rect b="b" l="l" r="r" t="t"/>
              <a:pathLst>
                <a:path extrusionOk="0" h="7814" w="4594">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3"/>
            <p:cNvSpPr/>
            <p:nvPr/>
          </p:nvSpPr>
          <p:spPr>
            <a:xfrm>
              <a:off x="7687741" y="3210165"/>
              <a:ext cx="55502" cy="61968"/>
            </a:xfrm>
            <a:custGeom>
              <a:rect b="b" l="l" r="r" t="t"/>
              <a:pathLst>
                <a:path extrusionOk="0" h="2367" w="212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3"/>
            <p:cNvSpPr/>
            <p:nvPr/>
          </p:nvSpPr>
          <p:spPr>
            <a:xfrm>
              <a:off x="7658315" y="3210112"/>
              <a:ext cx="84928" cy="27803"/>
            </a:xfrm>
            <a:custGeom>
              <a:rect b="b" l="l" r="r" t="t"/>
              <a:pathLst>
                <a:path extrusionOk="0" h="1062" w="3244">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3"/>
            <p:cNvSpPr/>
            <p:nvPr/>
          </p:nvSpPr>
          <p:spPr>
            <a:xfrm>
              <a:off x="7650749" y="3240586"/>
              <a:ext cx="99772" cy="17096"/>
            </a:xfrm>
            <a:custGeom>
              <a:rect b="b" l="l" r="r" t="t"/>
              <a:pathLst>
                <a:path extrusionOk="0" h="653" w="3811">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3"/>
            <p:cNvSpPr/>
            <p:nvPr/>
          </p:nvSpPr>
          <p:spPr>
            <a:xfrm>
              <a:off x="7650120" y="3034602"/>
              <a:ext cx="100400" cy="17305"/>
            </a:xfrm>
            <a:custGeom>
              <a:rect b="b" l="l" r="r" t="t"/>
              <a:pathLst>
                <a:path extrusionOk="0" h="661" w="3835">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3"/>
            <p:cNvSpPr/>
            <p:nvPr/>
          </p:nvSpPr>
          <p:spPr>
            <a:xfrm>
              <a:off x="7650120" y="3062379"/>
              <a:ext cx="99013" cy="17200"/>
            </a:xfrm>
            <a:custGeom>
              <a:rect b="b" l="l" r="r" t="t"/>
              <a:pathLst>
                <a:path extrusionOk="0" h="657" w="3782">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3"/>
            <p:cNvSpPr/>
            <p:nvPr/>
          </p:nvSpPr>
          <p:spPr>
            <a:xfrm>
              <a:off x="7650120" y="3087668"/>
              <a:ext cx="99013" cy="17305"/>
            </a:xfrm>
            <a:custGeom>
              <a:rect b="b" l="l" r="r" t="t"/>
              <a:pathLst>
                <a:path extrusionOk="0" h="661" w="3782">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3"/>
            <p:cNvSpPr/>
            <p:nvPr/>
          </p:nvSpPr>
          <p:spPr>
            <a:xfrm>
              <a:off x="7548856" y="3016511"/>
              <a:ext cx="303636" cy="223708"/>
            </a:xfrm>
            <a:custGeom>
              <a:rect b="b" l="l" r="r" t="t"/>
              <a:pathLst>
                <a:path extrusionOk="0" h="8545" w="11598">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3"/>
            <p:cNvSpPr/>
            <p:nvPr/>
          </p:nvSpPr>
          <p:spPr>
            <a:xfrm>
              <a:off x="7550139" y="3041330"/>
              <a:ext cx="301384" cy="199020"/>
            </a:xfrm>
            <a:custGeom>
              <a:rect b="b" l="l" r="r" t="t"/>
              <a:pathLst>
                <a:path extrusionOk="0" h="7602" w="11512">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3"/>
            <p:cNvSpPr/>
            <p:nvPr/>
          </p:nvSpPr>
          <p:spPr>
            <a:xfrm>
              <a:off x="7543097" y="2908754"/>
              <a:ext cx="314945" cy="368300"/>
            </a:xfrm>
            <a:custGeom>
              <a:rect b="b" l="l" r="r" t="t"/>
              <a:pathLst>
                <a:path extrusionOk="0" h="14068" w="1203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73"/>
          <p:cNvGrpSpPr/>
          <p:nvPr/>
        </p:nvGrpSpPr>
        <p:grpSpPr>
          <a:xfrm>
            <a:off x="7090471" y="2703564"/>
            <a:ext cx="331282" cy="368588"/>
            <a:chOff x="7090471" y="2908964"/>
            <a:chExt cx="331282" cy="368588"/>
          </a:xfrm>
        </p:grpSpPr>
        <p:sp>
          <p:nvSpPr>
            <p:cNvPr id="10598" name="Google Shape;10598;p73"/>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3"/>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3"/>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73"/>
          <p:cNvGrpSpPr/>
          <p:nvPr/>
        </p:nvGrpSpPr>
        <p:grpSpPr>
          <a:xfrm>
            <a:off x="7159769" y="3621199"/>
            <a:ext cx="195722" cy="339816"/>
            <a:chOff x="7159769" y="3826599"/>
            <a:chExt cx="195722" cy="339816"/>
          </a:xfrm>
        </p:grpSpPr>
        <p:sp>
          <p:nvSpPr>
            <p:cNvPr id="10602" name="Google Shape;10602;p73"/>
            <p:cNvSpPr/>
            <p:nvPr/>
          </p:nvSpPr>
          <p:spPr>
            <a:xfrm>
              <a:off x="7186054" y="3862099"/>
              <a:ext cx="143152" cy="128439"/>
            </a:xfrm>
            <a:custGeom>
              <a:rect b="b" l="l" r="r" t="t"/>
              <a:pathLst>
                <a:path extrusionOk="0" h="4906" w="5468">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3"/>
            <p:cNvSpPr/>
            <p:nvPr/>
          </p:nvSpPr>
          <p:spPr>
            <a:xfrm>
              <a:off x="7277736" y="3862099"/>
              <a:ext cx="51470" cy="128439"/>
            </a:xfrm>
            <a:custGeom>
              <a:rect b="b" l="l" r="r" t="t"/>
              <a:pathLst>
                <a:path extrusionOk="0" h="4906" w="1966">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3"/>
            <p:cNvSpPr/>
            <p:nvPr/>
          </p:nvSpPr>
          <p:spPr>
            <a:xfrm>
              <a:off x="7208438" y="3831495"/>
              <a:ext cx="98489" cy="49742"/>
            </a:xfrm>
            <a:custGeom>
              <a:rect b="b" l="l" r="r" t="t"/>
              <a:pathLst>
                <a:path extrusionOk="0" h="1900" w="3762">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3"/>
            <p:cNvSpPr/>
            <p:nvPr/>
          </p:nvSpPr>
          <p:spPr>
            <a:xfrm>
              <a:off x="7274333" y="3835422"/>
              <a:ext cx="32463" cy="45684"/>
            </a:xfrm>
            <a:custGeom>
              <a:rect b="b" l="l" r="r" t="t"/>
              <a:pathLst>
                <a:path extrusionOk="0" h="1745" w="124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3"/>
            <p:cNvSpPr/>
            <p:nvPr/>
          </p:nvSpPr>
          <p:spPr>
            <a:xfrm>
              <a:off x="7244645" y="3840631"/>
              <a:ext cx="25944" cy="22724"/>
            </a:xfrm>
            <a:custGeom>
              <a:rect b="b" l="l" r="r" t="t"/>
              <a:pathLst>
                <a:path extrusionOk="0" h="868" w="991">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3"/>
            <p:cNvSpPr/>
            <p:nvPr/>
          </p:nvSpPr>
          <p:spPr>
            <a:xfrm>
              <a:off x="7165162" y="3986611"/>
              <a:ext cx="184909" cy="174751"/>
            </a:xfrm>
            <a:custGeom>
              <a:rect b="b" l="l" r="r" t="t"/>
              <a:pathLst>
                <a:path extrusionOk="0" h="6675" w="7063">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3"/>
            <p:cNvSpPr/>
            <p:nvPr/>
          </p:nvSpPr>
          <p:spPr>
            <a:xfrm>
              <a:off x="7240011" y="3986742"/>
              <a:ext cx="5917" cy="3796"/>
            </a:xfrm>
            <a:custGeom>
              <a:rect b="b" l="l" r="r" t="t"/>
              <a:pathLst>
                <a:path extrusionOk="0" h="145" w="226">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3"/>
            <p:cNvSpPr/>
            <p:nvPr/>
          </p:nvSpPr>
          <p:spPr>
            <a:xfrm>
              <a:off x="7245901" y="3986611"/>
              <a:ext cx="104170" cy="174725"/>
            </a:xfrm>
            <a:custGeom>
              <a:rect b="b" l="l" r="r" t="t"/>
              <a:pathLst>
                <a:path extrusionOk="0" h="6674" w="3979">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3"/>
            <p:cNvSpPr/>
            <p:nvPr/>
          </p:nvSpPr>
          <p:spPr>
            <a:xfrm>
              <a:off x="7224277" y="3986611"/>
              <a:ext cx="65188" cy="82650"/>
            </a:xfrm>
            <a:custGeom>
              <a:rect b="b" l="l" r="r" t="t"/>
              <a:pathLst>
                <a:path extrusionOk="0" h="3157" w="249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3"/>
            <p:cNvSpPr/>
            <p:nvPr/>
          </p:nvSpPr>
          <p:spPr>
            <a:xfrm>
              <a:off x="7239880" y="3986742"/>
              <a:ext cx="35369" cy="17253"/>
            </a:xfrm>
            <a:custGeom>
              <a:rect b="b" l="l" r="r" t="t"/>
              <a:pathLst>
                <a:path extrusionOk="0" h="659" w="1351">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3"/>
            <p:cNvSpPr/>
            <p:nvPr/>
          </p:nvSpPr>
          <p:spPr>
            <a:xfrm>
              <a:off x="7213962" y="3888515"/>
              <a:ext cx="87441" cy="99379"/>
            </a:xfrm>
            <a:custGeom>
              <a:rect b="b" l="l" r="r" t="t"/>
              <a:pathLst>
                <a:path extrusionOk="0" h="3796" w="334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3"/>
            <p:cNvSpPr/>
            <p:nvPr/>
          </p:nvSpPr>
          <p:spPr>
            <a:xfrm>
              <a:off x="7260248" y="3888619"/>
              <a:ext cx="41286" cy="99903"/>
            </a:xfrm>
            <a:custGeom>
              <a:rect b="b" l="l" r="r" t="t"/>
              <a:pathLst>
                <a:path extrusionOk="0" h="3816" w="1577">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3"/>
            <p:cNvSpPr/>
            <p:nvPr/>
          </p:nvSpPr>
          <p:spPr>
            <a:xfrm>
              <a:off x="7159769" y="3826599"/>
              <a:ext cx="195722" cy="339816"/>
            </a:xfrm>
            <a:custGeom>
              <a:rect b="b" l="l" r="r" t="t"/>
              <a:pathLst>
                <a:path extrusionOk="0" h="12980" w="7476">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73"/>
          <p:cNvGrpSpPr/>
          <p:nvPr/>
        </p:nvGrpSpPr>
        <p:grpSpPr>
          <a:xfrm>
            <a:off x="4959157" y="2703485"/>
            <a:ext cx="191454" cy="369531"/>
            <a:chOff x="4959157" y="2908885"/>
            <a:chExt cx="191454" cy="369531"/>
          </a:xfrm>
        </p:grpSpPr>
        <p:sp>
          <p:nvSpPr>
            <p:cNvPr id="10616" name="Google Shape;10616;p73"/>
            <p:cNvSpPr/>
            <p:nvPr/>
          </p:nvSpPr>
          <p:spPr>
            <a:xfrm>
              <a:off x="4989473" y="2947867"/>
              <a:ext cx="130952" cy="325287"/>
            </a:xfrm>
            <a:custGeom>
              <a:rect b="b" l="l" r="r" t="t"/>
              <a:pathLst>
                <a:path extrusionOk="0" h="12425" w="5002">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3"/>
            <p:cNvSpPr/>
            <p:nvPr/>
          </p:nvSpPr>
          <p:spPr>
            <a:xfrm>
              <a:off x="5040289" y="2947632"/>
              <a:ext cx="79509" cy="324370"/>
            </a:xfrm>
            <a:custGeom>
              <a:rect b="b" l="l" r="r" t="t"/>
              <a:pathLst>
                <a:path extrusionOk="0" h="12390" w="3037">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3"/>
            <p:cNvSpPr/>
            <p:nvPr/>
          </p:nvSpPr>
          <p:spPr>
            <a:xfrm>
              <a:off x="4989971" y="3065703"/>
              <a:ext cx="129827" cy="206298"/>
            </a:xfrm>
            <a:custGeom>
              <a:rect b="b" l="l" r="r" t="t"/>
              <a:pathLst>
                <a:path extrusionOk="0" h="7880" w="4959">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3"/>
            <p:cNvSpPr/>
            <p:nvPr/>
          </p:nvSpPr>
          <p:spPr>
            <a:xfrm>
              <a:off x="5040289" y="3069997"/>
              <a:ext cx="79378" cy="202005"/>
            </a:xfrm>
            <a:custGeom>
              <a:rect b="b" l="l" r="r" t="t"/>
              <a:pathLst>
                <a:path extrusionOk="0" h="7716" w="3032">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3"/>
            <p:cNvSpPr/>
            <p:nvPr/>
          </p:nvSpPr>
          <p:spPr>
            <a:xfrm>
              <a:off x="5012852" y="3097172"/>
              <a:ext cx="19164" cy="16389"/>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3"/>
            <p:cNvSpPr/>
            <p:nvPr/>
          </p:nvSpPr>
          <p:spPr>
            <a:xfrm>
              <a:off x="5078381" y="3120551"/>
              <a:ext cx="16624" cy="14163"/>
            </a:xfrm>
            <a:custGeom>
              <a:rect b="b" l="l" r="r" t="t"/>
              <a:pathLst>
                <a:path extrusionOk="0" h="541" w="635">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3"/>
            <p:cNvSpPr/>
            <p:nvPr/>
          </p:nvSpPr>
          <p:spPr>
            <a:xfrm>
              <a:off x="5029712" y="3222050"/>
              <a:ext cx="16624" cy="14242"/>
            </a:xfrm>
            <a:custGeom>
              <a:rect b="b" l="l" r="r" t="t"/>
              <a:pathLst>
                <a:path extrusionOk="0" h="544" w="635">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3"/>
            <p:cNvSpPr/>
            <p:nvPr/>
          </p:nvSpPr>
          <p:spPr>
            <a:xfrm>
              <a:off x="5078381" y="3191498"/>
              <a:ext cx="16624" cy="14242"/>
            </a:xfrm>
            <a:custGeom>
              <a:rect b="b" l="l" r="r" t="t"/>
              <a:pathLst>
                <a:path extrusionOk="0" h="544" w="635">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3"/>
            <p:cNvSpPr/>
            <p:nvPr/>
          </p:nvSpPr>
          <p:spPr>
            <a:xfrm>
              <a:off x="5022931" y="3152385"/>
              <a:ext cx="20002" cy="17253"/>
            </a:xfrm>
            <a:custGeom>
              <a:rect b="b" l="l" r="r" t="t"/>
              <a:pathLst>
                <a:path extrusionOk="0" h="659" w="764">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3"/>
            <p:cNvSpPr/>
            <p:nvPr/>
          </p:nvSpPr>
          <p:spPr>
            <a:xfrm>
              <a:off x="4964576" y="2914304"/>
              <a:ext cx="180747" cy="33353"/>
            </a:xfrm>
            <a:custGeom>
              <a:rect b="b" l="l" r="r" t="t"/>
              <a:pathLst>
                <a:path extrusionOk="0" h="1274" w="6904">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3"/>
            <p:cNvSpPr/>
            <p:nvPr/>
          </p:nvSpPr>
          <p:spPr>
            <a:xfrm>
              <a:off x="5102649" y="2914304"/>
              <a:ext cx="42543" cy="33353"/>
            </a:xfrm>
            <a:custGeom>
              <a:rect b="b" l="l" r="r" t="t"/>
              <a:pathLst>
                <a:path extrusionOk="0" h="1274" w="1625">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3"/>
            <p:cNvSpPr/>
            <p:nvPr/>
          </p:nvSpPr>
          <p:spPr>
            <a:xfrm>
              <a:off x="4959157" y="2908885"/>
              <a:ext cx="191454" cy="369531"/>
            </a:xfrm>
            <a:custGeom>
              <a:rect b="b" l="l" r="r" t="t"/>
              <a:pathLst>
                <a:path extrusionOk="0" h="14115" w="7313">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73"/>
          <p:cNvGrpSpPr/>
          <p:nvPr/>
        </p:nvGrpSpPr>
        <p:grpSpPr>
          <a:xfrm>
            <a:off x="7994230" y="2703511"/>
            <a:ext cx="295729" cy="368379"/>
            <a:chOff x="7994230" y="2908911"/>
            <a:chExt cx="295729" cy="368379"/>
          </a:xfrm>
        </p:grpSpPr>
        <p:sp>
          <p:nvSpPr>
            <p:cNvPr id="10629" name="Google Shape;10629;p73"/>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3"/>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3"/>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3"/>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3"/>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3"/>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3"/>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3"/>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3"/>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3"/>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3"/>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3"/>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3"/>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3"/>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3"/>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3"/>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3"/>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3"/>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3"/>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3"/>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3"/>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3"/>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73"/>
          <p:cNvGrpSpPr/>
          <p:nvPr/>
        </p:nvGrpSpPr>
        <p:grpSpPr>
          <a:xfrm>
            <a:off x="7552024" y="3620728"/>
            <a:ext cx="281880" cy="340733"/>
            <a:chOff x="7552024" y="3826128"/>
            <a:chExt cx="281880" cy="340733"/>
          </a:xfrm>
        </p:grpSpPr>
        <p:sp>
          <p:nvSpPr>
            <p:cNvPr id="10652" name="Google Shape;10652;p73"/>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3"/>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3"/>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3"/>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3"/>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3"/>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3"/>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3"/>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3"/>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3"/>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3"/>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3"/>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73"/>
          <p:cNvGrpSpPr/>
          <p:nvPr/>
        </p:nvGrpSpPr>
        <p:grpSpPr>
          <a:xfrm>
            <a:off x="6264910" y="4084428"/>
            <a:ext cx="202895" cy="354268"/>
            <a:chOff x="6264910" y="4289828"/>
            <a:chExt cx="202895" cy="354268"/>
          </a:xfrm>
        </p:grpSpPr>
        <p:sp>
          <p:nvSpPr>
            <p:cNvPr id="10665" name="Google Shape;10665;p73"/>
            <p:cNvSpPr/>
            <p:nvPr/>
          </p:nvSpPr>
          <p:spPr>
            <a:xfrm>
              <a:off x="6268811" y="4364781"/>
              <a:ext cx="77493" cy="31468"/>
            </a:xfrm>
            <a:custGeom>
              <a:rect b="b" l="l" r="r" t="t"/>
              <a:pathLst>
                <a:path extrusionOk="0" h="1202" w="296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3"/>
            <p:cNvSpPr/>
            <p:nvPr/>
          </p:nvSpPr>
          <p:spPr>
            <a:xfrm>
              <a:off x="6324391" y="4364781"/>
              <a:ext cx="21913" cy="31468"/>
            </a:xfrm>
            <a:custGeom>
              <a:rect b="b" l="l" r="r" t="t"/>
              <a:pathLst>
                <a:path extrusionOk="0" h="1202" w="837">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3"/>
            <p:cNvSpPr/>
            <p:nvPr/>
          </p:nvSpPr>
          <p:spPr>
            <a:xfrm>
              <a:off x="6270068" y="4536967"/>
              <a:ext cx="76236" cy="31599"/>
            </a:xfrm>
            <a:custGeom>
              <a:rect b="b" l="l" r="r" t="t"/>
              <a:pathLst>
                <a:path extrusionOk="0" h="1207" w="2912">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3"/>
            <p:cNvSpPr/>
            <p:nvPr/>
          </p:nvSpPr>
          <p:spPr>
            <a:xfrm>
              <a:off x="6324391" y="4536967"/>
              <a:ext cx="23169" cy="31599"/>
            </a:xfrm>
            <a:custGeom>
              <a:rect b="b" l="l" r="r" t="t"/>
              <a:pathLst>
                <a:path extrusionOk="0" h="1207" w="885">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3"/>
            <p:cNvSpPr/>
            <p:nvPr/>
          </p:nvSpPr>
          <p:spPr>
            <a:xfrm>
              <a:off x="6386150" y="4450940"/>
              <a:ext cx="76367" cy="31468"/>
            </a:xfrm>
            <a:custGeom>
              <a:rect b="b" l="l" r="r" t="t"/>
              <a:pathLst>
                <a:path extrusionOk="0" h="1202" w="2917">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3"/>
            <p:cNvSpPr/>
            <p:nvPr/>
          </p:nvSpPr>
          <p:spPr>
            <a:xfrm>
              <a:off x="6438327" y="4450809"/>
              <a:ext cx="24190" cy="31468"/>
            </a:xfrm>
            <a:custGeom>
              <a:rect b="b" l="l" r="r" t="t"/>
              <a:pathLst>
                <a:path extrusionOk="0" h="1202" w="924">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3"/>
            <p:cNvSpPr/>
            <p:nvPr/>
          </p:nvSpPr>
          <p:spPr>
            <a:xfrm>
              <a:off x="6264910" y="4289828"/>
              <a:ext cx="86734" cy="354268"/>
            </a:xfrm>
            <a:custGeom>
              <a:rect b="b" l="l" r="r" t="t"/>
              <a:pathLst>
                <a:path extrusionOk="0" h="13532" w="3313">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3"/>
            <p:cNvSpPr/>
            <p:nvPr/>
          </p:nvSpPr>
          <p:spPr>
            <a:xfrm>
              <a:off x="6380731" y="4289828"/>
              <a:ext cx="87075" cy="353823"/>
            </a:xfrm>
            <a:custGeom>
              <a:rect b="b" l="l" r="r" t="t"/>
              <a:pathLst>
                <a:path extrusionOk="0" h="13515" w="3326">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73"/>
          <p:cNvGrpSpPr/>
          <p:nvPr/>
        </p:nvGrpSpPr>
        <p:grpSpPr>
          <a:xfrm>
            <a:off x="7972606" y="3621147"/>
            <a:ext cx="335863" cy="339685"/>
            <a:chOff x="7972606" y="3826547"/>
            <a:chExt cx="335863" cy="339685"/>
          </a:xfrm>
        </p:grpSpPr>
        <p:sp>
          <p:nvSpPr>
            <p:cNvPr id="10674" name="Google Shape;10674;p73"/>
            <p:cNvSpPr/>
            <p:nvPr/>
          </p:nvSpPr>
          <p:spPr>
            <a:xfrm>
              <a:off x="8048318" y="3874299"/>
              <a:ext cx="198759" cy="189622"/>
            </a:xfrm>
            <a:custGeom>
              <a:rect b="b" l="l" r="r" t="t"/>
              <a:pathLst>
                <a:path extrusionOk="0" h="7243" w="7592">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3"/>
            <p:cNvSpPr/>
            <p:nvPr/>
          </p:nvSpPr>
          <p:spPr>
            <a:xfrm>
              <a:off x="8052507" y="3989779"/>
              <a:ext cx="163965" cy="19373"/>
            </a:xfrm>
            <a:custGeom>
              <a:rect b="b" l="l" r="r" t="t"/>
              <a:pathLst>
                <a:path extrusionOk="0" h="740" w="6263">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3"/>
            <p:cNvSpPr/>
            <p:nvPr/>
          </p:nvSpPr>
          <p:spPr>
            <a:xfrm>
              <a:off x="8046302" y="3936712"/>
              <a:ext cx="168442" cy="25133"/>
            </a:xfrm>
            <a:custGeom>
              <a:rect b="b" l="l" r="r" t="t"/>
              <a:pathLst>
                <a:path extrusionOk="0" h="960" w="6434">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3"/>
            <p:cNvSpPr/>
            <p:nvPr/>
          </p:nvSpPr>
          <p:spPr>
            <a:xfrm>
              <a:off x="8076017" y="3967133"/>
              <a:ext cx="162866" cy="16467"/>
            </a:xfrm>
            <a:custGeom>
              <a:rect b="b" l="l" r="r" t="t"/>
              <a:pathLst>
                <a:path extrusionOk="0" h="629" w="6221">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3"/>
            <p:cNvSpPr/>
            <p:nvPr/>
          </p:nvSpPr>
          <p:spPr>
            <a:xfrm>
              <a:off x="8075991" y="3902364"/>
              <a:ext cx="162892" cy="16467"/>
            </a:xfrm>
            <a:custGeom>
              <a:rect b="b" l="l" r="r" t="t"/>
              <a:pathLst>
                <a:path extrusionOk="0" h="629" w="6222">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3"/>
            <p:cNvSpPr/>
            <p:nvPr/>
          </p:nvSpPr>
          <p:spPr>
            <a:xfrm>
              <a:off x="8076095" y="4016718"/>
              <a:ext cx="167343" cy="25630"/>
            </a:xfrm>
            <a:custGeom>
              <a:rect b="b" l="l" r="r" t="t"/>
              <a:pathLst>
                <a:path extrusionOk="0" h="979" w="6392">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3"/>
            <p:cNvSpPr/>
            <p:nvPr/>
          </p:nvSpPr>
          <p:spPr>
            <a:xfrm>
              <a:off x="8053868" y="3874168"/>
              <a:ext cx="116737" cy="26939"/>
            </a:xfrm>
            <a:custGeom>
              <a:rect b="b" l="l" r="r" t="t"/>
              <a:pathLst>
                <a:path extrusionOk="0" h="1029" w="4459">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3"/>
            <p:cNvSpPr/>
            <p:nvPr/>
          </p:nvSpPr>
          <p:spPr>
            <a:xfrm>
              <a:off x="7988968" y="3831678"/>
              <a:ext cx="305887" cy="329528"/>
            </a:xfrm>
            <a:custGeom>
              <a:rect b="b" l="l" r="r" t="t"/>
              <a:pathLst>
                <a:path extrusionOk="0" h="12587" w="11684">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3"/>
            <p:cNvSpPr/>
            <p:nvPr/>
          </p:nvSpPr>
          <p:spPr>
            <a:xfrm>
              <a:off x="8191706" y="4076775"/>
              <a:ext cx="27306" cy="21782"/>
            </a:xfrm>
            <a:custGeom>
              <a:rect b="b" l="l" r="r" t="t"/>
              <a:pathLst>
                <a:path extrusionOk="0" h="832" w="1043">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3"/>
            <p:cNvSpPr/>
            <p:nvPr/>
          </p:nvSpPr>
          <p:spPr>
            <a:xfrm>
              <a:off x="8016876" y="3890400"/>
              <a:ext cx="46810" cy="228551"/>
            </a:xfrm>
            <a:custGeom>
              <a:rect b="b" l="l" r="r" t="t"/>
              <a:pathLst>
                <a:path extrusionOk="0" h="8730" w="1788">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3"/>
            <p:cNvSpPr/>
            <p:nvPr/>
          </p:nvSpPr>
          <p:spPr>
            <a:xfrm>
              <a:off x="8005697" y="3831678"/>
              <a:ext cx="289420" cy="273686"/>
            </a:xfrm>
            <a:custGeom>
              <a:rect b="b" l="l" r="r" t="t"/>
              <a:pathLst>
                <a:path extrusionOk="0" h="10454" w="11055">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3"/>
            <p:cNvSpPr/>
            <p:nvPr/>
          </p:nvSpPr>
          <p:spPr>
            <a:xfrm>
              <a:off x="8202518" y="4127329"/>
              <a:ext cx="20394" cy="33877"/>
            </a:xfrm>
            <a:custGeom>
              <a:rect b="b" l="l" r="r" t="t"/>
              <a:pathLst>
                <a:path extrusionOk="0" h="1294" w="779">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3"/>
            <p:cNvSpPr/>
            <p:nvPr/>
          </p:nvSpPr>
          <p:spPr>
            <a:xfrm>
              <a:off x="7972606" y="3826547"/>
              <a:ext cx="335863" cy="339685"/>
            </a:xfrm>
            <a:custGeom>
              <a:rect b="b" l="l" r="r" t="t"/>
              <a:pathLst>
                <a:path extrusionOk="0" h="12975" w="12829">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73"/>
          <p:cNvGrpSpPr/>
          <p:nvPr/>
        </p:nvGrpSpPr>
        <p:grpSpPr>
          <a:xfrm>
            <a:off x="5309550" y="2703930"/>
            <a:ext cx="371939" cy="367201"/>
            <a:chOff x="5309550" y="2909330"/>
            <a:chExt cx="371939" cy="367201"/>
          </a:xfrm>
        </p:grpSpPr>
        <p:sp>
          <p:nvSpPr>
            <p:cNvPr id="10688" name="Google Shape;10688;p73"/>
            <p:cNvSpPr/>
            <p:nvPr/>
          </p:nvSpPr>
          <p:spPr>
            <a:xfrm>
              <a:off x="5340102" y="2937683"/>
              <a:ext cx="311202" cy="310678"/>
            </a:xfrm>
            <a:custGeom>
              <a:rect b="b" l="l" r="r" t="t"/>
              <a:pathLst>
                <a:path extrusionOk="0" h="11867" w="11887">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3"/>
            <p:cNvSpPr/>
            <p:nvPr/>
          </p:nvSpPr>
          <p:spPr>
            <a:xfrm>
              <a:off x="5465138" y="2980461"/>
              <a:ext cx="186271" cy="268031"/>
            </a:xfrm>
            <a:custGeom>
              <a:rect b="b" l="l" r="r" t="t"/>
              <a:pathLst>
                <a:path extrusionOk="0" h="10238" w="7115">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3"/>
            <p:cNvSpPr/>
            <p:nvPr/>
          </p:nvSpPr>
          <p:spPr>
            <a:xfrm>
              <a:off x="5467599" y="3048451"/>
              <a:ext cx="130115" cy="140744"/>
            </a:xfrm>
            <a:custGeom>
              <a:rect b="b" l="l" r="r" t="t"/>
              <a:pathLst>
                <a:path extrusionOk="0" h="5376" w="497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3"/>
            <p:cNvSpPr/>
            <p:nvPr/>
          </p:nvSpPr>
          <p:spPr>
            <a:xfrm>
              <a:off x="5478463" y="3049236"/>
              <a:ext cx="119381" cy="139958"/>
            </a:xfrm>
            <a:custGeom>
              <a:rect b="b" l="l" r="r" t="t"/>
              <a:pathLst>
                <a:path extrusionOk="0" h="5346" w="456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3"/>
            <p:cNvSpPr/>
            <p:nvPr/>
          </p:nvSpPr>
          <p:spPr>
            <a:xfrm>
              <a:off x="5420736" y="3021485"/>
              <a:ext cx="68722" cy="68827"/>
            </a:xfrm>
            <a:custGeom>
              <a:rect b="b" l="l" r="r" t="t"/>
              <a:pathLst>
                <a:path extrusionOk="0" h="2629" w="2625">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3"/>
            <p:cNvSpPr/>
            <p:nvPr/>
          </p:nvSpPr>
          <p:spPr>
            <a:xfrm>
              <a:off x="5428276" y="3022218"/>
              <a:ext cx="61183" cy="68147"/>
            </a:xfrm>
            <a:custGeom>
              <a:rect b="b" l="l" r="r" t="t"/>
              <a:pathLst>
                <a:path extrusionOk="0" h="2603" w="2337">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3"/>
            <p:cNvSpPr/>
            <p:nvPr/>
          </p:nvSpPr>
          <p:spPr>
            <a:xfrm>
              <a:off x="5546767" y="2918310"/>
              <a:ext cx="34846" cy="41286"/>
            </a:xfrm>
            <a:custGeom>
              <a:rect b="b" l="l" r="r" t="t"/>
              <a:pathLst>
                <a:path extrusionOk="0" h="1577" w="1331">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3"/>
            <p:cNvSpPr/>
            <p:nvPr/>
          </p:nvSpPr>
          <p:spPr>
            <a:xfrm>
              <a:off x="5632663" y="3017480"/>
              <a:ext cx="43040" cy="32306"/>
            </a:xfrm>
            <a:custGeom>
              <a:rect b="b" l="l" r="r" t="t"/>
              <a:pathLst>
                <a:path extrusionOk="0" h="1234" w="1644">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3"/>
            <p:cNvSpPr/>
            <p:nvPr/>
          </p:nvSpPr>
          <p:spPr>
            <a:xfrm>
              <a:off x="5629522" y="3144086"/>
              <a:ext cx="42909" cy="33249"/>
            </a:xfrm>
            <a:custGeom>
              <a:rect b="b" l="l" r="r" t="t"/>
              <a:pathLst>
                <a:path extrusionOk="0" h="1270" w="1639">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3"/>
            <p:cNvSpPr/>
            <p:nvPr/>
          </p:nvSpPr>
          <p:spPr>
            <a:xfrm>
              <a:off x="5539463" y="3230114"/>
              <a:ext cx="33720" cy="41469"/>
            </a:xfrm>
            <a:custGeom>
              <a:rect b="b" l="l" r="r" t="t"/>
              <a:pathLst>
                <a:path extrusionOk="0" h="1584" w="1288">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3"/>
            <p:cNvSpPr/>
            <p:nvPr/>
          </p:nvSpPr>
          <p:spPr>
            <a:xfrm>
              <a:off x="5410160" y="3226841"/>
              <a:ext cx="34741" cy="41233"/>
            </a:xfrm>
            <a:custGeom>
              <a:rect b="b" l="l" r="r" t="t"/>
              <a:pathLst>
                <a:path extrusionOk="0" h="1575" w="1327">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3"/>
            <p:cNvSpPr/>
            <p:nvPr/>
          </p:nvSpPr>
          <p:spPr>
            <a:xfrm>
              <a:off x="5315833" y="3136782"/>
              <a:ext cx="43171" cy="32228"/>
            </a:xfrm>
            <a:custGeom>
              <a:rect b="b" l="l" r="r" t="t"/>
              <a:pathLst>
                <a:path extrusionOk="0" h="1231" w="1649">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3"/>
            <p:cNvSpPr/>
            <p:nvPr/>
          </p:nvSpPr>
          <p:spPr>
            <a:xfrm>
              <a:off x="5319367" y="3009102"/>
              <a:ext cx="42909" cy="33249"/>
            </a:xfrm>
            <a:custGeom>
              <a:rect b="b" l="l" r="r" t="t"/>
              <a:pathLst>
                <a:path extrusionOk="0" h="1270" w="1639">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3"/>
            <p:cNvSpPr/>
            <p:nvPr/>
          </p:nvSpPr>
          <p:spPr>
            <a:xfrm>
              <a:off x="5418459" y="2914723"/>
              <a:ext cx="33746" cy="41600"/>
            </a:xfrm>
            <a:custGeom>
              <a:rect b="b" l="l" r="r" t="t"/>
              <a:pathLst>
                <a:path extrusionOk="0" h="1589" w="1289">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3"/>
            <p:cNvSpPr/>
            <p:nvPr/>
          </p:nvSpPr>
          <p:spPr>
            <a:xfrm>
              <a:off x="5414453" y="3016040"/>
              <a:ext cx="80530" cy="79770"/>
            </a:xfrm>
            <a:custGeom>
              <a:rect b="b" l="l" r="r" t="t"/>
              <a:pathLst>
                <a:path extrusionOk="0" h="3047" w="3076">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3"/>
            <p:cNvSpPr/>
            <p:nvPr/>
          </p:nvSpPr>
          <p:spPr>
            <a:xfrm>
              <a:off x="5309550" y="2909330"/>
              <a:ext cx="371939" cy="367201"/>
            </a:xfrm>
            <a:custGeom>
              <a:rect b="b" l="l" r="r" t="t"/>
              <a:pathLst>
                <a:path extrusionOk="0" h="14026" w="14207">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3"/>
            <p:cNvSpPr/>
            <p:nvPr/>
          </p:nvSpPr>
          <p:spPr>
            <a:xfrm>
              <a:off x="5471918" y="3042927"/>
              <a:ext cx="132340" cy="151635"/>
            </a:xfrm>
            <a:custGeom>
              <a:rect b="b" l="l" r="r" t="t"/>
              <a:pathLst>
                <a:path extrusionOk="0" h="5792" w="5055">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5" name="Google Shape;10705;p73"/>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10706" name="Google Shape;10706;p73"/>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10" name="Shape 10710"/>
        <p:cNvGrpSpPr/>
        <p:nvPr/>
      </p:nvGrpSpPr>
      <p:grpSpPr>
        <a:xfrm>
          <a:off x="0" y="0"/>
          <a:ext cx="0" cy="0"/>
          <a:chOff x="0" y="0"/>
          <a:chExt cx="0" cy="0"/>
        </a:xfrm>
      </p:grpSpPr>
      <p:grpSp>
        <p:nvGrpSpPr>
          <p:cNvPr id="10711" name="Google Shape;10711;p74"/>
          <p:cNvGrpSpPr/>
          <p:nvPr/>
        </p:nvGrpSpPr>
        <p:grpSpPr>
          <a:xfrm>
            <a:off x="910401" y="1327128"/>
            <a:ext cx="248243" cy="345731"/>
            <a:chOff x="910401" y="1511703"/>
            <a:chExt cx="248243" cy="345731"/>
          </a:xfrm>
        </p:grpSpPr>
        <p:sp>
          <p:nvSpPr>
            <p:cNvPr id="10712" name="Google Shape;10712;p74"/>
            <p:cNvSpPr/>
            <p:nvPr/>
          </p:nvSpPr>
          <p:spPr>
            <a:xfrm>
              <a:off x="915437" y="1538508"/>
              <a:ext cx="238172" cy="313891"/>
            </a:xfrm>
            <a:custGeom>
              <a:rect b="b" l="l" r="r" t="t"/>
              <a:pathLst>
                <a:path extrusionOk="0" h="11968" w="9081">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4"/>
            <p:cNvSpPr/>
            <p:nvPr/>
          </p:nvSpPr>
          <p:spPr>
            <a:xfrm>
              <a:off x="937022" y="1560093"/>
              <a:ext cx="194870" cy="259862"/>
            </a:xfrm>
            <a:custGeom>
              <a:rect b="b" l="l" r="r" t="t"/>
              <a:pathLst>
                <a:path extrusionOk="0" h="9908" w="7430">
                  <a:moveTo>
                    <a:pt x="1" y="0"/>
                  </a:moveTo>
                  <a:lnTo>
                    <a:pt x="1" y="9908"/>
                  </a:lnTo>
                  <a:lnTo>
                    <a:pt x="7430" y="9908"/>
                  </a:lnTo>
                  <a:lnTo>
                    <a:pt x="7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4"/>
            <p:cNvSpPr/>
            <p:nvPr/>
          </p:nvSpPr>
          <p:spPr>
            <a:xfrm>
              <a:off x="985726" y="1516765"/>
              <a:ext cx="97461" cy="43485"/>
            </a:xfrm>
            <a:custGeom>
              <a:rect b="b" l="l" r="r" t="t"/>
              <a:pathLst>
                <a:path extrusionOk="0" h="1658" w="3716">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4"/>
            <p:cNvSpPr/>
            <p:nvPr/>
          </p:nvSpPr>
          <p:spPr>
            <a:xfrm>
              <a:off x="966816" y="1665580"/>
              <a:ext cx="27145" cy="27172"/>
            </a:xfrm>
            <a:custGeom>
              <a:rect b="b" l="l" r="r" t="t"/>
              <a:pathLst>
                <a:path extrusionOk="0" h="1036" w="1035">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4"/>
            <p:cNvSpPr/>
            <p:nvPr/>
          </p:nvSpPr>
          <p:spPr>
            <a:xfrm>
              <a:off x="966816" y="1714311"/>
              <a:ext cx="27145" cy="27145"/>
            </a:xfrm>
            <a:custGeom>
              <a:rect b="b" l="l" r="r" t="t"/>
              <a:pathLst>
                <a:path extrusionOk="0" h="1035" w="1035">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4"/>
            <p:cNvSpPr/>
            <p:nvPr/>
          </p:nvSpPr>
          <p:spPr>
            <a:xfrm>
              <a:off x="966816" y="1763015"/>
              <a:ext cx="27145" cy="27172"/>
            </a:xfrm>
            <a:custGeom>
              <a:rect b="b" l="l" r="r" t="t"/>
              <a:pathLst>
                <a:path extrusionOk="0" h="1036" w="1035">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4"/>
            <p:cNvSpPr/>
            <p:nvPr/>
          </p:nvSpPr>
          <p:spPr>
            <a:xfrm>
              <a:off x="964167" y="1581783"/>
              <a:ext cx="32443" cy="32470"/>
            </a:xfrm>
            <a:custGeom>
              <a:rect b="b" l="l" r="r" t="t"/>
              <a:pathLst>
                <a:path extrusionOk="0" h="1238" w="1237">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4"/>
            <p:cNvSpPr/>
            <p:nvPr/>
          </p:nvSpPr>
          <p:spPr>
            <a:xfrm>
              <a:off x="910401" y="1511703"/>
              <a:ext cx="248243" cy="345731"/>
            </a:xfrm>
            <a:custGeom>
              <a:rect b="b" l="l" r="r" t="t"/>
              <a:pathLst>
                <a:path extrusionOk="0" h="13182" w="9465">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4"/>
            <p:cNvSpPr/>
            <p:nvPr/>
          </p:nvSpPr>
          <p:spPr>
            <a:xfrm>
              <a:off x="1027769" y="1533472"/>
              <a:ext cx="13507" cy="10098"/>
            </a:xfrm>
            <a:custGeom>
              <a:rect b="b" l="l" r="r" t="t"/>
              <a:pathLst>
                <a:path extrusionOk="0" h="385" w="515">
                  <a:moveTo>
                    <a:pt x="260" y="0"/>
                  </a:moveTo>
                  <a:cubicBezTo>
                    <a:pt x="0" y="0"/>
                    <a:pt x="0" y="385"/>
                    <a:pt x="260" y="385"/>
                  </a:cubicBezTo>
                  <a:cubicBezTo>
                    <a:pt x="515" y="385"/>
                    <a:pt x="515"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4"/>
            <p:cNvSpPr/>
            <p:nvPr/>
          </p:nvSpPr>
          <p:spPr>
            <a:xfrm>
              <a:off x="931986" y="1555031"/>
              <a:ext cx="204968" cy="269986"/>
            </a:xfrm>
            <a:custGeom>
              <a:rect b="b" l="l" r="r" t="t"/>
              <a:pathLst>
                <a:path extrusionOk="0" h="10294" w="7815">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4"/>
            <p:cNvSpPr/>
            <p:nvPr/>
          </p:nvSpPr>
          <p:spPr>
            <a:xfrm>
              <a:off x="959132" y="1663324"/>
              <a:ext cx="37112" cy="31788"/>
            </a:xfrm>
            <a:custGeom>
              <a:rect b="b" l="l" r="r" t="t"/>
              <a:pathLst>
                <a:path extrusionOk="0" h="1212" w="1415">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4"/>
            <p:cNvSpPr/>
            <p:nvPr/>
          </p:nvSpPr>
          <p:spPr>
            <a:xfrm>
              <a:off x="959132" y="1712029"/>
              <a:ext cx="37112" cy="31788"/>
            </a:xfrm>
            <a:custGeom>
              <a:rect b="b" l="l" r="r" t="t"/>
              <a:pathLst>
                <a:path extrusionOk="0" h="1212" w="1415">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4"/>
            <p:cNvSpPr/>
            <p:nvPr/>
          </p:nvSpPr>
          <p:spPr>
            <a:xfrm>
              <a:off x="959132" y="1760733"/>
              <a:ext cx="37112" cy="31788"/>
            </a:xfrm>
            <a:custGeom>
              <a:rect b="b" l="l" r="r" t="t"/>
              <a:pathLst>
                <a:path extrusionOk="0" h="1212" w="1415">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4"/>
            <p:cNvSpPr/>
            <p:nvPr/>
          </p:nvSpPr>
          <p:spPr>
            <a:xfrm>
              <a:off x="1006053" y="1663324"/>
              <a:ext cx="62238" cy="10124"/>
            </a:xfrm>
            <a:custGeom>
              <a:rect b="b" l="l" r="r" t="t"/>
              <a:pathLst>
                <a:path extrusionOk="0" h="386" w="2373">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4"/>
            <p:cNvSpPr/>
            <p:nvPr/>
          </p:nvSpPr>
          <p:spPr>
            <a:xfrm>
              <a:off x="1006053" y="1684910"/>
              <a:ext cx="100110" cy="10229"/>
            </a:xfrm>
            <a:custGeom>
              <a:rect b="b" l="l" r="r" t="t"/>
              <a:pathLst>
                <a:path extrusionOk="0" h="390" w="3817">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4"/>
            <p:cNvSpPr/>
            <p:nvPr/>
          </p:nvSpPr>
          <p:spPr>
            <a:xfrm>
              <a:off x="1006053" y="1712029"/>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4"/>
            <p:cNvSpPr/>
            <p:nvPr/>
          </p:nvSpPr>
          <p:spPr>
            <a:xfrm>
              <a:off x="1006053" y="1733745"/>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4"/>
            <p:cNvSpPr/>
            <p:nvPr/>
          </p:nvSpPr>
          <p:spPr>
            <a:xfrm>
              <a:off x="1006053" y="1760733"/>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4"/>
            <p:cNvSpPr/>
            <p:nvPr/>
          </p:nvSpPr>
          <p:spPr>
            <a:xfrm>
              <a:off x="1006053" y="1782319"/>
              <a:ext cx="100110" cy="10255"/>
            </a:xfrm>
            <a:custGeom>
              <a:rect b="b" l="l" r="r" t="t"/>
              <a:pathLst>
                <a:path extrusionOk="0" h="391" w="3817">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4"/>
            <p:cNvSpPr/>
            <p:nvPr/>
          </p:nvSpPr>
          <p:spPr>
            <a:xfrm>
              <a:off x="1006053" y="1582176"/>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4"/>
            <p:cNvSpPr/>
            <p:nvPr/>
          </p:nvSpPr>
          <p:spPr>
            <a:xfrm>
              <a:off x="962777" y="1630881"/>
              <a:ext cx="143386" cy="10124"/>
            </a:xfrm>
            <a:custGeom>
              <a:rect b="b" l="l" r="r" t="t"/>
              <a:pathLst>
                <a:path extrusionOk="0" h="386" w="5467">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4"/>
            <p:cNvSpPr/>
            <p:nvPr/>
          </p:nvSpPr>
          <p:spPr>
            <a:xfrm>
              <a:off x="1006053" y="1603762"/>
              <a:ext cx="29821" cy="10124"/>
            </a:xfrm>
            <a:custGeom>
              <a:rect b="b" l="l" r="r" t="t"/>
              <a:pathLst>
                <a:path extrusionOk="0" h="386" w="1137">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4"/>
            <p:cNvSpPr/>
            <p:nvPr/>
          </p:nvSpPr>
          <p:spPr>
            <a:xfrm>
              <a:off x="1044030" y="1603762"/>
              <a:ext cx="29690" cy="10124"/>
            </a:xfrm>
            <a:custGeom>
              <a:rect b="b" l="l" r="r" t="t"/>
              <a:pathLst>
                <a:path extrusionOk="0" h="386" w="1132">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4"/>
            <p:cNvSpPr/>
            <p:nvPr/>
          </p:nvSpPr>
          <p:spPr>
            <a:xfrm>
              <a:off x="964535" y="1582176"/>
              <a:ext cx="31709" cy="31709"/>
            </a:xfrm>
            <a:custGeom>
              <a:rect b="b" l="l" r="r" t="t"/>
              <a:pathLst>
                <a:path extrusionOk="0" h="1209" w="1209">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74"/>
          <p:cNvGrpSpPr/>
          <p:nvPr/>
        </p:nvGrpSpPr>
        <p:grpSpPr>
          <a:xfrm>
            <a:off x="1311970" y="1327312"/>
            <a:ext cx="345810" cy="345547"/>
            <a:chOff x="1311970" y="1511887"/>
            <a:chExt cx="345810" cy="345547"/>
          </a:xfrm>
        </p:grpSpPr>
        <p:sp>
          <p:nvSpPr>
            <p:cNvPr id="10737" name="Google Shape;10737;p74"/>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4"/>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4"/>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4"/>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4"/>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4"/>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4"/>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4"/>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4"/>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4"/>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4"/>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4"/>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4"/>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4"/>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74"/>
          <p:cNvGrpSpPr/>
          <p:nvPr/>
        </p:nvGrpSpPr>
        <p:grpSpPr>
          <a:xfrm>
            <a:off x="1754297" y="1326735"/>
            <a:ext cx="353757" cy="346413"/>
            <a:chOff x="1754297" y="1511310"/>
            <a:chExt cx="353757" cy="346413"/>
          </a:xfrm>
        </p:grpSpPr>
        <p:sp>
          <p:nvSpPr>
            <p:cNvPr id="10752" name="Google Shape;10752;p74"/>
            <p:cNvSpPr/>
            <p:nvPr/>
          </p:nvSpPr>
          <p:spPr>
            <a:xfrm>
              <a:off x="1767411" y="1516791"/>
              <a:ext cx="335607" cy="335607"/>
            </a:xfrm>
            <a:custGeom>
              <a:rect b="b" l="l" r="r" t="t"/>
              <a:pathLst>
                <a:path extrusionOk="0" h="12796" w="12796">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4"/>
            <p:cNvSpPr/>
            <p:nvPr/>
          </p:nvSpPr>
          <p:spPr>
            <a:xfrm>
              <a:off x="1792537" y="1541917"/>
              <a:ext cx="285224" cy="285224"/>
            </a:xfrm>
            <a:custGeom>
              <a:rect b="b" l="l" r="r" t="t"/>
              <a:pathLst>
                <a:path extrusionOk="0" h="10875" w="10875">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4"/>
            <p:cNvSpPr/>
            <p:nvPr/>
          </p:nvSpPr>
          <p:spPr>
            <a:xfrm>
              <a:off x="1827734" y="1577115"/>
              <a:ext cx="266681" cy="250158"/>
            </a:xfrm>
            <a:custGeom>
              <a:rect b="b" l="l" r="r" t="t"/>
              <a:pathLst>
                <a:path extrusionOk="0" h="9538" w="10168">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4"/>
            <p:cNvSpPr/>
            <p:nvPr/>
          </p:nvSpPr>
          <p:spPr>
            <a:xfrm>
              <a:off x="1754297" y="1511310"/>
              <a:ext cx="353757" cy="346413"/>
            </a:xfrm>
            <a:custGeom>
              <a:rect b="b" l="l" r="r" t="t"/>
              <a:pathLst>
                <a:path extrusionOk="0" h="13208" w="13488">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4"/>
            <p:cNvSpPr/>
            <p:nvPr/>
          </p:nvSpPr>
          <p:spPr>
            <a:xfrm>
              <a:off x="1768040" y="1536803"/>
              <a:ext cx="333194" cy="296528"/>
            </a:xfrm>
            <a:custGeom>
              <a:rect b="b" l="l" r="r" t="t"/>
              <a:pathLst>
                <a:path extrusionOk="0" h="11306" w="12704">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4"/>
            <p:cNvSpPr/>
            <p:nvPr/>
          </p:nvSpPr>
          <p:spPr>
            <a:xfrm>
              <a:off x="1812207" y="1679481"/>
              <a:ext cx="19094" cy="10229"/>
            </a:xfrm>
            <a:custGeom>
              <a:rect b="b" l="l" r="r" t="t"/>
              <a:pathLst>
                <a:path extrusionOk="0" h="390" w="728">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4"/>
            <p:cNvSpPr/>
            <p:nvPr/>
          </p:nvSpPr>
          <p:spPr>
            <a:xfrm>
              <a:off x="1930100" y="1561667"/>
              <a:ext cx="129747" cy="128043"/>
            </a:xfrm>
            <a:custGeom>
              <a:rect b="b" l="l" r="r" t="t"/>
              <a:pathLst>
                <a:path extrusionOk="0" h="4882" w="4947">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4"/>
            <p:cNvSpPr/>
            <p:nvPr/>
          </p:nvSpPr>
          <p:spPr>
            <a:xfrm>
              <a:off x="1930100" y="1790187"/>
              <a:ext cx="10124" cy="17363"/>
            </a:xfrm>
            <a:custGeom>
              <a:rect b="b" l="l" r="r" t="t"/>
              <a:pathLst>
                <a:path extrusionOk="0" h="662" w="386">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4"/>
            <p:cNvSpPr/>
            <p:nvPr/>
          </p:nvSpPr>
          <p:spPr>
            <a:xfrm>
              <a:off x="1844598" y="1595998"/>
              <a:ext cx="19671" cy="15553"/>
            </a:xfrm>
            <a:custGeom>
              <a:rect b="b" l="l" r="r" t="t"/>
              <a:pathLst>
                <a:path extrusionOk="0" h="593" w="75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4"/>
            <p:cNvSpPr/>
            <p:nvPr/>
          </p:nvSpPr>
          <p:spPr>
            <a:xfrm>
              <a:off x="2007838" y="1757717"/>
              <a:ext cx="17966" cy="15369"/>
            </a:xfrm>
            <a:custGeom>
              <a:rect b="b" l="l" r="r" t="t"/>
              <a:pathLst>
                <a:path extrusionOk="0" h="586" w="685">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4"/>
            <p:cNvSpPr/>
            <p:nvPr/>
          </p:nvSpPr>
          <p:spPr>
            <a:xfrm>
              <a:off x="2006160" y="1596103"/>
              <a:ext cx="19644" cy="15448"/>
            </a:xfrm>
            <a:custGeom>
              <a:rect b="b" l="l" r="r" t="t"/>
              <a:pathLst>
                <a:path extrusionOk="0" h="589" w="749">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4"/>
            <p:cNvSpPr/>
            <p:nvPr/>
          </p:nvSpPr>
          <p:spPr>
            <a:xfrm>
              <a:off x="1846303" y="1757638"/>
              <a:ext cx="17966" cy="15396"/>
            </a:xfrm>
            <a:custGeom>
              <a:rect b="b" l="l" r="r" t="t"/>
              <a:pathLst>
                <a:path extrusionOk="0" h="587" w="685">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4"/>
            <p:cNvSpPr/>
            <p:nvPr/>
          </p:nvSpPr>
          <p:spPr>
            <a:xfrm>
              <a:off x="1819289" y="1633320"/>
              <a:ext cx="21585" cy="13192"/>
            </a:xfrm>
            <a:custGeom>
              <a:rect b="b" l="l" r="r" t="t"/>
              <a:pathLst>
                <a:path extrusionOk="0" h="503" w="823">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4"/>
            <p:cNvSpPr/>
            <p:nvPr/>
          </p:nvSpPr>
          <p:spPr>
            <a:xfrm>
              <a:off x="2029529" y="1722782"/>
              <a:ext cx="21611" cy="13088"/>
            </a:xfrm>
            <a:custGeom>
              <a:rect b="b" l="l" r="r" t="t"/>
              <a:pathLst>
                <a:path extrusionOk="0" h="499" w="824">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4"/>
            <p:cNvSpPr/>
            <p:nvPr/>
          </p:nvSpPr>
          <p:spPr>
            <a:xfrm>
              <a:off x="1972379" y="1570977"/>
              <a:ext cx="15343" cy="16891"/>
            </a:xfrm>
            <a:custGeom>
              <a:rect b="b" l="l" r="r" t="t"/>
              <a:pathLst>
                <a:path extrusionOk="0" h="644" w="585">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4"/>
            <p:cNvSpPr/>
            <p:nvPr/>
          </p:nvSpPr>
          <p:spPr>
            <a:xfrm>
              <a:off x="1883258" y="1781296"/>
              <a:ext cx="15002" cy="16864"/>
            </a:xfrm>
            <a:custGeom>
              <a:rect b="b" l="l" r="r" t="t"/>
              <a:pathLst>
                <a:path extrusionOk="0" h="643" w="572">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4"/>
            <p:cNvSpPr/>
            <p:nvPr/>
          </p:nvSpPr>
          <p:spPr>
            <a:xfrm>
              <a:off x="1884674" y="1570086"/>
              <a:ext cx="15291" cy="17048"/>
            </a:xfrm>
            <a:custGeom>
              <a:rect b="b" l="l" r="r" t="t"/>
              <a:pathLst>
                <a:path extrusionOk="0" h="650" w="583">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4"/>
            <p:cNvSpPr/>
            <p:nvPr/>
          </p:nvSpPr>
          <p:spPr>
            <a:xfrm>
              <a:off x="1970858" y="1782109"/>
              <a:ext cx="14792" cy="16995"/>
            </a:xfrm>
            <a:custGeom>
              <a:rect b="b" l="l" r="r" t="t"/>
              <a:pathLst>
                <a:path extrusionOk="0" h="648" w="564">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4"/>
            <p:cNvSpPr/>
            <p:nvPr/>
          </p:nvSpPr>
          <p:spPr>
            <a:xfrm>
              <a:off x="2030551" y="1635261"/>
              <a:ext cx="21375" cy="13061"/>
            </a:xfrm>
            <a:custGeom>
              <a:rect b="b" l="l" r="r" t="t"/>
              <a:pathLst>
                <a:path extrusionOk="0" h="498" w="815">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4"/>
            <p:cNvSpPr/>
            <p:nvPr/>
          </p:nvSpPr>
          <p:spPr>
            <a:xfrm>
              <a:off x="1818371" y="1720815"/>
              <a:ext cx="21690" cy="13114"/>
            </a:xfrm>
            <a:custGeom>
              <a:rect b="b" l="l" r="r" t="t"/>
              <a:pathLst>
                <a:path extrusionOk="0" h="500" w="827">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74"/>
          <p:cNvGrpSpPr/>
          <p:nvPr/>
        </p:nvGrpSpPr>
        <p:grpSpPr>
          <a:xfrm>
            <a:off x="3115872" y="1327233"/>
            <a:ext cx="316277" cy="345600"/>
            <a:chOff x="3115872" y="1511808"/>
            <a:chExt cx="316277" cy="345600"/>
          </a:xfrm>
        </p:grpSpPr>
        <p:sp>
          <p:nvSpPr>
            <p:cNvPr id="10773" name="Google Shape;10773;p74"/>
            <p:cNvSpPr/>
            <p:nvPr/>
          </p:nvSpPr>
          <p:spPr>
            <a:xfrm>
              <a:off x="3145509" y="1516791"/>
              <a:ext cx="281474" cy="281474"/>
            </a:xfrm>
            <a:custGeom>
              <a:rect b="b" l="l" r="r" t="t"/>
              <a:pathLst>
                <a:path extrusionOk="0" h="10732" w="10732">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4"/>
            <p:cNvSpPr/>
            <p:nvPr/>
          </p:nvSpPr>
          <p:spPr>
            <a:xfrm>
              <a:off x="3117629" y="1519834"/>
              <a:ext cx="267573" cy="278484"/>
            </a:xfrm>
            <a:custGeom>
              <a:rect b="b" l="l" r="r" t="t"/>
              <a:pathLst>
                <a:path extrusionOk="0" h="10618" w="10202">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4"/>
            <p:cNvSpPr/>
            <p:nvPr/>
          </p:nvSpPr>
          <p:spPr>
            <a:xfrm>
              <a:off x="3194239" y="1787380"/>
              <a:ext cx="184012" cy="65018"/>
            </a:xfrm>
            <a:custGeom>
              <a:rect b="b" l="l" r="r" t="t"/>
              <a:pathLst>
                <a:path extrusionOk="0" h="2479" w="7016">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4"/>
            <p:cNvSpPr/>
            <p:nvPr/>
          </p:nvSpPr>
          <p:spPr>
            <a:xfrm>
              <a:off x="3345677" y="1809464"/>
              <a:ext cx="32575" cy="42934"/>
            </a:xfrm>
            <a:custGeom>
              <a:rect b="b" l="l" r="r" t="t"/>
              <a:pathLst>
                <a:path extrusionOk="0" h="1637" w="1242">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4"/>
            <p:cNvSpPr/>
            <p:nvPr/>
          </p:nvSpPr>
          <p:spPr>
            <a:xfrm>
              <a:off x="3226657" y="1619656"/>
              <a:ext cx="119047" cy="86603"/>
            </a:xfrm>
            <a:custGeom>
              <a:rect b="b" l="l" r="r" t="t"/>
              <a:pathLst>
                <a:path extrusionOk="0" h="3302" w="4539">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4"/>
            <p:cNvSpPr/>
            <p:nvPr/>
          </p:nvSpPr>
          <p:spPr>
            <a:xfrm>
              <a:off x="3253671" y="1619656"/>
              <a:ext cx="92163" cy="86603"/>
            </a:xfrm>
            <a:custGeom>
              <a:rect b="b" l="l" r="r" t="t"/>
              <a:pathLst>
                <a:path extrusionOk="0" h="3302" w="3514">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4"/>
            <p:cNvSpPr/>
            <p:nvPr/>
          </p:nvSpPr>
          <p:spPr>
            <a:xfrm>
              <a:off x="3253671" y="1749508"/>
              <a:ext cx="65018" cy="48757"/>
            </a:xfrm>
            <a:custGeom>
              <a:rect b="b" l="l" r="r" t="t"/>
              <a:pathLst>
                <a:path extrusionOk="0" h="1859" w="2479">
                  <a:moveTo>
                    <a:pt x="1" y="1"/>
                  </a:moveTo>
                  <a:lnTo>
                    <a:pt x="1" y="1858"/>
                  </a:lnTo>
                  <a:lnTo>
                    <a:pt x="2479" y="1858"/>
                  </a:lnTo>
                  <a:lnTo>
                    <a:pt x="247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4"/>
            <p:cNvSpPr/>
            <p:nvPr/>
          </p:nvSpPr>
          <p:spPr>
            <a:xfrm>
              <a:off x="3253671" y="1749508"/>
              <a:ext cx="65018" cy="32548"/>
            </a:xfrm>
            <a:custGeom>
              <a:rect b="b" l="l" r="r" t="t"/>
              <a:pathLst>
                <a:path extrusionOk="0" h="1241" w="2479">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4"/>
            <p:cNvSpPr/>
            <p:nvPr/>
          </p:nvSpPr>
          <p:spPr>
            <a:xfrm>
              <a:off x="3242813" y="1778384"/>
              <a:ext cx="43459" cy="38712"/>
            </a:xfrm>
            <a:custGeom>
              <a:rect b="b" l="l" r="r" t="t"/>
              <a:pathLst>
                <a:path extrusionOk="0" h="1476" w="1657">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4"/>
            <p:cNvSpPr/>
            <p:nvPr/>
          </p:nvSpPr>
          <p:spPr>
            <a:xfrm>
              <a:off x="3286245" y="1778384"/>
              <a:ext cx="43302" cy="38712"/>
            </a:xfrm>
            <a:custGeom>
              <a:rect b="b" l="l" r="r" t="t"/>
              <a:pathLst>
                <a:path extrusionOk="0" h="1476" w="1651">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4"/>
            <p:cNvSpPr/>
            <p:nvPr/>
          </p:nvSpPr>
          <p:spPr>
            <a:xfrm>
              <a:off x="3232086" y="1663534"/>
              <a:ext cx="108188" cy="102287"/>
            </a:xfrm>
            <a:custGeom>
              <a:rect b="b" l="l" r="r" t="t"/>
              <a:pathLst>
                <a:path extrusionOk="0" h="3900" w="4125">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4"/>
            <p:cNvSpPr/>
            <p:nvPr/>
          </p:nvSpPr>
          <p:spPr>
            <a:xfrm>
              <a:off x="3194108" y="1809464"/>
              <a:ext cx="32575" cy="42934"/>
            </a:xfrm>
            <a:custGeom>
              <a:rect b="b" l="l" r="r" t="t"/>
              <a:pathLst>
                <a:path extrusionOk="0" h="1637" w="1242">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4"/>
            <p:cNvSpPr/>
            <p:nvPr/>
          </p:nvSpPr>
          <p:spPr>
            <a:xfrm>
              <a:off x="3232217" y="1663534"/>
              <a:ext cx="91901" cy="101789"/>
            </a:xfrm>
            <a:custGeom>
              <a:rect b="b" l="l" r="r" t="t"/>
              <a:pathLst>
                <a:path extrusionOk="0" h="3881" w="3504">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4"/>
            <p:cNvSpPr/>
            <p:nvPr/>
          </p:nvSpPr>
          <p:spPr>
            <a:xfrm>
              <a:off x="3243206" y="1660597"/>
              <a:ext cx="88124" cy="29060"/>
            </a:xfrm>
            <a:custGeom>
              <a:rect b="b" l="l" r="r" t="t"/>
              <a:pathLst>
                <a:path extrusionOk="0" h="1108" w="336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4"/>
            <p:cNvSpPr/>
            <p:nvPr/>
          </p:nvSpPr>
          <p:spPr>
            <a:xfrm>
              <a:off x="3189073" y="1614594"/>
              <a:ext cx="194110" cy="242814"/>
            </a:xfrm>
            <a:custGeom>
              <a:rect b="b" l="l" r="r" t="t"/>
              <a:pathLst>
                <a:path extrusionOk="0" h="9258" w="7401">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4"/>
            <p:cNvSpPr/>
            <p:nvPr/>
          </p:nvSpPr>
          <p:spPr>
            <a:xfrm>
              <a:off x="3221621" y="1836452"/>
              <a:ext cx="10124" cy="20956"/>
            </a:xfrm>
            <a:custGeom>
              <a:rect b="b" l="l" r="r" t="t"/>
              <a:pathLst>
                <a:path extrusionOk="0" h="799" w="386">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4"/>
            <p:cNvSpPr/>
            <p:nvPr/>
          </p:nvSpPr>
          <p:spPr>
            <a:xfrm>
              <a:off x="3340615" y="1836452"/>
              <a:ext cx="10124" cy="20956"/>
            </a:xfrm>
            <a:custGeom>
              <a:rect b="b" l="l" r="r" t="t"/>
              <a:pathLst>
                <a:path extrusionOk="0" h="799" w="386">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4"/>
            <p:cNvSpPr/>
            <p:nvPr/>
          </p:nvSpPr>
          <p:spPr>
            <a:xfrm>
              <a:off x="3115872" y="1511808"/>
              <a:ext cx="316277" cy="275756"/>
            </a:xfrm>
            <a:custGeom>
              <a:rect b="b" l="l" r="r" t="t"/>
              <a:pathLst>
                <a:path extrusionOk="0" h="10514" w="12059">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74"/>
          <p:cNvGrpSpPr/>
          <p:nvPr/>
        </p:nvGrpSpPr>
        <p:grpSpPr>
          <a:xfrm>
            <a:off x="3561975" y="1327207"/>
            <a:ext cx="349088" cy="345652"/>
            <a:chOff x="3561975" y="1511782"/>
            <a:chExt cx="349088" cy="345652"/>
          </a:xfrm>
        </p:grpSpPr>
        <p:sp>
          <p:nvSpPr>
            <p:cNvPr id="10792" name="Google Shape;10792;p74"/>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4"/>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4"/>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4"/>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4"/>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4"/>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4"/>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4"/>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4"/>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4"/>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4"/>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4"/>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4"/>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4"/>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4"/>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4"/>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4"/>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4"/>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4"/>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4"/>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4"/>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4"/>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4"/>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4"/>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74"/>
          <p:cNvGrpSpPr/>
          <p:nvPr/>
        </p:nvGrpSpPr>
        <p:grpSpPr>
          <a:xfrm>
            <a:off x="1747347" y="3178265"/>
            <a:ext cx="382161" cy="356537"/>
            <a:chOff x="1747347" y="3362840"/>
            <a:chExt cx="382161" cy="356537"/>
          </a:xfrm>
        </p:grpSpPr>
        <p:sp>
          <p:nvSpPr>
            <p:cNvPr id="10817" name="Google Shape;10817;p74"/>
            <p:cNvSpPr/>
            <p:nvPr/>
          </p:nvSpPr>
          <p:spPr>
            <a:xfrm>
              <a:off x="1985125" y="3499407"/>
              <a:ext cx="83430" cy="83299"/>
            </a:xfrm>
            <a:custGeom>
              <a:rect b="b" l="l" r="r" t="t"/>
              <a:pathLst>
                <a:path extrusionOk="0" h="3176" w="3181">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4"/>
            <p:cNvSpPr/>
            <p:nvPr/>
          </p:nvSpPr>
          <p:spPr>
            <a:xfrm>
              <a:off x="1980431" y="3532086"/>
              <a:ext cx="92793" cy="50619"/>
            </a:xfrm>
            <a:custGeom>
              <a:rect b="b" l="l" r="r" t="t"/>
              <a:pathLst>
                <a:path extrusionOk="0" h="1930" w="3538">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4"/>
            <p:cNvSpPr/>
            <p:nvPr/>
          </p:nvSpPr>
          <p:spPr>
            <a:xfrm>
              <a:off x="1752907" y="3493453"/>
              <a:ext cx="89383" cy="95311"/>
            </a:xfrm>
            <a:custGeom>
              <a:rect b="b" l="l" r="r" t="t"/>
              <a:pathLst>
                <a:path extrusionOk="0" h="3634" w="3408">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4"/>
            <p:cNvSpPr/>
            <p:nvPr/>
          </p:nvSpPr>
          <p:spPr>
            <a:xfrm>
              <a:off x="1752907" y="3493978"/>
              <a:ext cx="89383" cy="94655"/>
            </a:xfrm>
            <a:custGeom>
              <a:rect b="b" l="l" r="r" t="t"/>
              <a:pathLst>
                <a:path extrusionOk="0" h="3609" w="3408">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4"/>
            <p:cNvSpPr/>
            <p:nvPr/>
          </p:nvSpPr>
          <p:spPr>
            <a:xfrm>
              <a:off x="1842264" y="3392241"/>
              <a:ext cx="148815" cy="297735"/>
            </a:xfrm>
            <a:custGeom>
              <a:rect b="b" l="l" r="r" t="t"/>
              <a:pathLst>
                <a:path extrusionOk="0" h="11352" w="5674">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4"/>
            <p:cNvSpPr/>
            <p:nvPr/>
          </p:nvSpPr>
          <p:spPr>
            <a:xfrm>
              <a:off x="1842264" y="3570824"/>
              <a:ext cx="148815" cy="119020"/>
            </a:xfrm>
            <a:custGeom>
              <a:rect b="b" l="l" r="r" t="t"/>
              <a:pathLst>
                <a:path extrusionOk="0" h="4538" w="5674">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4"/>
            <p:cNvSpPr/>
            <p:nvPr/>
          </p:nvSpPr>
          <p:spPr>
            <a:xfrm>
              <a:off x="1991053" y="3368400"/>
              <a:ext cx="35722" cy="345311"/>
            </a:xfrm>
            <a:custGeom>
              <a:rect b="b" l="l" r="r" t="t"/>
              <a:pathLst>
                <a:path extrusionOk="0" h="13166" w="1362">
                  <a:moveTo>
                    <a:pt x="0" y="1"/>
                  </a:moveTo>
                  <a:lnTo>
                    <a:pt x="0" y="13165"/>
                  </a:lnTo>
                  <a:lnTo>
                    <a:pt x="1362" y="13165"/>
                  </a:lnTo>
                  <a:lnTo>
                    <a:pt x="1362"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4"/>
            <p:cNvSpPr/>
            <p:nvPr/>
          </p:nvSpPr>
          <p:spPr>
            <a:xfrm>
              <a:off x="1991053" y="3683891"/>
              <a:ext cx="35722" cy="29821"/>
            </a:xfrm>
            <a:custGeom>
              <a:rect b="b" l="l" r="r" t="t"/>
              <a:pathLst>
                <a:path extrusionOk="0" h="1137" w="1362">
                  <a:moveTo>
                    <a:pt x="0" y="1"/>
                  </a:moveTo>
                  <a:lnTo>
                    <a:pt x="0" y="1136"/>
                  </a:lnTo>
                  <a:lnTo>
                    <a:pt x="1362" y="1136"/>
                  </a:lnTo>
                  <a:lnTo>
                    <a:pt x="136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4"/>
            <p:cNvSpPr/>
            <p:nvPr/>
          </p:nvSpPr>
          <p:spPr>
            <a:xfrm>
              <a:off x="1794556" y="3493453"/>
              <a:ext cx="47734" cy="95311"/>
            </a:xfrm>
            <a:custGeom>
              <a:rect b="b" l="l" r="r" t="t"/>
              <a:pathLst>
                <a:path extrusionOk="0" h="3634" w="1820">
                  <a:moveTo>
                    <a:pt x="0" y="1"/>
                  </a:moveTo>
                  <a:lnTo>
                    <a:pt x="0" y="3634"/>
                  </a:lnTo>
                  <a:lnTo>
                    <a:pt x="1819" y="3634"/>
                  </a:lnTo>
                  <a:lnTo>
                    <a:pt x="1819"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4"/>
            <p:cNvSpPr/>
            <p:nvPr/>
          </p:nvSpPr>
          <p:spPr>
            <a:xfrm>
              <a:off x="1794556" y="3570824"/>
              <a:ext cx="47734" cy="17808"/>
            </a:xfrm>
            <a:custGeom>
              <a:rect b="b" l="l" r="r" t="t"/>
              <a:pathLst>
                <a:path extrusionOk="0" h="679" w="1820">
                  <a:moveTo>
                    <a:pt x="0" y="1"/>
                  </a:moveTo>
                  <a:lnTo>
                    <a:pt x="0" y="679"/>
                  </a:lnTo>
                  <a:lnTo>
                    <a:pt x="1819" y="679"/>
                  </a:lnTo>
                  <a:lnTo>
                    <a:pt x="181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4"/>
            <p:cNvSpPr/>
            <p:nvPr/>
          </p:nvSpPr>
          <p:spPr>
            <a:xfrm>
              <a:off x="1812470" y="3618401"/>
              <a:ext cx="35748" cy="35879"/>
            </a:xfrm>
            <a:custGeom>
              <a:rect b="b" l="l" r="r" t="t"/>
              <a:pathLst>
                <a:path extrusionOk="0" h="1368" w="1363">
                  <a:moveTo>
                    <a:pt x="1" y="1"/>
                  </a:moveTo>
                  <a:lnTo>
                    <a:pt x="1" y="1367"/>
                  </a:lnTo>
                  <a:lnTo>
                    <a:pt x="1362" y="1367"/>
                  </a:lnTo>
                  <a:lnTo>
                    <a:pt x="1362"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4"/>
            <p:cNvSpPr/>
            <p:nvPr/>
          </p:nvSpPr>
          <p:spPr>
            <a:xfrm>
              <a:off x="1794687" y="3588738"/>
              <a:ext cx="47603" cy="89252"/>
            </a:xfrm>
            <a:custGeom>
              <a:rect b="b" l="l" r="r" t="t"/>
              <a:pathLst>
                <a:path extrusionOk="0" h="3403" w="1815">
                  <a:moveTo>
                    <a:pt x="0" y="1"/>
                  </a:moveTo>
                  <a:lnTo>
                    <a:pt x="0" y="3403"/>
                  </a:lnTo>
                  <a:lnTo>
                    <a:pt x="905" y="3403"/>
                  </a:lnTo>
                  <a:lnTo>
                    <a:pt x="181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4"/>
            <p:cNvSpPr/>
            <p:nvPr/>
          </p:nvSpPr>
          <p:spPr>
            <a:xfrm>
              <a:off x="1747347" y="3362840"/>
              <a:ext cx="326270" cy="356537"/>
            </a:xfrm>
            <a:custGeom>
              <a:rect b="b" l="l" r="r" t="t"/>
              <a:pathLst>
                <a:path extrusionOk="0" h="13594" w="1244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4"/>
            <p:cNvSpPr/>
            <p:nvPr/>
          </p:nvSpPr>
          <p:spPr>
            <a:xfrm>
              <a:off x="2096802" y="3535496"/>
              <a:ext cx="32706" cy="11120"/>
            </a:xfrm>
            <a:custGeom>
              <a:rect b="b" l="l" r="r" t="t"/>
              <a:pathLst>
                <a:path extrusionOk="0" h="424" w="1247">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4"/>
            <p:cNvSpPr/>
            <p:nvPr/>
          </p:nvSpPr>
          <p:spPr>
            <a:xfrm>
              <a:off x="2074325" y="3468327"/>
              <a:ext cx="27460" cy="23657"/>
            </a:xfrm>
            <a:custGeom>
              <a:rect b="b" l="l" r="r" t="t"/>
              <a:pathLst>
                <a:path extrusionOk="0" h="902" w="1047">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4"/>
            <p:cNvSpPr/>
            <p:nvPr/>
          </p:nvSpPr>
          <p:spPr>
            <a:xfrm>
              <a:off x="2073905" y="3590337"/>
              <a:ext cx="27880" cy="23579"/>
            </a:xfrm>
            <a:custGeom>
              <a:rect b="b" l="l" r="r" t="t"/>
              <a:pathLst>
                <a:path extrusionOk="0" h="899" w="1063">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74"/>
          <p:cNvGrpSpPr/>
          <p:nvPr/>
        </p:nvGrpSpPr>
        <p:grpSpPr>
          <a:xfrm>
            <a:off x="2181989" y="3194421"/>
            <a:ext cx="404874" cy="341535"/>
            <a:chOff x="2181989" y="3378996"/>
            <a:chExt cx="404874" cy="341535"/>
          </a:xfrm>
        </p:grpSpPr>
        <p:sp>
          <p:nvSpPr>
            <p:cNvPr id="10834" name="Google Shape;10834;p74"/>
            <p:cNvSpPr/>
            <p:nvPr/>
          </p:nvSpPr>
          <p:spPr>
            <a:xfrm>
              <a:off x="2187916" y="3384924"/>
              <a:ext cx="393019" cy="329549"/>
            </a:xfrm>
            <a:custGeom>
              <a:rect b="b" l="l" r="r" t="t"/>
              <a:pathLst>
                <a:path extrusionOk="0" h="12565" w="14985">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4"/>
            <p:cNvSpPr/>
            <p:nvPr/>
          </p:nvSpPr>
          <p:spPr>
            <a:xfrm>
              <a:off x="2282939" y="3467331"/>
              <a:ext cx="202843" cy="202843"/>
            </a:xfrm>
            <a:custGeom>
              <a:rect b="b" l="l" r="r" t="t"/>
              <a:pathLst>
                <a:path extrusionOk="0" h="7734" w="7734">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4"/>
            <p:cNvSpPr/>
            <p:nvPr/>
          </p:nvSpPr>
          <p:spPr>
            <a:xfrm>
              <a:off x="2308301" y="3492719"/>
              <a:ext cx="152119" cy="152093"/>
            </a:xfrm>
            <a:custGeom>
              <a:rect b="b" l="l" r="r" t="t"/>
              <a:pathLst>
                <a:path extrusionOk="0" h="5799" w="580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4"/>
            <p:cNvSpPr/>
            <p:nvPr/>
          </p:nvSpPr>
          <p:spPr>
            <a:xfrm>
              <a:off x="2346435" y="3575126"/>
              <a:ext cx="76112" cy="69686"/>
            </a:xfrm>
            <a:custGeom>
              <a:rect b="b" l="l" r="r" t="t"/>
              <a:pathLst>
                <a:path extrusionOk="0" h="2657" w="2902">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4"/>
            <p:cNvSpPr/>
            <p:nvPr/>
          </p:nvSpPr>
          <p:spPr>
            <a:xfrm>
              <a:off x="2304157" y="3384924"/>
              <a:ext cx="143622" cy="38161"/>
            </a:xfrm>
            <a:custGeom>
              <a:rect b="b" l="l" r="r" t="t"/>
              <a:pathLst>
                <a:path extrusionOk="0" h="1455" w="5476">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4"/>
            <p:cNvSpPr/>
            <p:nvPr/>
          </p:nvSpPr>
          <p:spPr>
            <a:xfrm>
              <a:off x="2352730" y="3384924"/>
              <a:ext cx="95048" cy="38161"/>
            </a:xfrm>
            <a:custGeom>
              <a:rect b="b" l="l" r="r" t="t"/>
              <a:pathLst>
                <a:path extrusionOk="0" h="1455" w="3624">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4"/>
            <p:cNvSpPr/>
            <p:nvPr/>
          </p:nvSpPr>
          <p:spPr>
            <a:xfrm>
              <a:off x="2187916" y="3682894"/>
              <a:ext cx="392888" cy="31709"/>
            </a:xfrm>
            <a:custGeom>
              <a:rect b="b" l="l" r="r" t="t"/>
              <a:pathLst>
                <a:path extrusionOk="0" h="1209" w="1498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4"/>
            <p:cNvSpPr/>
            <p:nvPr/>
          </p:nvSpPr>
          <p:spPr>
            <a:xfrm>
              <a:off x="2346304" y="3595058"/>
              <a:ext cx="76112" cy="49754"/>
            </a:xfrm>
            <a:custGeom>
              <a:rect b="b" l="l" r="r" t="t"/>
              <a:pathLst>
                <a:path extrusionOk="0" h="1897" w="2902">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4"/>
            <p:cNvSpPr/>
            <p:nvPr/>
          </p:nvSpPr>
          <p:spPr>
            <a:xfrm>
              <a:off x="2359051" y="3524375"/>
              <a:ext cx="50750" cy="57071"/>
            </a:xfrm>
            <a:custGeom>
              <a:rect b="b" l="l" r="r" t="t"/>
              <a:pathLst>
                <a:path extrusionOk="0" h="2176" w="1935">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4"/>
            <p:cNvSpPr/>
            <p:nvPr/>
          </p:nvSpPr>
          <p:spPr>
            <a:xfrm>
              <a:off x="2359051" y="3524506"/>
              <a:ext cx="34987" cy="57019"/>
            </a:xfrm>
            <a:custGeom>
              <a:rect b="b" l="l" r="r" t="t"/>
              <a:pathLst>
                <a:path extrusionOk="0" h="2174" w="1334">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4"/>
            <p:cNvSpPr/>
            <p:nvPr/>
          </p:nvSpPr>
          <p:spPr>
            <a:xfrm>
              <a:off x="2359051" y="3524375"/>
              <a:ext cx="50750" cy="25388"/>
            </a:xfrm>
            <a:custGeom>
              <a:rect b="b" l="l" r="r" t="t"/>
              <a:pathLst>
                <a:path extrusionOk="0" h="968" w="1935">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4"/>
            <p:cNvSpPr/>
            <p:nvPr/>
          </p:nvSpPr>
          <p:spPr>
            <a:xfrm>
              <a:off x="2359051" y="3524375"/>
              <a:ext cx="34856" cy="23133"/>
            </a:xfrm>
            <a:custGeom>
              <a:rect b="b" l="l" r="r" t="t"/>
              <a:pathLst>
                <a:path extrusionOk="0" h="882" w="1329">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4"/>
            <p:cNvSpPr/>
            <p:nvPr/>
          </p:nvSpPr>
          <p:spPr>
            <a:xfrm>
              <a:off x="2346304" y="3606284"/>
              <a:ext cx="19067" cy="36115"/>
            </a:xfrm>
            <a:custGeom>
              <a:rect b="b" l="l" r="r" t="t"/>
              <a:pathLst>
                <a:path extrusionOk="0" h="1377" w="727">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4"/>
            <p:cNvSpPr/>
            <p:nvPr/>
          </p:nvSpPr>
          <p:spPr>
            <a:xfrm>
              <a:off x="2403349" y="3606284"/>
              <a:ext cx="19067" cy="35984"/>
            </a:xfrm>
            <a:custGeom>
              <a:rect b="b" l="l" r="r" t="t"/>
              <a:pathLst>
                <a:path extrusionOk="0" h="1372" w="727">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4"/>
            <p:cNvSpPr/>
            <p:nvPr/>
          </p:nvSpPr>
          <p:spPr>
            <a:xfrm>
              <a:off x="2181989" y="3378996"/>
              <a:ext cx="404874" cy="341535"/>
            </a:xfrm>
            <a:custGeom>
              <a:rect b="b" l="l" r="r" t="t"/>
              <a:pathLst>
                <a:path extrusionOk="0" h="13022" w="15437">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4"/>
            <p:cNvSpPr/>
            <p:nvPr/>
          </p:nvSpPr>
          <p:spPr>
            <a:xfrm>
              <a:off x="2295947" y="3486765"/>
              <a:ext cx="170505" cy="164105"/>
            </a:xfrm>
            <a:custGeom>
              <a:rect b="b" l="l" r="r" t="t"/>
              <a:pathLst>
                <a:path extrusionOk="0" h="6257" w="6501">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4"/>
            <p:cNvSpPr/>
            <p:nvPr/>
          </p:nvSpPr>
          <p:spPr>
            <a:xfrm>
              <a:off x="2266153" y="3461220"/>
              <a:ext cx="188812" cy="175593"/>
            </a:xfrm>
            <a:custGeom>
              <a:rect b="b" l="l" r="r" t="t"/>
              <a:pathLst>
                <a:path extrusionOk="0" h="6695" w="7199">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4"/>
            <p:cNvSpPr/>
            <p:nvPr/>
          </p:nvSpPr>
          <p:spPr>
            <a:xfrm>
              <a:off x="2313284" y="3500639"/>
              <a:ext cx="189389" cy="175750"/>
            </a:xfrm>
            <a:custGeom>
              <a:rect b="b" l="l" r="r" t="t"/>
              <a:pathLst>
                <a:path extrusionOk="0" h="6701" w="7221">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74"/>
          <p:cNvGrpSpPr/>
          <p:nvPr/>
        </p:nvGrpSpPr>
        <p:grpSpPr>
          <a:xfrm>
            <a:off x="3097565" y="3197333"/>
            <a:ext cx="361336" cy="338623"/>
            <a:chOff x="3097565" y="3381908"/>
            <a:chExt cx="361336" cy="338623"/>
          </a:xfrm>
        </p:grpSpPr>
        <p:sp>
          <p:nvSpPr>
            <p:cNvPr id="10853" name="Google Shape;10853;p74"/>
            <p:cNvSpPr/>
            <p:nvPr/>
          </p:nvSpPr>
          <p:spPr>
            <a:xfrm>
              <a:off x="3102732" y="3455607"/>
              <a:ext cx="350871" cy="259495"/>
            </a:xfrm>
            <a:custGeom>
              <a:rect b="b" l="l" r="r" t="t"/>
              <a:pathLst>
                <a:path extrusionOk="0" h="9894" w="13378">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4"/>
            <p:cNvSpPr/>
            <p:nvPr/>
          </p:nvSpPr>
          <p:spPr>
            <a:xfrm>
              <a:off x="3102600" y="3455607"/>
              <a:ext cx="175593" cy="259495"/>
            </a:xfrm>
            <a:custGeom>
              <a:rect b="b" l="l" r="r" t="t"/>
              <a:pathLst>
                <a:path extrusionOk="0" h="9894" w="6695">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4"/>
            <p:cNvSpPr/>
            <p:nvPr/>
          </p:nvSpPr>
          <p:spPr>
            <a:xfrm>
              <a:off x="3133156" y="3486031"/>
              <a:ext cx="290024" cy="198647"/>
            </a:xfrm>
            <a:custGeom>
              <a:rect b="b" l="l" r="r" t="t"/>
              <a:pathLst>
                <a:path extrusionOk="0" h="7574" w="11058">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4"/>
            <p:cNvSpPr/>
            <p:nvPr/>
          </p:nvSpPr>
          <p:spPr>
            <a:xfrm>
              <a:off x="3133156" y="3486136"/>
              <a:ext cx="145038" cy="198542"/>
            </a:xfrm>
            <a:custGeom>
              <a:rect b="b" l="l" r="r" t="t"/>
              <a:pathLst>
                <a:path extrusionOk="0" h="7570" w="553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4"/>
            <p:cNvSpPr/>
            <p:nvPr/>
          </p:nvSpPr>
          <p:spPr>
            <a:xfrm>
              <a:off x="3209241" y="3387205"/>
              <a:ext cx="137721" cy="114876"/>
            </a:xfrm>
            <a:custGeom>
              <a:rect b="b" l="l" r="r" t="t"/>
              <a:pathLst>
                <a:path extrusionOk="0" h="4380" w="5251">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4"/>
            <p:cNvSpPr/>
            <p:nvPr/>
          </p:nvSpPr>
          <p:spPr>
            <a:xfrm>
              <a:off x="3200167" y="3606284"/>
              <a:ext cx="40023" cy="34332"/>
            </a:xfrm>
            <a:custGeom>
              <a:rect b="b" l="l" r="r" t="t"/>
              <a:pathLst>
                <a:path extrusionOk="0" h="1309" w="1526">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4"/>
            <p:cNvSpPr/>
            <p:nvPr/>
          </p:nvSpPr>
          <p:spPr>
            <a:xfrm>
              <a:off x="3262378" y="3541528"/>
              <a:ext cx="39184" cy="34542"/>
            </a:xfrm>
            <a:custGeom>
              <a:rect b="b" l="l" r="r" t="t"/>
              <a:pathLst>
                <a:path extrusionOk="0" h="1317" w="1494">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4"/>
            <p:cNvSpPr/>
            <p:nvPr/>
          </p:nvSpPr>
          <p:spPr>
            <a:xfrm>
              <a:off x="3209241" y="3387205"/>
              <a:ext cx="68952" cy="114876"/>
            </a:xfrm>
            <a:custGeom>
              <a:rect b="b" l="l" r="r" t="t"/>
              <a:pathLst>
                <a:path extrusionOk="0" h="4380" w="2629">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4"/>
            <p:cNvSpPr/>
            <p:nvPr/>
          </p:nvSpPr>
          <p:spPr>
            <a:xfrm>
              <a:off x="3257343" y="3448001"/>
              <a:ext cx="36482" cy="31237"/>
            </a:xfrm>
            <a:custGeom>
              <a:rect b="b" l="l" r="r" t="t"/>
              <a:pathLst>
                <a:path extrusionOk="0" h="1191" w="1391">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4"/>
            <p:cNvSpPr/>
            <p:nvPr/>
          </p:nvSpPr>
          <p:spPr>
            <a:xfrm>
              <a:off x="3188679" y="3534342"/>
              <a:ext cx="187894" cy="117709"/>
            </a:xfrm>
            <a:custGeom>
              <a:rect b="b" l="l" r="r" t="t"/>
              <a:pathLst>
                <a:path extrusionOk="0" h="4488" w="7164">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4"/>
            <p:cNvSpPr/>
            <p:nvPr/>
          </p:nvSpPr>
          <p:spPr>
            <a:xfrm>
              <a:off x="3163422" y="3526316"/>
              <a:ext cx="39315" cy="34463"/>
            </a:xfrm>
            <a:custGeom>
              <a:rect b="b" l="l" r="r" t="t"/>
              <a:pathLst>
                <a:path extrusionOk="0" h="1314" w="1499">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4"/>
            <p:cNvSpPr/>
            <p:nvPr/>
          </p:nvSpPr>
          <p:spPr>
            <a:xfrm>
              <a:off x="3361309" y="3617614"/>
              <a:ext cx="39184" cy="34542"/>
            </a:xfrm>
            <a:custGeom>
              <a:rect b="b" l="l" r="r" t="t"/>
              <a:pathLst>
                <a:path extrusionOk="0" h="1317" w="1494">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4"/>
            <p:cNvSpPr/>
            <p:nvPr/>
          </p:nvSpPr>
          <p:spPr>
            <a:xfrm>
              <a:off x="3097565" y="3381908"/>
              <a:ext cx="361336" cy="338623"/>
            </a:xfrm>
            <a:custGeom>
              <a:rect b="b" l="l" r="r" t="t"/>
              <a:pathLst>
                <a:path extrusionOk="0" h="12911" w="13777">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4"/>
            <p:cNvSpPr/>
            <p:nvPr/>
          </p:nvSpPr>
          <p:spPr>
            <a:xfrm>
              <a:off x="3257212" y="3442703"/>
              <a:ext cx="48862" cy="41964"/>
            </a:xfrm>
            <a:custGeom>
              <a:rect b="b" l="l" r="r" t="t"/>
              <a:pathLst>
                <a:path extrusionOk="0" h="1600" w="1863">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74"/>
          <p:cNvGrpSpPr/>
          <p:nvPr/>
        </p:nvGrpSpPr>
        <p:grpSpPr>
          <a:xfrm>
            <a:off x="871401" y="1813806"/>
            <a:ext cx="324224" cy="338466"/>
            <a:chOff x="871401" y="1998381"/>
            <a:chExt cx="324224" cy="338466"/>
          </a:xfrm>
        </p:grpSpPr>
        <p:sp>
          <p:nvSpPr>
            <p:cNvPr id="10868" name="Google Shape;10868;p74"/>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4"/>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4"/>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4"/>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4"/>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4"/>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4"/>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4"/>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4"/>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rgbClr val="BE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4"/>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4"/>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4"/>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4"/>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4"/>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4"/>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4"/>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4"/>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74"/>
          <p:cNvGrpSpPr/>
          <p:nvPr/>
        </p:nvGrpSpPr>
        <p:grpSpPr>
          <a:xfrm>
            <a:off x="1751884" y="1804705"/>
            <a:ext cx="360602" cy="360471"/>
            <a:chOff x="1751884" y="1989280"/>
            <a:chExt cx="360602" cy="360471"/>
          </a:xfrm>
        </p:grpSpPr>
        <p:sp>
          <p:nvSpPr>
            <p:cNvPr id="10886" name="Google Shape;10886;p74"/>
            <p:cNvSpPr/>
            <p:nvPr/>
          </p:nvSpPr>
          <p:spPr>
            <a:xfrm>
              <a:off x="1757208" y="1994604"/>
              <a:ext cx="265449" cy="174937"/>
            </a:xfrm>
            <a:custGeom>
              <a:rect b="b" l="l" r="r" t="t"/>
              <a:pathLst>
                <a:path extrusionOk="0" h="6670" w="10121">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4"/>
            <p:cNvSpPr/>
            <p:nvPr/>
          </p:nvSpPr>
          <p:spPr>
            <a:xfrm>
              <a:off x="1932120" y="1994604"/>
              <a:ext cx="175042" cy="265291"/>
            </a:xfrm>
            <a:custGeom>
              <a:rect b="b" l="l" r="r" t="t"/>
              <a:pathLst>
                <a:path extrusionOk="0" h="10115" w="6674">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4"/>
            <p:cNvSpPr/>
            <p:nvPr/>
          </p:nvSpPr>
          <p:spPr>
            <a:xfrm>
              <a:off x="1841661" y="2169515"/>
              <a:ext cx="265396" cy="175042"/>
            </a:xfrm>
            <a:custGeom>
              <a:rect b="b" l="l" r="r" t="t"/>
              <a:pathLst>
                <a:path extrusionOk="0" h="6674" w="10119">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4"/>
            <p:cNvSpPr/>
            <p:nvPr/>
          </p:nvSpPr>
          <p:spPr>
            <a:xfrm>
              <a:off x="1757208" y="2079135"/>
              <a:ext cx="175042" cy="265317"/>
            </a:xfrm>
            <a:custGeom>
              <a:rect b="b" l="l" r="r" t="t"/>
              <a:pathLst>
                <a:path extrusionOk="0" h="10116" w="6674">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4"/>
            <p:cNvSpPr/>
            <p:nvPr/>
          </p:nvSpPr>
          <p:spPr>
            <a:xfrm>
              <a:off x="1757208" y="2169515"/>
              <a:ext cx="39525" cy="174937"/>
            </a:xfrm>
            <a:custGeom>
              <a:rect b="b" l="l" r="r" t="t"/>
              <a:pathLst>
                <a:path extrusionOk="0" h="6670" w="1507">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4"/>
            <p:cNvSpPr/>
            <p:nvPr/>
          </p:nvSpPr>
          <p:spPr>
            <a:xfrm>
              <a:off x="1810581" y="2079240"/>
              <a:ext cx="39892" cy="90301"/>
            </a:xfrm>
            <a:custGeom>
              <a:rect b="b" l="l" r="r" t="t"/>
              <a:pathLst>
                <a:path extrusionOk="0" h="3443" w="1521">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4"/>
            <p:cNvSpPr/>
            <p:nvPr/>
          </p:nvSpPr>
          <p:spPr>
            <a:xfrm>
              <a:off x="1757208" y="1994604"/>
              <a:ext cx="39525" cy="174937"/>
            </a:xfrm>
            <a:custGeom>
              <a:rect b="b" l="l" r="r" t="t"/>
              <a:pathLst>
                <a:path extrusionOk="0" h="6670" w="1507">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4"/>
            <p:cNvSpPr/>
            <p:nvPr/>
          </p:nvSpPr>
          <p:spPr>
            <a:xfrm>
              <a:off x="1997111" y="2050941"/>
              <a:ext cx="40023" cy="62159"/>
            </a:xfrm>
            <a:custGeom>
              <a:rect b="b" l="l" r="r" t="t"/>
              <a:pathLst>
                <a:path extrusionOk="0" h="2370" w="1526">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4"/>
            <p:cNvSpPr/>
            <p:nvPr/>
          </p:nvSpPr>
          <p:spPr>
            <a:xfrm>
              <a:off x="1932120" y="1994604"/>
              <a:ext cx="22608" cy="73332"/>
            </a:xfrm>
            <a:custGeom>
              <a:rect b="b" l="l" r="r" t="t"/>
              <a:pathLst>
                <a:path extrusionOk="0" h="2796" w="862">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4"/>
            <p:cNvSpPr/>
            <p:nvPr/>
          </p:nvSpPr>
          <p:spPr>
            <a:xfrm>
              <a:off x="1932120" y="2096183"/>
              <a:ext cx="22608" cy="73358"/>
            </a:xfrm>
            <a:custGeom>
              <a:rect b="b" l="l" r="r" t="t"/>
              <a:pathLst>
                <a:path extrusionOk="0" h="2797" w="862">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4"/>
            <p:cNvSpPr/>
            <p:nvPr/>
          </p:nvSpPr>
          <p:spPr>
            <a:xfrm>
              <a:off x="1979932" y="2169515"/>
              <a:ext cx="45347" cy="90301"/>
            </a:xfrm>
            <a:custGeom>
              <a:rect b="b" l="l" r="r" t="t"/>
              <a:pathLst>
                <a:path extrusionOk="0" h="3443" w="1729">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4"/>
            <p:cNvSpPr/>
            <p:nvPr/>
          </p:nvSpPr>
          <p:spPr>
            <a:xfrm>
              <a:off x="1920868" y="2169515"/>
              <a:ext cx="22634" cy="73463"/>
            </a:xfrm>
            <a:custGeom>
              <a:rect b="b" l="l" r="r" t="t"/>
              <a:pathLst>
                <a:path extrusionOk="0" h="2801" w="863">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4"/>
            <p:cNvSpPr/>
            <p:nvPr/>
          </p:nvSpPr>
          <p:spPr>
            <a:xfrm>
              <a:off x="1838461" y="2225983"/>
              <a:ext cx="40154" cy="62212"/>
            </a:xfrm>
            <a:custGeom>
              <a:rect b="b" l="l" r="r" t="t"/>
              <a:pathLst>
                <a:path extrusionOk="0" h="2372" w="1531">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4"/>
            <p:cNvSpPr/>
            <p:nvPr/>
          </p:nvSpPr>
          <p:spPr>
            <a:xfrm>
              <a:off x="1920868" y="2271094"/>
              <a:ext cx="28168" cy="73463"/>
            </a:xfrm>
            <a:custGeom>
              <a:rect b="b" l="l" r="r" t="t"/>
              <a:pathLst>
                <a:path extrusionOk="0" h="2801" w="1074">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4"/>
            <p:cNvSpPr/>
            <p:nvPr/>
          </p:nvSpPr>
          <p:spPr>
            <a:xfrm>
              <a:off x="1751884" y="1989280"/>
              <a:ext cx="360602" cy="360471"/>
            </a:xfrm>
            <a:custGeom>
              <a:rect b="b" l="l" r="r" t="t"/>
              <a:pathLst>
                <a:path extrusionOk="0" h="13744" w="13749">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74"/>
          <p:cNvGrpSpPr/>
          <p:nvPr/>
        </p:nvGrpSpPr>
        <p:grpSpPr>
          <a:xfrm>
            <a:off x="2188048" y="1798987"/>
            <a:ext cx="389347" cy="353284"/>
            <a:chOff x="2188048" y="1983562"/>
            <a:chExt cx="389347" cy="353284"/>
          </a:xfrm>
        </p:grpSpPr>
        <p:sp>
          <p:nvSpPr>
            <p:cNvPr id="10902" name="Google Shape;10902;p74"/>
            <p:cNvSpPr/>
            <p:nvPr/>
          </p:nvSpPr>
          <p:spPr>
            <a:xfrm>
              <a:off x="2258468" y="2033211"/>
              <a:ext cx="253935" cy="253935"/>
            </a:xfrm>
            <a:custGeom>
              <a:rect b="b" l="l" r="r" t="t"/>
              <a:pathLst>
                <a:path extrusionOk="0" h="9682" w="9682">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4"/>
            <p:cNvSpPr/>
            <p:nvPr/>
          </p:nvSpPr>
          <p:spPr>
            <a:xfrm>
              <a:off x="2311081" y="2034601"/>
              <a:ext cx="200824" cy="250525"/>
            </a:xfrm>
            <a:custGeom>
              <a:rect b="b" l="l" r="r" t="t"/>
              <a:pathLst>
                <a:path extrusionOk="0" h="9552" w="7657">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4"/>
            <p:cNvSpPr/>
            <p:nvPr/>
          </p:nvSpPr>
          <p:spPr>
            <a:xfrm>
              <a:off x="2233342" y="2035860"/>
              <a:ext cx="241582" cy="251338"/>
            </a:xfrm>
            <a:custGeom>
              <a:rect b="b" l="l" r="r" t="t"/>
              <a:pathLst>
                <a:path extrusionOk="0" h="9583" w="9211">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4"/>
            <p:cNvSpPr/>
            <p:nvPr/>
          </p:nvSpPr>
          <p:spPr>
            <a:xfrm>
              <a:off x="2310950" y="2166342"/>
              <a:ext cx="146061" cy="118915"/>
            </a:xfrm>
            <a:custGeom>
              <a:rect b="b" l="l" r="r" t="t"/>
              <a:pathLst>
                <a:path extrusionOk="0" h="4534" w="5569">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4"/>
            <p:cNvSpPr/>
            <p:nvPr/>
          </p:nvSpPr>
          <p:spPr>
            <a:xfrm>
              <a:off x="2238981" y="2081469"/>
              <a:ext cx="338413" cy="255377"/>
            </a:xfrm>
            <a:custGeom>
              <a:rect b="b" l="l" r="r" t="t"/>
              <a:pathLst>
                <a:path extrusionOk="0" h="9737" w="12903">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4"/>
            <p:cNvSpPr/>
            <p:nvPr/>
          </p:nvSpPr>
          <p:spPr>
            <a:xfrm>
              <a:off x="2188048" y="1983562"/>
              <a:ext cx="343843" cy="255325"/>
            </a:xfrm>
            <a:custGeom>
              <a:rect b="b" l="l" r="r" t="t"/>
              <a:pathLst>
                <a:path extrusionOk="0" h="9735" w="1311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4"/>
            <p:cNvSpPr/>
            <p:nvPr/>
          </p:nvSpPr>
          <p:spPr>
            <a:xfrm>
              <a:off x="2341006" y="2077116"/>
              <a:ext cx="16418" cy="27434"/>
            </a:xfrm>
            <a:custGeom>
              <a:rect b="b" l="l" r="r" t="t"/>
              <a:pathLst>
                <a:path extrusionOk="0" h="1046" w="626">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4"/>
            <p:cNvSpPr/>
            <p:nvPr/>
          </p:nvSpPr>
          <p:spPr>
            <a:xfrm>
              <a:off x="2240030" y="2027913"/>
              <a:ext cx="286876" cy="264662"/>
            </a:xfrm>
            <a:custGeom>
              <a:rect b="b" l="l" r="r" t="t"/>
              <a:pathLst>
                <a:path extrusionOk="0" h="10091" w="10938">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74"/>
          <p:cNvGrpSpPr/>
          <p:nvPr/>
        </p:nvGrpSpPr>
        <p:grpSpPr>
          <a:xfrm>
            <a:off x="2654399" y="1839141"/>
            <a:ext cx="342977" cy="287663"/>
            <a:chOff x="2654399" y="2023716"/>
            <a:chExt cx="342977" cy="287663"/>
          </a:xfrm>
        </p:grpSpPr>
        <p:sp>
          <p:nvSpPr>
            <p:cNvPr id="10911" name="Google Shape;10911;p74"/>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4"/>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rgbClr val="D7E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4"/>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rgbClr val="CE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4"/>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4"/>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4"/>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4"/>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4"/>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4"/>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4"/>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4"/>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4"/>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4"/>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4"/>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4"/>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4"/>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4"/>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4"/>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4"/>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4"/>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4"/>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4"/>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4"/>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4"/>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4"/>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4"/>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4"/>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4"/>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74"/>
          <p:cNvGrpSpPr/>
          <p:nvPr/>
        </p:nvGrpSpPr>
        <p:grpSpPr>
          <a:xfrm>
            <a:off x="3104515" y="1813806"/>
            <a:ext cx="338492" cy="338597"/>
            <a:chOff x="3104515" y="1998381"/>
            <a:chExt cx="338492" cy="338597"/>
          </a:xfrm>
        </p:grpSpPr>
        <p:sp>
          <p:nvSpPr>
            <p:cNvPr id="10940" name="Google Shape;10940;p74"/>
            <p:cNvSpPr/>
            <p:nvPr/>
          </p:nvSpPr>
          <p:spPr>
            <a:xfrm>
              <a:off x="3204835" y="2024503"/>
              <a:ext cx="158912" cy="145458"/>
            </a:xfrm>
            <a:custGeom>
              <a:rect b="b" l="l" r="r" t="t"/>
              <a:pathLst>
                <a:path extrusionOk="0" h="5546" w="6059">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4"/>
            <p:cNvSpPr/>
            <p:nvPr/>
          </p:nvSpPr>
          <p:spPr>
            <a:xfrm>
              <a:off x="3110180" y="2151707"/>
              <a:ext cx="116503" cy="116634"/>
            </a:xfrm>
            <a:custGeom>
              <a:rect b="b" l="l" r="r" t="t"/>
              <a:pathLst>
                <a:path extrusionOk="0" h="4447" w="4442">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4"/>
            <p:cNvSpPr/>
            <p:nvPr/>
          </p:nvSpPr>
          <p:spPr>
            <a:xfrm>
              <a:off x="3141863" y="2151707"/>
              <a:ext cx="84820" cy="116634"/>
            </a:xfrm>
            <a:custGeom>
              <a:rect b="b" l="l" r="r" t="t"/>
              <a:pathLst>
                <a:path extrusionOk="0" h="4447" w="3234">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4"/>
            <p:cNvSpPr/>
            <p:nvPr/>
          </p:nvSpPr>
          <p:spPr>
            <a:xfrm>
              <a:off x="3109420" y="2239805"/>
              <a:ext cx="116634" cy="92032"/>
            </a:xfrm>
            <a:custGeom>
              <a:rect b="b" l="l" r="r" t="t"/>
              <a:pathLst>
                <a:path extrusionOk="0" h="3509" w="4447">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4"/>
            <p:cNvSpPr/>
            <p:nvPr/>
          </p:nvSpPr>
          <p:spPr>
            <a:xfrm>
              <a:off x="3147922" y="2239805"/>
              <a:ext cx="39656" cy="25887"/>
            </a:xfrm>
            <a:custGeom>
              <a:rect b="b" l="l" r="r" t="t"/>
              <a:pathLst>
                <a:path extrusionOk="0" h="987" w="1512">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4"/>
            <p:cNvSpPr/>
            <p:nvPr/>
          </p:nvSpPr>
          <p:spPr>
            <a:xfrm>
              <a:off x="3109420" y="2273874"/>
              <a:ext cx="116634" cy="57963"/>
            </a:xfrm>
            <a:custGeom>
              <a:rect b="b" l="l" r="r" t="t"/>
              <a:pathLst>
                <a:path extrusionOk="0" h="2210" w="4447">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4"/>
            <p:cNvSpPr/>
            <p:nvPr/>
          </p:nvSpPr>
          <p:spPr>
            <a:xfrm>
              <a:off x="3128854" y="2189002"/>
              <a:ext cx="77765" cy="63707"/>
            </a:xfrm>
            <a:custGeom>
              <a:rect b="b" l="l" r="r" t="t"/>
              <a:pathLst>
                <a:path extrusionOk="0" h="2429" w="2965">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4"/>
            <p:cNvSpPr/>
            <p:nvPr/>
          </p:nvSpPr>
          <p:spPr>
            <a:xfrm>
              <a:off x="3128854" y="2189002"/>
              <a:ext cx="77765" cy="63077"/>
            </a:xfrm>
            <a:custGeom>
              <a:rect b="b" l="l" r="r" t="t"/>
              <a:pathLst>
                <a:path extrusionOk="0" h="2405" w="2965">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4"/>
            <p:cNvSpPr/>
            <p:nvPr/>
          </p:nvSpPr>
          <p:spPr>
            <a:xfrm>
              <a:off x="3204835" y="2286988"/>
              <a:ext cx="21218" cy="44849"/>
            </a:xfrm>
            <a:custGeom>
              <a:rect b="b" l="l" r="r" t="t"/>
              <a:pathLst>
                <a:path extrusionOk="0" h="1710" w="809">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4"/>
            <p:cNvSpPr/>
            <p:nvPr/>
          </p:nvSpPr>
          <p:spPr>
            <a:xfrm>
              <a:off x="3109420" y="2286988"/>
              <a:ext cx="21244" cy="44849"/>
            </a:xfrm>
            <a:custGeom>
              <a:rect b="b" l="l" r="r" t="t"/>
              <a:pathLst>
                <a:path extrusionOk="0" h="1710" w="81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4"/>
            <p:cNvSpPr/>
            <p:nvPr/>
          </p:nvSpPr>
          <p:spPr>
            <a:xfrm>
              <a:off x="3332668" y="2162932"/>
              <a:ext cx="29821" cy="65543"/>
            </a:xfrm>
            <a:custGeom>
              <a:rect b="b" l="l" r="r" t="t"/>
              <a:pathLst>
                <a:path extrusionOk="0" h="2499" w="1137">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4"/>
            <p:cNvSpPr/>
            <p:nvPr/>
          </p:nvSpPr>
          <p:spPr>
            <a:xfrm>
              <a:off x="3344654" y="2157005"/>
              <a:ext cx="71470" cy="71601"/>
            </a:xfrm>
            <a:custGeom>
              <a:rect b="b" l="l" r="r" t="t"/>
              <a:pathLst>
                <a:path extrusionOk="0" h="2730" w="2725">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4"/>
            <p:cNvSpPr/>
            <p:nvPr/>
          </p:nvSpPr>
          <p:spPr>
            <a:xfrm>
              <a:off x="3355381" y="2247122"/>
              <a:ext cx="38161" cy="33466"/>
            </a:xfrm>
            <a:custGeom>
              <a:rect b="b" l="l" r="r" t="t"/>
              <a:pathLst>
                <a:path extrusionOk="0" h="1276" w="1455">
                  <a:moveTo>
                    <a:pt x="1" y="0"/>
                  </a:moveTo>
                  <a:lnTo>
                    <a:pt x="1" y="1275"/>
                  </a:lnTo>
                  <a:lnTo>
                    <a:pt x="1454" y="1275"/>
                  </a:lnTo>
                  <a:lnTo>
                    <a:pt x="1454"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4"/>
            <p:cNvSpPr/>
            <p:nvPr/>
          </p:nvSpPr>
          <p:spPr>
            <a:xfrm>
              <a:off x="3355381" y="2247122"/>
              <a:ext cx="38161" cy="20720"/>
            </a:xfrm>
            <a:custGeom>
              <a:rect b="b" l="l" r="r" t="t"/>
              <a:pathLst>
                <a:path extrusionOk="0" h="790" w="1455">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4"/>
            <p:cNvSpPr/>
            <p:nvPr/>
          </p:nvSpPr>
          <p:spPr>
            <a:xfrm>
              <a:off x="3310847" y="2267816"/>
              <a:ext cx="127230" cy="64126"/>
            </a:xfrm>
            <a:custGeom>
              <a:rect b="b" l="l" r="r" t="t"/>
              <a:pathLst>
                <a:path extrusionOk="0" h="2445" w="4851">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4"/>
            <p:cNvSpPr/>
            <p:nvPr/>
          </p:nvSpPr>
          <p:spPr>
            <a:xfrm>
              <a:off x="3338596" y="2186799"/>
              <a:ext cx="71706" cy="65647"/>
            </a:xfrm>
            <a:custGeom>
              <a:rect b="b" l="l" r="r" t="t"/>
              <a:pathLst>
                <a:path extrusionOk="0" h="2503" w="2734">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4"/>
            <p:cNvSpPr/>
            <p:nvPr/>
          </p:nvSpPr>
          <p:spPr>
            <a:xfrm>
              <a:off x="3338596" y="2186904"/>
              <a:ext cx="71470" cy="64021"/>
            </a:xfrm>
            <a:custGeom>
              <a:rect b="b" l="l" r="r" t="t"/>
              <a:pathLst>
                <a:path extrusionOk="0" h="2441" w="2725">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4"/>
            <p:cNvSpPr/>
            <p:nvPr/>
          </p:nvSpPr>
          <p:spPr>
            <a:xfrm>
              <a:off x="3310847" y="2283972"/>
              <a:ext cx="25519" cy="47970"/>
            </a:xfrm>
            <a:custGeom>
              <a:rect b="b" l="l" r="r" t="t"/>
              <a:pathLst>
                <a:path extrusionOk="0" h="1829" w="973">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4"/>
            <p:cNvSpPr/>
            <p:nvPr/>
          </p:nvSpPr>
          <p:spPr>
            <a:xfrm>
              <a:off x="3412557" y="2283972"/>
              <a:ext cx="25519" cy="47970"/>
            </a:xfrm>
            <a:custGeom>
              <a:rect b="b" l="l" r="r" t="t"/>
              <a:pathLst>
                <a:path extrusionOk="0" h="1829" w="973">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4"/>
            <p:cNvSpPr/>
            <p:nvPr/>
          </p:nvSpPr>
          <p:spPr>
            <a:xfrm>
              <a:off x="3162425" y="2003311"/>
              <a:ext cx="180367" cy="155267"/>
            </a:xfrm>
            <a:custGeom>
              <a:rect b="b" l="l" r="r" t="t"/>
              <a:pathLst>
                <a:path extrusionOk="0" h="5920" w="6877">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4"/>
            <p:cNvSpPr/>
            <p:nvPr/>
          </p:nvSpPr>
          <p:spPr>
            <a:xfrm>
              <a:off x="3104515" y="2146723"/>
              <a:ext cx="126600" cy="190149"/>
            </a:xfrm>
            <a:custGeom>
              <a:rect b="b" l="l" r="r" t="t"/>
              <a:pathLst>
                <a:path extrusionOk="0" h="7250" w="4827">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4"/>
            <p:cNvSpPr/>
            <p:nvPr/>
          </p:nvSpPr>
          <p:spPr>
            <a:xfrm>
              <a:off x="3125707" y="2305662"/>
              <a:ext cx="9993" cy="31211"/>
            </a:xfrm>
            <a:custGeom>
              <a:rect b="b" l="l" r="r" t="t"/>
              <a:pathLst>
                <a:path extrusionOk="0" h="1190" w="381">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4"/>
            <p:cNvSpPr/>
            <p:nvPr/>
          </p:nvSpPr>
          <p:spPr>
            <a:xfrm>
              <a:off x="3199904" y="2305662"/>
              <a:ext cx="9993" cy="31211"/>
            </a:xfrm>
            <a:custGeom>
              <a:rect b="b" l="l" r="r" t="t"/>
              <a:pathLst>
                <a:path extrusionOk="0" h="1190" w="381">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4"/>
            <p:cNvSpPr/>
            <p:nvPr/>
          </p:nvSpPr>
          <p:spPr>
            <a:xfrm>
              <a:off x="3348326" y="2182340"/>
              <a:ext cx="54632" cy="16838"/>
            </a:xfrm>
            <a:custGeom>
              <a:rect b="b" l="l" r="r" t="t"/>
              <a:pathLst>
                <a:path extrusionOk="0" h="642" w="2083">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4"/>
            <p:cNvSpPr/>
            <p:nvPr/>
          </p:nvSpPr>
          <p:spPr>
            <a:xfrm>
              <a:off x="3305785" y="2151969"/>
              <a:ext cx="137222" cy="185009"/>
            </a:xfrm>
            <a:custGeom>
              <a:rect b="b" l="l" r="r" t="t"/>
              <a:pathLst>
                <a:path extrusionOk="0" h="7054" w="5232">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4"/>
            <p:cNvSpPr/>
            <p:nvPr/>
          </p:nvSpPr>
          <p:spPr>
            <a:xfrm>
              <a:off x="3332432"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4"/>
            <p:cNvSpPr/>
            <p:nvPr/>
          </p:nvSpPr>
          <p:spPr>
            <a:xfrm>
              <a:off x="3406630"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4"/>
            <p:cNvSpPr/>
            <p:nvPr/>
          </p:nvSpPr>
          <p:spPr>
            <a:xfrm>
              <a:off x="3157521" y="1998381"/>
              <a:ext cx="211263" cy="176537"/>
            </a:xfrm>
            <a:custGeom>
              <a:rect b="b" l="l" r="r" t="t"/>
              <a:pathLst>
                <a:path extrusionOk="0" h="6731" w="8055">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4"/>
            <p:cNvSpPr/>
            <p:nvPr/>
          </p:nvSpPr>
          <p:spPr>
            <a:xfrm>
              <a:off x="3192980" y="2030064"/>
              <a:ext cx="29165" cy="9993"/>
            </a:xfrm>
            <a:custGeom>
              <a:rect b="b" l="l" r="r" t="t"/>
              <a:pathLst>
                <a:path extrusionOk="0" h="381" w="1112">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4"/>
            <p:cNvSpPr/>
            <p:nvPr/>
          </p:nvSpPr>
          <p:spPr>
            <a:xfrm>
              <a:off x="3230066" y="2030064"/>
              <a:ext cx="82197" cy="9993"/>
            </a:xfrm>
            <a:custGeom>
              <a:rect b="b" l="l" r="r" t="t"/>
              <a:pathLst>
                <a:path extrusionOk="0" h="381" w="3134">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4"/>
            <p:cNvSpPr/>
            <p:nvPr/>
          </p:nvSpPr>
          <p:spPr>
            <a:xfrm>
              <a:off x="3192980" y="2056553"/>
              <a:ext cx="119283" cy="9993"/>
            </a:xfrm>
            <a:custGeom>
              <a:rect b="b" l="l" r="r" t="t"/>
              <a:pathLst>
                <a:path extrusionOk="0" h="381" w="4548">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4"/>
            <p:cNvSpPr/>
            <p:nvPr/>
          </p:nvSpPr>
          <p:spPr>
            <a:xfrm>
              <a:off x="3192980" y="2083069"/>
              <a:ext cx="82040" cy="9993"/>
            </a:xfrm>
            <a:custGeom>
              <a:rect b="b" l="l" r="r" t="t"/>
              <a:pathLst>
                <a:path extrusionOk="0" h="381" w="3128">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4"/>
            <p:cNvSpPr/>
            <p:nvPr/>
          </p:nvSpPr>
          <p:spPr>
            <a:xfrm>
              <a:off x="3283072" y="2083069"/>
              <a:ext cx="29060" cy="9993"/>
            </a:xfrm>
            <a:custGeom>
              <a:rect b="b" l="l" r="r" t="t"/>
              <a:pathLst>
                <a:path extrusionOk="0" h="381" w="1108">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74"/>
          <p:cNvGrpSpPr/>
          <p:nvPr/>
        </p:nvGrpSpPr>
        <p:grpSpPr>
          <a:xfrm>
            <a:off x="4006321" y="1790830"/>
            <a:ext cx="320605" cy="384469"/>
            <a:chOff x="4006321" y="1975405"/>
            <a:chExt cx="320605" cy="384469"/>
          </a:xfrm>
        </p:grpSpPr>
        <p:sp>
          <p:nvSpPr>
            <p:cNvPr id="10974" name="Google Shape;10974;p74"/>
            <p:cNvSpPr/>
            <p:nvPr/>
          </p:nvSpPr>
          <p:spPr>
            <a:xfrm>
              <a:off x="4058960" y="2050888"/>
              <a:ext cx="32706" cy="35984"/>
            </a:xfrm>
            <a:custGeom>
              <a:rect b="b" l="l" r="r" t="t"/>
              <a:pathLst>
                <a:path extrusionOk="0" h="1372" w="1247">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4"/>
            <p:cNvSpPr/>
            <p:nvPr/>
          </p:nvSpPr>
          <p:spPr>
            <a:xfrm>
              <a:off x="4248008" y="2050888"/>
              <a:ext cx="32837" cy="35984"/>
            </a:xfrm>
            <a:custGeom>
              <a:rect b="b" l="l" r="r" t="t"/>
              <a:pathLst>
                <a:path extrusionOk="0" h="1372" w="1252">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4"/>
            <p:cNvSpPr/>
            <p:nvPr/>
          </p:nvSpPr>
          <p:spPr>
            <a:xfrm>
              <a:off x="4153222" y="2022353"/>
              <a:ext cx="33335" cy="34096"/>
            </a:xfrm>
            <a:custGeom>
              <a:rect b="b" l="l" r="r" t="t"/>
              <a:pathLst>
                <a:path extrusionOk="0" h="1300" w="1271">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4"/>
            <p:cNvSpPr/>
            <p:nvPr/>
          </p:nvSpPr>
          <p:spPr>
            <a:xfrm>
              <a:off x="4153222" y="2022353"/>
              <a:ext cx="22503" cy="34096"/>
            </a:xfrm>
            <a:custGeom>
              <a:rect b="b" l="l" r="r" t="t"/>
              <a:pathLst>
                <a:path extrusionOk="0" h="1300" w="858">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4"/>
            <p:cNvSpPr/>
            <p:nvPr/>
          </p:nvSpPr>
          <p:spPr>
            <a:xfrm>
              <a:off x="4006321" y="2050888"/>
              <a:ext cx="315150" cy="303242"/>
            </a:xfrm>
            <a:custGeom>
              <a:rect b="b" l="l" r="r" t="t"/>
              <a:pathLst>
                <a:path extrusionOk="0" h="11562" w="12016">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4"/>
            <p:cNvSpPr/>
            <p:nvPr/>
          </p:nvSpPr>
          <p:spPr>
            <a:xfrm>
              <a:off x="4018307" y="2050888"/>
              <a:ext cx="165102" cy="303269"/>
            </a:xfrm>
            <a:custGeom>
              <a:rect b="b" l="l" r="r" t="t"/>
              <a:pathLst>
                <a:path extrusionOk="0" h="11563" w="6295">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4"/>
            <p:cNvSpPr/>
            <p:nvPr/>
          </p:nvSpPr>
          <p:spPr>
            <a:xfrm>
              <a:off x="4032837" y="2075516"/>
              <a:ext cx="264163" cy="254040"/>
            </a:xfrm>
            <a:custGeom>
              <a:rect b="b" l="l" r="r" t="t"/>
              <a:pathLst>
                <a:path extrusionOk="0" h="9686" w="10072">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4"/>
            <p:cNvSpPr/>
            <p:nvPr/>
          </p:nvSpPr>
          <p:spPr>
            <a:xfrm>
              <a:off x="4042804" y="2075490"/>
              <a:ext cx="134678" cy="254066"/>
            </a:xfrm>
            <a:custGeom>
              <a:rect b="b" l="l" r="r" t="t"/>
              <a:pathLst>
                <a:path extrusionOk="0" h="9687" w="5135">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4"/>
            <p:cNvSpPr/>
            <p:nvPr/>
          </p:nvSpPr>
          <p:spPr>
            <a:xfrm>
              <a:off x="4050252" y="2092485"/>
              <a:ext cx="228809" cy="220154"/>
            </a:xfrm>
            <a:custGeom>
              <a:rect b="b" l="l" r="r" t="t"/>
              <a:pathLst>
                <a:path extrusionOk="0" h="8394" w="8724">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4"/>
            <p:cNvSpPr/>
            <p:nvPr/>
          </p:nvSpPr>
          <p:spPr>
            <a:xfrm>
              <a:off x="4058960" y="2092380"/>
              <a:ext cx="124082" cy="220259"/>
            </a:xfrm>
            <a:custGeom>
              <a:rect b="b" l="l" r="r" t="t"/>
              <a:pathLst>
                <a:path extrusionOk="0" h="8398" w="4731">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4"/>
            <p:cNvSpPr/>
            <p:nvPr/>
          </p:nvSpPr>
          <p:spPr>
            <a:xfrm>
              <a:off x="4251549" y="2022326"/>
              <a:ext cx="58566" cy="49570"/>
            </a:xfrm>
            <a:custGeom>
              <a:rect b="b" l="l" r="r" t="t"/>
              <a:pathLst>
                <a:path extrusionOk="0" h="1890" w="2233">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4"/>
            <p:cNvSpPr/>
            <p:nvPr/>
          </p:nvSpPr>
          <p:spPr>
            <a:xfrm>
              <a:off x="4029690" y="2022274"/>
              <a:ext cx="58566" cy="49675"/>
            </a:xfrm>
            <a:custGeom>
              <a:rect b="b" l="l" r="r" t="t"/>
              <a:pathLst>
                <a:path extrusionOk="0" h="1894" w="2233">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4"/>
            <p:cNvSpPr/>
            <p:nvPr/>
          </p:nvSpPr>
          <p:spPr>
            <a:xfrm>
              <a:off x="4133420" y="1981097"/>
              <a:ext cx="72965" cy="44062"/>
            </a:xfrm>
            <a:custGeom>
              <a:rect b="b" l="l" r="r" t="t"/>
              <a:pathLst>
                <a:path extrusionOk="0" h="1680" w="2782">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4"/>
            <p:cNvSpPr/>
            <p:nvPr/>
          </p:nvSpPr>
          <p:spPr>
            <a:xfrm>
              <a:off x="4251549" y="2022300"/>
              <a:ext cx="52140" cy="49596"/>
            </a:xfrm>
            <a:custGeom>
              <a:rect b="b" l="l" r="r" t="t"/>
              <a:pathLst>
                <a:path extrusionOk="0" h="1891" w="1988">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4"/>
            <p:cNvSpPr/>
            <p:nvPr/>
          </p:nvSpPr>
          <p:spPr>
            <a:xfrm>
              <a:off x="4029795" y="2022300"/>
              <a:ext cx="52035" cy="49570"/>
            </a:xfrm>
            <a:custGeom>
              <a:rect b="b" l="l" r="r" t="t"/>
              <a:pathLst>
                <a:path extrusionOk="0" h="1890" w="1984">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4"/>
            <p:cNvSpPr/>
            <p:nvPr/>
          </p:nvSpPr>
          <p:spPr>
            <a:xfrm>
              <a:off x="4133420" y="1981097"/>
              <a:ext cx="31814" cy="44062"/>
            </a:xfrm>
            <a:custGeom>
              <a:rect b="b" l="l" r="r" t="t"/>
              <a:pathLst>
                <a:path extrusionOk="0" h="1680" w="1213">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4"/>
            <p:cNvSpPr/>
            <p:nvPr/>
          </p:nvSpPr>
          <p:spPr>
            <a:xfrm>
              <a:off x="4149681" y="2187429"/>
              <a:ext cx="35250" cy="30214"/>
            </a:xfrm>
            <a:custGeom>
              <a:rect b="b" l="l" r="r" t="t"/>
              <a:pathLst>
                <a:path extrusionOk="0" h="1152" w="1344">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4"/>
            <p:cNvSpPr/>
            <p:nvPr/>
          </p:nvSpPr>
          <p:spPr>
            <a:xfrm>
              <a:off x="4154743" y="2187455"/>
              <a:ext cx="24890" cy="30240"/>
            </a:xfrm>
            <a:custGeom>
              <a:rect b="b" l="l" r="r" t="t"/>
              <a:pathLst>
                <a:path extrusionOk="0" h="1153" w="949">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4"/>
            <p:cNvSpPr/>
            <p:nvPr/>
          </p:nvSpPr>
          <p:spPr>
            <a:xfrm>
              <a:off x="4026648" y="2069798"/>
              <a:ext cx="275782" cy="265344"/>
            </a:xfrm>
            <a:custGeom>
              <a:rect b="b" l="l" r="r" t="t"/>
              <a:pathLst>
                <a:path extrusionOk="0" h="10117" w="10515">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4"/>
            <p:cNvSpPr/>
            <p:nvPr/>
          </p:nvSpPr>
          <p:spPr>
            <a:xfrm>
              <a:off x="4044955" y="2086715"/>
              <a:ext cx="240559" cy="231484"/>
            </a:xfrm>
            <a:custGeom>
              <a:rect b="b" l="l" r="r" t="t"/>
              <a:pathLst>
                <a:path extrusionOk="0" h="8826" w="9172">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4"/>
            <p:cNvSpPr/>
            <p:nvPr/>
          </p:nvSpPr>
          <p:spPr>
            <a:xfrm>
              <a:off x="4147793" y="2128102"/>
              <a:ext cx="43826" cy="95075"/>
            </a:xfrm>
            <a:custGeom>
              <a:rect b="b" l="l" r="r" t="t"/>
              <a:pathLst>
                <a:path extrusionOk="0" h="3625" w="1671">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4"/>
            <p:cNvSpPr/>
            <p:nvPr/>
          </p:nvSpPr>
          <p:spPr>
            <a:xfrm>
              <a:off x="4012380" y="1975405"/>
              <a:ext cx="314546" cy="384469"/>
            </a:xfrm>
            <a:custGeom>
              <a:rect b="b" l="l" r="r" t="t"/>
              <a:pathLst>
                <a:path extrusionOk="0" h="14659" w="11993">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74"/>
          <p:cNvGrpSpPr/>
          <p:nvPr/>
        </p:nvGrpSpPr>
        <p:grpSpPr>
          <a:xfrm>
            <a:off x="3554290" y="3195942"/>
            <a:ext cx="340092" cy="338623"/>
            <a:chOff x="3554290" y="3380517"/>
            <a:chExt cx="340092" cy="338623"/>
          </a:xfrm>
        </p:grpSpPr>
        <p:sp>
          <p:nvSpPr>
            <p:cNvPr id="10997" name="Google Shape;10997;p74"/>
            <p:cNvSpPr/>
            <p:nvPr/>
          </p:nvSpPr>
          <p:spPr>
            <a:xfrm>
              <a:off x="3654742" y="3568175"/>
              <a:ext cx="52534" cy="52534"/>
            </a:xfrm>
            <a:custGeom>
              <a:rect b="b" l="l" r="r" t="t"/>
              <a:pathLst>
                <a:path extrusionOk="0" h="2003" w="2003">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4"/>
            <p:cNvSpPr/>
            <p:nvPr/>
          </p:nvSpPr>
          <p:spPr>
            <a:xfrm>
              <a:off x="3654611" y="3568175"/>
              <a:ext cx="42436" cy="52534"/>
            </a:xfrm>
            <a:custGeom>
              <a:rect b="b" l="l" r="r" t="t"/>
              <a:pathLst>
                <a:path extrusionOk="0" h="2003" w="1618">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4"/>
            <p:cNvSpPr/>
            <p:nvPr/>
          </p:nvSpPr>
          <p:spPr>
            <a:xfrm>
              <a:off x="3650204" y="3385579"/>
              <a:ext cx="239667" cy="228520"/>
            </a:xfrm>
            <a:custGeom>
              <a:rect b="b" l="l" r="r" t="t"/>
              <a:pathLst>
                <a:path extrusionOk="0" h="8713" w="9138">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4"/>
            <p:cNvSpPr/>
            <p:nvPr/>
          </p:nvSpPr>
          <p:spPr>
            <a:xfrm>
              <a:off x="3661299" y="3385632"/>
              <a:ext cx="124082" cy="228442"/>
            </a:xfrm>
            <a:custGeom>
              <a:rect b="b" l="l" r="r" t="t"/>
              <a:pathLst>
                <a:path extrusionOk="0" h="8710" w="4731">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4"/>
            <p:cNvSpPr/>
            <p:nvPr/>
          </p:nvSpPr>
          <p:spPr>
            <a:xfrm>
              <a:off x="3683120" y="3407348"/>
              <a:ext cx="193874" cy="184983"/>
            </a:xfrm>
            <a:custGeom>
              <a:rect b="b" l="l" r="r" t="t"/>
              <a:pathLst>
                <a:path extrusionOk="0" h="7053" w="7392">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4"/>
            <p:cNvSpPr/>
            <p:nvPr/>
          </p:nvSpPr>
          <p:spPr>
            <a:xfrm>
              <a:off x="3683120" y="3407348"/>
              <a:ext cx="102392" cy="184878"/>
            </a:xfrm>
            <a:custGeom>
              <a:rect b="b" l="l" r="r" t="t"/>
              <a:pathLst>
                <a:path extrusionOk="0" h="7049" w="3904">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4"/>
            <p:cNvSpPr/>
            <p:nvPr/>
          </p:nvSpPr>
          <p:spPr>
            <a:xfrm>
              <a:off x="3741817" y="3443857"/>
              <a:ext cx="59091" cy="50619"/>
            </a:xfrm>
            <a:custGeom>
              <a:rect b="b" l="l" r="r" t="t"/>
              <a:pathLst>
                <a:path extrusionOk="0" h="1930" w="2253">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4"/>
            <p:cNvSpPr/>
            <p:nvPr/>
          </p:nvSpPr>
          <p:spPr>
            <a:xfrm>
              <a:off x="3750393" y="3443857"/>
              <a:ext cx="35119" cy="50619"/>
            </a:xfrm>
            <a:custGeom>
              <a:rect b="b" l="l" r="r" t="t"/>
              <a:pathLst>
                <a:path extrusionOk="0" h="1930" w="1339">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4"/>
            <p:cNvSpPr/>
            <p:nvPr/>
          </p:nvSpPr>
          <p:spPr>
            <a:xfrm>
              <a:off x="3734237" y="3494476"/>
              <a:ext cx="82695" cy="52770"/>
            </a:xfrm>
            <a:custGeom>
              <a:rect b="b" l="l" r="r" t="t"/>
              <a:pathLst>
                <a:path extrusionOk="0" h="2012" w="3153">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4"/>
            <p:cNvSpPr/>
            <p:nvPr/>
          </p:nvSpPr>
          <p:spPr>
            <a:xfrm>
              <a:off x="3734237" y="3494345"/>
              <a:ext cx="46842" cy="52901"/>
            </a:xfrm>
            <a:custGeom>
              <a:rect b="b" l="l" r="r" t="t"/>
              <a:pathLst>
                <a:path extrusionOk="0" h="2017" w="1786">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4"/>
            <p:cNvSpPr/>
            <p:nvPr/>
          </p:nvSpPr>
          <p:spPr>
            <a:xfrm>
              <a:off x="3559824" y="3596842"/>
              <a:ext cx="119938" cy="117368"/>
            </a:xfrm>
            <a:custGeom>
              <a:rect b="b" l="l" r="r" t="t"/>
              <a:pathLst>
                <a:path extrusionOk="0" h="4475" w="4573">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4"/>
            <p:cNvSpPr/>
            <p:nvPr/>
          </p:nvSpPr>
          <p:spPr>
            <a:xfrm>
              <a:off x="3559956" y="3596842"/>
              <a:ext cx="105041" cy="117368"/>
            </a:xfrm>
            <a:custGeom>
              <a:rect b="b" l="l" r="r" t="t"/>
              <a:pathLst>
                <a:path extrusionOk="0" h="4475" w="4005">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4"/>
            <p:cNvSpPr/>
            <p:nvPr/>
          </p:nvSpPr>
          <p:spPr>
            <a:xfrm>
              <a:off x="3636068" y="3596842"/>
              <a:ext cx="43695" cy="42541"/>
            </a:xfrm>
            <a:custGeom>
              <a:rect b="b" l="l" r="r" t="t"/>
              <a:pathLst>
                <a:path extrusionOk="0" h="1622" w="1666">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4"/>
            <p:cNvSpPr/>
            <p:nvPr/>
          </p:nvSpPr>
          <p:spPr>
            <a:xfrm>
              <a:off x="3636199" y="3596816"/>
              <a:ext cx="28798" cy="23500"/>
            </a:xfrm>
            <a:custGeom>
              <a:rect b="b" l="l" r="r" t="t"/>
              <a:pathLst>
                <a:path extrusionOk="0" h="896" w="1098">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4"/>
            <p:cNvSpPr/>
            <p:nvPr/>
          </p:nvSpPr>
          <p:spPr>
            <a:xfrm>
              <a:off x="3554290" y="3380517"/>
              <a:ext cx="340040" cy="338623"/>
            </a:xfrm>
            <a:custGeom>
              <a:rect b="b" l="l" r="r" t="t"/>
              <a:pathLst>
                <a:path extrusionOk="0" h="12911" w="12965">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4"/>
            <p:cNvSpPr/>
            <p:nvPr/>
          </p:nvSpPr>
          <p:spPr>
            <a:xfrm>
              <a:off x="3670268" y="3402286"/>
              <a:ext cx="202948" cy="194949"/>
            </a:xfrm>
            <a:custGeom>
              <a:rect b="b" l="l" r="r" t="t"/>
              <a:pathLst>
                <a:path extrusionOk="0" h="7433" w="7738">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4"/>
            <p:cNvSpPr/>
            <p:nvPr/>
          </p:nvSpPr>
          <p:spPr>
            <a:xfrm>
              <a:off x="3729071" y="3438821"/>
              <a:ext cx="92793" cy="113355"/>
            </a:xfrm>
            <a:custGeom>
              <a:rect b="b" l="l" r="r" t="t"/>
              <a:pathLst>
                <a:path extrusionOk="0" h="4322" w="3538">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4"/>
            <p:cNvSpPr/>
            <p:nvPr/>
          </p:nvSpPr>
          <p:spPr>
            <a:xfrm>
              <a:off x="3780083" y="3506331"/>
              <a:ext cx="114299" cy="112096"/>
            </a:xfrm>
            <a:custGeom>
              <a:rect b="b" l="l" r="r" t="t"/>
              <a:pathLst>
                <a:path extrusionOk="0" h="4274" w="4358">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74"/>
          <p:cNvGrpSpPr/>
          <p:nvPr/>
        </p:nvGrpSpPr>
        <p:grpSpPr>
          <a:xfrm>
            <a:off x="4001155" y="3207456"/>
            <a:ext cx="345810" cy="311058"/>
            <a:chOff x="4001155" y="3392031"/>
            <a:chExt cx="345810" cy="311058"/>
          </a:xfrm>
        </p:grpSpPr>
        <p:sp>
          <p:nvSpPr>
            <p:cNvPr id="11016" name="Google Shape;11016;p74"/>
            <p:cNvSpPr/>
            <p:nvPr/>
          </p:nvSpPr>
          <p:spPr>
            <a:xfrm>
              <a:off x="4144016" y="345497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4"/>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4"/>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4"/>
            <p:cNvSpPr/>
            <p:nvPr/>
          </p:nvSpPr>
          <p:spPr>
            <a:xfrm>
              <a:off x="4106537" y="342720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4"/>
            <p:cNvSpPr/>
            <p:nvPr/>
          </p:nvSpPr>
          <p:spPr>
            <a:xfrm>
              <a:off x="4106406" y="342715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4"/>
            <p:cNvSpPr/>
            <p:nvPr/>
          </p:nvSpPr>
          <p:spPr>
            <a:xfrm>
              <a:off x="4122929" y="344362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4"/>
            <p:cNvSpPr/>
            <p:nvPr/>
          </p:nvSpPr>
          <p:spPr>
            <a:xfrm>
              <a:off x="4122929" y="344346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4"/>
            <p:cNvSpPr/>
            <p:nvPr/>
          </p:nvSpPr>
          <p:spPr>
            <a:xfrm>
              <a:off x="4186032" y="339730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4"/>
            <p:cNvSpPr/>
            <p:nvPr/>
          </p:nvSpPr>
          <p:spPr>
            <a:xfrm>
              <a:off x="4185901" y="339722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4"/>
            <p:cNvSpPr/>
            <p:nvPr/>
          </p:nvSpPr>
          <p:spPr>
            <a:xfrm>
              <a:off x="4202451" y="341359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4"/>
            <p:cNvSpPr/>
            <p:nvPr/>
          </p:nvSpPr>
          <p:spPr>
            <a:xfrm>
              <a:off x="4202451" y="341366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4"/>
            <p:cNvSpPr/>
            <p:nvPr/>
          </p:nvSpPr>
          <p:spPr>
            <a:xfrm>
              <a:off x="4006584" y="3568438"/>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4"/>
            <p:cNvSpPr/>
            <p:nvPr/>
          </p:nvSpPr>
          <p:spPr>
            <a:xfrm>
              <a:off x="4038398" y="365614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4"/>
            <p:cNvSpPr/>
            <p:nvPr/>
          </p:nvSpPr>
          <p:spPr>
            <a:xfrm>
              <a:off x="4118260" y="350926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4"/>
            <p:cNvSpPr/>
            <p:nvPr/>
          </p:nvSpPr>
          <p:spPr>
            <a:xfrm>
              <a:off x="4118260" y="356237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4"/>
            <p:cNvSpPr/>
            <p:nvPr/>
          </p:nvSpPr>
          <p:spPr>
            <a:xfrm>
              <a:off x="4082040" y="3558419"/>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4"/>
            <p:cNvSpPr/>
            <p:nvPr/>
          </p:nvSpPr>
          <p:spPr>
            <a:xfrm>
              <a:off x="4115113" y="364352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4"/>
            <p:cNvSpPr/>
            <p:nvPr/>
          </p:nvSpPr>
          <p:spPr>
            <a:xfrm>
              <a:off x="4143885" y="345447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4"/>
            <p:cNvSpPr/>
            <p:nvPr/>
          </p:nvSpPr>
          <p:spPr>
            <a:xfrm>
              <a:off x="4184144" y="340829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4"/>
            <p:cNvSpPr/>
            <p:nvPr/>
          </p:nvSpPr>
          <p:spPr>
            <a:xfrm>
              <a:off x="4094682" y="339203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4"/>
            <p:cNvSpPr/>
            <p:nvPr/>
          </p:nvSpPr>
          <p:spPr>
            <a:xfrm>
              <a:off x="4223643" y="3424685"/>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4"/>
            <p:cNvSpPr/>
            <p:nvPr/>
          </p:nvSpPr>
          <p:spPr>
            <a:xfrm>
              <a:off x="4001155" y="3504023"/>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74"/>
          <p:cNvGrpSpPr/>
          <p:nvPr/>
        </p:nvGrpSpPr>
        <p:grpSpPr>
          <a:xfrm>
            <a:off x="912027" y="3641810"/>
            <a:ext cx="253699" cy="338571"/>
            <a:chOff x="912027" y="3826385"/>
            <a:chExt cx="253699" cy="338571"/>
          </a:xfrm>
        </p:grpSpPr>
        <p:sp>
          <p:nvSpPr>
            <p:cNvPr id="11039" name="Google Shape;11039;p74"/>
            <p:cNvSpPr/>
            <p:nvPr/>
          </p:nvSpPr>
          <p:spPr>
            <a:xfrm>
              <a:off x="997083" y="3900976"/>
              <a:ext cx="29952" cy="65516"/>
            </a:xfrm>
            <a:custGeom>
              <a:rect b="b" l="l" r="r" t="t"/>
              <a:pathLst>
                <a:path extrusionOk="0" h="2498" w="1142">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4"/>
            <p:cNvSpPr/>
            <p:nvPr/>
          </p:nvSpPr>
          <p:spPr>
            <a:xfrm>
              <a:off x="1009095" y="3895022"/>
              <a:ext cx="71575" cy="71601"/>
            </a:xfrm>
            <a:custGeom>
              <a:rect b="b" l="l" r="r" t="t"/>
              <a:pathLst>
                <a:path extrusionOk="0" h="2730" w="2729">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4"/>
            <p:cNvSpPr/>
            <p:nvPr/>
          </p:nvSpPr>
          <p:spPr>
            <a:xfrm>
              <a:off x="1019822" y="3985009"/>
              <a:ext cx="38135" cy="33466"/>
            </a:xfrm>
            <a:custGeom>
              <a:rect b="b" l="l" r="r" t="t"/>
              <a:pathLst>
                <a:path extrusionOk="0" h="1276" w="1454">
                  <a:moveTo>
                    <a:pt x="0" y="1"/>
                  </a:moveTo>
                  <a:lnTo>
                    <a:pt x="0" y="1276"/>
                  </a:lnTo>
                  <a:lnTo>
                    <a:pt x="1453" y="1276"/>
                  </a:lnTo>
                  <a:lnTo>
                    <a:pt x="1453"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4"/>
            <p:cNvSpPr/>
            <p:nvPr/>
          </p:nvSpPr>
          <p:spPr>
            <a:xfrm>
              <a:off x="1019927" y="3985140"/>
              <a:ext cx="38135" cy="20746"/>
            </a:xfrm>
            <a:custGeom>
              <a:rect b="b" l="l" r="r" t="t"/>
              <a:pathLst>
                <a:path extrusionOk="0" h="791" w="1454">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4"/>
            <p:cNvSpPr/>
            <p:nvPr/>
          </p:nvSpPr>
          <p:spPr>
            <a:xfrm>
              <a:off x="975262" y="4005834"/>
              <a:ext cx="127230" cy="64126"/>
            </a:xfrm>
            <a:custGeom>
              <a:rect b="b" l="l" r="r" t="t"/>
              <a:pathLst>
                <a:path extrusionOk="0" h="2445" w="4851">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4"/>
            <p:cNvSpPr/>
            <p:nvPr/>
          </p:nvSpPr>
          <p:spPr>
            <a:xfrm>
              <a:off x="1003037" y="3924817"/>
              <a:ext cx="71575" cy="65647"/>
            </a:xfrm>
            <a:custGeom>
              <a:rect b="b" l="l" r="r" t="t"/>
              <a:pathLst>
                <a:path extrusionOk="0" h="2503" w="2729">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4"/>
            <p:cNvSpPr/>
            <p:nvPr/>
          </p:nvSpPr>
          <p:spPr>
            <a:xfrm>
              <a:off x="1003037" y="3924817"/>
              <a:ext cx="71444" cy="64126"/>
            </a:xfrm>
            <a:custGeom>
              <a:rect b="b" l="l" r="r" t="t"/>
              <a:pathLst>
                <a:path extrusionOk="0" h="2445" w="2724">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4"/>
            <p:cNvSpPr/>
            <p:nvPr/>
          </p:nvSpPr>
          <p:spPr>
            <a:xfrm>
              <a:off x="916958" y="3831421"/>
              <a:ext cx="243837" cy="328526"/>
            </a:xfrm>
            <a:custGeom>
              <a:rect b="b" l="l" r="r" t="t"/>
              <a:pathLst>
                <a:path extrusionOk="0" h="12526" w="9297">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4"/>
            <p:cNvSpPr/>
            <p:nvPr/>
          </p:nvSpPr>
          <p:spPr>
            <a:xfrm>
              <a:off x="916958" y="3831421"/>
              <a:ext cx="231091" cy="328526"/>
            </a:xfrm>
            <a:custGeom>
              <a:rect b="b" l="l" r="r" t="t"/>
              <a:pathLst>
                <a:path extrusionOk="0" h="12526" w="8811">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4"/>
            <p:cNvSpPr/>
            <p:nvPr/>
          </p:nvSpPr>
          <p:spPr>
            <a:xfrm>
              <a:off x="934504" y="3858278"/>
              <a:ext cx="167358" cy="155844"/>
            </a:xfrm>
            <a:custGeom>
              <a:rect b="b" l="l" r="r" t="t"/>
              <a:pathLst>
                <a:path extrusionOk="0" h="5942" w="6381">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4"/>
            <p:cNvSpPr/>
            <p:nvPr/>
          </p:nvSpPr>
          <p:spPr>
            <a:xfrm>
              <a:off x="912027" y="3826385"/>
              <a:ext cx="253699" cy="338571"/>
            </a:xfrm>
            <a:custGeom>
              <a:rect b="b" l="l" r="r" t="t"/>
              <a:pathLst>
                <a:path extrusionOk="0" h="12909" w="9673">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4"/>
            <p:cNvSpPr/>
            <p:nvPr/>
          </p:nvSpPr>
          <p:spPr>
            <a:xfrm>
              <a:off x="1012741" y="3920306"/>
              <a:ext cx="54606" cy="16812"/>
            </a:xfrm>
            <a:custGeom>
              <a:rect b="b" l="l" r="r" t="t"/>
              <a:pathLst>
                <a:path extrusionOk="0" h="641" w="2082">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4"/>
            <p:cNvSpPr/>
            <p:nvPr/>
          </p:nvSpPr>
          <p:spPr>
            <a:xfrm>
              <a:off x="977648" y="3889987"/>
              <a:ext cx="165600" cy="158335"/>
            </a:xfrm>
            <a:custGeom>
              <a:rect b="b" l="l" r="r" t="t"/>
              <a:pathLst>
                <a:path extrusionOk="0" h="6037" w="6314">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2" name="Google Shape;11052;p74"/>
          <p:cNvGrpSpPr/>
          <p:nvPr/>
        </p:nvGrpSpPr>
        <p:grpSpPr>
          <a:xfrm>
            <a:off x="1311446" y="3641889"/>
            <a:ext cx="353652" cy="338440"/>
            <a:chOff x="1311446" y="3826464"/>
            <a:chExt cx="353652" cy="338440"/>
          </a:xfrm>
        </p:grpSpPr>
        <p:sp>
          <p:nvSpPr>
            <p:cNvPr id="11053" name="Google Shape;11053;p74"/>
            <p:cNvSpPr/>
            <p:nvPr/>
          </p:nvSpPr>
          <p:spPr>
            <a:xfrm>
              <a:off x="1427424" y="4028415"/>
              <a:ext cx="9127" cy="18962"/>
            </a:xfrm>
            <a:custGeom>
              <a:rect b="b" l="l" r="r" t="t"/>
              <a:pathLst>
                <a:path extrusionOk="0" h="723" w="348">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4"/>
            <p:cNvSpPr/>
            <p:nvPr/>
          </p:nvSpPr>
          <p:spPr>
            <a:xfrm>
              <a:off x="1436525" y="3853268"/>
              <a:ext cx="222776" cy="234238"/>
            </a:xfrm>
            <a:custGeom>
              <a:rect b="b" l="l" r="r" t="t"/>
              <a:pathLst>
                <a:path extrusionOk="0" h="8931" w="8494">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4"/>
            <p:cNvSpPr/>
            <p:nvPr/>
          </p:nvSpPr>
          <p:spPr>
            <a:xfrm>
              <a:off x="1415962" y="3831762"/>
              <a:ext cx="234998" cy="227288"/>
            </a:xfrm>
            <a:custGeom>
              <a:rect b="b" l="l" r="r" t="t"/>
              <a:pathLst>
                <a:path extrusionOk="0" h="8666" w="896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4"/>
            <p:cNvSpPr/>
            <p:nvPr/>
          </p:nvSpPr>
          <p:spPr>
            <a:xfrm>
              <a:off x="1536215" y="3943989"/>
              <a:ext cx="22739" cy="54553"/>
            </a:xfrm>
            <a:custGeom>
              <a:rect b="b" l="l" r="r" t="t"/>
              <a:pathLst>
                <a:path extrusionOk="0" h="2080" w="867">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4"/>
            <p:cNvSpPr/>
            <p:nvPr/>
          </p:nvSpPr>
          <p:spPr>
            <a:xfrm>
              <a:off x="1346040" y="4086352"/>
              <a:ext cx="151726" cy="73253"/>
            </a:xfrm>
            <a:custGeom>
              <a:rect b="b" l="l" r="r" t="t"/>
              <a:pathLst>
                <a:path extrusionOk="0" h="2793" w="5785">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4"/>
            <p:cNvSpPr/>
            <p:nvPr/>
          </p:nvSpPr>
          <p:spPr>
            <a:xfrm>
              <a:off x="1460628" y="4043811"/>
              <a:ext cx="82931" cy="46606"/>
            </a:xfrm>
            <a:custGeom>
              <a:rect b="b" l="l" r="r" t="t"/>
              <a:pathLst>
                <a:path extrusionOk="0" h="1777" w="3162">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4"/>
            <p:cNvSpPr/>
            <p:nvPr/>
          </p:nvSpPr>
          <p:spPr>
            <a:xfrm>
              <a:off x="1317399" y="3922509"/>
              <a:ext cx="236021" cy="227261"/>
            </a:xfrm>
            <a:custGeom>
              <a:rect b="b" l="l" r="r" t="t"/>
              <a:pathLst>
                <a:path extrusionOk="0" h="8665" w="8999">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4"/>
            <p:cNvSpPr/>
            <p:nvPr/>
          </p:nvSpPr>
          <p:spPr>
            <a:xfrm>
              <a:off x="1451789" y="4066157"/>
              <a:ext cx="36509" cy="22241"/>
            </a:xfrm>
            <a:custGeom>
              <a:rect b="b" l="l" r="r" t="t"/>
              <a:pathLst>
                <a:path extrusionOk="0" h="848" w="1392">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4"/>
            <p:cNvSpPr/>
            <p:nvPr/>
          </p:nvSpPr>
          <p:spPr>
            <a:xfrm>
              <a:off x="1311446" y="3864389"/>
              <a:ext cx="312265" cy="300515"/>
            </a:xfrm>
            <a:custGeom>
              <a:rect b="b" l="l" r="r" t="t"/>
              <a:pathLst>
                <a:path extrusionOk="0" h="11458" w="11906">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4"/>
            <p:cNvSpPr/>
            <p:nvPr/>
          </p:nvSpPr>
          <p:spPr>
            <a:xfrm>
              <a:off x="1351338" y="3826464"/>
              <a:ext cx="313760" cy="301957"/>
            </a:xfrm>
            <a:custGeom>
              <a:rect b="b" l="l" r="r" t="t"/>
              <a:pathLst>
                <a:path extrusionOk="0" h="11513" w="11963">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74"/>
          <p:cNvGrpSpPr/>
          <p:nvPr/>
        </p:nvGrpSpPr>
        <p:grpSpPr>
          <a:xfrm>
            <a:off x="1768434" y="3641810"/>
            <a:ext cx="345154" cy="338728"/>
            <a:chOff x="1768434" y="3826385"/>
            <a:chExt cx="345154" cy="338728"/>
          </a:xfrm>
        </p:grpSpPr>
        <p:sp>
          <p:nvSpPr>
            <p:cNvPr id="11064" name="Google Shape;11064;p74"/>
            <p:cNvSpPr/>
            <p:nvPr/>
          </p:nvSpPr>
          <p:spPr>
            <a:xfrm>
              <a:off x="1886667" y="3999644"/>
              <a:ext cx="156132" cy="156027"/>
            </a:xfrm>
            <a:custGeom>
              <a:rect b="b" l="l" r="r" t="t"/>
              <a:pathLst>
                <a:path extrusionOk="0" h="5949" w="5953">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4"/>
            <p:cNvSpPr/>
            <p:nvPr/>
          </p:nvSpPr>
          <p:spPr>
            <a:xfrm>
              <a:off x="1996587" y="3999644"/>
              <a:ext cx="33860" cy="55025"/>
            </a:xfrm>
            <a:custGeom>
              <a:rect b="b" l="l" r="r" t="t"/>
              <a:pathLst>
                <a:path extrusionOk="0" h="2098" w="1291">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4"/>
            <p:cNvSpPr/>
            <p:nvPr/>
          </p:nvSpPr>
          <p:spPr>
            <a:xfrm>
              <a:off x="1937785" y="3999644"/>
              <a:ext cx="12511" cy="42698"/>
            </a:xfrm>
            <a:custGeom>
              <a:rect b="b" l="l" r="r" t="t"/>
              <a:pathLst>
                <a:path extrusionOk="0" h="1628" w="477">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4"/>
            <p:cNvSpPr/>
            <p:nvPr/>
          </p:nvSpPr>
          <p:spPr>
            <a:xfrm>
              <a:off x="1886667" y="4031064"/>
              <a:ext cx="23395" cy="38161"/>
            </a:xfrm>
            <a:custGeom>
              <a:rect b="b" l="l" r="r" t="t"/>
              <a:pathLst>
                <a:path extrusionOk="0" h="1455" w="892">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4"/>
            <p:cNvSpPr/>
            <p:nvPr/>
          </p:nvSpPr>
          <p:spPr>
            <a:xfrm>
              <a:off x="1970989" y="4100620"/>
              <a:ext cx="25624" cy="55052"/>
            </a:xfrm>
            <a:custGeom>
              <a:rect b="b" l="l" r="r" t="t"/>
              <a:pathLst>
                <a:path extrusionOk="0" h="2099" w="977">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4"/>
            <p:cNvSpPr/>
            <p:nvPr/>
          </p:nvSpPr>
          <p:spPr>
            <a:xfrm>
              <a:off x="1937785" y="4057843"/>
              <a:ext cx="12511" cy="42803"/>
            </a:xfrm>
            <a:custGeom>
              <a:rect b="b" l="l" r="r" t="t"/>
              <a:pathLst>
                <a:path extrusionOk="0" h="1632" w="477">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4"/>
            <p:cNvSpPr/>
            <p:nvPr/>
          </p:nvSpPr>
          <p:spPr>
            <a:xfrm>
              <a:off x="1776118" y="3942730"/>
              <a:ext cx="159542" cy="162584"/>
            </a:xfrm>
            <a:custGeom>
              <a:rect b="b" l="l" r="r" t="t"/>
              <a:pathLst>
                <a:path extrusionOk="0" h="6199" w="6083">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4"/>
            <p:cNvSpPr/>
            <p:nvPr/>
          </p:nvSpPr>
          <p:spPr>
            <a:xfrm>
              <a:off x="1910666" y="4064006"/>
              <a:ext cx="24995" cy="11252"/>
            </a:xfrm>
            <a:custGeom>
              <a:rect b="b" l="l" r="r" t="t"/>
              <a:pathLst>
                <a:path extrusionOk="0" h="429" w="953">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4"/>
            <p:cNvSpPr/>
            <p:nvPr/>
          </p:nvSpPr>
          <p:spPr>
            <a:xfrm>
              <a:off x="1860178" y="3942861"/>
              <a:ext cx="28299" cy="55052"/>
            </a:xfrm>
            <a:custGeom>
              <a:rect b="b" l="l" r="r" t="t"/>
              <a:pathLst>
                <a:path extrusionOk="0" h="2099" w="1079">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4"/>
            <p:cNvSpPr/>
            <p:nvPr/>
          </p:nvSpPr>
          <p:spPr>
            <a:xfrm>
              <a:off x="1910666" y="4024980"/>
              <a:ext cx="24995" cy="11304"/>
            </a:xfrm>
            <a:custGeom>
              <a:rect b="b" l="l" r="r" t="t"/>
              <a:pathLst>
                <a:path extrusionOk="0" h="431" w="953">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4"/>
            <p:cNvSpPr/>
            <p:nvPr/>
          </p:nvSpPr>
          <p:spPr>
            <a:xfrm>
              <a:off x="1828993" y="4059731"/>
              <a:ext cx="12143" cy="42672"/>
            </a:xfrm>
            <a:custGeom>
              <a:rect b="b" l="l" r="r" t="t"/>
              <a:pathLst>
                <a:path extrusionOk="0" h="1627" w="463">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4"/>
            <p:cNvSpPr/>
            <p:nvPr/>
          </p:nvSpPr>
          <p:spPr>
            <a:xfrm>
              <a:off x="1775987" y="4029307"/>
              <a:ext cx="25913" cy="41675"/>
            </a:xfrm>
            <a:custGeom>
              <a:rect b="b" l="l" r="r" t="t"/>
              <a:pathLst>
                <a:path extrusionOk="0" h="1589" w="988">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4"/>
            <p:cNvSpPr/>
            <p:nvPr/>
          </p:nvSpPr>
          <p:spPr>
            <a:xfrm>
              <a:off x="1828993" y="3997887"/>
              <a:ext cx="12143" cy="42672"/>
            </a:xfrm>
            <a:custGeom>
              <a:rect b="b" l="l" r="r" t="t"/>
              <a:pathLst>
                <a:path extrusionOk="0" h="1627" w="463">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4"/>
            <p:cNvSpPr/>
            <p:nvPr/>
          </p:nvSpPr>
          <p:spPr>
            <a:xfrm>
              <a:off x="1832927" y="3835722"/>
              <a:ext cx="160801" cy="156001"/>
            </a:xfrm>
            <a:custGeom>
              <a:rect b="b" l="l" r="r" t="t"/>
              <a:pathLst>
                <a:path extrusionOk="0" h="5948" w="6131">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4"/>
            <p:cNvSpPr/>
            <p:nvPr/>
          </p:nvSpPr>
          <p:spPr>
            <a:xfrm>
              <a:off x="1840743" y="3835722"/>
              <a:ext cx="160801" cy="156001"/>
            </a:xfrm>
            <a:custGeom>
              <a:rect b="b" l="l" r="r" t="t"/>
              <a:pathLst>
                <a:path extrusionOk="0" h="5948" w="6131">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4"/>
            <p:cNvSpPr/>
            <p:nvPr/>
          </p:nvSpPr>
          <p:spPr>
            <a:xfrm>
              <a:off x="1950164" y="3922220"/>
              <a:ext cx="23736" cy="11330"/>
            </a:xfrm>
            <a:custGeom>
              <a:rect b="b" l="l" r="r" t="t"/>
              <a:pathLst>
                <a:path extrusionOk="0" h="432" w="905">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4"/>
            <p:cNvSpPr/>
            <p:nvPr/>
          </p:nvSpPr>
          <p:spPr>
            <a:xfrm>
              <a:off x="1862328" y="3835696"/>
              <a:ext cx="24995" cy="55078"/>
            </a:xfrm>
            <a:custGeom>
              <a:rect b="b" l="l" r="r" t="t"/>
              <a:pathLst>
                <a:path extrusionOk="0" h="2100" w="953">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4"/>
            <p:cNvSpPr/>
            <p:nvPr/>
          </p:nvSpPr>
          <p:spPr>
            <a:xfrm>
              <a:off x="1950164" y="3949051"/>
              <a:ext cx="23736" cy="11278"/>
            </a:xfrm>
            <a:custGeom>
              <a:rect b="b" l="l" r="r" t="t"/>
              <a:pathLst>
                <a:path extrusionOk="0" h="430" w="905">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4"/>
            <p:cNvSpPr/>
            <p:nvPr/>
          </p:nvSpPr>
          <p:spPr>
            <a:xfrm>
              <a:off x="1832927" y="3890747"/>
              <a:ext cx="7842" cy="100976"/>
            </a:xfrm>
            <a:custGeom>
              <a:rect b="b" l="l" r="r" t="t"/>
              <a:pathLst>
                <a:path extrusionOk="0" h="3850" w="299">
                  <a:moveTo>
                    <a:pt x="0" y="0"/>
                  </a:moveTo>
                  <a:lnTo>
                    <a:pt x="0" y="3850"/>
                  </a:lnTo>
                  <a:lnTo>
                    <a:pt x="298" y="3850"/>
                  </a:lnTo>
                  <a:lnTo>
                    <a:pt x="298"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4"/>
            <p:cNvSpPr/>
            <p:nvPr/>
          </p:nvSpPr>
          <p:spPr>
            <a:xfrm>
              <a:off x="1887297" y="3936645"/>
              <a:ext cx="33597" cy="55078"/>
            </a:xfrm>
            <a:custGeom>
              <a:rect b="b" l="l" r="r" t="t"/>
              <a:pathLst>
                <a:path extrusionOk="0" h="2100" w="1281">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4"/>
            <p:cNvSpPr/>
            <p:nvPr/>
          </p:nvSpPr>
          <p:spPr>
            <a:xfrm>
              <a:off x="1941824" y="3887207"/>
              <a:ext cx="160643" cy="159673"/>
            </a:xfrm>
            <a:custGeom>
              <a:rect b="b" l="l" r="r" t="t"/>
              <a:pathLst>
                <a:path extrusionOk="0" h="6088" w="6125">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4"/>
            <p:cNvSpPr/>
            <p:nvPr/>
          </p:nvSpPr>
          <p:spPr>
            <a:xfrm>
              <a:off x="1974267" y="3914352"/>
              <a:ext cx="31184" cy="53898"/>
            </a:xfrm>
            <a:custGeom>
              <a:rect b="b" l="l" r="r" t="t"/>
              <a:pathLst>
                <a:path extrusionOk="0" h="2055" w="1189">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4"/>
            <p:cNvSpPr/>
            <p:nvPr/>
          </p:nvSpPr>
          <p:spPr>
            <a:xfrm>
              <a:off x="2058930" y="3922168"/>
              <a:ext cx="24129" cy="11383"/>
            </a:xfrm>
            <a:custGeom>
              <a:rect b="b" l="l" r="r" t="t"/>
              <a:pathLst>
                <a:path extrusionOk="0" h="434" w="92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4"/>
            <p:cNvSpPr/>
            <p:nvPr/>
          </p:nvSpPr>
          <p:spPr>
            <a:xfrm>
              <a:off x="1941693" y="3890747"/>
              <a:ext cx="8603" cy="34856"/>
            </a:xfrm>
            <a:custGeom>
              <a:rect b="b" l="l" r="r" t="t"/>
              <a:pathLst>
                <a:path extrusionOk="0" h="1329" w="328">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4"/>
            <p:cNvSpPr/>
            <p:nvPr/>
          </p:nvSpPr>
          <p:spPr>
            <a:xfrm>
              <a:off x="1941693" y="3956867"/>
              <a:ext cx="8603" cy="34856"/>
            </a:xfrm>
            <a:custGeom>
              <a:rect b="b" l="l" r="r" t="t"/>
              <a:pathLst>
                <a:path extrusionOk="0" h="1329" w="328">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4"/>
            <p:cNvSpPr/>
            <p:nvPr/>
          </p:nvSpPr>
          <p:spPr>
            <a:xfrm>
              <a:off x="2058930" y="3949051"/>
              <a:ext cx="24129" cy="11252"/>
            </a:xfrm>
            <a:custGeom>
              <a:rect b="b" l="l" r="r" t="t"/>
              <a:pathLst>
                <a:path extrusionOk="0" h="429" w="92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4"/>
            <p:cNvSpPr/>
            <p:nvPr/>
          </p:nvSpPr>
          <p:spPr>
            <a:xfrm>
              <a:off x="1970989" y="3991697"/>
              <a:ext cx="25624" cy="55183"/>
            </a:xfrm>
            <a:custGeom>
              <a:rect b="b" l="l" r="r" t="t"/>
              <a:pathLst>
                <a:path extrusionOk="0" h="2104" w="977">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4"/>
            <p:cNvSpPr/>
            <p:nvPr/>
          </p:nvSpPr>
          <p:spPr>
            <a:xfrm>
              <a:off x="1768434" y="3826385"/>
              <a:ext cx="345154" cy="338728"/>
            </a:xfrm>
            <a:custGeom>
              <a:rect b="b" l="l" r="r" t="t"/>
              <a:pathLst>
                <a:path extrusionOk="0" h="12915" w="1316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74"/>
          <p:cNvGrpSpPr/>
          <p:nvPr/>
        </p:nvGrpSpPr>
        <p:grpSpPr>
          <a:xfrm>
            <a:off x="2175039" y="3632211"/>
            <a:ext cx="424571" cy="344813"/>
            <a:chOff x="2175039" y="3816786"/>
            <a:chExt cx="424571" cy="344813"/>
          </a:xfrm>
        </p:grpSpPr>
        <p:sp>
          <p:nvSpPr>
            <p:cNvPr id="11093" name="Google Shape;11093;p74"/>
            <p:cNvSpPr/>
            <p:nvPr/>
          </p:nvSpPr>
          <p:spPr>
            <a:xfrm>
              <a:off x="2181228" y="3849727"/>
              <a:ext cx="412060" cy="305550"/>
            </a:xfrm>
            <a:custGeom>
              <a:rect b="b" l="l" r="r" t="t"/>
              <a:pathLst>
                <a:path extrusionOk="0" h="11650" w="15711">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4"/>
            <p:cNvSpPr/>
            <p:nvPr/>
          </p:nvSpPr>
          <p:spPr>
            <a:xfrm>
              <a:off x="2181228" y="3849596"/>
              <a:ext cx="412191" cy="40023"/>
            </a:xfrm>
            <a:custGeom>
              <a:rect b="b" l="l" r="r" t="t"/>
              <a:pathLst>
                <a:path extrusionOk="0" h="1526" w="15716">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4"/>
            <p:cNvSpPr/>
            <p:nvPr/>
          </p:nvSpPr>
          <p:spPr>
            <a:xfrm>
              <a:off x="2201161" y="3849596"/>
              <a:ext cx="66539" cy="33230"/>
            </a:xfrm>
            <a:custGeom>
              <a:rect b="b" l="l" r="r" t="t"/>
              <a:pathLst>
                <a:path extrusionOk="0" h="1267" w="2537">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4"/>
            <p:cNvSpPr/>
            <p:nvPr/>
          </p:nvSpPr>
          <p:spPr>
            <a:xfrm>
              <a:off x="2506948" y="3849596"/>
              <a:ext cx="66408" cy="33230"/>
            </a:xfrm>
            <a:custGeom>
              <a:rect b="b" l="l" r="r" t="t"/>
              <a:pathLst>
                <a:path extrusionOk="0" h="1267" w="2532">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4"/>
            <p:cNvSpPr/>
            <p:nvPr/>
          </p:nvSpPr>
          <p:spPr>
            <a:xfrm>
              <a:off x="2221094" y="3823107"/>
              <a:ext cx="26673" cy="39761"/>
            </a:xfrm>
            <a:custGeom>
              <a:rect b="b" l="l" r="r" t="t"/>
              <a:pathLst>
                <a:path extrusionOk="0" h="1516" w="1017">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4"/>
            <p:cNvSpPr/>
            <p:nvPr/>
          </p:nvSpPr>
          <p:spPr>
            <a:xfrm>
              <a:off x="2221094" y="3822975"/>
              <a:ext cx="26673" cy="19959"/>
            </a:xfrm>
            <a:custGeom>
              <a:rect b="b" l="l" r="r" t="t"/>
              <a:pathLst>
                <a:path extrusionOk="0" h="761" w="1017">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4"/>
            <p:cNvSpPr/>
            <p:nvPr/>
          </p:nvSpPr>
          <p:spPr>
            <a:xfrm>
              <a:off x="2526881" y="3823107"/>
              <a:ext cx="26542" cy="39761"/>
            </a:xfrm>
            <a:custGeom>
              <a:rect b="b" l="l" r="r" t="t"/>
              <a:pathLst>
                <a:path extrusionOk="0" h="1516" w="1012">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4"/>
            <p:cNvSpPr/>
            <p:nvPr/>
          </p:nvSpPr>
          <p:spPr>
            <a:xfrm>
              <a:off x="2526881" y="3822975"/>
              <a:ext cx="26542" cy="19959"/>
            </a:xfrm>
            <a:custGeom>
              <a:rect b="b" l="l" r="r" t="t"/>
              <a:pathLst>
                <a:path extrusionOk="0" h="761" w="1012">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4"/>
            <p:cNvSpPr/>
            <p:nvPr/>
          </p:nvSpPr>
          <p:spPr>
            <a:xfrm>
              <a:off x="2181228" y="3889488"/>
              <a:ext cx="412060" cy="19959"/>
            </a:xfrm>
            <a:custGeom>
              <a:rect b="b" l="l" r="r" t="t"/>
              <a:pathLst>
                <a:path extrusionOk="0" h="761" w="15711">
                  <a:moveTo>
                    <a:pt x="0" y="0"/>
                  </a:moveTo>
                  <a:lnTo>
                    <a:pt x="0" y="760"/>
                  </a:lnTo>
                  <a:lnTo>
                    <a:pt x="15711" y="760"/>
                  </a:lnTo>
                  <a:lnTo>
                    <a:pt x="157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4"/>
            <p:cNvSpPr/>
            <p:nvPr/>
          </p:nvSpPr>
          <p:spPr>
            <a:xfrm>
              <a:off x="2175039" y="3816786"/>
              <a:ext cx="424571" cy="344813"/>
            </a:xfrm>
            <a:custGeom>
              <a:rect b="b" l="l" r="r" t="t"/>
              <a:pathLst>
                <a:path extrusionOk="0" h="13147" w="16188">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4"/>
            <p:cNvSpPr/>
            <p:nvPr/>
          </p:nvSpPr>
          <p:spPr>
            <a:xfrm>
              <a:off x="2199535" y="3883299"/>
              <a:ext cx="375473" cy="12379"/>
            </a:xfrm>
            <a:custGeom>
              <a:rect b="b" l="l" r="r" t="t"/>
              <a:pathLst>
                <a:path extrusionOk="0" h="472" w="14316">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4"/>
            <p:cNvSpPr/>
            <p:nvPr/>
          </p:nvSpPr>
          <p:spPr>
            <a:xfrm>
              <a:off x="2219468" y="3936436"/>
              <a:ext cx="56573" cy="12511"/>
            </a:xfrm>
            <a:custGeom>
              <a:rect b="b" l="l" r="r" t="t"/>
              <a:pathLst>
                <a:path extrusionOk="0" h="477" w="2157">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4"/>
            <p:cNvSpPr/>
            <p:nvPr/>
          </p:nvSpPr>
          <p:spPr>
            <a:xfrm>
              <a:off x="2312471" y="3936436"/>
              <a:ext cx="56573" cy="12511"/>
            </a:xfrm>
            <a:custGeom>
              <a:rect b="b" l="l" r="r" t="t"/>
              <a:pathLst>
                <a:path extrusionOk="0" h="477" w="2157">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4"/>
            <p:cNvSpPr/>
            <p:nvPr/>
          </p:nvSpPr>
          <p:spPr>
            <a:xfrm>
              <a:off x="2498607" y="3936436"/>
              <a:ext cx="56442" cy="12511"/>
            </a:xfrm>
            <a:custGeom>
              <a:rect b="b" l="l" r="r" t="t"/>
              <a:pathLst>
                <a:path extrusionOk="0" h="477" w="2152">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4"/>
            <p:cNvSpPr/>
            <p:nvPr/>
          </p:nvSpPr>
          <p:spPr>
            <a:xfrm>
              <a:off x="2219468" y="3989546"/>
              <a:ext cx="56573" cy="12537"/>
            </a:xfrm>
            <a:custGeom>
              <a:rect b="b" l="l" r="r" t="t"/>
              <a:pathLst>
                <a:path extrusionOk="0" h="478" w="2157">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4"/>
            <p:cNvSpPr/>
            <p:nvPr/>
          </p:nvSpPr>
          <p:spPr>
            <a:xfrm>
              <a:off x="2405605" y="3989546"/>
              <a:ext cx="56442" cy="12537"/>
            </a:xfrm>
            <a:custGeom>
              <a:rect b="b" l="l" r="r" t="t"/>
              <a:pathLst>
                <a:path extrusionOk="0" h="478" w="2152">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4"/>
            <p:cNvSpPr/>
            <p:nvPr/>
          </p:nvSpPr>
          <p:spPr>
            <a:xfrm>
              <a:off x="2219468" y="4042814"/>
              <a:ext cx="56573" cy="12379"/>
            </a:xfrm>
            <a:custGeom>
              <a:rect b="b" l="l" r="r" t="t"/>
              <a:pathLst>
                <a:path extrusionOk="0" h="472" w="2157">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4"/>
            <p:cNvSpPr/>
            <p:nvPr/>
          </p:nvSpPr>
          <p:spPr>
            <a:xfrm>
              <a:off x="2312471" y="4042814"/>
              <a:ext cx="56573" cy="12379"/>
            </a:xfrm>
            <a:custGeom>
              <a:rect b="b" l="l" r="r" t="t"/>
              <a:pathLst>
                <a:path extrusionOk="0" h="472" w="2157">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4"/>
            <p:cNvSpPr/>
            <p:nvPr/>
          </p:nvSpPr>
          <p:spPr>
            <a:xfrm>
              <a:off x="2498607" y="4042814"/>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4"/>
            <p:cNvSpPr/>
            <p:nvPr/>
          </p:nvSpPr>
          <p:spPr>
            <a:xfrm>
              <a:off x="2312471" y="4095951"/>
              <a:ext cx="56573" cy="12379"/>
            </a:xfrm>
            <a:custGeom>
              <a:rect b="b" l="l" r="r" t="t"/>
              <a:pathLst>
                <a:path extrusionOk="0" h="472" w="2157">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4"/>
            <p:cNvSpPr/>
            <p:nvPr/>
          </p:nvSpPr>
          <p:spPr>
            <a:xfrm>
              <a:off x="2405605" y="4095951"/>
              <a:ext cx="56442" cy="12379"/>
            </a:xfrm>
            <a:custGeom>
              <a:rect b="b" l="l" r="r" t="t"/>
              <a:pathLst>
                <a:path extrusionOk="0" h="472" w="2152">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4"/>
            <p:cNvSpPr/>
            <p:nvPr/>
          </p:nvSpPr>
          <p:spPr>
            <a:xfrm>
              <a:off x="2498607" y="4095951"/>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4"/>
            <p:cNvSpPr/>
            <p:nvPr/>
          </p:nvSpPr>
          <p:spPr>
            <a:xfrm>
              <a:off x="2312104" y="3976170"/>
              <a:ext cx="57491" cy="39184"/>
            </a:xfrm>
            <a:custGeom>
              <a:rect b="b" l="l" r="r" t="t"/>
              <a:pathLst>
                <a:path extrusionOk="0" h="1494" w="2192">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4"/>
            <p:cNvSpPr/>
            <p:nvPr/>
          </p:nvSpPr>
          <p:spPr>
            <a:xfrm>
              <a:off x="2497821" y="3976170"/>
              <a:ext cx="57910" cy="39184"/>
            </a:xfrm>
            <a:custGeom>
              <a:rect b="b" l="l" r="r" t="t"/>
              <a:pathLst>
                <a:path extrusionOk="0" h="1494" w="2208">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4"/>
            <p:cNvSpPr/>
            <p:nvPr/>
          </p:nvSpPr>
          <p:spPr>
            <a:xfrm>
              <a:off x="2405237" y="4029360"/>
              <a:ext cx="57438" cy="39131"/>
            </a:xfrm>
            <a:custGeom>
              <a:rect b="b" l="l" r="r" t="t"/>
              <a:pathLst>
                <a:path extrusionOk="0" h="1492" w="219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4"/>
            <p:cNvSpPr/>
            <p:nvPr/>
          </p:nvSpPr>
          <p:spPr>
            <a:xfrm>
              <a:off x="2219101" y="4082497"/>
              <a:ext cx="57464" cy="39131"/>
            </a:xfrm>
            <a:custGeom>
              <a:rect b="b" l="l" r="r" t="t"/>
              <a:pathLst>
                <a:path extrusionOk="0" h="1492" w="2191">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4"/>
            <p:cNvSpPr/>
            <p:nvPr/>
          </p:nvSpPr>
          <p:spPr>
            <a:xfrm>
              <a:off x="2404792" y="3923033"/>
              <a:ext cx="57910" cy="39158"/>
            </a:xfrm>
            <a:custGeom>
              <a:rect b="b" l="l" r="r" t="t"/>
              <a:pathLst>
                <a:path extrusionOk="0" h="1493" w="2208">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0" name="Google Shape;11120;p74"/>
          <p:cNvGrpSpPr/>
          <p:nvPr/>
        </p:nvGrpSpPr>
        <p:grpSpPr>
          <a:xfrm>
            <a:off x="1277770" y="1795997"/>
            <a:ext cx="409149" cy="373978"/>
            <a:chOff x="1277770" y="1980572"/>
            <a:chExt cx="409149" cy="373978"/>
          </a:xfrm>
        </p:grpSpPr>
        <p:sp>
          <p:nvSpPr>
            <p:cNvPr id="11121" name="Google Shape;11121;p74"/>
            <p:cNvSpPr/>
            <p:nvPr/>
          </p:nvSpPr>
          <p:spPr>
            <a:xfrm>
              <a:off x="1298962" y="2200044"/>
              <a:ext cx="102890" cy="44954"/>
            </a:xfrm>
            <a:custGeom>
              <a:rect b="b" l="l" r="r" t="t"/>
              <a:pathLst>
                <a:path extrusionOk="0" h="1714" w="3923">
                  <a:moveTo>
                    <a:pt x="1" y="1"/>
                  </a:moveTo>
                  <a:cubicBezTo>
                    <a:pt x="135" y="982"/>
                    <a:pt x="973"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4"/>
            <p:cNvSpPr/>
            <p:nvPr/>
          </p:nvSpPr>
          <p:spPr>
            <a:xfrm>
              <a:off x="1470332" y="2057576"/>
              <a:ext cx="23631" cy="245227"/>
            </a:xfrm>
            <a:custGeom>
              <a:rect b="b" l="l" r="r" t="t"/>
              <a:pathLst>
                <a:path extrusionOk="0" h="9350" w="901">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4"/>
            <p:cNvSpPr/>
            <p:nvPr/>
          </p:nvSpPr>
          <p:spPr>
            <a:xfrm>
              <a:off x="1470332" y="2057576"/>
              <a:ext cx="15815" cy="245227"/>
            </a:xfrm>
            <a:custGeom>
              <a:rect b="b" l="l" r="r" t="t"/>
              <a:pathLst>
                <a:path extrusionOk="0" h="9350" w="603">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4"/>
            <p:cNvSpPr/>
            <p:nvPr/>
          </p:nvSpPr>
          <p:spPr>
            <a:xfrm>
              <a:off x="1543297" y="2175941"/>
              <a:ext cx="137826" cy="24129"/>
            </a:xfrm>
            <a:custGeom>
              <a:rect b="b" l="l" r="r" t="t"/>
              <a:pathLst>
                <a:path extrusionOk="0" h="920" w="5255">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4"/>
            <p:cNvSpPr/>
            <p:nvPr/>
          </p:nvSpPr>
          <p:spPr>
            <a:xfrm>
              <a:off x="1543297" y="2179980"/>
              <a:ext cx="137826" cy="20090"/>
            </a:xfrm>
            <a:custGeom>
              <a:rect b="b" l="l" r="r" t="t"/>
              <a:pathLst>
                <a:path extrusionOk="0" h="766" w="5255">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4"/>
            <p:cNvSpPr/>
            <p:nvPr/>
          </p:nvSpPr>
          <p:spPr>
            <a:xfrm>
              <a:off x="1563230" y="2200044"/>
              <a:ext cx="102864" cy="44954"/>
            </a:xfrm>
            <a:custGeom>
              <a:rect b="b" l="l" r="r" t="t"/>
              <a:pathLst>
                <a:path extrusionOk="0" h="1714" w="3922">
                  <a:moveTo>
                    <a:pt x="0" y="1"/>
                  </a:moveTo>
                  <a:cubicBezTo>
                    <a:pt x="130" y="982"/>
                    <a:pt x="968"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4"/>
            <p:cNvSpPr/>
            <p:nvPr/>
          </p:nvSpPr>
          <p:spPr>
            <a:xfrm>
              <a:off x="1298962" y="2200044"/>
              <a:ext cx="63497" cy="44980"/>
            </a:xfrm>
            <a:custGeom>
              <a:rect b="b" l="l" r="r" t="t"/>
              <a:pathLst>
                <a:path extrusionOk="0" h="1715" w="2421">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4"/>
            <p:cNvSpPr/>
            <p:nvPr/>
          </p:nvSpPr>
          <p:spPr>
            <a:xfrm>
              <a:off x="1563230" y="2200044"/>
              <a:ext cx="63366" cy="44980"/>
            </a:xfrm>
            <a:custGeom>
              <a:rect b="b" l="l" r="r" t="t"/>
              <a:pathLst>
                <a:path extrusionOk="0" h="1715" w="2416">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4"/>
            <p:cNvSpPr/>
            <p:nvPr/>
          </p:nvSpPr>
          <p:spPr>
            <a:xfrm>
              <a:off x="1331274" y="2050888"/>
              <a:ext cx="37636" cy="32234"/>
            </a:xfrm>
            <a:custGeom>
              <a:rect b="b" l="l" r="r" t="t"/>
              <a:pathLst>
                <a:path extrusionOk="0" h="1229" w="1435">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4"/>
            <p:cNvSpPr/>
            <p:nvPr/>
          </p:nvSpPr>
          <p:spPr>
            <a:xfrm>
              <a:off x="1590742" y="2050888"/>
              <a:ext cx="37636" cy="32234"/>
            </a:xfrm>
            <a:custGeom>
              <a:rect b="b" l="l" r="r" t="t"/>
              <a:pathLst>
                <a:path extrusionOk="0" h="1229" w="1435">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4"/>
            <p:cNvSpPr/>
            <p:nvPr/>
          </p:nvSpPr>
          <p:spPr>
            <a:xfrm>
              <a:off x="1426689" y="2300364"/>
              <a:ext cx="110942" cy="26542"/>
            </a:xfrm>
            <a:custGeom>
              <a:rect b="b" l="l" r="r" t="t"/>
              <a:pathLst>
                <a:path extrusionOk="0" h="1012" w="423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4"/>
            <p:cNvSpPr/>
            <p:nvPr/>
          </p:nvSpPr>
          <p:spPr>
            <a:xfrm>
              <a:off x="1426689" y="2308442"/>
              <a:ext cx="110942" cy="18464"/>
            </a:xfrm>
            <a:custGeom>
              <a:rect b="b" l="l" r="r" t="t"/>
              <a:pathLst>
                <a:path extrusionOk="0" h="704" w="423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4"/>
            <p:cNvSpPr/>
            <p:nvPr/>
          </p:nvSpPr>
          <p:spPr>
            <a:xfrm>
              <a:off x="1413418" y="2324467"/>
              <a:ext cx="137852" cy="24129"/>
            </a:xfrm>
            <a:custGeom>
              <a:rect b="b" l="l" r="r" t="t"/>
              <a:pathLst>
                <a:path extrusionOk="0" h="920" w="5256">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4"/>
            <p:cNvSpPr/>
            <p:nvPr/>
          </p:nvSpPr>
          <p:spPr>
            <a:xfrm>
              <a:off x="1413418" y="2328506"/>
              <a:ext cx="137852" cy="20090"/>
            </a:xfrm>
            <a:custGeom>
              <a:rect b="b" l="l" r="r" t="t"/>
              <a:pathLst>
                <a:path extrusionOk="0" h="766" w="5256">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4"/>
            <p:cNvSpPr/>
            <p:nvPr/>
          </p:nvSpPr>
          <p:spPr>
            <a:xfrm>
              <a:off x="1450793" y="2013907"/>
              <a:ext cx="54789" cy="46869"/>
            </a:xfrm>
            <a:custGeom>
              <a:rect b="b" l="l" r="r" t="t"/>
              <a:pathLst>
                <a:path extrusionOk="0" h="1787" w="2089">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4"/>
            <p:cNvSpPr/>
            <p:nvPr/>
          </p:nvSpPr>
          <p:spPr>
            <a:xfrm>
              <a:off x="1336703" y="2050836"/>
              <a:ext cx="28168" cy="32286"/>
            </a:xfrm>
            <a:custGeom>
              <a:rect b="b" l="l" r="r" t="t"/>
              <a:pathLst>
                <a:path extrusionOk="0" h="1231" w="1074">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4"/>
            <p:cNvSpPr/>
            <p:nvPr/>
          </p:nvSpPr>
          <p:spPr>
            <a:xfrm>
              <a:off x="1596172" y="2050836"/>
              <a:ext cx="28037" cy="32286"/>
            </a:xfrm>
            <a:custGeom>
              <a:rect b="b" l="l" r="r" t="t"/>
              <a:pathLst>
                <a:path extrusionOk="0" h="1231" w="1069">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4"/>
            <p:cNvSpPr/>
            <p:nvPr/>
          </p:nvSpPr>
          <p:spPr>
            <a:xfrm>
              <a:off x="1458739" y="2013829"/>
              <a:ext cx="35355" cy="46973"/>
            </a:xfrm>
            <a:custGeom>
              <a:rect b="b" l="l" r="r" t="t"/>
              <a:pathLst>
                <a:path extrusionOk="0" h="1791" w="1348">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4"/>
            <p:cNvSpPr/>
            <p:nvPr/>
          </p:nvSpPr>
          <p:spPr>
            <a:xfrm>
              <a:off x="1283933" y="2175941"/>
              <a:ext cx="137852" cy="24129"/>
            </a:xfrm>
            <a:custGeom>
              <a:rect b="b" l="l" r="r" t="t"/>
              <a:pathLst>
                <a:path extrusionOk="0" h="920" w="5256">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4"/>
            <p:cNvSpPr/>
            <p:nvPr/>
          </p:nvSpPr>
          <p:spPr>
            <a:xfrm>
              <a:off x="1283828" y="2179980"/>
              <a:ext cx="137826" cy="20090"/>
            </a:xfrm>
            <a:custGeom>
              <a:rect b="b" l="l" r="r" t="t"/>
              <a:pathLst>
                <a:path extrusionOk="0" h="766" w="5255">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4"/>
            <p:cNvSpPr/>
            <p:nvPr/>
          </p:nvSpPr>
          <p:spPr>
            <a:xfrm>
              <a:off x="1277770" y="1980572"/>
              <a:ext cx="409149" cy="373978"/>
            </a:xfrm>
            <a:custGeom>
              <a:rect b="b" l="l" r="r" t="t"/>
              <a:pathLst>
                <a:path extrusionOk="0" h="14259" w="1560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74"/>
          <p:cNvGrpSpPr/>
          <p:nvPr/>
        </p:nvGrpSpPr>
        <p:grpSpPr>
          <a:xfrm>
            <a:off x="870273" y="4109236"/>
            <a:ext cx="411300" cy="353258"/>
            <a:chOff x="870273" y="4293811"/>
            <a:chExt cx="411300" cy="353258"/>
          </a:xfrm>
        </p:grpSpPr>
        <p:sp>
          <p:nvSpPr>
            <p:cNvPr id="11143" name="Google Shape;11143;p74"/>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4"/>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4"/>
            <p:cNvSpPr/>
            <p:nvPr/>
          </p:nvSpPr>
          <p:spPr>
            <a:xfrm>
              <a:off x="876332" y="4357675"/>
              <a:ext cx="399183" cy="167358"/>
            </a:xfrm>
            <a:custGeom>
              <a:rect b="b" l="l" r="r" t="t"/>
              <a:pathLst>
                <a:path extrusionOk="0" h="6381" w="1522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4"/>
            <p:cNvSpPr/>
            <p:nvPr/>
          </p:nvSpPr>
          <p:spPr>
            <a:xfrm>
              <a:off x="908513" y="4357675"/>
              <a:ext cx="334820" cy="19330"/>
            </a:xfrm>
            <a:custGeom>
              <a:rect b="b" l="l" r="r" t="t"/>
              <a:pathLst>
                <a:path extrusionOk="0" h="737" w="12766">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4"/>
            <p:cNvSpPr/>
            <p:nvPr/>
          </p:nvSpPr>
          <p:spPr>
            <a:xfrm>
              <a:off x="947120" y="4357675"/>
              <a:ext cx="25782" cy="283231"/>
            </a:xfrm>
            <a:custGeom>
              <a:rect b="b" l="l" r="r" t="t"/>
              <a:pathLst>
                <a:path extrusionOk="0" h="10799" w="983">
                  <a:moveTo>
                    <a:pt x="0" y="1"/>
                  </a:moveTo>
                  <a:lnTo>
                    <a:pt x="0"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4"/>
            <p:cNvSpPr/>
            <p:nvPr/>
          </p:nvSpPr>
          <p:spPr>
            <a:xfrm>
              <a:off x="947120" y="4357675"/>
              <a:ext cx="25782" cy="19330"/>
            </a:xfrm>
            <a:custGeom>
              <a:rect b="b" l="l" r="r" t="t"/>
              <a:pathLst>
                <a:path extrusionOk="0" h="737" w="983">
                  <a:moveTo>
                    <a:pt x="0" y="1"/>
                  </a:moveTo>
                  <a:lnTo>
                    <a:pt x="0"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4"/>
            <p:cNvSpPr/>
            <p:nvPr/>
          </p:nvSpPr>
          <p:spPr>
            <a:xfrm>
              <a:off x="947120" y="4544337"/>
              <a:ext cx="25782" cy="19330"/>
            </a:xfrm>
            <a:custGeom>
              <a:rect b="b" l="l" r="r" t="t"/>
              <a:pathLst>
                <a:path extrusionOk="0" h="737" w="983">
                  <a:moveTo>
                    <a:pt x="0" y="0"/>
                  </a:moveTo>
                  <a:lnTo>
                    <a:pt x="0"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4"/>
            <p:cNvSpPr/>
            <p:nvPr/>
          </p:nvSpPr>
          <p:spPr>
            <a:xfrm>
              <a:off x="947120" y="4615125"/>
              <a:ext cx="25782" cy="25782"/>
            </a:xfrm>
            <a:custGeom>
              <a:rect b="b" l="l" r="r" t="t"/>
              <a:pathLst>
                <a:path extrusionOk="0" h="983" w="983">
                  <a:moveTo>
                    <a:pt x="0" y="1"/>
                  </a:moveTo>
                  <a:lnTo>
                    <a:pt x="0"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4"/>
            <p:cNvSpPr/>
            <p:nvPr/>
          </p:nvSpPr>
          <p:spPr>
            <a:xfrm>
              <a:off x="1178944" y="4357675"/>
              <a:ext cx="25782" cy="283231"/>
            </a:xfrm>
            <a:custGeom>
              <a:rect b="b" l="l" r="r" t="t"/>
              <a:pathLst>
                <a:path extrusionOk="0" h="10799" w="983">
                  <a:moveTo>
                    <a:pt x="1" y="1"/>
                  </a:moveTo>
                  <a:lnTo>
                    <a:pt x="1"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4"/>
            <p:cNvSpPr/>
            <p:nvPr/>
          </p:nvSpPr>
          <p:spPr>
            <a:xfrm>
              <a:off x="1178944" y="4357675"/>
              <a:ext cx="25782" cy="19330"/>
            </a:xfrm>
            <a:custGeom>
              <a:rect b="b" l="l" r="r" t="t"/>
              <a:pathLst>
                <a:path extrusionOk="0" h="737" w="983">
                  <a:moveTo>
                    <a:pt x="1" y="1"/>
                  </a:moveTo>
                  <a:lnTo>
                    <a:pt x="1"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4"/>
            <p:cNvSpPr/>
            <p:nvPr/>
          </p:nvSpPr>
          <p:spPr>
            <a:xfrm>
              <a:off x="1178944" y="4544337"/>
              <a:ext cx="25782" cy="19330"/>
            </a:xfrm>
            <a:custGeom>
              <a:rect b="b" l="l" r="r" t="t"/>
              <a:pathLst>
                <a:path extrusionOk="0" h="737" w="983">
                  <a:moveTo>
                    <a:pt x="1" y="0"/>
                  </a:moveTo>
                  <a:lnTo>
                    <a:pt x="1"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4"/>
            <p:cNvSpPr/>
            <p:nvPr/>
          </p:nvSpPr>
          <p:spPr>
            <a:xfrm>
              <a:off x="1178944" y="4615125"/>
              <a:ext cx="25782" cy="25782"/>
            </a:xfrm>
            <a:custGeom>
              <a:rect b="b" l="l" r="r" t="t"/>
              <a:pathLst>
                <a:path extrusionOk="0" h="983" w="983">
                  <a:moveTo>
                    <a:pt x="1" y="1"/>
                  </a:moveTo>
                  <a:lnTo>
                    <a:pt x="1"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4"/>
            <p:cNvSpPr/>
            <p:nvPr/>
          </p:nvSpPr>
          <p:spPr>
            <a:xfrm>
              <a:off x="1043794" y="4473522"/>
              <a:ext cx="64389" cy="25782"/>
            </a:xfrm>
            <a:custGeom>
              <a:rect b="b" l="l" r="r" t="t"/>
              <a:pathLst>
                <a:path extrusionOk="0" h="983" w="2455">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4"/>
            <p:cNvSpPr/>
            <p:nvPr/>
          </p:nvSpPr>
          <p:spPr>
            <a:xfrm>
              <a:off x="934373" y="4499278"/>
              <a:ext cx="51511" cy="45085"/>
            </a:xfrm>
            <a:custGeom>
              <a:rect b="b" l="l" r="r" t="t"/>
              <a:pathLst>
                <a:path extrusionOk="0" h="1719" w="1964">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4"/>
            <p:cNvSpPr/>
            <p:nvPr/>
          </p:nvSpPr>
          <p:spPr>
            <a:xfrm>
              <a:off x="934373" y="4499278"/>
              <a:ext cx="51511" cy="19330"/>
            </a:xfrm>
            <a:custGeom>
              <a:rect b="b" l="l" r="r" t="t"/>
              <a:pathLst>
                <a:path extrusionOk="0" h="737" w="1964">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4"/>
            <p:cNvSpPr/>
            <p:nvPr/>
          </p:nvSpPr>
          <p:spPr>
            <a:xfrm>
              <a:off x="1166067" y="4499278"/>
              <a:ext cx="51511" cy="45085"/>
            </a:xfrm>
            <a:custGeom>
              <a:rect b="b" l="l" r="r" t="t"/>
              <a:pathLst>
                <a:path extrusionOk="0" h="1719" w="1964">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4"/>
            <p:cNvSpPr/>
            <p:nvPr/>
          </p:nvSpPr>
          <p:spPr>
            <a:xfrm>
              <a:off x="1166067" y="4499278"/>
              <a:ext cx="51511" cy="19330"/>
            </a:xfrm>
            <a:custGeom>
              <a:rect b="b" l="l" r="r" t="t"/>
              <a:pathLst>
                <a:path extrusionOk="0" h="737" w="1964">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4"/>
            <p:cNvSpPr/>
            <p:nvPr/>
          </p:nvSpPr>
          <p:spPr>
            <a:xfrm>
              <a:off x="870273" y="4293811"/>
              <a:ext cx="411300" cy="353258"/>
            </a:xfrm>
            <a:custGeom>
              <a:rect b="b" l="l" r="r" t="t"/>
              <a:pathLst>
                <a:path extrusionOk="0" h="13469" w="15682">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4"/>
            <p:cNvSpPr/>
            <p:nvPr/>
          </p:nvSpPr>
          <p:spPr>
            <a:xfrm>
              <a:off x="1037736" y="4467595"/>
              <a:ext cx="76506" cy="37768"/>
            </a:xfrm>
            <a:custGeom>
              <a:rect b="b" l="l" r="r" t="t"/>
              <a:pathLst>
                <a:path extrusionOk="0" h="1440" w="2917">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2" name="Google Shape;11162;p74"/>
          <p:cNvSpPr/>
          <p:nvPr/>
        </p:nvSpPr>
        <p:spPr>
          <a:xfrm>
            <a:off x="2217055" y="2494016"/>
            <a:ext cx="3829" cy="12642"/>
          </a:xfrm>
          <a:custGeom>
            <a:rect b="b" l="l" r="r" t="t"/>
            <a:pathLst>
              <a:path extrusionOk="0" h="482" w="146">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4"/>
          <p:cNvSpPr/>
          <p:nvPr/>
        </p:nvSpPr>
        <p:spPr>
          <a:xfrm>
            <a:off x="2201161" y="2549303"/>
            <a:ext cx="37505" cy="45452"/>
          </a:xfrm>
          <a:custGeom>
            <a:rect b="b" l="l" r="r" t="t"/>
            <a:pathLst>
              <a:path extrusionOk="0" h="1733" w="143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4" name="Google Shape;11164;p74"/>
          <p:cNvGrpSpPr/>
          <p:nvPr/>
        </p:nvGrpSpPr>
        <p:grpSpPr>
          <a:xfrm>
            <a:off x="2189674" y="2255241"/>
            <a:ext cx="376627" cy="351501"/>
            <a:chOff x="2189674" y="2439816"/>
            <a:chExt cx="376627" cy="351501"/>
          </a:xfrm>
        </p:grpSpPr>
        <p:sp>
          <p:nvSpPr>
            <p:cNvPr id="11165" name="Google Shape;11165;p74"/>
            <p:cNvSpPr/>
            <p:nvPr/>
          </p:nvSpPr>
          <p:spPr>
            <a:xfrm>
              <a:off x="2370538" y="2539638"/>
              <a:ext cx="15028" cy="13035"/>
            </a:xfrm>
            <a:custGeom>
              <a:rect b="b" l="l" r="r" t="t"/>
              <a:pathLst>
                <a:path extrusionOk="0" h="497" w="573">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4"/>
            <p:cNvSpPr/>
            <p:nvPr/>
          </p:nvSpPr>
          <p:spPr>
            <a:xfrm>
              <a:off x="2341374" y="2496992"/>
              <a:ext cx="4328" cy="12642"/>
            </a:xfrm>
            <a:custGeom>
              <a:rect b="b" l="l" r="r" t="t"/>
              <a:pathLst>
                <a:path extrusionOk="0" h="482" w="165">
                  <a:moveTo>
                    <a:pt x="164" y="1"/>
                  </a:moveTo>
                  <a:lnTo>
                    <a:pt x="87" y="78"/>
                  </a:lnTo>
                  <a:cubicBezTo>
                    <a:pt x="1" y="169"/>
                    <a:pt x="1" y="313"/>
                    <a:pt x="87" y="400"/>
                  </a:cubicBezTo>
                  <a:lnTo>
                    <a:pt x="164" y="482"/>
                  </a:lnTo>
                  <a:lnTo>
                    <a:pt x="164"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4"/>
            <p:cNvSpPr/>
            <p:nvPr/>
          </p:nvSpPr>
          <p:spPr>
            <a:xfrm>
              <a:off x="2230326" y="2662304"/>
              <a:ext cx="45715" cy="49754"/>
            </a:xfrm>
            <a:custGeom>
              <a:rect b="b" l="l" r="r" t="t"/>
              <a:pathLst>
                <a:path extrusionOk="0" h="1897" w="1743">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4"/>
            <p:cNvSpPr/>
            <p:nvPr/>
          </p:nvSpPr>
          <p:spPr>
            <a:xfrm>
              <a:off x="2285588" y="2679850"/>
              <a:ext cx="4328" cy="11383"/>
            </a:xfrm>
            <a:custGeom>
              <a:rect b="b" l="l" r="r" t="t"/>
              <a:pathLst>
                <a:path extrusionOk="0" h="434" w="165">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4"/>
            <p:cNvSpPr/>
            <p:nvPr/>
          </p:nvSpPr>
          <p:spPr>
            <a:xfrm>
              <a:off x="2245591" y="2721263"/>
              <a:ext cx="15159" cy="13009"/>
            </a:xfrm>
            <a:custGeom>
              <a:rect b="b" l="l" r="r" t="t"/>
              <a:pathLst>
                <a:path extrusionOk="0" h="496" w="578">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4"/>
            <p:cNvSpPr/>
            <p:nvPr/>
          </p:nvSpPr>
          <p:spPr>
            <a:xfrm>
              <a:off x="2355248" y="2480704"/>
              <a:ext cx="45583" cy="49885"/>
            </a:xfrm>
            <a:custGeom>
              <a:rect b="b" l="l" r="r" t="t"/>
              <a:pathLst>
                <a:path extrusionOk="0" h="1902" w="1738">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4"/>
            <p:cNvSpPr/>
            <p:nvPr/>
          </p:nvSpPr>
          <p:spPr>
            <a:xfrm>
              <a:off x="2410273" y="2498119"/>
              <a:ext cx="4459" cy="11383"/>
            </a:xfrm>
            <a:custGeom>
              <a:rect b="b" l="l" r="r" t="t"/>
              <a:pathLst>
                <a:path extrusionOk="0" h="434" w="17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4"/>
            <p:cNvSpPr/>
            <p:nvPr/>
          </p:nvSpPr>
          <p:spPr>
            <a:xfrm>
              <a:off x="2480065" y="2662304"/>
              <a:ext cx="45715" cy="49754"/>
            </a:xfrm>
            <a:custGeom>
              <a:rect b="b" l="l" r="r" t="t"/>
              <a:pathLst>
                <a:path extrusionOk="0" h="1897" w="1743">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4"/>
            <p:cNvSpPr/>
            <p:nvPr/>
          </p:nvSpPr>
          <p:spPr>
            <a:xfrm>
              <a:off x="2466190" y="2678591"/>
              <a:ext cx="4432" cy="12642"/>
            </a:xfrm>
            <a:custGeom>
              <a:rect b="b" l="l" r="r" t="t"/>
              <a:pathLst>
                <a:path extrusionOk="0" h="482" w="169">
                  <a:moveTo>
                    <a:pt x="169" y="1"/>
                  </a:moveTo>
                  <a:lnTo>
                    <a:pt x="92" y="82"/>
                  </a:lnTo>
                  <a:cubicBezTo>
                    <a:pt x="0" y="169"/>
                    <a:pt x="0" y="313"/>
                    <a:pt x="92" y="405"/>
                  </a:cubicBezTo>
                  <a:lnTo>
                    <a:pt x="169" y="482"/>
                  </a:lnTo>
                  <a:lnTo>
                    <a:pt x="169"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4"/>
            <p:cNvSpPr/>
            <p:nvPr/>
          </p:nvSpPr>
          <p:spPr>
            <a:xfrm>
              <a:off x="2535221" y="2679719"/>
              <a:ext cx="4432" cy="11514"/>
            </a:xfrm>
            <a:custGeom>
              <a:rect b="b" l="l" r="r" t="t"/>
              <a:pathLst>
                <a:path extrusionOk="0" h="439" w="169">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4"/>
            <p:cNvSpPr/>
            <p:nvPr/>
          </p:nvSpPr>
          <p:spPr>
            <a:xfrm>
              <a:off x="2495329" y="2721263"/>
              <a:ext cx="15186" cy="13009"/>
            </a:xfrm>
            <a:custGeom>
              <a:rect b="b" l="l" r="r" t="t"/>
              <a:pathLst>
                <a:path extrusionOk="0" h="496" w="579">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4"/>
            <p:cNvSpPr/>
            <p:nvPr/>
          </p:nvSpPr>
          <p:spPr>
            <a:xfrm>
              <a:off x="2201555" y="2733616"/>
              <a:ext cx="103363" cy="52009"/>
            </a:xfrm>
            <a:custGeom>
              <a:rect b="b" l="l" r="r" t="t"/>
              <a:pathLst>
                <a:path extrusionOk="0" h="1983" w="3941">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4"/>
            <p:cNvSpPr/>
            <p:nvPr/>
          </p:nvSpPr>
          <p:spPr>
            <a:xfrm>
              <a:off x="2326345" y="2551886"/>
              <a:ext cx="103258" cy="52035"/>
            </a:xfrm>
            <a:custGeom>
              <a:rect b="b" l="l" r="r" t="t"/>
              <a:pathLst>
                <a:path extrusionOk="0" h="1984" w="3937">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4"/>
            <p:cNvSpPr/>
            <p:nvPr/>
          </p:nvSpPr>
          <p:spPr>
            <a:xfrm>
              <a:off x="2450926" y="2733616"/>
              <a:ext cx="103363" cy="52009"/>
            </a:xfrm>
            <a:custGeom>
              <a:rect b="b" l="l" r="r" t="t"/>
              <a:pathLst>
                <a:path extrusionOk="0" h="1983" w="3941">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4"/>
            <p:cNvSpPr/>
            <p:nvPr/>
          </p:nvSpPr>
          <p:spPr>
            <a:xfrm>
              <a:off x="2347301" y="2450543"/>
              <a:ext cx="61372" cy="34751"/>
            </a:xfrm>
            <a:custGeom>
              <a:rect b="b" l="l" r="r" t="t"/>
              <a:pathLst>
                <a:path extrusionOk="0" h="1325" w="234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4"/>
            <p:cNvSpPr/>
            <p:nvPr/>
          </p:nvSpPr>
          <p:spPr>
            <a:xfrm>
              <a:off x="2222484" y="2632142"/>
              <a:ext cx="61372" cy="34751"/>
            </a:xfrm>
            <a:custGeom>
              <a:rect b="b" l="l" r="r" t="t"/>
              <a:pathLst>
                <a:path extrusionOk="0" h="1325" w="234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4"/>
            <p:cNvSpPr/>
            <p:nvPr/>
          </p:nvSpPr>
          <p:spPr>
            <a:xfrm>
              <a:off x="2472249" y="2632142"/>
              <a:ext cx="61346" cy="34751"/>
            </a:xfrm>
            <a:custGeom>
              <a:rect b="b" l="l" r="r" t="t"/>
              <a:pathLst>
                <a:path extrusionOk="0" h="1325" w="2339">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4"/>
            <p:cNvSpPr/>
            <p:nvPr/>
          </p:nvSpPr>
          <p:spPr>
            <a:xfrm>
              <a:off x="2326109" y="2552148"/>
              <a:ext cx="37505" cy="45583"/>
            </a:xfrm>
            <a:custGeom>
              <a:rect b="b" l="l" r="r" t="t"/>
              <a:pathLst>
                <a:path extrusionOk="0" h="1738" w="143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4"/>
            <p:cNvSpPr/>
            <p:nvPr/>
          </p:nvSpPr>
          <p:spPr>
            <a:xfrm>
              <a:off x="2450926" y="2733747"/>
              <a:ext cx="37505" cy="45583"/>
            </a:xfrm>
            <a:custGeom>
              <a:rect b="b" l="l" r="r" t="t"/>
              <a:pathLst>
                <a:path extrusionOk="0" h="1738" w="143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4"/>
            <p:cNvSpPr/>
            <p:nvPr/>
          </p:nvSpPr>
          <p:spPr>
            <a:xfrm>
              <a:off x="2355248" y="2480704"/>
              <a:ext cx="35879" cy="49885"/>
            </a:xfrm>
            <a:custGeom>
              <a:rect b="b" l="l" r="r" t="t"/>
              <a:pathLst>
                <a:path extrusionOk="0" h="1902" w="1368">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4"/>
            <p:cNvSpPr/>
            <p:nvPr/>
          </p:nvSpPr>
          <p:spPr>
            <a:xfrm>
              <a:off x="2347301" y="2450674"/>
              <a:ext cx="33466" cy="34620"/>
            </a:xfrm>
            <a:custGeom>
              <a:rect b="b" l="l" r="r" t="t"/>
              <a:pathLst>
                <a:path extrusionOk="0" h="1320" w="1276">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4"/>
            <p:cNvSpPr/>
            <p:nvPr/>
          </p:nvSpPr>
          <p:spPr>
            <a:xfrm>
              <a:off x="2230326" y="2662304"/>
              <a:ext cx="35984" cy="49885"/>
            </a:xfrm>
            <a:custGeom>
              <a:rect b="b" l="l" r="r" t="t"/>
              <a:pathLst>
                <a:path extrusionOk="0" h="1902" w="1372">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4"/>
            <p:cNvSpPr/>
            <p:nvPr/>
          </p:nvSpPr>
          <p:spPr>
            <a:xfrm>
              <a:off x="2222484" y="2632142"/>
              <a:ext cx="33361" cy="34751"/>
            </a:xfrm>
            <a:custGeom>
              <a:rect b="b" l="l" r="r" t="t"/>
              <a:pathLst>
                <a:path extrusionOk="0" h="1325" w="1272">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4"/>
            <p:cNvSpPr/>
            <p:nvPr/>
          </p:nvSpPr>
          <p:spPr>
            <a:xfrm>
              <a:off x="2480065" y="2662304"/>
              <a:ext cx="35984" cy="49885"/>
            </a:xfrm>
            <a:custGeom>
              <a:rect b="b" l="l" r="r" t="t"/>
              <a:pathLst>
                <a:path extrusionOk="0" h="1902" w="1372">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4"/>
            <p:cNvSpPr/>
            <p:nvPr/>
          </p:nvSpPr>
          <p:spPr>
            <a:xfrm>
              <a:off x="2472249" y="2632142"/>
              <a:ext cx="33335" cy="34751"/>
            </a:xfrm>
            <a:custGeom>
              <a:rect b="b" l="l" r="r" t="t"/>
              <a:pathLst>
                <a:path extrusionOk="0" h="1325" w="1271">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4"/>
            <p:cNvSpPr/>
            <p:nvPr/>
          </p:nvSpPr>
          <p:spPr>
            <a:xfrm>
              <a:off x="2313835" y="2622648"/>
              <a:ext cx="121774" cy="102313"/>
            </a:xfrm>
            <a:custGeom>
              <a:rect b="b" l="l" r="r" t="t"/>
              <a:pathLst>
                <a:path extrusionOk="0" h="3901" w="4643">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4"/>
            <p:cNvSpPr/>
            <p:nvPr/>
          </p:nvSpPr>
          <p:spPr>
            <a:xfrm>
              <a:off x="2314490" y="2439816"/>
              <a:ext cx="127125" cy="169771"/>
            </a:xfrm>
            <a:custGeom>
              <a:rect b="b" l="l" r="r" t="t"/>
              <a:pathLst>
                <a:path extrusionOk="0" h="6473" w="4847">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4"/>
            <p:cNvSpPr/>
            <p:nvPr/>
          </p:nvSpPr>
          <p:spPr>
            <a:xfrm>
              <a:off x="2439045" y="2621546"/>
              <a:ext cx="127256" cy="169639"/>
            </a:xfrm>
            <a:custGeom>
              <a:rect b="b" l="l" r="r" t="t"/>
              <a:pathLst>
                <a:path extrusionOk="0" h="6468" w="4852">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4"/>
            <p:cNvSpPr/>
            <p:nvPr/>
          </p:nvSpPr>
          <p:spPr>
            <a:xfrm>
              <a:off x="2189674" y="2621546"/>
              <a:ext cx="127125" cy="169771"/>
            </a:xfrm>
            <a:custGeom>
              <a:rect b="b" l="l" r="r" t="t"/>
              <a:pathLst>
                <a:path extrusionOk="0" h="6473" w="4847">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74"/>
          <p:cNvGrpSpPr/>
          <p:nvPr/>
        </p:nvGrpSpPr>
        <p:grpSpPr>
          <a:xfrm>
            <a:off x="2660798" y="2267751"/>
            <a:ext cx="329653" cy="326926"/>
            <a:chOff x="2660798" y="2452326"/>
            <a:chExt cx="329653" cy="326926"/>
          </a:xfrm>
        </p:grpSpPr>
        <p:sp>
          <p:nvSpPr>
            <p:cNvPr id="11195" name="Google Shape;11195;p74"/>
            <p:cNvSpPr/>
            <p:nvPr/>
          </p:nvSpPr>
          <p:spPr>
            <a:xfrm>
              <a:off x="2896400" y="2626739"/>
              <a:ext cx="38266" cy="37873"/>
            </a:xfrm>
            <a:custGeom>
              <a:rect b="b" l="l" r="r" t="t"/>
              <a:pathLst>
                <a:path extrusionOk="0" h="1444" w="1459">
                  <a:moveTo>
                    <a:pt x="1" y="0"/>
                  </a:moveTo>
                  <a:lnTo>
                    <a:pt x="929" y="1444"/>
                  </a:lnTo>
                  <a:lnTo>
                    <a:pt x="1459" y="1444"/>
                  </a:lnTo>
                  <a:cubicBezTo>
                    <a:pt x="1449" y="645"/>
                    <a:pt x="799"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4"/>
            <p:cNvSpPr/>
            <p:nvPr/>
          </p:nvSpPr>
          <p:spPr>
            <a:xfrm>
              <a:off x="2858029" y="2626739"/>
              <a:ext cx="62762" cy="37873"/>
            </a:xfrm>
            <a:custGeom>
              <a:rect b="b" l="l" r="r" t="t"/>
              <a:pathLst>
                <a:path extrusionOk="0" h="1444" w="2393">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4"/>
            <p:cNvSpPr/>
            <p:nvPr/>
          </p:nvSpPr>
          <p:spPr>
            <a:xfrm>
              <a:off x="2895770" y="2564108"/>
              <a:ext cx="21480" cy="41833"/>
            </a:xfrm>
            <a:custGeom>
              <a:rect b="b" l="l" r="r" t="t"/>
              <a:pathLst>
                <a:path extrusionOk="0" h="1595" w="819">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4"/>
            <p:cNvSpPr/>
            <p:nvPr/>
          </p:nvSpPr>
          <p:spPr>
            <a:xfrm>
              <a:off x="2754929" y="2626739"/>
              <a:ext cx="38397" cy="37873"/>
            </a:xfrm>
            <a:custGeom>
              <a:rect b="b" l="l" r="r" t="t"/>
              <a:pathLst>
                <a:path extrusionOk="0" h="1444" w="1464">
                  <a:moveTo>
                    <a:pt x="1" y="0"/>
                  </a:moveTo>
                  <a:lnTo>
                    <a:pt x="934" y="1444"/>
                  </a:lnTo>
                  <a:lnTo>
                    <a:pt x="1463" y="1444"/>
                  </a:lnTo>
                  <a:cubicBezTo>
                    <a:pt x="1454" y="645"/>
                    <a:pt x="804"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4"/>
            <p:cNvSpPr/>
            <p:nvPr/>
          </p:nvSpPr>
          <p:spPr>
            <a:xfrm>
              <a:off x="2716689" y="2626739"/>
              <a:ext cx="62762" cy="37873"/>
            </a:xfrm>
            <a:custGeom>
              <a:rect b="b" l="l" r="r" t="t"/>
              <a:pathLst>
                <a:path extrusionOk="0" h="1444" w="2393">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4"/>
            <p:cNvSpPr/>
            <p:nvPr/>
          </p:nvSpPr>
          <p:spPr>
            <a:xfrm>
              <a:off x="2754562" y="2564108"/>
              <a:ext cx="21480" cy="41833"/>
            </a:xfrm>
            <a:custGeom>
              <a:rect b="b" l="l" r="r" t="t"/>
              <a:pathLst>
                <a:path extrusionOk="0" h="1595" w="819">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4"/>
            <p:cNvSpPr/>
            <p:nvPr/>
          </p:nvSpPr>
          <p:spPr>
            <a:xfrm>
              <a:off x="2825612" y="2628628"/>
              <a:ext cx="51511" cy="51511"/>
            </a:xfrm>
            <a:custGeom>
              <a:rect b="b" l="l" r="r" t="t"/>
              <a:pathLst>
                <a:path extrusionOk="0" h="1964" w="1964">
                  <a:moveTo>
                    <a:pt x="0" y="0"/>
                  </a:moveTo>
                  <a:lnTo>
                    <a:pt x="1169" y="1963"/>
                  </a:lnTo>
                  <a:lnTo>
                    <a:pt x="1963" y="1963"/>
                  </a:lnTo>
                  <a:cubicBezTo>
                    <a:pt x="1963" y="881"/>
                    <a:pt x="1083" y="0"/>
                    <a:pt x="0"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4"/>
            <p:cNvSpPr/>
            <p:nvPr/>
          </p:nvSpPr>
          <p:spPr>
            <a:xfrm>
              <a:off x="2774232" y="2628628"/>
              <a:ext cx="82066" cy="51511"/>
            </a:xfrm>
            <a:custGeom>
              <a:rect b="b" l="l" r="r" t="t"/>
              <a:pathLst>
                <a:path extrusionOk="0" h="1964" w="3129">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4"/>
            <p:cNvSpPr/>
            <p:nvPr/>
          </p:nvSpPr>
          <p:spPr>
            <a:xfrm>
              <a:off x="2825979" y="2550994"/>
              <a:ext cx="28431" cy="56835"/>
            </a:xfrm>
            <a:custGeom>
              <a:rect b="b" l="l" r="r" t="t"/>
              <a:pathLst>
                <a:path extrusionOk="0" h="2167" w="1084">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4"/>
            <p:cNvSpPr/>
            <p:nvPr/>
          </p:nvSpPr>
          <p:spPr>
            <a:xfrm>
              <a:off x="2796840" y="2550994"/>
              <a:ext cx="43302" cy="56835"/>
            </a:xfrm>
            <a:custGeom>
              <a:rect b="b" l="l" r="r" t="t"/>
              <a:pathLst>
                <a:path extrusionOk="0" h="2167" w="1651">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4"/>
            <p:cNvSpPr/>
            <p:nvPr/>
          </p:nvSpPr>
          <p:spPr>
            <a:xfrm>
              <a:off x="2733107" y="2564108"/>
              <a:ext cx="28404" cy="41833"/>
            </a:xfrm>
            <a:custGeom>
              <a:rect b="b" l="l" r="r" t="t"/>
              <a:pathLst>
                <a:path extrusionOk="0" h="1595" w="1083">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4"/>
            <p:cNvSpPr/>
            <p:nvPr/>
          </p:nvSpPr>
          <p:spPr>
            <a:xfrm>
              <a:off x="2874316" y="2564108"/>
              <a:ext cx="28536" cy="41833"/>
            </a:xfrm>
            <a:custGeom>
              <a:rect b="b" l="l" r="r" t="t"/>
              <a:pathLst>
                <a:path extrusionOk="0" h="1595" w="1088">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4"/>
            <p:cNvSpPr/>
            <p:nvPr/>
          </p:nvSpPr>
          <p:spPr>
            <a:xfrm>
              <a:off x="2870644" y="2558836"/>
              <a:ext cx="61005" cy="52271"/>
            </a:xfrm>
            <a:custGeom>
              <a:rect b="b" l="l" r="r" t="t"/>
              <a:pathLst>
                <a:path extrusionOk="0" h="1993" w="2326">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4"/>
            <p:cNvSpPr/>
            <p:nvPr/>
          </p:nvSpPr>
          <p:spPr>
            <a:xfrm>
              <a:off x="2871379" y="2621546"/>
              <a:ext cx="68454" cy="48232"/>
            </a:xfrm>
            <a:custGeom>
              <a:rect b="b" l="l" r="r" t="t"/>
              <a:pathLst>
                <a:path extrusionOk="0" h="1839" w="261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4"/>
            <p:cNvSpPr/>
            <p:nvPr/>
          </p:nvSpPr>
          <p:spPr>
            <a:xfrm>
              <a:off x="2711522" y="2621467"/>
              <a:ext cx="68349" cy="48442"/>
            </a:xfrm>
            <a:custGeom>
              <a:rect b="b" l="l" r="r" t="t"/>
              <a:pathLst>
                <a:path extrusionOk="0" h="1847" w="2606">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4"/>
            <p:cNvSpPr/>
            <p:nvPr/>
          </p:nvSpPr>
          <p:spPr>
            <a:xfrm>
              <a:off x="2728439" y="2558836"/>
              <a:ext cx="60979" cy="52271"/>
            </a:xfrm>
            <a:custGeom>
              <a:rect b="b" l="l" r="r" t="t"/>
              <a:pathLst>
                <a:path extrusionOk="0" h="1993" w="2325">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4"/>
            <p:cNvSpPr/>
            <p:nvPr/>
          </p:nvSpPr>
          <p:spPr>
            <a:xfrm>
              <a:off x="2792041" y="2545722"/>
              <a:ext cx="78525" cy="67274"/>
            </a:xfrm>
            <a:custGeom>
              <a:rect b="b" l="l" r="r" t="t"/>
              <a:pathLst>
                <a:path extrusionOk="0" h="2565" w="2994">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4"/>
            <p:cNvSpPr/>
            <p:nvPr/>
          </p:nvSpPr>
          <p:spPr>
            <a:xfrm>
              <a:off x="2768934" y="2623434"/>
              <a:ext cx="113355" cy="61871"/>
            </a:xfrm>
            <a:custGeom>
              <a:rect b="b" l="l" r="r" t="t"/>
              <a:pathLst>
                <a:path extrusionOk="0" h="2359" w="4322">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4"/>
            <p:cNvSpPr/>
            <p:nvPr/>
          </p:nvSpPr>
          <p:spPr>
            <a:xfrm>
              <a:off x="2660798" y="2452326"/>
              <a:ext cx="329653" cy="326926"/>
            </a:xfrm>
            <a:custGeom>
              <a:rect b="b" l="l" r="r" t="t"/>
              <a:pathLst>
                <a:path extrusionOk="0" h="12465" w="12569">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74"/>
          <p:cNvGrpSpPr/>
          <p:nvPr/>
        </p:nvGrpSpPr>
        <p:grpSpPr>
          <a:xfrm>
            <a:off x="4059458" y="2255319"/>
            <a:ext cx="218973" cy="351265"/>
            <a:chOff x="4059458" y="2439894"/>
            <a:chExt cx="218973" cy="351265"/>
          </a:xfrm>
        </p:grpSpPr>
        <p:sp>
          <p:nvSpPr>
            <p:cNvPr id="11215" name="Google Shape;11215;p74"/>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4"/>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4"/>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4"/>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4"/>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0" name="Google Shape;11220;p74"/>
          <p:cNvSpPr/>
          <p:nvPr/>
        </p:nvSpPr>
        <p:spPr>
          <a:xfrm>
            <a:off x="2689176" y="3654425"/>
            <a:ext cx="11383" cy="14294"/>
          </a:xfrm>
          <a:custGeom>
            <a:rect b="b" l="l" r="r" t="t"/>
            <a:pathLst>
              <a:path extrusionOk="0" h="545" w="434">
                <a:moveTo>
                  <a:pt x="1" y="0"/>
                </a:moveTo>
                <a:lnTo>
                  <a:pt x="1" y="544"/>
                </a:lnTo>
                <a:lnTo>
                  <a:pt x="434" y="544"/>
                </a:lnTo>
                <a:lnTo>
                  <a:pt x="434"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4"/>
          <p:cNvSpPr/>
          <p:nvPr/>
        </p:nvSpPr>
        <p:spPr>
          <a:xfrm>
            <a:off x="2650570" y="3856089"/>
            <a:ext cx="48731" cy="88256"/>
          </a:xfrm>
          <a:custGeom>
            <a:rect b="b" l="l" r="r" t="t"/>
            <a:pathLst>
              <a:path extrusionOk="0" h="3365" w="1858">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2" name="Google Shape;11222;p74"/>
          <p:cNvGrpSpPr/>
          <p:nvPr/>
        </p:nvGrpSpPr>
        <p:grpSpPr>
          <a:xfrm>
            <a:off x="2612199" y="3640158"/>
            <a:ext cx="449041" cy="351108"/>
            <a:chOff x="2612199" y="3824733"/>
            <a:chExt cx="449041" cy="351108"/>
          </a:xfrm>
        </p:grpSpPr>
        <p:sp>
          <p:nvSpPr>
            <p:cNvPr id="11223" name="Google Shape;11223;p74"/>
            <p:cNvSpPr/>
            <p:nvPr/>
          </p:nvSpPr>
          <p:spPr>
            <a:xfrm>
              <a:off x="2689176" y="3839000"/>
              <a:ext cx="357927" cy="21848"/>
            </a:xfrm>
            <a:custGeom>
              <a:rect b="b" l="l" r="r" t="t"/>
              <a:pathLst>
                <a:path extrusionOk="0" h="833" w="13647">
                  <a:moveTo>
                    <a:pt x="1" y="0"/>
                  </a:moveTo>
                  <a:lnTo>
                    <a:pt x="1" y="833"/>
                  </a:lnTo>
                  <a:lnTo>
                    <a:pt x="13647" y="833"/>
                  </a:lnTo>
                  <a:lnTo>
                    <a:pt x="13647"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4"/>
            <p:cNvSpPr/>
            <p:nvPr/>
          </p:nvSpPr>
          <p:spPr>
            <a:xfrm>
              <a:off x="2792172" y="4086352"/>
              <a:ext cx="254800" cy="21480"/>
            </a:xfrm>
            <a:custGeom>
              <a:rect b="b" l="l" r="r" t="t"/>
              <a:pathLst>
                <a:path extrusionOk="0" h="819" w="9715">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4"/>
            <p:cNvSpPr/>
            <p:nvPr/>
          </p:nvSpPr>
          <p:spPr>
            <a:xfrm>
              <a:off x="2821311" y="3978583"/>
              <a:ext cx="28431" cy="66644"/>
            </a:xfrm>
            <a:custGeom>
              <a:rect b="b" l="l" r="r" t="t"/>
              <a:pathLst>
                <a:path extrusionOk="0" h="2541" w="1084">
                  <a:moveTo>
                    <a:pt x="1" y="0"/>
                  </a:moveTo>
                  <a:lnTo>
                    <a:pt x="1" y="2541"/>
                  </a:lnTo>
                  <a:lnTo>
                    <a:pt x="1083" y="2541"/>
                  </a:lnTo>
                  <a:lnTo>
                    <a:pt x="1083"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4"/>
            <p:cNvSpPr/>
            <p:nvPr/>
          </p:nvSpPr>
          <p:spPr>
            <a:xfrm>
              <a:off x="2872166" y="3946402"/>
              <a:ext cx="28562" cy="96439"/>
            </a:xfrm>
            <a:custGeom>
              <a:rect b="b" l="l" r="r" t="t"/>
              <a:pathLst>
                <a:path extrusionOk="0" h="3677" w="1089">
                  <a:moveTo>
                    <a:pt x="1" y="0"/>
                  </a:moveTo>
                  <a:lnTo>
                    <a:pt x="1" y="3676"/>
                  </a:lnTo>
                  <a:lnTo>
                    <a:pt x="1088" y="3676"/>
                  </a:lnTo>
                  <a:lnTo>
                    <a:pt x="108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4"/>
            <p:cNvSpPr/>
            <p:nvPr/>
          </p:nvSpPr>
          <p:spPr>
            <a:xfrm>
              <a:off x="2923152" y="3964315"/>
              <a:ext cx="27041" cy="78525"/>
            </a:xfrm>
            <a:custGeom>
              <a:rect b="b" l="l" r="r" t="t"/>
              <a:pathLst>
                <a:path extrusionOk="0" h="2994" w="1031">
                  <a:moveTo>
                    <a:pt x="1" y="1"/>
                  </a:moveTo>
                  <a:lnTo>
                    <a:pt x="1" y="2993"/>
                  </a:lnTo>
                  <a:lnTo>
                    <a:pt x="1030" y="2993"/>
                  </a:lnTo>
                  <a:lnTo>
                    <a:pt x="103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4"/>
            <p:cNvSpPr/>
            <p:nvPr/>
          </p:nvSpPr>
          <p:spPr>
            <a:xfrm>
              <a:off x="2974138" y="3905749"/>
              <a:ext cx="28431" cy="137091"/>
            </a:xfrm>
            <a:custGeom>
              <a:rect b="b" l="l" r="r" t="t"/>
              <a:pathLst>
                <a:path extrusionOk="0" h="5227" w="1084">
                  <a:moveTo>
                    <a:pt x="1" y="1"/>
                  </a:moveTo>
                  <a:lnTo>
                    <a:pt x="1" y="5226"/>
                  </a:lnTo>
                  <a:lnTo>
                    <a:pt x="1083" y="5226"/>
                  </a:lnTo>
                  <a:lnTo>
                    <a:pt x="1083"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4"/>
            <p:cNvSpPr/>
            <p:nvPr/>
          </p:nvSpPr>
          <p:spPr>
            <a:xfrm>
              <a:off x="2700926" y="3867510"/>
              <a:ext cx="334453" cy="208902"/>
            </a:xfrm>
            <a:custGeom>
              <a:rect b="b" l="l" r="r" t="t"/>
              <a:pathLst>
                <a:path extrusionOk="0" h="7965" w="12752">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4"/>
            <p:cNvSpPr/>
            <p:nvPr/>
          </p:nvSpPr>
          <p:spPr>
            <a:xfrm>
              <a:off x="2700926" y="3860822"/>
              <a:ext cx="334453" cy="133183"/>
            </a:xfrm>
            <a:custGeom>
              <a:rect b="b" l="l" r="r" t="t"/>
              <a:pathLst>
                <a:path extrusionOk="0" h="5078" w="12752">
                  <a:moveTo>
                    <a:pt x="0" y="1"/>
                  </a:moveTo>
                  <a:lnTo>
                    <a:pt x="0" y="5077"/>
                  </a:lnTo>
                  <a:lnTo>
                    <a:pt x="395" y="5077"/>
                  </a:lnTo>
                  <a:lnTo>
                    <a:pt x="395" y="617"/>
                  </a:lnTo>
                  <a:lnTo>
                    <a:pt x="12751" y="617"/>
                  </a:lnTo>
                  <a:lnTo>
                    <a:pt x="12751"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4"/>
            <p:cNvSpPr/>
            <p:nvPr/>
          </p:nvSpPr>
          <p:spPr>
            <a:xfrm>
              <a:off x="2792172" y="4091912"/>
              <a:ext cx="13271" cy="13009"/>
            </a:xfrm>
            <a:custGeom>
              <a:rect b="b" l="l" r="r" t="t"/>
              <a:pathLst>
                <a:path extrusionOk="0" h="496" w="506">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4"/>
            <p:cNvSpPr/>
            <p:nvPr/>
          </p:nvSpPr>
          <p:spPr>
            <a:xfrm>
              <a:off x="2626466" y="4008115"/>
              <a:ext cx="153352" cy="153483"/>
            </a:xfrm>
            <a:custGeom>
              <a:rect b="b" l="l" r="r" t="t"/>
              <a:pathLst>
                <a:path extrusionOk="0" h="5852" w="5847">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4"/>
            <p:cNvSpPr/>
            <p:nvPr/>
          </p:nvSpPr>
          <p:spPr>
            <a:xfrm>
              <a:off x="2612199" y="3824733"/>
              <a:ext cx="449041" cy="351108"/>
            </a:xfrm>
            <a:custGeom>
              <a:rect b="b" l="l" r="r" t="t"/>
              <a:pathLst>
                <a:path extrusionOk="0" h="13387" w="17121">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4"/>
            <p:cNvSpPr/>
            <p:nvPr/>
          </p:nvSpPr>
          <p:spPr>
            <a:xfrm>
              <a:off x="2814255" y="3966702"/>
              <a:ext cx="42672" cy="90406"/>
            </a:xfrm>
            <a:custGeom>
              <a:rect b="b" l="l" r="r" t="t"/>
              <a:pathLst>
                <a:path extrusionOk="0" h="3447" w="1627">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4"/>
            <p:cNvSpPr/>
            <p:nvPr/>
          </p:nvSpPr>
          <p:spPr>
            <a:xfrm>
              <a:off x="2865110" y="3932265"/>
              <a:ext cx="42672" cy="124843"/>
            </a:xfrm>
            <a:custGeom>
              <a:rect b="b" l="l" r="r" t="t"/>
              <a:pathLst>
                <a:path extrusionOk="0" h="4760" w="1627">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4"/>
            <p:cNvSpPr/>
            <p:nvPr/>
          </p:nvSpPr>
          <p:spPr>
            <a:xfrm>
              <a:off x="2916097" y="3950179"/>
              <a:ext cx="42672" cy="106930"/>
            </a:xfrm>
            <a:custGeom>
              <a:rect b="b" l="l" r="r" t="t"/>
              <a:pathLst>
                <a:path extrusionOk="0" h="4077" w="1627">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4"/>
            <p:cNvSpPr/>
            <p:nvPr/>
          </p:nvSpPr>
          <p:spPr>
            <a:xfrm>
              <a:off x="2966952" y="3891508"/>
              <a:ext cx="42672" cy="165600"/>
            </a:xfrm>
            <a:custGeom>
              <a:rect b="b" l="l" r="r" t="t"/>
              <a:pathLst>
                <a:path extrusionOk="0" h="6314" w="1627">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4"/>
            <p:cNvSpPr/>
            <p:nvPr/>
          </p:nvSpPr>
          <p:spPr>
            <a:xfrm>
              <a:off x="2720990" y="3909421"/>
              <a:ext cx="56678" cy="14163"/>
            </a:xfrm>
            <a:custGeom>
              <a:rect b="b" l="l" r="r" t="t"/>
              <a:pathLst>
                <a:path extrusionOk="0" h="540" w="2161">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4"/>
            <p:cNvSpPr/>
            <p:nvPr/>
          </p:nvSpPr>
          <p:spPr>
            <a:xfrm>
              <a:off x="2720990" y="3931767"/>
              <a:ext cx="77371" cy="14268"/>
            </a:xfrm>
            <a:custGeom>
              <a:rect b="b" l="l" r="r" t="t"/>
              <a:pathLst>
                <a:path extrusionOk="0" h="544" w="295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4"/>
            <p:cNvSpPr/>
            <p:nvPr/>
          </p:nvSpPr>
          <p:spPr>
            <a:xfrm>
              <a:off x="2720990" y="3954087"/>
              <a:ext cx="77371" cy="14294"/>
            </a:xfrm>
            <a:custGeom>
              <a:rect b="b" l="l" r="r" t="t"/>
              <a:pathLst>
                <a:path extrusionOk="0" h="545" w="295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4"/>
            <p:cNvSpPr/>
            <p:nvPr/>
          </p:nvSpPr>
          <p:spPr>
            <a:xfrm>
              <a:off x="2720990" y="3976564"/>
              <a:ext cx="77371" cy="14163"/>
            </a:xfrm>
            <a:custGeom>
              <a:rect b="b" l="l" r="r" t="t"/>
              <a:pathLst>
                <a:path extrusionOk="0" h="540" w="295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4"/>
            <p:cNvSpPr/>
            <p:nvPr/>
          </p:nvSpPr>
          <p:spPr>
            <a:xfrm>
              <a:off x="2644957" y="4040533"/>
              <a:ext cx="105199" cy="88754"/>
            </a:xfrm>
            <a:custGeom>
              <a:rect b="b" l="l" r="r" t="t"/>
              <a:pathLst>
                <a:path extrusionOk="0" h="3384" w="4011">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74"/>
          <p:cNvGrpSpPr/>
          <p:nvPr/>
        </p:nvGrpSpPr>
        <p:grpSpPr>
          <a:xfrm>
            <a:off x="3547471" y="2257759"/>
            <a:ext cx="347567" cy="346334"/>
            <a:chOff x="3547471" y="2442334"/>
            <a:chExt cx="347567" cy="346334"/>
          </a:xfrm>
        </p:grpSpPr>
        <p:sp>
          <p:nvSpPr>
            <p:cNvPr id="11244" name="Google Shape;11244;p74"/>
            <p:cNvSpPr/>
            <p:nvPr/>
          </p:nvSpPr>
          <p:spPr>
            <a:xfrm>
              <a:off x="3552507" y="2645518"/>
              <a:ext cx="60979" cy="138088"/>
            </a:xfrm>
            <a:custGeom>
              <a:rect b="b" l="l" r="r" t="t"/>
              <a:pathLst>
                <a:path extrusionOk="0" h="5265" w="2325">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4"/>
            <p:cNvSpPr/>
            <p:nvPr/>
          </p:nvSpPr>
          <p:spPr>
            <a:xfrm>
              <a:off x="3552507" y="2645518"/>
              <a:ext cx="29060" cy="138088"/>
            </a:xfrm>
            <a:custGeom>
              <a:rect b="b" l="l" r="r" t="t"/>
              <a:pathLst>
                <a:path extrusionOk="0" h="5265" w="1108">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4"/>
            <p:cNvSpPr/>
            <p:nvPr/>
          </p:nvSpPr>
          <p:spPr>
            <a:xfrm>
              <a:off x="3644644" y="2611212"/>
              <a:ext cx="60979" cy="172393"/>
            </a:xfrm>
            <a:custGeom>
              <a:rect b="b" l="l" r="r" t="t"/>
              <a:pathLst>
                <a:path extrusionOk="0" h="6573" w="2325">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4"/>
            <p:cNvSpPr/>
            <p:nvPr/>
          </p:nvSpPr>
          <p:spPr>
            <a:xfrm>
              <a:off x="3644644" y="2611212"/>
              <a:ext cx="29060" cy="172393"/>
            </a:xfrm>
            <a:custGeom>
              <a:rect b="b" l="l" r="r" t="t"/>
              <a:pathLst>
                <a:path extrusionOk="0" h="6573" w="1108">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4"/>
            <p:cNvSpPr/>
            <p:nvPr/>
          </p:nvSpPr>
          <p:spPr>
            <a:xfrm>
              <a:off x="3736755" y="2577143"/>
              <a:ext cx="61005" cy="206463"/>
            </a:xfrm>
            <a:custGeom>
              <a:rect b="b" l="l" r="r" t="t"/>
              <a:pathLst>
                <a:path extrusionOk="0" h="7872" w="2326">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4"/>
            <p:cNvSpPr/>
            <p:nvPr/>
          </p:nvSpPr>
          <p:spPr>
            <a:xfrm>
              <a:off x="3736755" y="2577143"/>
              <a:ext cx="29060" cy="206463"/>
            </a:xfrm>
            <a:custGeom>
              <a:rect b="b" l="l" r="r" t="t"/>
              <a:pathLst>
                <a:path extrusionOk="0" h="7872" w="1108">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4"/>
            <p:cNvSpPr/>
            <p:nvPr/>
          </p:nvSpPr>
          <p:spPr>
            <a:xfrm>
              <a:off x="3828892" y="2542942"/>
              <a:ext cx="60979" cy="240664"/>
            </a:xfrm>
            <a:custGeom>
              <a:rect b="b" l="l" r="r" t="t"/>
              <a:pathLst>
                <a:path extrusionOk="0" h="9176" w="2325">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4"/>
            <p:cNvSpPr/>
            <p:nvPr/>
          </p:nvSpPr>
          <p:spPr>
            <a:xfrm>
              <a:off x="3828892" y="2542942"/>
              <a:ext cx="29191" cy="240664"/>
            </a:xfrm>
            <a:custGeom>
              <a:rect b="b" l="l" r="r" t="t"/>
              <a:pathLst>
                <a:path extrusionOk="0" h="9176" w="1113">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4"/>
            <p:cNvSpPr/>
            <p:nvPr/>
          </p:nvSpPr>
          <p:spPr>
            <a:xfrm>
              <a:off x="3567142" y="2447527"/>
              <a:ext cx="313130" cy="126338"/>
            </a:xfrm>
            <a:custGeom>
              <a:rect b="b" l="l" r="r" t="t"/>
              <a:pathLst>
                <a:path extrusionOk="0" h="4817" w="11939">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4"/>
            <p:cNvSpPr/>
            <p:nvPr/>
          </p:nvSpPr>
          <p:spPr>
            <a:xfrm>
              <a:off x="3547471" y="2640351"/>
              <a:ext cx="71077" cy="148317"/>
            </a:xfrm>
            <a:custGeom>
              <a:rect b="b" l="l" r="r" t="t"/>
              <a:pathLst>
                <a:path extrusionOk="0" h="5655" w="271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4"/>
            <p:cNvSpPr/>
            <p:nvPr/>
          </p:nvSpPr>
          <p:spPr>
            <a:xfrm>
              <a:off x="3639477" y="2606151"/>
              <a:ext cx="71181" cy="182517"/>
            </a:xfrm>
            <a:custGeom>
              <a:rect b="b" l="l" r="r" t="t"/>
              <a:pathLst>
                <a:path extrusionOk="0" h="6959" w="2714">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4"/>
            <p:cNvSpPr/>
            <p:nvPr/>
          </p:nvSpPr>
          <p:spPr>
            <a:xfrm>
              <a:off x="3731588" y="2572081"/>
              <a:ext cx="71208" cy="216587"/>
            </a:xfrm>
            <a:custGeom>
              <a:rect b="b" l="l" r="r" t="t"/>
              <a:pathLst>
                <a:path extrusionOk="0" h="8258" w="2715">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4"/>
            <p:cNvSpPr/>
            <p:nvPr/>
          </p:nvSpPr>
          <p:spPr>
            <a:xfrm>
              <a:off x="3823857" y="2537880"/>
              <a:ext cx="71181" cy="250787"/>
            </a:xfrm>
            <a:custGeom>
              <a:rect b="b" l="l" r="r" t="t"/>
              <a:pathLst>
                <a:path extrusionOk="0" h="9562" w="2714">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4"/>
            <p:cNvSpPr/>
            <p:nvPr/>
          </p:nvSpPr>
          <p:spPr>
            <a:xfrm>
              <a:off x="3613984" y="2442334"/>
              <a:ext cx="272346" cy="97225"/>
            </a:xfrm>
            <a:custGeom>
              <a:rect b="b" l="l" r="r" t="t"/>
              <a:pathLst>
                <a:path extrusionOk="0" h="3707" w="10384">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4"/>
            <p:cNvSpPr/>
            <p:nvPr/>
          </p:nvSpPr>
          <p:spPr>
            <a:xfrm>
              <a:off x="3561975" y="2531166"/>
              <a:ext cx="210292" cy="47891"/>
            </a:xfrm>
            <a:custGeom>
              <a:rect b="b" l="l" r="r" t="t"/>
              <a:pathLst>
                <a:path extrusionOk="0" h="1826" w="8018">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74"/>
          <p:cNvGrpSpPr/>
          <p:nvPr/>
        </p:nvGrpSpPr>
        <p:grpSpPr>
          <a:xfrm>
            <a:off x="3527093" y="3625995"/>
            <a:ext cx="403300" cy="357927"/>
            <a:chOff x="3527093" y="3810570"/>
            <a:chExt cx="403300" cy="357927"/>
          </a:xfrm>
        </p:grpSpPr>
        <p:sp>
          <p:nvSpPr>
            <p:cNvPr id="11260" name="Google Shape;11260;p74"/>
            <p:cNvSpPr/>
            <p:nvPr/>
          </p:nvSpPr>
          <p:spPr>
            <a:xfrm>
              <a:off x="3565647" y="3848469"/>
              <a:ext cx="314625" cy="314756"/>
            </a:xfrm>
            <a:custGeom>
              <a:rect b="b" l="l" r="r" t="t"/>
              <a:pathLst>
                <a:path extrusionOk="0" h="12001" w="11996">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4"/>
            <p:cNvSpPr/>
            <p:nvPr/>
          </p:nvSpPr>
          <p:spPr>
            <a:xfrm>
              <a:off x="3722251" y="3939189"/>
              <a:ext cx="83823" cy="109946"/>
            </a:xfrm>
            <a:custGeom>
              <a:rect b="b" l="l" r="r" t="t"/>
              <a:pathLst>
                <a:path extrusionOk="0" h="4192" w="3196">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4"/>
            <p:cNvSpPr/>
            <p:nvPr/>
          </p:nvSpPr>
          <p:spPr>
            <a:xfrm>
              <a:off x="3721884" y="3873463"/>
              <a:ext cx="140973" cy="217951"/>
            </a:xfrm>
            <a:custGeom>
              <a:rect b="b" l="l" r="r" t="t"/>
              <a:pathLst>
                <a:path extrusionOk="0" h="8310" w="5375">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4"/>
            <p:cNvSpPr/>
            <p:nvPr/>
          </p:nvSpPr>
          <p:spPr>
            <a:xfrm>
              <a:off x="3721622" y="3816287"/>
              <a:ext cx="202712" cy="307072"/>
            </a:xfrm>
            <a:custGeom>
              <a:rect b="b" l="l" r="r" t="t"/>
              <a:pathLst>
                <a:path extrusionOk="0" h="11708" w="7729">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4"/>
            <p:cNvSpPr/>
            <p:nvPr/>
          </p:nvSpPr>
          <p:spPr>
            <a:xfrm>
              <a:off x="3569161" y="3848469"/>
              <a:ext cx="154139" cy="158152"/>
            </a:xfrm>
            <a:custGeom>
              <a:rect b="b" l="l" r="r" t="t"/>
              <a:pathLst>
                <a:path extrusionOk="0" h="6030" w="5877">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4"/>
            <p:cNvSpPr/>
            <p:nvPr/>
          </p:nvSpPr>
          <p:spPr>
            <a:xfrm>
              <a:off x="3565647" y="3971764"/>
              <a:ext cx="157654" cy="185796"/>
            </a:xfrm>
            <a:custGeom>
              <a:rect b="b" l="l" r="r" t="t"/>
              <a:pathLst>
                <a:path extrusionOk="0" h="7084" w="6011">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4"/>
            <p:cNvSpPr/>
            <p:nvPr/>
          </p:nvSpPr>
          <p:spPr>
            <a:xfrm>
              <a:off x="3663056" y="4134558"/>
              <a:ext cx="83587" cy="28667"/>
            </a:xfrm>
            <a:custGeom>
              <a:rect b="b" l="l" r="r" t="t"/>
              <a:pathLst>
                <a:path extrusionOk="0" h="1093" w="3187">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4"/>
            <p:cNvSpPr/>
            <p:nvPr/>
          </p:nvSpPr>
          <p:spPr>
            <a:xfrm>
              <a:off x="3569293" y="3848469"/>
              <a:ext cx="153378" cy="133918"/>
            </a:xfrm>
            <a:custGeom>
              <a:rect b="b" l="l" r="r" t="t"/>
              <a:pathLst>
                <a:path extrusionOk="0" h="5106" w="5848">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4"/>
            <p:cNvSpPr/>
            <p:nvPr/>
          </p:nvSpPr>
          <p:spPr>
            <a:xfrm>
              <a:off x="3650939" y="3931269"/>
              <a:ext cx="39551" cy="33833"/>
            </a:xfrm>
            <a:custGeom>
              <a:rect b="b" l="l" r="r" t="t"/>
              <a:pathLst>
                <a:path extrusionOk="0" h="1290" w="1508">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4"/>
            <p:cNvSpPr/>
            <p:nvPr/>
          </p:nvSpPr>
          <p:spPr>
            <a:xfrm>
              <a:off x="3551248" y="3971764"/>
              <a:ext cx="135072" cy="185796"/>
            </a:xfrm>
            <a:custGeom>
              <a:rect b="b" l="l" r="r" t="t"/>
              <a:pathLst>
                <a:path extrusionOk="0" h="7084" w="515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4"/>
            <p:cNvSpPr/>
            <p:nvPr/>
          </p:nvSpPr>
          <p:spPr>
            <a:xfrm>
              <a:off x="3527093" y="3810570"/>
              <a:ext cx="403300" cy="357927"/>
            </a:xfrm>
            <a:custGeom>
              <a:rect b="b" l="l" r="r" t="t"/>
              <a:pathLst>
                <a:path extrusionOk="0" h="13647" w="15377">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74"/>
          <p:cNvGrpSpPr/>
          <p:nvPr/>
        </p:nvGrpSpPr>
        <p:grpSpPr>
          <a:xfrm>
            <a:off x="4038634" y="3638532"/>
            <a:ext cx="292935" cy="352734"/>
            <a:chOff x="4038634" y="3823107"/>
            <a:chExt cx="292935" cy="352734"/>
          </a:xfrm>
        </p:grpSpPr>
        <p:sp>
          <p:nvSpPr>
            <p:cNvPr id="11272" name="Google Shape;11272;p74"/>
            <p:cNvSpPr/>
            <p:nvPr/>
          </p:nvSpPr>
          <p:spPr>
            <a:xfrm>
              <a:off x="4173915" y="4023117"/>
              <a:ext cx="22503" cy="101868"/>
            </a:xfrm>
            <a:custGeom>
              <a:rect b="b" l="l" r="r" t="t"/>
              <a:pathLst>
                <a:path extrusionOk="0" h="3884" w="858">
                  <a:moveTo>
                    <a:pt x="1" y="1"/>
                  </a:moveTo>
                  <a:lnTo>
                    <a:pt x="1" y="3884"/>
                  </a:lnTo>
                  <a:lnTo>
                    <a:pt x="857" y="3884"/>
                  </a:lnTo>
                  <a:lnTo>
                    <a:pt x="857"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4"/>
            <p:cNvSpPr/>
            <p:nvPr/>
          </p:nvSpPr>
          <p:spPr>
            <a:xfrm>
              <a:off x="4102629" y="3839630"/>
              <a:ext cx="164971" cy="201558"/>
            </a:xfrm>
            <a:custGeom>
              <a:rect b="b" l="l" r="r" t="t"/>
              <a:pathLst>
                <a:path extrusionOk="0" h="7685" w="629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4"/>
            <p:cNvSpPr/>
            <p:nvPr/>
          </p:nvSpPr>
          <p:spPr>
            <a:xfrm>
              <a:off x="4169509" y="3839630"/>
              <a:ext cx="98091" cy="201558"/>
            </a:xfrm>
            <a:custGeom>
              <a:rect b="b" l="l" r="r" t="t"/>
              <a:pathLst>
                <a:path extrusionOk="0" h="7685" w="374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4"/>
            <p:cNvSpPr/>
            <p:nvPr/>
          </p:nvSpPr>
          <p:spPr>
            <a:xfrm>
              <a:off x="4091902" y="3828142"/>
              <a:ext cx="186530" cy="22870"/>
            </a:xfrm>
            <a:custGeom>
              <a:rect b="b" l="l" r="r" t="t"/>
              <a:pathLst>
                <a:path extrusionOk="0" h="872" w="7112">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4"/>
            <p:cNvSpPr/>
            <p:nvPr/>
          </p:nvSpPr>
          <p:spPr>
            <a:xfrm>
              <a:off x="4247378" y="3828273"/>
              <a:ext cx="31053" cy="22739"/>
            </a:xfrm>
            <a:custGeom>
              <a:rect b="b" l="l" r="r" t="t"/>
              <a:pathLst>
                <a:path extrusionOk="0" h="867" w="1184">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4"/>
            <p:cNvSpPr/>
            <p:nvPr/>
          </p:nvSpPr>
          <p:spPr>
            <a:xfrm>
              <a:off x="4144383" y="3889279"/>
              <a:ext cx="81568" cy="77188"/>
            </a:xfrm>
            <a:custGeom>
              <a:rect b="b" l="l" r="r" t="t"/>
              <a:pathLst>
                <a:path extrusionOk="0" h="2943" w="311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4"/>
            <p:cNvSpPr/>
            <p:nvPr/>
          </p:nvSpPr>
          <p:spPr>
            <a:xfrm>
              <a:off x="4163818" y="4028048"/>
              <a:ext cx="42698" cy="21087"/>
            </a:xfrm>
            <a:custGeom>
              <a:rect b="b" l="l" r="r" t="t"/>
              <a:pathLst>
                <a:path extrusionOk="0" h="804" w="1628">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4"/>
            <p:cNvSpPr/>
            <p:nvPr/>
          </p:nvSpPr>
          <p:spPr>
            <a:xfrm>
              <a:off x="4141367" y="4109826"/>
              <a:ext cx="87600" cy="30319"/>
            </a:xfrm>
            <a:custGeom>
              <a:rect b="b" l="l" r="r" t="t"/>
              <a:pathLst>
                <a:path extrusionOk="0" h="1156" w="334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4"/>
            <p:cNvSpPr/>
            <p:nvPr/>
          </p:nvSpPr>
          <p:spPr>
            <a:xfrm>
              <a:off x="4198018" y="4109826"/>
              <a:ext cx="30948" cy="30319"/>
            </a:xfrm>
            <a:custGeom>
              <a:rect b="b" l="l" r="r" t="t"/>
              <a:pathLst>
                <a:path extrusionOk="0" h="1156" w="118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4"/>
            <p:cNvSpPr/>
            <p:nvPr/>
          </p:nvSpPr>
          <p:spPr>
            <a:xfrm>
              <a:off x="4109815" y="4132670"/>
              <a:ext cx="150703" cy="38004"/>
            </a:xfrm>
            <a:custGeom>
              <a:rect b="b" l="l" r="r" t="t"/>
              <a:pathLst>
                <a:path extrusionOk="0" h="1449" w="5746">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4"/>
            <p:cNvSpPr/>
            <p:nvPr/>
          </p:nvSpPr>
          <p:spPr>
            <a:xfrm>
              <a:off x="4222515" y="4132670"/>
              <a:ext cx="38004" cy="37873"/>
            </a:xfrm>
            <a:custGeom>
              <a:rect b="b" l="l" r="r" t="t"/>
              <a:pathLst>
                <a:path extrusionOk="0" h="1444" w="1449">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4"/>
            <p:cNvSpPr/>
            <p:nvPr/>
          </p:nvSpPr>
          <p:spPr>
            <a:xfrm>
              <a:off x="4038634" y="3823107"/>
              <a:ext cx="292935" cy="352734"/>
            </a:xfrm>
            <a:custGeom>
              <a:rect b="b" l="l" r="r" t="t"/>
              <a:pathLst>
                <a:path extrusionOk="0" h="13449" w="11169">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4"/>
            <p:cNvSpPr/>
            <p:nvPr/>
          </p:nvSpPr>
          <p:spPr>
            <a:xfrm>
              <a:off x="4137695" y="3884190"/>
              <a:ext cx="94944" cy="87442"/>
            </a:xfrm>
            <a:custGeom>
              <a:rect b="b" l="l" r="r" t="t"/>
              <a:pathLst>
                <a:path extrusionOk="0" h="3334" w="362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74"/>
          <p:cNvGrpSpPr/>
          <p:nvPr/>
        </p:nvGrpSpPr>
        <p:grpSpPr>
          <a:xfrm>
            <a:off x="854248" y="2736069"/>
            <a:ext cx="360445" cy="321077"/>
            <a:chOff x="854248" y="2920644"/>
            <a:chExt cx="360445" cy="321077"/>
          </a:xfrm>
        </p:grpSpPr>
        <p:sp>
          <p:nvSpPr>
            <p:cNvPr id="11286" name="Google Shape;11286;p74"/>
            <p:cNvSpPr/>
            <p:nvPr/>
          </p:nvSpPr>
          <p:spPr>
            <a:xfrm>
              <a:off x="859546" y="3067046"/>
              <a:ext cx="197021" cy="169377"/>
            </a:xfrm>
            <a:custGeom>
              <a:rect b="b" l="l" r="r" t="t"/>
              <a:pathLst>
                <a:path extrusionOk="0" h="6458" w="7512">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4"/>
            <p:cNvSpPr/>
            <p:nvPr/>
          </p:nvSpPr>
          <p:spPr>
            <a:xfrm>
              <a:off x="1006315" y="2925942"/>
              <a:ext cx="203211" cy="169377"/>
            </a:xfrm>
            <a:custGeom>
              <a:rect b="b" l="l" r="r" t="t"/>
              <a:pathLst>
                <a:path extrusionOk="0" h="6458" w="7748">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4"/>
            <p:cNvSpPr/>
            <p:nvPr/>
          </p:nvSpPr>
          <p:spPr>
            <a:xfrm>
              <a:off x="876436" y="3067046"/>
              <a:ext cx="28299" cy="62107"/>
            </a:xfrm>
            <a:custGeom>
              <a:rect b="b" l="l" r="r" t="t"/>
              <a:pathLst>
                <a:path extrusionOk="0" h="2368" w="1079">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4"/>
            <p:cNvSpPr/>
            <p:nvPr/>
          </p:nvSpPr>
          <p:spPr>
            <a:xfrm>
              <a:off x="887688" y="3061355"/>
              <a:ext cx="67903" cy="67798"/>
            </a:xfrm>
            <a:custGeom>
              <a:rect b="b" l="l" r="r" t="t"/>
              <a:pathLst>
                <a:path extrusionOk="0" h="2585" w="2589">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4"/>
            <p:cNvSpPr/>
            <p:nvPr/>
          </p:nvSpPr>
          <p:spPr>
            <a:xfrm>
              <a:off x="899045" y="3146044"/>
              <a:ext cx="33833" cy="28299"/>
            </a:xfrm>
            <a:custGeom>
              <a:rect b="b" l="l" r="r" t="t"/>
              <a:pathLst>
                <a:path extrusionOk="0" h="1079" w="129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4"/>
            <p:cNvSpPr/>
            <p:nvPr/>
          </p:nvSpPr>
          <p:spPr>
            <a:xfrm>
              <a:off x="882128" y="3089733"/>
              <a:ext cx="67798" cy="62002"/>
            </a:xfrm>
            <a:custGeom>
              <a:rect b="b" l="l" r="r" t="t"/>
              <a:pathLst>
                <a:path extrusionOk="0" h="2364" w="2585">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4"/>
            <p:cNvSpPr/>
            <p:nvPr/>
          </p:nvSpPr>
          <p:spPr>
            <a:xfrm>
              <a:off x="882128" y="3089628"/>
              <a:ext cx="67667" cy="60717"/>
            </a:xfrm>
            <a:custGeom>
              <a:rect b="b" l="l" r="r" t="t"/>
              <a:pathLst>
                <a:path extrusionOk="0" h="2315" w="258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4"/>
            <p:cNvSpPr/>
            <p:nvPr/>
          </p:nvSpPr>
          <p:spPr>
            <a:xfrm>
              <a:off x="859546" y="3175576"/>
              <a:ext cx="22608" cy="60717"/>
            </a:xfrm>
            <a:custGeom>
              <a:rect b="b" l="l" r="r" t="t"/>
              <a:pathLst>
                <a:path extrusionOk="0" h="2315" w="862">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4"/>
            <p:cNvSpPr/>
            <p:nvPr/>
          </p:nvSpPr>
          <p:spPr>
            <a:xfrm>
              <a:off x="949900" y="3067046"/>
              <a:ext cx="106667" cy="139216"/>
            </a:xfrm>
            <a:custGeom>
              <a:rect b="b" l="l" r="r" t="t"/>
              <a:pathLst>
                <a:path extrusionOk="0" h="5308" w="4067">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4"/>
            <p:cNvSpPr/>
            <p:nvPr/>
          </p:nvSpPr>
          <p:spPr>
            <a:xfrm>
              <a:off x="1031179" y="3067046"/>
              <a:ext cx="25388" cy="33833"/>
            </a:xfrm>
            <a:custGeom>
              <a:rect b="b" l="l" r="r" t="t"/>
              <a:pathLst>
                <a:path extrusionOk="0" h="1290" w="968">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4"/>
            <p:cNvSpPr/>
            <p:nvPr/>
          </p:nvSpPr>
          <p:spPr>
            <a:xfrm>
              <a:off x="891963" y="3084330"/>
              <a:ext cx="48757" cy="16314"/>
            </a:xfrm>
            <a:custGeom>
              <a:rect b="b" l="l" r="r" t="t"/>
              <a:pathLst>
                <a:path extrusionOk="0" h="622" w="1859">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4"/>
            <p:cNvSpPr/>
            <p:nvPr/>
          </p:nvSpPr>
          <p:spPr>
            <a:xfrm>
              <a:off x="876830" y="3191601"/>
              <a:ext cx="10622" cy="49990"/>
            </a:xfrm>
            <a:custGeom>
              <a:rect b="b" l="l" r="r" t="t"/>
              <a:pathLst>
                <a:path extrusionOk="0" h="1906" w="405">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4"/>
            <p:cNvSpPr/>
            <p:nvPr/>
          </p:nvSpPr>
          <p:spPr>
            <a:xfrm>
              <a:off x="854248" y="3056057"/>
              <a:ext cx="208614" cy="185664"/>
            </a:xfrm>
            <a:custGeom>
              <a:rect b="b" l="l" r="r" t="t"/>
              <a:pathLst>
                <a:path extrusionOk="0" h="7079" w="7954">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4"/>
            <p:cNvSpPr/>
            <p:nvPr/>
          </p:nvSpPr>
          <p:spPr>
            <a:xfrm>
              <a:off x="1000938" y="2920644"/>
              <a:ext cx="213754" cy="179868"/>
            </a:xfrm>
            <a:custGeom>
              <a:rect b="b" l="l" r="r" t="t"/>
              <a:pathLst>
                <a:path extrusionOk="0" h="6858" w="815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4"/>
            <p:cNvSpPr/>
            <p:nvPr/>
          </p:nvSpPr>
          <p:spPr>
            <a:xfrm>
              <a:off x="1027376" y="2954478"/>
              <a:ext cx="159044" cy="100819"/>
            </a:xfrm>
            <a:custGeom>
              <a:rect b="b" l="l" r="r" t="t"/>
              <a:pathLst>
                <a:path extrusionOk="0" h="3844" w="6064">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74"/>
          <p:cNvGrpSpPr/>
          <p:nvPr/>
        </p:nvGrpSpPr>
        <p:grpSpPr>
          <a:xfrm>
            <a:off x="1274858" y="2745275"/>
            <a:ext cx="412191" cy="302665"/>
            <a:chOff x="1274858" y="2929850"/>
            <a:chExt cx="412191" cy="302665"/>
          </a:xfrm>
        </p:grpSpPr>
        <p:sp>
          <p:nvSpPr>
            <p:cNvPr id="11302" name="Google Shape;11302;p74"/>
            <p:cNvSpPr/>
            <p:nvPr/>
          </p:nvSpPr>
          <p:spPr>
            <a:xfrm>
              <a:off x="1300220" y="2935909"/>
              <a:ext cx="361467" cy="264662"/>
            </a:xfrm>
            <a:custGeom>
              <a:rect b="b" l="l" r="r" t="t"/>
              <a:pathLst>
                <a:path extrusionOk="0" h="10091" w="13782">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4"/>
            <p:cNvSpPr/>
            <p:nvPr/>
          </p:nvSpPr>
          <p:spPr>
            <a:xfrm>
              <a:off x="1325976" y="2961795"/>
              <a:ext cx="309852" cy="206489"/>
            </a:xfrm>
            <a:custGeom>
              <a:rect b="b" l="l" r="r" t="t"/>
              <a:pathLst>
                <a:path extrusionOk="0" h="7873" w="11814">
                  <a:moveTo>
                    <a:pt x="0" y="0"/>
                  </a:moveTo>
                  <a:lnTo>
                    <a:pt x="0" y="7872"/>
                  </a:lnTo>
                  <a:lnTo>
                    <a:pt x="11813" y="7872"/>
                  </a:lnTo>
                  <a:lnTo>
                    <a:pt x="11813"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4"/>
            <p:cNvSpPr/>
            <p:nvPr/>
          </p:nvSpPr>
          <p:spPr>
            <a:xfrm>
              <a:off x="1325976" y="3129494"/>
              <a:ext cx="180865" cy="38790"/>
            </a:xfrm>
            <a:custGeom>
              <a:rect b="b" l="l" r="r" t="t"/>
              <a:pathLst>
                <a:path extrusionOk="0" h="1479" w="6896">
                  <a:moveTo>
                    <a:pt x="0" y="1"/>
                  </a:moveTo>
                  <a:lnTo>
                    <a:pt x="0" y="1478"/>
                  </a:lnTo>
                  <a:lnTo>
                    <a:pt x="6896" y="1478"/>
                  </a:lnTo>
                  <a:lnTo>
                    <a:pt x="6896" y="1"/>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4"/>
            <p:cNvSpPr/>
            <p:nvPr/>
          </p:nvSpPr>
          <p:spPr>
            <a:xfrm>
              <a:off x="1371140" y="3052149"/>
              <a:ext cx="90511" cy="90380"/>
            </a:xfrm>
            <a:custGeom>
              <a:rect b="b" l="l" r="r" t="t"/>
              <a:pathLst>
                <a:path extrusionOk="0" h="3446" w="3451">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4"/>
            <p:cNvSpPr/>
            <p:nvPr/>
          </p:nvSpPr>
          <p:spPr>
            <a:xfrm>
              <a:off x="1506814" y="2961795"/>
              <a:ext cx="129013" cy="103258"/>
            </a:xfrm>
            <a:custGeom>
              <a:rect b="b" l="l" r="r" t="t"/>
              <a:pathLst>
                <a:path extrusionOk="0" h="3937" w="4919">
                  <a:moveTo>
                    <a:pt x="1" y="0"/>
                  </a:moveTo>
                  <a:lnTo>
                    <a:pt x="1" y="3936"/>
                  </a:lnTo>
                  <a:lnTo>
                    <a:pt x="4918" y="3936"/>
                  </a:lnTo>
                  <a:lnTo>
                    <a:pt x="4918"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4"/>
            <p:cNvSpPr/>
            <p:nvPr/>
          </p:nvSpPr>
          <p:spPr>
            <a:xfrm>
              <a:off x="1506814" y="3065027"/>
              <a:ext cx="129013" cy="103258"/>
            </a:xfrm>
            <a:custGeom>
              <a:rect b="b" l="l" r="r" t="t"/>
              <a:pathLst>
                <a:path extrusionOk="0" h="3937" w="4919">
                  <a:moveTo>
                    <a:pt x="1" y="0"/>
                  </a:moveTo>
                  <a:lnTo>
                    <a:pt x="1" y="3936"/>
                  </a:lnTo>
                  <a:lnTo>
                    <a:pt x="4918" y="3936"/>
                  </a:lnTo>
                  <a:lnTo>
                    <a:pt x="4918"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4"/>
            <p:cNvSpPr/>
            <p:nvPr/>
          </p:nvSpPr>
          <p:spPr>
            <a:xfrm>
              <a:off x="1280786" y="3194119"/>
              <a:ext cx="400337" cy="32339"/>
            </a:xfrm>
            <a:custGeom>
              <a:rect b="b" l="l" r="r" t="t"/>
              <a:pathLst>
                <a:path extrusionOk="0" h="1233" w="15264">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4"/>
            <p:cNvSpPr/>
            <p:nvPr/>
          </p:nvSpPr>
          <p:spPr>
            <a:xfrm>
              <a:off x="1442190" y="3194119"/>
              <a:ext cx="77528" cy="19330"/>
            </a:xfrm>
            <a:custGeom>
              <a:rect b="b" l="l" r="r" t="t"/>
              <a:pathLst>
                <a:path extrusionOk="0" h="737" w="2956">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4"/>
            <p:cNvSpPr/>
            <p:nvPr/>
          </p:nvSpPr>
          <p:spPr>
            <a:xfrm>
              <a:off x="1532570" y="3039140"/>
              <a:ext cx="77502" cy="26018"/>
            </a:xfrm>
            <a:custGeom>
              <a:rect b="b" l="l" r="r" t="t"/>
              <a:pathLst>
                <a:path extrusionOk="0" h="992" w="2955">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4"/>
            <p:cNvSpPr/>
            <p:nvPr/>
          </p:nvSpPr>
          <p:spPr>
            <a:xfrm>
              <a:off x="1558430" y="3019837"/>
              <a:ext cx="25782" cy="32339"/>
            </a:xfrm>
            <a:custGeom>
              <a:rect b="b" l="l" r="r" t="t"/>
              <a:pathLst>
                <a:path extrusionOk="0" h="1233" w="983">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4"/>
            <p:cNvSpPr/>
            <p:nvPr/>
          </p:nvSpPr>
          <p:spPr>
            <a:xfrm>
              <a:off x="1552004" y="2987525"/>
              <a:ext cx="38764" cy="45216"/>
            </a:xfrm>
            <a:custGeom>
              <a:rect b="b" l="l" r="r" t="t"/>
              <a:pathLst>
                <a:path extrusionOk="0" h="1724" w="1478">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4"/>
            <p:cNvSpPr/>
            <p:nvPr/>
          </p:nvSpPr>
          <p:spPr>
            <a:xfrm>
              <a:off x="1551900" y="2987525"/>
              <a:ext cx="25860" cy="45164"/>
            </a:xfrm>
            <a:custGeom>
              <a:rect b="b" l="l" r="r" t="t"/>
              <a:pathLst>
                <a:path extrusionOk="0" h="1722" w="986">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4"/>
            <p:cNvSpPr/>
            <p:nvPr/>
          </p:nvSpPr>
          <p:spPr>
            <a:xfrm>
              <a:off x="1552004" y="2987525"/>
              <a:ext cx="38764" cy="19225"/>
            </a:xfrm>
            <a:custGeom>
              <a:rect b="b" l="l" r="r" t="t"/>
              <a:pathLst>
                <a:path extrusionOk="0" h="733" w="1478">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4"/>
            <p:cNvSpPr/>
            <p:nvPr/>
          </p:nvSpPr>
          <p:spPr>
            <a:xfrm>
              <a:off x="1552004" y="2987525"/>
              <a:ext cx="25755" cy="16051"/>
            </a:xfrm>
            <a:custGeom>
              <a:rect b="b" l="l" r="r" t="t"/>
              <a:pathLst>
                <a:path extrusionOk="0" h="612" w="982">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4"/>
            <p:cNvSpPr/>
            <p:nvPr/>
          </p:nvSpPr>
          <p:spPr>
            <a:xfrm>
              <a:off x="1532570" y="3142372"/>
              <a:ext cx="77502" cy="25913"/>
            </a:xfrm>
            <a:custGeom>
              <a:rect b="b" l="l" r="r" t="t"/>
              <a:pathLst>
                <a:path extrusionOk="0" h="988" w="2955">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4"/>
            <p:cNvSpPr/>
            <p:nvPr/>
          </p:nvSpPr>
          <p:spPr>
            <a:xfrm>
              <a:off x="1558430" y="3123068"/>
              <a:ext cx="25782" cy="32339"/>
            </a:xfrm>
            <a:custGeom>
              <a:rect b="b" l="l" r="r" t="t"/>
              <a:pathLst>
                <a:path extrusionOk="0" h="1233" w="983">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4"/>
            <p:cNvSpPr/>
            <p:nvPr/>
          </p:nvSpPr>
          <p:spPr>
            <a:xfrm>
              <a:off x="1552004" y="3090887"/>
              <a:ext cx="38633" cy="45216"/>
            </a:xfrm>
            <a:custGeom>
              <a:rect b="b" l="l" r="r" t="t"/>
              <a:pathLst>
                <a:path extrusionOk="0" h="1724" w="1473">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4"/>
            <p:cNvSpPr/>
            <p:nvPr/>
          </p:nvSpPr>
          <p:spPr>
            <a:xfrm>
              <a:off x="1551900" y="3090887"/>
              <a:ext cx="25860" cy="45164"/>
            </a:xfrm>
            <a:custGeom>
              <a:rect b="b" l="l" r="r" t="t"/>
              <a:pathLst>
                <a:path extrusionOk="0" h="1722" w="986">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4"/>
            <p:cNvSpPr/>
            <p:nvPr/>
          </p:nvSpPr>
          <p:spPr>
            <a:xfrm>
              <a:off x="1552004" y="3090887"/>
              <a:ext cx="38764" cy="19199"/>
            </a:xfrm>
            <a:custGeom>
              <a:rect b="b" l="l" r="r" t="t"/>
              <a:pathLst>
                <a:path extrusionOk="0" h="732" w="1478">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4"/>
            <p:cNvSpPr/>
            <p:nvPr/>
          </p:nvSpPr>
          <p:spPr>
            <a:xfrm>
              <a:off x="1552004" y="3090887"/>
              <a:ext cx="25755" cy="16051"/>
            </a:xfrm>
            <a:custGeom>
              <a:rect b="b" l="l" r="r" t="t"/>
              <a:pathLst>
                <a:path extrusionOk="0" h="612" w="982">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4"/>
            <p:cNvSpPr/>
            <p:nvPr/>
          </p:nvSpPr>
          <p:spPr>
            <a:xfrm>
              <a:off x="1403452" y="3045697"/>
              <a:ext cx="25913" cy="38659"/>
            </a:xfrm>
            <a:custGeom>
              <a:rect b="b" l="l" r="r" t="t"/>
              <a:pathLst>
                <a:path extrusionOk="0" h="1474" w="988">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4"/>
            <p:cNvSpPr/>
            <p:nvPr/>
          </p:nvSpPr>
          <p:spPr>
            <a:xfrm>
              <a:off x="1390574" y="2993977"/>
              <a:ext cx="51642" cy="58199"/>
            </a:xfrm>
            <a:custGeom>
              <a:rect b="b" l="l" r="r" t="t"/>
              <a:pathLst>
                <a:path extrusionOk="0" h="2219" w="1969">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4"/>
            <p:cNvSpPr/>
            <p:nvPr/>
          </p:nvSpPr>
          <p:spPr>
            <a:xfrm>
              <a:off x="1390574" y="2993977"/>
              <a:ext cx="35486" cy="58120"/>
            </a:xfrm>
            <a:custGeom>
              <a:rect b="b" l="l" r="r" t="t"/>
              <a:pathLst>
                <a:path extrusionOk="0" h="2216" w="1353">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4"/>
            <p:cNvSpPr/>
            <p:nvPr/>
          </p:nvSpPr>
          <p:spPr>
            <a:xfrm>
              <a:off x="1390574" y="2993977"/>
              <a:ext cx="51642" cy="25887"/>
            </a:xfrm>
            <a:custGeom>
              <a:rect b="b" l="l" r="r" t="t"/>
              <a:pathLst>
                <a:path extrusionOk="0" h="987" w="1969">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4"/>
            <p:cNvSpPr/>
            <p:nvPr/>
          </p:nvSpPr>
          <p:spPr>
            <a:xfrm>
              <a:off x="1390574" y="2993977"/>
              <a:ext cx="35486" cy="23605"/>
            </a:xfrm>
            <a:custGeom>
              <a:rect b="b" l="l" r="r" t="t"/>
              <a:pathLst>
                <a:path extrusionOk="0" h="900" w="1353">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4"/>
            <p:cNvSpPr/>
            <p:nvPr/>
          </p:nvSpPr>
          <p:spPr>
            <a:xfrm>
              <a:off x="1371140" y="3079662"/>
              <a:ext cx="90511" cy="62867"/>
            </a:xfrm>
            <a:custGeom>
              <a:rect b="b" l="l" r="r" t="t"/>
              <a:pathLst>
                <a:path extrusionOk="0" h="2397" w="3451">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4"/>
            <p:cNvSpPr/>
            <p:nvPr/>
          </p:nvSpPr>
          <p:spPr>
            <a:xfrm>
              <a:off x="1320048" y="2955737"/>
              <a:ext cx="321838" cy="218606"/>
            </a:xfrm>
            <a:custGeom>
              <a:rect b="b" l="l" r="r" t="t"/>
              <a:pathLst>
                <a:path extrusionOk="0" h="8335" w="12271">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4"/>
            <p:cNvSpPr/>
            <p:nvPr/>
          </p:nvSpPr>
          <p:spPr>
            <a:xfrm>
              <a:off x="1274858" y="2929850"/>
              <a:ext cx="412191" cy="302665"/>
            </a:xfrm>
            <a:custGeom>
              <a:rect b="b" l="l" r="r" t="t"/>
              <a:pathLst>
                <a:path extrusionOk="0" h="11540" w="15716">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74"/>
          <p:cNvGrpSpPr/>
          <p:nvPr/>
        </p:nvGrpSpPr>
        <p:grpSpPr>
          <a:xfrm>
            <a:off x="1728542" y="2710078"/>
            <a:ext cx="397819" cy="373034"/>
            <a:chOff x="1728542" y="2894653"/>
            <a:chExt cx="397819" cy="373034"/>
          </a:xfrm>
        </p:grpSpPr>
        <p:sp>
          <p:nvSpPr>
            <p:cNvPr id="11331" name="Google Shape;11331;p74"/>
            <p:cNvSpPr/>
            <p:nvPr/>
          </p:nvSpPr>
          <p:spPr>
            <a:xfrm>
              <a:off x="1946125" y="2937928"/>
              <a:ext cx="174308" cy="182334"/>
            </a:xfrm>
            <a:custGeom>
              <a:rect b="b" l="l" r="r" t="t"/>
              <a:pathLst>
                <a:path extrusionOk="0" h="6952" w="6646">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4"/>
            <p:cNvSpPr/>
            <p:nvPr/>
          </p:nvSpPr>
          <p:spPr>
            <a:xfrm>
              <a:off x="2002147" y="2937928"/>
              <a:ext cx="62238" cy="124581"/>
            </a:xfrm>
            <a:custGeom>
              <a:rect b="b" l="l" r="r" t="t"/>
              <a:pathLst>
                <a:path extrusionOk="0" h="4750" w="2373">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4"/>
            <p:cNvSpPr/>
            <p:nvPr/>
          </p:nvSpPr>
          <p:spPr>
            <a:xfrm>
              <a:off x="2020821" y="2900580"/>
              <a:ext cx="24890" cy="99586"/>
            </a:xfrm>
            <a:custGeom>
              <a:rect b="b" l="l" r="r" t="t"/>
              <a:pathLst>
                <a:path extrusionOk="0" h="3797" w="949">
                  <a:moveTo>
                    <a:pt x="1" y="0"/>
                  </a:moveTo>
                  <a:lnTo>
                    <a:pt x="237" y="3797"/>
                  </a:lnTo>
                  <a:lnTo>
                    <a:pt x="713" y="3797"/>
                  </a:lnTo>
                  <a:lnTo>
                    <a:pt x="94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4"/>
            <p:cNvSpPr/>
            <p:nvPr/>
          </p:nvSpPr>
          <p:spPr>
            <a:xfrm>
              <a:off x="2020821" y="3018840"/>
              <a:ext cx="24890" cy="24995"/>
            </a:xfrm>
            <a:custGeom>
              <a:rect b="b" l="l" r="r" t="t"/>
              <a:pathLst>
                <a:path extrusionOk="0" h="953" w="949">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4"/>
            <p:cNvSpPr/>
            <p:nvPr/>
          </p:nvSpPr>
          <p:spPr>
            <a:xfrm>
              <a:off x="1734364" y="3174553"/>
              <a:ext cx="211787" cy="87233"/>
            </a:xfrm>
            <a:custGeom>
              <a:rect b="b" l="l" r="r" t="t"/>
              <a:pathLst>
                <a:path extrusionOk="0" h="3326" w="8075">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4"/>
            <p:cNvSpPr/>
            <p:nvPr/>
          </p:nvSpPr>
          <p:spPr>
            <a:xfrm>
              <a:off x="1908751" y="3199915"/>
              <a:ext cx="37400" cy="61871"/>
            </a:xfrm>
            <a:custGeom>
              <a:rect b="b" l="l" r="r" t="t"/>
              <a:pathLst>
                <a:path extrusionOk="0" h="2359" w="1426">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4"/>
            <p:cNvSpPr/>
            <p:nvPr/>
          </p:nvSpPr>
          <p:spPr>
            <a:xfrm>
              <a:off x="1771712" y="2981466"/>
              <a:ext cx="137065" cy="99743"/>
            </a:xfrm>
            <a:custGeom>
              <a:rect b="b" l="l" r="r" t="t"/>
              <a:pathLst>
                <a:path extrusionOk="0" h="3803" w="5226">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4"/>
            <p:cNvSpPr/>
            <p:nvPr/>
          </p:nvSpPr>
          <p:spPr>
            <a:xfrm>
              <a:off x="1802870" y="2981466"/>
              <a:ext cx="105802" cy="99612"/>
            </a:xfrm>
            <a:custGeom>
              <a:rect b="b" l="l" r="r" t="t"/>
              <a:pathLst>
                <a:path extrusionOk="0" h="3798" w="4034">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4"/>
            <p:cNvSpPr/>
            <p:nvPr/>
          </p:nvSpPr>
          <p:spPr>
            <a:xfrm>
              <a:off x="1802870" y="3131015"/>
              <a:ext cx="74748" cy="56074"/>
            </a:xfrm>
            <a:custGeom>
              <a:rect b="b" l="l" r="r" t="t"/>
              <a:pathLst>
                <a:path extrusionOk="0" h="2138" w="2850">
                  <a:moveTo>
                    <a:pt x="1" y="1"/>
                  </a:moveTo>
                  <a:lnTo>
                    <a:pt x="1" y="2137"/>
                  </a:lnTo>
                  <a:lnTo>
                    <a:pt x="2849" y="2137"/>
                  </a:lnTo>
                  <a:lnTo>
                    <a:pt x="284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4"/>
            <p:cNvSpPr/>
            <p:nvPr/>
          </p:nvSpPr>
          <p:spPr>
            <a:xfrm>
              <a:off x="1802870" y="3131015"/>
              <a:ext cx="74748" cy="37348"/>
            </a:xfrm>
            <a:custGeom>
              <a:rect b="b" l="l" r="r" t="t"/>
              <a:pathLst>
                <a:path extrusionOk="0" h="1424" w="285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4"/>
            <p:cNvSpPr/>
            <p:nvPr/>
          </p:nvSpPr>
          <p:spPr>
            <a:xfrm>
              <a:off x="1790386" y="3164219"/>
              <a:ext cx="49885" cy="44456"/>
            </a:xfrm>
            <a:custGeom>
              <a:rect b="b" l="l" r="r" t="t"/>
              <a:pathLst>
                <a:path extrusionOk="0" h="1695" w="1902">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4"/>
            <p:cNvSpPr/>
            <p:nvPr/>
          </p:nvSpPr>
          <p:spPr>
            <a:xfrm>
              <a:off x="1840245" y="3164219"/>
              <a:ext cx="49727" cy="44456"/>
            </a:xfrm>
            <a:custGeom>
              <a:rect b="b" l="l" r="r" t="t"/>
              <a:pathLst>
                <a:path extrusionOk="0" h="1695" w="1896">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4"/>
            <p:cNvSpPr/>
            <p:nvPr/>
          </p:nvSpPr>
          <p:spPr>
            <a:xfrm>
              <a:off x="1777902" y="3032085"/>
              <a:ext cx="124581" cy="117525"/>
            </a:xfrm>
            <a:custGeom>
              <a:rect b="b" l="l" r="r" t="t"/>
              <a:pathLst>
                <a:path extrusionOk="0" h="4481" w="475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4"/>
            <p:cNvSpPr/>
            <p:nvPr/>
          </p:nvSpPr>
          <p:spPr>
            <a:xfrm>
              <a:off x="1734364" y="3199915"/>
              <a:ext cx="37374" cy="61871"/>
            </a:xfrm>
            <a:custGeom>
              <a:rect b="b" l="l" r="r" t="t"/>
              <a:pathLst>
                <a:path extrusionOk="0" h="2359" w="1425">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4"/>
            <p:cNvSpPr/>
            <p:nvPr/>
          </p:nvSpPr>
          <p:spPr>
            <a:xfrm>
              <a:off x="1778007" y="3031954"/>
              <a:ext cx="105802" cy="117263"/>
            </a:xfrm>
            <a:custGeom>
              <a:rect b="b" l="l" r="r" t="t"/>
              <a:pathLst>
                <a:path extrusionOk="0" h="4471" w="4034">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4"/>
            <p:cNvSpPr/>
            <p:nvPr/>
          </p:nvSpPr>
          <p:spPr>
            <a:xfrm>
              <a:off x="1790753" y="3028544"/>
              <a:ext cx="101474" cy="33545"/>
            </a:xfrm>
            <a:custGeom>
              <a:rect b="b" l="l" r="r" t="t"/>
              <a:pathLst>
                <a:path extrusionOk="0" h="1279" w="3869">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4"/>
            <p:cNvSpPr/>
            <p:nvPr/>
          </p:nvSpPr>
          <p:spPr>
            <a:xfrm>
              <a:off x="1728542" y="2975670"/>
              <a:ext cx="223773" cy="292017"/>
            </a:xfrm>
            <a:custGeom>
              <a:rect b="b" l="l" r="r" t="t"/>
              <a:pathLst>
                <a:path extrusionOk="0" h="11134" w="8532">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4"/>
            <p:cNvSpPr/>
            <p:nvPr/>
          </p:nvSpPr>
          <p:spPr>
            <a:xfrm>
              <a:off x="1765916" y="3231099"/>
              <a:ext cx="11750" cy="36561"/>
            </a:xfrm>
            <a:custGeom>
              <a:rect b="b" l="l" r="r" t="t"/>
              <a:pathLst>
                <a:path extrusionOk="0" h="1394" w="448">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4"/>
            <p:cNvSpPr/>
            <p:nvPr/>
          </p:nvSpPr>
          <p:spPr>
            <a:xfrm>
              <a:off x="1902955" y="3231099"/>
              <a:ext cx="11645" cy="36561"/>
            </a:xfrm>
            <a:custGeom>
              <a:rect b="b" l="l" r="r" t="t"/>
              <a:pathLst>
                <a:path extrusionOk="0" h="1394" w="444">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4"/>
            <p:cNvSpPr/>
            <p:nvPr/>
          </p:nvSpPr>
          <p:spPr>
            <a:xfrm>
              <a:off x="1940198" y="2932001"/>
              <a:ext cx="186163" cy="194293"/>
            </a:xfrm>
            <a:custGeom>
              <a:rect b="b" l="l" r="r" t="t"/>
              <a:pathLst>
                <a:path extrusionOk="0" h="7408" w="7098">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4"/>
            <p:cNvSpPr/>
            <p:nvPr/>
          </p:nvSpPr>
          <p:spPr>
            <a:xfrm>
              <a:off x="2014762" y="2894653"/>
              <a:ext cx="37007" cy="111336"/>
            </a:xfrm>
            <a:custGeom>
              <a:rect b="b" l="l" r="r" t="t"/>
              <a:pathLst>
                <a:path extrusionOk="0" h="4245" w="1411">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4"/>
            <p:cNvSpPr/>
            <p:nvPr/>
          </p:nvSpPr>
          <p:spPr>
            <a:xfrm>
              <a:off x="2014894" y="3013018"/>
              <a:ext cx="42803" cy="36640"/>
            </a:xfrm>
            <a:custGeom>
              <a:rect b="b" l="l" r="r" t="t"/>
              <a:pathLst>
                <a:path extrusionOk="0" h="1397" w="1632">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74"/>
          <p:cNvGrpSpPr/>
          <p:nvPr/>
        </p:nvGrpSpPr>
        <p:grpSpPr>
          <a:xfrm>
            <a:off x="2178842" y="2716294"/>
            <a:ext cx="375709" cy="360890"/>
            <a:chOff x="2178842" y="2900869"/>
            <a:chExt cx="375709" cy="360890"/>
          </a:xfrm>
        </p:grpSpPr>
        <p:sp>
          <p:nvSpPr>
            <p:cNvPr id="11354" name="Google Shape;11354;p74"/>
            <p:cNvSpPr/>
            <p:nvPr/>
          </p:nvSpPr>
          <p:spPr>
            <a:xfrm>
              <a:off x="2198906" y="2973913"/>
              <a:ext cx="282208" cy="282208"/>
            </a:xfrm>
            <a:custGeom>
              <a:rect b="b" l="l" r="r" t="t"/>
              <a:pathLst>
                <a:path extrusionOk="0" h="10760" w="1076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4"/>
            <p:cNvSpPr/>
            <p:nvPr/>
          </p:nvSpPr>
          <p:spPr>
            <a:xfrm>
              <a:off x="2339983" y="3109325"/>
              <a:ext cx="141130" cy="11383"/>
            </a:xfrm>
            <a:custGeom>
              <a:rect b="b" l="l" r="r" t="t"/>
              <a:pathLst>
                <a:path extrusionOk="0" h="434" w="5381">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4"/>
            <p:cNvSpPr/>
            <p:nvPr/>
          </p:nvSpPr>
          <p:spPr>
            <a:xfrm>
              <a:off x="2458479" y="2906141"/>
              <a:ext cx="90406" cy="90380"/>
            </a:xfrm>
            <a:custGeom>
              <a:rect b="b" l="l" r="r" t="t"/>
              <a:pathLst>
                <a:path extrusionOk="0" h="3446" w="3447">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4"/>
            <p:cNvSpPr/>
            <p:nvPr/>
          </p:nvSpPr>
          <p:spPr>
            <a:xfrm>
              <a:off x="2458479" y="2906141"/>
              <a:ext cx="56573" cy="90380"/>
            </a:xfrm>
            <a:custGeom>
              <a:rect b="b" l="l" r="r" t="t"/>
              <a:pathLst>
                <a:path extrusionOk="0" h="3446" w="2157">
                  <a:moveTo>
                    <a:pt x="2157" y="0"/>
                  </a:moveTo>
                  <a:lnTo>
                    <a:pt x="1" y="2156"/>
                  </a:lnTo>
                  <a:lnTo>
                    <a:pt x="1" y="3445"/>
                  </a:lnTo>
                  <a:lnTo>
                    <a:pt x="2157" y="1295"/>
                  </a:lnTo>
                  <a:lnTo>
                    <a:pt x="2157"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4"/>
            <p:cNvSpPr/>
            <p:nvPr/>
          </p:nvSpPr>
          <p:spPr>
            <a:xfrm>
              <a:off x="2232713" y="3007720"/>
              <a:ext cx="214567" cy="214567"/>
            </a:xfrm>
            <a:custGeom>
              <a:rect b="b" l="l" r="r" t="t"/>
              <a:pathLst>
                <a:path extrusionOk="0" h="8181" w="8181">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4"/>
            <p:cNvSpPr/>
            <p:nvPr/>
          </p:nvSpPr>
          <p:spPr>
            <a:xfrm>
              <a:off x="2339983" y="3109325"/>
              <a:ext cx="107297" cy="11383"/>
            </a:xfrm>
            <a:custGeom>
              <a:rect b="b" l="l" r="r" t="t"/>
              <a:pathLst>
                <a:path extrusionOk="0" h="434" w="4091">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4"/>
            <p:cNvSpPr/>
            <p:nvPr/>
          </p:nvSpPr>
          <p:spPr>
            <a:xfrm>
              <a:off x="2266782" y="3041789"/>
              <a:ext cx="146428" cy="146428"/>
            </a:xfrm>
            <a:custGeom>
              <a:rect b="b" l="l" r="r" t="t"/>
              <a:pathLst>
                <a:path extrusionOk="0" h="5583" w="5583">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4"/>
            <p:cNvSpPr/>
            <p:nvPr/>
          </p:nvSpPr>
          <p:spPr>
            <a:xfrm>
              <a:off x="2339983" y="3109325"/>
              <a:ext cx="73227" cy="11383"/>
            </a:xfrm>
            <a:custGeom>
              <a:rect b="b" l="l" r="r" t="t"/>
              <a:pathLst>
                <a:path extrusionOk="0" h="434" w="2792">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4"/>
            <p:cNvSpPr/>
            <p:nvPr/>
          </p:nvSpPr>
          <p:spPr>
            <a:xfrm>
              <a:off x="2300118" y="3075124"/>
              <a:ext cx="79784" cy="79784"/>
            </a:xfrm>
            <a:custGeom>
              <a:rect b="b" l="l" r="r" t="t"/>
              <a:pathLst>
                <a:path extrusionOk="0" h="3042" w="3042">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4"/>
            <p:cNvSpPr/>
            <p:nvPr/>
          </p:nvSpPr>
          <p:spPr>
            <a:xfrm>
              <a:off x="2339983" y="3109325"/>
              <a:ext cx="40023" cy="11383"/>
            </a:xfrm>
            <a:custGeom>
              <a:rect b="b" l="l" r="r" t="t"/>
              <a:pathLst>
                <a:path extrusionOk="0" h="434" w="1526">
                  <a:moveTo>
                    <a:pt x="1" y="0"/>
                  </a:moveTo>
                  <a:lnTo>
                    <a:pt x="1" y="433"/>
                  </a:lnTo>
                  <a:lnTo>
                    <a:pt x="1507" y="433"/>
                  </a:lnTo>
                  <a:cubicBezTo>
                    <a:pt x="1526" y="289"/>
                    <a:pt x="1526" y="144"/>
                    <a:pt x="150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4"/>
            <p:cNvSpPr/>
            <p:nvPr/>
          </p:nvSpPr>
          <p:spPr>
            <a:xfrm>
              <a:off x="2323067" y="3098074"/>
              <a:ext cx="33860" cy="33860"/>
            </a:xfrm>
            <a:custGeom>
              <a:rect b="b" l="l" r="r" t="t"/>
              <a:pathLst>
                <a:path extrusionOk="0" h="1291" w="1291">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4"/>
            <p:cNvSpPr/>
            <p:nvPr/>
          </p:nvSpPr>
          <p:spPr>
            <a:xfrm>
              <a:off x="2339983" y="3109325"/>
              <a:ext cx="17310" cy="11383"/>
            </a:xfrm>
            <a:custGeom>
              <a:rect b="b" l="l" r="r" t="t"/>
              <a:pathLst>
                <a:path extrusionOk="0" h="434" w="660">
                  <a:moveTo>
                    <a:pt x="1" y="0"/>
                  </a:moveTo>
                  <a:lnTo>
                    <a:pt x="1" y="433"/>
                  </a:lnTo>
                  <a:lnTo>
                    <a:pt x="607" y="433"/>
                  </a:lnTo>
                  <a:cubicBezTo>
                    <a:pt x="660" y="294"/>
                    <a:pt x="660" y="140"/>
                    <a:pt x="60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4"/>
            <p:cNvSpPr/>
            <p:nvPr/>
          </p:nvSpPr>
          <p:spPr>
            <a:xfrm>
              <a:off x="2178842" y="2900869"/>
              <a:ext cx="375709" cy="360890"/>
            </a:xfrm>
            <a:custGeom>
              <a:rect b="b" l="l" r="r" t="t"/>
              <a:pathLst>
                <a:path extrusionOk="0" h="13760" w="14325">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74"/>
          <p:cNvGrpSpPr/>
          <p:nvPr/>
        </p:nvGrpSpPr>
        <p:grpSpPr>
          <a:xfrm>
            <a:off x="2704703" y="2716346"/>
            <a:ext cx="230986" cy="360497"/>
            <a:chOff x="2704703" y="2900921"/>
            <a:chExt cx="230986" cy="360497"/>
          </a:xfrm>
        </p:grpSpPr>
        <p:sp>
          <p:nvSpPr>
            <p:cNvPr id="11368" name="Google Shape;11368;p74"/>
            <p:cNvSpPr/>
            <p:nvPr/>
          </p:nvSpPr>
          <p:spPr>
            <a:xfrm>
              <a:off x="2817534" y="2906193"/>
              <a:ext cx="28299" cy="33545"/>
            </a:xfrm>
            <a:custGeom>
              <a:rect b="b" l="l" r="r" t="t"/>
              <a:pathLst>
                <a:path extrusionOk="0" h="1279" w="1079">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4"/>
            <p:cNvSpPr/>
            <p:nvPr/>
          </p:nvSpPr>
          <p:spPr>
            <a:xfrm>
              <a:off x="2794926" y="2928460"/>
              <a:ext cx="129905" cy="248637"/>
            </a:xfrm>
            <a:custGeom>
              <a:rect b="b" l="l" r="r" t="t"/>
              <a:pathLst>
                <a:path extrusionOk="0" h="9480" w="4953">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4"/>
            <p:cNvSpPr/>
            <p:nvPr/>
          </p:nvSpPr>
          <p:spPr>
            <a:xfrm>
              <a:off x="2710499" y="2949075"/>
              <a:ext cx="209033" cy="239405"/>
            </a:xfrm>
            <a:custGeom>
              <a:rect b="b" l="l" r="r" t="t"/>
              <a:pathLst>
                <a:path extrusionOk="0" h="9128" w="797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4"/>
            <p:cNvSpPr/>
            <p:nvPr/>
          </p:nvSpPr>
          <p:spPr>
            <a:xfrm>
              <a:off x="2712152" y="3008375"/>
              <a:ext cx="145536" cy="174282"/>
            </a:xfrm>
            <a:custGeom>
              <a:rect b="b" l="l" r="r" t="t"/>
              <a:pathLst>
                <a:path extrusionOk="0" h="6645" w="5549">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4"/>
            <p:cNvSpPr/>
            <p:nvPr/>
          </p:nvSpPr>
          <p:spPr>
            <a:xfrm>
              <a:off x="2749631" y="3176966"/>
              <a:ext cx="169508" cy="28273"/>
            </a:xfrm>
            <a:custGeom>
              <a:rect b="b" l="l" r="r" t="t"/>
              <a:pathLst>
                <a:path extrusionOk="0" h="1078" w="6463">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4"/>
            <p:cNvSpPr/>
            <p:nvPr/>
          </p:nvSpPr>
          <p:spPr>
            <a:xfrm>
              <a:off x="2749631" y="3176966"/>
              <a:ext cx="56573" cy="28273"/>
            </a:xfrm>
            <a:custGeom>
              <a:rect b="b" l="l" r="r" t="t"/>
              <a:pathLst>
                <a:path extrusionOk="0" h="1078" w="2157">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4"/>
            <p:cNvSpPr/>
            <p:nvPr/>
          </p:nvSpPr>
          <p:spPr>
            <a:xfrm>
              <a:off x="2738405" y="3199679"/>
              <a:ext cx="192090" cy="56442"/>
            </a:xfrm>
            <a:custGeom>
              <a:rect b="b" l="l" r="r" t="t"/>
              <a:pathLst>
                <a:path extrusionOk="0" h="2152" w="7324">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4"/>
            <p:cNvSpPr/>
            <p:nvPr/>
          </p:nvSpPr>
          <p:spPr>
            <a:xfrm>
              <a:off x="2738405" y="3199679"/>
              <a:ext cx="73463" cy="56442"/>
            </a:xfrm>
            <a:custGeom>
              <a:rect b="b" l="l" r="r" t="t"/>
              <a:pathLst>
                <a:path extrusionOk="0" h="2152" w="2801">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4"/>
            <p:cNvSpPr/>
            <p:nvPr/>
          </p:nvSpPr>
          <p:spPr>
            <a:xfrm>
              <a:off x="2704703" y="2900921"/>
              <a:ext cx="230986" cy="360497"/>
            </a:xfrm>
            <a:custGeom>
              <a:rect b="b" l="l" r="r" t="t"/>
              <a:pathLst>
                <a:path extrusionOk="0" h="13745" w="8807">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4"/>
            <p:cNvSpPr/>
            <p:nvPr/>
          </p:nvSpPr>
          <p:spPr>
            <a:xfrm>
              <a:off x="2857400" y="2959723"/>
              <a:ext cx="24995" cy="16261"/>
            </a:xfrm>
            <a:custGeom>
              <a:rect b="b" l="l" r="r" t="t"/>
              <a:pathLst>
                <a:path extrusionOk="0" h="620" w="953">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4"/>
            <p:cNvSpPr/>
            <p:nvPr/>
          </p:nvSpPr>
          <p:spPr>
            <a:xfrm>
              <a:off x="2783963" y="2968588"/>
              <a:ext cx="10622" cy="16314"/>
            </a:xfrm>
            <a:custGeom>
              <a:rect b="b" l="l" r="r" t="t"/>
              <a:pathLst>
                <a:path extrusionOk="0" h="622" w="405">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74"/>
          <p:cNvGrpSpPr/>
          <p:nvPr/>
        </p:nvGrpSpPr>
        <p:grpSpPr>
          <a:xfrm>
            <a:off x="3072963" y="2719100"/>
            <a:ext cx="387197" cy="355094"/>
            <a:chOff x="3072963" y="2903675"/>
            <a:chExt cx="387197" cy="355094"/>
          </a:xfrm>
        </p:grpSpPr>
        <p:sp>
          <p:nvSpPr>
            <p:cNvPr id="11380" name="Google Shape;11380;p74"/>
            <p:cNvSpPr/>
            <p:nvPr/>
          </p:nvSpPr>
          <p:spPr>
            <a:xfrm>
              <a:off x="3120540" y="3017949"/>
              <a:ext cx="79260" cy="87469"/>
            </a:xfrm>
            <a:custGeom>
              <a:rect b="b" l="l" r="r" t="t"/>
              <a:pathLst>
                <a:path extrusionOk="0" h="3335" w="3022">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4"/>
            <p:cNvSpPr/>
            <p:nvPr/>
          </p:nvSpPr>
          <p:spPr>
            <a:xfrm>
              <a:off x="3114482" y="3109430"/>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4"/>
            <p:cNvSpPr/>
            <p:nvPr/>
          </p:nvSpPr>
          <p:spPr>
            <a:xfrm>
              <a:off x="3081409" y="3178985"/>
              <a:ext cx="125971" cy="19330"/>
            </a:xfrm>
            <a:custGeom>
              <a:rect b="b" l="l" r="r" t="t"/>
              <a:pathLst>
                <a:path extrusionOk="0" h="737" w="4803">
                  <a:moveTo>
                    <a:pt x="1" y="0"/>
                  </a:moveTo>
                  <a:lnTo>
                    <a:pt x="1" y="736"/>
                  </a:lnTo>
                  <a:lnTo>
                    <a:pt x="4605"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4"/>
            <p:cNvSpPr/>
            <p:nvPr/>
          </p:nvSpPr>
          <p:spPr>
            <a:xfrm>
              <a:off x="3091873" y="3132799"/>
              <a:ext cx="131531" cy="42043"/>
            </a:xfrm>
            <a:custGeom>
              <a:rect b="b" l="l" r="r" t="t"/>
              <a:pathLst>
                <a:path extrusionOk="0" h="1603" w="5015">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4"/>
            <p:cNvSpPr/>
            <p:nvPr/>
          </p:nvSpPr>
          <p:spPr>
            <a:xfrm>
              <a:off x="3326111" y="3178985"/>
              <a:ext cx="125971" cy="19330"/>
            </a:xfrm>
            <a:custGeom>
              <a:rect b="b" l="l" r="r" t="t"/>
              <a:pathLst>
                <a:path extrusionOk="0" h="737" w="4803">
                  <a:moveTo>
                    <a:pt x="1" y="0"/>
                  </a:moveTo>
                  <a:lnTo>
                    <a:pt x="203" y="736"/>
                  </a:lnTo>
                  <a:lnTo>
                    <a:pt x="4803"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4"/>
            <p:cNvSpPr/>
            <p:nvPr/>
          </p:nvSpPr>
          <p:spPr>
            <a:xfrm>
              <a:off x="3188050" y="3231231"/>
              <a:ext cx="157522" cy="19199"/>
            </a:xfrm>
            <a:custGeom>
              <a:rect b="b" l="l" r="r" t="t"/>
              <a:pathLst>
                <a:path extrusionOk="0" h="732" w="6006">
                  <a:moveTo>
                    <a:pt x="1" y="0"/>
                  </a:moveTo>
                  <a:lnTo>
                    <a:pt x="1" y="732"/>
                  </a:lnTo>
                  <a:lnTo>
                    <a:pt x="6006" y="732"/>
                  </a:lnTo>
                  <a:lnTo>
                    <a:pt x="6006"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4"/>
            <p:cNvSpPr/>
            <p:nvPr/>
          </p:nvSpPr>
          <p:spPr>
            <a:xfrm>
              <a:off x="3325744" y="2930322"/>
              <a:ext cx="95547" cy="83482"/>
            </a:xfrm>
            <a:custGeom>
              <a:rect b="b" l="l" r="r" t="t"/>
              <a:pathLst>
                <a:path extrusionOk="0" h="3183" w="3643">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4"/>
            <p:cNvSpPr/>
            <p:nvPr/>
          </p:nvSpPr>
          <p:spPr>
            <a:xfrm>
              <a:off x="3227181" y="3070194"/>
              <a:ext cx="79260" cy="87469"/>
            </a:xfrm>
            <a:custGeom>
              <a:rect b="b" l="l" r="r" t="t"/>
              <a:pathLst>
                <a:path extrusionOk="0" h="3335" w="3022">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4"/>
            <p:cNvSpPr/>
            <p:nvPr/>
          </p:nvSpPr>
          <p:spPr>
            <a:xfrm>
              <a:off x="3112462" y="2930322"/>
              <a:ext cx="95547" cy="83482"/>
            </a:xfrm>
            <a:custGeom>
              <a:rect b="b" l="l" r="r" t="t"/>
              <a:pathLst>
                <a:path extrusionOk="0" h="3183" w="3643">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4"/>
            <p:cNvSpPr/>
            <p:nvPr/>
          </p:nvSpPr>
          <p:spPr>
            <a:xfrm>
              <a:off x="3310086" y="3132799"/>
              <a:ext cx="131400" cy="42043"/>
            </a:xfrm>
            <a:custGeom>
              <a:rect b="b" l="l" r="r" t="t"/>
              <a:pathLst>
                <a:path extrusionOk="0" h="1603" w="501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4"/>
            <p:cNvSpPr/>
            <p:nvPr/>
          </p:nvSpPr>
          <p:spPr>
            <a:xfrm>
              <a:off x="3327764" y="3109430"/>
              <a:ext cx="91245" cy="19356"/>
            </a:xfrm>
            <a:custGeom>
              <a:rect b="b" l="l" r="r" t="t"/>
              <a:pathLst>
                <a:path extrusionOk="0" h="738" w="3479">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4"/>
            <p:cNvSpPr/>
            <p:nvPr/>
          </p:nvSpPr>
          <p:spPr>
            <a:xfrm>
              <a:off x="3221123" y="3161675"/>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4"/>
            <p:cNvSpPr/>
            <p:nvPr/>
          </p:nvSpPr>
          <p:spPr>
            <a:xfrm>
              <a:off x="3219103" y="2982568"/>
              <a:ext cx="95547" cy="83482"/>
            </a:xfrm>
            <a:custGeom>
              <a:rect b="b" l="l" r="r" t="t"/>
              <a:pathLst>
                <a:path extrusionOk="0" h="3183" w="3643">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4"/>
            <p:cNvSpPr/>
            <p:nvPr/>
          </p:nvSpPr>
          <p:spPr>
            <a:xfrm>
              <a:off x="3333822" y="3017949"/>
              <a:ext cx="79155" cy="87469"/>
            </a:xfrm>
            <a:custGeom>
              <a:rect b="b" l="l" r="r" t="t"/>
              <a:pathLst>
                <a:path extrusionOk="0" h="3335" w="3018">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4"/>
            <p:cNvSpPr/>
            <p:nvPr/>
          </p:nvSpPr>
          <p:spPr>
            <a:xfrm>
              <a:off x="3201295" y="3187168"/>
              <a:ext cx="131033" cy="37899"/>
            </a:xfrm>
            <a:custGeom>
              <a:rect b="b" l="l" r="r" t="t"/>
              <a:pathLst>
                <a:path extrusionOk="0" h="1445" w="4996">
                  <a:moveTo>
                    <a:pt x="390" y="1"/>
                  </a:moveTo>
                  <a:lnTo>
                    <a:pt x="1" y="1444"/>
                  </a:lnTo>
                  <a:lnTo>
                    <a:pt x="4995" y="1444"/>
                  </a:lnTo>
                  <a:lnTo>
                    <a:pt x="4601"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4"/>
            <p:cNvSpPr/>
            <p:nvPr/>
          </p:nvSpPr>
          <p:spPr>
            <a:xfrm>
              <a:off x="3326111" y="3178985"/>
              <a:ext cx="17572" cy="19330"/>
            </a:xfrm>
            <a:custGeom>
              <a:rect b="b" l="l" r="r" t="t"/>
              <a:pathLst>
                <a:path extrusionOk="0" h="737" w="670">
                  <a:moveTo>
                    <a:pt x="1" y="0"/>
                  </a:moveTo>
                  <a:lnTo>
                    <a:pt x="203" y="736"/>
                  </a:lnTo>
                  <a:lnTo>
                    <a:pt x="669" y="736"/>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4"/>
            <p:cNvSpPr/>
            <p:nvPr/>
          </p:nvSpPr>
          <p:spPr>
            <a:xfrm>
              <a:off x="3188050" y="3231231"/>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4"/>
            <p:cNvSpPr/>
            <p:nvPr/>
          </p:nvSpPr>
          <p:spPr>
            <a:xfrm>
              <a:off x="3325744" y="2930322"/>
              <a:ext cx="53766" cy="59641"/>
            </a:xfrm>
            <a:custGeom>
              <a:rect b="b" l="l" r="r" t="t"/>
              <a:pathLst>
                <a:path extrusionOk="0" h="2274" w="205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4"/>
            <p:cNvSpPr/>
            <p:nvPr/>
          </p:nvSpPr>
          <p:spPr>
            <a:xfrm>
              <a:off x="3325744"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4"/>
            <p:cNvSpPr/>
            <p:nvPr/>
          </p:nvSpPr>
          <p:spPr>
            <a:xfrm>
              <a:off x="3227181" y="3070063"/>
              <a:ext cx="27539" cy="87495"/>
            </a:xfrm>
            <a:custGeom>
              <a:rect b="b" l="l" r="r" t="t"/>
              <a:pathLst>
                <a:path extrusionOk="0" h="3336" w="105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4"/>
            <p:cNvSpPr/>
            <p:nvPr/>
          </p:nvSpPr>
          <p:spPr>
            <a:xfrm>
              <a:off x="3120540" y="3017949"/>
              <a:ext cx="27539" cy="87469"/>
            </a:xfrm>
            <a:custGeom>
              <a:rect b="b" l="l" r="r" t="t"/>
              <a:pathLst>
                <a:path extrusionOk="0" h="3335" w="105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4"/>
            <p:cNvSpPr/>
            <p:nvPr/>
          </p:nvSpPr>
          <p:spPr>
            <a:xfrm>
              <a:off x="3114482"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4"/>
            <p:cNvSpPr/>
            <p:nvPr/>
          </p:nvSpPr>
          <p:spPr>
            <a:xfrm>
              <a:off x="3081409" y="3178985"/>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4"/>
            <p:cNvSpPr/>
            <p:nvPr/>
          </p:nvSpPr>
          <p:spPr>
            <a:xfrm>
              <a:off x="3091873" y="3132799"/>
              <a:ext cx="23762" cy="42043"/>
            </a:xfrm>
            <a:custGeom>
              <a:rect b="b" l="l" r="r" t="t"/>
              <a:pathLst>
                <a:path extrusionOk="0" h="1603" w="906">
                  <a:moveTo>
                    <a:pt x="439" y="0"/>
                  </a:moveTo>
                  <a:lnTo>
                    <a:pt x="1" y="1602"/>
                  </a:lnTo>
                  <a:lnTo>
                    <a:pt x="473" y="1602"/>
                  </a:lnTo>
                  <a:lnTo>
                    <a:pt x="90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4"/>
            <p:cNvSpPr/>
            <p:nvPr/>
          </p:nvSpPr>
          <p:spPr>
            <a:xfrm>
              <a:off x="3112462"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4"/>
            <p:cNvSpPr/>
            <p:nvPr/>
          </p:nvSpPr>
          <p:spPr>
            <a:xfrm>
              <a:off x="3112462" y="2930322"/>
              <a:ext cx="53898" cy="59641"/>
            </a:xfrm>
            <a:custGeom>
              <a:rect b="b" l="l" r="r" t="t"/>
              <a:pathLst>
                <a:path extrusionOk="0" h="2274" w="2055">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4"/>
            <p:cNvSpPr/>
            <p:nvPr/>
          </p:nvSpPr>
          <p:spPr>
            <a:xfrm>
              <a:off x="3310086" y="3132799"/>
              <a:ext cx="18831" cy="42043"/>
            </a:xfrm>
            <a:custGeom>
              <a:rect b="b" l="l" r="r" t="t"/>
              <a:pathLst>
                <a:path extrusionOk="0" h="1603" w="718">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4"/>
            <p:cNvSpPr/>
            <p:nvPr/>
          </p:nvSpPr>
          <p:spPr>
            <a:xfrm>
              <a:off x="3327764"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4"/>
            <p:cNvSpPr/>
            <p:nvPr/>
          </p:nvSpPr>
          <p:spPr>
            <a:xfrm>
              <a:off x="3221123" y="3161675"/>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4"/>
            <p:cNvSpPr/>
            <p:nvPr/>
          </p:nvSpPr>
          <p:spPr>
            <a:xfrm>
              <a:off x="3219103" y="3046353"/>
              <a:ext cx="18307" cy="19697"/>
            </a:xfrm>
            <a:custGeom>
              <a:rect b="b" l="l" r="r" t="t"/>
              <a:pathLst>
                <a:path extrusionOk="0" h="751" w="698">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4"/>
            <p:cNvSpPr/>
            <p:nvPr/>
          </p:nvSpPr>
          <p:spPr>
            <a:xfrm>
              <a:off x="3219129" y="2982541"/>
              <a:ext cx="53871" cy="59668"/>
            </a:xfrm>
            <a:custGeom>
              <a:rect b="b" l="l" r="r" t="t"/>
              <a:pathLst>
                <a:path extrusionOk="0" h="2275" w="2054">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4"/>
            <p:cNvSpPr/>
            <p:nvPr/>
          </p:nvSpPr>
          <p:spPr>
            <a:xfrm>
              <a:off x="3333822" y="3017949"/>
              <a:ext cx="27539" cy="87469"/>
            </a:xfrm>
            <a:custGeom>
              <a:rect b="b" l="l" r="r" t="t"/>
              <a:pathLst>
                <a:path extrusionOk="0" h="3335" w="105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4"/>
            <p:cNvSpPr/>
            <p:nvPr/>
          </p:nvSpPr>
          <p:spPr>
            <a:xfrm>
              <a:off x="3201295" y="3187168"/>
              <a:ext cx="22634" cy="37899"/>
            </a:xfrm>
            <a:custGeom>
              <a:rect b="b" l="l" r="r" t="t"/>
              <a:pathLst>
                <a:path extrusionOk="0" h="1445" w="863">
                  <a:moveTo>
                    <a:pt x="390" y="1"/>
                  </a:moveTo>
                  <a:lnTo>
                    <a:pt x="1" y="1444"/>
                  </a:lnTo>
                  <a:lnTo>
                    <a:pt x="467" y="1444"/>
                  </a:lnTo>
                  <a:lnTo>
                    <a:pt x="86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4"/>
            <p:cNvSpPr/>
            <p:nvPr/>
          </p:nvSpPr>
          <p:spPr>
            <a:xfrm>
              <a:off x="3072963" y="2903675"/>
              <a:ext cx="387197" cy="355094"/>
            </a:xfrm>
            <a:custGeom>
              <a:rect b="b" l="l" r="r" t="t"/>
              <a:pathLst>
                <a:path extrusionOk="0" h="13539" w="14763">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74"/>
          <p:cNvGrpSpPr/>
          <p:nvPr/>
        </p:nvGrpSpPr>
        <p:grpSpPr>
          <a:xfrm>
            <a:off x="3977314" y="2769772"/>
            <a:ext cx="364851" cy="253567"/>
            <a:chOff x="3977314" y="2954347"/>
            <a:chExt cx="364851" cy="253567"/>
          </a:xfrm>
        </p:grpSpPr>
        <p:sp>
          <p:nvSpPr>
            <p:cNvPr id="11415" name="Google Shape;11415;p74"/>
            <p:cNvSpPr/>
            <p:nvPr/>
          </p:nvSpPr>
          <p:spPr>
            <a:xfrm>
              <a:off x="3983110" y="2989938"/>
              <a:ext cx="353127" cy="212653"/>
            </a:xfrm>
            <a:custGeom>
              <a:rect b="b" l="l" r="r" t="t"/>
              <a:pathLst>
                <a:path extrusionOk="0" h="8108" w="13464">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4"/>
            <p:cNvSpPr/>
            <p:nvPr/>
          </p:nvSpPr>
          <p:spPr>
            <a:xfrm>
              <a:off x="3983110" y="2989938"/>
              <a:ext cx="194110" cy="212653"/>
            </a:xfrm>
            <a:custGeom>
              <a:rect b="b" l="l" r="r" t="t"/>
              <a:pathLst>
                <a:path extrusionOk="0" h="8108" w="7401">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4"/>
            <p:cNvSpPr/>
            <p:nvPr/>
          </p:nvSpPr>
          <p:spPr>
            <a:xfrm>
              <a:off x="4077634" y="3020230"/>
              <a:ext cx="158152" cy="152198"/>
            </a:xfrm>
            <a:custGeom>
              <a:rect b="b" l="l" r="r" t="t"/>
              <a:pathLst>
                <a:path extrusionOk="0" h="5803" w="603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4"/>
            <p:cNvSpPr/>
            <p:nvPr/>
          </p:nvSpPr>
          <p:spPr>
            <a:xfrm>
              <a:off x="4083561" y="3020204"/>
              <a:ext cx="90511" cy="152119"/>
            </a:xfrm>
            <a:custGeom>
              <a:rect b="b" l="l" r="r" t="t"/>
              <a:pathLst>
                <a:path extrusionOk="0" h="5800" w="3451">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4"/>
            <p:cNvSpPr/>
            <p:nvPr/>
          </p:nvSpPr>
          <p:spPr>
            <a:xfrm>
              <a:off x="4108425" y="3057841"/>
              <a:ext cx="89619" cy="76873"/>
            </a:xfrm>
            <a:custGeom>
              <a:rect b="b" l="l" r="r" t="t"/>
              <a:pathLst>
                <a:path extrusionOk="0" h="2931" w="3417">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4"/>
            <p:cNvSpPr/>
            <p:nvPr/>
          </p:nvSpPr>
          <p:spPr>
            <a:xfrm>
              <a:off x="4121303" y="3057893"/>
              <a:ext cx="53268" cy="76847"/>
            </a:xfrm>
            <a:custGeom>
              <a:rect b="b" l="l" r="r" t="t"/>
              <a:pathLst>
                <a:path extrusionOk="0" h="2930" w="2031">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4"/>
            <p:cNvSpPr/>
            <p:nvPr/>
          </p:nvSpPr>
          <p:spPr>
            <a:xfrm>
              <a:off x="4169116" y="3060280"/>
              <a:ext cx="30948" cy="26595"/>
            </a:xfrm>
            <a:custGeom>
              <a:rect b="b" l="l" r="r" t="t"/>
              <a:pathLst>
                <a:path extrusionOk="0" h="1014" w="118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4"/>
            <p:cNvSpPr/>
            <p:nvPr/>
          </p:nvSpPr>
          <p:spPr>
            <a:xfrm>
              <a:off x="4268675" y="3004100"/>
              <a:ext cx="35250" cy="24444"/>
            </a:xfrm>
            <a:custGeom>
              <a:rect b="b" l="l" r="r" t="t"/>
              <a:pathLst>
                <a:path extrusionOk="0" h="932" w="1344">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4"/>
            <p:cNvSpPr/>
            <p:nvPr/>
          </p:nvSpPr>
          <p:spPr>
            <a:xfrm>
              <a:off x="4044850" y="2954347"/>
              <a:ext cx="214488" cy="54527"/>
            </a:xfrm>
            <a:custGeom>
              <a:rect b="b" l="l" r="r" t="t"/>
              <a:pathLst>
                <a:path extrusionOk="0" h="2079" w="8178">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4"/>
            <p:cNvSpPr/>
            <p:nvPr/>
          </p:nvSpPr>
          <p:spPr>
            <a:xfrm>
              <a:off x="3977314" y="2984640"/>
              <a:ext cx="364851" cy="223275"/>
            </a:xfrm>
            <a:custGeom>
              <a:rect b="b" l="l" r="r" t="t"/>
              <a:pathLst>
                <a:path extrusionOk="0" h="8513" w="13911">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4"/>
            <p:cNvSpPr/>
            <p:nvPr/>
          </p:nvSpPr>
          <p:spPr>
            <a:xfrm>
              <a:off x="4072598" y="3014985"/>
              <a:ext cx="178347" cy="162742"/>
            </a:xfrm>
            <a:custGeom>
              <a:rect b="b" l="l" r="r" t="t"/>
              <a:pathLst>
                <a:path extrusionOk="0" h="6205" w="680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4"/>
            <p:cNvSpPr/>
            <p:nvPr/>
          </p:nvSpPr>
          <p:spPr>
            <a:xfrm>
              <a:off x="4101475" y="3052779"/>
              <a:ext cx="101763" cy="87049"/>
            </a:xfrm>
            <a:custGeom>
              <a:rect b="b" l="l" r="r" t="t"/>
              <a:pathLst>
                <a:path extrusionOk="0" h="3319" w="388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74"/>
          <p:cNvGrpSpPr/>
          <p:nvPr/>
        </p:nvGrpSpPr>
        <p:grpSpPr>
          <a:xfrm>
            <a:off x="3107400" y="3625916"/>
            <a:ext cx="365139" cy="365244"/>
            <a:chOff x="3107400" y="3810491"/>
            <a:chExt cx="365139" cy="365244"/>
          </a:xfrm>
        </p:grpSpPr>
        <p:sp>
          <p:nvSpPr>
            <p:cNvPr id="11428" name="Google Shape;11428;p74"/>
            <p:cNvSpPr/>
            <p:nvPr/>
          </p:nvSpPr>
          <p:spPr>
            <a:xfrm>
              <a:off x="3113091" y="3816287"/>
              <a:ext cx="269199" cy="269199"/>
            </a:xfrm>
            <a:custGeom>
              <a:rect b="b" l="l" r="r" t="t"/>
              <a:pathLst>
                <a:path extrusionOk="0" h="10264" w="10264">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4"/>
            <p:cNvSpPr/>
            <p:nvPr/>
          </p:nvSpPr>
          <p:spPr>
            <a:xfrm>
              <a:off x="3184011" y="3891875"/>
              <a:ext cx="122823" cy="118076"/>
            </a:xfrm>
            <a:custGeom>
              <a:rect b="b" l="l" r="r" t="t"/>
              <a:pathLst>
                <a:path extrusionOk="0" h="4502" w="4683">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4"/>
            <p:cNvSpPr/>
            <p:nvPr/>
          </p:nvSpPr>
          <p:spPr>
            <a:xfrm>
              <a:off x="3208507" y="3921538"/>
              <a:ext cx="68664" cy="58750"/>
            </a:xfrm>
            <a:custGeom>
              <a:rect b="b" l="l" r="r" t="t"/>
              <a:pathLst>
                <a:path extrusionOk="0" h="2240" w="2618">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4"/>
            <p:cNvSpPr/>
            <p:nvPr/>
          </p:nvSpPr>
          <p:spPr>
            <a:xfrm>
              <a:off x="3211156" y="3922928"/>
              <a:ext cx="48101" cy="42934"/>
            </a:xfrm>
            <a:custGeom>
              <a:rect b="b" l="l" r="r" t="t"/>
              <a:pathLst>
                <a:path extrusionOk="0" h="1637" w="1834">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4"/>
            <p:cNvSpPr/>
            <p:nvPr/>
          </p:nvSpPr>
          <p:spPr>
            <a:xfrm>
              <a:off x="3289891" y="3993087"/>
              <a:ext cx="176957" cy="176957"/>
            </a:xfrm>
            <a:custGeom>
              <a:rect b="b" l="l" r="r" t="t"/>
              <a:pathLst>
                <a:path extrusionOk="0" h="6747" w="6747">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4"/>
            <p:cNvSpPr/>
            <p:nvPr/>
          </p:nvSpPr>
          <p:spPr>
            <a:xfrm>
              <a:off x="3319423" y="4037385"/>
              <a:ext cx="103258" cy="88387"/>
            </a:xfrm>
            <a:custGeom>
              <a:rect b="b" l="l" r="r" t="t"/>
              <a:pathLst>
                <a:path extrusionOk="0" h="3370" w="3937">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4"/>
            <p:cNvSpPr/>
            <p:nvPr/>
          </p:nvSpPr>
          <p:spPr>
            <a:xfrm>
              <a:off x="3343028" y="4055063"/>
              <a:ext cx="61976" cy="53111"/>
            </a:xfrm>
            <a:custGeom>
              <a:rect b="b" l="l" r="r" t="t"/>
              <a:pathLst>
                <a:path extrusionOk="0" h="2025" w="2363">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4"/>
            <p:cNvSpPr/>
            <p:nvPr/>
          </p:nvSpPr>
          <p:spPr>
            <a:xfrm>
              <a:off x="3345415" y="4056558"/>
              <a:ext cx="41938" cy="37558"/>
            </a:xfrm>
            <a:custGeom>
              <a:rect b="b" l="l" r="r" t="t"/>
              <a:pathLst>
                <a:path extrusionOk="0" h="1432" w="1599">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4"/>
            <p:cNvSpPr/>
            <p:nvPr/>
          </p:nvSpPr>
          <p:spPr>
            <a:xfrm>
              <a:off x="3107400" y="3810491"/>
              <a:ext cx="365139" cy="365244"/>
            </a:xfrm>
            <a:custGeom>
              <a:rect b="b" l="l" r="r" t="t"/>
              <a:pathLst>
                <a:path extrusionOk="0" h="13926" w="13922">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74"/>
          <p:cNvGrpSpPr/>
          <p:nvPr/>
        </p:nvGrpSpPr>
        <p:grpSpPr>
          <a:xfrm>
            <a:off x="3982979" y="4112803"/>
            <a:ext cx="355540" cy="338230"/>
            <a:chOff x="3982979" y="4297378"/>
            <a:chExt cx="355540" cy="338230"/>
          </a:xfrm>
        </p:grpSpPr>
        <p:sp>
          <p:nvSpPr>
            <p:cNvPr id="11438" name="Google Shape;11438;p74"/>
            <p:cNvSpPr/>
            <p:nvPr/>
          </p:nvSpPr>
          <p:spPr>
            <a:xfrm>
              <a:off x="4004197" y="4302414"/>
              <a:ext cx="276018" cy="276018"/>
            </a:xfrm>
            <a:custGeom>
              <a:rect b="b" l="l" r="r" t="t"/>
              <a:pathLst>
                <a:path extrusionOk="0" h="10524" w="10524">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4"/>
            <p:cNvSpPr/>
            <p:nvPr/>
          </p:nvSpPr>
          <p:spPr>
            <a:xfrm>
              <a:off x="4030687" y="4328904"/>
              <a:ext cx="223012" cy="223012"/>
            </a:xfrm>
            <a:custGeom>
              <a:rect b="b" l="l" r="r" t="t"/>
              <a:pathLst>
                <a:path extrusionOk="0" h="8503" w="8503">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4"/>
            <p:cNvSpPr/>
            <p:nvPr/>
          </p:nvSpPr>
          <p:spPr>
            <a:xfrm>
              <a:off x="4089882" y="4334333"/>
              <a:ext cx="104648" cy="212285"/>
            </a:xfrm>
            <a:custGeom>
              <a:rect b="b" l="l" r="r" t="t"/>
              <a:pathLst>
                <a:path extrusionOk="0" h="8094" w="399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4"/>
            <p:cNvSpPr/>
            <p:nvPr/>
          </p:nvSpPr>
          <p:spPr>
            <a:xfrm>
              <a:off x="4183147" y="4482859"/>
              <a:ext cx="150205" cy="147818"/>
            </a:xfrm>
            <a:custGeom>
              <a:rect b="b" l="l" r="r" t="t"/>
              <a:pathLst>
                <a:path extrusionOk="0" h="5636" w="5727">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4"/>
            <p:cNvSpPr/>
            <p:nvPr/>
          </p:nvSpPr>
          <p:spPr>
            <a:xfrm>
              <a:off x="4183252" y="4493481"/>
              <a:ext cx="46606" cy="110051"/>
            </a:xfrm>
            <a:custGeom>
              <a:rect b="b" l="l" r="r" t="t"/>
              <a:pathLst>
                <a:path extrusionOk="0" h="4196" w="1777">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4"/>
            <p:cNvSpPr/>
            <p:nvPr/>
          </p:nvSpPr>
          <p:spPr>
            <a:xfrm>
              <a:off x="4243969" y="4482990"/>
              <a:ext cx="19592" cy="25519"/>
            </a:xfrm>
            <a:custGeom>
              <a:rect b="b" l="l" r="r" t="t"/>
              <a:pathLst>
                <a:path extrusionOk="0" h="973" w="747">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4"/>
            <p:cNvSpPr/>
            <p:nvPr/>
          </p:nvSpPr>
          <p:spPr>
            <a:xfrm>
              <a:off x="4222751" y="4595952"/>
              <a:ext cx="22870" cy="34725"/>
            </a:xfrm>
            <a:custGeom>
              <a:rect b="b" l="l" r="r" t="t"/>
              <a:pathLst>
                <a:path extrusionOk="0" h="1324" w="872">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4"/>
            <p:cNvSpPr/>
            <p:nvPr/>
          </p:nvSpPr>
          <p:spPr>
            <a:xfrm>
              <a:off x="4209296" y="4520102"/>
              <a:ext cx="86813" cy="74355"/>
            </a:xfrm>
            <a:custGeom>
              <a:rect b="b" l="l" r="r" t="t"/>
              <a:pathLst>
                <a:path extrusionOk="0" h="2835" w="331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4"/>
            <p:cNvSpPr/>
            <p:nvPr/>
          </p:nvSpPr>
          <p:spPr>
            <a:xfrm>
              <a:off x="4083824" y="4329796"/>
              <a:ext cx="116765" cy="221255"/>
            </a:xfrm>
            <a:custGeom>
              <a:rect b="b" l="l" r="r" t="t"/>
              <a:pathLst>
                <a:path extrusionOk="0" h="8436" w="4452">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4"/>
            <p:cNvSpPr/>
            <p:nvPr/>
          </p:nvSpPr>
          <p:spPr>
            <a:xfrm>
              <a:off x="4223144" y="4530961"/>
              <a:ext cx="61346" cy="52560"/>
            </a:xfrm>
            <a:custGeom>
              <a:rect b="b" l="l" r="r" t="t"/>
              <a:pathLst>
                <a:path extrusionOk="0" h="2004" w="2339">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4"/>
            <p:cNvSpPr/>
            <p:nvPr/>
          </p:nvSpPr>
          <p:spPr>
            <a:xfrm>
              <a:off x="3982979" y="4297378"/>
              <a:ext cx="355540" cy="338230"/>
            </a:xfrm>
            <a:custGeom>
              <a:rect b="b" l="l" r="r" t="t"/>
              <a:pathLst>
                <a:path extrusionOk="0" h="12896" w="13556">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9" name="Google Shape;11449;p74"/>
          <p:cNvSpPr/>
          <p:nvPr/>
        </p:nvSpPr>
        <p:spPr>
          <a:xfrm>
            <a:off x="3597435" y="2039441"/>
            <a:ext cx="25388" cy="49885"/>
          </a:xfrm>
          <a:custGeom>
            <a:rect b="b" l="l" r="r" t="t"/>
            <a:pathLst>
              <a:path extrusionOk="0" h="1902" w="968">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4"/>
          <p:cNvSpPr/>
          <p:nvPr/>
        </p:nvSpPr>
        <p:spPr>
          <a:xfrm>
            <a:off x="3580544" y="2114294"/>
            <a:ext cx="17048" cy="43800"/>
          </a:xfrm>
          <a:custGeom>
            <a:rect b="b" l="l" r="r" t="t"/>
            <a:pathLst>
              <a:path extrusionOk="0" h="1670" w="65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1" name="Google Shape;11451;p74"/>
          <p:cNvGrpSpPr/>
          <p:nvPr/>
        </p:nvGrpSpPr>
        <p:grpSpPr>
          <a:xfrm>
            <a:off x="3575220" y="1802711"/>
            <a:ext cx="292830" cy="360602"/>
            <a:chOff x="3575220" y="1987286"/>
            <a:chExt cx="292830" cy="360602"/>
          </a:xfrm>
        </p:grpSpPr>
        <p:sp>
          <p:nvSpPr>
            <p:cNvPr id="11452" name="Google Shape;11452;p74"/>
            <p:cNvSpPr/>
            <p:nvPr/>
          </p:nvSpPr>
          <p:spPr>
            <a:xfrm>
              <a:off x="3687552" y="2037748"/>
              <a:ext cx="67798" cy="50881"/>
            </a:xfrm>
            <a:custGeom>
              <a:rect b="b" l="l" r="r" t="t"/>
              <a:pathLst>
                <a:path extrusionOk="0" h="1940" w="2585">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4"/>
            <p:cNvSpPr/>
            <p:nvPr/>
          </p:nvSpPr>
          <p:spPr>
            <a:xfrm>
              <a:off x="3687684" y="2055557"/>
              <a:ext cx="67667" cy="33073"/>
            </a:xfrm>
            <a:custGeom>
              <a:rect b="b" l="l" r="r" t="t"/>
              <a:pathLst>
                <a:path extrusionOk="0" h="1261" w="258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4"/>
            <p:cNvSpPr/>
            <p:nvPr/>
          </p:nvSpPr>
          <p:spPr>
            <a:xfrm>
              <a:off x="3687815" y="2065654"/>
              <a:ext cx="16917" cy="22975"/>
            </a:xfrm>
            <a:custGeom>
              <a:rect b="b" l="l" r="r" t="t"/>
              <a:pathLst>
                <a:path extrusionOk="0" h="876" w="645">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4"/>
            <p:cNvSpPr/>
            <p:nvPr/>
          </p:nvSpPr>
          <p:spPr>
            <a:xfrm>
              <a:off x="3738539" y="2065654"/>
              <a:ext cx="16943" cy="22975"/>
            </a:xfrm>
            <a:custGeom>
              <a:rect b="b" l="l" r="r" t="t"/>
              <a:pathLst>
                <a:path extrusionOk="0" h="876" w="646">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4"/>
            <p:cNvSpPr/>
            <p:nvPr/>
          </p:nvSpPr>
          <p:spPr>
            <a:xfrm>
              <a:off x="3699040" y="1992584"/>
              <a:ext cx="45190" cy="50881"/>
            </a:xfrm>
            <a:custGeom>
              <a:rect b="b" l="l" r="r" t="t"/>
              <a:pathLst>
                <a:path extrusionOk="0" h="1940" w="1723">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4"/>
            <p:cNvSpPr/>
            <p:nvPr/>
          </p:nvSpPr>
          <p:spPr>
            <a:xfrm>
              <a:off x="3699040" y="1992584"/>
              <a:ext cx="31053" cy="50803"/>
            </a:xfrm>
            <a:custGeom>
              <a:rect b="b" l="l" r="r" t="t"/>
              <a:pathLst>
                <a:path extrusionOk="0" h="1937" w="1184">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4"/>
            <p:cNvSpPr/>
            <p:nvPr/>
          </p:nvSpPr>
          <p:spPr>
            <a:xfrm>
              <a:off x="3699040" y="1992584"/>
              <a:ext cx="45190" cy="22608"/>
            </a:xfrm>
            <a:custGeom>
              <a:rect b="b" l="l" r="r" t="t"/>
              <a:pathLst>
                <a:path extrusionOk="0" h="862" w="1723">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4"/>
            <p:cNvSpPr/>
            <p:nvPr/>
          </p:nvSpPr>
          <p:spPr>
            <a:xfrm>
              <a:off x="3699040" y="1992584"/>
              <a:ext cx="31053" cy="20589"/>
            </a:xfrm>
            <a:custGeom>
              <a:rect b="b" l="l" r="r" t="t"/>
              <a:pathLst>
                <a:path extrusionOk="0" h="785" w="1184">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4"/>
            <p:cNvSpPr/>
            <p:nvPr/>
          </p:nvSpPr>
          <p:spPr>
            <a:xfrm>
              <a:off x="3687684" y="2105520"/>
              <a:ext cx="67798" cy="135439"/>
            </a:xfrm>
            <a:custGeom>
              <a:rect b="b" l="l" r="r" t="t"/>
              <a:pathLst>
                <a:path extrusionOk="0" h="5164" w="2585">
                  <a:moveTo>
                    <a:pt x="0" y="1"/>
                  </a:moveTo>
                  <a:lnTo>
                    <a:pt x="0" y="5164"/>
                  </a:lnTo>
                  <a:lnTo>
                    <a:pt x="2584" y="5164"/>
                  </a:lnTo>
                  <a:lnTo>
                    <a:pt x="258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4"/>
            <p:cNvSpPr/>
            <p:nvPr/>
          </p:nvSpPr>
          <p:spPr>
            <a:xfrm>
              <a:off x="3687684" y="2184517"/>
              <a:ext cx="67798" cy="56442"/>
            </a:xfrm>
            <a:custGeom>
              <a:rect b="b" l="l" r="r" t="t"/>
              <a:pathLst>
                <a:path extrusionOk="0" h="2152" w="2585">
                  <a:moveTo>
                    <a:pt x="0" y="1"/>
                  </a:moveTo>
                  <a:lnTo>
                    <a:pt x="0" y="2152"/>
                  </a:lnTo>
                  <a:lnTo>
                    <a:pt x="2584" y="2152"/>
                  </a:lnTo>
                  <a:lnTo>
                    <a:pt x="2584"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4"/>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4"/>
            <p:cNvSpPr/>
            <p:nvPr/>
          </p:nvSpPr>
          <p:spPr>
            <a:xfrm>
              <a:off x="3648290" y="2167601"/>
              <a:ext cx="25414" cy="67798"/>
            </a:xfrm>
            <a:custGeom>
              <a:rect b="b" l="l" r="r" t="t"/>
              <a:pathLst>
                <a:path extrusionOk="0" h="2585" w="969">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4"/>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4"/>
            <p:cNvSpPr/>
            <p:nvPr/>
          </p:nvSpPr>
          <p:spPr>
            <a:xfrm>
              <a:off x="3648290" y="2167601"/>
              <a:ext cx="25414" cy="50514"/>
            </a:xfrm>
            <a:custGeom>
              <a:rect b="b" l="l" r="r" t="t"/>
              <a:pathLst>
                <a:path extrusionOk="0" h="1926" w="969">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4"/>
            <p:cNvSpPr/>
            <p:nvPr/>
          </p:nvSpPr>
          <p:spPr>
            <a:xfrm>
              <a:off x="3631268" y="2229707"/>
              <a:ext cx="79155" cy="90380"/>
            </a:xfrm>
            <a:custGeom>
              <a:rect b="b" l="l" r="r" t="t"/>
              <a:pathLst>
                <a:path extrusionOk="0" h="3446" w="3018">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4"/>
            <p:cNvSpPr/>
            <p:nvPr/>
          </p:nvSpPr>
          <p:spPr>
            <a:xfrm>
              <a:off x="3631268" y="2242454"/>
              <a:ext cx="16943" cy="77502"/>
            </a:xfrm>
            <a:custGeom>
              <a:rect b="b" l="l" r="r" t="t"/>
              <a:pathLst>
                <a:path extrusionOk="0" h="2955" w="646">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4"/>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4"/>
            <p:cNvSpPr/>
            <p:nvPr/>
          </p:nvSpPr>
          <p:spPr>
            <a:xfrm>
              <a:off x="3665075" y="2088498"/>
              <a:ext cx="112988" cy="22608"/>
            </a:xfrm>
            <a:custGeom>
              <a:rect b="b" l="l" r="r" t="t"/>
              <a:pathLst>
                <a:path extrusionOk="0" h="862" w="4308">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4"/>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4"/>
            <p:cNvSpPr/>
            <p:nvPr/>
          </p:nvSpPr>
          <p:spPr>
            <a:xfrm>
              <a:off x="3631268" y="2229707"/>
              <a:ext cx="79023" cy="90380"/>
            </a:xfrm>
            <a:custGeom>
              <a:rect b="b" l="l" r="r" t="t"/>
              <a:pathLst>
                <a:path extrusionOk="0" h="3446" w="3013">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4"/>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4"/>
            <p:cNvSpPr/>
            <p:nvPr/>
          </p:nvSpPr>
          <p:spPr>
            <a:xfrm>
              <a:off x="3648185" y="2167601"/>
              <a:ext cx="25519" cy="49885"/>
            </a:xfrm>
            <a:custGeom>
              <a:rect b="b" l="l" r="r" t="t"/>
              <a:pathLst>
                <a:path extrusionOk="0" h="1902" w="973">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4"/>
            <p:cNvSpPr/>
            <p:nvPr/>
          </p:nvSpPr>
          <p:spPr>
            <a:xfrm>
              <a:off x="3631268" y="2242454"/>
              <a:ext cx="16943" cy="77502"/>
            </a:xfrm>
            <a:custGeom>
              <a:rect b="b" l="l" r="r" t="t"/>
              <a:pathLst>
                <a:path extrusionOk="0" h="2955" w="646">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4"/>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4"/>
            <p:cNvSpPr/>
            <p:nvPr/>
          </p:nvSpPr>
          <p:spPr>
            <a:xfrm>
              <a:off x="3749764" y="2167601"/>
              <a:ext cx="45216" cy="67798"/>
            </a:xfrm>
            <a:custGeom>
              <a:rect b="b" l="l" r="r" t="t"/>
              <a:pathLst>
                <a:path extrusionOk="0" h="2585" w="1724">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4"/>
            <p:cNvSpPr/>
            <p:nvPr/>
          </p:nvSpPr>
          <p:spPr>
            <a:xfrm>
              <a:off x="3732847" y="2229707"/>
              <a:ext cx="79155" cy="90380"/>
            </a:xfrm>
            <a:custGeom>
              <a:rect b="b" l="l" r="r" t="t"/>
              <a:pathLst>
                <a:path extrusionOk="0" h="3446" w="3018">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4"/>
            <p:cNvSpPr/>
            <p:nvPr/>
          </p:nvSpPr>
          <p:spPr>
            <a:xfrm>
              <a:off x="3749895" y="2167601"/>
              <a:ext cx="45085" cy="50776"/>
            </a:xfrm>
            <a:custGeom>
              <a:rect b="b" l="l" r="r" t="t"/>
              <a:pathLst>
                <a:path extrusionOk="0" h="1936" w="1719">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4"/>
            <p:cNvSpPr/>
            <p:nvPr/>
          </p:nvSpPr>
          <p:spPr>
            <a:xfrm>
              <a:off x="3749895" y="2167601"/>
              <a:ext cx="25388" cy="49885"/>
            </a:xfrm>
            <a:custGeom>
              <a:rect b="b" l="l" r="r" t="t"/>
              <a:pathLst>
                <a:path extrusionOk="0" h="1902" w="968">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4"/>
            <p:cNvSpPr/>
            <p:nvPr/>
          </p:nvSpPr>
          <p:spPr>
            <a:xfrm>
              <a:off x="3732847" y="2242454"/>
              <a:ext cx="17074" cy="77502"/>
            </a:xfrm>
            <a:custGeom>
              <a:rect b="b" l="l" r="r" t="t"/>
              <a:pathLst>
                <a:path extrusionOk="0" h="2955" w="651">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4"/>
            <p:cNvSpPr/>
            <p:nvPr/>
          </p:nvSpPr>
          <p:spPr>
            <a:xfrm>
              <a:off x="3794954" y="2242454"/>
              <a:ext cx="16917" cy="77502"/>
            </a:xfrm>
            <a:custGeom>
              <a:rect b="b" l="l" r="r" t="t"/>
              <a:pathLst>
                <a:path extrusionOk="0" h="2955" w="645">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4"/>
            <p:cNvSpPr/>
            <p:nvPr/>
          </p:nvSpPr>
          <p:spPr>
            <a:xfrm>
              <a:off x="3597435" y="2224016"/>
              <a:ext cx="45216" cy="67798"/>
            </a:xfrm>
            <a:custGeom>
              <a:rect b="b" l="l" r="r" t="t"/>
              <a:pathLst>
                <a:path extrusionOk="0" h="2585" w="1724">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4"/>
            <p:cNvSpPr/>
            <p:nvPr/>
          </p:nvSpPr>
          <p:spPr>
            <a:xfrm>
              <a:off x="3580544" y="2286123"/>
              <a:ext cx="79023" cy="56546"/>
            </a:xfrm>
            <a:custGeom>
              <a:rect b="b" l="l" r="r" t="t"/>
              <a:pathLst>
                <a:path extrusionOk="0" h="2156" w="3013">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4"/>
            <p:cNvSpPr/>
            <p:nvPr/>
          </p:nvSpPr>
          <p:spPr>
            <a:xfrm>
              <a:off x="3597566" y="2224016"/>
              <a:ext cx="45085" cy="50776"/>
            </a:xfrm>
            <a:custGeom>
              <a:rect b="b" l="l" r="r" t="t"/>
              <a:pathLst>
                <a:path extrusionOk="0" h="1936" w="1719">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4"/>
            <p:cNvSpPr/>
            <p:nvPr/>
          </p:nvSpPr>
          <p:spPr>
            <a:xfrm>
              <a:off x="3642625" y="2298869"/>
              <a:ext cx="16943" cy="43800"/>
            </a:xfrm>
            <a:custGeom>
              <a:rect b="b" l="l" r="r" t="t"/>
              <a:pathLst>
                <a:path extrusionOk="0" h="1670" w="646">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4"/>
            <p:cNvSpPr/>
            <p:nvPr/>
          </p:nvSpPr>
          <p:spPr>
            <a:xfrm>
              <a:off x="3699040" y="2224016"/>
              <a:ext cx="45190" cy="67798"/>
            </a:xfrm>
            <a:custGeom>
              <a:rect b="b" l="l" r="r" t="t"/>
              <a:pathLst>
                <a:path extrusionOk="0" h="2585" w="1723">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4"/>
            <p:cNvSpPr/>
            <p:nvPr/>
          </p:nvSpPr>
          <p:spPr>
            <a:xfrm>
              <a:off x="3682123" y="2286123"/>
              <a:ext cx="79023" cy="56546"/>
            </a:xfrm>
            <a:custGeom>
              <a:rect b="b" l="l" r="r" t="t"/>
              <a:pathLst>
                <a:path extrusionOk="0" h="2156" w="3013">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4"/>
            <p:cNvSpPr/>
            <p:nvPr/>
          </p:nvSpPr>
          <p:spPr>
            <a:xfrm>
              <a:off x="3699040" y="2223885"/>
              <a:ext cx="45190" cy="50908"/>
            </a:xfrm>
            <a:custGeom>
              <a:rect b="b" l="l" r="r" t="t"/>
              <a:pathLst>
                <a:path extrusionOk="0" h="1941" w="1723">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4"/>
            <p:cNvSpPr/>
            <p:nvPr/>
          </p:nvSpPr>
          <p:spPr>
            <a:xfrm>
              <a:off x="3699040" y="2224016"/>
              <a:ext cx="25388" cy="49885"/>
            </a:xfrm>
            <a:custGeom>
              <a:rect b="b" l="l" r="r" t="t"/>
              <a:pathLst>
                <a:path extrusionOk="0" h="1902" w="968">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4"/>
            <p:cNvSpPr/>
            <p:nvPr/>
          </p:nvSpPr>
          <p:spPr>
            <a:xfrm>
              <a:off x="3682123" y="2298869"/>
              <a:ext cx="16943" cy="43800"/>
            </a:xfrm>
            <a:custGeom>
              <a:rect b="b" l="l" r="r" t="t"/>
              <a:pathLst>
                <a:path extrusionOk="0" h="1670" w="646">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4"/>
            <p:cNvSpPr/>
            <p:nvPr/>
          </p:nvSpPr>
          <p:spPr>
            <a:xfrm>
              <a:off x="3744204" y="2298869"/>
              <a:ext cx="16943" cy="43800"/>
            </a:xfrm>
            <a:custGeom>
              <a:rect b="b" l="l" r="r" t="t"/>
              <a:pathLst>
                <a:path extrusionOk="0" h="1670" w="646">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4"/>
            <p:cNvSpPr/>
            <p:nvPr/>
          </p:nvSpPr>
          <p:spPr>
            <a:xfrm>
              <a:off x="3800619" y="2224016"/>
              <a:ext cx="45216" cy="67798"/>
            </a:xfrm>
            <a:custGeom>
              <a:rect b="b" l="l" r="r" t="t"/>
              <a:pathLst>
                <a:path extrusionOk="0" h="2585" w="1724">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4"/>
            <p:cNvSpPr/>
            <p:nvPr/>
          </p:nvSpPr>
          <p:spPr>
            <a:xfrm>
              <a:off x="3783702" y="2286123"/>
              <a:ext cx="79050" cy="56546"/>
            </a:xfrm>
            <a:custGeom>
              <a:rect b="b" l="l" r="r" t="t"/>
              <a:pathLst>
                <a:path extrusionOk="0" h="2156" w="3014">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4"/>
            <p:cNvSpPr/>
            <p:nvPr/>
          </p:nvSpPr>
          <p:spPr>
            <a:xfrm>
              <a:off x="3800619" y="2223885"/>
              <a:ext cx="45216" cy="50908"/>
            </a:xfrm>
            <a:custGeom>
              <a:rect b="b" l="l" r="r" t="t"/>
              <a:pathLst>
                <a:path extrusionOk="0" h="1941" w="1724">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4"/>
            <p:cNvSpPr/>
            <p:nvPr/>
          </p:nvSpPr>
          <p:spPr>
            <a:xfrm>
              <a:off x="3800619" y="2224016"/>
              <a:ext cx="25388" cy="49885"/>
            </a:xfrm>
            <a:custGeom>
              <a:rect b="b" l="l" r="r" t="t"/>
              <a:pathLst>
                <a:path extrusionOk="0" h="1902" w="968">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4"/>
            <p:cNvSpPr/>
            <p:nvPr/>
          </p:nvSpPr>
          <p:spPr>
            <a:xfrm>
              <a:off x="3783702" y="2298869"/>
              <a:ext cx="16943" cy="43800"/>
            </a:xfrm>
            <a:custGeom>
              <a:rect b="b" l="l" r="r" t="t"/>
              <a:pathLst>
                <a:path extrusionOk="0" h="1670" w="646">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4"/>
            <p:cNvSpPr/>
            <p:nvPr/>
          </p:nvSpPr>
          <p:spPr>
            <a:xfrm>
              <a:off x="3845809" y="2298869"/>
              <a:ext cx="16943" cy="43800"/>
            </a:xfrm>
            <a:custGeom>
              <a:rect b="b" l="l" r="r" t="t"/>
              <a:pathLst>
                <a:path extrusionOk="0" h="1670" w="646">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4"/>
            <p:cNvSpPr/>
            <p:nvPr/>
          </p:nvSpPr>
          <p:spPr>
            <a:xfrm>
              <a:off x="3575220" y="2162303"/>
              <a:ext cx="292830" cy="185586"/>
            </a:xfrm>
            <a:custGeom>
              <a:rect b="b" l="l" r="r" t="t"/>
              <a:pathLst>
                <a:path extrusionOk="0" h="7076" w="11165">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4"/>
            <p:cNvSpPr/>
            <p:nvPr/>
          </p:nvSpPr>
          <p:spPr>
            <a:xfrm>
              <a:off x="3658650" y="1987286"/>
              <a:ext cx="125840" cy="168643"/>
            </a:xfrm>
            <a:custGeom>
              <a:rect b="b" l="l" r="r" t="t"/>
              <a:pathLst>
                <a:path extrusionOk="0" h="6430" w="4798">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4"/>
            <p:cNvSpPr/>
            <p:nvPr/>
          </p:nvSpPr>
          <p:spPr>
            <a:xfrm>
              <a:off x="3703315" y="2128495"/>
              <a:ext cx="36640" cy="10491"/>
            </a:xfrm>
            <a:custGeom>
              <a:rect b="b" l="l" r="r" t="t"/>
              <a:pathLst>
                <a:path extrusionOk="0" h="400" w="1397">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1" name="Google Shape;11501;p74"/>
          <p:cNvGrpSpPr/>
          <p:nvPr/>
        </p:nvGrpSpPr>
        <p:grpSpPr>
          <a:xfrm>
            <a:off x="2224399" y="1325607"/>
            <a:ext cx="328237" cy="348904"/>
            <a:chOff x="2224399" y="1510182"/>
            <a:chExt cx="328237" cy="348904"/>
          </a:xfrm>
        </p:grpSpPr>
        <p:sp>
          <p:nvSpPr>
            <p:cNvPr id="11502" name="Google Shape;11502;p74"/>
            <p:cNvSpPr/>
            <p:nvPr/>
          </p:nvSpPr>
          <p:spPr>
            <a:xfrm>
              <a:off x="2386800" y="1515218"/>
              <a:ext cx="165836" cy="142835"/>
            </a:xfrm>
            <a:custGeom>
              <a:rect b="b" l="l" r="r" t="t"/>
              <a:pathLst>
                <a:path extrusionOk="0" h="5446" w="6323">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4"/>
            <p:cNvSpPr/>
            <p:nvPr/>
          </p:nvSpPr>
          <p:spPr>
            <a:xfrm>
              <a:off x="2426692" y="1546323"/>
              <a:ext cx="79286" cy="67798"/>
            </a:xfrm>
            <a:custGeom>
              <a:rect b="b" l="l" r="r" t="t"/>
              <a:pathLst>
                <a:path extrusionOk="0" h="2585" w="3023">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4"/>
            <p:cNvSpPr/>
            <p:nvPr/>
          </p:nvSpPr>
          <p:spPr>
            <a:xfrm>
              <a:off x="2248502" y="1561483"/>
              <a:ext cx="273999" cy="273999"/>
            </a:xfrm>
            <a:custGeom>
              <a:rect b="b" l="l" r="r" t="t"/>
              <a:pathLst>
                <a:path extrusionOk="0" h="10447" w="10447">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4"/>
            <p:cNvSpPr/>
            <p:nvPr/>
          </p:nvSpPr>
          <p:spPr>
            <a:xfrm>
              <a:off x="2323958" y="1561483"/>
              <a:ext cx="198673" cy="198647"/>
            </a:xfrm>
            <a:custGeom>
              <a:rect b="b" l="l" r="r" t="t"/>
              <a:pathLst>
                <a:path extrusionOk="0" h="7574" w="7575">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4"/>
            <p:cNvSpPr/>
            <p:nvPr/>
          </p:nvSpPr>
          <p:spPr>
            <a:xfrm>
              <a:off x="2230064" y="1543045"/>
              <a:ext cx="125603" cy="125603"/>
            </a:xfrm>
            <a:custGeom>
              <a:rect b="b" l="l" r="r" t="t"/>
              <a:pathLst>
                <a:path extrusionOk="0" h="4789" w="4789">
                  <a:moveTo>
                    <a:pt x="4095" y="1"/>
                  </a:moveTo>
                  <a:lnTo>
                    <a:pt x="1" y="4096"/>
                  </a:lnTo>
                  <a:lnTo>
                    <a:pt x="693" y="4788"/>
                  </a:lnTo>
                  <a:lnTo>
                    <a:pt x="4788" y="694"/>
                  </a:lnTo>
                  <a:lnTo>
                    <a:pt x="4095"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4"/>
            <p:cNvSpPr/>
            <p:nvPr/>
          </p:nvSpPr>
          <p:spPr>
            <a:xfrm>
              <a:off x="2239270" y="1552251"/>
              <a:ext cx="116398" cy="116398"/>
            </a:xfrm>
            <a:custGeom>
              <a:rect b="b" l="l" r="r" t="t"/>
              <a:pathLst>
                <a:path extrusionOk="0" h="4438" w="4438">
                  <a:moveTo>
                    <a:pt x="4096" y="1"/>
                  </a:moveTo>
                  <a:lnTo>
                    <a:pt x="1" y="4096"/>
                  </a:lnTo>
                  <a:lnTo>
                    <a:pt x="342" y="4437"/>
                  </a:lnTo>
                  <a:lnTo>
                    <a:pt x="4437" y="343"/>
                  </a:lnTo>
                  <a:lnTo>
                    <a:pt x="4096"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4"/>
            <p:cNvSpPr/>
            <p:nvPr/>
          </p:nvSpPr>
          <p:spPr>
            <a:xfrm>
              <a:off x="2415335" y="1728316"/>
              <a:ext cx="125577" cy="125603"/>
            </a:xfrm>
            <a:custGeom>
              <a:rect b="b" l="l" r="r" t="t"/>
              <a:pathLst>
                <a:path extrusionOk="0" h="4789" w="4788">
                  <a:moveTo>
                    <a:pt x="4095" y="0"/>
                  </a:moveTo>
                  <a:lnTo>
                    <a:pt x="0" y="4095"/>
                  </a:lnTo>
                  <a:lnTo>
                    <a:pt x="698" y="4788"/>
                  </a:lnTo>
                  <a:lnTo>
                    <a:pt x="4788" y="698"/>
                  </a:lnTo>
                  <a:lnTo>
                    <a:pt x="4095"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4"/>
            <p:cNvSpPr/>
            <p:nvPr/>
          </p:nvSpPr>
          <p:spPr>
            <a:xfrm>
              <a:off x="2424541" y="1737522"/>
              <a:ext cx="116503" cy="116398"/>
            </a:xfrm>
            <a:custGeom>
              <a:rect b="b" l="l" r="r" t="t"/>
              <a:pathLst>
                <a:path extrusionOk="0" h="4438" w="4442">
                  <a:moveTo>
                    <a:pt x="4095" y="1"/>
                  </a:moveTo>
                  <a:lnTo>
                    <a:pt x="0" y="4091"/>
                  </a:lnTo>
                  <a:lnTo>
                    <a:pt x="347" y="4437"/>
                  </a:lnTo>
                  <a:lnTo>
                    <a:pt x="4442" y="347"/>
                  </a:lnTo>
                  <a:lnTo>
                    <a:pt x="4095"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4"/>
            <p:cNvSpPr/>
            <p:nvPr/>
          </p:nvSpPr>
          <p:spPr>
            <a:xfrm>
              <a:off x="2289128" y="1668622"/>
              <a:ext cx="89751" cy="30057"/>
            </a:xfrm>
            <a:custGeom>
              <a:rect b="b" l="l" r="r" t="t"/>
              <a:pathLst>
                <a:path extrusionOk="0" h="1146" w="3422">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4"/>
            <p:cNvSpPr/>
            <p:nvPr/>
          </p:nvSpPr>
          <p:spPr>
            <a:xfrm>
              <a:off x="2386039" y="1752419"/>
              <a:ext cx="90905" cy="50750"/>
            </a:xfrm>
            <a:custGeom>
              <a:rect b="b" l="l" r="r" t="t"/>
              <a:pathLst>
                <a:path extrusionOk="0" h="1935" w="3466">
                  <a:moveTo>
                    <a:pt x="1" y="0"/>
                  </a:moveTo>
                  <a:cubicBezTo>
                    <a:pt x="1" y="371"/>
                    <a:pt x="246" y="640"/>
                    <a:pt x="290" y="684"/>
                  </a:cubicBezTo>
                  <a:lnTo>
                    <a:pt x="1536" y="1935"/>
                  </a:lnTo>
                  <a:lnTo>
                    <a:pt x="3465" y="5"/>
                  </a:lnTo>
                  <a:lnTo>
                    <a:pt x="1"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4"/>
            <p:cNvSpPr/>
            <p:nvPr/>
          </p:nvSpPr>
          <p:spPr>
            <a:xfrm>
              <a:off x="2387560" y="1510182"/>
              <a:ext cx="152198" cy="152906"/>
            </a:xfrm>
            <a:custGeom>
              <a:rect b="b" l="l" r="r" t="t"/>
              <a:pathLst>
                <a:path extrusionOk="0" h="5830" w="5803">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4"/>
            <p:cNvSpPr/>
            <p:nvPr/>
          </p:nvSpPr>
          <p:spPr>
            <a:xfrm>
              <a:off x="2419899" y="1541288"/>
              <a:ext cx="91245" cy="78053"/>
            </a:xfrm>
            <a:custGeom>
              <a:rect b="b" l="l" r="r" t="t"/>
              <a:pathLst>
                <a:path extrusionOk="0" h="2976" w="3479">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4"/>
            <p:cNvSpPr/>
            <p:nvPr/>
          </p:nvSpPr>
          <p:spPr>
            <a:xfrm>
              <a:off x="2224399" y="1537878"/>
              <a:ext cx="322205" cy="321208"/>
            </a:xfrm>
            <a:custGeom>
              <a:rect b="b" l="l" r="r" t="t"/>
              <a:pathLst>
                <a:path extrusionOk="0" h="12247" w="12285">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4"/>
            <p:cNvSpPr/>
            <p:nvPr/>
          </p:nvSpPr>
          <p:spPr>
            <a:xfrm>
              <a:off x="2282571" y="1663456"/>
              <a:ext cx="102995" cy="40285"/>
            </a:xfrm>
            <a:custGeom>
              <a:rect b="b" l="l" r="r" t="t"/>
              <a:pathLst>
                <a:path extrusionOk="0" h="1536" w="3927">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4"/>
            <p:cNvSpPr/>
            <p:nvPr/>
          </p:nvSpPr>
          <p:spPr>
            <a:xfrm>
              <a:off x="2380872" y="1747357"/>
              <a:ext cx="101500" cy="60769"/>
            </a:xfrm>
            <a:custGeom>
              <a:rect b="b" l="l" r="r" t="t"/>
              <a:pathLst>
                <a:path extrusionOk="0" h="2317" w="387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7" name="Google Shape;11517;p74"/>
          <p:cNvGrpSpPr/>
          <p:nvPr/>
        </p:nvGrpSpPr>
        <p:grpSpPr>
          <a:xfrm>
            <a:off x="1331903" y="4119255"/>
            <a:ext cx="343292" cy="340354"/>
            <a:chOff x="1331903" y="4303830"/>
            <a:chExt cx="343292" cy="340354"/>
          </a:xfrm>
        </p:grpSpPr>
        <p:sp>
          <p:nvSpPr>
            <p:cNvPr id="11518" name="Google Shape;11518;p74"/>
            <p:cNvSpPr/>
            <p:nvPr/>
          </p:nvSpPr>
          <p:spPr>
            <a:xfrm>
              <a:off x="1364714" y="4308787"/>
              <a:ext cx="277671" cy="91062"/>
            </a:xfrm>
            <a:custGeom>
              <a:rect b="b" l="l" r="r" t="t"/>
              <a:pathLst>
                <a:path extrusionOk="0" h="3472" w="10587">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4"/>
            <p:cNvSpPr/>
            <p:nvPr/>
          </p:nvSpPr>
          <p:spPr>
            <a:xfrm>
              <a:off x="1398652" y="4332104"/>
              <a:ext cx="209663" cy="68769"/>
            </a:xfrm>
            <a:custGeom>
              <a:rect b="b" l="l" r="r" t="t"/>
              <a:pathLst>
                <a:path extrusionOk="0" h="2622" w="7994">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4"/>
            <p:cNvSpPr/>
            <p:nvPr/>
          </p:nvSpPr>
          <p:spPr>
            <a:xfrm>
              <a:off x="1363822" y="4598732"/>
              <a:ext cx="279559" cy="20195"/>
            </a:xfrm>
            <a:custGeom>
              <a:rect b="b" l="l" r="r" t="t"/>
              <a:pathLst>
                <a:path extrusionOk="0" h="770" w="10659">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4"/>
            <p:cNvSpPr/>
            <p:nvPr/>
          </p:nvSpPr>
          <p:spPr>
            <a:xfrm>
              <a:off x="1353357" y="4619032"/>
              <a:ext cx="300252" cy="20090"/>
            </a:xfrm>
            <a:custGeom>
              <a:rect b="b" l="l" r="r" t="t"/>
              <a:pathLst>
                <a:path extrusionOk="0" h="766" w="11448">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4"/>
            <p:cNvSpPr/>
            <p:nvPr/>
          </p:nvSpPr>
          <p:spPr>
            <a:xfrm>
              <a:off x="1362327" y="4388598"/>
              <a:ext cx="282313" cy="33965"/>
            </a:xfrm>
            <a:custGeom>
              <a:rect b="b" l="l" r="r" t="t"/>
              <a:pathLst>
                <a:path extrusionOk="0" h="1295" w="10764">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4"/>
            <p:cNvSpPr/>
            <p:nvPr/>
          </p:nvSpPr>
          <p:spPr>
            <a:xfrm>
              <a:off x="1405471" y="4422536"/>
              <a:ext cx="200824" cy="176327"/>
            </a:xfrm>
            <a:custGeom>
              <a:rect b="b" l="l" r="r" t="t"/>
              <a:pathLst>
                <a:path extrusionOk="0" h="6723" w="7657">
                  <a:moveTo>
                    <a:pt x="1" y="1"/>
                  </a:moveTo>
                  <a:lnTo>
                    <a:pt x="1" y="6723"/>
                  </a:lnTo>
                  <a:lnTo>
                    <a:pt x="7656" y="6723"/>
                  </a:lnTo>
                  <a:lnTo>
                    <a:pt x="7656" y="1"/>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4"/>
            <p:cNvSpPr/>
            <p:nvPr/>
          </p:nvSpPr>
          <p:spPr>
            <a:xfrm>
              <a:off x="1405471" y="4422536"/>
              <a:ext cx="200824" cy="176327"/>
            </a:xfrm>
            <a:custGeom>
              <a:rect b="b" l="l" r="r" t="t"/>
              <a:pathLst>
                <a:path extrusionOk="0" h="6723" w="7657">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4"/>
            <p:cNvSpPr/>
            <p:nvPr/>
          </p:nvSpPr>
          <p:spPr>
            <a:xfrm>
              <a:off x="1368674" y="4422536"/>
              <a:ext cx="69136" cy="160696"/>
            </a:xfrm>
            <a:custGeom>
              <a:rect b="b" l="l" r="r" t="t"/>
              <a:pathLst>
                <a:path extrusionOk="0" h="6127" w="2636">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4"/>
            <p:cNvSpPr/>
            <p:nvPr/>
          </p:nvSpPr>
          <p:spPr>
            <a:xfrm>
              <a:off x="1384148" y="4583337"/>
              <a:ext cx="38397" cy="15527"/>
            </a:xfrm>
            <a:custGeom>
              <a:rect b="b" l="l" r="r" t="t"/>
              <a:pathLst>
                <a:path extrusionOk="0" h="592" w="1464">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4"/>
            <p:cNvSpPr/>
            <p:nvPr/>
          </p:nvSpPr>
          <p:spPr>
            <a:xfrm>
              <a:off x="1470725" y="4422536"/>
              <a:ext cx="69188" cy="160827"/>
            </a:xfrm>
            <a:custGeom>
              <a:rect b="b" l="l" r="r" t="t"/>
              <a:pathLst>
                <a:path extrusionOk="0" h="6132" w="2638">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4"/>
            <p:cNvSpPr/>
            <p:nvPr/>
          </p:nvSpPr>
          <p:spPr>
            <a:xfrm>
              <a:off x="1486252" y="4583337"/>
              <a:ext cx="38371" cy="15527"/>
            </a:xfrm>
            <a:custGeom>
              <a:rect b="b" l="l" r="r" t="t"/>
              <a:pathLst>
                <a:path extrusionOk="0" h="592" w="1463">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4"/>
            <p:cNvSpPr/>
            <p:nvPr/>
          </p:nvSpPr>
          <p:spPr>
            <a:xfrm>
              <a:off x="1572724" y="4422536"/>
              <a:ext cx="69162" cy="160827"/>
            </a:xfrm>
            <a:custGeom>
              <a:rect b="b" l="l" r="r" t="t"/>
              <a:pathLst>
                <a:path extrusionOk="0" h="6132" w="2637">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4"/>
            <p:cNvSpPr/>
            <p:nvPr/>
          </p:nvSpPr>
          <p:spPr>
            <a:xfrm>
              <a:off x="1588225" y="4583337"/>
              <a:ext cx="38371" cy="15527"/>
            </a:xfrm>
            <a:custGeom>
              <a:rect b="b" l="l" r="r" t="t"/>
              <a:pathLst>
                <a:path extrusionOk="0" h="592" w="1463">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4"/>
            <p:cNvSpPr/>
            <p:nvPr/>
          </p:nvSpPr>
          <p:spPr>
            <a:xfrm>
              <a:off x="1331903" y="4303830"/>
              <a:ext cx="343292" cy="340354"/>
            </a:xfrm>
            <a:custGeom>
              <a:rect b="b" l="l" r="r" t="t"/>
              <a:pathLst>
                <a:path extrusionOk="0" h="12977" w="13089">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2" name="Google Shape;11532;p74"/>
          <p:cNvGrpSpPr/>
          <p:nvPr/>
        </p:nvGrpSpPr>
        <p:grpSpPr>
          <a:xfrm>
            <a:off x="3527014" y="2724949"/>
            <a:ext cx="362228" cy="343187"/>
            <a:chOff x="3527014" y="2909524"/>
            <a:chExt cx="362228" cy="343187"/>
          </a:xfrm>
        </p:grpSpPr>
        <p:sp>
          <p:nvSpPr>
            <p:cNvPr id="11533" name="Google Shape;11533;p74"/>
            <p:cNvSpPr/>
            <p:nvPr/>
          </p:nvSpPr>
          <p:spPr>
            <a:xfrm>
              <a:off x="3591009" y="2923162"/>
              <a:ext cx="183514" cy="324487"/>
            </a:xfrm>
            <a:custGeom>
              <a:rect b="b" l="l" r="r" t="t"/>
              <a:pathLst>
                <a:path extrusionOk="0" h="12372" w="6997">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4"/>
            <p:cNvSpPr/>
            <p:nvPr/>
          </p:nvSpPr>
          <p:spPr>
            <a:xfrm>
              <a:off x="3739430" y="2923293"/>
              <a:ext cx="35092" cy="324355"/>
            </a:xfrm>
            <a:custGeom>
              <a:rect b="b" l="l" r="r" t="t"/>
              <a:pathLst>
                <a:path extrusionOk="0" h="12367" w="1338">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4"/>
            <p:cNvSpPr/>
            <p:nvPr/>
          </p:nvSpPr>
          <p:spPr>
            <a:xfrm>
              <a:off x="3591009" y="3202197"/>
              <a:ext cx="183514" cy="45452"/>
            </a:xfrm>
            <a:custGeom>
              <a:rect b="b" l="l" r="r" t="t"/>
              <a:pathLst>
                <a:path extrusionOk="0" h="1733" w="6997">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4"/>
            <p:cNvSpPr/>
            <p:nvPr/>
          </p:nvSpPr>
          <p:spPr>
            <a:xfrm>
              <a:off x="3739430" y="3202197"/>
              <a:ext cx="35092" cy="45452"/>
            </a:xfrm>
            <a:custGeom>
              <a:rect b="b" l="l" r="r" t="t"/>
              <a:pathLst>
                <a:path extrusionOk="0" h="1733" w="1338">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4"/>
            <p:cNvSpPr/>
            <p:nvPr/>
          </p:nvSpPr>
          <p:spPr>
            <a:xfrm>
              <a:off x="3591009" y="2923293"/>
              <a:ext cx="183514" cy="45452"/>
            </a:xfrm>
            <a:custGeom>
              <a:rect b="b" l="l" r="r" t="t"/>
              <a:pathLst>
                <a:path extrusionOk="0" h="1733" w="6997">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4"/>
            <p:cNvSpPr/>
            <p:nvPr/>
          </p:nvSpPr>
          <p:spPr>
            <a:xfrm>
              <a:off x="3739430" y="2923293"/>
              <a:ext cx="35092" cy="45452"/>
            </a:xfrm>
            <a:custGeom>
              <a:rect b="b" l="l" r="r" t="t"/>
              <a:pathLst>
                <a:path extrusionOk="0" h="1733" w="1338">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4"/>
            <p:cNvSpPr/>
            <p:nvPr/>
          </p:nvSpPr>
          <p:spPr>
            <a:xfrm>
              <a:off x="3681861" y="3020598"/>
              <a:ext cx="202214" cy="129118"/>
            </a:xfrm>
            <a:custGeom>
              <a:rect b="b" l="l" r="r" t="t"/>
              <a:pathLst>
                <a:path extrusionOk="0" h="4923" w="771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4"/>
            <p:cNvSpPr/>
            <p:nvPr/>
          </p:nvSpPr>
          <p:spPr>
            <a:xfrm>
              <a:off x="3861336" y="3020729"/>
              <a:ext cx="22739" cy="128987"/>
            </a:xfrm>
            <a:custGeom>
              <a:rect b="b" l="l" r="r" t="t"/>
              <a:pathLst>
                <a:path extrusionOk="0" h="4918" w="867">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4"/>
            <p:cNvSpPr/>
            <p:nvPr/>
          </p:nvSpPr>
          <p:spPr>
            <a:xfrm>
              <a:off x="3791780" y="3043940"/>
              <a:ext cx="45216" cy="38633"/>
            </a:xfrm>
            <a:custGeom>
              <a:rect b="b" l="l" r="r" t="t"/>
              <a:pathLst>
                <a:path extrusionOk="0" h="1473" w="1724">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4"/>
            <p:cNvSpPr/>
            <p:nvPr/>
          </p:nvSpPr>
          <p:spPr>
            <a:xfrm>
              <a:off x="3817274" y="3043940"/>
              <a:ext cx="45216" cy="38633"/>
            </a:xfrm>
            <a:custGeom>
              <a:rect b="b" l="l" r="r" t="t"/>
              <a:pathLst>
                <a:path extrusionOk="0" h="1473" w="1724">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4"/>
            <p:cNvSpPr/>
            <p:nvPr/>
          </p:nvSpPr>
          <p:spPr>
            <a:xfrm>
              <a:off x="3706095" y="3045330"/>
              <a:ext cx="57700" cy="35879"/>
            </a:xfrm>
            <a:custGeom>
              <a:rect b="b" l="l" r="r" t="t"/>
              <a:pathLst>
                <a:path extrusionOk="0" h="1368" w="220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4"/>
            <p:cNvSpPr/>
            <p:nvPr/>
          </p:nvSpPr>
          <p:spPr>
            <a:xfrm>
              <a:off x="3702686" y="3101877"/>
              <a:ext cx="162584" cy="20221"/>
            </a:xfrm>
            <a:custGeom>
              <a:rect b="b" l="l" r="r" t="t"/>
              <a:pathLst>
                <a:path extrusionOk="0" h="771" w="6199">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4"/>
            <p:cNvSpPr/>
            <p:nvPr/>
          </p:nvSpPr>
          <p:spPr>
            <a:xfrm>
              <a:off x="3527014" y="2914717"/>
              <a:ext cx="106300" cy="90905"/>
            </a:xfrm>
            <a:custGeom>
              <a:rect b="b" l="l" r="r" t="t"/>
              <a:pathLst>
                <a:path extrusionOk="0" h="3466" w="4053">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4"/>
            <p:cNvSpPr/>
            <p:nvPr/>
          </p:nvSpPr>
          <p:spPr>
            <a:xfrm>
              <a:off x="3579259" y="2914717"/>
              <a:ext cx="56310" cy="90957"/>
            </a:xfrm>
            <a:custGeom>
              <a:rect b="b" l="l" r="r" t="t"/>
              <a:pathLst>
                <a:path extrusionOk="0" h="3468" w="2147">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4"/>
            <p:cNvSpPr/>
            <p:nvPr/>
          </p:nvSpPr>
          <p:spPr>
            <a:xfrm>
              <a:off x="3529296" y="2909524"/>
              <a:ext cx="359946" cy="343187"/>
            </a:xfrm>
            <a:custGeom>
              <a:rect b="b" l="l" r="r" t="t"/>
              <a:pathLst>
                <a:path extrusionOk="0" h="13085" w="13724">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4"/>
            <p:cNvSpPr/>
            <p:nvPr/>
          </p:nvSpPr>
          <p:spPr>
            <a:xfrm>
              <a:off x="3791676" y="3038747"/>
              <a:ext cx="65647" cy="49019"/>
            </a:xfrm>
            <a:custGeom>
              <a:rect b="b" l="l" r="r" t="t"/>
              <a:pathLst>
                <a:path extrusionOk="0" h="1869" w="2503">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4"/>
            <p:cNvSpPr/>
            <p:nvPr/>
          </p:nvSpPr>
          <p:spPr>
            <a:xfrm>
              <a:off x="3700928" y="3040163"/>
              <a:ext cx="68034" cy="46213"/>
            </a:xfrm>
            <a:custGeom>
              <a:rect b="b" l="l" r="r" t="t"/>
              <a:pathLst>
                <a:path extrusionOk="0" h="1762" w="2594">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4"/>
            <p:cNvSpPr/>
            <p:nvPr/>
          </p:nvSpPr>
          <p:spPr>
            <a:xfrm>
              <a:off x="3697519" y="3096683"/>
              <a:ext cx="172918" cy="30581"/>
            </a:xfrm>
            <a:custGeom>
              <a:rect b="b" l="l" r="r" t="t"/>
              <a:pathLst>
                <a:path extrusionOk="0" h="1166" w="6593">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4"/>
            <p:cNvSpPr/>
            <p:nvPr/>
          </p:nvSpPr>
          <p:spPr>
            <a:xfrm>
              <a:off x="3565647" y="2944380"/>
              <a:ext cx="44561" cy="31447"/>
            </a:xfrm>
            <a:custGeom>
              <a:rect b="b" l="l" r="r" t="t"/>
              <a:pathLst>
                <a:path extrusionOk="0" h="1199" w="1699">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74"/>
          <p:cNvGrpSpPr/>
          <p:nvPr/>
        </p:nvGrpSpPr>
        <p:grpSpPr>
          <a:xfrm>
            <a:off x="2257297" y="4104909"/>
            <a:ext cx="408546" cy="353494"/>
            <a:chOff x="2181097" y="4289484"/>
            <a:chExt cx="408546" cy="353494"/>
          </a:xfrm>
        </p:grpSpPr>
        <p:sp>
          <p:nvSpPr>
            <p:cNvPr id="11553" name="Google Shape;11553;p74"/>
            <p:cNvSpPr/>
            <p:nvPr/>
          </p:nvSpPr>
          <p:spPr>
            <a:xfrm>
              <a:off x="2433117" y="4295438"/>
              <a:ext cx="56704" cy="68454"/>
            </a:xfrm>
            <a:custGeom>
              <a:rect b="b" l="l" r="r" t="t"/>
              <a:pathLst>
                <a:path extrusionOk="0" h="2610" w="2162">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4"/>
            <p:cNvSpPr/>
            <p:nvPr/>
          </p:nvSpPr>
          <p:spPr>
            <a:xfrm>
              <a:off x="2444474" y="4313351"/>
              <a:ext cx="41938" cy="50409"/>
            </a:xfrm>
            <a:custGeom>
              <a:rect b="b" l="l" r="r" t="t"/>
              <a:pathLst>
                <a:path extrusionOk="0" h="1922" w="1599">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4"/>
            <p:cNvSpPr/>
            <p:nvPr/>
          </p:nvSpPr>
          <p:spPr>
            <a:xfrm>
              <a:off x="2272710" y="4568676"/>
              <a:ext cx="56704" cy="68349"/>
            </a:xfrm>
            <a:custGeom>
              <a:rect b="b" l="l" r="r" t="t"/>
              <a:pathLst>
                <a:path extrusionOk="0" h="2606" w="2162">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4"/>
            <p:cNvSpPr/>
            <p:nvPr/>
          </p:nvSpPr>
          <p:spPr>
            <a:xfrm>
              <a:off x="2291279" y="4575259"/>
              <a:ext cx="38135" cy="56678"/>
            </a:xfrm>
            <a:custGeom>
              <a:rect b="b" l="l" r="r" t="t"/>
              <a:pathLst>
                <a:path extrusionOk="0" h="2161" w="1454">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4"/>
            <p:cNvSpPr/>
            <p:nvPr/>
          </p:nvSpPr>
          <p:spPr>
            <a:xfrm>
              <a:off x="2272605" y="4295438"/>
              <a:ext cx="56809" cy="68454"/>
            </a:xfrm>
            <a:custGeom>
              <a:rect b="b" l="l" r="r" t="t"/>
              <a:pathLst>
                <a:path extrusionOk="0" h="2610" w="2166">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4"/>
            <p:cNvSpPr/>
            <p:nvPr/>
          </p:nvSpPr>
          <p:spPr>
            <a:xfrm>
              <a:off x="2291279" y="4300500"/>
              <a:ext cx="38135" cy="56835"/>
            </a:xfrm>
            <a:custGeom>
              <a:rect b="b" l="l" r="r" t="t"/>
              <a:pathLst>
                <a:path extrusionOk="0" h="2167" w="1454">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4"/>
            <p:cNvSpPr/>
            <p:nvPr/>
          </p:nvSpPr>
          <p:spPr>
            <a:xfrm>
              <a:off x="2433117" y="4568571"/>
              <a:ext cx="56704" cy="68559"/>
            </a:xfrm>
            <a:custGeom>
              <a:rect b="b" l="l" r="r" t="t"/>
              <a:pathLst>
                <a:path extrusionOk="0" h="2614" w="2162">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4"/>
            <p:cNvSpPr/>
            <p:nvPr/>
          </p:nvSpPr>
          <p:spPr>
            <a:xfrm>
              <a:off x="2444343" y="4568676"/>
              <a:ext cx="42069" cy="50435"/>
            </a:xfrm>
            <a:custGeom>
              <a:rect b="b" l="l" r="r" t="t"/>
              <a:pathLst>
                <a:path extrusionOk="0" h="1923" w="1604">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4"/>
            <p:cNvSpPr/>
            <p:nvPr/>
          </p:nvSpPr>
          <p:spPr>
            <a:xfrm>
              <a:off x="2186657" y="4448973"/>
              <a:ext cx="69057" cy="34489"/>
            </a:xfrm>
            <a:custGeom>
              <a:rect b="b" l="l" r="r" t="t"/>
              <a:pathLst>
                <a:path extrusionOk="0" h="1315" w="2633">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4"/>
            <p:cNvSpPr/>
            <p:nvPr/>
          </p:nvSpPr>
          <p:spPr>
            <a:xfrm>
              <a:off x="2197647" y="4449026"/>
              <a:ext cx="58068" cy="20274"/>
            </a:xfrm>
            <a:custGeom>
              <a:rect b="b" l="l" r="r" t="t"/>
              <a:pathLst>
                <a:path extrusionOk="0" h="773" w="2214">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4"/>
            <p:cNvSpPr/>
            <p:nvPr/>
          </p:nvSpPr>
          <p:spPr>
            <a:xfrm>
              <a:off x="2506685" y="4448973"/>
              <a:ext cx="69057" cy="34489"/>
            </a:xfrm>
            <a:custGeom>
              <a:rect b="b" l="l" r="r" t="t"/>
              <a:pathLst>
                <a:path extrusionOk="0" h="1315" w="2633">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4"/>
            <p:cNvSpPr/>
            <p:nvPr/>
          </p:nvSpPr>
          <p:spPr>
            <a:xfrm>
              <a:off x="2506685" y="4449026"/>
              <a:ext cx="58199" cy="20274"/>
            </a:xfrm>
            <a:custGeom>
              <a:rect b="b" l="l" r="r" t="t"/>
              <a:pathLst>
                <a:path extrusionOk="0" h="773" w="2219">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4"/>
            <p:cNvSpPr/>
            <p:nvPr/>
          </p:nvSpPr>
          <p:spPr>
            <a:xfrm>
              <a:off x="2239034" y="4334464"/>
              <a:ext cx="273999" cy="263613"/>
            </a:xfrm>
            <a:custGeom>
              <a:rect b="b" l="l" r="r" t="t"/>
              <a:pathLst>
                <a:path extrusionOk="0" h="10051" w="10447">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4"/>
            <p:cNvSpPr/>
            <p:nvPr/>
          </p:nvSpPr>
          <p:spPr>
            <a:xfrm>
              <a:off x="2330909" y="4428595"/>
              <a:ext cx="87967" cy="75378"/>
            </a:xfrm>
            <a:custGeom>
              <a:rect b="b" l="l" r="r" t="t"/>
              <a:pathLst>
                <a:path extrusionOk="0" h="2874" w="3354">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4"/>
            <p:cNvSpPr/>
            <p:nvPr/>
          </p:nvSpPr>
          <p:spPr>
            <a:xfrm>
              <a:off x="2256816" y="4350856"/>
              <a:ext cx="239798" cy="230723"/>
            </a:xfrm>
            <a:custGeom>
              <a:rect b="b" l="l" r="r" t="t"/>
              <a:pathLst>
                <a:path extrusionOk="0" h="8797" w="9143">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4"/>
            <p:cNvSpPr/>
            <p:nvPr/>
          </p:nvSpPr>
          <p:spPr>
            <a:xfrm>
              <a:off x="2356008" y="4447400"/>
              <a:ext cx="44088" cy="37741"/>
            </a:xfrm>
            <a:custGeom>
              <a:rect b="b" l="l" r="r" t="t"/>
              <a:pathLst>
                <a:path extrusionOk="0" h="1439" w="1681">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4"/>
            <p:cNvSpPr/>
            <p:nvPr/>
          </p:nvSpPr>
          <p:spPr>
            <a:xfrm>
              <a:off x="2264396" y="4359879"/>
              <a:ext cx="233608" cy="212574"/>
            </a:xfrm>
            <a:custGeom>
              <a:rect b="b" l="l" r="r" t="t"/>
              <a:pathLst>
                <a:path extrusionOk="0" h="8105" w="8907">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4"/>
            <p:cNvSpPr/>
            <p:nvPr/>
          </p:nvSpPr>
          <p:spPr>
            <a:xfrm>
              <a:off x="2181097" y="4289484"/>
              <a:ext cx="408546" cy="353494"/>
            </a:xfrm>
            <a:custGeom>
              <a:rect b="b" l="l" r="r" t="t"/>
              <a:pathLst>
                <a:path extrusionOk="0" h="13478" w="15577">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74"/>
          <p:cNvGrpSpPr/>
          <p:nvPr/>
        </p:nvGrpSpPr>
        <p:grpSpPr>
          <a:xfrm>
            <a:off x="1735230" y="2250835"/>
            <a:ext cx="393281" cy="360313"/>
            <a:chOff x="1735230" y="2435410"/>
            <a:chExt cx="393281" cy="360313"/>
          </a:xfrm>
        </p:grpSpPr>
        <p:sp>
          <p:nvSpPr>
            <p:cNvPr id="11572" name="Google Shape;11572;p74"/>
            <p:cNvSpPr/>
            <p:nvPr/>
          </p:nvSpPr>
          <p:spPr>
            <a:xfrm>
              <a:off x="1841241"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4"/>
            <p:cNvSpPr/>
            <p:nvPr/>
          </p:nvSpPr>
          <p:spPr>
            <a:xfrm>
              <a:off x="1866734" y="2739176"/>
              <a:ext cx="37138" cy="31814"/>
            </a:xfrm>
            <a:custGeom>
              <a:rect b="b" l="l" r="r" t="t"/>
              <a:pathLst>
                <a:path extrusionOk="0" h="1213" w="1416">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4"/>
            <p:cNvSpPr/>
            <p:nvPr/>
          </p:nvSpPr>
          <p:spPr>
            <a:xfrm>
              <a:off x="1980063"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4"/>
            <p:cNvSpPr/>
            <p:nvPr/>
          </p:nvSpPr>
          <p:spPr>
            <a:xfrm>
              <a:off x="2005557" y="2739176"/>
              <a:ext cx="37138" cy="31814"/>
            </a:xfrm>
            <a:custGeom>
              <a:rect b="b" l="l" r="r" t="t"/>
              <a:pathLst>
                <a:path extrusionOk="0" h="1213" w="1416">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4"/>
            <p:cNvSpPr/>
            <p:nvPr/>
          </p:nvSpPr>
          <p:spPr>
            <a:xfrm>
              <a:off x="1816771" y="2466463"/>
              <a:ext cx="303137" cy="159542"/>
            </a:xfrm>
            <a:custGeom>
              <a:rect b="b" l="l" r="r" t="t"/>
              <a:pathLst>
                <a:path extrusionOk="0" h="6083" w="11558">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4"/>
            <p:cNvSpPr/>
            <p:nvPr/>
          </p:nvSpPr>
          <p:spPr>
            <a:xfrm>
              <a:off x="2072437" y="2466463"/>
              <a:ext cx="47603" cy="159542"/>
            </a:xfrm>
            <a:custGeom>
              <a:rect b="b" l="l" r="r" t="t"/>
              <a:pathLst>
                <a:path extrusionOk="0" h="6083" w="1815">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4"/>
            <p:cNvSpPr/>
            <p:nvPr/>
          </p:nvSpPr>
          <p:spPr>
            <a:xfrm>
              <a:off x="1741551" y="2441075"/>
              <a:ext cx="376470" cy="215197"/>
            </a:xfrm>
            <a:custGeom>
              <a:rect b="b" l="l" r="r" t="t"/>
              <a:pathLst>
                <a:path extrusionOk="0" h="8205" w="14354">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4"/>
            <p:cNvSpPr/>
            <p:nvPr/>
          </p:nvSpPr>
          <p:spPr>
            <a:xfrm>
              <a:off x="1846172" y="2626215"/>
              <a:ext cx="272477" cy="30057"/>
            </a:xfrm>
            <a:custGeom>
              <a:rect b="b" l="l" r="r" t="t"/>
              <a:pathLst>
                <a:path extrusionOk="0" h="1146" w="10389">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4"/>
            <p:cNvSpPr/>
            <p:nvPr/>
          </p:nvSpPr>
          <p:spPr>
            <a:xfrm>
              <a:off x="1815748" y="2635814"/>
              <a:ext cx="261908" cy="84321"/>
            </a:xfrm>
            <a:custGeom>
              <a:rect b="b" l="l" r="r" t="t"/>
              <a:pathLst>
                <a:path extrusionOk="0" h="3215" w="9986">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4"/>
            <p:cNvSpPr/>
            <p:nvPr/>
          </p:nvSpPr>
          <p:spPr>
            <a:xfrm>
              <a:off x="1825479" y="2677594"/>
              <a:ext cx="252177" cy="42541"/>
            </a:xfrm>
            <a:custGeom>
              <a:rect b="b" l="l" r="r" t="t"/>
              <a:pathLst>
                <a:path extrusionOk="0" h="1622" w="9615">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4"/>
            <p:cNvSpPr/>
            <p:nvPr/>
          </p:nvSpPr>
          <p:spPr>
            <a:xfrm>
              <a:off x="1839484" y="2635814"/>
              <a:ext cx="35092" cy="29926"/>
            </a:xfrm>
            <a:custGeom>
              <a:rect b="b" l="l" r="r" t="t"/>
              <a:pathLst>
                <a:path extrusionOk="0" h="1141" w="1338">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4"/>
            <p:cNvSpPr/>
            <p:nvPr/>
          </p:nvSpPr>
          <p:spPr>
            <a:xfrm>
              <a:off x="1866472" y="2733433"/>
              <a:ext cx="50383" cy="43249"/>
            </a:xfrm>
            <a:custGeom>
              <a:rect b="b" l="l" r="r" t="t"/>
              <a:pathLst>
                <a:path extrusionOk="0" h="1649" w="1921">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4"/>
            <p:cNvSpPr/>
            <p:nvPr/>
          </p:nvSpPr>
          <p:spPr>
            <a:xfrm>
              <a:off x="2005189" y="2733433"/>
              <a:ext cx="50357" cy="43249"/>
            </a:xfrm>
            <a:custGeom>
              <a:rect b="b" l="l" r="r" t="t"/>
              <a:pathLst>
                <a:path extrusionOk="0" h="1649" w="192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4"/>
            <p:cNvSpPr/>
            <p:nvPr/>
          </p:nvSpPr>
          <p:spPr>
            <a:xfrm>
              <a:off x="1735230" y="2435410"/>
              <a:ext cx="393281" cy="360313"/>
            </a:xfrm>
            <a:custGeom>
              <a:rect b="b" l="l" r="r" t="t"/>
              <a:pathLst>
                <a:path extrusionOk="0" h="13738" w="14995">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74"/>
          <p:cNvGrpSpPr/>
          <p:nvPr/>
        </p:nvGrpSpPr>
        <p:grpSpPr>
          <a:xfrm>
            <a:off x="3603362" y="4147397"/>
            <a:ext cx="247011" cy="304029"/>
            <a:chOff x="3603362" y="4331973"/>
            <a:chExt cx="247011" cy="304029"/>
          </a:xfrm>
        </p:grpSpPr>
        <p:sp>
          <p:nvSpPr>
            <p:cNvPr id="11587" name="Google Shape;11587;p74"/>
            <p:cNvSpPr/>
            <p:nvPr/>
          </p:nvSpPr>
          <p:spPr>
            <a:xfrm>
              <a:off x="3607926" y="4336484"/>
              <a:ext cx="238041" cy="295086"/>
            </a:xfrm>
            <a:custGeom>
              <a:rect b="b" l="l" r="r" t="t"/>
              <a:pathLst>
                <a:path extrusionOk="0" h="11251" w="9076">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4"/>
            <p:cNvSpPr/>
            <p:nvPr/>
          </p:nvSpPr>
          <p:spPr>
            <a:xfrm>
              <a:off x="3626967" y="4355918"/>
              <a:ext cx="199932" cy="250787"/>
            </a:xfrm>
            <a:custGeom>
              <a:rect b="b" l="l" r="r" t="t"/>
              <a:pathLst>
                <a:path extrusionOk="0" h="9562" w="7623">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4"/>
            <p:cNvSpPr/>
            <p:nvPr/>
          </p:nvSpPr>
          <p:spPr>
            <a:xfrm>
              <a:off x="3626967" y="4372074"/>
              <a:ext cx="112464" cy="234631"/>
            </a:xfrm>
            <a:custGeom>
              <a:rect b="b" l="l" r="r" t="t"/>
              <a:pathLst>
                <a:path extrusionOk="0" h="8946" w="4288">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4"/>
            <p:cNvSpPr/>
            <p:nvPr/>
          </p:nvSpPr>
          <p:spPr>
            <a:xfrm>
              <a:off x="3664971" y="4398328"/>
              <a:ext cx="123820" cy="123820"/>
            </a:xfrm>
            <a:custGeom>
              <a:rect b="b" l="l" r="r" t="t"/>
              <a:pathLst>
                <a:path extrusionOk="0" h="4721" w="4721">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4"/>
            <p:cNvSpPr/>
            <p:nvPr/>
          </p:nvSpPr>
          <p:spPr>
            <a:xfrm>
              <a:off x="3679212" y="4412570"/>
              <a:ext cx="95311" cy="95311"/>
            </a:xfrm>
            <a:custGeom>
              <a:rect b="b" l="l" r="r" t="t"/>
              <a:pathLst>
                <a:path extrusionOk="0" h="3634" w="3634">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4"/>
            <p:cNvSpPr/>
            <p:nvPr/>
          </p:nvSpPr>
          <p:spPr>
            <a:xfrm>
              <a:off x="3603362" y="4331973"/>
              <a:ext cx="247011" cy="304029"/>
            </a:xfrm>
            <a:custGeom>
              <a:rect b="b" l="l" r="r" t="t"/>
              <a:pathLst>
                <a:path extrusionOk="0" h="11592" w="9418">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4"/>
            <p:cNvSpPr/>
            <p:nvPr/>
          </p:nvSpPr>
          <p:spPr>
            <a:xfrm>
              <a:off x="3622430" y="4351407"/>
              <a:ext cx="208876" cy="259731"/>
            </a:xfrm>
            <a:custGeom>
              <a:rect b="b" l="l" r="r" t="t"/>
              <a:pathLst>
                <a:path extrusionOk="0" h="9903" w="7964">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4"/>
            <p:cNvSpPr/>
            <p:nvPr/>
          </p:nvSpPr>
          <p:spPr>
            <a:xfrm>
              <a:off x="3660669" y="4393896"/>
              <a:ext cx="137826" cy="132711"/>
            </a:xfrm>
            <a:custGeom>
              <a:rect b="b" l="l" r="r" t="t"/>
              <a:pathLst>
                <a:path extrusionOk="0" h="5060" w="5255">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4"/>
            <p:cNvSpPr/>
            <p:nvPr/>
          </p:nvSpPr>
          <p:spPr>
            <a:xfrm>
              <a:off x="3703709" y="4408137"/>
              <a:ext cx="47970" cy="104202"/>
            </a:xfrm>
            <a:custGeom>
              <a:rect b="b" l="l" r="r" t="t"/>
              <a:pathLst>
                <a:path extrusionOk="0" h="3973" w="1829">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74"/>
          <p:cNvGrpSpPr/>
          <p:nvPr/>
        </p:nvGrpSpPr>
        <p:grpSpPr>
          <a:xfrm>
            <a:off x="1752015" y="4104909"/>
            <a:ext cx="365611" cy="360628"/>
            <a:chOff x="1752015" y="4289484"/>
            <a:chExt cx="365611" cy="360628"/>
          </a:xfrm>
        </p:grpSpPr>
        <p:sp>
          <p:nvSpPr>
            <p:cNvPr id="11597" name="Google Shape;11597;p74"/>
            <p:cNvSpPr/>
            <p:nvPr/>
          </p:nvSpPr>
          <p:spPr>
            <a:xfrm>
              <a:off x="1778977" y="4547353"/>
              <a:ext cx="31762" cy="28903"/>
            </a:xfrm>
            <a:custGeom>
              <a:rect b="b" l="l" r="r" t="t"/>
              <a:pathLst>
                <a:path extrusionOk="0" h="1102" w="1211">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4"/>
            <p:cNvSpPr/>
            <p:nvPr/>
          </p:nvSpPr>
          <p:spPr>
            <a:xfrm>
              <a:off x="1797179" y="4564768"/>
              <a:ext cx="30975" cy="28457"/>
            </a:xfrm>
            <a:custGeom>
              <a:rect b="b" l="l" r="r" t="t"/>
              <a:pathLst>
                <a:path extrusionOk="0" h="1085" w="1181">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9" name="Google Shape;11599;p74"/>
            <p:cNvGrpSpPr/>
            <p:nvPr/>
          </p:nvGrpSpPr>
          <p:grpSpPr>
            <a:xfrm>
              <a:off x="1752015" y="4289484"/>
              <a:ext cx="365611" cy="360628"/>
              <a:chOff x="1752015" y="4289484"/>
              <a:chExt cx="365611" cy="360628"/>
            </a:xfrm>
          </p:grpSpPr>
          <p:sp>
            <p:nvSpPr>
              <p:cNvPr id="11600" name="Google Shape;11600;p74"/>
              <p:cNvSpPr/>
              <p:nvPr/>
            </p:nvSpPr>
            <p:spPr>
              <a:xfrm>
                <a:off x="1758572" y="4402997"/>
                <a:ext cx="160066" cy="76611"/>
              </a:xfrm>
              <a:custGeom>
                <a:rect b="b" l="l" r="r" t="t"/>
                <a:pathLst>
                  <a:path extrusionOk="0" h="2921" w="6103">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4"/>
              <p:cNvSpPr/>
              <p:nvPr/>
            </p:nvSpPr>
            <p:spPr>
              <a:xfrm>
                <a:off x="1926297" y="4487161"/>
                <a:ext cx="76506" cy="157994"/>
              </a:xfrm>
              <a:custGeom>
                <a:rect b="b" l="l" r="r" t="t"/>
                <a:pathLst>
                  <a:path extrusionOk="0" h="6024" w="2917">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4"/>
              <p:cNvSpPr/>
              <p:nvPr/>
            </p:nvSpPr>
            <p:spPr>
              <a:xfrm>
                <a:off x="1758572" y="4406904"/>
                <a:ext cx="115375" cy="66906"/>
              </a:xfrm>
              <a:custGeom>
                <a:rect b="b" l="l" r="r" t="t"/>
                <a:pathLst>
                  <a:path extrusionOk="0" h="2551" w="4399">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4"/>
              <p:cNvSpPr/>
              <p:nvPr/>
            </p:nvSpPr>
            <p:spPr>
              <a:xfrm>
                <a:off x="1926166" y="4549635"/>
                <a:ext cx="22372" cy="95652"/>
              </a:xfrm>
              <a:custGeom>
                <a:rect b="b" l="l" r="r" t="t"/>
                <a:pathLst>
                  <a:path extrusionOk="0" h="3647" w="853">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4"/>
              <p:cNvSpPr/>
              <p:nvPr/>
            </p:nvSpPr>
            <p:spPr>
              <a:xfrm>
                <a:off x="1825216" y="4295123"/>
                <a:ext cx="286221" cy="284752"/>
              </a:xfrm>
              <a:custGeom>
                <a:rect b="b" l="l" r="r" t="t"/>
                <a:pathLst>
                  <a:path extrusionOk="0" h="10857" w="10913">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4"/>
              <p:cNvSpPr/>
              <p:nvPr/>
            </p:nvSpPr>
            <p:spPr>
              <a:xfrm>
                <a:off x="1825216" y="4295123"/>
                <a:ext cx="286116" cy="212889"/>
              </a:xfrm>
              <a:custGeom>
                <a:rect b="b" l="l" r="r" t="t"/>
                <a:pathLst>
                  <a:path extrusionOk="0" h="8117" w="10909">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4"/>
              <p:cNvSpPr/>
              <p:nvPr/>
            </p:nvSpPr>
            <p:spPr>
              <a:xfrm>
                <a:off x="1969468" y="4376481"/>
                <a:ext cx="59956" cy="59851"/>
              </a:xfrm>
              <a:custGeom>
                <a:rect b="b" l="l" r="r" t="t"/>
                <a:pathLst>
                  <a:path extrusionOk="0" h="2282" w="2286">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4"/>
              <p:cNvSpPr/>
              <p:nvPr/>
            </p:nvSpPr>
            <p:spPr>
              <a:xfrm>
                <a:off x="1969336" y="4376428"/>
                <a:ext cx="37243" cy="60035"/>
              </a:xfrm>
              <a:custGeom>
                <a:rect b="b" l="l" r="r" t="t"/>
                <a:pathLst>
                  <a:path extrusionOk="0" h="2289" w="142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4"/>
              <p:cNvSpPr/>
              <p:nvPr/>
            </p:nvSpPr>
            <p:spPr>
              <a:xfrm>
                <a:off x="1817637" y="4510765"/>
                <a:ext cx="77528" cy="76611"/>
              </a:xfrm>
              <a:custGeom>
                <a:rect b="b" l="l" r="r" t="t"/>
                <a:pathLst>
                  <a:path extrusionOk="0" h="2921" w="2956">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4"/>
              <p:cNvSpPr/>
              <p:nvPr/>
            </p:nvSpPr>
            <p:spPr>
              <a:xfrm>
                <a:off x="1817637" y="4510765"/>
                <a:ext cx="30083" cy="33466"/>
              </a:xfrm>
              <a:custGeom>
                <a:rect b="b" l="l" r="r" t="t"/>
                <a:pathLst>
                  <a:path extrusionOk="0" h="1276" w="1147">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4"/>
              <p:cNvSpPr/>
              <p:nvPr/>
            </p:nvSpPr>
            <p:spPr>
              <a:xfrm>
                <a:off x="1825216" y="4479450"/>
                <a:ext cx="101107" cy="100425"/>
              </a:xfrm>
              <a:custGeom>
                <a:rect b="b" l="l" r="r" t="t"/>
                <a:pathLst>
                  <a:path extrusionOk="0" h="3829" w="3855">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4"/>
              <p:cNvSpPr/>
              <p:nvPr/>
            </p:nvSpPr>
            <p:spPr>
              <a:xfrm>
                <a:off x="1825216" y="4479345"/>
                <a:ext cx="26909" cy="28667"/>
              </a:xfrm>
              <a:custGeom>
                <a:rect b="b" l="l" r="r" t="t"/>
                <a:pathLst>
                  <a:path extrusionOk="0" h="1093" w="1026">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4"/>
              <p:cNvSpPr/>
              <p:nvPr/>
            </p:nvSpPr>
            <p:spPr>
              <a:xfrm>
                <a:off x="2043927" y="4295123"/>
                <a:ext cx="67510" cy="66880"/>
              </a:xfrm>
              <a:custGeom>
                <a:rect b="b" l="l" r="r" t="t"/>
                <a:pathLst>
                  <a:path extrusionOk="0" h="2550" w="2574">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4"/>
              <p:cNvSpPr/>
              <p:nvPr/>
            </p:nvSpPr>
            <p:spPr>
              <a:xfrm>
                <a:off x="2043927" y="4295123"/>
                <a:ext cx="67510" cy="29401"/>
              </a:xfrm>
              <a:custGeom>
                <a:rect b="b" l="l" r="r" t="t"/>
                <a:pathLst>
                  <a:path extrusionOk="0" h="1121" w="2574">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4"/>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4"/>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4"/>
              <p:cNvSpPr/>
              <p:nvPr/>
            </p:nvSpPr>
            <p:spPr>
              <a:xfrm>
                <a:off x="1840245" y="4442521"/>
                <a:ext cx="121932" cy="122404"/>
              </a:xfrm>
              <a:custGeom>
                <a:rect b="b" l="l" r="r" t="t"/>
                <a:pathLst>
                  <a:path extrusionOk="0" h="4667" w="4649">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4"/>
              <p:cNvSpPr/>
              <p:nvPr/>
            </p:nvSpPr>
            <p:spPr>
              <a:xfrm>
                <a:off x="1832140" y="4599362"/>
                <a:ext cx="33178" cy="28798"/>
              </a:xfrm>
              <a:custGeom>
                <a:rect b="b" l="l" r="r" t="t"/>
                <a:pathLst>
                  <a:path extrusionOk="0" h="1098" w="1265">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4"/>
              <p:cNvSpPr/>
              <p:nvPr/>
            </p:nvSpPr>
            <p:spPr>
              <a:xfrm>
                <a:off x="1814620" y="4582314"/>
                <a:ext cx="30948" cy="28326"/>
              </a:xfrm>
              <a:custGeom>
                <a:rect b="b" l="l" r="r" t="t"/>
                <a:pathLst>
                  <a:path extrusionOk="0" h="1080" w="118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4"/>
              <p:cNvSpPr/>
              <p:nvPr/>
            </p:nvSpPr>
            <p:spPr>
              <a:xfrm>
                <a:off x="1752015" y="4289484"/>
                <a:ext cx="365611" cy="360628"/>
              </a:xfrm>
              <a:custGeom>
                <a:rect b="b" l="l" r="r" t="t"/>
                <a:pathLst>
                  <a:path extrusionOk="0" h="13750" w="1394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4"/>
              <p:cNvSpPr/>
              <p:nvPr/>
            </p:nvSpPr>
            <p:spPr>
              <a:xfrm>
                <a:off x="1961757" y="4373517"/>
                <a:ext cx="84846" cy="67746"/>
              </a:xfrm>
              <a:custGeom>
                <a:rect b="b" l="l" r="r" t="t"/>
                <a:pathLst>
                  <a:path extrusionOk="0" h="2583" w="3235">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21" name="Google Shape;11621;p74"/>
          <p:cNvGrpSpPr/>
          <p:nvPr/>
        </p:nvGrpSpPr>
        <p:grpSpPr>
          <a:xfrm>
            <a:off x="2775417" y="4046462"/>
            <a:ext cx="181002" cy="405184"/>
            <a:chOff x="2775386" y="4332051"/>
            <a:chExt cx="135806" cy="304055"/>
          </a:xfrm>
        </p:grpSpPr>
        <p:sp>
          <p:nvSpPr>
            <p:cNvPr id="11622" name="Google Shape;11622;p74"/>
            <p:cNvSpPr/>
            <p:nvPr/>
          </p:nvSpPr>
          <p:spPr>
            <a:xfrm>
              <a:off x="2781314" y="4336484"/>
              <a:ext cx="123820" cy="123820"/>
            </a:xfrm>
            <a:custGeom>
              <a:rect b="b" l="l" r="r" t="t"/>
              <a:pathLst>
                <a:path extrusionOk="0" h="4721" w="4721">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4"/>
            <p:cNvSpPr/>
            <p:nvPr/>
          </p:nvSpPr>
          <p:spPr>
            <a:xfrm>
              <a:off x="2795581" y="4350751"/>
              <a:ext cx="95285" cy="95180"/>
            </a:xfrm>
            <a:custGeom>
              <a:rect b="b" l="l" r="r" t="t"/>
              <a:pathLst>
                <a:path extrusionOk="0" h="3629" w="3633">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4"/>
            <p:cNvSpPr/>
            <p:nvPr/>
          </p:nvSpPr>
          <p:spPr>
            <a:xfrm>
              <a:off x="2795686" y="4555431"/>
              <a:ext cx="95180" cy="76138"/>
            </a:xfrm>
            <a:custGeom>
              <a:rect b="b" l="l" r="r" t="t"/>
              <a:pathLst>
                <a:path extrusionOk="0" h="2903" w="3629">
                  <a:moveTo>
                    <a:pt x="1" y="1"/>
                  </a:moveTo>
                  <a:lnTo>
                    <a:pt x="362" y="2902"/>
                  </a:lnTo>
                  <a:lnTo>
                    <a:pt x="3263" y="2902"/>
                  </a:lnTo>
                  <a:lnTo>
                    <a:pt x="3629" y="1"/>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4"/>
            <p:cNvSpPr/>
            <p:nvPr/>
          </p:nvSpPr>
          <p:spPr>
            <a:xfrm>
              <a:off x="2781314" y="4536390"/>
              <a:ext cx="123820" cy="19067"/>
            </a:xfrm>
            <a:custGeom>
              <a:rect b="b" l="l" r="r" t="t"/>
              <a:pathLst>
                <a:path extrusionOk="0" h="727" w="4721">
                  <a:moveTo>
                    <a:pt x="0" y="0"/>
                  </a:moveTo>
                  <a:lnTo>
                    <a:pt x="0" y="727"/>
                  </a:lnTo>
                  <a:lnTo>
                    <a:pt x="4721" y="727"/>
                  </a:lnTo>
                  <a:lnTo>
                    <a:pt x="4721" y="0"/>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4"/>
            <p:cNvSpPr/>
            <p:nvPr/>
          </p:nvSpPr>
          <p:spPr>
            <a:xfrm>
              <a:off x="2798598" y="4579167"/>
              <a:ext cx="89252" cy="28667"/>
            </a:xfrm>
            <a:custGeom>
              <a:rect b="b" l="l" r="r" t="t"/>
              <a:pathLst>
                <a:path extrusionOk="0" h="1093" w="3403">
                  <a:moveTo>
                    <a:pt x="0" y="0"/>
                  </a:moveTo>
                  <a:lnTo>
                    <a:pt x="135" y="1093"/>
                  </a:lnTo>
                  <a:lnTo>
                    <a:pt x="3268" y="1093"/>
                  </a:lnTo>
                  <a:lnTo>
                    <a:pt x="3402"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4"/>
            <p:cNvSpPr/>
            <p:nvPr/>
          </p:nvSpPr>
          <p:spPr>
            <a:xfrm>
              <a:off x="2795581" y="4555431"/>
              <a:ext cx="95285" cy="76138"/>
            </a:xfrm>
            <a:custGeom>
              <a:rect b="b" l="l" r="r" t="t"/>
              <a:pathLst>
                <a:path extrusionOk="0" h="2903" w="3633">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4"/>
            <p:cNvSpPr/>
            <p:nvPr/>
          </p:nvSpPr>
          <p:spPr>
            <a:xfrm>
              <a:off x="2798598" y="4579167"/>
              <a:ext cx="17940" cy="28667"/>
            </a:xfrm>
            <a:custGeom>
              <a:rect b="b" l="l" r="r" t="t"/>
              <a:pathLst>
                <a:path extrusionOk="0" h="1093" w="684">
                  <a:moveTo>
                    <a:pt x="0" y="0"/>
                  </a:moveTo>
                  <a:lnTo>
                    <a:pt x="135" y="1093"/>
                  </a:lnTo>
                  <a:lnTo>
                    <a:pt x="684" y="1093"/>
                  </a:lnTo>
                  <a:lnTo>
                    <a:pt x="544" y="0"/>
                  </a:ln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4"/>
            <p:cNvSpPr/>
            <p:nvPr/>
          </p:nvSpPr>
          <p:spPr>
            <a:xfrm>
              <a:off x="2788500"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4"/>
            <p:cNvSpPr/>
            <p:nvPr/>
          </p:nvSpPr>
          <p:spPr>
            <a:xfrm>
              <a:off x="2779792" y="4493586"/>
              <a:ext cx="53924" cy="18962"/>
            </a:xfrm>
            <a:custGeom>
              <a:rect b="b" l="l" r="r" t="t"/>
              <a:pathLst>
                <a:path extrusionOk="0" h="723" w="2056">
                  <a:moveTo>
                    <a:pt x="1" y="1"/>
                  </a:moveTo>
                  <a:cubicBezTo>
                    <a:pt x="155" y="434"/>
                    <a:pt x="568" y="723"/>
                    <a:pt x="1030" y="723"/>
                  </a:cubicBezTo>
                  <a:cubicBezTo>
                    <a:pt x="1492" y="723"/>
                    <a:pt x="1901" y="434"/>
                    <a:pt x="205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4"/>
            <p:cNvSpPr/>
            <p:nvPr/>
          </p:nvSpPr>
          <p:spPr>
            <a:xfrm>
              <a:off x="2861439"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4"/>
            <p:cNvSpPr/>
            <p:nvPr/>
          </p:nvSpPr>
          <p:spPr>
            <a:xfrm>
              <a:off x="2852862" y="4493586"/>
              <a:ext cx="53793" cy="18962"/>
            </a:xfrm>
            <a:custGeom>
              <a:rect b="b" l="l" r="r" t="t"/>
              <a:pathLst>
                <a:path extrusionOk="0" h="723" w="2051">
                  <a:moveTo>
                    <a:pt x="1" y="1"/>
                  </a:moveTo>
                  <a:cubicBezTo>
                    <a:pt x="155" y="434"/>
                    <a:pt x="564" y="723"/>
                    <a:pt x="1025" y="723"/>
                  </a:cubicBezTo>
                  <a:cubicBezTo>
                    <a:pt x="1487" y="723"/>
                    <a:pt x="1896" y="434"/>
                    <a:pt x="20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4"/>
            <p:cNvSpPr/>
            <p:nvPr/>
          </p:nvSpPr>
          <p:spPr>
            <a:xfrm>
              <a:off x="2820183" y="4346293"/>
              <a:ext cx="47839" cy="104071"/>
            </a:xfrm>
            <a:custGeom>
              <a:rect b="b" l="l" r="r" t="t"/>
              <a:pathLst>
                <a:path extrusionOk="0" h="3968" w="1824">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4"/>
            <p:cNvSpPr/>
            <p:nvPr/>
          </p:nvSpPr>
          <p:spPr>
            <a:xfrm>
              <a:off x="2775753" y="4332051"/>
              <a:ext cx="134940" cy="304055"/>
            </a:xfrm>
            <a:custGeom>
              <a:rect b="b" l="l" r="r" t="t"/>
              <a:pathLst>
                <a:path extrusionOk="0" h="11593" w="5145">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4"/>
            <p:cNvSpPr/>
            <p:nvPr/>
          </p:nvSpPr>
          <p:spPr>
            <a:xfrm>
              <a:off x="2775386" y="4470034"/>
              <a:ext cx="62736" cy="47052"/>
            </a:xfrm>
            <a:custGeom>
              <a:rect b="b" l="l" r="r" t="t"/>
              <a:pathLst>
                <a:path extrusionOk="0" h="1794" w="2392">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4"/>
            <p:cNvSpPr/>
            <p:nvPr/>
          </p:nvSpPr>
          <p:spPr>
            <a:xfrm>
              <a:off x="2848194" y="4470034"/>
              <a:ext cx="62998" cy="47052"/>
            </a:xfrm>
            <a:custGeom>
              <a:rect b="b" l="l" r="r" t="t"/>
              <a:pathLst>
                <a:path extrusionOk="0" h="1794" w="2402">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74"/>
          <p:cNvGrpSpPr/>
          <p:nvPr/>
        </p:nvGrpSpPr>
        <p:grpSpPr>
          <a:xfrm>
            <a:off x="3097827" y="2255634"/>
            <a:ext cx="351239" cy="350609"/>
            <a:chOff x="3097827" y="2440209"/>
            <a:chExt cx="351239" cy="350609"/>
          </a:xfrm>
        </p:grpSpPr>
        <p:sp>
          <p:nvSpPr>
            <p:cNvPr id="11638" name="Google Shape;11638;p74"/>
            <p:cNvSpPr/>
            <p:nvPr/>
          </p:nvSpPr>
          <p:spPr>
            <a:xfrm>
              <a:off x="3158150" y="2478318"/>
              <a:ext cx="230592" cy="307308"/>
            </a:xfrm>
            <a:custGeom>
              <a:rect b="b" l="l" r="r" t="t"/>
              <a:pathLst>
                <a:path extrusionOk="0" h="11717" w="8792">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4"/>
            <p:cNvSpPr/>
            <p:nvPr/>
          </p:nvSpPr>
          <p:spPr>
            <a:xfrm>
              <a:off x="3158150" y="2485504"/>
              <a:ext cx="132265" cy="300121"/>
            </a:xfrm>
            <a:custGeom>
              <a:rect b="b" l="l" r="r" t="t"/>
              <a:pathLst>
                <a:path extrusionOk="0" h="11443" w="5043">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4"/>
            <p:cNvSpPr/>
            <p:nvPr/>
          </p:nvSpPr>
          <p:spPr>
            <a:xfrm>
              <a:off x="3185663" y="2505830"/>
              <a:ext cx="175567" cy="175567"/>
            </a:xfrm>
            <a:custGeom>
              <a:rect b="b" l="l" r="r" t="t"/>
              <a:pathLst>
                <a:path extrusionOk="0" h="6694" w="6694">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4"/>
            <p:cNvSpPr/>
            <p:nvPr/>
          </p:nvSpPr>
          <p:spPr>
            <a:xfrm>
              <a:off x="3171395" y="2515430"/>
              <a:ext cx="158650" cy="165968"/>
            </a:xfrm>
            <a:custGeom>
              <a:rect b="b" l="l" r="r" t="t"/>
              <a:pathLst>
                <a:path extrusionOk="0" h="6328" w="6049">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4"/>
            <p:cNvSpPr/>
            <p:nvPr/>
          </p:nvSpPr>
          <p:spPr>
            <a:xfrm>
              <a:off x="3152957" y="2473151"/>
              <a:ext cx="240821" cy="317667"/>
            </a:xfrm>
            <a:custGeom>
              <a:rect b="b" l="l" r="r" t="t"/>
              <a:pathLst>
                <a:path extrusionOk="0" h="12112" w="9182">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4"/>
            <p:cNvSpPr/>
            <p:nvPr/>
          </p:nvSpPr>
          <p:spPr>
            <a:xfrm>
              <a:off x="3168877" y="2500532"/>
              <a:ext cx="205965" cy="186189"/>
            </a:xfrm>
            <a:custGeom>
              <a:rect b="b" l="l" r="r" t="t"/>
              <a:pathLst>
                <a:path extrusionOk="0" h="7099" w="7853">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4"/>
            <p:cNvSpPr/>
            <p:nvPr/>
          </p:nvSpPr>
          <p:spPr>
            <a:xfrm>
              <a:off x="3245724" y="2533553"/>
              <a:ext cx="55314" cy="120122"/>
            </a:xfrm>
            <a:custGeom>
              <a:rect b="b" l="l" r="r" t="t"/>
              <a:pathLst>
                <a:path extrusionOk="0" h="4580" w="2109">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4"/>
            <p:cNvSpPr/>
            <p:nvPr/>
          </p:nvSpPr>
          <p:spPr>
            <a:xfrm>
              <a:off x="3395535" y="2440209"/>
              <a:ext cx="53530" cy="87416"/>
            </a:xfrm>
            <a:custGeom>
              <a:rect b="b" l="l" r="r" t="t"/>
              <a:pathLst>
                <a:path extrusionOk="0" h="3333" w="2041">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4"/>
            <p:cNvSpPr/>
            <p:nvPr/>
          </p:nvSpPr>
          <p:spPr>
            <a:xfrm>
              <a:off x="3364613" y="2485530"/>
              <a:ext cx="29558" cy="42200"/>
            </a:xfrm>
            <a:custGeom>
              <a:rect b="b" l="l" r="r" t="t"/>
              <a:pathLst>
                <a:path extrusionOk="0" h="1609" w="1127">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4"/>
            <p:cNvSpPr/>
            <p:nvPr/>
          </p:nvSpPr>
          <p:spPr>
            <a:xfrm>
              <a:off x="3380114" y="2462843"/>
              <a:ext cx="41439" cy="64782"/>
            </a:xfrm>
            <a:custGeom>
              <a:rect b="b" l="l" r="r" t="t"/>
              <a:pathLst>
                <a:path extrusionOk="0" h="2470" w="158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4"/>
            <p:cNvSpPr/>
            <p:nvPr/>
          </p:nvSpPr>
          <p:spPr>
            <a:xfrm>
              <a:off x="3097827" y="2440209"/>
              <a:ext cx="53504" cy="87416"/>
            </a:xfrm>
            <a:custGeom>
              <a:rect b="b" l="l" r="r" t="t"/>
              <a:pathLst>
                <a:path extrusionOk="0" h="3333" w="204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4"/>
            <p:cNvSpPr/>
            <p:nvPr/>
          </p:nvSpPr>
          <p:spPr>
            <a:xfrm>
              <a:off x="3152590" y="2485530"/>
              <a:ext cx="29585" cy="42148"/>
            </a:xfrm>
            <a:custGeom>
              <a:rect b="b" l="l" r="r" t="t"/>
              <a:pathLst>
                <a:path extrusionOk="0" h="1607" w="1128">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4"/>
            <p:cNvSpPr/>
            <p:nvPr/>
          </p:nvSpPr>
          <p:spPr>
            <a:xfrm>
              <a:off x="3125261" y="2462843"/>
              <a:ext cx="41518" cy="64782"/>
            </a:xfrm>
            <a:custGeom>
              <a:rect b="b" l="l" r="r" t="t"/>
              <a:pathLst>
                <a:path extrusionOk="0" h="2470" w="1583">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1" name="Google Shape;11651;p74"/>
          <p:cNvGrpSpPr/>
          <p:nvPr/>
        </p:nvGrpSpPr>
        <p:grpSpPr>
          <a:xfrm>
            <a:off x="3975965" y="1400338"/>
            <a:ext cx="362711" cy="237959"/>
            <a:chOff x="4034726" y="1584852"/>
            <a:chExt cx="304160" cy="199513"/>
          </a:xfrm>
        </p:grpSpPr>
        <p:sp>
          <p:nvSpPr>
            <p:cNvPr id="11652" name="Google Shape;11652;p74"/>
            <p:cNvSpPr/>
            <p:nvPr/>
          </p:nvSpPr>
          <p:spPr>
            <a:xfrm>
              <a:off x="4112962" y="1591120"/>
              <a:ext cx="109447" cy="80676"/>
            </a:xfrm>
            <a:custGeom>
              <a:rect b="b" l="l" r="r" t="t"/>
              <a:pathLst>
                <a:path extrusionOk="0" h="3076" w="4173">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4"/>
            <p:cNvSpPr/>
            <p:nvPr/>
          </p:nvSpPr>
          <p:spPr>
            <a:xfrm>
              <a:off x="4114353" y="1591120"/>
              <a:ext cx="108057" cy="80676"/>
            </a:xfrm>
            <a:custGeom>
              <a:rect b="b" l="l" r="r" t="t"/>
              <a:pathLst>
                <a:path extrusionOk="0" h="3076" w="412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4"/>
            <p:cNvSpPr/>
            <p:nvPr/>
          </p:nvSpPr>
          <p:spPr>
            <a:xfrm>
              <a:off x="4039263" y="1619892"/>
              <a:ext cx="295217" cy="84977"/>
            </a:xfrm>
            <a:custGeom>
              <a:rect b="b" l="l" r="r" t="t"/>
              <a:pathLst>
                <a:path extrusionOk="0" h="3240" w="11256">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4"/>
            <p:cNvSpPr/>
            <p:nvPr/>
          </p:nvSpPr>
          <p:spPr>
            <a:xfrm>
              <a:off x="4112962" y="1685539"/>
              <a:ext cx="122325" cy="94419"/>
            </a:xfrm>
            <a:custGeom>
              <a:rect b="b" l="l" r="r" t="t"/>
              <a:pathLst>
                <a:path extrusionOk="0" h="3600" w="4664">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4"/>
            <p:cNvSpPr/>
            <p:nvPr/>
          </p:nvSpPr>
          <p:spPr>
            <a:xfrm>
              <a:off x="4286877" y="1666209"/>
              <a:ext cx="37374" cy="20746"/>
            </a:xfrm>
            <a:custGeom>
              <a:rect b="b" l="l" r="r" t="t"/>
              <a:pathLst>
                <a:path extrusionOk="0" h="791" w="1425">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4"/>
            <p:cNvSpPr/>
            <p:nvPr/>
          </p:nvSpPr>
          <p:spPr>
            <a:xfrm>
              <a:off x="4213807" y="1589310"/>
              <a:ext cx="118889" cy="44744"/>
            </a:xfrm>
            <a:custGeom>
              <a:rect b="b" l="l" r="r" t="t"/>
              <a:pathLst>
                <a:path extrusionOk="0" h="1706" w="4533">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4"/>
            <p:cNvSpPr/>
            <p:nvPr/>
          </p:nvSpPr>
          <p:spPr>
            <a:xfrm>
              <a:off x="4263403" y="1589258"/>
              <a:ext cx="69424" cy="44797"/>
            </a:xfrm>
            <a:custGeom>
              <a:rect b="b" l="l" r="r" t="t"/>
              <a:pathLst>
                <a:path extrusionOk="0" h="1708" w="2647">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4"/>
            <p:cNvSpPr/>
            <p:nvPr/>
          </p:nvSpPr>
          <p:spPr>
            <a:xfrm>
              <a:off x="4114353" y="1685513"/>
              <a:ext cx="120909" cy="94445"/>
            </a:xfrm>
            <a:custGeom>
              <a:rect b="b" l="l" r="r" t="t"/>
              <a:pathLst>
                <a:path extrusionOk="0" h="3601" w="461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4"/>
            <p:cNvSpPr/>
            <p:nvPr/>
          </p:nvSpPr>
          <p:spPr>
            <a:xfrm>
              <a:off x="4270983" y="1666209"/>
              <a:ext cx="15920" cy="3829"/>
            </a:xfrm>
            <a:custGeom>
              <a:rect b="b" l="l" r="r" t="t"/>
              <a:pathLst>
                <a:path extrusionOk="0" h="146" w="607">
                  <a:moveTo>
                    <a:pt x="0" y="1"/>
                  </a:moveTo>
                  <a:cubicBezTo>
                    <a:pt x="212" y="1"/>
                    <a:pt x="419" y="49"/>
                    <a:pt x="606" y="145"/>
                  </a:cubicBezTo>
                  <a:lnTo>
                    <a:pt x="606"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4"/>
            <p:cNvSpPr/>
            <p:nvPr/>
          </p:nvSpPr>
          <p:spPr>
            <a:xfrm>
              <a:off x="4306443" y="1686929"/>
              <a:ext cx="28037" cy="17940"/>
            </a:xfrm>
            <a:custGeom>
              <a:rect b="b" l="l" r="r" t="t"/>
              <a:pathLst>
                <a:path extrusionOk="0" h="684" w="1069">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4"/>
            <p:cNvSpPr/>
            <p:nvPr/>
          </p:nvSpPr>
          <p:spPr>
            <a:xfrm>
              <a:off x="4286877" y="1666209"/>
              <a:ext cx="37374" cy="20746"/>
            </a:xfrm>
            <a:custGeom>
              <a:rect b="b" l="l" r="r" t="t"/>
              <a:pathLst>
                <a:path extrusionOk="0" h="791" w="1425">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4"/>
            <p:cNvSpPr/>
            <p:nvPr/>
          </p:nvSpPr>
          <p:spPr>
            <a:xfrm>
              <a:off x="4034726" y="1586583"/>
              <a:ext cx="304160" cy="197782"/>
            </a:xfrm>
            <a:custGeom>
              <a:rect b="b" l="l" r="r" t="t"/>
              <a:pathLst>
                <a:path extrusionOk="0" h="7541" w="11597">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4"/>
            <p:cNvSpPr/>
            <p:nvPr/>
          </p:nvSpPr>
          <p:spPr>
            <a:xfrm>
              <a:off x="4209270" y="1584852"/>
              <a:ext cx="127990" cy="53635"/>
            </a:xfrm>
            <a:custGeom>
              <a:rect b="b" l="l" r="r" t="t"/>
              <a:pathLst>
                <a:path extrusionOk="0" h="2045" w="488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4"/>
            <p:cNvSpPr/>
            <p:nvPr/>
          </p:nvSpPr>
          <p:spPr>
            <a:xfrm>
              <a:off x="4150442" y="1679533"/>
              <a:ext cx="13927" cy="11960"/>
            </a:xfrm>
            <a:custGeom>
              <a:rect b="b" l="l" r="r" t="t"/>
              <a:pathLst>
                <a:path extrusionOk="0" h="456" w="531">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4"/>
            <p:cNvSpPr/>
            <p:nvPr/>
          </p:nvSpPr>
          <p:spPr>
            <a:xfrm>
              <a:off x="4126732" y="1679533"/>
              <a:ext cx="13769" cy="11960"/>
            </a:xfrm>
            <a:custGeom>
              <a:rect b="b" l="l" r="r" t="t"/>
              <a:pathLst>
                <a:path extrusionOk="0" h="456" w="525">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4"/>
            <p:cNvSpPr/>
            <p:nvPr/>
          </p:nvSpPr>
          <p:spPr>
            <a:xfrm>
              <a:off x="4104884" y="1679533"/>
              <a:ext cx="13927" cy="11960"/>
            </a:xfrm>
            <a:custGeom>
              <a:rect b="b" l="l" r="r" t="t"/>
              <a:pathLst>
                <a:path extrusionOk="0" h="456" w="531">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4"/>
            <p:cNvSpPr/>
            <p:nvPr/>
          </p:nvSpPr>
          <p:spPr>
            <a:xfrm>
              <a:off x="4081175" y="1679612"/>
              <a:ext cx="13901" cy="11829"/>
            </a:xfrm>
            <a:custGeom>
              <a:rect b="b" l="l" r="r" t="t"/>
              <a:pathLst>
                <a:path extrusionOk="0" h="451" w="53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4"/>
            <p:cNvSpPr/>
            <p:nvPr/>
          </p:nvSpPr>
          <p:spPr>
            <a:xfrm>
              <a:off x="4251417" y="1679533"/>
              <a:ext cx="13901" cy="11960"/>
            </a:xfrm>
            <a:custGeom>
              <a:rect b="b" l="l" r="r" t="t"/>
              <a:pathLst>
                <a:path extrusionOk="0" h="456" w="53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74"/>
          <p:cNvGrpSpPr/>
          <p:nvPr/>
        </p:nvGrpSpPr>
        <p:grpSpPr>
          <a:xfrm>
            <a:off x="2666332" y="1353749"/>
            <a:ext cx="322861" cy="292227"/>
            <a:chOff x="2666332" y="1538324"/>
            <a:chExt cx="322861" cy="292227"/>
          </a:xfrm>
        </p:grpSpPr>
        <p:sp>
          <p:nvSpPr>
            <p:cNvPr id="11671" name="Google Shape;11671;p74"/>
            <p:cNvSpPr/>
            <p:nvPr/>
          </p:nvSpPr>
          <p:spPr>
            <a:xfrm>
              <a:off x="2711260" y="1803537"/>
              <a:ext cx="265317" cy="22608"/>
            </a:xfrm>
            <a:custGeom>
              <a:rect b="b" l="l" r="r" t="t"/>
              <a:pathLst>
                <a:path extrusionOk="0" h="862" w="10116">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4"/>
            <p:cNvSpPr/>
            <p:nvPr/>
          </p:nvSpPr>
          <p:spPr>
            <a:xfrm>
              <a:off x="2672653" y="1637700"/>
              <a:ext cx="266812" cy="146323"/>
            </a:xfrm>
            <a:custGeom>
              <a:rect b="b" l="l" r="r" t="t"/>
              <a:pathLst>
                <a:path extrusionOk="0" h="5579" w="10173">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4"/>
            <p:cNvSpPr/>
            <p:nvPr/>
          </p:nvSpPr>
          <p:spPr>
            <a:xfrm>
              <a:off x="2837204" y="1671927"/>
              <a:ext cx="81174" cy="84689"/>
            </a:xfrm>
            <a:custGeom>
              <a:rect b="b" l="l" r="r" t="t"/>
              <a:pathLst>
                <a:path extrusionOk="0" h="3229" w="3095">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4"/>
            <p:cNvSpPr/>
            <p:nvPr/>
          </p:nvSpPr>
          <p:spPr>
            <a:xfrm>
              <a:off x="2908648" y="1626632"/>
              <a:ext cx="9730" cy="35328"/>
            </a:xfrm>
            <a:custGeom>
              <a:rect b="b" l="l" r="r" t="t"/>
              <a:pathLst>
                <a:path extrusionOk="0" h="1347" w="371">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4"/>
            <p:cNvSpPr/>
            <p:nvPr/>
          </p:nvSpPr>
          <p:spPr>
            <a:xfrm>
              <a:off x="2698776" y="1798239"/>
              <a:ext cx="290417" cy="32312"/>
            </a:xfrm>
            <a:custGeom>
              <a:rect b="b" l="l" r="r" t="t"/>
              <a:pathLst>
                <a:path extrusionOk="0" h="1232" w="11073">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4"/>
            <p:cNvSpPr/>
            <p:nvPr/>
          </p:nvSpPr>
          <p:spPr>
            <a:xfrm>
              <a:off x="2695497" y="1651837"/>
              <a:ext cx="59956" cy="58828"/>
            </a:xfrm>
            <a:custGeom>
              <a:rect b="b" l="l" r="r" t="t"/>
              <a:pathLst>
                <a:path extrusionOk="0" h="2243" w="2286">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4"/>
            <p:cNvSpPr/>
            <p:nvPr/>
          </p:nvSpPr>
          <p:spPr>
            <a:xfrm>
              <a:off x="2666332" y="1632402"/>
              <a:ext cx="277933" cy="156159"/>
            </a:xfrm>
            <a:custGeom>
              <a:rect b="b" l="l" r="r" t="t"/>
              <a:pathLst>
                <a:path extrusionOk="0" h="5954" w="10597">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4"/>
            <p:cNvSpPr/>
            <p:nvPr/>
          </p:nvSpPr>
          <p:spPr>
            <a:xfrm>
              <a:off x="2816275" y="1538324"/>
              <a:ext cx="16497" cy="84374"/>
            </a:xfrm>
            <a:custGeom>
              <a:rect b="b" l="l" r="r" t="t"/>
              <a:pathLst>
                <a:path extrusionOk="0" h="3217" w="629">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4"/>
            <p:cNvSpPr/>
            <p:nvPr/>
          </p:nvSpPr>
          <p:spPr>
            <a:xfrm>
              <a:off x="2855144" y="1538875"/>
              <a:ext cx="16418" cy="83823"/>
            </a:xfrm>
            <a:custGeom>
              <a:rect b="b" l="l" r="r" t="t"/>
              <a:pathLst>
                <a:path extrusionOk="0" h="3196" w="626">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74"/>
          <p:cNvGrpSpPr/>
          <p:nvPr/>
        </p:nvGrpSpPr>
        <p:grpSpPr>
          <a:xfrm>
            <a:off x="865841" y="3188546"/>
            <a:ext cx="355776" cy="361599"/>
            <a:chOff x="865841" y="3373121"/>
            <a:chExt cx="355776" cy="361599"/>
          </a:xfrm>
        </p:grpSpPr>
        <p:sp>
          <p:nvSpPr>
            <p:cNvPr id="11681" name="Google Shape;11681;p74"/>
            <p:cNvSpPr/>
            <p:nvPr/>
          </p:nvSpPr>
          <p:spPr>
            <a:xfrm>
              <a:off x="872397" y="3378446"/>
              <a:ext cx="342531" cy="350950"/>
            </a:xfrm>
            <a:custGeom>
              <a:rect b="b" l="l" r="r" t="t"/>
              <a:pathLst>
                <a:path extrusionOk="0" h="13381" w="1306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4"/>
            <p:cNvSpPr/>
            <p:nvPr/>
          </p:nvSpPr>
          <p:spPr>
            <a:xfrm>
              <a:off x="1026615" y="3378446"/>
              <a:ext cx="50016" cy="49150"/>
            </a:xfrm>
            <a:custGeom>
              <a:rect b="b" l="l" r="r" t="t"/>
              <a:pathLst>
                <a:path extrusionOk="0" h="1874" w="1907">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4"/>
            <p:cNvSpPr/>
            <p:nvPr/>
          </p:nvSpPr>
          <p:spPr>
            <a:xfrm>
              <a:off x="1114215" y="3409105"/>
              <a:ext cx="100845" cy="289630"/>
            </a:xfrm>
            <a:custGeom>
              <a:rect b="b" l="l" r="r" t="t"/>
              <a:pathLst>
                <a:path extrusionOk="0" h="11043" w="3845">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4"/>
            <p:cNvSpPr/>
            <p:nvPr/>
          </p:nvSpPr>
          <p:spPr>
            <a:xfrm>
              <a:off x="1026615" y="3680167"/>
              <a:ext cx="50016" cy="49229"/>
            </a:xfrm>
            <a:custGeom>
              <a:rect b="b" l="l" r="r" t="t"/>
              <a:pathLst>
                <a:path extrusionOk="0" h="1877" w="1907">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4"/>
            <p:cNvSpPr/>
            <p:nvPr/>
          </p:nvSpPr>
          <p:spPr>
            <a:xfrm>
              <a:off x="938910" y="3451306"/>
              <a:ext cx="214200" cy="204837"/>
            </a:xfrm>
            <a:custGeom>
              <a:rect b="b" l="l" r="r" t="t"/>
              <a:pathLst>
                <a:path extrusionOk="0" h="7810" w="8167">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4"/>
            <p:cNvSpPr/>
            <p:nvPr/>
          </p:nvSpPr>
          <p:spPr>
            <a:xfrm>
              <a:off x="972350" y="3491093"/>
              <a:ext cx="60218" cy="51485"/>
            </a:xfrm>
            <a:custGeom>
              <a:rect b="b" l="l" r="r" t="t"/>
              <a:pathLst>
                <a:path extrusionOk="0" h="1963" w="2296">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4"/>
            <p:cNvSpPr/>
            <p:nvPr/>
          </p:nvSpPr>
          <p:spPr>
            <a:xfrm>
              <a:off x="1055020" y="3565264"/>
              <a:ext cx="60218" cy="51458"/>
            </a:xfrm>
            <a:custGeom>
              <a:rect b="b" l="l" r="r" t="t"/>
              <a:pathLst>
                <a:path extrusionOk="0" h="1962" w="2296">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4"/>
            <p:cNvSpPr/>
            <p:nvPr/>
          </p:nvSpPr>
          <p:spPr>
            <a:xfrm>
              <a:off x="993595" y="3500246"/>
              <a:ext cx="106090" cy="101684"/>
            </a:xfrm>
            <a:custGeom>
              <a:rect b="b" l="l" r="r" t="t"/>
              <a:pathLst>
                <a:path extrusionOk="0" h="3877" w="4045">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4"/>
            <p:cNvSpPr/>
            <p:nvPr/>
          </p:nvSpPr>
          <p:spPr>
            <a:xfrm>
              <a:off x="933350" y="3446008"/>
              <a:ext cx="225425" cy="215459"/>
            </a:xfrm>
            <a:custGeom>
              <a:rect b="b" l="l" r="r" t="t"/>
              <a:pathLst>
                <a:path extrusionOk="0" h="8215" w="8595">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4"/>
            <p:cNvSpPr/>
            <p:nvPr/>
          </p:nvSpPr>
          <p:spPr>
            <a:xfrm>
              <a:off x="865841" y="3373121"/>
              <a:ext cx="355776" cy="361599"/>
            </a:xfrm>
            <a:custGeom>
              <a:rect b="b" l="l" r="r" t="t"/>
              <a:pathLst>
                <a:path extrusionOk="0" h="13787" w="13565">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1" name="Google Shape;11691;p74"/>
          <p:cNvGrpSpPr/>
          <p:nvPr/>
        </p:nvGrpSpPr>
        <p:grpSpPr>
          <a:xfrm>
            <a:off x="1319524" y="3170580"/>
            <a:ext cx="342793" cy="375709"/>
            <a:chOff x="1319524" y="3355155"/>
            <a:chExt cx="342793" cy="375709"/>
          </a:xfrm>
        </p:grpSpPr>
        <p:sp>
          <p:nvSpPr>
            <p:cNvPr id="11692" name="Google Shape;11692;p74"/>
            <p:cNvSpPr/>
            <p:nvPr/>
          </p:nvSpPr>
          <p:spPr>
            <a:xfrm>
              <a:off x="1400042" y="3360716"/>
              <a:ext cx="256715" cy="364615"/>
            </a:xfrm>
            <a:custGeom>
              <a:rect b="b" l="l" r="r" t="t"/>
              <a:pathLst>
                <a:path extrusionOk="0" h="13902" w="9788">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4"/>
            <p:cNvSpPr/>
            <p:nvPr/>
          </p:nvSpPr>
          <p:spPr>
            <a:xfrm>
              <a:off x="1376202" y="3383035"/>
              <a:ext cx="256715" cy="319949"/>
            </a:xfrm>
            <a:custGeom>
              <a:rect b="b" l="l" r="r" t="t"/>
              <a:pathLst>
                <a:path extrusionOk="0" h="12199" w="9788">
                  <a:moveTo>
                    <a:pt x="0" y="1"/>
                  </a:moveTo>
                  <a:lnTo>
                    <a:pt x="0" y="12198"/>
                  </a:lnTo>
                  <a:lnTo>
                    <a:pt x="9787" y="12198"/>
                  </a:lnTo>
                  <a:lnTo>
                    <a:pt x="978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4"/>
            <p:cNvSpPr/>
            <p:nvPr/>
          </p:nvSpPr>
          <p:spPr>
            <a:xfrm>
              <a:off x="1354616" y="3360716"/>
              <a:ext cx="256715" cy="364615"/>
            </a:xfrm>
            <a:custGeom>
              <a:rect b="b" l="l" r="r" t="t"/>
              <a:pathLst>
                <a:path extrusionOk="0" h="13902" w="9788">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4"/>
            <p:cNvSpPr/>
            <p:nvPr/>
          </p:nvSpPr>
          <p:spPr>
            <a:xfrm>
              <a:off x="1571675" y="3360716"/>
              <a:ext cx="39656" cy="364615"/>
            </a:xfrm>
            <a:custGeom>
              <a:rect b="b" l="l" r="r" t="t"/>
              <a:pathLst>
                <a:path extrusionOk="0" h="13902" w="1512">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4"/>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4"/>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4"/>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4"/>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4"/>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4"/>
            <p:cNvSpPr/>
            <p:nvPr/>
          </p:nvSpPr>
          <p:spPr>
            <a:xfrm>
              <a:off x="1347299" y="3401473"/>
              <a:ext cx="36614" cy="29296"/>
            </a:xfrm>
            <a:custGeom>
              <a:rect b="b" l="l" r="r" t="t"/>
              <a:pathLst>
                <a:path extrusionOk="0" h="1117" w="1396">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4"/>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4"/>
            <p:cNvSpPr/>
            <p:nvPr/>
          </p:nvSpPr>
          <p:spPr>
            <a:xfrm>
              <a:off x="1347561" y="3485768"/>
              <a:ext cx="36745" cy="29427"/>
            </a:xfrm>
            <a:custGeom>
              <a:rect b="b" l="l" r="r" t="t"/>
              <a:pathLst>
                <a:path extrusionOk="0" h="1122" w="1401">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4"/>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4"/>
            <p:cNvSpPr/>
            <p:nvPr/>
          </p:nvSpPr>
          <p:spPr>
            <a:xfrm>
              <a:off x="1348059" y="3570195"/>
              <a:ext cx="36614" cy="29296"/>
            </a:xfrm>
            <a:custGeom>
              <a:rect b="b" l="l" r="r" t="t"/>
              <a:pathLst>
                <a:path extrusionOk="0" h="1117" w="1396">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4"/>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4"/>
            <p:cNvSpPr/>
            <p:nvPr/>
          </p:nvSpPr>
          <p:spPr>
            <a:xfrm>
              <a:off x="1348295" y="3654490"/>
              <a:ext cx="36771" cy="29427"/>
            </a:xfrm>
            <a:custGeom>
              <a:rect b="b" l="l" r="r" t="t"/>
              <a:pathLst>
                <a:path extrusionOk="0" h="1122" w="1402">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4"/>
            <p:cNvSpPr/>
            <p:nvPr/>
          </p:nvSpPr>
          <p:spPr>
            <a:xfrm>
              <a:off x="1445101" y="3422403"/>
              <a:ext cx="74748" cy="185796"/>
            </a:xfrm>
            <a:custGeom>
              <a:rect b="b" l="l" r="r" t="t"/>
              <a:pathLst>
                <a:path extrusionOk="0" h="7084" w="285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4"/>
            <p:cNvSpPr/>
            <p:nvPr/>
          </p:nvSpPr>
          <p:spPr>
            <a:xfrm>
              <a:off x="1320678" y="3355287"/>
              <a:ext cx="341639" cy="375578"/>
            </a:xfrm>
            <a:custGeom>
              <a:rect b="b" l="l" r="r" t="t"/>
              <a:pathLst>
                <a:path extrusionOk="0" h="14320" w="13026">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4"/>
            <p:cNvSpPr/>
            <p:nvPr/>
          </p:nvSpPr>
          <p:spPr>
            <a:xfrm>
              <a:off x="1319524" y="3355155"/>
              <a:ext cx="84085" cy="263586"/>
            </a:xfrm>
            <a:custGeom>
              <a:rect b="b" l="l" r="r" t="t"/>
              <a:pathLst>
                <a:path extrusionOk="0" h="10050" w="3206">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4"/>
            <p:cNvSpPr/>
            <p:nvPr/>
          </p:nvSpPr>
          <p:spPr>
            <a:xfrm>
              <a:off x="1419110" y="3634295"/>
              <a:ext cx="144907" cy="11016"/>
            </a:xfrm>
            <a:custGeom>
              <a:rect b="b" l="l" r="r" t="t"/>
              <a:pathLst>
                <a:path extrusionOk="0" h="420" w="5525">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4"/>
            <p:cNvSpPr/>
            <p:nvPr/>
          </p:nvSpPr>
          <p:spPr>
            <a:xfrm>
              <a:off x="1417221" y="3657768"/>
              <a:ext cx="146795" cy="11016"/>
            </a:xfrm>
            <a:custGeom>
              <a:rect b="b" l="l" r="r" t="t"/>
              <a:pathLst>
                <a:path extrusionOk="0" h="420" w="5597">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4"/>
            <p:cNvSpPr/>
            <p:nvPr/>
          </p:nvSpPr>
          <p:spPr>
            <a:xfrm>
              <a:off x="1439672" y="3417000"/>
              <a:ext cx="86105" cy="196759"/>
            </a:xfrm>
            <a:custGeom>
              <a:rect b="b" l="l" r="r" t="t"/>
              <a:pathLst>
                <a:path extrusionOk="0" h="7502" w="3283">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74"/>
          <p:cNvGrpSpPr/>
          <p:nvPr/>
        </p:nvGrpSpPr>
        <p:grpSpPr>
          <a:xfrm>
            <a:off x="2645009" y="3175433"/>
            <a:ext cx="382161" cy="369991"/>
            <a:chOff x="2645009" y="3360008"/>
            <a:chExt cx="382161" cy="369991"/>
          </a:xfrm>
        </p:grpSpPr>
        <p:sp>
          <p:nvSpPr>
            <p:cNvPr id="11715" name="Google Shape;11715;p74"/>
            <p:cNvSpPr/>
            <p:nvPr/>
          </p:nvSpPr>
          <p:spPr>
            <a:xfrm>
              <a:off x="2669112" y="3666607"/>
              <a:ext cx="57963" cy="57963"/>
            </a:xfrm>
            <a:custGeom>
              <a:rect b="b" l="l" r="r" t="t"/>
              <a:pathLst>
                <a:path extrusionOk="0" h="2210" w="2210">
                  <a:moveTo>
                    <a:pt x="1" y="1"/>
                  </a:moveTo>
                  <a:lnTo>
                    <a:pt x="1" y="2209"/>
                  </a:lnTo>
                  <a:lnTo>
                    <a:pt x="2209" y="2209"/>
                  </a:lnTo>
                  <a:lnTo>
                    <a:pt x="2209"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4"/>
            <p:cNvSpPr/>
            <p:nvPr/>
          </p:nvSpPr>
          <p:spPr>
            <a:xfrm>
              <a:off x="2669112" y="3666607"/>
              <a:ext cx="57963" cy="17441"/>
            </a:xfrm>
            <a:custGeom>
              <a:rect b="b" l="l" r="r" t="t"/>
              <a:pathLst>
                <a:path extrusionOk="0" h="665" w="2210">
                  <a:moveTo>
                    <a:pt x="1" y="1"/>
                  </a:moveTo>
                  <a:lnTo>
                    <a:pt x="1" y="665"/>
                  </a:lnTo>
                  <a:lnTo>
                    <a:pt x="2209" y="665"/>
                  </a:lnTo>
                  <a:lnTo>
                    <a:pt x="220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4"/>
            <p:cNvSpPr/>
            <p:nvPr/>
          </p:nvSpPr>
          <p:spPr>
            <a:xfrm>
              <a:off x="2663316" y="3643396"/>
              <a:ext cx="63628" cy="23238"/>
            </a:xfrm>
            <a:custGeom>
              <a:rect b="b" l="l" r="r" t="t"/>
              <a:pathLst>
                <a:path extrusionOk="0" h="886" w="2426">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4"/>
            <p:cNvSpPr/>
            <p:nvPr/>
          </p:nvSpPr>
          <p:spPr>
            <a:xfrm>
              <a:off x="2721226" y="3463947"/>
              <a:ext cx="46344" cy="260623"/>
            </a:xfrm>
            <a:custGeom>
              <a:rect b="b" l="l" r="r" t="t"/>
              <a:pathLst>
                <a:path extrusionOk="0" h="9937" w="1767">
                  <a:moveTo>
                    <a:pt x="222" y="0"/>
                  </a:moveTo>
                  <a:lnTo>
                    <a:pt x="1" y="9936"/>
                  </a:lnTo>
                  <a:lnTo>
                    <a:pt x="1767" y="9936"/>
                  </a:lnTo>
                  <a:lnTo>
                    <a:pt x="154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4"/>
            <p:cNvSpPr/>
            <p:nvPr/>
          </p:nvSpPr>
          <p:spPr>
            <a:xfrm>
              <a:off x="2790782" y="3527549"/>
              <a:ext cx="34725" cy="92767"/>
            </a:xfrm>
            <a:custGeom>
              <a:rect b="b" l="l" r="r" t="t"/>
              <a:pathLst>
                <a:path extrusionOk="0" h="3537" w="1324">
                  <a:moveTo>
                    <a:pt x="221" y="0"/>
                  </a:moveTo>
                  <a:lnTo>
                    <a:pt x="0" y="3537"/>
                  </a:lnTo>
                  <a:lnTo>
                    <a:pt x="1323"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4"/>
            <p:cNvSpPr/>
            <p:nvPr/>
          </p:nvSpPr>
          <p:spPr>
            <a:xfrm>
              <a:off x="2726655" y="3463947"/>
              <a:ext cx="35486" cy="17310"/>
            </a:xfrm>
            <a:custGeom>
              <a:rect b="b" l="l" r="r" t="t"/>
              <a:pathLst>
                <a:path extrusionOk="0" h="660" w="1353">
                  <a:moveTo>
                    <a:pt x="15" y="0"/>
                  </a:moveTo>
                  <a:lnTo>
                    <a:pt x="1" y="659"/>
                  </a:lnTo>
                  <a:lnTo>
                    <a:pt x="1353" y="659"/>
                  </a:lnTo>
                  <a:lnTo>
                    <a:pt x="1338"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4"/>
            <p:cNvSpPr/>
            <p:nvPr/>
          </p:nvSpPr>
          <p:spPr>
            <a:xfrm>
              <a:off x="2795450" y="3527549"/>
              <a:ext cx="25388" cy="17441"/>
            </a:xfrm>
            <a:custGeom>
              <a:rect b="b" l="l" r="r" t="t"/>
              <a:pathLst>
                <a:path extrusionOk="0" h="665" w="968">
                  <a:moveTo>
                    <a:pt x="43" y="0"/>
                  </a:moveTo>
                  <a:lnTo>
                    <a:pt x="0" y="664"/>
                  </a:lnTo>
                  <a:lnTo>
                    <a:pt x="967"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4"/>
            <p:cNvSpPr/>
            <p:nvPr/>
          </p:nvSpPr>
          <p:spPr>
            <a:xfrm>
              <a:off x="2848692" y="3527549"/>
              <a:ext cx="34725" cy="92767"/>
            </a:xfrm>
            <a:custGeom>
              <a:rect b="b" l="l" r="r" t="t"/>
              <a:pathLst>
                <a:path extrusionOk="0" h="3537" w="1324">
                  <a:moveTo>
                    <a:pt x="222" y="0"/>
                  </a:moveTo>
                  <a:lnTo>
                    <a:pt x="1" y="3537"/>
                  </a:lnTo>
                  <a:lnTo>
                    <a:pt x="1324" y="3537"/>
                  </a:lnTo>
                  <a:lnTo>
                    <a:pt x="1103"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4"/>
            <p:cNvSpPr/>
            <p:nvPr/>
          </p:nvSpPr>
          <p:spPr>
            <a:xfrm>
              <a:off x="2853361" y="3527549"/>
              <a:ext cx="25388" cy="17441"/>
            </a:xfrm>
            <a:custGeom>
              <a:rect b="b" l="l" r="r" t="t"/>
              <a:pathLst>
                <a:path extrusionOk="0" h="665" w="968">
                  <a:moveTo>
                    <a:pt x="44" y="0"/>
                  </a:moveTo>
                  <a:lnTo>
                    <a:pt x="1" y="664"/>
                  </a:lnTo>
                  <a:lnTo>
                    <a:pt x="968" y="664"/>
                  </a:lnTo>
                  <a:lnTo>
                    <a:pt x="92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4"/>
            <p:cNvSpPr/>
            <p:nvPr/>
          </p:nvSpPr>
          <p:spPr>
            <a:xfrm>
              <a:off x="2906629" y="3527549"/>
              <a:ext cx="34725" cy="92767"/>
            </a:xfrm>
            <a:custGeom>
              <a:rect b="b" l="l" r="r" t="t"/>
              <a:pathLst>
                <a:path extrusionOk="0" h="3537" w="1324">
                  <a:moveTo>
                    <a:pt x="217" y="0"/>
                  </a:moveTo>
                  <a:lnTo>
                    <a:pt x="0" y="3537"/>
                  </a:lnTo>
                  <a:lnTo>
                    <a:pt x="1324"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4"/>
            <p:cNvSpPr/>
            <p:nvPr/>
          </p:nvSpPr>
          <p:spPr>
            <a:xfrm>
              <a:off x="2911297" y="3527549"/>
              <a:ext cx="25388" cy="17441"/>
            </a:xfrm>
            <a:custGeom>
              <a:rect b="b" l="l" r="r" t="t"/>
              <a:pathLst>
                <a:path extrusionOk="0" h="665" w="968">
                  <a:moveTo>
                    <a:pt x="39" y="0"/>
                  </a:moveTo>
                  <a:lnTo>
                    <a:pt x="0" y="664"/>
                  </a:lnTo>
                  <a:lnTo>
                    <a:pt x="968"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4"/>
            <p:cNvSpPr/>
            <p:nvPr/>
          </p:nvSpPr>
          <p:spPr>
            <a:xfrm>
              <a:off x="2744333" y="3643396"/>
              <a:ext cx="243339" cy="81174"/>
            </a:xfrm>
            <a:custGeom>
              <a:rect b="b" l="l" r="r" t="t"/>
              <a:pathLst>
                <a:path extrusionOk="0" h="3095" w="9278">
                  <a:moveTo>
                    <a:pt x="0" y="0"/>
                  </a:moveTo>
                  <a:lnTo>
                    <a:pt x="0" y="3094"/>
                  </a:lnTo>
                  <a:lnTo>
                    <a:pt x="9277" y="3094"/>
                  </a:lnTo>
                  <a:lnTo>
                    <a:pt x="9277"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4"/>
            <p:cNvSpPr/>
            <p:nvPr/>
          </p:nvSpPr>
          <p:spPr>
            <a:xfrm>
              <a:off x="2744333" y="3643396"/>
              <a:ext cx="243339" cy="17441"/>
            </a:xfrm>
            <a:custGeom>
              <a:rect b="b" l="l" r="r" t="t"/>
              <a:pathLst>
                <a:path extrusionOk="0" h="665" w="9278">
                  <a:moveTo>
                    <a:pt x="0" y="0"/>
                  </a:moveTo>
                  <a:lnTo>
                    <a:pt x="0" y="664"/>
                  </a:lnTo>
                  <a:lnTo>
                    <a:pt x="9277" y="664"/>
                  </a:lnTo>
                  <a:lnTo>
                    <a:pt x="9277"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4"/>
            <p:cNvSpPr/>
            <p:nvPr/>
          </p:nvSpPr>
          <p:spPr>
            <a:xfrm>
              <a:off x="2738641" y="3620289"/>
              <a:ext cx="254826" cy="23133"/>
            </a:xfrm>
            <a:custGeom>
              <a:rect b="b" l="l" r="r" t="t"/>
              <a:pathLst>
                <a:path extrusionOk="0" h="882" w="9716">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4"/>
            <p:cNvSpPr/>
            <p:nvPr/>
          </p:nvSpPr>
          <p:spPr>
            <a:xfrm>
              <a:off x="2736569" y="3365384"/>
              <a:ext cx="290601" cy="127492"/>
            </a:xfrm>
            <a:custGeom>
              <a:rect b="b" l="l" r="r" t="t"/>
              <a:pathLst>
                <a:path extrusionOk="0" h="4861" w="1108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4"/>
            <p:cNvSpPr/>
            <p:nvPr/>
          </p:nvSpPr>
          <p:spPr>
            <a:xfrm>
              <a:off x="2735494" y="3383298"/>
              <a:ext cx="270983" cy="109683"/>
            </a:xfrm>
            <a:custGeom>
              <a:rect b="b" l="l" r="r" t="t"/>
              <a:pathLst>
                <a:path extrusionOk="0" h="4182" w="10332">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4"/>
            <p:cNvSpPr/>
            <p:nvPr/>
          </p:nvSpPr>
          <p:spPr>
            <a:xfrm>
              <a:off x="2645009" y="3458492"/>
              <a:ext cx="373453" cy="271507"/>
            </a:xfrm>
            <a:custGeom>
              <a:rect b="b" l="l" r="r" t="t"/>
              <a:pathLst>
                <a:path extrusionOk="0" h="10352" w="14239">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4"/>
            <p:cNvSpPr/>
            <p:nvPr/>
          </p:nvSpPr>
          <p:spPr>
            <a:xfrm>
              <a:off x="2733239" y="3360008"/>
              <a:ext cx="286745" cy="138376"/>
            </a:xfrm>
            <a:custGeom>
              <a:rect b="b" l="l" r="r" t="t"/>
              <a:pathLst>
                <a:path extrusionOk="0" h="5276" w="10933">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4"/>
            <p:cNvSpPr/>
            <p:nvPr/>
          </p:nvSpPr>
          <p:spPr>
            <a:xfrm>
              <a:off x="2779294" y="3661178"/>
              <a:ext cx="11304" cy="22739"/>
            </a:xfrm>
            <a:custGeom>
              <a:rect b="b" l="l" r="r" t="t"/>
              <a:pathLst>
                <a:path extrusionOk="0" h="867" w="431">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4"/>
            <p:cNvSpPr/>
            <p:nvPr/>
          </p:nvSpPr>
          <p:spPr>
            <a:xfrm>
              <a:off x="2802637" y="3661178"/>
              <a:ext cx="10884" cy="22188"/>
            </a:xfrm>
            <a:custGeom>
              <a:rect b="b" l="l" r="r" t="t"/>
              <a:pathLst>
                <a:path extrusionOk="0" h="846" w="415">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4"/>
            <p:cNvSpPr/>
            <p:nvPr/>
          </p:nvSpPr>
          <p:spPr>
            <a:xfrm>
              <a:off x="2825848" y="3661178"/>
              <a:ext cx="10884" cy="22188"/>
            </a:xfrm>
            <a:custGeom>
              <a:rect b="b" l="l" r="r" t="t"/>
              <a:pathLst>
                <a:path extrusionOk="0" h="846" w="415">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4"/>
            <p:cNvSpPr/>
            <p:nvPr/>
          </p:nvSpPr>
          <p:spPr>
            <a:xfrm>
              <a:off x="2848876" y="3661178"/>
              <a:ext cx="11278" cy="22739"/>
            </a:xfrm>
            <a:custGeom>
              <a:rect b="b" l="l" r="r" t="t"/>
              <a:pathLst>
                <a:path extrusionOk="0" h="867" w="43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4"/>
            <p:cNvSpPr/>
            <p:nvPr/>
          </p:nvSpPr>
          <p:spPr>
            <a:xfrm>
              <a:off x="2871982" y="3661178"/>
              <a:ext cx="11252" cy="22739"/>
            </a:xfrm>
            <a:custGeom>
              <a:rect b="b" l="l" r="r" t="t"/>
              <a:pathLst>
                <a:path extrusionOk="0" h="867" w="429">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4"/>
            <p:cNvSpPr/>
            <p:nvPr/>
          </p:nvSpPr>
          <p:spPr>
            <a:xfrm>
              <a:off x="2895141" y="3661178"/>
              <a:ext cx="11252" cy="22739"/>
            </a:xfrm>
            <a:custGeom>
              <a:rect b="b" l="l" r="r" t="t"/>
              <a:pathLst>
                <a:path extrusionOk="0" h="867" w="429">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4"/>
            <p:cNvSpPr/>
            <p:nvPr/>
          </p:nvSpPr>
          <p:spPr>
            <a:xfrm>
              <a:off x="2918300" y="3661178"/>
              <a:ext cx="11252" cy="22739"/>
            </a:xfrm>
            <a:custGeom>
              <a:rect b="b" l="l" r="r" t="t"/>
              <a:pathLst>
                <a:path extrusionOk="0" h="867" w="429">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4"/>
            <p:cNvSpPr/>
            <p:nvPr/>
          </p:nvSpPr>
          <p:spPr>
            <a:xfrm>
              <a:off x="2941459" y="3661178"/>
              <a:ext cx="11330" cy="22739"/>
            </a:xfrm>
            <a:custGeom>
              <a:rect b="b" l="l" r="r" t="t"/>
              <a:pathLst>
                <a:path extrusionOk="0" h="867" w="432">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74"/>
          <p:cNvGrpSpPr/>
          <p:nvPr/>
        </p:nvGrpSpPr>
        <p:grpSpPr>
          <a:xfrm>
            <a:off x="1277639" y="2264971"/>
            <a:ext cx="409411" cy="332066"/>
            <a:chOff x="1277639" y="2449546"/>
            <a:chExt cx="409411" cy="332066"/>
          </a:xfrm>
        </p:grpSpPr>
        <p:sp>
          <p:nvSpPr>
            <p:cNvPr id="11742" name="Google Shape;11742;p74"/>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4"/>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4"/>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4"/>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4"/>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4"/>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4"/>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4"/>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4"/>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4"/>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4"/>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4"/>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4"/>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4"/>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4"/>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4"/>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4"/>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4"/>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4"/>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4"/>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74"/>
          <p:cNvGrpSpPr/>
          <p:nvPr/>
        </p:nvGrpSpPr>
        <p:grpSpPr>
          <a:xfrm>
            <a:off x="868254" y="2264578"/>
            <a:ext cx="332670" cy="332696"/>
            <a:chOff x="868254" y="2449153"/>
            <a:chExt cx="332670" cy="332696"/>
          </a:xfrm>
        </p:grpSpPr>
        <p:sp>
          <p:nvSpPr>
            <p:cNvPr id="11763" name="Google Shape;11763;p74"/>
            <p:cNvSpPr/>
            <p:nvPr/>
          </p:nvSpPr>
          <p:spPr>
            <a:xfrm>
              <a:off x="978802" y="2454084"/>
              <a:ext cx="109683" cy="322834"/>
            </a:xfrm>
            <a:custGeom>
              <a:rect b="b" l="l" r="r" t="t"/>
              <a:pathLst>
                <a:path extrusionOk="0" h="12309" w="4182">
                  <a:moveTo>
                    <a:pt x="0" y="1"/>
                  </a:moveTo>
                  <a:lnTo>
                    <a:pt x="0" y="12309"/>
                  </a:lnTo>
                  <a:lnTo>
                    <a:pt x="4182" y="12309"/>
                  </a:lnTo>
                  <a:lnTo>
                    <a:pt x="4182"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4"/>
            <p:cNvSpPr/>
            <p:nvPr/>
          </p:nvSpPr>
          <p:spPr>
            <a:xfrm>
              <a:off x="1063727" y="2454084"/>
              <a:ext cx="24759" cy="322834"/>
            </a:xfrm>
            <a:custGeom>
              <a:rect b="b" l="l" r="r" t="t"/>
              <a:pathLst>
                <a:path extrusionOk="0" h="12309" w="944">
                  <a:moveTo>
                    <a:pt x="0" y="1"/>
                  </a:moveTo>
                  <a:lnTo>
                    <a:pt x="0" y="12309"/>
                  </a:lnTo>
                  <a:lnTo>
                    <a:pt x="944" y="12309"/>
                  </a:lnTo>
                  <a:lnTo>
                    <a:pt x="94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4"/>
            <p:cNvSpPr/>
            <p:nvPr/>
          </p:nvSpPr>
          <p:spPr>
            <a:xfrm>
              <a:off x="873158" y="2454084"/>
              <a:ext cx="107559" cy="322965"/>
            </a:xfrm>
            <a:custGeom>
              <a:rect b="b" l="l" r="r" t="t"/>
              <a:pathLst>
                <a:path extrusionOk="0" h="12314" w="4101">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4"/>
            <p:cNvSpPr/>
            <p:nvPr/>
          </p:nvSpPr>
          <p:spPr>
            <a:xfrm>
              <a:off x="956588" y="2454084"/>
              <a:ext cx="24129" cy="322834"/>
            </a:xfrm>
            <a:custGeom>
              <a:rect b="b" l="l" r="r" t="t"/>
              <a:pathLst>
                <a:path extrusionOk="0" h="12309" w="920">
                  <a:moveTo>
                    <a:pt x="0" y="1"/>
                  </a:moveTo>
                  <a:lnTo>
                    <a:pt x="0" y="12309"/>
                  </a:lnTo>
                  <a:lnTo>
                    <a:pt x="919" y="12309"/>
                  </a:lnTo>
                  <a:lnTo>
                    <a:pt x="919"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4"/>
            <p:cNvSpPr/>
            <p:nvPr/>
          </p:nvSpPr>
          <p:spPr>
            <a:xfrm>
              <a:off x="1086938" y="2454084"/>
              <a:ext cx="109080" cy="322965"/>
            </a:xfrm>
            <a:custGeom>
              <a:rect b="b" l="l" r="r" t="t"/>
              <a:pathLst>
                <a:path extrusionOk="0" h="12314" w="4159">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4"/>
            <p:cNvSpPr/>
            <p:nvPr/>
          </p:nvSpPr>
          <p:spPr>
            <a:xfrm>
              <a:off x="1146265" y="2454084"/>
              <a:ext cx="49754" cy="322965"/>
            </a:xfrm>
            <a:custGeom>
              <a:rect b="b" l="l" r="r" t="t"/>
              <a:pathLst>
                <a:path extrusionOk="0" h="12314" w="1897">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4"/>
            <p:cNvSpPr/>
            <p:nvPr/>
          </p:nvSpPr>
          <p:spPr>
            <a:xfrm>
              <a:off x="910768" y="2711900"/>
              <a:ext cx="31840" cy="31840"/>
            </a:xfrm>
            <a:custGeom>
              <a:rect b="b" l="l" r="r" t="t"/>
              <a:pathLst>
                <a:path extrusionOk="0" h="1214" w="1214">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4"/>
            <p:cNvSpPr/>
            <p:nvPr/>
          </p:nvSpPr>
          <p:spPr>
            <a:xfrm>
              <a:off x="101866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4"/>
            <p:cNvSpPr/>
            <p:nvPr/>
          </p:nvSpPr>
          <p:spPr>
            <a:xfrm>
              <a:off x="112517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4"/>
            <p:cNvSpPr/>
            <p:nvPr/>
          </p:nvSpPr>
          <p:spPr>
            <a:xfrm>
              <a:off x="896894" y="2607409"/>
              <a:ext cx="59720" cy="40285"/>
            </a:xfrm>
            <a:custGeom>
              <a:rect b="b" l="l" r="r" t="t"/>
              <a:pathLst>
                <a:path extrusionOk="0" h="1536" w="2277">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4"/>
            <p:cNvSpPr/>
            <p:nvPr/>
          </p:nvSpPr>
          <p:spPr>
            <a:xfrm>
              <a:off x="896763" y="2489307"/>
              <a:ext cx="59982" cy="118129"/>
            </a:xfrm>
            <a:custGeom>
              <a:rect b="b" l="l" r="r" t="t"/>
              <a:pathLst>
                <a:path extrusionOk="0" h="4504" w="2287">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4"/>
            <p:cNvSpPr/>
            <p:nvPr/>
          </p:nvSpPr>
          <p:spPr>
            <a:xfrm>
              <a:off x="100466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4"/>
            <p:cNvSpPr/>
            <p:nvPr/>
          </p:nvSpPr>
          <p:spPr>
            <a:xfrm>
              <a:off x="1004663" y="2607409"/>
              <a:ext cx="59851" cy="40285"/>
            </a:xfrm>
            <a:custGeom>
              <a:rect b="b" l="l" r="r" t="t"/>
              <a:pathLst>
                <a:path extrusionOk="0" h="1536" w="2282">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4"/>
            <p:cNvSpPr/>
            <p:nvPr/>
          </p:nvSpPr>
          <p:spPr>
            <a:xfrm>
              <a:off x="111117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4"/>
            <p:cNvSpPr/>
            <p:nvPr/>
          </p:nvSpPr>
          <p:spPr>
            <a:xfrm>
              <a:off x="1111173" y="2607409"/>
              <a:ext cx="59851" cy="40285"/>
            </a:xfrm>
            <a:custGeom>
              <a:rect b="b" l="l" r="r" t="t"/>
              <a:pathLst>
                <a:path extrusionOk="0" h="1536" w="2282">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4"/>
            <p:cNvSpPr/>
            <p:nvPr/>
          </p:nvSpPr>
          <p:spPr>
            <a:xfrm>
              <a:off x="868254" y="2449153"/>
              <a:ext cx="332670" cy="332696"/>
            </a:xfrm>
            <a:custGeom>
              <a:rect b="b" l="l" r="r" t="t"/>
              <a:pathLst>
                <a:path extrusionOk="0" h="12685" w="12684">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4"/>
            <p:cNvSpPr/>
            <p:nvPr/>
          </p:nvSpPr>
          <p:spPr>
            <a:xfrm>
              <a:off x="905969" y="2706995"/>
              <a:ext cx="48626" cy="41649"/>
            </a:xfrm>
            <a:custGeom>
              <a:rect b="b" l="l" r="r" t="t"/>
              <a:pathLst>
                <a:path extrusionOk="0" h="1588" w="1854">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4"/>
            <p:cNvSpPr/>
            <p:nvPr/>
          </p:nvSpPr>
          <p:spPr>
            <a:xfrm>
              <a:off x="1006813" y="2706995"/>
              <a:ext cx="48600" cy="41623"/>
            </a:xfrm>
            <a:custGeom>
              <a:rect b="b" l="l" r="r" t="t"/>
              <a:pathLst>
                <a:path extrusionOk="0" h="1587" w="1853">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4"/>
            <p:cNvSpPr/>
            <p:nvPr/>
          </p:nvSpPr>
          <p:spPr>
            <a:xfrm>
              <a:off x="1113323" y="2706995"/>
              <a:ext cx="48626" cy="41623"/>
            </a:xfrm>
            <a:custGeom>
              <a:rect b="b" l="l" r="r" t="t"/>
              <a:pathLst>
                <a:path extrusionOk="0" h="1587" w="1854">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4"/>
            <p:cNvSpPr/>
            <p:nvPr/>
          </p:nvSpPr>
          <p:spPr>
            <a:xfrm>
              <a:off x="910637" y="2514407"/>
              <a:ext cx="32207" cy="9862"/>
            </a:xfrm>
            <a:custGeom>
              <a:rect b="b" l="l" r="r" t="t"/>
              <a:pathLst>
                <a:path extrusionOk="0" h="376" w="1228">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4"/>
            <p:cNvSpPr/>
            <p:nvPr/>
          </p:nvSpPr>
          <p:spPr>
            <a:xfrm>
              <a:off x="910637" y="2543441"/>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4"/>
            <p:cNvSpPr/>
            <p:nvPr/>
          </p:nvSpPr>
          <p:spPr>
            <a:xfrm>
              <a:off x="910637" y="2572343"/>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4"/>
            <p:cNvSpPr/>
            <p:nvPr/>
          </p:nvSpPr>
          <p:spPr>
            <a:xfrm>
              <a:off x="891963" y="2484376"/>
              <a:ext cx="69555" cy="168118"/>
            </a:xfrm>
            <a:custGeom>
              <a:rect b="b" l="l" r="r" t="t"/>
              <a:pathLst>
                <a:path extrusionOk="0" h="6410" w="2652">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4"/>
            <p:cNvSpPr/>
            <p:nvPr/>
          </p:nvSpPr>
          <p:spPr>
            <a:xfrm>
              <a:off x="999863" y="2484507"/>
              <a:ext cx="69450" cy="167987"/>
            </a:xfrm>
            <a:custGeom>
              <a:rect b="b" l="l" r="r" t="t"/>
              <a:pathLst>
                <a:path extrusionOk="0" h="6405" w="2648">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4"/>
            <p:cNvSpPr/>
            <p:nvPr/>
          </p:nvSpPr>
          <p:spPr>
            <a:xfrm>
              <a:off x="1106373" y="2484507"/>
              <a:ext cx="69582" cy="167987"/>
            </a:xfrm>
            <a:custGeom>
              <a:rect b="b" l="l" r="r" t="t"/>
              <a:pathLst>
                <a:path extrusionOk="0" h="6405" w="2653">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4"/>
            <p:cNvSpPr/>
            <p:nvPr/>
          </p:nvSpPr>
          <p:spPr>
            <a:xfrm>
              <a:off x="1125047" y="2514407"/>
              <a:ext cx="32102" cy="9862"/>
            </a:xfrm>
            <a:custGeom>
              <a:rect b="b" l="l" r="r" t="t"/>
              <a:pathLst>
                <a:path extrusionOk="0" h="376" w="1224">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4"/>
            <p:cNvSpPr/>
            <p:nvPr/>
          </p:nvSpPr>
          <p:spPr>
            <a:xfrm>
              <a:off x="1125047" y="2543441"/>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4"/>
            <p:cNvSpPr/>
            <p:nvPr/>
          </p:nvSpPr>
          <p:spPr>
            <a:xfrm>
              <a:off x="1125047" y="2572343"/>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4"/>
            <p:cNvSpPr/>
            <p:nvPr/>
          </p:nvSpPr>
          <p:spPr>
            <a:xfrm>
              <a:off x="1018537" y="2514407"/>
              <a:ext cx="32102" cy="9862"/>
            </a:xfrm>
            <a:custGeom>
              <a:rect b="b" l="l" r="r" t="t"/>
              <a:pathLst>
                <a:path extrusionOk="0" h="376" w="1224">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4"/>
            <p:cNvSpPr/>
            <p:nvPr/>
          </p:nvSpPr>
          <p:spPr>
            <a:xfrm>
              <a:off x="1018537" y="2543441"/>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4"/>
            <p:cNvSpPr/>
            <p:nvPr/>
          </p:nvSpPr>
          <p:spPr>
            <a:xfrm>
              <a:off x="1018537" y="2572343"/>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74"/>
          <p:cNvGrpSpPr/>
          <p:nvPr/>
        </p:nvGrpSpPr>
        <p:grpSpPr>
          <a:xfrm>
            <a:off x="3140473" y="4172969"/>
            <a:ext cx="289158" cy="252938"/>
            <a:chOff x="3140473" y="4357544"/>
            <a:chExt cx="289158" cy="252938"/>
          </a:xfrm>
        </p:grpSpPr>
        <p:sp>
          <p:nvSpPr>
            <p:cNvPr id="11795" name="Google Shape;11795;p74"/>
            <p:cNvSpPr/>
            <p:nvPr/>
          </p:nvSpPr>
          <p:spPr>
            <a:xfrm>
              <a:off x="3144774" y="4425185"/>
              <a:ext cx="280687" cy="181127"/>
            </a:xfrm>
            <a:custGeom>
              <a:rect b="b" l="l" r="r" t="t"/>
              <a:pathLst>
                <a:path extrusionOk="0" h="6906" w="10702">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4"/>
            <p:cNvSpPr/>
            <p:nvPr/>
          </p:nvSpPr>
          <p:spPr>
            <a:xfrm>
              <a:off x="3144774" y="4425185"/>
              <a:ext cx="280687" cy="13533"/>
            </a:xfrm>
            <a:custGeom>
              <a:rect b="b" l="l" r="r" t="t"/>
              <a:pathLst>
                <a:path extrusionOk="0" h="516" w="10702">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4"/>
            <p:cNvSpPr/>
            <p:nvPr/>
          </p:nvSpPr>
          <p:spPr>
            <a:xfrm>
              <a:off x="3171894" y="4461405"/>
              <a:ext cx="90511" cy="117657"/>
            </a:xfrm>
            <a:custGeom>
              <a:rect b="b" l="l" r="r" t="t"/>
              <a:pathLst>
                <a:path extrusionOk="0" h="4486" w="3451">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4"/>
            <p:cNvSpPr/>
            <p:nvPr/>
          </p:nvSpPr>
          <p:spPr>
            <a:xfrm>
              <a:off x="3289629" y="4461405"/>
              <a:ext cx="108582" cy="18071"/>
            </a:xfrm>
            <a:custGeom>
              <a:rect b="b" l="l" r="r" t="t"/>
              <a:pathLst>
                <a:path extrusionOk="0" h="689" w="414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4"/>
            <p:cNvSpPr/>
            <p:nvPr/>
          </p:nvSpPr>
          <p:spPr>
            <a:xfrm>
              <a:off x="3289629" y="4497625"/>
              <a:ext cx="81436" cy="18071"/>
            </a:xfrm>
            <a:custGeom>
              <a:rect b="b" l="l" r="r" t="t"/>
              <a:pathLst>
                <a:path extrusionOk="0" h="689" w="3105">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4"/>
            <p:cNvSpPr/>
            <p:nvPr/>
          </p:nvSpPr>
          <p:spPr>
            <a:xfrm>
              <a:off x="3262378" y="4361846"/>
              <a:ext cx="45347" cy="81410"/>
            </a:xfrm>
            <a:custGeom>
              <a:rect b="b" l="l" r="r" t="t"/>
              <a:pathLst>
                <a:path extrusionOk="0" h="3104" w="1729">
                  <a:moveTo>
                    <a:pt x="1" y="0"/>
                  </a:moveTo>
                  <a:lnTo>
                    <a:pt x="347" y="3104"/>
                  </a:lnTo>
                  <a:lnTo>
                    <a:pt x="1382" y="3104"/>
                  </a:lnTo>
                  <a:lnTo>
                    <a:pt x="1728" y="0"/>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4"/>
            <p:cNvSpPr/>
            <p:nvPr/>
          </p:nvSpPr>
          <p:spPr>
            <a:xfrm>
              <a:off x="3189938" y="4520233"/>
              <a:ext cx="54422" cy="58828"/>
            </a:xfrm>
            <a:custGeom>
              <a:rect b="b" l="l" r="r" t="t"/>
              <a:pathLst>
                <a:path extrusionOk="0" h="2243" w="2075">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4"/>
            <p:cNvSpPr/>
            <p:nvPr/>
          </p:nvSpPr>
          <p:spPr>
            <a:xfrm>
              <a:off x="3190069" y="4534475"/>
              <a:ext cx="54291" cy="44587"/>
            </a:xfrm>
            <a:custGeom>
              <a:rect b="b" l="l" r="r" t="t"/>
              <a:pathLst>
                <a:path extrusionOk="0" h="1700" w="207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4"/>
            <p:cNvSpPr/>
            <p:nvPr/>
          </p:nvSpPr>
          <p:spPr>
            <a:xfrm>
              <a:off x="3190069" y="4542553"/>
              <a:ext cx="13533" cy="36509"/>
            </a:xfrm>
            <a:custGeom>
              <a:rect b="b" l="l" r="r" t="t"/>
              <a:pathLst>
                <a:path extrusionOk="0" h="1392" w="516">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4"/>
            <p:cNvSpPr/>
            <p:nvPr/>
          </p:nvSpPr>
          <p:spPr>
            <a:xfrm>
              <a:off x="3230696" y="4542553"/>
              <a:ext cx="13665" cy="36509"/>
            </a:xfrm>
            <a:custGeom>
              <a:rect b="b" l="l" r="r" t="t"/>
              <a:pathLst>
                <a:path extrusionOk="0" h="1392" w="521">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4"/>
            <p:cNvSpPr/>
            <p:nvPr/>
          </p:nvSpPr>
          <p:spPr>
            <a:xfrm>
              <a:off x="3199039" y="4484013"/>
              <a:ext cx="36246" cy="40784"/>
            </a:xfrm>
            <a:custGeom>
              <a:rect b="b" l="l" r="r" t="t"/>
              <a:pathLst>
                <a:path extrusionOk="0" h="1555" w="1382">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4"/>
            <p:cNvSpPr/>
            <p:nvPr/>
          </p:nvSpPr>
          <p:spPr>
            <a:xfrm>
              <a:off x="3199039" y="4484013"/>
              <a:ext cx="24890" cy="40784"/>
            </a:xfrm>
            <a:custGeom>
              <a:rect b="b" l="l" r="r" t="t"/>
              <a:pathLst>
                <a:path extrusionOk="0" h="1555" w="949">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4"/>
            <p:cNvSpPr/>
            <p:nvPr/>
          </p:nvSpPr>
          <p:spPr>
            <a:xfrm>
              <a:off x="3199039" y="4484013"/>
              <a:ext cx="36351" cy="18071"/>
            </a:xfrm>
            <a:custGeom>
              <a:rect b="b" l="l" r="r" t="t"/>
              <a:pathLst>
                <a:path extrusionOk="0" h="689" w="1386">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4"/>
            <p:cNvSpPr/>
            <p:nvPr/>
          </p:nvSpPr>
          <p:spPr>
            <a:xfrm>
              <a:off x="3199039" y="4484013"/>
              <a:ext cx="24890" cy="16550"/>
            </a:xfrm>
            <a:custGeom>
              <a:rect b="b" l="l" r="r" t="t"/>
              <a:pathLst>
                <a:path extrusionOk="0" h="631" w="949">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4"/>
            <p:cNvSpPr/>
            <p:nvPr/>
          </p:nvSpPr>
          <p:spPr>
            <a:xfrm>
              <a:off x="3140473" y="4357544"/>
              <a:ext cx="289158" cy="252938"/>
            </a:xfrm>
            <a:custGeom>
              <a:rect b="b" l="l" r="r" t="t"/>
              <a:pathLst>
                <a:path extrusionOk="0" h="9644" w="11025">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4"/>
            <p:cNvSpPr/>
            <p:nvPr/>
          </p:nvSpPr>
          <p:spPr>
            <a:xfrm>
              <a:off x="3167723" y="4457130"/>
              <a:ext cx="98983" cy="126233"/>
            </a:xfrm>
            <a:custGeom>
              <a:rect b="b" l="l" r="r" t="t"/>
              <a:pathLst>
                <a:path extrusionOk="0" h="4813" w="3774">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4"/>
            <p:cNvSpPr/>
            <p:nvPr/>
          </p:nvSpPr>
          <p:spPr>
            <a:xfrm>
              <a:off x="3285354" y="4457130"/>
              <a:ext cx="117132" cy="26647"/>
            </a:xfrm>
            <a:custGeom>
              <a:rect b="b" l="l" r="r" t="t"/>
              <a:pathLst>
                <a:path extrusionOk="0" h="1016" w="4466">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4"/>
            <p:cNvSpPr/>
            <p:nvPr/>
          </p:nvSpPr>
          <p:spPr>
            <a:xfrm>
              <a:off x="3285354" y="4493350"/>
              <a:ext cx="90013" cy="26647"/>
            </a:xfrm>
            <a:custGeom>
              <a:rect b="b" l="l" r="r" t="t"/>
              <a:pathLst>
                <a:path extrusionOk="0" h="1016" w="3432">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4"/>
            <p:cNvSpPr/>
            <p:nvPr/>
          </p:nvSpPr>
          <p:spPr>
            <a:xfrm>
              <a:off x="3283964" y="4529570"/>
              <a:ext cx="56573" cy="8471"/>
            </a:xfrm>
            <a:custGeom>
              <a:rect b="b" l="l" r="r" t="t"/>
              <a:pathLst>
                <a:path extrusionOk="0" h="323" w="2157">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4"/>
            <p:cNvSpPr/>
            <p:nvPr/>
          </p:nvSpPr>
          <p:spPr>
            <a:xfrm>
              <a:off x="3347303" y="4529570"/>
              <a:ext cx="29453" cy="8471"/>
            </a:xfrm>
            <a:custGeom>
              <a:rect b="b" l="l" r="r" t="t"/>
              <a:pathLst>
                <a:path extrusionOk="0" h="323" w="1123">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4"/>
            <p:cNvSpPr/>
            <p:nvPr/>
          </p:nvSpPr>
          <p:spPr>
            <a:xfrm>
              <a:off x="3283964" y="4556690"/>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4"/>
            <p:cNvSpPr/>
            <p:nvPr/>
          </p:nvSpPr>
          <p:spPr>
            <a:xfrm>
              <a:off x="3311083" y="4556690"/>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4"/>
            <p:cNvSpPr/>
            <p:nvPr/>
          </p:nvSpPr>
          <p:spPr>
            <a:xfrm>
              <a:off x="3283964" y="4574865"/>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4"/>
            <p:cNvSpPr/>
            <p:nvPr/>
          </p:nvSpPr>
          <p:spPr>
            <a:xfrm>
              <a:off x="3311083" y="4574865"/>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4"/>
            <p:cNvSpPr/>
            <p:nvPr/>
          </p:nvSpPr>
          <p:spPr>
            <a:xfrm>
              <a:off x="3279426" y="4420910"/>
              <a:ext cx="11383" cy="8471"/>
            </a:xfrm>
            <a:custGeom>
              <a:rect b="b" l="l" r="r" t="t"/>
              <a:pathLst>
                <a:path extrusionOk="0" h="323" w="434">
                  <a:moveTo>
                    <a:pt x="217" y="0"/>
                  </a:moveTo>
                  <a:cubicBezTo>
                    <a:pt x="0" y="0"/>
                    <a:pt x="0" y="323"/>
                    <a:pt x="217" y="323"/>
                  </a:cubicBezTo>
                  <a:cubicBezTo>
                    <a:pt x="433" y="323"/>
                    <a:pt x="433"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74"/>
          <p:cNvGrpSpPr/>
          <p:nvPr/>
        </p:nvGrpSpPr>
        <p:grpSpPr>
          <a:xfrm>
            <a:off x="4889349" y="1360621"/>
            <a:ext cx="348327" cy="310298"/>
            <a:chOff x="4889349" y="1545196"/>
            <a:chExt cx="348327" cy="310298"/>
          </a:xfrm>
        </p:grpSpPr>
        <p:sp>
          <p:nvSpPr>
            <p:cNvPr id="11821" name="Google Shape;11821;p74"/>
            <p:cNvSpPr/>
            <p:nvPr/>
          </p:nvSpPr>
          <p:spPr>
            <a:xfrm>
              <a:off x="4954472" y="1566650"/>
              <a:ext cx="65385" cy="54553"/>
            </a:xfrm>
            <a:custGeom>
              <a:rect b="b" l="l" r="r" t="t"/>
              <a:pathLst>
                <a:path extrusionOk="0" h="2080" w="2493">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4"/>
            <p:cNvSpPr/>
            <p:nvPr/>
          </p:nvSpPr>
          <p:spPr>
            <a:xfrm>
              <a:off x="4954472" y="1566650"/>
              <a:ext cx="43564" cy="54553"/>
            </a:xfrm>
            <a:custGeom>
              <a:rect b="b" l="l" r="r" t="t"/>
              <a:pathLst>
                <a:path extrusionOk="0" h="2080" w="1661">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4"/>
            <p:cNvSpPr/>
            <p:nvPr/>
          </p:nvSpPr>
          <p:spPr>
            <a:xfrm>
              <a:off x="4916232" y="1593900"/>
              <a:ext cx="141865" cy="141891"/>
            </a:xfrm>
            <a:custGeom>
              <a:rect b="b" l="l" r="r" t="t"/>
              <a:pathLst>
                <a:path extrusionOk="0" h="5410" w="5409">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4"/>
            <p:cNvSpPr/>
            <p:nvPr/>
          </p:nvSpPr>
          <p:spPr>
            <a:xfrm>
              <a:off x="4945004" y="1593979"/>
              <a:ext cx="113093" cy="141812"/>
            </a:xfrm>
            <a:custGeom>
              <a:rect b="b" l="l" r="r" t="t"/>
              <a:pathLst>
                <a:path extrusionOk="0" h="5407" w="4312">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4"/>
            <p:cNvSpPr/>
            <p:nvPr/>
          </p:nvSpPr>
          <p:spPr>
            <a:xfrm>
              <a:off x="5079918" y="1566650"/>
              <a:ext cx="152723" cy="159699"/>
            </a:xfrm>
            <a:custGeom>
              <a:rect b="b" l="l" r="r" t="t"/>
              <a:pathLst>
                <a:path extrusionOk="0" h="6089" w="5823">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4"/>
            <p:cNvSpPr/>
            <p:nvPr/>
          </p:nvSpPr>
          <p:spPr>
            <a:xfrm>
              <a:off x="5085347" y="1566650"/>
              <a:ext cx="130875" cy="87154"/>
            </a:xfrm>
            <a:custGeom>
              <a:rect b="b" l="l" r="r" t="t"/>
              <a:pathLst>
                <a:path extrusionOk="0" h="3323" w="499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4"/>
            <p:cNvSpPr/>
            <p:nvPr/>
          </p:nvSpPr>
          <p:spPr>
            <a:xfrm>
              <a:off x="5112597" y="1550231"/>
              <a:ext cx="87364" cy="87364"/>
            </a:xfrm>
            <a:custGeom>
              <a:rect b="b" l="l" r="r" t="t"/>
              <a:pathLst>
                <a:path extrusionOk="0" h="3331" w="3331">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4"/>
            <p:cNvSpPr/>
            <p:nvPr/>
          </p:nvSpPr>
          <p:spPr>
            <a:xfrm>
              <a:off x="5129016" y="1566650"/>
              <a:ext cx="54527" cy="54553"/>
            </a:xfrm>
            <a:custGeom>
              <a:rect b="b" l="l" r="r" t="t"/>
              <a:pathLst>
                <a:path extrusionOk="0" h="2080" w="2079">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4"/>
            <p:cNvSpPr/>
            <p:nvPr/>
          </p:nvSpPr>
          <p:spPr>
            <a:xfrm>
              <a:off x="5139848" y="1634422"/>
              <a:ext cx="32732" cy="25021"/>
            </a:xfrm>
            <a:custGeom>
              <a:rect b="b" l="l" r="r" t="t"/>
              <a:pathLst>
                <a:path extrusionOk="0" h="954" w="1248">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4"/>
            <p:cNvSpPr/>
            <p:nvPr/>
          </p:nvSpPr>
          <p:spPr>
            <a:xfrm>
              <a:off x="5139848" y="1634422"/>
              <a:ext cx="16445" cy="25021"/>
            </a:xfrm>
            <a:custGeom>
              <a:rect b="b" l="l" r="r" t="t"/>
              <a:pathLst>
                <a:path extrusionOk="0" h="954" w="627">
                  <a:moveTo>
                    <a:pt x="1" y="0"/>
                  </a:moveTo>
                  <a:lnTo>
                    <a:pt x="1" y="746"/>
                  </a:lnTo>
                  <a:cubicBezTo>
                    <a:pt x="1" y="857"/>
                    <a:pt x="92" y="953"/>
                    <a:pt x="208" y="953"/>
                  </a:cubicBezTo>
                  <a:lnTo>
                    <a:pt x="626" y="953"/>
                  </a:lnTo>
                  <a:lnTo>
                    <a:pt x="6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4"/>
            <p:cNvSpPr/>
            <p:nvPr/>
          </p:nvSpPr>
          <p:spPr>
            <a:xfrm>
              <a:off x="4894516" y="1741194"/>
              <a:ext cx="185428" cy="109185"/>
            </a:xfrm>
            <a:custGeom>
              <a:rect b="b" l="l" r="r" t="t"/>
              <a:pathLst>
                <a:path extrusionOk="0" h="4163" w="707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4"/>
            <p:cNvSpPr/>
            <p:nvPr/>
          </p:nvSpPr>
          <p:spPr>
            <a:xfrm>
              <a:off x="4959901" y="1741194"/>
              <a:ext cx="54553" cy="27250"/>
            </a:xfrm>
            <a:custGeom>
              <a:rect b="b" l="l" r="r" t="t"/>
              <a:pathLst>
                <a:path extrusionOk="0" h="1039" w="208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4"/>
            <p:cNvSpPr/>
            <p:nvPr/>
          </p:nvSpPr>
          <p:spPr>
            <a:xfrm>
              <a:off x="4894516" y="1780430"/>
              <a:ext cx="185428" cy="69818"/>
            </a:xfrm>
            <a:custGeom>
              <a:rect b="b" l="l" r="r" t="t"/>
              <a:pathLst>
                <a:path extrusionOk="0" h="2662" w="707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4"/>
            <p:cNvSpPr/>
            <p:nvPr/>
          </p:nvSpPr>
          <p:spPr>
            <a:xfrm>
              <a:off x="4932651" y="1649424"/>
              <a:ext cx="109054" cy="102759"/>
            </a:xfrm>
            <a:custGeom>
              <a:rect b="b" l="l" r="r" t="t"/>
              <a:pathLst>
                <a:path extrusionOk="0" h="3918" w="4158">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4"/>
            <p:cNvSpPr/>
            <p:nvPr/>
          </p:nvSpPr>
          <p:spPr>
            <a:xfrm>
              <a:off x="4932651" y="1649424"/>
              <a:ext cx="109054" cy="102261"/>
            </a:xfrm>
            <a:custGeom>
              <a:rect b="b" l="l" r="r" t="t"/>
              <a:pathLst>
                <a:path extrusionOk="0" h="3899" w="4158">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4"/>
            <p:cNvSpPr/>
            <p:nvPr/>
          </p:nvSpPr>
          <p:spPr>
            <a:xfrm>
              <a:off x="4894516" y="1798344"/>
              <a:ext cx="38135" cy="51904"/>
            </a:xfrm>
            <a:custGeom>
              <a:rect b="b" l="l" r="r" t="t"/>
              <a:pathLst>
                <a:path extrusionOk="0" h="1979" w="1454">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4"/>
            <p:cNvSpPr/>
            <p:nvPr/>
          </p:nvSpPr>
          <p:spPr>
            <a:xfrm>
              <a:off x="5041678" y="1798344"/>
              <a:ext cx="38266" cy="51904"/>
            </a:xfrm>
            <a:custGeom>
              <a:rect b="b" l="l" r="r" t="t"/>
              <a:pathLst>
                <a:path extrusionOk="0" h="1979" w="1459">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4"/>
            <p:cNvSpPr/>
            <p:nvPr/>
          </p:nvSpPr>
          <p:spPr>
            <a:xfrm>
              <a:off x="5103628" y="1545196"/>
              <a:ext cx="105172" cy="124764"/>
            </a:xfrm>
            <a:custGeom>
              <a:rect b="b" l="l" r="r" t="t"/>
              <a:pathLst>
                <a:path extrusionOk="0" h="4757" w="401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4"/>
            <p:cNvSpPr/>
            <p:nvPr/>
          </p:nvSpPr>
          <p:spPr>
            <a:xfrm>
              <a:off x="4889349" y="1561614"/>
              <a:ext cx="195631" cy="293879"/>
            </a:xfrm>
            <a:custGeom>
              <a:rect b="b" l="l" r="r" t="t"/>
              <a:pathLst>
                <a:path extrusionOk="0" h="11205" w="7459">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4"/>
            <p:cNvSpPr/>
            <p:nvPr/>
          </p:nvSpPr>
          <p:spPr>
            <a:xfrm>
              <a:off x="4927589" y="1823338"/>
              <a:ext cx="10255" cy="32024"/>
            </a:xfrm>
            <a:custGeom>
              <a:rect b="b" l="l" r="r" t="t"/>
              <a:pathLst>
                <a:path extrusionOk="0" h="1221" w="391">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4"/>
            <p:cNvSpPr/>
            <p:nvPr/>
          </p:nvSpPr>
          <p:spPr>
            <a:xfrm>
              <a:off x="5036616" y="1823338"/>
              <a:ext cx="10255" cy="32024"/>
            </a:xfrm>
            <a:custGeom>
              <a:rect b="b" l="l" r="r" t="t"/>
              <a:pathLst>
                <a:path extrusionOk="0" h="1221" w="391">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4"/>
            <p:cNvSpPr/>
            <p:nvPr/>
          </p:nvSpPr>
          <p:spPr>
            <a:xfrm>
              <a:off x="5074751" y="1561614"/>
              <a:ext cx="162925" cy="169771"/>
            </a:xfrm>
            <a:custGeom>
              <a:rect b="b" l="l" r="r" t="t"/>
              <a:pathLst>
                <a:path extrusionOk="0" h="6473" w="6212">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74"/>
          <p:cNvGrpSpPr/>
          <p:nvPr/>
        </p:nvGrpSpPr>
        <p:grpSpPr>
          <a:xfrm>
            <a:off x="5393651" y="1314093"/>
            <a:ext cx="263403" cy="366713"/>
            <a:chOff x="5393651" y="1498668"/>
            <a:chExt cx="263403" cy="366713"/>
          </a:xfrm>
        </p:grpSpPr>
        <p:sp>
          <p:nvSpPr>
            <p:cNvPr id="11844" name="Google Shape;11844;p74"/>
            <p:cNvSpPr/>
            <p:nvPr/>
          </p:nvSpPr>
          <p:spPr>
            <a:xfrm>
              <a:off x="5399080" y="1527020"/>
              <a:ext cx="252676" cy="333063"/>
            </a:xfrm>
            <a:custGeom>
              <a:rect b="b" l="l" r="r" t="t"/>
              <a:pathLst>
                <a:path extrusionOk="0" h="12699" w="9634">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4"/>
            <p:cNvSpPr/>
            <p:nvPr/>
          </p:nvSpPr>
          <p:spPr>
            <a:xfrm>
              <a:off x="5422029" y="1549995"/>
              <a:ext cx="206751" cy="275651"/>
            </a:xfrm>
            <a:custGeom>
              <a:rect b="b" l="l" r="r" t="t"/>
              <a:pathLst>
                <a:path extrusionOk="0" h="10510" w="7883">
                  <a:moveTo>
                    <a:pt x="1" y="0"/>
                  </a:moveTo>
                  <a:lnTo>
                    <a:pt x="1" y="10509"/>
                  </a:lnTo>
                  <a:lnTo>
                    <a:pt x="7883" y="10509"/>
                  </a:lnTo>
                  <a:lnTo>
                    <a:pt x="78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4"/>
            <p:cNvSpPr/>
            <p:nvPr/>
          </p:nvSpPr>
          <p:spPr>
            <a:xfrm>
              <a:off x="5473645" y="1503992"/>
              <a:ext cx="103520" cy="46029"/>
            </a:xfrm>
            <a:custGeom>
              <a:rect b="b" l="l" r="r" t="t"/>
              <a:pathLst>
                <a:path extrusionOk="0" h="1755" w="3947">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4"/>
            <p:cNvSpPr/>
            <p:nvPr/>
          </p:nvSpPr>
          <p:spPr>
            <a:xfrm>
              <a:off x="5453581" y="1661934"/>
              <a:ext cx="28798" cy="28667"/>
            </a:xfrm>
            <a:custGeom>
              <a:rect b="b" l="l" r="r" t="t"/>
              <a:pathLst>
                <a:path extrusionOk="0" h="1093" w="1098">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4"/>
            <p:cNvSpPr/>
            <p:nvPr/>
          </p:nvSpPr>
          <p:spPr>
            <a:xfrm>
              <a:off x="5453581" y="1713550"/>
              <a:ext cx="28798" cy="28798"/>
            </a:xfrm>
            <a:custGeom>
              <a:rect b="b" l="l" r="r" t="t"/>
              <a:pathLst>
                <a:path extrusionOk="0" h="1098" w="1098">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4"/>
            <p:cNvSpPr/>
            <p:nvPr/>
          </p:nvSpPr>
          <p:spPr>
            <a:xfrm>
              <a:off x="5453581" y="1765297"/>
              <a:ext cx="28798" cy="28667"/>
            </a:xfrm>
            <a:custGeom>
              <a:rect b="b" l="l" r="r" t="t"/>
              <a:pathLst>
                <a:path extrusionOk="0" h="1093" w="1098">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4"/>
            <p:cNvSpPr/>
            <p:nvPr/>
          </p:nvSpPr>
          <p:spPr>
            <a:xfrm>
              <a:off x="5450827" y="1572971"/>
              <a:ext cx="34463" cy="34463"/>
            </a:xfrm>
            <a:custGeom>
              <a:rect b="b" l="l" r="r" t="t"/>
              <a:pathLst>
                <a:path extrusionOk="0" h="1314" w="1314">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4"/>
            <p:cNvSpPr/>
            <p:nvPr/>
          </p:nvSpPr>
          <p:spPr>
            <a:xfrm>
              <a:off x="5393651" y="1498668"/>
              <a:ext cx="263403" cy="366713"/>
            </a:xfrm>
            <a:custGeom>
              <a:rect b="b" l="l" r="r" t="t"/>
              <a:pathLst>
                <a:path extrusionOk="0" h="13982" w="10043">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4"/>
            <p:cNvSpPr/>
            <p:nvPr/>
          </p:nvSpPr>
          <p:spPr>
            <a:xfrm>
              <a:off x="5518573" y="1521591"/>
              <a:ext cx="14294" cy="10780"/>
            </a:xfrm>
            <a:custGeom>
              <a:rect b="b" l="l" r="r" t="t"/>
              <a:pathLst>
                <a:path extrusionOk="0" h="411" w="545">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4"/>
            <p:cNvSpPr/>
            <p:nvPr/>
          </p:nvSpPr>
          <p:spPr>
            <a:xfrm>
              <a:off x="5416627" y="1544566"/>
              <a:ext cx="217452" cy="286378"/>
            </a:xfrm>
            <a:custGeom>
              <a:rect b="b" l="l" r="r" t="t"/>
              <a:pathLst>
                <a:path extrusionOk="0" h="10919" w="8291">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4"/>
            <p:cNvSpPr/>
            <p:nvPr/>
          </p:nvSpPr>
          <p:spPr>
            <a:xfrm>
              <a:off x="5445398" y="1659416"/>
              <a:ext cx="39525" cy="33755"/>
            </a:xfrm>
            <a:custGeom>
              <a:rect b="b" l="l" r="r" t="t"/>
              <a:pathLst>
                <a:path extrusionOk="0" h="1287" w="1507">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4"/>
            <p:cNvSpPr/>
            <p:nvPr/>
          </p:nvSpPr>
          <p:spPr>
            <a:xfrm>
              <a:off x="5445398" y="1711137"/>
              <a:ext cx="39525" cy="33755"/>
            </a:xfrm>
            <a:custGeom>
              <a:rect b="b" l="l" r="r" t="t"/>
              <a:pathLst>
                <a:path extrusionOk="0" h="1287" w="1507">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4"/>
            <p:cNvSpPr/>
            <p:nvPr/>
          </p:nvSpPr>
          <p:spPr>
            <a:xfrm>
              <a:off x="5445398" y="1762753"/>
              <a:ext cx="39525" cy="33781"/>
            </a:xfrm>
            <a:custGeom>
              <a:rect b="b" l="l" r="r" t="t"/>
              <a:pathLst>
                <a:path extrusionOk="0" h="1288" w="1507">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4"/>
            <p:cNvSpPr/>
            <p:nvPr/>
          </p:nvSpPr>
          <p:spPr>
            <a:xfrm>
              <a:off x="5494968" y="1659390"/>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4"/>
            <p:cNvSpPr/>
            <p:nvPr/>
          </p:nvSpPr>
          <p:spPr>
            <a:xfrm>
              <a:off x="5494968" y="1682366"/>
              <a:ext cx="106825" cy="10780"/>
            </a:xfrm>
            <a:custGeom>
              <a:rect b="b" l="l" r="r" t="t"/>
              <a:pathLst>
                <a:path extrusionOk="0" h="411" w="4073">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4"/>
            <p:cNvSpPr/>
            <p:nvPr/>
          </p:nvSpPr>
          <p:spPr>
            <a:xfrm>
              <a:off x="5494968" y="1711137"/>
              <a:ext cx="66565" cy="10780"/>
            </a:xfrm>
            <a:custGeom>
              <a:rect b="b" l="l" r="r" t="t"/>
              <a:pathLst>
                <a:path extrusionOk="0" h="411" w="2538">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4"/>
            <p:cNvSpPr/>
            <p:nvPr/>
          </p:nvSpPr>
          <p:spPr>
            <a:xfrm>
              <a:off x="5494968" y="1734112"/>
              <a:ext cx="106825" cy="10780"/>
            </a:xfrm>
            <a:custGeom>
              <a:rect b="b" l="l" r="r" t="t"/>
              <a:pathLst>
                <a:path extrusionOk="0" h="411" w="4073">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4"/>
            <p:cNvSpPr/>
            <p:nvPr/>
          </p:nvSpPr>
          <p:spPr>
            <a:xfrm>
              <a:off x="5494968" y="1762753"/>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4"/>
            <p:cNvSpPr/>
            <p:nvPr/>
          </p:nvSpPr>
          <p:spPr>
            <a:xfrm>
              <a:off x="5494968" y="1785728"/>
              <a:ext cx="106169" cy="10780"/>
            </a:xfrm>
            <a:custGeom>
              <a:rect b="b" l="l" r="r" t="t"/>
              <a:pathLst>
                <a:path extrusionOk="0" h="411" w="4048">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4"/>
            <p:cNvSpPr/>
            <p:nvPr/>
          </p:nvSpPr>
          <p:spPr>
            <a:xfrm>
              <a:off x="5494968" y="1573312"/>
              <a:ext cx="106825" cy="10780"/>
            </a:xfrm>
            <a:custGeom>
              <a:rect b="b" l="l" r="r" t="t"/>
              <a:pathLst>
                <a:path extrusionOk="0" h="411" w="4073">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4"/>
            <p:cNvSpPr/>
            <p:nvPr/>
          </p:nvSpPr>
          <p:spPr>
            <a:xfrm>
              <a:off x="5449044" y="1624954"/>
              <a:ext cx="152749" cy="10753"/>
            </a:xfrm>
            <a:custGeom>
              <a:rect b="b" l="l" r="r" t="t"/>
              <a:pathLst>
                <a:path extrusionOk="0" h="410" w="5824">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4"/>
            <p:cNvSpPr/>
            <p:nvPr/>
          </p:nvSpPr>
          <p:spPr>
            <a:xfrm>
              <a:off x="5494968" y="1596287"/>
              <a:ext cx="32102" cy="10780"/>
            </a:xfrm>
            <a:custGeom>
              <a:rect b="b" l="l" r="r" t="t"/>
              <a:pathLst>
                <a:path extrusionOk="0" h="411" w="1224">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4"/>
            <p:cNvSpPr/>
            <p:nvPr/>
          </p:nvSpPr>
          <p:spPr>
            <a:xfrm>
              <a:off x="5535122" y="1596287"/>
              <a:ext cx="32207" cy="10780"/>
            </a:xfrm>
            <a:custGeom>
              <a:rect b="b" l="l" r="r" t="t"/>
              <a:pathLst>
                <a:path extrusionOk="0" h="411" w="1228">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4"/>
            <p:cNvSpPr/>
            <p:nvPr/>
          </p:nvSpPr>
          <p:spPr>
            <a:xfrm>
              <a:off x="5451063" y="1573207"/>
              <a:ext cx="33860" cy="33860"/>
            </a:xfrm>
            <a:custGeom>
              <a:rect b="b" l="l" r="r" t="t"/>
              <a:pathLst>
                <a:path extrusionOk="0" h="1291" w="1291">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74"/>
          <p:cNvGrpSpPr/>
          <p:nvPr/>
        </p:nvGrpSpPr>
        <p:grpSpPr>
          <a:xfrm>
            <a:off x="5775393" y="1326053"/>
            <a:ext cx="366634" cy="366634"/>
            <a:chOff x="5775393" y="1510628"/>
            <a:chExt cx="366634" cy="366634"/>
          </a:xfrm>
        </p:grpSpPr>
        <p:sp>
          <p:nvSpPr>
            <p:cNvPr id="11869" name="Google Shape;11869;p74"/>
            <p:cNvSpPr/>
            <p:nvPr/>
          </p:nvSpPr>
          <p:spPr>
            <a:xfrm>
              <a:off x="5918516" y="1624954"/>
              <a:ext cx="28798" cy="63130"/>
            </a:xfrm>
            <a:custGeom>
              <a:rect b="b" l="l" r="r" t="t"/>
              <a:pathLst>
                <a:path extrusionOk="0" h="2407" w="1098">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4"/>
            <p:cNvSpPr/>
            <p:nvPr/>
          </p:nvSpPr>
          <p:spPr>
            <a:xfrm>
              <a:off x="5930004" y="1619288"/>
              <a:ext cx="68926" cy="68926"/>
            </a:xfrm>
            <a:custGeom>
              <a:rect b="b" l="l" r="r" t="t"/>
              <a:pathLst>
                <a:path extrusionOk="0" h="2628" w="2628">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4"/>
            <p:cNvSpPr/>
            <p:nvPr/>
          </p:nvSpPr>
          <p:spPr>
            <a:xfrm>
              <a:off x="5941491" y="170534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4"/>
            <p:cNvSpPr/>
            <p:nvPr/>
          </p:nvSpPr>
          <p:spPr>
            <a:xfrm>
              <a:off x="5901337" y="1719346"/>
              <a:ext cx="114876" cy="89383"/>
            </a:xfrm>
            <a:custGeom>
              <a:rect b="b" l="l" r="r" t="t"/>
              <a:pathLst>
                <a:path extrusionOk="0" h="3408" w="438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4"/>
            <p:cNvSpPr/>
            <p:nvPr/>
          </p:nvSpPr>
          <p:spPr>
            <a:xfrm>
              <a:off x="5924312" y="1648034"/>
              <a:ext cx="68926" cy="63130"/>
            </a:xfrm>
            <a:custGeom>
              <a:rect b="b" l="l" r="r" t="t"/>
              <a:pathLst>
                <a:path extrusionOk="0" h="2407" w="2628">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4"/>
            <p:cNvSpPr/>
            <p:nvPr/>
          </p:nvSpPr>
          <p:spPr>
            <a:xfrm>
              <a:off x="5924312" y="1648034"/>
              <a:ext cx="68821" cy="61766"/>
            </a:xfrm>
            <a:custGeom>
              <a:rect b="b" l="l" r="r" t="t"/>
              <a:pathLst>
                <a:path extrusionOk="0" h="2355" w="2624">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4"/>
            <p:cNvSpPr/>
            <p:nvPr/>
          </p:nvSpPr>
          <p:spPr>
            <a:xfrm>
              <a:off x="5901337" y="1733876"/>
              <a:ext cx="23002" cy="74853"/>
            </a:xfrm>
            <a:custGeom>
              <a:rect b="b" l="l" r="r" t="t"/>
              <a:pathLst>
                <a:path extrusionOk="0" h="2854" w="877">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4"/>
            <p:cNvSpPr/>
            <p:nvPr/>
          </p:nvSpPr>
          <p:spPr>
            <a:xfrm>
              <a:off x="5993212" y="1733876"/>
              <a:ext cx="23002" cy="74853"/>
            </a:xfrm>
            <a:custGeom>
              <a:rect b="b" l="l" r="r" t="t"/>
              <a:pathLst>
                <a:path extrusionOk="0" h="2854" w="877">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4"/>
            <p:cNvSpPr/>
            <p:nvPr/>
          </p:nvSpPr>
          <p:spPr>
            <a:xfrm>
              <a:off x="5780690" y="1515926"/>
              <a:ext cx="356038" cy="356038"/>
            </a:xfrm>
            <a:custGeom>
              <a:rect b="b" l="l" r="r" t="t"/>
              <a:pathLst>
                <a:path extrusionOk="0" h="13575" w="13575">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4"/>
            <p:cNvSpPr/>
            <p:nvPr/>
          </p:nvSpPr>
          <p:spPr>
            <a:xfrm>
              <a:off x="5822471" y="1567542"/>
              <a:ext cx="262642" cy="252702"/>
            </a:xfrm>
            <a:custGeom>
              <a:rect b="b" l="l" r="r" t="t"/>
              <a:pathLst>
                <a:path extrusionOk="0" h="9635" w="10014">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4"/>
            <p:cNvSpPr/>
            <p:nvPr/>
          </p:nvSpPr>
          <p:spPr>
            <a:xfrm>
              <a:off x="5775393" y="1510628"/>
              <a:ext cx="366634" cy="366634"/>
            </a:xfrm>
            <a:custGeom>
              <a:rect b="b" l="l" r="r" t="t"/>
              <a:pathLst>
                <a:path extrusionOk="0" h="13979" w="13979">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4"/>
            <p:cNvSpPr/>
            <p:nvPr/>
          </p:nvSpPr>
          <p:spPr>
            <a:xfrm>
              <a:off x="5832936" y="1579370"/>
              <a:ext cx="202686" cy="188812"/>
            </a:xfrm>
            <a:custGeom>
              <a:rect b="b" l="l" r="r" t="t"/>
              <a:pathLst>
                <a:path extrusionOk="0" h="7199" w="7728">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4"/>
            <p:cNvSpPr/>
            <p:nvPr/>
          </p:nvSpPr>
          <p:spPr>
            <a:xfrm>
              <a:off x="5882637" y="1613859"/>
              <a:ext cx="198201" cy="194477"/>
            </a:xfrm>
            <a:custGeom>
              <a:rect b="b" l="l" r="r" t="t"/>
              <a:pathLst>
                <a:path extrusionOk="0" h="7415" w="7557">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4"/>
            <p:cNvSpPr/>
            <p:nvPr/>
          </p:nvSpPr>
          <p:spPr>
            <a:xfrm>
              <a:off x="5934672" y="1642631"/>
              <a:ext cx="48600" cy="16314"/>
            </a:xfrm>
            <a:custGeom>
              <a:rect b="b" l="l" r="r" t="t"/>
              <a:pathLst>
                <a:path extrusionOk="0" h="622" w="1853">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74"/>
          <p:cNvGrpSpPr/>
          <p:nvPr/>
        </p:nvGrpSpPr>
        <p:grpSpPr>
          <a:xfrm>
            <a:off x="6226322" y="1325397"/>
            <a:ext cx="375342" cy="367447"/>
            <a:chOff x="6226322" y="1509972"/>
            <a:chExt cx="375342" cy="367447"/>
          </a:xfrm>
        </p:grpSpPr>
        <p:sp>
          <p:nvSpPr>
            <p:cNvPr id="11884" name="Google Shape;11884;p74"/>
            <p:cNvSpPr/>
            <p:nvPr/>
          </p:nvSpPr>
          <p:spPr>
            <a:xfrm>
              <a:off x="6240196" y="1515926"/>
              <a:ext cx="356038" cy="355907"/>
            </a:xfrm>
            <a:custGeom>
              <a:rect b="b" l="l" r="r" t="t"/>
              <a:pathLst>
                <a:path extrusionOk="0" h="13570" w="13575">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4"/>
            <p:cNvSpPr/>
            <p:nvPr/>
          </p:nvSpPr>
          <p:spPr>
            <a:xfrm>
              <a:off x="6266948" y="1542547"/>
              <a:ext cx="302665" cy="302639"/>
            </a:xfrm>
            <a:custGeom>
              <a:rect b="b" l="l" r="r" t="t"/>
              <a:pathLst>
                <a:path extrusionOk="0" h="11539" w="1154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4"/>
            <p:cNvSpPr/>
            <p:nvPr/>
          </p:nvSpPr>
          <p:spPr>
            <a:xfrm>
              <a:off x="6304191" y="1579895"/>
              <a:ext cx="283073" cy="265291"/>
            </a:xfrm>
            <a:custGeom>
              <a:rect b="b" l="l" r="r" t="t"/>
              <a:pathLst>
                <a:path extrusionOk="0" h="10115" w="10793">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4"/>
            <p:cNvSpPr/>
            <p:nvPr/>
          </p:nvSpPr>
          <p:spPr>
            <a:xfrm>
              <a:off x="6226322" y="1509972"/>
              <a:ext cx="375342" cy="367447"/>
            </a:xfrm>
            <a:custGeom>
              <a:rect b="b" l="l" r="r" t="t"/>
              <a:pathLst>
                <a:path extrusionOk="0" h="14010" w="14311">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4"/>
            <p:cNvSpPr/>
            <p:nvPr/>
          </p:nvSpPr>
          <p:spPr>
            <a:xfrm>
              <a:off x="6240957" y="1537039"/>
              <a:ext cx="353494" cy="314625"/>
            </a:xfrm>
            <a:custGeom>
              <a:rect b="b" l="l" r="r" t="t"/>
              <a:pathLst>
                <a:path extrusionOk="0" h="11996" w="13478">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4"/>
            <p:cNvSpPr/>
            <p:nvPr/>
          </p:nvSpPr>
          <p:spPr>
            <a:xfrm>
              <a:off x="6287773" y="1688555"/>
              <a:ext cx="20615" cy="10753"/>
            </a:xfrm>
            <a:custGeom>
              <a:rect b="b" l="l" r="r" t="t"/>
              <a:pathLst>
                <a:path extrusionOk="0" h="410" w="786">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4"/>
            <p:cNvSpPr/>
            <p:nvPr/>
          </p:nvSpPr>
          <p:spPr>
            <a:xfrm>
              <a:off x="6412826" y="1563686"/>
              <a:ext cx="137983" cy="135622"/>
            </a:xfrm>
            <a:custGeom>
              <a:rect b="b" l="l" r="r" t="t"/>
              <a:pathLst>
                <a:path extrusionOk="0" h="5171" w="5261">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4"/>
            <p:cNvSpPr/>
            <p:nvPr/>
          </p:nvSpPr>
          <p:spPr>
            <a:xfrm>
              <a:off x="6412642" y="1805425"/>
              <a:ext cx="11252" cy="19120"/>
            </a:xfrm>
            <a:custGeom>
              <a:rect b="b" l="l" r="r" t="t"/>
              <a:pathLst>
                <a:path extrusionOk="0" h="729" w="429">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4"/>
            <p:cNvSpPr/>
            <p:nvPr/>
          </p:nvSpPr>
          <p:spPr>
            <a:xfrm>
              <a:off x="6322315" y="1600037"/>
              <a:ext cx="20457" cy="16235"/>
            </a:xfrm>
            <a:custGeom>
              <a:rect b="b" l="l" r="r" t="t"/>
              <a:pathLst>
                <a:path extrusionOk="0" h="619" w="78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4"/>
            <p:cNvSpPr/>
            <p:nvPr/>
          </p:nvSpPr>
          <p:spPr>
            <a:xfrm>
              <a:off x="6495364" y="1771513"/>
              <a:ext cx="18884" cy="16235"/>
            </a:xfrm>
            <a:custGeom>
              <a:rect b="b" l="l" r="r" t="t"/>
              <a:pathLst>
                <a:path extrusionOk="0" h="619" w="72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4"/>
            <p:cNvSpPr/>
            <p:nvPr/>
          </p:nvSpPr>
          <p:spPr>
            <a:xfrm>
              <a:off x="6493239" y="1600037"/>
              <a:ext cx="20903" cy="16497"/>
            </a:xfrm>
            <a:custGeom>
              <a:rect b="b" l="l" r="r" t="t"/>
              <a:pathLst>
                <a:path extrusionOk="0" h="629" w="797">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4"/>
            <p:cNvSpPr/>
            <p:nvPr/>
          </p:nvSpPr>
          <p:spPr>
            <a:xfrm>
              <a:off x="6323862" y="1771487"/>
              <a:ext cx="18910" cy="16261"/>
            </a:xfrm>
            <a:custGeom>
              <a:rect b="b" l="l" r="r" t="t"/>
              <a:pathLst>
                <a:path extrusionOk="0" h="620" w="721">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4"/>
            <p:cNvSpPr/>
            <p:nvPr/>
          </p:nvSpPr>
          <p:spPr>
            <a:xfrm>
              <a:off x="6294907" y="1639352"/>
              <a:ext cx="23631" cy="14268"/>
            </a:xfrm>
            <a:custGeom>
              <a:rect b="b" l="l" r="r" t="t"/>
              <a:pathLst>
                <a:path extrusionOk="0" h="544" w="901">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4"/>
            <p:cNvSpPr/>
            <p:nvPr/>
          </p:nvSpPr>
          <p:spPr>
            <a:xfrm>
              <a:off x="6518785" y="1734480"/>
              <a:ext cx="22792" cy="13874"/>
            </a:xfrm>
            <a:custGeom>
              <a:rect b="b" l="l" r="r" t="t"/>
              <a:pathLst>
                <a:path extrusionOk="0" h="529" w="869">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4"/>
            <p:cNvSpPr/>
            <p:nvPr/>
          </p:nvSpPr>
          <p:spPr>
            <a:xfrm>
              <a:off x="6457753" y="1573076"/>
              <a:ext cx="16550" cy="18202"/>
            </a:xfrm>
            <a:custGeom>
              <a:rect b="b" l="l" r="r" t="t"/>
              <a:pathLst>
                <a:path extrusionOk="0" h="694" w="631">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4"/>
            <p:cNvSpPr/>
            <p:nvPr/>
          </p:nvSpPr>
          <p:spPr>
            <a:xfrm>
              <a:off x="6363229" y="1796717"/>
              <a:ext cx="15605" cy="17651"/>
            </a:xfrm>
            <a:custGeom>
              <a:rect b="b" l="l" r="r" t="t"/>
              <a:pathLst>
                <a:path extrusionOk="0" h="673" w="595">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4"/>
            <p:cNvSpPr/>
            <p:nvPr/>
          </p:nvSpPr>
          <p:spPr>
            <a:xfrm>
              <a:off x="6364515" y="1572367"/>
              <a:ext cx="16287" cy="18045"/>
            </a:xfrm>
            <a:custGeom>
              <a:rect b="b" l="l" r="r" t="t"/>
              <a:pathLst>
                <a:path extrusionOk="0" h="688" w="621">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4"/>
            <p:cNvSpPr/>
            <p:nvPr/>
          </p:nvSpPr>
          <p:spPr>
            <a:xfrm>
              <a:off x="6456127" y="1797321"/>
              <a:ext cx="15448" cy="17782"/>
            </a:xfrm>
            <a:custGeom>
              <a:rect b="b" l="l" r="r" t="t"/>
              <a:pathLst>
                <a:path extrusionOk="0" h="678" w="589">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4"/>
            <p:cNvSpPr/>
            <p:nvPr/>
          </p:nvSpPr>
          <p:spPr>
            <a:xfrm>
              <a:off x="6519598" y="1641739"/>
              <a:ext cx="22293" cy="13665"/>
            </a:xfrm>
            <a:custGeom>
              <a:rect b="b" l="l" r="r" t="t"/>
              <a:pathLst>
                <a:path extrusionOk="0" h="521" w="85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4"/>
            <p:cNvSpPr/>
            <p:nvPr/>
          </p:nvSpPr>
          <p:spPr>
            <a:xfrm>
              <a:off x="6294094" y="1732276"/>
              <a:ext cx="23474" cy="13927"/>
            </a:xfrm>
            <a:custGeom>
              <a:rect b="b" l="l" r="r" t="t"/>
              <a:pathLst>
                <a:path extrusionOk="0" h="531" w="895">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74"/>
          <p:cNvGrpSpPr/>
          <p:nvPr/>
        </p:nvGrpSpPr>
        <p:grpSpPr>
          <a:xfrm>
            <a:off x="6689473" y="1325922"/>
            <a:ext cx="338545" cy="367054"/>
            <a:chOff x="6689473" y="1510497"/>
            <a:chExt cx="338545" cy="367054"/>
          </a:xfrm>
        </p:grpSpPr>
        <p:sp>
          <p:nvSpPr>
            <p:cNvPr id="11905" name="Google Shape;11905;p74"/>
            <p:cNvSpPr/>
            <p:nvPr/>
          </p:nvSpPr>
          <p:spPr>
            <a:xfrm>
              <a:off x="6723805" y="1515926"/>
              <a:ext cx="45951" cy="40154"/>
            </a:xfrm>
            <a:custGeom>
              <a:rect b="b" l="l" r="r" t="t"/>
              <a:pathLst>
                <a:path extrusionOk="0" h="1531" w="1752">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4"/>
            <p:cNvSpPr/>
            <p:nvPr/>
          </p:nvSpPr>
          <p:spPr>
            <a:xfrm>
              <a:off x="6723805" y="1515900"/>
              <a:ext cx="31552" cy="40181"/>
            </a:xfrm>
            <a:custGeom>
              <a:rect b="b" l="l" r="r" t="t"/>
              <a:pathLst>
                <a:path extrusionOk="0" h="1532" w="1203">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4"/>
            <p:cNvSpPr/>
            <p:nvPr/>
          </p:nvSpPr>
          <p:spPr>
            <a:xfrm>
              <a:off x="6695270" y="1619288"/>
              <a:ext cx="103389" cy="80414"/>
            </a:xfrm>
            <a:custGeom>
              <a:rect b="b" l="l" r="r" t="t"/>
              <a:pathLst>
                <a:path extrusionOk="0" h="3066" w="3942">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4"/>
            <p:cNvSpPr/>
            <p:nvPr/>
          </p:nvSpPr>
          <p:spPr>
            <a:xfrm>
              <a:off x="6695270" y="1644650"/>
              <a:ext cx="103389" cy="55052"/>
            </a:xfrm>
            <a:custGeom>
              <a:rect b="b" l="l" r="r" t="t"/>
              <a:pathLst>
                <a:path extrusionOk="0" h="2099" w="3942">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4"/>
            <p:cNvSpPr/>
            <p:nvPr/>
          </p:nvSpPr>
          <p:spPr>
            <a:xfrm>
              <a:off x="6706626" y="1538770"/>
              <a:ext cx="80414" cy="80414"/>
            </a:xfrm>
            <a:custGeom>
              <a:rect b="b" l="l" r="r" t="t"/>
              <a:pathLst>
                <a:path extrusionOk="0" h="3066" w="3066">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4"/>
            <p:cNvSpPr/>
            <p:nvPr/>
          </p:nvSpPr>
          <p:spPr>
            <a:xfrm>
              <a:off x="6721314" y="1538875"/>
              <a:ext cx="67378" cy="72362"/>
            </a:xfrm>
            <a:custGeom>
              <a:rect b="b" l="l" r="r" t="t"/>
              <a:pathLst>
                <a:path extrusionOk="0" h="2759" w="2569">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4"/>
            <p:cNvSpPr/>
            <p:nvPr/>
          </p:nvSpPr>
          <p:spPr>
            <a:xfrm>
              <a:off x="6712554" y="1574203"/>
              <a:ext cx="68690" cy="56573"/>
            </a:xfrm>
            <a:custGeom>
              <a:rect b="b" l="l" r="r" t="t"/>
              <a:pathLst>
                <a:path extrusionOk="0" h="2157" w="2619">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4"/>
            <p:cNvSpPr/>
            <p:nvPr/>
          </p:nvSpPr>
          <p:spPr>
            <a:xfrm>
              <a:off x="6712422" y="1574203"/>
              <a:ext cx="68821" cy="55943"/>
            </a:xfrm>
            <a:custGeom>
              <a:rect b="b" l="l" r="r" t="t"/>
              <a:pathLst>
                <a:path extrusionOk="0" h="2133" w="2624">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4"/>
            <p:cNvSpPr/>
            <p:nvPr/>
          </p:nvSpPr>
          <p:spPr>
            <a:xfrm>
              <a:off x="6695139" y="1661174"/>
              <a:ext cx="23002" cy="38528"/>
            </a:xfrm>
            <a:custGeom>
              <a:rect b="b" l="l" r="r" t="t"/>
              <a:pathLst>
                <a:path extrusionOk="0" h="1469" w="877">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4"/>
            <p:cNvSpPr/>
            <p:nvPr/>
          </p:nvSpPr>
          <p:spPr>
            <a:xfrm>
              <a:off x="6775526" y="1661174"/>
              <a:ext cx="23002" cy="38528"/>
            </a:xfrm>
            <a:custGeom>
              <a:rect b="b" l="l" r="r" t="t"/>
              <a:pathLst>
                <a:path extrusionOk="0" h="1469" w="877">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4"/>
            <p:cNvSpPr/>
            <p:nvPr/>
          </p:nvSpPr>
          <p:spPr>
            <a:xfrm>
              <a:off x="6924839" y="1716960"/>
              <a:ext cx="28667" cy="63130"/>
            </a:xfrm>
            <a:custGeom>
              <a:rect b="b" l="l" r="r" t="t"/>
              <a:pathLst>
                <a:path extrusionOk="0" h="2407" w="1093">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4"/>
            <p:cNvSpPr/>
            <p:nvPr/>
          </p:nvSpPr>
          <p:spPr>
            <a:xfrm>
              <a:off x="6936327" y="1711137"/>
              <a:ext cx="68926" cy="68952"/>
            </a:xfrm>
            <a:custGeom>
              <a:rect b="b" l="l" r="r" t="t"/>
              <a:pathLst>
                <a:path extrusionOk="0" h="2629" w="2628">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4"/>
            <p:cNvSpPr/>
            <p:nvPr/>
          </p:nvSpPr>
          <p:spPr>
            <a:xfrm>
              <a:off x="6947788" y="1797216"/>
              <a:ext cx="34489" cy="34489"/>
            </a:xfrm>
            <a:custGeom>
              <a:rect b="b" l="l" r="r" t="t"/>
              <a:pathLst>
                <a:path extrusionOk="0" h="1315" w="1315">
                  <a:moveTo>
                    <a:pt x="1" y="1"/>
                  </a:moveTo>
                  <a:lnTo>
                    <a:pt x="1"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4"/>
            <p:cNvSpPr/>
            <p:nvPr/>
          </p:nvSpPr>
          <p:spPr>
            <a:xfrm>
              <a:off x="6907529" y="1811221"/>
              <a:ext cx="114876" cy="60743"/>
            </a:xfrm>
            <a:custGeom>
              <a:rect b="b" l="l" r="r" t="t"/>
              <a:pathLst>
                <a:path extrusionOk="0" h="2316" w="438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4"/>
            <p:cNvSpPr/>
            <p:nvPr/>
          </p:nvSpPr>
          <p:spPr>
            <a:xfrm>
              <a:off x="6930504" y="1739909"/>
              <a:ext cx="68926" cy="63130"/>
            </a:xfrm>
            <a:custGeom>
              <a:rect b="b" l="l" r="r" t="t"/>
              <a:pathLst>
                <a:path extrusionOk="0" h="2407" w="2628">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4"/>
            <p:cNvSpPr/>
            <p:nvPr/>
          </p:nvSpPr>
          <p:spPr>
            <a:xfrm>
              <a:off x="6930504" y="1739909"/>
              <a:ext cx="68821" cy="61740"/>
            </a:xfrm>
            <a:custGeom>
              <a:rect b="b" l="l" r="r" t="t"/>
              <a:pathLst>
                <a:path extrusionOk="0" h="2354" w="2624">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4"/>
            <p:cNvSpPr/>
            <p:nvPr/>
          </p:nvSpPr>
          <p:spPr>
            <a:xfrm>
              <a:off x="6907529" y="1825725"/>
              <a:ext cx="23002" cy="46239"/>
            </a:xfrm>
            <a:custGeom>
              <a:rect b="b" l="l" r="r" t="t"/>
              <a:pathLst>
                <a:path extrusionOk="0" h="1763" w="877">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4"/>
            <p:cNvSpPr/>
            <p:nvPr/>
          </p:nvSpPr>
          <p:spPr>
            <a:xfrm>
              <a:off x="6999404" y="1825725"/>
              <a:ext cx="23002" cy="46239"/>
            </a:xfrm>
            <a:custGeom>
              <a:rect b="b" l="l" r="r" t="t"/>
              <a:pathLst>
                <a:path extrusionOk="0" h="1763" w="877">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4"/>
            <p:cNvSpPr/>
            <p:nvPr/>
          </p:nvSpPr>
          <p:spPr>
            <a:xfrm>
              <a:off x="6689473" y="1510497"/>
              <a:ext cx="114667" cy="194765"/>
            </a:xfrm>
            <a:custGeom>
              <a:rect b="b" l="l" r="r" t="t"/>
              <a:pathLst>
                <a:path extrusionOk="0" h="7426" w="4372">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4"/>
            <p:cNvSpPr/>
            <p:nvPr/>
          </p:nvSpPr>
          <p:spPr>
            <a:xfrm>
              <a:off x="6712685" y="1678327"/>
              <a:ext cx="10753" cy="26385"/>
            </a:xfrm>
            <a:custGeom>
              <a:rect b="b" l="l" r="r" t="t"/>
              <a:pathLst>
                <a:path extrusionOk="0" h="1006" w="41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4"/>
            <p:cNvSpPr/>
            <p:nvPr/>
          </p:nvSpPr>
          <p:spPr>
            <a:xfrm>
              <a:off x="6769913" y="1678090"/>
              <a:ext cx="11147" cy="27172"/>
            </a:xfrm>
            <a:custGeom>
              <a:rect b="b" l="l" r="r" t="t"/>
              <a:pathLst>
                <a:path extrusionOk="0" h="1036" w="425">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4"/>
            <p:cNvSpPr/>
            <p:nvPr/>
          </p:nvSpPr>
          <p:spPr>
            <a:xfrm>
              <a:off x="6940864" y="1734375"/>
              <a:ext cx="49990" cy="16943"/>
            </a:xfrm>
            <a:custGeom>
              <a:rect b="b" l="l" r="r" t="t"/>
              <a:pathLst>
                <a:path extrusionOk="0" h="646" w="1906">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4"/>
            <p:cNvSpPr/>
            <p:nvPr/>
          </p:nvSpPr>
          <p:spPr>
            <a:xfrm>
              <a:off x="6901995" y="1705734"/>
              <a:ext cx="126023" cy="171816"/>
            </a:xfrm>
            <a:custGeom>
              <a:rect b="b" l="l" r="r" t="t"/>
              <a:pathLst>
                <a:path extrusionOk="0" h="6551" w="4805">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4"/>
            <p:cNvSpPr/>
            <p:nvPr/>
          </p:nvSpPr>
          <p:spPr>
            <a:xfrm>
              <a:off x="6924944" y="1843534"/>
              <a:ext cx="11199" cy="34017"/>
            </a:xfrm>
            <a:custGeom>
              <a:rect b="b" l="l" r="r" t="t"/>
              <a:pathLst>
                <a:path extrusionOk="0" h="1297" w="427">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4"/>
            <p:cNvSpPr/>
            <p:nvPr/>
          </p:nvSpPr>
          <p:spPr>
            <a:xfrm>
              <a:off x="6994106" y="1843534"/>
              <a:ext cx="10753" cy="33440"/>
            </a:xfrm>
            <a:custGeom>
              <a:rect b="b" l="l" r="r" t="t"/>
              <a:pathLst>
                <a:path extrusionOk="0" h="1275" w="41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4"/>
            <p:cNvSpPr/>
            <p:nvPr/>
          </p:nvSpPr>
          <p:spPr>
            <a:xfrm>
              <a:off x="6790816" y="1590779"/>
              <a:ext cx="188366" cy="104228"/>
            </a:xfrm>
            <a:custGeom>
              <a:rect b="b" l="l" r="r" t="t"/>
              <a:pathLst>
                <a:path extrusionOk="0" h="3974" w="7182">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4"/>
            <p:cNvSpPr/>
            <p:nvPr/>
          </p:nvSpPr>
          <p:spPr>
            <a:xfrm>
              <a:off x="6733877" y="1716671"/>
              <a:ext cx="186950" cy="103153"/>
            </a:xfrm>
            <a:custGeom>
              <a:rect b="b" l="l" r="r" t="t"/>
              <a:pathLst>
                <a:path extrusionOk="0" h="3933" w="7128">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74"/>
          <p:cNvGrpSpPr/>
          <p:nvPr/>
        </p:nvGrpSpPr>
        <p:grpSpPr>
          <a:xfrm>
            <a:off x="7115906" y="1326027"/>
            <a:ext cx="366765" cy="366660"/>
            <a:chOff x="7115906" y="1510602"/>
            <a:chExt cx="366765" cy="366660"/>
          </a:xfrm>
        </p:grpSpPr>
        <p:sp>
          <p:nvSpPr>
            <p:cNvPr id="11933" name="Google Shape;11933;p74"/>
            <p:cNvSpPr/>
            <p:nvPr/>
          </p:nvSpPr>
          <p:spPr>
            <a:xfrm>
              <a:off x="7151602" y="1591776"/>
              <a:ext cx="100478" cy="60717"/>
            </a:xfrm>
            <a:custGeom>
              <a:rect b="b" l="l" r="r" t="t"/>
              <a:pathLst>
                <a:path extrusionOk="0" h="2315" w="3831">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4"/>
            <p:cNvSpPr/>
            <p:nvPr/>
          </p:nvSpPr>
          <p:spPr>
            <a:xfrm>
              <a:off x="7151602" y="1591776"/>
              <a:ext cx="53793" cy="60717"/>
            </a:xfrm>
            <a:custGeom>
              <a:rect b="b" l="l" r="r" t="t"/>
              <a:pathLst>
                <a:path extrusionOk="0" h="2315" w="2051">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4"/>
            <p:cNvSpPr/>
            <p:nvPr/>
          </p:nvSpPr>
          <p:spPr>
            <a:xfrm>
              <a:off x="7191232"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4"/>
            <p:cNvSpPr/>
            <p:nvPr/>
          </p:nvSpPr>
          <p:spPr>
            <a:xfrm>
              <a:off x="7189973" y="1767552"/>
              <a:ext cx="15055" cy="28037"/>
            </a:xfrm>
            <a:custGeom>
              <a:rect b="b" l="l" r="r" t="t"/>
              <a:pathLst>
                <a:path extrusionOk="0" h="1069" w="574">
                  <a:moveTo>
                    <a:pt x="169" y="1"/>
                  </a:moveTo>
                  <a:lnTo>
                    <a:pt x="1" y="1069"/>
                  </a:lnTo>
                  <a:lnTo>
                    <a:pt x="573" y="1069"/>
                  </a:lnTo>
                  <a:lnTo>
                    <a:pt x="400"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4"/>
            <p:cNvSpPr/>
            <p:nvPr/>
          </p:nvSpPr>
          <p:spPr>
            <a:xfrm>
              <a:off x="7150107"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4"/>
            <p:cNvSpPr/>
            <p:nvPr/>
          </p:nvSpPr>
          <p:spPr>
            <a:xfrm>
              <a:off x="7238179"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4"/>
            <p:cNvSpPr/>
            <p:nvPr/>
          </p:nvSpPr>
          <p:spPr>
            <a:xfrm>
              <a:off x="7166001" y="1636703"/>
              <a:ext cx="62998" cy="69424"/>
            </a:xfrm>
            <a:custGeom>
              <a:rect b="b" l="l" r="r" t="t"/>
              <a:pathLst>
                <a:path extrusionOk="0" h="2647" w="2402">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4"/>
            <p:cNvSpPr/>
            <p:nvPr/>
          </p:nvSpPr>
          <p:spPr>
            <a:xfrm>
              <a:off x="7186065" y="1714547"/>
              <a:ext cx="22870" cy="21375"/>
            </a:xfrm>
            <a:custGeom>
              <a:rect b="b" l="l" r="r" t="t"/>
              <a:pathLst>
                <a:path extrusionOk="0" h="815" w="872">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4"/>
            <p:cNvSpPr/>
            <p:nvPr/>
          </p:nvSpPr>
          <p:spPr>
            <a:xfrm>
              <a:off x="7166001" y="1636703"/>
              <a:ext cx="48862" cy="69424"/>
            </a:xfrm>
            <a:custGeom>
              <a:rect b="b" l="l" r="r" t="t"/>
              <a:pathLst>
                <a:path extrusionOk="0" h="2647" w="1863">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4"/>
            <p:cNvSpPr/>
            <p:nvPr/>
          </p:nvSpPr>
          <p:spPr>
            <a:xfrm>
              <a:off x="7202457"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4"/>
            <p:cNvSpPr/>
            <p:nvPr/>
          </p:nvSpPr>
          <p:spPr>
            <a:xfrm>
              <a:off x="7186065"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4"/>
            <p:cNvSpPr/>
            <p:nvPr/>
          </p:nvSpPr>
          <p:spPr>
            <a:xfrm>
              <a:off x="7126004" y="1734506"/>
              <a:ext cx="57569" cy="66146"/>
            </a:xfrm>
            <a:custGeom>
              <a:rect b="b" l="l" r="r" t="t"/>
              <a:pathLst>
                <a:path extrusionOk="0" h="2522" w="2195">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4"/>
            <p:cNvSpPr/>
            <p:nvPr/>
          </p:nvSpPr>
          <p:spPr>
            <a:xfrm>
              <a:off x="7216095"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4"/>
            <p:cNvSpPr/>
            <p:nvPr/>
          </p:nvSpPr>
          <p:spPr>
            <a:xfrm>
              <a:off x="7124850" y="1734506"/>
              <a:ext cx="36640" cy="61477"/>
            </a:xfrm>
            <a:custGeom>
              <a:rect b="b" l="l" r="r" t="t"/>
              <a:pathLst>
                <a:path extrusionOk="0" h="2344" w="1397">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4"/>
            <p:cNvSpPr/>
            <p:nvPr/>
          </p:nvSpPr>
          <p:spPr>
            <a:xfrm>
              <a:off x="7151366"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4"/>
            <p:cNvSpPr/>
            <p:nvPr/>
          </p:nvSpPr>
          <p:spPr>
            <a:xfrm>
              <a:off x="7171666" y="1728447"/>
              <a:ext cx="16812" cy="19566"/>
            </a:xfrm>
            <a:custGeom>
              <a:rect b="b" l="l" r="r" t="t"/>
              <a:pathLst>
                <a:path extrusionOk="0" h="746" w="641">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4"/>
            <p:cNvSpPr/>
            <p:nvPr/>
          </p:nvSpPr>
          <p:spPr>
            <a:xfrm>
              <a:off x="7179875"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4"/>
            <p:cNvSpPr/>
            <p:nvPr/>
          </p:nvSpPr>
          <p:spPr>
            <a:xfrm>
              <a:off x="7210430" y="1760366"/>
              <a:ext cx="4695" cy="13035"/>
            </a:xfrm>
            <a:custGeom>
              <a:rect b="b" l="l" r="r" t="t"/>
              <a:pathLst>
                <a:path extrusionOk="0" h="497" w="179">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4"/>
            <p:cNvSpPr/>
            <p:nvPr/>
          </p:nvSpPr>
          <p:spPr>
            <a:xfrm>
              <a:off x="7205998"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4"/>
            <p:cNvSpPr/>
            <p:nvPr/>
          </p:nvSpPr>
          <p:spPr>
            <a:xfrm>
              <a:off x="7115906" y="1586084"/>
              <a:ext cx="162322" cy="219865"/>
            </a:xfrm>
            <a:custGeom>
              <a:rect b="b" l="l" r="r" t="t"/>
              <a:pathLst>
                <a:path extrusionOk="0" h="8383" w="6189">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4"/>
            <p:cNvSpPr/>
            <p:nvPr/>
          </p:nvSpPr>
          <p:spPr>
            <a:xfrm>
              <a:off x="7169069" y="1510602"/>
              <a:ext cx="257187" cy="61110"/>
            </a:xfrm>
            <a:custGeom>
              <a:rect b="b" l="l" r="r" t="t"/>
              <a:pathLst>
                <a:path extrusionOk="0" h="2330" w="9806">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4"/>
            <p:cNvSpPr/>
            <p:nvPr/>
          </p:nvSpPr>
          <p:spPr>
            <a:xfrm>
              <a:off x="7176859" y="1819693"/>
              <a:ext cx="245358" cy="57569"/>
            </a:xfrm>
            <a:custGeom>
              <a:rect b="b" l="l" r="r" t="t"/>
              <a:pathLst>
                <a:path extrusionOk="0" h="2195" w="9355">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4"/>
            <p:cNvSpPr/>
            <p:nvPr/>
          </p:nvSpPr>
          <p:spPr>
            <a:xfrm>
              <a:off x="7356045" y="1591776"/>
              <a:ext cx="100478" cy="60717"/>
            </a:xfrm>
            <a:custGeom>
              <a:rect b="b" l="l" r="r" t="t"/>
              <a:pathLst>
                <a:path extrusionOk="0" h="2315" w="3831">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4"/>
            <p:cNvSpPr/>
            <p:nvPr/>
          </p:nvSpPr>
          <p:spPr>
            <a:xfrm>
              <a:off x="7356045" y="1591776"/>
              <a:ext cx="53793" cy="60717"/>
            </a:xfrm>
            <a:custGeom>
              <a:rect b="b" l="l" r="r" t="t"/>
              <a:pathLst>
                <a:path extrusionOk="0" h="2315" w="2051">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4"/>
            <p:cNvSpPr/>
            <p:nvPr/>
          </p:nvSpPr>
          <p:spPr>
            <a:xfrm>
              <a:off x="7395675"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4"/>
            <p:cNvSpPr/>
            <p:nvPr/>
          </p:nvSpPr>
          <p:spPr>
            <a:xfrm>
              <a:off x="7394416" y="1767552"/>
              <a:ext cx="15055" cy="28037"/>
            </a:xfrm>
            <a:custGeom>
              <a:rect b="b" l="l" r="r" t="t"/>
              <a:pathLst>
                <a:path extrusionOk="0" h="1069" w="574">
                  <a:moveTo>
                    <a:pt x="169" y="1"/>
                  </a:moveTo>
                  <a:lnTo>
                    <a:pt x="1" y="1069"/>
                  </a:lnTo>
                  <a:lnTo>
                    <a:pt x="573" y="1069"/>
                  </a:lnTo>
                  <a:lnTo>
                    <a:pt x="4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4"/>
            <p:cNvSpPr/>
            <p:nvPr/>
          </p:nvSpPr>
          <p:spPr>
            <a:xfrm>
              <a:off x="7354550"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4"/>
            <p:cNvSpPr/>
            <p:nvPr/>
          </p:nvSpPr>
          <p:spPr>
            <a:xfrm>
              <a:off x="7442622"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4"/>
            <p:cNvSpPr/>
            <p:nvPr/>
          </p:nvSpPr>
          <p:spPr>
            <a:xfrm>
              <a:off x="7370444" y="1636703"/>
              <a:ext cx="62867" cy="69424"/>
            </a:xfrm>
            <a:custGeom>
              <a:rect b="b" l="l" r="r" t="t"/>
              <a:pathLst>
                <a:path extrusionOk="0" h="2647" w="2397">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4"/>
            <p:cNvSpPr/>
            <p:nvPr/>
          </p:nvSpPr>
          <p:spPr>
            <a:xfrm>
              <a:off x="7390508" y="1714547"/>
              <a:ext cx="22870" cy="21375"/>
            </a:xfrm>
            <a:custGeom>
              <a:rect b="b" l="l" r="r" t="t"/>
              <a:pathLst>
                <a:path extrusionOk="0" h="815" w="872">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4"/>
            <p:cNvSpPr/>
            <p:nvPr/>
          </p:nvSpPr>
          <p:spPr>
            <a:xfrm>
              <a:off x="7370444" y="1636703"/>
              <a:ext cx="48862" cy="69424"/>
            </a:xfrm>
            <a:custGeom>
              <a:rect b="b" l="l" r="r" t="t"/>
              <a:pathLst>
                <a:path extrusionOk="0" h="2647" w="1863">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4"/>
            <p:cNvSpPr/>
            <p:nvPr/>
          </p:nvSpPr>
          <p:spPr>
            <a:xfrm>
              <a:off x="7406900"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4"/>
            <p:cNvSpPr/>
            <p:nvPr/>
          </p:nvSpPr>
          <p:spPr>
            <a:xfrm>
              <a:off x="7390508"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4"/>
            <p:cNvSpPr/>
            <p:nvPr/>
          </p:nvSpPr>
          <p:spPr>
            <a:xfrm>
              <a:off x="7330316" y="1734506"/>
              <a:ext cx="57701" cy="66146"/>
            </a:xfrm>
            <a:custGeom>
              <a:rect b="b" l="l" r="r" t="t"/>
              <a:pathLst>
                <a:path extrusionOk="0" h="2522" w="220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4"/>
            <p:cNvSpPr/>
            <p:nvPr/>
          </p:nvSpPr>
          <p:spPr>
            <a:xfrm>
              <a:off x="7420539"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4"/>
            <p:cNvSpPr/>
            <p:nvPr/>
          </p:nvSpPr>
          <p:spPr>
            <a:xfrm>
              <a:off x="7329162" y="1734506"/>
              <a:ext cx="36771" cy="61477"/>
            </a:xfrm>
            <a:custGeom>
              <a:rect b="b" l="l" r="r" t="t"/>
              <a:pathLst>
                <a:path extrusionOk="0" h="2344" w="1402">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4"/>
            <p:cNvSpPr/>
            <p:nvPr/>
          </p:nvSpPr>
          <p:spPr>
            <a:xfrm>
              <a:off x="7355809"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4"/>
            <p:cNvSpPr/>
            <p:nvPr/>
          </p:nvSpPr>
          <p:spPr>
            <a:xfrm>
              <a:off x="7376240" y="1728447"/>
              <a:ext cx="16812" cy="19566"/>
            </a:xfrm>
            <a:custGeom>
              <a:rect b="b" l="l" r="r" t="t"/>
              <a:pathLst>
                <a:path extrusionOk="0" h="746" w="641">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4"/>
            <p:cNvSpPr/>
            <p:nvPr/>
          </p:nvSpPr>
          <p:spPr>
            <a:xfrm>
              <a:off x="7384319"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4"/>
            <p:cNvSpPr/>
            <p:nvPr/>
          </p:nvSpPr>
          <p:spPr>
            <a:xfrm>
              <a:off x="7414874" y="1760366"/>
              <a:ext cx="4800" cy="13035"/>
            </a:xfrm>
            <a:custGeom>
              <a:rect b="b" l="l" r="r" t="t"/>
              <a:pathLst>
                <a:path extrusionOk="0" h="497" w="183">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4"/>
            <p:cNvSpPr/>
            <p:nvPr/>
          </p:nvSpPr>
          <p:spPr>
            <a:xfrm>
              <a:off x="7410441"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4"/>
            <p:cNvSpPr/>
            <p:nvPr/>
          </p:nvSpPr>
          <p:spPr>
            <a:xfrm>
              <a:off x="7320350" y="1586084"/>
              <a:ext cx="162322" cy="219865"/>
            </a:xfrm>
            <a:custGeom>
              <a:rect b="b" l="l" r="r" t="t"/>
              <a:pathLst>
                <a:path extrusionOk="0" h="8383" w="6189">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74"/>
          <p:cNvGrpSpPr/>
          <p:nvPr/>
        </p:nvGrpSpPr>
        <p:grpSpPr>
          <a:xfrm>
            <a:off x="7550155" y="1325922"/>
            <a:ext cx="379381" cy="366792"/>
            <a:chOff x="7550155" y="1510497"/>
            <a:chExt cx="379381" cy="366792"/>
          </a:xfrm>
        </p:grpSpPr>
        <p:sp>
          <p:nvSpPr>
            <p:cNvPr id="11976" name="Google Shape;11976;p74"/>
            <p:cNvSpPr/>
            <p:nvPr/>
          </p:nvSpPr>
          <p:spPr>
            <a:xfrm>
              <a:off x="7550155" y="1515926"/>
              <a:ext cx="379381" cy="355907"/>
            </a:xfrm>
            <a:custGeom>
              <a:rect b="b" l="l" r="r" t="t"/>
              <a:pathLst>
                <a:path extrusionOk="0" h="13570" w="14465">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4"/>
            <p:cNvSpPr/>
            <p:nvPr/>
          </p:nvSpPr>
          <p:spPr>
            <a:xfrm>
              <a:off x="7732515" y="1566650"/>
              <a:ext cx="197021" cy="305183"/>
            </a:xfrm>
            <a:custGeom>
              <a:rect b="b" l="l" r="r" t="t"/>
              <a:pathLst>
                <a:path extrusionOk="0" h="11636" w="7512">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4"/>
            <p:cNvSpPr/>
            <p:nvPr/>
          </p:nvSpPr>
          <p:spPr>
            <a:xfrm>
              <a:off x="7588264" y="1550887"/>
              <a:ext cx="302901" cy="284463"/>
            </a:xfrm>
            <a:custGeom>
              <a:rect b="b" l="l" r="r" t="t"/>
              <a:pathLst>
                <a:path extrusionOk="0" h="10846" w="11549">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4"/>
            <p:cNvSpPr/>
            <p:nvPr/>
          </p:nvSpPr>
          <p:spPr>
            <a:xfrm>
              <a:off x="7732646" y="1591120"/>
              <a:ext cx="158650" cy="244230"/>
            </a:xfrm>
            <a:custGeom>
              <a:rect b="b" l="l" r="r" t="t"/>
              <a:pathLst>
                <a:path extrusionOk="0" h="9312" w="6049">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4"/>
            <p:cNvSpPr/>
            <p:nvPr/>
          </p:nvSpPr>
          <p:spPr>
            <a:xfrm>
              <a:off x="7711428" y="1603001"/>
              <a:ext cx="56809" cy="81305"/>
            </a:xfrm>
            <a:custGeom>
              <a:rect b="b" l="l" r="r" t="t"/>
              <a:pathLst>
                <a:path extrusionOk="0" h="3100" w="2166">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4"/>
            <p:cNvSpPr/>
            <p:nvPr/>
          </p:nvSpPr>
          <p:spPr>
            <a:xfrm>
              <a:off x="7732646" y="1603001"/>
              <a:ext cx="35591" cy="81305"/>
            </a:xfrm>
            <a:custGeom>
              <a:rect b="b" l="l" r="r" t="t"/>
              <a:pathLst>
                <a:path extrusionOk="0" h="3100" w="1357">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4"/>
            <p:cNvSpPr/>
            <p:nvPr/>
          </p:nvSpPr>
          <p:spPr>
            <a:xfrm>
              <a:off x="7680401" y="1684149"/>
              <a:ext cx="118758" cy="76611"/>
            </a:xfrm>
            <a:custGeom>
              <a:rect b="b" l="l" r="r" t="t"/>
              <a:pathLst>
                <a:path extrusionOk="0" h="2921" w="4528">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4"/>
            <p:cNvSpPr/>
            <p:nvPr/>
          </p:nvSpPr>
          <p:spPr>
            <a:xfrm>
              <a:off x="7732646" y="1684149"/>
              <a:ext cx="66513" cy="76611"/>
            </a:xfrm>
            <a:custGeom>
              <a:rect b="b" l="l" r="r" t="t"/>
              <a:pathLst>
                <a:path extrusionOk="0" h="2921" w="2536">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4"/>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4"/>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4"/>
            <p:cNvSpPr/>
            <p:nvPr/>
          </p:nvSpPr>
          <p:spPr>
            <a:xfrm>
              <a:off x="7735793" y="1684385"/>
              <a:ext cx="18438" cy="16707"/>
            </a:xfrm>
            <a:custGeom>
              <a:rect b="b" l="l" r="r" t="t"/>
              <a:pathLst>
                <a:path extrusionOk="0" h="637" w="703">
                  <a:moveTo>
                    <a:pt x="318" y="1"/>
                  </a:moveTo>
                  <a:lnTo>
                    <a:pt x="0" y="636"/>
                  </a:lnTo>
                  <a:lnTo>
                    <a:pt x="414" y="636"/>
                  </a:lnTo>
                  <a:lnTo>
                    <a:pt x="703" y="68"/>
                  </a:lnTo>
                  <a:cubicBezTo>
                    <a:pt x="578" y="35"/>
                    <a:pt x="448" y="10"/>
                    <a:pt x="3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4"/>
            <p:cNvSpPr/>
            <p:nvPr/>
          </p:nvSpPr>
          <p:spPr>
            <a:xfrm>
              <a:off x="7725066" y="1701066"/>
              <a:ext cx="29427" cy="47708"/>
            </a:xfrm>
            <a:custGeom>
              <a:rect b="b" l="l" r="r" t="t"/>
              <a:pathLst>
                <a:path extrusionOk="0" h="1819" w="1122">
                  <a:moveTo>
                    <a:pt x="304" y="0"/>
                  </a:moveTo>
                  <a:lnTo>
                    <a:pt x="0" y="1309"/>
                  </a:lnTo>
                  <a:lnTo>
                    <a:pt x="563" y="1819"/>
                  </a:lnTo>
                  <a:lnTo>
                    <a:pt x="1122" y="1309"/>
                  </a:lnTo>
                  <a:lnTo>
                    <a:pt x="823"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4"/>
            <p:cNvSpPr/>
            <p:nvPr/>
          </p:nvSpPr>
          <p:spPr>
            <a:xfrm>
              <a:off x="7734403" y="1701066"/>
              <a:ext cx="20090" cy="47708"/>
            </a:xfrm>
            <a:custGeom>
              <a:rect b="b" l="l" r="r" t="t"/>
              <a:pathLst>
                <a:path extrusionOk="0" h="1819" w="766">
                  <a:moveTo>
                    <a:pt x="53" y="0"/>
                  </a:moveTo>
                  <a:lnTo>
                    <a:pt x="357" y="1309"/>
                  </a:lnTo>
                  <a:lnTo>
                    <a:pt x="0" y="1631"/>
                  </a:lnTo>
                  <a:lnTo>
                    <a:pt x="207" y="1819"/>
                  </a:lnTo>
                  <a:lnTo>
                    <a:pt x="766" y="1309"/>
                  </a:lnTo>
                  <a:lnTo>
                    <a:pt x="467"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4"/>
            <p:cNvSpPr/>
            <p:nvPr/>
          </p:nvSpPr>
          <p:spPr>
            <a:xfrm>
              <a:off x="7674972" y="1597572"/>
              <a:ext cx="129616" cy="168512"/>
            </a:xfrm>
            <a:custGeom>
              <a:rect b="b" l="l" r="r" t="t"/>
              <a:pathLst>
                <a:path extrusionOk="0" h="6425" w="4942">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4"/>
            <p:cNvSpPr/>
            <p:nvPr/>
          </p:nvSpPr>
          <p:spPr>
            <a:xfrm>
              <a:off x="7610609" y="1545563"/>
              <a:ext cx="260229" cy="158204"/>
            </a:xfrm>
            <a:custGeom>
              <a:rect b="b" l="l" r="r" t="t"/>
              <a:pathLst>
                <a:path extrusionOk="0" h="6032" w="9922">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4"/>
            <p:cNvSpPr/>
            <p:nvPr/>
          </p:nvSpPr>
          <p:spPr>
            <a:xfrm>
              <a:off x="7611081" y="1647168"/>
              <a:ext cx="246775" cy="193559"/>
            </a:xfrm>
            <a:custGeom>
              <a:rect b="b" l="l" r="r" t="t"/>
              <a:pathLst>
                <a:path extrusionOk="0" h="7380" w="9409">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4"/>
            <p:cNvSpPr/>
            <p:nvPr/>
          </p:nvSpPr>
          <p:spPr>
            <a:xfrm>
              <a:off x="7573235" y="1510497"/>
              <a:ext cx="333089" cy="366792"/>
            </a:xfrm>
            <a:custGeom>
              <a:rect b="b" l="l" r="r" t="t"/>
              <a:pathLst>
                <a:path extrusionOk="0" h="13985" w="1270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3" name="Google Shape;11993;p74"/>
          <p:cNvSpPr/>
          <p:nvPr/>
        </p:nvSpPr>
        <p:spPr>
          <a:xfrm>
            <a:off x="8111607" y="1670446"/>
            <a:ext cx="10884" cy="21952"/>
          </a:xfrm>
          <a:custGeom>
            <a:rect b="b" l="l" r="r" t="t"/>
            <a:pathLst>
              <a:path extrusionOk="0" h="837" w="415">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4"/>
          <p:cNvSpPr/>
          <p:nvPr/>
        </p:nvSpPr>
        <p:spPr>
          <a:xfrm>
            <a:off x="8238076" y="1670446"/>
            <a:ext cx="10753" cy="21952"/>
          </a:xfrm>
          <a:custGeom>
            <a:rect b="b" l="l" r="r" t="t"/>
            <a:pathLst>
              <a:path extrusionOk="0" h="837" w="41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5" name="Google Shape;11995;p74"/>
          <p:cNvGrpSpPr/>
          <p:nvPr/>
        </p:nvGrpSpPr>
        <p:grpSpPr>
          <a:xfrm>
            <a:off x="7999537" y="1325974"/>
            <a:ext cx="335476" cy="367001"/>
            <a:chOff x="7999537" y="1510549"/>
            <a:chExt cx="335476" cy="367001"/>
          </a:xfrm>
        </p:grpSpPr>
        <p:sp>
          <p:nvSpPr>
            <p:cNvPr id="11996" name="Google Shape;11996;p74"/>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4"/>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4"/>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4"/>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4"/>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4"/>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4"/>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4"/>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4"/>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4"/>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4"/>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4"/>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4"/>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4"/>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4"/>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4"/>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2" name="Google Shape;12012;p74"/>
          <p:cNvGrpSpPr/>
          <p:nvPr/>
        </p:nvGrpSpPr>
        <p:grpSpPr>
          <a:xfrm>
            <a:off x="4890346" y="3197962"/>
            <a:ext cx="370306" cy="367001"/>
            <a:chOff x="4890346" y="3382537"/>
            <a:chExt cx="370306" cy="367001"/>
          </a:xfrm>
        </p:grpSpPr>
        <p:sp>
          <p:nvSpPr>
            <p:cNvPr id="12013" name="Google Shape;12013;p74"/>
            <p:cNvSpPr/>
            <p:nvPr/>
          </p:nvSpPr>
          <p:spPr>
            <a:xfrm>
              <a:off x="4961160" y="3451568"/>
              <a:ext cx="229333" cy="229202"/>
            </a:xfrm>
            <a:custGeom>
              <a:rect b="b" l="l" r="r" t="t"/>
              <a:pathLst>
                <a:path extrusionOk="0" h="8739" w="8744">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4"/>
            <p:cNvSpPr/>
            <p:nvPr/>
          </p:nvSpPr>
          <p:spPr>
            <a:xfrm>
              <a:off x="5007084" y="3531824"/>
              <a:ext cx="137458" cy="137589"/>
            </a:xfrm>
            <a:custGeom>
              <a:rect b="b" l="l" r="r" t="t"/>
              <a:pathLst>
                <a:path extrusionOk="0" h="5246" w="5241">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4"/>
            <p:cNvSpPr/>
            <p:nvPr/>
          </p:nvSpPr>
          <p:spPr>
            <a:xfrm>
              <a:off x="5041416" y="3611975"/>
              <a:ext cx="68690" cy="108923"/>
            </a:xfrm>
            <a:custGeom>
              <a:rect b="b" l="l" r="r" t="t"/>
              <a:pathLst>
                <a:path extrusionOk="0" h="4153" w="2619">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4"/>
            <p:cNvSpPr/>
            <p:nvPr/>
          </p:nvSpPr>
          <p:spPr>
            <a:xfrm>
              <a:off x="5041416" y="3631515"/>
              <a:ext cx="68821" cy="89383"/>
            </a:xfrm>
            <a:custGeom>
              <a:rect b="b" l="l" r="r" t="t"/>
              <a:pathLst>
                <a:path extrusionOk="0" h="3408" w="2624">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4"/>
            <p:cNvSpPr/>
            <p:nvPr/>
          </p:nvSpPr>
          <p:spPr>
            <a:xfrm>
              <a:off x="5052904" y="3566156"/>
              <a:ext cx="45846" cy="51642"/>
            </a:xfrm>
            <a:custGeom>
              <a:rect b="b" l="l" r="r" t="t"/>
              <a:pathLst>
                <a:path extrusionOk="0" h="1969" w="1748">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4"/>
            <p:cNvSpPr/>
            <p:nvPr/>
          </p:nvSpPr>
          <p:spPr>
            <a:xfrm>
              <a:off x="5052799" y="3566156"/>
              <a:ext cx="31683" cy="51668"/>
            </a:xfrm>
            <a:custGeom>
              <a:rect b="b" l="l" r="r" t="t"/>
              <a:pathLst>
                <a:path extrusionOk="0" h="1970" w="1208">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4"/>
            <p:cNvSpPr/>
            <p:nvPr/>
          </p:nvSpPr>
          <p:spPr>
            <a:xfrm>
              <a:off x="5052904" y="3720872"/>
              <a:ext cx="45846" cy="23002"/>
            </a:xfrm>
            <a:custGeom>
              <a:rect b="b" l="l" r="r" t="t"/>
              <a:pathLst>
                <a:path extrusionOk="0" h="877" w="1748">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4"/>
            <p:cNvSpPr/>
            <p:nvPr/>
          </p:nvSpPr>
          <p:spPr>
            <a:xfrm>
              <a:off x="5052904" y="3566156"/>
              <a:ext cx="45846" cy="23002"/>
            </a:xfrm>
            <a:custGeom>
              <a:rect b="b" l="l" r="r" t="t"/>
              <a:pathLst>
                <a:path extrusionOk="0" h="877" w="1748">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4"/>
            <p:cNvSpPr/>
            <p:nvPr/>
          </p:nvSpPr>
          <p:spPr>
            <a:xfrm>
              <a:off x="5052904" y="3566156"/>
              <a:ext cx="31578" cy="20982"/>
            </a:xfrm>
            <a:custGeom>
              <a:rect b="b" l="l" r="r" t="t"/>
              <a:pathLst>
                <a:path extrusionOk="0" h="800" w="1204">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4"/>
            <p:cNvSpPr/>
            <p:nvPr/>
          </p:nvSpPr>
          <p:spPr>
            <a:xfrm>
              <a:off x="5041416" y="3639724"/>
              <a:ext cx="17205" cy="81174"/>
            </a:xfrm>
            <a:custGeom>
              <a:rect b="b" l="l" r="r" t="t"/>
              <a:pathLst>
                <a:path extrusionOk="0" h="3095" w="656">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4"/>
            <p:cNvSpPr/>
            <p:nvPr/>
          </p:nvSpPr>
          <p:spPr>
            <a:xfrm>
              <a:off x="5093032" y="3639724"/>
              <a:ext cx="17205" cy="81174"/>
            </a:xfrm>
            <a:custGeom>
              <a:rect b="b" l="l" r="r" t="t"/>
              <a:pathLst>
                <a:path extrusionOk="0" h="3095" w="656">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4"/>
            <p:cNvSpPr/>
            <p:nvPr/>
          </p:nvSpPr>
          <p:spPr>
            <a:xfrm>
              <a:off x="4942092" y="3446034"/>
              <a:ext cx="259495" cy="303505"/>
            </a:xfrm>
            <a:custGeom>
              <a:rect b="b" l="l" r="r" t="t"/>
              <a:pathLst>
                <a:path extrusionOk="0" h="11572" w="9894">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4"/>
            <p:cNvSpPr/>
            <p:nvPr/>
          </p:nvSpPr>
          <p:spPr>
            <a:xfrm>
              <a:off x="4890346" y="3560832"/>
              <a:ext cx="53032" cy="10780"/>
            </a:xfrm>
            <a:custGeom>
              <a:rect b="b" l="l" r="r" t="t"/>
              <a:pathLst>
                <a:path extrusionOk="0" h="411" w="2022">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4"/>
            <p:cNvSpPr/>
            <p:nvPr/>
          </p:nvSpPr>
          <p:spPr>
            <a:xfrm>
              <a:off x="5206859" y="3560858"/>
              <a:ext cx="53793" cy="10753"/>
            </a:xfrm>
            <a:custGeom>
              <a:rect b="b" l="l" r="r" t="t"/>
              <a:pathLst>
                <a:path extrusionOk="0" h="410" w="2051">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4"/>
            <p:cNvSpPr/>
            <p:nvPr/>
          </p:nvSpPr>
          <p:spPr>
            <a:xfrm>
              <a:off x="5070266" y="3382537"/>
              <a:ext cx="11120" cy="51275"/>
            </a:xfrm>
            <a:custGeom>
              <a:rect b="b" l="l" r="r" t="t"/>
              <a:pathLst>
                <a:path extrusionOk="0" h="1955" w="424">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4"/>
            <p:cNvSpPr/>
            <p:nvPr/>
          </p:nvSpPr>
          <p:spPr>
            <a:xfrm>
              <a:off x="4988043" y="3680140"/>
              <a:ext cx="25021" cy="30948"/>
            </a:xfrm>
            <a:custGeom>
              <a:rect b="b" l="l" r="r" t="t"/>
              <a:pathLst>
                <a:path extrusionOk="0" h="1180" w="954">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4"/>
            <p:cNvSpPr/>
            <p:nvPr/>
          </p:nvSpPr>
          <p:spPr>
            <a:xfrm>
              <a:off x="5138589" y="3421380"/>
              <a:ext cx="25021" cy="30948"/>
            </a:xfrm>
            <a:custGeom>
              <a:rect b="b" l="l" r="r" t="t"/>
              <a:pathLst>
                <a:path extrusionOk="0" h="1180" w="954">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4"/>
            <p:cNvSpPr/>
            <p:nvPr/>
          </p:nvSpPr>
          <p:spPr>
            <a:xfrm>
              <a:off x="4928952" y="3480418"/>
              <a:ext cx="35145" cy="22241"/>
            </a:xfrm>
            <a:custGeom>
              <a:rect b="b" l="l" r="r" t="t"/>
              <a:pathLst>
                <a:path extrusionOk="0" h="848" w="134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4"/>
            <p:cNvSpPr/>
            <p:nvPr/>
          </p:nvSpPr>
          <p:spPr>
            <a:xfrm>
              <a:off x="5186979" y="3629495"/>
              <a:ext cx="36246" cy="22713"/>
            </a:xfrm>
            <a:custGeom>
              <a:rect b="b" l="l" r="r" t="t"/>
              <a:pathLst>
                <a:path extrusionOk="0" h="866" w="1382">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4"/>
            <p:cNvSpPr/>
            <p:nvPr/>
          </p:nvSpPr>
          <p:spPr>
            <a:xfrm>
              <a:off x="5137356" y="3679878"/>
              <a:ext cx="25729" cy="30844"/>
            </a:xfrm>
            <a:custGeom>
              <a:rect b="b" l="l" r="r" t="t"/>
              <a:pathLst>
                <a:path extrusionOk="0" h="1176" w="981">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4"/>
            <p:cNvSpPr/>
            <p:nvPr/>
          </p:nvSpPr>
          <p:spPr>
            <a:xfrm>
              <a:off x="4988069" y="3421301"/>
              <a:ext cx="26228" cy="31184"/>
            </a:xfrm>
            <a:custGeom>
              <a:rect b="b" l="l" r="r" t="t"/>
              <a:pathLst>
                <a:path extrusionOk="0" h="1189" w="100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4"/>
            <p:cNvSpPr/>
            <p:nvPr/>
          </p:nvSpPr>
          <p:spPr>
            <a:xfrm>
              <a:off x="5187687" y="3480418"/>
              <a:ext cx="35014" cy="22293"/>
            </a:xfrm>
            <a:custGeom>
              <a:rect b="b" l="l" r="r" t="t"/>
              <a:pathLst>
                <a:path extrusionOk="0" h="850" w="1335">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4"/>
            <p:cNvSpPr/>
            <p:nvPr/>
          </p:nvSpPr>
          <p:spPr>
            <a:xfrm>
              <a:off x="4928428" y="3629495"/>
              <a:ext cx="36246" cy="22713"/>
            </a:xfrm>
            <a:custGeom>
              <a:rect b="b" l="l" r="r" t="t"/>
              <a:pathLst>
                <a:path extrusionOk="0" h="866" w="1382">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4"/>
            <p:cNvSpPr/>
            <p:nvPr/>
          </p:nvSpPr>
          <p:spPr>
            <a:xfrm>
              <a:off x="5090776" y="3471737"/>
              <a:ext cx="76689" cy="65149"/>
            </a:xfrm>
            <a:custGeom>
              <a:rect b="b" l="l" r="r" t="t"/>
              <a:pathLst>
                <a:path extrusionOk="0" h="2484" w="2924">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74"/>
          <p:cNvGrpSpPr/>
          <p:nvPr/>
        </p:nvGrpSpPr>
        <p:grpSpPr>
          <a:xfrm>
            <a:off x="5332122" y="3247060"/>
            <a:ext cx="367526" cy="269592"/>
            <a:chOff x="5332122" y="3431635"/>
            <a:chExt cx="367526" cy="269592"/>
          </a:xfrm>
        </p:grpSpPr>
        <p:sp>
          <p:nvSpPr>
            <p:cNvPr id="12038" name="Google Shape;12038;p74"/>
            <p:cNvSpPr/>
            <p:nvPr/>
          </p:nvSpPr>
          <p:spPr>
            <a:xfrm>
              <a:off x="5348225" y="3547088"/>
              <a:ext cx="10753" cy="37951"/>
            </a:xfrm>
            <a:custGeom>
              <a:rect b="b" l="l" r="r" t="t"/>
              <a:pathLst>
                <a:path extrusionOk="0" h="1447" w="41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4"/>
            <p:cNvSpPr/>
            <p:nvPr/>
          </p:nvSpPr>
          <p:spPr>
            <a:xfrm>
              <a:off x="5343662" y="3523116"/>
              <a:ext cx="91901" cy="103389"/>
            </a:xfrm>
            <a:custGeom>
              <a:rect b="b" l="l" r="r" t="t"/>
              <a:pathLst>
                <a:path extrusionOk="0" h="3942" w="3504">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4"/>
            <p:cNvSpPr/>
            <p:nvPr/>
          </p:nvSpPr>
          <p:spPr>
            <a:xfrm>
              <a:off x="5343662" y="3523877"/>
              <a:ext cx="45085" cy="102628"/>
            </a:xfrm>
            <a:custGeom>
              <a:rect b="b" l="l" r="r" t="t"/>
              <a:pathLst>
                <a:path extrusionOk="0" h="3913" w="1719">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4"/>
            <p:cNvSpPr/>
            <p:nvPr/>
          </p:nvSpPr>
          <p:spPr>
            <a:xfrm>
              <a:off x="5337997" y="3603504"/>
              <a:ext cx="103389" cy="91901"/>
            </a:xfrm>
            <a:custGeom>
              <a:rect b="b" l="l" r="r" t="t"/>
              <a:pathLst>
                <a:path extrusionOk="0" h="3504" w="3942">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4"/>
            <p:cNvSpPr/>
            <p:nvPr/>
          </p:nvSpPr>
          <p:spPr>
            <a:xfrm>
              <a:off x="5337997" y="3628997"/>
              <a:ext cx="103389" cy="66408"/>
            </a:xfrm>
            <a:custGeom>
              <a:rect b="b" l="l" r="r" t="t"/>
              <a:pathLst>
                <a:path extrusionOk="0" h="2532" w="3942">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4"/>
            <p:cNvSpPr/>
            <p:nvPr/>
          </p:nvSpPr>
          <p:spPr>
            <a:xfrm>
              <a:off x="5355280" y="3558550"/>
              <a:ext cx="68795" cy="56468"/>
            </a:xfrm>
            <a:custGeom>
              <a:rect b="b" l="l" r="r" t="t"/>
              <a:pathLst>
                <a:path extrusionOk="0" h="2153" w="2623">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4"/>
            <p:cNvSpPr/>
            <p:nvPr/>
          </p:nvSpPr>
          <p:spPr>
            <a:xfrm>
              <a:off x="5355543" y="3558550"/>
              <a:ext cx="68532" cy="55969"/>
            </a:xfrm>
            <a:custGeom>
              <a:rect b="b" l="l" r="r" t="t"/>
              <a:pathLst>
                <a:path extrusionOk="0" h="2134" w="2613">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4"/>
            <p:cNvSpPr/>
            <p:nvPr/>
          </p:nvSpPr>
          <p:spPr>
            <a:xfrm>
              <a:off x="5337865" y="3645415"/>
              <a:ext cx="23002" cy="49990"/>
            </a:xfrm>
            <a:custGeom>
              <a:rect b="b" l="l" r="r" t="t"/>
              <a:pathLst>
                <a:path extrusionOk="0" h="1906" w="877">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4"/>
            <p:cNvSpPr/>
            <p:nvPr/>
          </p:nvSpPr>
          <p:spPr>
            <a:xfrm>
              <a:off x="5418253" y="3645415"/>
              <a:ext cx="23002" cy="49990"/>
            </a:xfrm>
            <a:custGeom>
              <a:rect b="b" l="l" r="r" t="t"/>
              <a:pathLst>
                <a:path extrusionOk="0" h="1906" w="877">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4"/>
            <p:cNvSpPr/>
            <p:nvPr/>
          </p:nvSpPr>
          <p:spPr>
            <a:xfrm>
              <a:off x="5596206" y="3528939"/>
              <a:ext cx="28798" cy="63103"/>
            </a:xfrm>
            <a:custGeom>
              <a:rect b="b" l="l" r="r" t="t"/>
              <a:pathLst>
                <a:path extrusionOk="0" h="2406" w="1098">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4"/>
            <p:cNvSpPr/>
            <p:nvPr/>
          </p:nvSpPr>
          <p:spPr>
            <a:xfrm>
              <a:off x="5607799" y="3523116"/>
              <a:ext cx="68952" cy="68926"/>
            </a:xfrm>
            <a:custGeom>
              <a:rect b="b" l="l" r="r" t="t"/>
              <a:pathLst>
                <a:path extrusionOk="0" h="2628" w="2629">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4"/>
            <p:cNvSpPr/>
            <p:nvPr/>
          </p:nvSpPr>
          <p:spPr>
            <a:xfrm>
              <a:off x="5619286" y="3609195"/>
              <a:ext cx="34489" cy="34463"/>
            </a:xfrm>
            <a:custGeom>
              <a:rect b="b" l="l" r="r" t="t"/>
              <a:pathLst>
                <a:path extrusionOk="0" h="1314" w="1315">
                  <a:moveTo>
                    <a:pt x="1" y="0"/>
                  </a:moveTo>
                  <a:lnTo>
                    <a:pt x="1" y="1314"/>
                  </a:lnTo>
                  <a:lnTo>
                    <a:pt x="1314" y="1314"/>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4"/>
            <p:cNvSpPr/>
            <p:nvPr/>
          </p:nvSpPr>
          <p:spPr>
            <a:xfrm>
              <a:off x="5579027" y="3623201"/>
              <a:ext cx="114876" cy="72204"/>
            </a:xfrm>
            <a:custGeom>
              <a:rect b="b" l="l" r="r" t="t"/>
              <a:pathLst>
                <a:path extrusionOk="0" h="2753" w="438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4"/>
            <p:cNvSpPr/>
            <p:nvPr/>
          </p:nvSpPr>
          <p:spPr>
            <a:xfrm>
              <a:off x="5602003" y="3551888"/>
              <a:ext cx="68926" cy="63130"/>
            </a:xfrm>
            <a:custGeom>
              <a:rect b="b" l="l" r="r" t="t"/>
              <a:pathLst>
                <a:path extrusionOk="0" h="2407" w="2628">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4"/>
            <p:cNvSpPr/>
            <p:nvPr/>
          </p:nvSpPr>
          <p:spPr>
            <a:xfrm>
              <a:off x="5602003" y="3551888"/>
              <a:ext cx="68795" cy="61740"/>
            </a:xfrm>
            <a:custGeom>
              <a:rect b="b" l="l" r="r" t="t"/>
              <a:pathLst>
                <a:path extrusionOk="0" h="2354" w="2623">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4"/>
            <p:cNvSpPr/>
            <p:nvPr/>
          </p:nvSpPr>
          <p:spPr>
            <a:xfrm>
              <a:off x="5670902" y="3637835"/>
              <a:ext cx="23002" cy="57569"/>
            </a:xfrm>
            <a:custGeom>
              <a:rect b="b" l="l" r="r" t="t"/>
              <a:pathLst>
                <a:path extrusionOk="0" h="2195" w="877">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4"/>
            <p:cNvSpPr/>
            <p:nvPr/>
          </p:nvSpPr>
          <p:spPr>
            <a:xfrm>
              <a:off x="5418253" y="3614991"/>
              <a:ext cx="195395" cy="80414"/>
            </a:xfrm>
            <a:custGeom>
              <a:rect b="b" l="l" r="r" t="t"/>
              <a:pathLst>
                <a:path extrusionOk="0" h="3066" w="745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4"/>
            <p:cNvSpPr/>
            <p:nvPr/>
          </p:nvSpPr>
          <p:spPr>
            <a:xfrm>
              <a:off x="5578896" y="3638465"/>
              <a:ext cx="34620" cy="56940"/>
            </a:xfrm>
            <a:custGeom>
              <a:rect b="b" l="l" r="r" t="t"/>
              <a:pathLst>
                <a:path extrusionOk="0" h="2171" w="132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4"/>
            <p:cNvSpPr/>
            <p:nvPr/>
          </p:nvSpPr>
          <p:spPr>
            <a:xfrm>
              <a:off x="5452716" y="3436933"/>
              <a:ext cx="126338" cy="92032"/>
            </a:xfrm>
            <a:custGeom>
              <a:rect b="b" l="l" r="r" t="t"/>
              <a:pathLst>
                <a:path extrusionOk="0" h="3509" w="4817">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4"/>
            <p:cNvSpPr/>
            <p:nvPr/>
          </p:nvSpPr>
          <p:spPr>
            <a:xfrm>
              <a:off x="5481356" y="3436933"/>
              <a:ext cx="97697" cy="92032"/>
            </a:xfrm>
            <a:custGeom>
              <a:rect b="b" l="l" r="r" t="t"/>
              <a:pathLst>
                <a:path extrusionOk="0" h="3509" w="3725">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4"/>
            <p:cNvSpPr/>
            <p:nvPr/>
          </p:nvSpPr>
          <p:spPr>
            <a:xfrm>
              <a:off x="5481356" y="3574732"/>
              <a:ext cx="68926" cy="51773"/>
            </a:xfrm>
            <a:custGeom>
              <a:rect b="b" l="l" r="r" t="t"/>
              <a:pathLst>
                <a:path extrusionOk="0" h="1974" w="2628">
                  <a:moveTo>
                    <a:pt x="0" y="1"/>
                  </a:moveTo>
                  <a:lnTo>
                    <a:pt x="0"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4"/>
            <p:cNvSpPr/>
            <p:nvPr/>
          </p:nvSpPr>
          <p:spPr>
            <a:xfrm>
              <a:off x="5481487" y="3574863"/>
              <a:ext cx="68795" cy="34410"/>
            </a:xfrm>
            <a:custGeom>
              <a:rect b="b" l="l" r="r" t="t"/>
              <a:pathLst>
                <a:path extrusionOk="0" h="1312" w="2623">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4"/>
            <p:cNvSpPr/>
            <p:nvPr/>
          </p:nvSpPr>
          <p:spPr>
            <a:xfrm>
              <a:off x="5470000" y="3605445"/>
              <a:ext cx="45951" cy="41072"/>
            </a:xfrm>
            <a:custGeom>
              <a:rect b="b" l="l" r="r" t="t"/>
              <a:pathLst>
                <a:path extrusionOk="0" h="1566" w="1752">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4"/>
            <p:cNvSpPr/>
            <p:nvPr/>
          </p:nvSpPr>
          <p:spPr>
            <a:xfrm>
              <a:off x="5515924" y="3605445"/>
              <a:ext cx="45846" cy="41072"/>
            </a:xfrm>
            <a:custGeom>
              <a:rect b="b" l="l" r="r" t="t"/>
              <a:pathLst>
                <a:path extrusionOk="0" h="1566" w="1748">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4"/>
            <p:cNvSpPr/>
            <p:nvPr/>
          </p:nvSpPr>
          <p:spPr>
            <a:xfrm>
              <a:off x="5458512" y="3483565"/>
              <a:ext cx="114876" cy="108477"/>
            </a:xfrm>
            <a:custGeom>
              <a:rect b="b" l="l" r="r" t="t"/>
              <a:pathLst>
                <a:path extrusionOk="0" h="4136" w="438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4"/>
            <p:cNvSpPr/>
            <p:nvPr/>
          </p:nvSpPr>
          <p:spPr>
            <a:xfrm>
              <a:off x="5418253" y="3638465"/>
              <a:ext cx="34489" cy="56940"/>
            </a:xfrm>
            <a:custGeom>
              <a:rect b="b" l="l" r="r" t="t"/>
              <a:pathLst>
                <a:path extrusionOk="0" h="2171" w="1315">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4"/>
            <p:cNvSpPr/>
            <p:nvPr/>
          </p:nvSpPr>
          <p:spPr>
            <a:xfrm>
              <a:off x="5458381" y="3483513"/>
              <a:ext cx="97697" cy="108031"/>
            </a:xfrm>
            <a:custGeom>
              <a:rect b="b" l="l" r="r" t="t"/>
              <a:pathLst>
                <a:path extrusionOk="0" h="4119" w="3725">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4"/>
            <p:cNvSpPr/>
            <p:nvPr/>
          </p:nvSpPr>
          <p:spPr>
            <a:xfrm>
              <a:off x="5612362" y="3546459"/>
              <a:ext cx="48600" cy="16314"/>
            </a:xfrm>
            <a:custGeom>
              <a:rect b="b" l="l" r="r" t="t"/>
              <a:pathLst>
                <a:path extrusionOk="0" h="622" w="1853">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4"/>
            <p:cNvSpPr/>
            <p:nvPr/>
          </p:nvSpPr>
          <p:spPr>
            <a:xfrm>
              <a:off x="5332122" y="3431635"/>
              <a:ext cx="367526" cy="269592"/>
            </a:xfrm>
            <a:custGeom>
              <a:rect b="b" l="l" r="r" t="t"/>
              <a:pathLst>
                <a:path extrusionOk="0" h="10279" w="14013">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4"/>
            <p:cNvSpPr/>
            <p:nvPr/>
          </p:nvSpPr>
          <p:spPr>
            <a:xfrm>
              <a:off x="5665473" y="3655644"/>
              <a:ext cx="10753" cy="44901"/>
            </a:xfrm>
            <a:custGeom>
              <a:rect b="b" l="l" r="r" t="t"/>
              <a:pathLst>
                <a:path extrusionOk="0" h="1712" w="41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4"/>
            <p:cNvSpPr/>
            <p:nvPr/>
          </p:nvSpPr>
          <p:spPr>
            <a:xfrm>
              <a:off x="5470052" y="3480366"/>
              <a:ext cx="93527" cy="31289"/>
            </a:xfrm>
            <a:custGeom>
              <a:rect b="b" l="l" r="r" t="t"/>
              <a:pathLst>
                <a:path extrusionOk="0" h="1193" w="3566">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4"/>
            <p:cNvSpPr/>
            <p:nvPr/>
          </p:nvSpPr>
          <p:spPr>
            <a:xfrm>
              <a:off x="5447208" y="3667105"/>
              <a:ext cx="11147" cy="34017"/>
            </a:xfrm>
            <a:custGeom>
              <a:rect b="b" l="l" r="r" t="t"/>
              <a:pathLst>
                <a:path extrusionOk="0" h="1297" w="425">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4"/>
            <p:cNvSpPr/>
            <p:nvPr/>
          </p:nvSpPr>
          <p:spPr>
            <a:xfrm>
              <a:off x="5573546" y="3667105"/>
              <a:ext cx="11120" cy="34017"/>
            </a:xfrm>
            <a:custGeom>
              <a:rect b="b" l="l" r="r" t="t"/>
              <a:pathLst>
                <a:path extrusionOk="0" h="1297" w="424">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1" name="Google Shape;12071;p74"/>
          <p:cNvGrpSpPr/>
          <p:nvPr/>
        </p:nvGrpSpPr>
        <p:grpSpPr>
          <a:xfrm>
            <a:off x="5772612" y="3241237"/>
            <a:ext cx="366896" cy="281080"/>
            <a:chOff x="5772612" y="3425812"/>
            <a:chExt cx="366896" cy="281080"/>
          </a:xfrm>
        </p:grpSpPr>
        <p:sp>
          <p:nvSpPr>
            <p:cNvPr id="12072" name="Google Shape;12072;p74"/>
            <p:cNvSpPr/>
            <p:nvPr/>
          </p:nvSpPr>
          <p:spPr>
            <a:xfrm>
              <a:off x="5792178" y="3537384"/>
              <a:ext cx="23002" cy="57569"/>
            </a:xfrm>
            <a:custGeom>
              <a:rect b="b" l="l" r="r" t="t"/>
              <a:pathLst>
                <a:path extrusionOk="0" h="2195" w="877">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4"/>
            <p:cNvSpPr/>
            <p:nvPr/>
          </p:nvSpPr>
          <p:spPr>
            <a:xfrm>
              <a:off x="6059358" y="3505964"/>
              <a:ext cx="45951" cy="40154"/>
            </a:xfrm>
            <a:custGeom>
              <a:rect b="b" l="l" r="r" t="t"/>
              <a:pathLst>
                <a:path extrusionOk="0" h="1531" w="1752">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4"/>
            <p:cNvSpPr/>
            <p:nvPr/>
          </p:nvSpPr>
          <p:spPr>
            <a:xfrm>
              <a:off x="6059358" y="3505937"/>
              <a:ext cx="31578" cy="40181"/>
            </a:xfrm>
            <a:custGeom>
              <a:rect b="b" l="l" r="r" t="t"/>
              <a:pathLst>
                <a:path extrusionOk="0" h="1532" w="1204">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4"/>
            <p:cNvSpPr/>
            <p:nvPr/>
          </p:nvSpPr>
          <p:spPr>
            <a:xfrm>
              <a:off x="6030691" y="3609326"/>
              <a:ext cx="103389" cy="91901"/>
            </a:xfrm>
            <a:custGeom>
              <a:rect b="b" l="l" r="r" t="t"/>
              <a:pathLst>
                <a:path extrusionOk="0" h="3504" w="3942">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4"/>
            <p:cNvSpPr/>
            <p:nvPr/>
          </p:nvSpPr>
          <p:spPr>
            <a:xfrm>
              <a:off x="6030691" y="3634688"/>
              <a:ext cx="103389" cy="66539"/>
            </a:xfrm>
            <a:custGeom>
              <a:rect b="b" l="l" r="r" t="t"/>
              <a:pathLst>
                <a:path extrusionOk="0" h="2537" w="3942">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4"/>
            <p:cNvSpPr/>
            <p:nvPr/>
          </p:nvSpPr>
          <p:spPr>
            <a:xfrm>
              <a:off x="6042074" y="3528808"/>
              <a:ext cx="80414" cy="80414"/>
            </a:xfrm>
            <a:custGeom>
              <a:rect b="b" l="l" r="r" t="t"/>
              <a:pathLst>
                <a:path extrusionOk="0" h="3066" w="3066">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4"/>
            <p:cNvSpPr/>
            <p:nvPr/>
          </p:nvSpPr>
          <p:spPr>
            <a:xfrm>
              <a:off x="6056866" y="3528939"/>
              <a:ext cx="67247" cy="72335"/>
            </a:xfrm>
            <a:custGeom>
              <a:rect b="b" l="l" r="r" t="t"/>
              <a:pathLst>
                <a:path extrusionOk="0" h="2758" w="2564">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4"/>
            <p:cNvSpPr/>
            <p:nvPr/>
          </p:nvSpPr>
          <p:spPr>
            <a:xfrm>
              <a:off x="6048001" y="3564241"/>
              <a:ext cx="68795" cy="56573"/>
            </a:xfrm>
            <a:custGeom>
              <a:rect b="b" l="l" r="r" t="t"/>
              <a:pathLst>
                <a:path extrusionOk="0" h="2157" w="2623">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4"/>
            <p:cNvSpPr/>
            <p:nvPr/>
          </p:nvSpPr>
          <p:spPr>
            <a:xfrm>
              <a:off x="6048237" y="3564241"/>
              <a:ext cx="68559" cy="55943"/>
            </a:xfrm>
            <a:custGeom>
              <a:rect b="b" l="l" r="r" t="t"/>
              <a:pathLst>
                <a:path extrusionOk="0" h="2133" w="2614">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4"/>
            <p:cNvSpPr/>
            <p:nvPr/>
          </p:nvSpPr>
          <p:spPr>
            <a:xfrm>
              <a:off x="6110973" y="3651080"/>
              <a:ext cx="22975" cy="50147"/>
            </a:xfrm>
            <a:custGeom>
              <a:rect b="b" l="l" r="r" t="t"/>
              <a:pathLst>
                <a:path extrusionOk="0" h="1912" w="876">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4"/>
            <p:cNvSpPr/>
            <p:nvPr/>
          </p:nvSpPr>
          <p:spPr>
            <a:xfrm>
              <a:off x="5795089" y="3534604"/>
              <a:ext cx="28798" cy="63130"/>
            </a:xfrm>
            <a:custGeom>
              <a:rect b="b" l="l" r="r" t="t"/>
              <a:pathLst>
                <a:path extrusionOk="0" h="2407" w="1098">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4"/>
            <p:cNvSpPr/>
            <p:nvPr/>
          </p:nvSpPr>
          <p:spPr>
            <a:xfrm>
              <a:off x="5806577" y="3528939"/>
              <a:ext cx="69057" cy="68926"/>
            </a:xfrm>
            <a:custGeom>
              <a:rect b="b" l="l" r="r" t="t"/>
              <a:pathLst>
                <a:path extrusionOk="0" h="2628" w="2633">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4"/>
            <p:cNvSpPr/>
            <p:nvPr/>
          </p:nvSpPr>
          <p:spPr>
            <a:xfrm>
              <a:off x="5818065" y="361499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4"/>
            <p:cNvSpPr/>
            <p:nvPr/>
          </p:nvSpPr>
          <p:spPr>
            <a:xfrm>
              <a:off x="5777937" y="3628997"/>
              <a:ext cx="114850" cy="72231"/>
            </a:xfrm>
            <a:custGeom>
              <a:rect b="b" l="l" r="r" t="t"/>
              <a:pathLst>
                <a:path extrusionOk="0" h="2754" w="4379">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4"/>
            <p:cNvSpPr/>
            <p:nvPr/>
          </p:nvSpPr>
          <p:spPr>
            <a:xfrm>
              <a:off x="5800886" y="3557684"/>
              <a:ext cx="68926" cy="63130"/>
            </a:xfrm>
            <a:custGeom>
              <a:rect b="b" l="l" r="r" t="t"/>
              <a:pathLst>
                <a:path extrusionOk="0" h="2407" w="2628">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4"/>
            <p:cNvSpPr/>
            <p:nvPr/>
          </p:nvSpPr>
          <p:spPr>
            <a:xfrm>
              <a:off x="5800886" y="3557684"/>
              <a:ext cx="68821" cy="61766"/>
            </a:xfrm>
            <a:custGeom>
              <a:rect b="b" l="l" r="r" t="t"/>
              <a:pathLst>
                <a:path extrusionOk="0" h="2355" w="2624">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4"/>
            <p:cNvSpPr/>
            <p:nvPr/>
          </p:nvSpPr>
          <p:spPr>
            <a:xfrm>
              <a:off x="5870048" y="3431241"/>
              <a:ext cx="171790" cy="201060"/>
            </a:xfrm>
            <a:custGeom>
              <a:rect b="b" l="l" r="r" t="t"/>
              <a:pathLst>
                <a:path extrusionOk="0" h="7666" w="655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4"/>
            <p:cNvSpPr/>
            <p:nvPr/>
          </p:nvSpPr>
          <p:spPr>
            <a:xfrm>
              <a:off x="5910569" y="3431241"/>
              <a:ext cx="131269" cy="200981"/>
            </a:xfrm>
            <a:custGeom>
              <a:rect b="b" l="l" r="r" t="t"/>
              <a:pathLst>
                <a:path extrusionOk="0" h="7663" w="5005">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4"/>
            <p:cNvSpPr/>
            <p:nvPr/>
          </p:nvSpPr>
          <p:spPr>
            <a:xfrm>
              <a:off x="5858324" y="3586351"/>
              <a:ext cx="195238" cy="114876"/>
            </a:xfrm>
            <a:custGeom>
              <a:rect b="b" l="l" r="r" t="t"/>
              <a:pathLst>
                <a:path extrusionOk="0" h="4380" w="7444">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4"/>
            <p:cNvSpPr/>
            <p:nvPr/>
          </p:nvSpPr>
          <p:spPr>
            <a:xfrm>
              <a:off x="5927224" y="3586351"/>
              <a:ext cx="57438" cy="28772"/>
            </a:xfrm>
            <a:custGeom>
              <a:rect b="b" l="l" r="r" t="t"/>
              <a:pathLst>
                <a:path extrusionOk="0" h="1097" w="219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4"/>
            <p:cNvSpPr/>
            <p:nvPr/>
          </p:nvSpPr>
          <p:spPr>
            <a:xfrm>
              <a:off x="5858324" y="3627607"/>
              <a:ext cx="195238" cy="73489"/>
            </a:xfrm>
            <a:custGeom>
              <a:rect b="b" l="l" r="r" t="t"/>
              <a:pathLst>
                <a:path extrusionOk="0" h="2802" w="7444">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4"/>
            <p:cNvSpPr/>
            <p:nvPr/>
          </p:nvSpPr>
          <p:spPr>
            <a:xfrm>
              <a:off x="5898452" y="3489676"/>
              <a:ext cx="114981" cy="108057"/>
            </a:xfrm>
            <a:custGeom>
              <a:rect b="b" l="l" r="r" t="t"/>
              <a:pathLst>
                <a:path extrusionOk="0" h="4120" w="4384">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4"/>
            <p:cNvSpPr/>
            <p:nvPr/>
          </p:nvSpPr>
          <p:spPr>
            <a:xfrm>
              <a:off x="5898452" y="3489676"/>
              <a:ext cx="114981" cy="107559"/>
            </a:xfrm>
            <a:custGeom>
              <a:rect b="b" l="l" r="r" t="t"/>
              <a:pathLst>
                <a:path extrusionOk="0" h="4101" w="4384">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4"/>
            <p:cNvSpPr/>
            <p:nvPr/>
          </p:nvSpPr>
          <p:spPr>
            <a:xfrm>
              <a:off x="5858324" y="3646543"/>
              <a:ext cx="40285" cy="54553"/>
            </a:xfrm>
            <a:custGeom>
              <a:rect b="b" l="l" r="r" t="t"/>
              <a:pathLst>
                <a:path extrusionOk="0" h="2080" w="1536">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4"/>
            <p:cNvSpPr/>
            <p:nvPr/>
          </p:nvSpPr>
          <p:spPr>
            <a:xfrm>
              <a:off x="6013407" y="3646543"/>
              <a:ext cx="40154" cy="54553"/>
            </a:xfrm>
            <a:custGeom>
              <a:rect b="b" l="l" r="r" t="t"/>
              <a:pathLst>
                <a:path extrusionOk="0" h="2080" w="1531">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4"/>
            <p:cNvSpPr/>
            <p:nvPr/>
          </p:nvSpPr>
          <p:spPr>
            <a:xfrm>
              <a:off x="5892944" y="3672797"/>
              <a:ext cx="11147" cy="34096"/>
            </a:xfrm>
            <a:custGeom>
              <a:rect b="b" l="l" r="r" t="t"/>
              <a:pathLst>
                <a:path extrusionOk="0" h="1300" w="425">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4"/>
            <p:cNvSpPr/>
            <p:nvPr/>
          </p:nvSpPr>
          <p:spPr>
            <a:xfrm>
              <a:off x="6007978" y="3672797"/>
              <a:ext cx="10753" cy="33440"/>
            </a:xfrm>
            <a:custGeom>
              <a:rect b="b" l="l" r="r" t="t"/>
              <a:pathLst>
                <a:path extrusionOk="0" h="1275" w="41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4"/>
            <p:cNvSpPr/>
            <p:nvPr/>
          </p:nvSpPr>
          <p:spPr>
            <a:xfrm>
              <a:off x="5811246" y="3552281"/>
              <a:ext cx="48600" cy="16314"/>
            </a:xfrm>
            <a:custGeom>
              <a:rect b="b" l="l" r="r" t="t"/>
              <a:pathLst>
                <a:path extrusionOk="0" h="622" w="1853">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4"/>
            <p:cNvSpPr/>
            <p:nvPr/>
          </p:nvSpPr>
          <p:spPr>
            <a:xfrm>
              <a:off x="5795457" y="3661440"/>
              <a:ext cx="10884" cy="44875"/>
            </a:xfrm>
            <a:custGeom>
              <a:rect b="b" l="l" r="r" t="t"/>
              <a:pathLst>
                <a:path extrusionOk="0" h="1711" w="415">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4"/>
            <p:cNvSpPr/>
            <p:nvPr/>
          </p:nvSpPr>
          <p:spPr>
            <a:xfrm>
              <a:off x="5772612" y="3425812"/>
              <a:ext cx="366896" cy="280949"/>
            </a:xfrm>
            <a:custGeom>
              <a:rect b="b" l="l" r="r" t="t"/>
              <a:pathLst>
                <a:path extrusionOk="0" h="10712" w="13989">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4"/>
            <p:cNvSpPr/>
            <p:nvPr/>
          </p:nvSpPr>
          <p:spPr>
            <a:xfrm>
              <a:off x="6105361" y="3668391"/>
              <a:ext cx="11252" cy="38502"/>
            </a:xfrm>
            <a:custGeom>
              <a:rect b="b" l="l" r="r" t="t"/>
              <a:pathLst>
                <a:path extrusionOk="0" h="1468" w="429">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74"/>
          <p:cNvGrpSpPr/>
          <p:nvPr/>
        </p:nvGrpSpPr>
        <p:grpSpPr>
          <a:xfrm>
            <a:off x="6212684" y="3227861"/>
            <a:ext cx="366765" cy="307832"/>
            <a:chOff x="6212684" y="3412436"/>
            <a:chExt cx="366765" cy="307832"/>
          </a:xfrm>
        </p:grpSpPr>
        <p:sp>
          <p:nvSpPr>
            <p:cNvPr id="12104" name="Google Shape;12104;p74"/>
            <p:cNvSpPr/>
            <p:nvPr/>
          </p:nvSpPr>
          <p:spPr>
            <a:xfrm>
              <a:off x="6455367" y="3465311"/>
              <a:ext cx="71208" cy="118653"/>
            </a:xfrm>
            <a:custGeom>
              <a:rect b="b" l="l" r="r" t="t"/>
              <a:pathLst>
                <a:path extrusionOk="0" h="4524" w="2715">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4"/>
            <p:cNvSpPr/>
            <p:nvPr/>
          </p:nvSpPr>
          <p:spPr>
            <a:xfrm>
              <a:off x="6467222" y="3583938"/>
              <a:ext cx="47472" cy="77266"/>
            </a:xfrm>
            <a:custGeom>
              <a:rect b="b" l="l" r="r" t="t"/>
              <a:pathLst>
                <a:path extrusionOk="0" h="2946" w="1810">
                  <a:moveTo>
                    <a:pt x="1" y="1"/>
                  </a:moveTo>
                  <a:lnTo>
                    <a:pt x="1" y="2946"/>
                  </a:lnTo>
                  <a:lnTo>
                    <a:pt x="1810" y="2946"/>
                  </a:lnTo>
                  <a:lnTo>
                    <a:pt x="1810"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4"/>
            <p:cNvSpPr/>
            <p:nvPr/>
          </p:nvSpPr>
          <p:spPr>
            <a:xfrm>
              <a:off x="6487915" y="3494974"/>
              <a:ext cx="5980" cy="88990"/>
            </a:xfrm>
            <a:custGeom>
              <a:rect b="b" l="l" r="r" t="t"/>
              <a:pathLst>
                <a:path extrusionOk="0" h="3393" w="228">
                  <a:moveTo>
                    <a:pt x="1" y="1"/>
                  </a:moveTo>
                  <a:lnTo>
                    <a:pt x="1" y="3393"/>
                  </a:lnTo>
                  <a:lnTo>
                    <a:pt x="227" y="3393"/>
                  </a:lnTo>
                  <a:lnTo>
                    <a:pt x="227"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4"/>
            <p:cNvSpPr/>
            <p:nvPr/>
          </p:nvSpPr>
          <p:spPr>
            <a:xfrm>
              <a:off x="6479103" y="3465311"/>
              <a:ext cx="23605" cy="29690"/>
            </a:xfrm>
            <a:custGeom>
              <a:rect b="b" l="l" r="r" t="t"/>
              <a:pathLst>
                <a:path extrusionOk="0" h="1132" w="90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4"/>
            <p:cNvSpPr/>
            <p:nvPr/>
          </p:nvSpPr>
          <p:spPr>
            <a:xfrm>
              <a:off x="6467222" y="3417997"/>
              <a:ext cx="47472" cy="53294"/>
            </a:xfrm>
            <a:custGeom>
              <a:rect b="b" l="l" r="r" t="t"/>
              <a:pathLst>
                <a:path extrusionOk="0" h="2032" w="181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4"/>
            <p:cNvSpPr/>
            <p:nvPr/>
          </p:nvSpPr>
          <p:spPr>
            <a:xfrm>
              <a:off x="6467117" y="3417865"/>
              <a:ext cx="32706" cy="53452"/>
            </a:xfrm>
            <a:custGeom>
              <a:rect b="b" l="l" r="r" t="t"/>
              <a:pathLst>
                <a:path extrusionOk="0" h="2038" w="1247">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4"/>
            <p:cNvSpPr/>
            <p:nvPr/>
          </p:nvSpPr>
          <p:spPr>
            <a:xfrm>
              <a:off x="6467222" y="3417865"/>
              <a:ext cx="47472" cy="23762"/>
            </a:xfrm>
            <a:custGeom>
              <a:rect b="b" l="l" r="r" t="t"/>
              <a:pathLst>
                <a:path extrusionOk="0" h="906" w="181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4"/>
            <p:cNvSpPr/>
            <p:nvPr/>
          </p:nvSpPr>
          <p:spPr>
            <a:xfrm>
              <a:off x="6467222" y="3417865"/>
              <a:ext cx="32601" cy="21611"/>
            </a:xfrm>
            <a:custGeom>
              <a:rect b="b" l="l" r="r" t="t"/>
              <a:pathLst>
                <a:path extrusionOk="0" h="824" w="1243">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4"/>
            <p:cNvSpPr/>
            <p:nvPr/>
          </p:nvSpPr>
          <p:spPr>
            <a:xfrm>
              <a:off x="6455367" y="3495368"/>
              <a:ext cx="17808" cy="88596"/>
            </a:xfrm>
            <a:custGeom>
              <a:rect b="b" l="l" r="r" t="t"/>
              <a:pathLst>
                <a:path extrusionOk="0" h="3378" w="679">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4"/>
            <p:cNvSpPr/>
            <p:nvPr/>
          </p:nvSpPr>
          <p:spPr>
            <a:xfrm>
              <a:off x="6508740" y="3495368"/>
              <a:ext cx="17835" cy="88596"/>
            </a:xfrm>
            <a:custGeom>
              <a:rect b="b" l="l" r="r" t="t"/>
              <a:pathLst>
                <a:path extrusionOk="0" h="3378" w="68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4"/>
            <p:cNvSpPr/>
            <p:nvPr/>
          </p:nvSpPr>
          <p:spPr>
            <a:xfrm>
              <a:off x="6265558" y="3465311"/>
              <a:ext cx="71077" cy="118653"/>
            </a:xfrm>
            <a:custGeom>
              <a:rect b="b" l="l" r="r" t="t"/>
              <a:pathLst>
                <a:path extrusionOk="0" h="4524" w="271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4"/>
            <p:cNvSpPr/>
            <p:nvPr/>
          </p:nvSpPr>
          <p:spPr>
            <a:xfrm>
              <a:off x="6277308" y="3583938"/>
              <a:ext cx="47472" cy="77266"/>
            </a:xfrm>
            <a:custGeom>
              <a:rect b="b" l="l" r="r" t="t"/>
              <a:pathLst>
                <a:path extrusionOk="0" h="2946" w="1810">
                  <a:moveTo>
                    <a:pt x="0" y="1"/>
                  </a:moveTo>
                  <a:lnTo>
                    <a:pt x="0" y="2946"/>
                  </a:lnTo>
                  <a:lnTo>
                    <a:pt x="1809" y="2946"/>
                  </a:lnTo>
                  <a:lnTo>
                    <a:pt x="180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4"/>
            <p:cNvSpPr/>
            <p:nvPr/>
          </p:nvSpPr>
          <p:spPr>
            <a:xfrm>
              <a:off x="6298133" y="3494974"/>
              <a:ext cx="5954" cy="88990"/>
            </a:xfrm>
            <a:custGeom>
              <a:rect b="b" l="l" r="r" t="t"/>
              <a:pathLst>
                <a:path extrusionOk="0" h="3393" w="227">
                  <a:moveTo>
                    <a:pt x="0" y="1"/>
                  </a:moveTo>
                  <a:lnTo>
                    <a:pt x="0" y="3393"/>
                  </a:lnTo>
                  <a:lnTo>
                    <a:pt x="226" y="3393"/>
                  </a:lnTo>
                  <a:lnTo>
                    <a:pt x="22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4"/>
            <p:cNvSpPr/>
            <p:nvPr/>
          </p:nvSpPr>
          <p:spPr>
            <a:xfrm>
              <a:off x="6289163" y="3465311"/>
              <a:ext cx="23762" cy="29690"/>
            </a:xfrm>
            <a:custGeom>
              <a:rect b="b" l="l" r="r" t="t"/>
              <a:pathLst>
                <a:path extrusionOk="0" h="1132" w="906">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4"/>
            <p:cNvSpPr/>
            <p:nvPr/>
          </p:nvSpPr>
          <p:spPr>
            <a:xfrm>
              <a:off x="6277413" y="3417997"/>
              <a:ext cx="47498" cy="53294"/>
            </a:xfrm>
            <a:custGeom>
              <a:rect b="b" l="l" r="r" t="t"/>
              <a:pathLst>
                <a:path extrusionOk="0" h="2032" w="1811">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4"/>
            <p:cNvSpPr/>
            <p:nvPr/>
          </p:nvSpPr>
          <p:spPr>
            <a:xfrm>
              <a:off x="6277308" y="3417865"/>
              <a:ext cx="32706" cy="53452"/>
            </a:xfrm>
            <a:custGeom>
              <a:rect b="b" l="l" r="r" t="t"/>
              <a:pathLst>
                <a:path extrusionOk="0" h="2038" w="1247">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4"/>
            <p:cNvSpPr/>
            <p:nvPr/>
          </p:nvSpPr>
          <p:spPr>
            <a:xfrm>
              <a:off x="6277308" y="3417865"/>
              <a:ext cx="47472" cy="23762"/>
            </a:xfrm>
            <a:custGeom>
              <a:rect b="b" l="l" r="r" t="t"/>
              <a:pathLst>
                <a:path extrusionOk="0" h="906" w="181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4"/>
            <p:cNvSpPr/>
            <p:nvPr/>
          </p:nvSpPr>
          <p:spPr>
            <a:xfrm>
              <a:off x="6277308" y="3417865"/>
              <a:ext cx="32706" cy="21611"/>
            </a:xfrm>
            <a:custGeom>
              <a:rect b="b" l="l" r="r" t="t"/>
              <a:pathLst>
                <a:path extrusionOk="0" h="824" w="1247">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4"/>
            <p:cNvSpPr/>
            <p:nvPr/>
          </p:nvSpPr>
          <p:spPr>
            <a:xfrm>
              <a:off x="6265427" y="3495368"/>
              <a:ext cx="17835" cy="88596"/>
            </a:xfrm>
            <a:custGeom>
              <a:rect b="b" l="l" r="r" t="t"/>
              <a:pathLst>
                <a:path extrusionOk="0" h="3378" w="68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4"/>
            <p:cNvSpPr/>
            <p:nvPr/>
          </p:nvSpPr>
          <p:spPr>
            <a:xfrm>
              <a:off x="6318826" y="3495368"/>
              <a:ext cx="17940" cy="88596"/>
            </a:xfrm>
            <a:custGeom>
              <a:rect b="b" l="l" r="r" t="t"/>
              <a:pathLst>
                <a:path extrusionOk="0" h="3378" w="684">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4"/>
            <p:cNvSpPr/>
            <p:nvPr/>
          </p:nvSpPr>
          <p:spPr>
            <a:xfrm>
              <a:off x="6360476" y="3465311"/>
              <a:ext cx="71181" cy="118653"/>
            </a:xfrm>
            <a:custGeom>
              <a:rect b="b" l="l" r="r" t="t"/>
              <a:pathLst>
                <a:path extrusionOk="0" h="4524" w="2714">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4"/>
            <p:cNvSpPr/>
            <p:nvPr/>
          </p:nvSpPr>
          <p:spPr>
            <a:xfrm>
              <a:off x="6372199" y="3583938"/>
              <a:ext cx="47603" cy="77266"/>
            </a:xfrm>
            <a:custGeom>
              <a:rect b="b" l="l" r="r" t="t"/>
              <a:pathLst>
                <a:path extrusionOk="0" h="2946" w="1815">
                  <a:moveTo>
                    <a:pt x="1" y="1"/>
                  </a:moveTo>
                  <a:lnTo>
                    <a:pt x="1" y="2946"/>
                  </a:lnTo>
                  <a:lnTo>
                    <a:pt x="1815" y="2946"/>
                  </a:lnTo>
                  <a:lnTo>
                    <a:pt x="181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4"/>
            <p:cNvSpPr/>
            <p:nvPr/>
          </p:nvSpPr>
          <p:spPr>
            <a:xfrm>
              <a:off x="6393024" y="3494974"/>
              <a:ext cx="5954" cy="88990"/>
            </a:xfrm>
            <a:custGeom>
              <a:rect b="b" l="l" r="r" t="t"/>
              <a:pathLst>
                <a:path extrusionOk="0" h="3393" w="227">
                  <a:moveTo>
                    <a:pt x="0" y="1"/>
                  </a:moveTo>
                  <a:lnTo>
                    <a:pt x="0" y="3393"/>
                  </a:lnTo>
                  <a:lnTo>
                    <a:pt x="227" y="3393"/>
                  </a:lnTo>
                  <a:lnTo>
                    <a:pt x="22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4"/>
            <p:cNvSpPr/>
            <p:nvPr/>
          </p:nvSpPr>
          <p:spPr>
            <a:xfrm>
              <a:off x="6384185" y="3465311"/>
              <a:ext cx="23631" cy="29690"/>
            </a:xfrm>
            <a:custGeom>
              <a:rect b="b" l="l" r="r" t="t"/>
              <a:pathLst>
                <a:path extrusionOk="0" h="1132" w="901">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4"/>
            <p:cNvSpPr/>
            <p:nvPr/>
          </p:nvSpPr>
          <p:spPr>
            <a:xfrm>
              <a:off x="6372330" y="3417997"/>
              <a:ext cx="47472" cy="53294"/>
            </a:xfrm>
            <a:custGeom>
              <a:rect b="b" l="l" r="r" t="t"/>
              <a:pathLst>
                <a:path extrusionOk="0" h="2032" w="181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4"/>
            <p:cNvSpPr/>
            <p:nvPr/>
          </p:nvSpPr>
          <p:spPr>
            <a:xfrm>
              <a:off x="6372199" y="3417865"/>
              <a:ext cx="32706" cy="53452"/>
            </a:xfrm>
            <a:custGeom>
              <a:rect b="b" l="l" r="r" t="t"/>
              <a:pathLst>
                <a:path extrusionOk="0" h="2038" w="1247">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4"/>
            <p:cNvSpPr/>
            <p:nvPr/>
          </p:nvSpPr>
          <p:spPr>
            <a:xfrm>
              <a:off x="6372330" y="3417865"/>
              <a:ext cx="47472" cy="23762"/>
            </a:xfrm>
            <a:custGeom>
              <a:rect b="b" l="l" r="r" t="t"/>
              <a:pathLst>
                <a:path extrusionOk="0" h="906" w="181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4"/>
            <p:cNvSpPr/>
            <p:nvPr/>
          </p:nvSpPr>
          <p:spPr>
            <a:xfrm>
              <a:off x="6372199" y="3417865"/>
              <a:ext cx="32706" cy="21611"/>
            </a:xfrm>
            <a:custGeom>
              <a:rect b="b" l="l" r="r" t="t"/>
              <a:pathLst>
                <a:path extrusionOk="0" h="824" w="1247">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4"/>
            <p:cNvSpPr/>
            <p:nvPr/>
          </p:nvSpPr>
          <p:spPr>
            <a:xfrm>
              <a:off x="6360344" y="3495368"/>
              <a:ext cx="17808" cy="88596"/>
            </a:xfrm>
            <a:custGeom>
              <a:rect b="b" l="l" r="r" t="t"/>
              <a:pathLst>
                <a:path extrusionOk="0" h="3378" w="679">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4"/>
            <p:cNvSpPr/>
            <p:nvPr/>
          </p:nvSpPr>
          <p:spPr>
            <a:xfrm>
              <a:off x="6413849" y="3495368"/>
              <a:ext cx="17808" cy="88596"/>
            </a:xfrm>
            <a:custGeom>
              <a:rect b="b" l="l" r="r" t="t"/>
              <a:pathLst>
                <a:path extrusionOk="0" h="3378" w="679">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4"/>
            <p:cNvSpPr/>
            <p:nvPr/>
          </p:nvSpPr>
          <p:spPr>
            <a:xfrm>
              <a:off x="6217982" y="3566156"/>
              <a:ext cx="71339" cy="148448"/>
            </a:xfrm>
            <a:custGeom>
              <a:rect b="b" l="l" r="r" t="t"/>
              <a:pathLst>
                <a:path extrusionOk="0" h="5660" w="272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4"/>
            <p:cNvSpPr/>
            <p:nvPr/>
          </p:nvSpPr>
          <p:spPr>
            <a:xfrm>
              <a:off x="621798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4"/>
            <p:cNvSpPr/>
            <p:nvPr/>
          </p:nvSpPr>
          <p:spPr>
            <a:xfrm>
              <a:off x="6271355"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4"/>
            <p:cNvSpPr/>
            <p:nvPr/>
          </p:nvSpPr>
          <p:spPr>
            <a:xfrm>
              <a:off x="6229836"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4"/>
            <p:cNvSpPr/>
            <p:nvPr/>
          </p:nvSpPr>
          <p:spPr>
            <a:xfrm>
              <a:off x="6250661" y="3690841"/>
              <a:ext cx="5954" cy="23762"/>
            </a:xfrm>
            <a:custGeom>
              <a:rect b="b" l="l" r="r" t="t"/>
              <a:pathLst>
                <a:path extrusionOk="0" h="906" w="227">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4"/>
            <p:cNvSpPr/>
            <p:nvPr/>
          </p:nvSpPr>
          <p:spPr>
            <a:xfrm>
              <a:off x="6250661" y="3595819"/>
              <a:ext cx="5954" cy="83194"/>
            </a:xfrm>
            <a:custGeom>
              <a:rect b="b" l="l" r="r" t="t"/>
              <a:pathLst>
                <a:path extrusionOk="0" h="3172" w="227">
                  <a:moveTo>
                    <a:pt x="1" y="0"/>
                  </a:moveTo>
                  <a:lnTo>
                    <a:pt x="1" y="3171"/>
                  </a:lnTo>
                  <a:lnTo>
                    <a:pt x="227" y="3171"/>
                  </a:lnTo>
                  <a:lnTo>
                    <a:pt x="227"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4"/>
            <p:cNvSpPr/>
            <p:nvPr/>
          </p:nvSpPr>
          <p:spPr>
            <a:xfrm>
              <a:off x="6241717" y="3566156"/>
              <a:ext cx="23736" cy="29690"/>
            </a:xfrm>
            <a:custGeom>
              <a:rect b="b" l="l" r="r" t="t"/>
              <a:pathLst>
                <a:path extrusionOk="0" h="1132" w="905">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4"/>
            <p:cNvSpPr/>
            <p:nvPr/>
          </p:nvSpPr>
          <p:spPr>
            <a:xfrm>
              <a:off x="6229968" y="3518841"/>
              <a:ext cx="47472" cy="53268"/>
            </a:xfrm>
            <a:custGeom>
              <a:rect b="b" l="l" r="r" t="t"/>
              <a:pathLst>
                <a:path extrusionOk="0" h="2031" w="181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4"/>
            <p:cNvSpPr/>
            <p:nvPr/>
          </p:nvSpPr>
          <p:spPr>
            <a:xfrm>
              <a:off x="6229863" y="3518710"/>
              <a:ext cx="32706" cy="53452"/>
            </a:xfrm>
            <a:custGeom>
              <a:rect b="b" l="l" r="r" t="t"/>
              <a:pathLst>
                <a:path extrusionOk="0" h="2038" w="1247">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4"/>
            <p:cNvSpPr/>
            <p:nvPr/>
          </p:nvSpPr>
          <p:spPr>
            <a:xfrm>
              <a:off x="6229836" y="3518710"/>
              <a:ext cx="47498" cy="23736"/>
            </a:xfrm>
            <a:custGeom>
              <a:rect b="b" l="l" r="r" t="t"/>
              <a:pathLst>
                <a:path extrusionOk="0" h="905" w="1811">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4"/>
            <p:cNvSpPr/>
            <p:nvPr/>
          </p:nvSpPr>
          <p:spPr>
            <a:xfrm>
              <a:off x="6229968"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4"/>
            <p:cNvSpPr/>
            <p:nvPr/>
          </p:nvSpPr>
          <p:spPr>
            <a:xfrm>
              <a:off x="6313004" y="3566156"/>
              <a:ext cx="71208" cy="148448"/>
            </a:xfrm>
            <a:custGeom>
              <a:rect b="b" l="l" r="r" t="t"/>
              <a:pathLst>
                <a:path extrusionOk="0" h="5660" w="2715">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4"/>
            <p:cNvSpPr/>
            <p:nvPr/>
          </p:nvSpPr>
          <p:spPr>
            <a:xfrm>
              <a:off x="6313004" y="3596186"/>
              <a:ext cx="17835" cy="94550"/>
            </a:xfrm>
            <a:custGeom>
              <a:rect b="b" l="l" r="r" t="t"/>
              <a:pathLst>
                <a:path extrusionOk="0" h="3605" w="68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4"/>
            <p:cNvSpPr/>
            <p:nvPr/>
          </p:nvSpPr>
          <p:spPr>
            <a:xfrm>
              <a:off x="6366272" y="3596186"/>
              <a:ext cx="17808" cy="94550"/>
            </a:xfrm>
            <a:custGeom>
              <a:rect b="b" l="l" r="r" t="t"/>
              <a:pathLst>
                <a:path extrusionOk="0" h="3605" w="679">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4"/>
            <p:cNvSpPr/>
            <p:nvPr/>
          </p:nvSpPr>
          <p:spPr>
            <a:xfrm>
              <a:off x="6324754" y="3678855"/>
              <a:ext cx="47603" cy="35748"/>
            </a:xfrm>
            <a:custGeom>
              <a:rect b="b" l="l" r="r" t="t"/>
              <a:pathLst>
                <a:path extrusionOk="0" h="1363" w="1815">
                  <a:moveTo>
                    <a:pt x="0" y="0"/>
                  </a:moveTo>
                  <a:lnTo>
                    <a:pt x="0" y="1362"/>
                  </a:lnTo>
                  <a:lnTo>
                    <a:pt x="1814" y="1362"/>
                  </a:lnTo>
                  <a:lnTo>
                    <a:pt x="181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4"/>
            <p:cNvSpPr/>
            <p:nvPr/>
          </p:nvSpPr>
          <p:spPr>
            <a:xfrm>
              <a:off x="6345578" y="3690841"/>
              <a:ext cx="5954" cy="23762"/>
            </a:xfrm>
            <a:custGeom>
              <a:rect b="b" l="l" r="r" t="t"/>
              <a:pathLst>
                <a:path extrusionOk="0" h="906" w="227">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4"/>
            <p:cNvSpPr/>
            <p:nvPr/>
          </p:nvSpPr>
          <p:spPr>
            <a:xfrm>
              <a:off x="6345578" y="3595819"/>
              <a:ext cx="5954" cy="83194"/>
            </a:xfrm>
            <a:custGeom>
              <a:rect b="b" l="l" r="r" t="t"/>
              <a:pathLst>
                <a:path extrusionOk="0" h="3172" w="227">
                  <a:moveTo>
                    <a:pt x="0" y="0"/>
                  </a:moveTo>
                  <a:lnTo>
                    <a:pt x="0" y="3171"/>
                  </a:lnTo>
                  <a:lnTo>
                    <a:pt x="226" y="3171"/>
                  </a:lnTo>
                  <a:lnTo>
                    <a:pt x="2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4"/>
            <p:cNvSpPr/>
            <p:nvPr/>
          </p:nvSpPr>
          <p:spPr>
            <a:xfrm>
              <a:off x="6336609" y="3566156"/>
              <a:ext cx="23762" cy="29690"/>
            </a:xfrm>
            <a:custGeom>
              <a:rect b="b" l="l" r="r" t="t"/>
              <a:pathLst>
                <a:path extrusionOk="0" h="1132" w="906">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4"/>
            <p:cNvSpPr/>
            <p:nvPr/>
          </p:nvSpPr>
          <p:spPr>
            <a:xfrm>
              <a:off x="6324885" y="3518841"/>
              <a:ext cx="47472" cy="53268"/>
            </a:xfrm>
            <a:custGeom>
              <a:rect b="b" l="l" r="r" t="t"/>
              <a:pathLst>
                <a:path extrusionOk="0" h="2031" w="181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4"/>
            <p:cNvSpPr/>
            <p:nvPr/>
          </p:nvSpPr>
          <p:spPr>
            <a:xfrm>
              <a:off x="6324754" y="3518710"/>
              <a:ext cx="32706" cy="53452"/>
            </a:xfrm>
            <a:custGeom>
              <a:rect b="b" l="l" r="r" t="t"/>
              <a:pathLst>
                <a:path extrusionOk="0" h="2038" w="1247">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4"/>
            <p:cNvSpPr/>
            <p:nvPr/>
          </p:nvSpPr>
          <p:spPr>
            <a:xfrm>
              <a:off x="6324754" y="3518710"/>
              <a:ext cx="47603" cy="23736"/>
            </a:xfrm>
            <a:custGeom>
              <a:rect b="b" l="l" r="r" t="t"/>
              <a:pathLst>
                <a:path extrusionOk="0" h="905" w="1815">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4"/>
            <p:cNvSpPr/>
            <p:nvPr/>
          </p:nvSpPr>
          <p:spPr>
            <a:xfrm>
              <a:off x="6324754" y="3518710"/>
              <a:ext cx="32706" cy="21611"/>
            </a:xfrm>
            <a:custGeom>
              <a:rect b="b" l="l" r="r" t="t"/>
              <a:pathLst>
                <a:path extrusionOk="0" h="824" w="1247">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4"/>
            <p:cNvSpPr/>
            <p:nvPr/>
          </p:nvSpPr>
          <p:spPr>
            <a:xfrm>
              <a:off x="6407921" y="3566156"/>
              <a:ext cx="71208" cy="148448"/>
            </a:xfrm>
            <a:custGeom>
              <a:rect b="b" l="l" r="r" t="t"/>
              <a:pathLst>
                <a:path extrusionOk="0" h="5660" w="2715">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4"/>
            <p:cNvSpPr/>
            <p:nvPr/>
          </p:nvSpPr>
          <p:spPr>
            <a:xfrm>
              <a:off x="6407921" y="3596186"/>
              <a:ext cx="17808" cy="94550"/>
            </a:xfrm>
            <a:custGeom>
              <a:rect b="b" l="l" r="r" t="t"/>
              <a:pathLst>
                <a:path extrusionOk="0" h="3605" w="679">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4"/>
            <p:cNvSpPr/>
            <p:nvPr/>
          </p:nvSpPr>
          <p:spPr>
            <a:xfrm>
              <a:off x="6461163"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4"/>
            <p:cNvSpPr/>
            <p:nvPr/>
          </p:nvSpPr>
          <p:spPr>
            <a:xfrm>
              <a:off x="6419776" y="3678855"/>
              <a:ext cx="47472" cy="35748"/>
            </a:xfrm>
            <a:custGeom>
              <a:rect b="b" l="l" r="r" t="t"/>
              <a:pathLst>
                <a:path extrusionOk="0" h="1363" w="1810">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4"/>
            <p:cNvSpPr/>
            <p:nvPr/>
          </p:nvSpPr>
          <p:spPr>
            <a:xfrm>
              <a:off x="6440469" y="3690841"/>
              <a:ext cx="6085" cy="23762"/>
            </a:xfrm>
            <a:custGeom>
              <a:rect b="b" l="l" r="r" t="t"/>
              <a:pathLst>
                <a:path extrusionOk="0" h="906" w="232">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4"/>
            <p:cNvSpPr/>
            <p:nvPr/>
          </p:nvSpPr>
          <p:spPr>
            <a:xfrm>
              <a:off x="6440469" y="3595819"/>
              <a:ext cx="5954" cy="83194"/>
            </a:xfrm>
            <a:custGeom>
              <a:rect b="b" l="l" r="r" t="t"/>
              <a:pathLst>
                <a:path extrusionOk="0" h="3172" w="227">
                  <a:moveTo>
                    <a:pt x="1" y="0"/>
                  </a:moveTo>
                  <a:lnTo>
                    <a:pt x="1" y="3171"/>
                  </a:lnTo>
                  <a:lnTo>
                    <a:pt x="227" y="3171"/>
                  </a:lnTo>
                  <a:lnTo>
                    <a:pt x="227"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4"/>
            <p:cNvSpPr/>
            <p:nvPr/>
          </p:nvSpPr>
          <p:spPr>
            <a:xfrm>
              <a:off x="6431631" y="3566156"/>
              <a:ext cx="23631" cy="29690"/>
            </a:xfrm>
            <a:custGeom>
              <a:rect b="b" l="l" r="r" t="t"/>
              <a:pathLst>
                <a:path extrusionOk="0" h="1132" w="901">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4"/>
            <p:cNvSpPr/>
            <p:nvPr/>
          </p:nvSpPr>
          <p:spPr>
            <a:xfrm>
              <a:off x="6419776" y="3518841"/>
              <a:ext cx="47472" cy="53268"/>
            </a:xfrm>
            <a:custGeom>
              <a:rect b="b" l="l" r="r" t="t"/>
              <a:pathLst>
                <a:path extrusionOk="0" h="2031" w="181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4"/>
            <p:cNvSpPr/>
            <p:nvPr/>
          </p:nvSpPr>
          <p:spPr>
            <a:xfrm>
              <a:off x="6419671" y="3518710"/>
              <a:ext cx="32679" cy="53452"/>
            </a:xfrm>
            <a:custGeom>
              <a:rect b="b" l="l" r="r" t="t"/>
              <a:pathLst>
                <a:path extrusionOk="0" h="2038" w="1246">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4"/>
            <p:cNvSpPr/>
            <p:nvPr/>
          </p:nvSpPr>
          <p:spPr>
            <a:xfrm>
              <a:off x="6419645" y="3518710"/>
              <a:ext cx="47472" cy="23736"/>
            </a:xfrm>
            <a:custGeom>
              <a:rect b="b" l="l" r="r" t="t"/>
              <a:pathLst>
                <a:path extrusionOk="0" h="905" w="181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4"/>
            <p:cNvSpPr/>
            <p:nvPr/>
          </p:nvSpPr>
          <p:spPr>
            <a:xfrm>
              <a:off x="6419776" y="3518710"/>
              <a:ext cx="32575" cy="21611"/>
            </a:xfrm>
            <a:custGeom>
              <a:rect b="b" l="l" r="r" t="t"/>
              <a:pathLst>
                <a:path extrusionOk="0" h="824" w="1242">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4"/>
            <p:cNvSpPr/>
            <p:nvPr/>
          </p:nvSpPr>
          <p:spPr>
            <a:xfrm>
              <a:off x="6502812" y="3566156"/>
              <a:ext cx="71339" cy="148448"/>
            </a:xfrm>
            <a:custGeom>
              <a:rect b="b" l="l" r="r" t="t"/>
              <a:pathLst>
                <a:path extrusionOk="0" h="5660" w="272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4"/>
            <p:cNvSpPr/>
            <p:nvPr/>
          </p:nvSpPr>
          <p:spPr>
            <a:xfrm>
              <a:off x="650281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4"/>
            <p:cNvSpPr/>
            <p:nvPr/>
          </p:nvSpPr>
          <p:spPr>
            <a:xfrm>
              <a:off x="6556211" y="3596186"/>
              <a:ext cx="17808" cy="94550"/>
            </a:xfrm>
            <a:custGeom>
              <a:rect b="b" l="l" r="r" t="t"/>
              <a:pathLst>
                <a:path extrusionOk="0" h="3605" w="679">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4"/>
            <p:cNvSpPr/>
            <p:nvPr/>
          </p:nvSpPr>
          <p:spPr>
            <a:xfrm>
              <a:off x="6514667"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4"/>
            <p:cNvSpPr/>
            <p:nvPr/>
          </p:nvSpPr>
          <p:spPr>
            <a:xfrm>
              <a:off x="6535492" y="3690841"/>
              <a:ext cx="5980" cy="23762"/>
            </a:xfrm>
            <a:custGeom>
              <a:rect b="b" l="l" r="r" t="t"/>
              <a:pathLst>
                <a:path extrusionOk="0" h="906" w="228">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4"/>
            <p:cNvSpPr/>
            <p:nvPr/>
          </p:nvSpPr>
          <p:spPr>
            <a:xfrm>
              <a:off x="6535387" y="3595819"/>
              <a:ext cx="5954" cy="83194"/>
            </a:xfrm>
            <a:custGeom>
              <a:rect b="b" l="l" r="r" t="t"/>
              <a:pathLst>
                <a:path extrusionOk="0" h="3172" w="227">
                  <a:moveTo>
                    <a:pt x="0" y="0"/>
                  </a:moveTo>
                  <a:lnTo>
                    <a:pt x="0" y="3171"/>
                  </a:lnTo>
                  <a:lnTo>
                    <a:pt x="226" y="3171"/>
                  </a:lnTo>
                  <a:lnTo>
                    <a:pt x="226"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4"/>
            <p:cNvSpPr/>
            <p:nvPr/>
          </p:nvSpPr>
          <p:spPr>
            <a:xfrm>
              <a:off x="6526548" y="3566156"/>
              <a:ext cx="23736" cy="29690"/>
            </a:xfrm>
            <a:custGeom>
              <a:rect b="b" l="l" r="r" t="t"/>
              <a:pathLst>
                <a:path extrusionOk="0" h="1132" w="905">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4"/>
            <p:cNvSpPr/>
            <p:nvPr/>
          </p:nvSpPr>
          <p:spPr>
            <a:xfrm>
              <a:off x="6514798" y="3518841"/>
              <a:ext cx="47367" cy="53268"/>
            </a:xfrm>
            <a:custGeom>
              <a:rect b="b" l="l" r="r" t="t"/>
              <a:pathLst>
                <a:path extrusionOk="0" h="2031" w="1806">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4"/>
            <p:cNvSpPr/>
            <p:nvPr/>
          </p:nvSpPr>
          <p:spPr>
            <a:xfrm>
              <a:off x="6514588" y="3518710"/>
              <a:ext cx="32811" cy="53452"/>
            </a:xfrm>
            <a:custGeom>
              <a:rect b="b" l="l" r="r" t="t"/>
              <a:pathLst>
                <a:path extrusionOk="0" h="2038" w="1251">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4"/>
            <p:cNvSpPr/>
            <p:nvPr/>
          </p:nvSpPr>
          <p:spPr>
            <a:xfrm>
              <a:off x="6514667" y="3518710"/>
              <a:ext cx="47498" cy="23736"/>
            </a:xfrm>
            <a:custGeom>
              <a:rect b="b" l="l" r="r" t="t"/>
              <a:pathLst>
                <a:path extrusionOk="0" h="905" w="1811">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4"/>
            <p:cNvSpPr/>
            <p:nvPr/>
          </p:nvSpPr>
          <p:spPr>
            <a:xfrm>
              <a:off x="6514667"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4"/>
            <p:cNvSpPr/>
            <p:nvPr/>
          </p:nvSpPr>
          <p:spPr>
            <a:xfrm>
              <a:off x="6212684" y="3412436"/>
              <a:ext cx="366765" cy="307832"/>
            </a:xfrm>
            <a:custGeom>
              <a:rect b="b" l="l" r="r" t="t"/>
              <a:pathLst>
                <a:path extrusionOk="0" h="11737" w="13984">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9" name="Google Shape;12179;p74"/>
          <p:cNvGrpSpPr/>
          <p:nvPr/>
        </p:nvGrpSpPr>
        <p:grpSpPr>
          <a:xfrm>
            <a:off x="7092669" y="3226996"/>
            <a:ext cx="366896" cy="309327"/>
            <a:chOff x="7092669" y="3411571"/>
            <a:chExt cx="366896" cy="309327"/>
          </a:xfrm>
        </p:grpSpPr>
        <p:sp>
          <p:nvSpPr>
            <p:cNvPr id="12180" name="Google Shape;12180;p74"/>
            <p:cNvSpPr/>
            <p:nvPr/>
          </p:nvSpPr>
          <p:spPr>
            <a:xfrm>
              <a:off x="7098098" y="3416869"/>
              <a:ext cx="356038" cy="298600"/>
            </a:xfrm>
            <a:custGeom>
              <a:rect b="b" l="l" r="r" t="t"/>
              <a:pathLst>
                <a:path extrusionOk="0" h="11385" w="13575">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4"/>
            <p:cNvSpPr/>
            <p:nvPr/>
          </p:nvSpPr>
          <p:spPr>
            <a:xfrm>
              <a:off x="7184308" y="3491565"/>
              <a:ext cx="183750" cy="183776"/>
            </a:xfrm>
            <a:custGeom>
              <a:rect b="b" l="l" r="r" t="t"/>
              <a:pathLst>
                <a:path extrusionOk="0" h="7007" w="7006">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4"/>
            <p:cNvSpPr/>
            <p:nvPr/>
          </p:nvSpPr>
          <p:spPr>
            <a:xfrm>
              <a:off x="7207257" y="3514540"/>
              <a:ext cx="137852" cy="137826"/>
            </a:xfrm>
            <a:custGeom>
              <a:rect b="b" l="l" r="r" t="t"/>
              <a:pathLst>
                <a:path extrusionOk="0" h="5255" w="5256">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4"/>
            <p:cNvSpPr/>
            <p:nvPr/>
          </p:nvSpPr>
          <p:spPr>
            <a:xfrm>
              <a:off x="7241720" y="3589131"/>
              <a:ext cx="68926" cy="63182"/>
            </a:xfrm>
            <a:custGeom>
              <a:rect b="b" l="l" r="r" t="t"/>
              <a:pathLst>
                <a:path extrusionOk="0" h="2409" w="2628">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4"/>
            <p:cNvSpPr/>
            <p:nvPr/>
          </p:nvSpPr>
          <p:spPr>
            <a:xfrm>
              <a:off x="7203480" y="3416869"/>
              <a:ext cx="130141" cy="34463"/>
            </a:xfrm>
            <a:custGeom>
              <a:rect b="b" l="l" r="r" t="t"/>
              <a:pathLst>
                <a:path extrusionOk="0" h="1314" w="4962">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4"/>
            <p:cNvSpPr/>
            <p:nvPr/>
          </p:nvSpPr>
          <p:spPr>
            <a:xfrm>
              <a:off x="7247385" y="3416869"/>
              <a:ext cx="86236" cy="34463"/>
            </a:xfrm>
            <a:custGeom>
              <a:rect b="b" l="l" r="r" t="t"/>
              <a:pathLst>
                <a:path extrusionOk="0" h="1314" w="3288">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4"/>
            <p:cNvSpPr/>
            <p:nvPr/>
          </p:nvSpPr>
          <p:spPr>
            <a:xfrm>
              <a:off x="7098098" y="3686802"/>
              <a:ext cx="356038" cy="28667"/>
            </a:xfrm>
            <a:custGeom>
              <a:rect b="b" l="l" r="r" t="t"/>
              <a:pathLst>
                <a:path extrusionOk="0" h="1093" w="13575">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4"/>
            <p:cNvSpPr/>
            <p:nvPr/>
          </p:nvSpPr>
          <p:spPr>
            <a:xfrm>
              <a:off x="7241720" y="3607307"/>
              <a:ext cx="68926" cy="45006"/>
            </a:xfrm>
            <a:custGeom>
              <a:rect b="b" l="l" r="r" t="t"/>
              <a:pathLst>
                <a:path extrusionOk="0" h="1716" w="2628">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4"/>
            <p:cNvSpPr/>
            <p:nvPr/>
          </p:nvSpPr>
          <p:spPr>
            <a:xfrm>
              <a:off x="7253207" y="3543180"/>
              <a:ext cx="45951" cy="51773"/>
            </a:xfrm>
            <a:custGeom>
              <a:rect b="b" l="l" r="r" t="t"/>
              <a:pathLst>
                <a:path extrusionOk="0" h="1974" w="1752">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4"/>
            <p:cNvSpPr/>
            <p:nvPr/>
          </p:nvSpPr>
          <p:spPr>
            <a:xfrm>
              <a:off x="7253102" y="3543180"/>
              <a:ext cx="31683" cy="51747"/>
            </a:xfrm>
            <a:custGeom>
              <a:rect b="b" l="l" r="r" t="t"/>
              <a:pathLst>
                <a:path extrusionOk="0" h="1973" w="1208">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4"/>
            <p:cNvSpPr/>
            <p:nvPr/>
          </p:nvSpPr>
          <p:spPr>
            <a:xfrm>
              <a:off x="7253207" y="3543180"/>
              <a:ext cx="45951" cy="23002"/>
            </a:xfrm>
            <a:custGeom>
              <a:rect b="b" l="l" r="r" t="t"/>
              <a:pathLst>
                <a:path extrusionOk="0" h="877" w="1752">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4"/>
            <p:cNvSpPr/>
            <p:nvPr/>
          </p:nvSpPr>
          <p:spPr>
            <a:xfrm>
              <a:off x="7253207" y="3543180"/>
              <a:ext cx="31578" cy="20982"/>
            </a:xfrm>
            <a:custGeom>
              <a:rect b="b" l="l" r="r" t="t"/>
              <a:pathLst>
                <a:path extrusionOk="0" h="800" w="1204">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4"/>
            <p:cNvSpPr/>
            <p:nvPr/>
          </p:nvSpPr>
          <p:spPr>
            <a:xfrm>
              <a:off x="7241720" y="3617509"/>
              <a:ext cx="17179" cy="32601"/>
            </a:xfrm>
            <a:custGeom>
              <a:rect b="b" l="l" r="r" t="t"/>
              <a:pathLst>
                <a:path extrusionOk="0" h="1243" w="655">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4"/>
            <p:cNvSpPr/>
            <p:nvPr/>
          </p:nvSpPr>
          <p:spPr>
            <a:xfrm>
              <a:off x="7293335" y="3617509"/>
              <a:ext cx="17310" cy="32601"/>
            </a:xfrm>
            <a:custGeom>
              <a:rect b="b" l="l" r="r" t="t"/>
              <a:pathLst>
                <a:path extrusionOk="0" h="1243" w="66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4"/>
            <p:cNvSpPr/>
            <p:nvPr/>
          </p:nvSpPr>
          <p:spPr>
            <a:xfrm>
              <a:off x="7092669" y="3411571"/>
              <a:ext cx="366896" cy="309327"/>
            </a:xfrm>
            <a:custGeom>
              <a:rect b="b" l="l" r="r" t="t"/>
              <a:pathLst>
                <a:path extrusionOk="0" h="11794" w="13989">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4"/>
            <p:cNvSpPr/>
            <p:nvPr/>
          </p:nvSpPr>
          <p:spPr>
            <a:xfrm>
              <a:off x="7196031" y="3509111"/>
              <a:ext cx="154375" cy="148631"/>
            </a:xfrm>
            <a:custGeom>
              <a:rect b="b" l="l" r="r" t="t"/>
              <a:pathLst>
                <a:path extrusionOk="0" h="5667" w="5886">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4"/>
            <p:cNvSpPr/>
            <p:nvPr/>
          </p:nvSpPr>
          <p:spPr>
            <a:xfrm>
              <a:off x="7169279" y="3486162"/>
              <a:ext cx="170662" cy="158886"/>
            </a:xfrm>
            <a:custGeom>
              <a:rect b="b" l="l" r="r" t="t"/>
              <a:pathLst>
                <a:path extrusionOk="0" h="6058" w="6507">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4"/>
            <p:cNvSpPr/>
            <p:nvPr/>
          </p:nvSpPr>
          <p:spPr>
            <a:xfrm>
              <a:off x="7211532" y="3521700"/>
              <a:ext cx="171554" cy="159070"/>
            </a:xfrm>
            <a:custGeom>
              <a:rect b="b" l="l" r="r" t="t"/>
              <a:pathLst>
                <a:path extrusionOk="0" h="6065" w="6541">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74"/>
          <p:cNvGrpSpPr/>
          <p:nvPr/>
        </p:nvGrpSpPr>
        <p:grpSpPr>
          <a:xfrm>
            <a:off x="7532740" y="3221173"/>
            <a:ext cx="366896" cy="320841"/>
            <a:chOff x="7532740" y="3405748"/>
            <a:chExt cx="366896" cy="320841"/>
          </a:xfrm>
        </p:grpSpPr>
        <p:sp>
          <p:nvSpPr>
            <p:cNvPr id="12199" name="Google Shape;12199;p74"/>
            <p:cNvSpPr/>
            <p:nvPr/>
          </p:nvSpPr>
          <p:spPr>
            <a:xfrm>
              <a:off x="7538169" y="3491565"/>
              <a:ext cx="356038" cy="229727"/>
            </a:xfrm>
            <a:custGeom>
              <a:rect b="b" l="l" r="r" t="t"/>
              <a:pathLst>
                <a:path extrusionOk="0" h="8759" w="13575">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4"/>
            <p:cNvSpPr/>
            <p:nvPr/>
          </p:nvSpPr>
          <p:spPr>
            <a:xfrm>
              <a:off x="7538169" y="3491565"/>
              <a:ext cx="355907" cy="17205"/>
            </a:xfrm>
            <a:custGeom>
              <a:rect b="b" l="l" r="r" t="t"/>
              <a:pathLst>
                <a:path extrusionOk="0" h="656" w="1357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4"/>
            <p:cNvSpPr/>
            <p:nvPr/>
          </p:nvSpPr>
          <p:spPr>
            <a:xfrm>
              <a:off x="7572501" y="3537515"/>
              <a:ext cx="114981" cy="149313"/>
            </a:xfrm>
            <a:custGeom>
              <a:rect b="b" l="l" r="r" t="t"/>
              <a:pathLst>
                <a:path extrusionOk="0" h="5693" w="4384">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4"/>
            <p:cNvSpPr/>
            <p:nvPr/>
          </p:nvSpPr>
          <p:spPr>
            <a:xfrm>
              <a:off x="7721919" y="3537384"/>
              <a:ext cx="137826" cy="23106"/>
            </a:xfrm>
            <a:custGeom>
              <a:rect b="b" l="l" r="r" t="t"/>
              <a:pathLst>
                <a:path extrusionOk="0" h="881" w="5255">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4"/>
            <p:cNvSpPr/>
            <p:nvPr/>
          </p:nvSpPr>
          <p:spPr>
            <a:xfrm>
              <a:off x="7721919" y="3583440"/>
              <a:ext cx="103363" cy="23002"/>
            </a:xfrm>
            <a:custGeom>
              <a:rect b="b" l="l" r="r" t="t"/>
              <a:pathLst>
                <a:path extrusionOk="0" h="877" w="3941">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4"/>
            <p:cNvSpPr/>
            <p:nvPr/>
          </p:nvSpPr>
          <p:spPr>
            <a:xfrm>
              <a:off x="7687456" y="3411177"/>
              <a:ext cx="57438" cy="103389"/>
            </a:xfrm>
            <a:custGeom>
              <a:rect b="b" l="l" r="r" t="t"/>
              <a:pathLst>
                <a:path extrusionOk="0" h="3942" w="2190">
                  <a:moveTo>
                    <a:pt x="0" y="1"/>
                  </a:moveTo>
                  <a:lnTo>
                    <a:pt x="438" y="3942"/>
                  </a:lnTo>
                  <a:lnTo>
                    <a:pt x="1752" y="3942"/>
                  </a:lnTo>
                  <a:lnTo>
                    <a:pt x="2190"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4"/>
            <p:cNvSpPr/>
            <p:nvPr/>
          </p:nvSpPr>
          <p:spPr>
            <a:xfrm>
              <a:off x="7595581" y="3612080"/>
              <a:ext cx="69057" cy="74748"/>
            </a:xfrm>
            <a:custGeom>
              <a:rect b="b" l="l" r="r" t="t"/>
              <a:pathLst>
                <a:path extrusionOk="0" h="2850" w="2633">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4"/>
            <p:cNvSpPr/>
            <p:nvPr/>
          </p:nvSpPr>
          <p:spPr>
            <a:xfrm>
              <a:off x="7595581" y="3630256"/>
              <a:ext cx="68926" cy="56573"/>
            </a:xfrm>
            <a:custGeom>
              <a:rect b="b" l="l" r="r" t="t"/>
              <a:pathLst>
                <a:path extrusionOk="0" h="2157" w="2628">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4"/>
            <p:cNvSpPr/>
            <p:nvPr/>
          </p:nvSpPr>
          <p:spPr>
            <a:xfrm>
              <a:off x="7595581" y="3640484"/>
              <a:ext cx="17310" cy="46344"/>
            </a:xfrm>
            <a:custGeom>
              <a:rect b="b" l="l" r="r" t="t"/>
              <a:pathLst>
                <a:path extrusionOk="0" h="1767" w="66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4"/>
            <p:cNvSpPr/>
            <p:nvPr/>
          </p:nvSpPr>
          <p:spPr>
            <a:xfrm>
              <a:off x="7647328" y="3640484"/>
              <a:ext cx="17179" cy="46344"/>
            </a:xfrm>
            <a:custGeom>
              <a:rect b="b" l="l" r="r" t="t"/>
              <a:pathLst>
                <a:path extrusionOk="0" h="1767" w="655">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4"/>
            <p:cNvSpPr/>
            <p:nvPr/>
          </p:nvSpPr>
          <p:spPr>
            <a:xfrm>
              <a:off x="7607069" y="3566156"/>
              <a:ext cx="45951" cy="51773"/>
            </a:xfrm>
            <a:custGeom>
              <a:rect b="b" l="l" r="r" t="t"/>
              <a:pathLst>
                <a:path extrusionOk="0" h="1974" w="1752">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4"/>
            <p:cNvSpPr/>
            <p:nvPr/>
          </p:nvSpPr>
          <p:spPr>
            <a:xfrm>
              <a:off x="7607069" y="3566156"/>
              <a:ext cx="31578" cy="51747"/>
            </a:xfrm>
            <a:custGeom>
              <a:rect b="b" l="l" r="r" t="t"/>
              <a:pathLst>
                <a:path extrusionOk="0" h="1973" w="1204">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4"/>
            <p:cNvSpPr/>
            <p:nvPr/>
          </p:nvSpPr>
          <p:spPr>
            <a:xfrm>
              <a:off x="7607069" y="3566156"/>
              <a:ext cx="45951" cy="23002"/>
            </a:xfrm>
            <a:custGeom>
              <a:rect b="b" l="l" r="r" t="t"/>
              <a:pathLst>
                <a:path extrusionOk="0" h="877" w="1752">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4"/>
            <p:cNvSpPr/>
            <p:nvPr/>
          </p:nvSpPr>
          <p:spPr>
            <a:xfrm>
              <a:off x="7607069" y="3566156"/>
              <a:ext cx="31578" cy="20982"/>
            </a:xfrm>
            <a:custGeom>
              <a:rect b="b" l="l" r="r" t="t"/>
              <a:pathLst>
                <a:path extrusionOk="0" h="800" w="1204">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4"/>
            <p:cNvSpPr/>
            <p:nvPr/>
          </p:nvSpPr>
          <p:spPr>
            <a:xfrm>
              <a:off x="7532740" y="3405748"/>
              <a:ext cx="366896" cy="320841"/>
            </a:xfrm>
            <a:custGeom>
              <a:rect b="b" l="l" r="r" t="t"/>
              <a:pathLst>
                <a:path extrusionOk="0" h="12233" w="13989">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4"/>
            <p:cNvSpPr/>
            <p:nvPr/>
          </p:nvSpPr>
          <p:spPr>
            <a:xfrm>
              <a:off x="7567177" y="3532086"/>
              <a:ext cx="125603" cy="159909"/>
            </a:xfrm>
            <a:custGeom>
              <a:rect b="b" l="l" r="r" t="t"/>
              <a:pathLst>
                <a:path extrusionOk="0" h="6097" w="4789">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4"/>
            <p:cNvSpPr/>
            <p:nvPr/>
          </p:nvSpPr>
          <p:spPr>
            <a:xfrm>
              <a:off x="7716621" y="3532086"/>
              <a:ext cx="148421" cy="33597"/>
            </a:xfrm>
            <a:custGeom>
              <a:rect b="b" l="l" r="r" t="t"/>
              <a:pathLst>
                <a:path extrusionOk="0" h="1281" w="5659">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4"/>
            <p:cNvSpPr/>
            <p:nvPr/>
          </p:nvSpPr>
          <p:spPr>
            <a:xfrm>
              <a:off x="7716621" y="3578011"/>
              <a:ext cx="113958" cy="33597"/>
            </a:xfrm>
            <a:custGeom>
              <a:rect b="b" l="l" r="r" t="t"/>
              <a:pathLst>
                <a:path extrusionOk="0" h="1281" w="4345">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4"/>
            <p:cNvSpPr/>
            <p:nvPr/>
          </p:nvSpPr>
          <p:spPr>
            <a:xfrm>
              <a:off x="7714444" y="3623935"/>
              <a:ext cx="72362" cy="10780"/>
            </a:xfrm>
            <a:custGeom>
              <a:rect b="b" l="l" r="r" t="t"/>
              <a:pathLst>
                <a:path extrusionOk="0" h="411" w="2759">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4"/>
            <p:cNvSpPr/>
            <p:nvPr/>
          </p:nvSpPr>
          <p:spPr>
            <a:xfrm>
              <a:off x="7794831" y="3623935"/>
              <a:ext cx="37138" cy="10780"/>
            </a:xfrm>
            <a:custGeom>
              <a:rect b="b" l="l" r="r" t="t"/>
              <a:pathLst>
                <a:path extrusionOk="0" h="411" w="1416">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4"/>
            <p:cNvSpPr/>
            <p:nvPr/>
          </p:nvSpPr>
          <p:spPr>
            <a:xfrm>
              <a:off x="7714444" y="3658398"/>
              <a:ext cx="26437" cy="10780"/>
            </a:xfrm>
            <a:custGeom>
              <a:rect b="b" l="l" r="r" t="t"/>
              <a:pathLst>
                <a:path extrusionOk="0" h="411" w="1008">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4"/>
            <p:cNvSpPr/>
            <p:nvPr/>
          </p:nvSpPr>
          <p:spPr>
            <a:xfrm>
              <a:off x="7748907" y="3658398"/>
              <a:ext cx="60218" cy="10780"/>
            </a:xfrm>
            <a:custGeom>
              <a:rect b="b" l="l" r="r" t="t"/>
              <a:pathLst>
                <a:path extrusionOk="0" h="411" w="2296">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4"/>
            <p:cNvSpPr/>
            <p:nvPr/>
          </p:nvSpPr>
          <p:spPr>
            <a:xfrm>
              <a:off x="7714444" y="3681373"/>
              <a:ext cx="26437" cy="10780"/>
            </a:xfrm>
            <a:custGeom>
              <a:rect b="b" l="l" r="r" t="t"/>
              <a:pathLst>
                <a:path extrusionOk="0" h="411" w="1008">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4"/>
            <p:cNvSpPr/>
            <p:nvPr/>
          </p:nvSpPr>
          <p:spPr>
            <a:xfrm>
              <a:off x="7748907" y="3681373"/>
              <a:ext cx="60218" cy="10780"/>
            </a:xfrm>
            <a:custGeom>
              <a:rect b="b" l="l" r="r" t="t"/>
              <a:pathLst>
                <a:path extrusionOk="0" h="411" w="2296">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4"/>
            <p:cNvSpPr/>
            <p:nvPr/>
          </p:nvSpPr>
          <p:spPr>
            <a:xfrm>
              <a:off x="7709408" y="3486136"/>
              <a:ext cx="14294" cy="10780"/>
            </a:xfrm>
            <a:custGeom>
              <a:rect b="b" l="l" r="r" t="t"/>
              <a:pathLst>
                <a:path extrusionOk="0" h="411" w="545">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74"/>
          <p:cNvGrpSpPr/>
          <p:nvPr/>
        </p:nvGrpSpPr>
        <p:grpSpPr>
          <a:xfrm>
            <a:off x="7972785" y="3209817"/>
            <a:ext cx="366896" cy="343685"/>
            <a:chOff x="7972785" y="3394392"/>
            <a:chExt cx="366896" cy="343685"/>
          </a:xfrm>
        </p:grpSpPr>
        <p:sp>
          <p:nvSpPr>
            <p:cNvPr id="12225" name="Google Shape;12225;p74"/>
            <p:cNvSpPr/>
            <p:nvPr/>
          </p:nvSpPr>
          <p:spPr>
            <a:xfrm>
              <a:off x="7978345" y="3469350"/>
              <a:ext cx="355907" cy="263167"/>
            </a:xfrm>
            <a:custGeom>
              <a:rect b="b" l="l" r="r" t="t"/>
              <a:pathLst>
                <a:path extrusionOk="0" h="10034" w="1357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4"/>
            <p:cNvSpPr/>
            <p:nvPr/>
          </p:nvSpPr>
          <p:spPr>
            <a:xfrm>
              <a:off x="7978083" y="3469350"/>
              <a:ext cx="178242" cy="263167"/>
            </a:xfrm>
            <a:custGeom>
              <a:rect b="b" l="l" r="r" t="t"/>
              <a:pathLst>
                <a:path extrusionOk="0" h="10034" w="6796">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4"/>
            <p:cNvSpPr/>
            <p:nvPr/>
          </p:nvSpPr>
          <p:spPr>
            <a:xfrm>
              <a:off x="8009136" y="3500141"/>
              <a:ext cx="294194" cy="201585"/>
            </a:xfrm>
            <a:custGeom>
              <a:rect b="b" l="l" r="r" t="t"/>
              <a:pathLst>
                <a:path extrusionOk="0" h="7686" w="11217">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4"/>
            <p:cNvSpPr/>
            <p:nvPr/>
          </p:nvSpPr>
          <p:spPr>
            <a:xfrm>
              <a:off x="8009136" y="3500141"/>
              <a:ext cx="147189" cy="201585"/>
            </a:xfrm>
            <a:custGeom>
              <a:rect b="b" l="l" r="r" t="t"/>
              <a:pathLst>
                <a:path extrusionOk="0" h="7686" w="5612">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4"/>
            <p:cNvSpPr/>
            <p:nvPr/>
          </p:nvSpPr>
          <p:spPr>
            <a:xfrm>
              <a:off x="8086376" y="3399821"/>
              <a:ext cx="139714" cy="116634"/>
            </a:xfrm>
            <a:custGeom>
              <a:rect b="b" l="l" r="r" t="t"/>
              <a:pathLst>
                <a:path extrusionOk="0" h="4447" w="5327">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4"/>
            <p:cNvSpPr/>
            <p:nvPr/>
          </p:nvSpPr>
          <p:spPr>
            <a:xfrm>
              <a:off x="8077170" y="3622178"/>
              <a:ext cx="40521" cy="34778"/>
            </a:xfrm>
            <a:custGeom>
              <a:rect b="b" l="l" r="r" t="t"/>
              <a:pathLst>
                <a:path extrusionOk="0" h="1326" w="1545">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4"/>
            <p:cNvSpPr/>
            <p:nvPr/>
          </p:nvSpPr>
          <p:spPr>
            <a:xfrm>
              <a:off x="8140169" y="3556373"/>
              <a:ext cx="39840" cy="35014"/>
            </a:xfrm>
            <a:custGeom>
              <a:rect b="b" l="l" r="r" t="t"/>
              <a:pathLst>
                <a:path extrusionOk="0" h="1335" w="1519">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4"/>
            <p:cNvSpPr/>
            <p:nvPr/>
          </p:nvSpPr>
          <p:spPr>
            <a:xfrm>
              <a:off x="8086376" y="3399821"/>
              <a:ext cx="69949" cy="116634"/>
            </a:xfrm>
            <a:custGeom>
              <a:rect b="b" l="l" r="r" t="t"/>
              <a:pathLst>
                <a:path extrusionOk="0" h="4447" w="2667">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4"/>
            <p:cNvSpPr/>
            <p:nvPr/>
          </p:nvSpPr>
          <p:spPr>
            <a:xfrm>
              <a:off x="8135081" y="3461665"/>
              <a:ext cx="37007" cy="31578"/>
            </a:xfrm>
            <a:custGeom>
              <a:rect b="b" l="l" r="r" t="t"/>
              <a:pathLst>
                <a:path extrusionOk="0" h="1204" w="1411">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4"/>
            <p:cNvSpPr/>
            <p:nvPr/>
          </p:nvSpPr>
          <p:spPr>
            <a:xfrm>
              <a:off x="8065552" y="3549108"/>
              <a:ext cx="190831" cy="119388"/>
            </a:xfrm>
            <a:custGeom>
              <a:rect b="b" l="l" r="r" t="t"/>
              <a:pathLst>
                <a:path extrusionOk="0" h="4552" w="7276">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4"/>
            <p:cNvSpPr/>
            <p:nvPr/>
          </p:nvSpPr>
          <p:spPr>
            <a:xfrm>
              <a:off x="8039927" y="3540977"/>
              <a:ext cx="39761" cy="35014"/>
            </a:xfrm>
            <a:custGeom>
              <a:rect b="b" l="l" r="r" t="t"/>
              <a:pathLst>
                <a:path extrusionOk="0" h="1335" w="1516">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4"/>
            <p:cNvSpPr/>
            <p:nvPr/>
          </p:nvSpPr>
          <p:spPr>
            <a:xfrm>
              <a:off x="8240699" y="3633613"/>
              <a:ext cx="39761" cy="35066"/>
            </a:xfrm>
            <a:custGeom>
              <a:rect b="b" l="l" r="r" t="t"/>
              <a:pathLst>
                <a:path extrusionOk="0" h="1337" w="1516">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4"/>
            <p:cNvSpPr/>
            <p:nvPr/>
          </p:nvSpPr>
          <p:spPr>
            <a:xfrm>
              <a:off x="7972785" y="3394392"/>
              <a:ext cx="366896" cy="343685"/>
            </a:xfrm>
            <a:custGeom>
              <a:rect b="b" l="l" r="r" t="t"/>
              <a:pathLst>
                <a:path extrusionOk="0" h="13104" w="13989">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4"/>
            <p:cNvSpPr/>
            <p:nvPr/>
          </p:nvSpPr>
          <p:spPr>
            <a:xfrm>
              <a:off x="8134950" y="3456158"/>
              <a:ext cx="49754" cy="42515"/>
            </a:xfrm>
            <a:custGeom>
              <a:rect b="b" l="l" r="r" t="t"/>
              <a:pathLst>
                <a:path extrusionOk="0" h="1621" w="1897">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9" name="Google Shape;12239;p74"/>
          <p:cNvGrpSpPr/>
          <p:nvPr/>
        </p:nvGrpSpPr>
        <p:grpSpPr>
          <a:xfrm>
            <a:off x="5359818" y="1811891"/>
            <a:ext cx="361835" cy="356432"/>
            <a:chOff x="5359818" y="1996466"/>
            <a:chExt cx="361835" cy="356432"/>
          </a:xfrm>
        </p:grpSpPr>
        <p:sp>
          <p:nvSpPr>
            <p:cNvPr id="12240" name="Google Shape;12240;p74"/>
            <p:cNvSpPr/>
            <p:nvPr/>
          </p:nvSpPr>
          <p:spPr>
            <a:xfrm>
              <a:off x="5370309" y="2153097"/>
              <a:ext cx="93160" cy="103651"/>
            </a:xfrm>
            <a:custGeom>
              <a:rect b="b" l="l" r="r" t="t"/>
              <a:pathLst>
                <a:path extrusionOk="0" h="3952" w="3552">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4"/>
            <p:cNvSpPr/>
            <p:nvPr/>
          </p:nvSpPr>
          <p:spPr>
            <a:xfrm>
              <a:off x="5502941" y="2010576"/>
              <a:ext cx="100346" cy="118837"/>
            </a:xfrm>
            <a:custGeom>
              <a:rect b="b" l="l" r="r" t="t"/>
              <a:pathLst>
                <a:path extrusionOk="0" h="4531" w="3826">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4"/>
            <p:cNvSpPr/>
            <p:nvPr/>
          </p:nvSpPr>
          <p:spPr>
            <a:xfrm>
              <a:off x="5617529" y="2121938"/>
              <a:ext cx="93160" cy="103625"/>
            </a:xfrm>
            <a:custGeom>
              <a:rect b="b" l="l" r="r" t="t"/>
              <a:pathLst>
                <a:path extrusionOk="0" h="3951" w="3552">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4"/>
            <p:cNvSpPr/>
            <p:nvPr/>
          </p:nvSpPr>
          <p:spPr>
            <a:xfrm>
              <a:off x="5370047" y="2183258"/>
              <a:ext cx="29821" cy="73726"/>
            </a:xfrm>
            <a:custGeom>
              <a:rect b="b" l="l" r="r" t="t"/>
              <a:pathLst>
                <a:path extrusionOk="0" h="2811" w="1137">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4"/>
            <p:cNvSpPr/>
            <p:nvPr/>
          </p:nvSpPr>
          <p:spPr>
            <a:xfrm>
              <a:off x="5450067" y="2166604"/>
              <a:ext cx="9730" cy="20851"/>
            </a:xfrm>
            <a:custGeom>
              <a:rect b="b" l="l" r="r" t="t"/>
              <a:pathLst>
                <a:path extrusionOk="0" h="795" w="371">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4"/>
            <p:cNvSpPr/>
            <p:nvPr/>
          </p:nvSpPr>
          <p:spPr>
            <a:xfrm>
              <a:off x="5430239" y="2162696"/>
              <a:ext cx="9494" cy="21979"/>
            </a:xfrm>
            <a:custGeom>
              <a:rect b="b" l="l" r="r" t="t"/>
              <a:pathLst>
                <a:path extrusionOk="0" h="838" w="362">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4"/>
            <p:cNvSpPr/>
            <p:nvPr/>
          </p:nvSpPr>
          <p:spPr>
            <a:xfrm>
              <a:off x="5410804" y="2158788"/>
              <a:ext cx="9363" cy="25887"/>
            </a:xfrm>
            <a:custGeom>
              <a:rect b="b" l="l" r="r" t="t"/>
              <a:pathLst>
                <a:path extrusionOk="0" h="987" w="357">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4"/>
            <p:cNvSpPr/>
            <p:nvPr/>
          </p:nvSpPr>
          <p:spPr>
            <a:xfrm>
              <a:off x="5391002" y="2153097"/>
              <a:ext cx="9730" cy="43590"/>
            </a:xfrm>
            <a:custGeom>
              <a:rect b="b" l="l" r="r" t="t"/>
              <a:pathLst>
                <a:path extrusionOk="0" h="1662" w="371">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4"/>
            <p:cNvSpPr/>
            <p:nvPr/>
          </p:nvSpPr>
          <p:spPr>
            <a:xfrm>
              <a:off x="5585846" y="2037066"/>
              <a:ext cx="14530" cy="23133"/>
            </a:xfrm>
            <a:custGeom>
              <a:rect b="b" l="l" r="r" t="t"/>
              <a:pathLst>
                <a:path extrusionOk="0" h="882" w="554">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4"/>
            <p:cNvSpPr/>
            <p:nvPr/>
          </p:nvSpPr>
          <p:spPr>
            <a:xfrm>
              <a:off x="5567540" y="2028647"/>
              <a:ext cx="14294" cy="24287"/>
            </a:xfrm>
            <a:custGeom>
              <a:rect b="b" l="l" r="r" t="t"/>
              <a:pathLst>
                <a:path extrusionOk="0" h="926" w="545">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4"/>
            <p:cNvSpPr/>
            <p:nvPr/>
          </p:nvSpPr>
          <p:spPr>
            <a:xfrm>
              <a:off x="5548498" y="2020490"/>
              <a:ext cx="15159" cy="27880"/>
            </a:xfrm>
            <a:custGeom>
              <a:rect b="b" l="l" r="r" t="t"/>
              <a:pathLst>
                <a:path extrusionOk="0" h="1063" w="578">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4"/>
            <p:cNvSpPr/>
            <p:nvPr/>
          </p:nvSpPr>
          <p:spPr>
            <a:xfrm>
              <a:off x="5526021" y="2010498"/>
              <a:ext cx="19723" cy="45085"/>
            </a:xfrm>
            <a:custGeom>
              <a:rect b="b" l="l" r="r" t="t"/>
              <a:pathLst>
                <a:path extrusionOk="0" h="1719" w="752">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4"/>
            <p:cNvSpPr/>
            <p:nvPr/>
          </p:nvSpPr>
          <p:spPr>
            <a:xfrm>
              <a:off x="5502810" y="2047216"/>
              <a:ext cx="20457" cy="82302"/>
            </a:xfrm>
            <a:custGeom>
              <a:rect b="b" l="l" r="r" t="t"/>
              <a:pathLst>
                <a:path extrusionOk="0" h="3138" w="78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4"/>
            <p:cNvSpPr/>
            <p:nvPr/>
          </p:nvSpPr>
          <p:spPr>
            <a:xfrm>
              <a:off x="5677354" y="2131380"/>
              <a:ext cx="9363" cy="22031"/>
            </a:xfrm>
            <a:custGeom>
              <a:rect b="b" l="l" r="r" t="t"/>
              <a:pathLst>
                <a:path extrusionOk="0" h="840" w="357">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4"/>
            <p:cNvSpPr/>
            <p:nvPr/>
          </p:nvSpPr>
          <p:spPr>
            <a:xfrm>
              <a:off x="5696894" y="2135314"/>
              <a:ext cx="9888" cy="20851"/>
            </a:xfrm>
            <a:custGeom>
              <a:rect b="b" l="l" r="r" t="t"/>
              <a:pathLst>
                <a:path extrusionOk="0" h="795" w="377">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4"/>
            <p:cNvSpPr/>
            <p:nvPr/>
          </p:nvSpPr>
          <p:spPr>
            <a:xfrm>
              <a:off x="5637856" y="2121807"/>
              <a:ext cx="9730" cy="43643"/>
            </a:xfrm>
            <a:custGeom>
              <a:rect b="b" l="l" r="r" t="t"/>
              <a:pathLst>
                <a:path extrusionOk="0" h="1664" w="371">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4"/>
            <p:cNvSpPr/>
            <p:nvPr/>
          </p:nvSpPr>
          <p:spPr>
            <a:xfrm>
              <a:off x="5657657" y="2127472"/>
              <a:ext cx="9363" cy="25913"/>
            </a:xfrm>
            <a:custGeom>
              <a:rect b="b" l="l" r="r" t="t"/>
              <a:pathLst>
                <a:path extrusionOk="0" h="988" w="357">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4"/>
            <p:cNvSpPr/>
            <p:nvPr/>
          </p:nvSpPr>
          <p:spPr>
            <a:xfrm>
              <a:off x="5616900" y="2151969"/>
              <a:ext cx="29794" cy="73726"/>
            </a:xfrm>
            <a:custGeom>
              <a:rect b="b" l="l" r="r" t="t"/>
              <a:pathLst>
                <a:path extrusionOk="0" h="2811" w="1136">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4"/>
            <p:cNvSpPr/>
            <p:nvPr/>
          </p:nvSpPr>
          <p:spPr>
            <a:xfrm>
              <a:off x="5458512" y="2007088"/>
              <a:ext cx="19094" cy="13140"/>
            </a:xfrm>
            <a:custGeom>
              <a:rect b="b" l="l" r="r" t="t"/>
              <a:pathLst>
                <a:path extrusionOk="0" h="501" w="728">
                  <a:moveTo>
                    <a:pt x="1" y="0"/>
                  </a:moveTo>
                  <a:lnTo>
                    <a:pt x="515" y="501"/>
                  </a:lnTo>
                  <a:lnTo>
                    <a:pt x="727" y="4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4"/>
            <p:cNvSpPr/>
            <p:nvPr/>
          </p:nvSpPr>
          <p:spPr>
            <a:xfrm>
              <a:off x="5604153" y="2062350"/>
              <a:ext cx="18071" cy="20615"/>
            </a:xfrm>
            <a:custGeom>
              <a:rect b="b" l="l" r="r" t="t"/>
              <a:pathLst>
                <a:path extrusionOk="0" h="786" w="689">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4"/>
            <p:cNvSpPr/>
            <p:nvPr/>
          </p:nvSpPr>
          <p:spPr>
            <a:xfrm>
              <a:off x="5480858" y="2011494"/>
              <a:ext cx="44062" cy="30948"/>
            </a:xfrm>
            <a:custGeom>
              <a:rect b="b" l="l" r="r" t="t"/>
              <a:pathLst>
                <a:path extrusionOk="0" h="1180" w="1680">
                  <a:moveTo>
                    <a:pt x="255" y="1"/>
                  </a:moveTo>
                  <a:lnTo>
                    <a:pt x="0" y="535"/>
                  </a:lnTo>
                  <a:lnTo>
                    <a:pt x="1526" y="1180"/>
                  </a:lnTo>
                  <a:lnTo>
                    <a:pt x="1680" y="602"/>
                  </a:lnTo>
                  <a:lnTo>
                    <a:pt x="255"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4"/>
            <p:cNvSpPr/>
            <p:nvPr/>
          </p:nvSpPr>
          <p:spPr>
            <a:xfrm>
              <a:off x="5624978" y="2072080"/>
              <a:ext cx="16182" cy="17966"/>
            </a:xfrm>
            <a:custGeom>
              <a:rect b="b" l="l" r="r" t="t"/>
              <a:pathLst>
                <a:path extrusionOk="0" h="685" w="617">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4"/>
            <p:cNvSpPr/>
            <p:nvPr/>
          </p:nvSpPr>
          <p:spPr>
            <a:xfrm>
              <a:off x="5386334" y="2267186"/>
              <a:ext cx="72204" cy="17808"/>
            </a:xfrm>
            <a:custGeom>
              <a:rect b="b" l="l" r="r" t="t"/>
              <a:pathLst>
                <a:path extrusionOk="0" h="679" w="2753">
                  <a:moveTo>
                    <a:pt x="0" y="0"/>
                  </a:moveTo>
                  <a:lnTo>
                    <a:pt x="0" y="679"/>
                  </a:lnTo>
                  <a:lnTo>
                    <a:pt x="2753" y="679"/>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4"/>
            <p:cNvSpPr/>
            <p:nvPr/>
          </p:nvSpPr>
          <p:spPr>
            <a:xfrm>
              <a:off x="5386203" y="2296325"/>
              <a:ext cx="72204" cy="44849"/>
            </a:xfrm>
            <a:custGeom>
              <a:rect b="b" l="l" r="r" t="t"/>
              <a:pathLst>
                <a:path extrusionOk="0" h="1710" w="2753">
                  <a:moveTo>
                    <a:pt x="0" y="1"/>
                  </a:moveTo>
                  <a:lnTo>
                    <a:pt x="0" y="1709"/>
                  </a:lnTo>
                  <a:lnTo>
                    <a:pt x="2753" y="1709"/>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4"/>
            <p:cNvSpPr/>
            <p:nvPr/>
          </p:nvSpPr>
          <p:spPr>
            <a:xfrm>
              <a:off x="5398451" y="2267186"/>
              <a:ext cx="60087" cy="17808"/>
            </a:xfrm>
            <a:custGeom>
              <a:rect b="b" l="l" r="r" t="t"/>
              <a:pathLst>
                <a:path extrusionOk="0" h="679" w="2291">
                  <a:moveTo>
                    <a:pt x="0" y="0"/>
                  </a:moveTo>
                  <a:lnTo>
                    <a:pt x="0" y="679"/>
                  </a:lnTo>
                  <a:lnTo>
                    <a:pt x="2291" y="679"/>
                  </a:lnTo>
                  <a:lnTo>
                    <a:pt x="2291"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4"/>
            <p:cNvSpPr/>
            <p:nvPr/>
          </p:nvSpPr>
          <p:spPr>
            <a:xfrm>
              <a:off x="5398451" y="2296325"/>
              <a:ext cx="60087" cy="44849"/>
            </a:xfrm>
            <a:custGeom>
              <a:rect b="b" l="l" r="r" t="t"/>
              <a:pathLst>
                <a:path extrusionOk="0" h="1710" w="2291">
                  <a:moveTo>
                    <a:pt x="0" y="1"/>
                  </a:moveTo>
                  <a:lnTo>
                    <a:pt x="0" y="1709"/>
                  </a:lnTo>
                  <a:lnTo>
                    <a:pt x="2291" y="1709"/>
                  </a:lnTo>
                  <a:lnTo>
                    <a:pt x="229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4"/>
            <p:cNvSpPr/>
            <p:nvPr/>
          </p:nvSpPr>
          <p:spPr>
            <a:xfrm>
              <a:off x="5633161" y="2265036"/>
              <a:ext cx="72231" cy="76138"/>
            </a:xfrm>
            <a:custGeom>
              <a:rect b="b" l="l" r="r" t="t"/>
              <a:pathLst>
                <a:path extrusionOk="0" h="2903" w="2754">
                  <a:moveTo>
                    <a:pt x="1" y="1"/>
                  </a:moveTo>
                  <a:lnTo>
                    <a:pt x="1" y="2902"/>
                  </a:lnTo>
                  <a:lnTo>
                    <a:pt x="2753" y="2902"/>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4"/>
            <p:cNvSpPr/>
            <p:nvPr/>
          </p:nvSpPr>
          <p:spPr>
            <a:xfrm>
              <a:off x="5633161" y="2235897"/>
              <a:ext cx="72231" cy="17940"/>
            </a:xfrm>
            <a:custGeom>
              <a:rect b="b" l="l" r="r" t="t"/>
              <a:pathLst>
                <a:path extrusionOk="0" h="684" w="2754">
                  <a:moveTo>
                    <a:pt x="1" y="0"/>
                  </a:moveTo>
                  <a:lnTo>
                    <a:pt x="1" y="683"/>
                  </a:lnTo>
                  <a:lnTo>
                    <a:pt x="2753" y="683"/>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4"/>
            <p:cNvSpPr/>
            <p:nvPr/>
          </p:nvSpPr>
          <p:spPr>
            <a:xfrm>
              <a:off x="5648819" y="2265036"/>
              <a:ext cx="56573" cy="76138"/>
            </a:xfrm>
            <a:custGeom>
              <a:rect b="b" l="l" r="r" t="t"/>
              <a:pathLst>
                <a:path extrusionOk="0" h="2903" w="2157">
                  <a:moveTo>
                    <a:pt x="1" y="1"/>
                  </a:moveTo>
                  <a:lnTo>
                    <a:pt x="1" y="2902"/>
                  </a:lnTo>
                  <a:lnTo>
                    <a:pt x="2156" y="2902"/>
                  </a:lnTo>
                  <a:lnTo>
                    <a:pt x="2156"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4"/>
            <p:cNvSpPr/>
            <p:nvPr/>
          </p:nvSpPr>
          <p:spPr>
            <a:xfrm>
              <a:off x="5648819" y="2235897"/>
              <a:ext cx="56573" cy="17940"/>
            </a:xfrm>
            <a:custGeom>
              <a:rect b="b" l="l" r="r" t="t"/>
              <a:pathLst>
                <a:path extrusionOk="0" h="684" w="2157">
                  <a:moveTo>
                    <a:pt x="1" y="0"/>
                  </a:moveTo>
                  <a:lnTo>
                    <a:pt x="1" y="683"/>
                  </a:lnTo>
                  <a:lnTo>
                    <a:pt x="2156" y="683"/>
                  </a:lnTo>
                  <a:lnTo>
                    <a:pt x="2156"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4"/>
            <p:cNvSpPr/>
            <p:nvPr/>
          </p:nvSpPr>
          <p:spPr>
            <a:xfrm>
              <a:off x="5507977" y="2140219"/>
              <a:ext cx="72231" cy="17835"/>
            </a:xfrm>
            <a:custGeom>
              <a:rect b="b" l="l" r="r" t="t"/>
              <a:pathLst>
                <a:path extrusionOk="0" h="680" w="2754">
                  <a:moveTo>
                    <a:pt x="1" y="1"/>
                  </a:moveTo>
                  <a:lnTo>
                    <a:pt x="1" y="679"/>
                  </a:lnTo>
                  <a:lnTo>
                    <a:pt x="2753" y="679"/>
                  </a:lnTo>
                  <a:lnTo>
                    <a:pt x="2753"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4"/>
            <p:cNvSpPr/>
            <p:nvPr/>
          </p:nvSpPr>
          <p:spPr>
            <a:xfrm>
              <a:off x="5507977" y="2169384"/>
              <a:ext cx="72231" cy="171790"/>
            </a:xfrm>
            <a:custGeom>
              <a:rect b="b" l="l" r="r" t="t"/>
              <a:pathLst>
                <a:path extrusionOk="0" h="6550" w="2754">
                  <a:moveTo>
                    <a:pt x="1" y="0"/>
                  </a:moveTo>
                  <a:lnTo>
                    <a:pt x="1" y="6549"/>
                  </a:lnTo>
                  <a:lnTo>
                    <a:pt x="2753" y="6549"/>
                  </a:lnTo>
                  <a:lnTo>
                    <a:pt x="2753"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4"/>
            <p:cNvSpPr/>
            <p:nvPr/>
          </p:nvSpPr>
          <p:spPr>
            <a:xfrm>
              <a:off x="5519333" y="2140219"/>
              <a:ext cx="60874" cy="17835"/>
            </a:xfrm>
            <a:custGeom>
              <a:rect b="b" l="l" r="r" t="t"/>
              <a:pathLst>
                <a:path extrusionOk="0" h="680" w="2321">
                  <a:moveTo>
                    <a:pt x="1" y="1"/>
                  </a:moveTo>
                  <a:lnTo>
                    <a:pt x="1" y="679"/>
                  </a:lnTo>
                  <a:lnTo>
                    <a:pt x="2320" y="679"/>
                  </a:lnTo>
                  <a:lnTo>
                    <a:pt x="2320"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4"/>
            <p:cNvSpPr/>
            <p:nvPr/>
          </p:nvSpPr>
          <p:spPr>
            <a:xfrm>
              <a:off x="5519333" y="2169384"/>
              <a:ext cx="66041" cy="171790"/>
            </a:xfrm>
            <a:custGeom>
              <a:rect b="b" l="l" r="r" t="t"/>
              <a:pathLst>
                <a:path extrusionOk="0" h="6550" w="2518">
                  <a:moveTo>
                    <a:pt x="1" y="0"/>
                  </a:moveTo>
                  <a:lnTo>
                    <a:pt x="1" y="6549"/>
                  </a:lnTo>
                  <a:lnTo>
                    <a:pt x="2517" y="6549"/>
                  </a:lnTo>
                  <a:lnTo>
                    <a:pt x="2517"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4"/>
            <p:cNvSpPr/>
            <p:nvPr/>
          </p:nvSpPr>
          <p:spPr>
            <a:xfrm>
              <a:off x="5479966" y="2018314"/>
              <a:ext cx="44193" cy="25152"/>
            </a:xfrm>
            <a:custGeom>
              <a:rect b="b" l="l" r="r" t="t"/>
              <a:pathLst>
                <a:path extrusionOk="0" h="959" w="1685">
                  <a:moveTo>
                    <a:pt x="130" y="1"/>
                  </a:moveTo>
                  <a:lnTo>
                    <a:pt x="1" y="280"/>
                  </a:lnTo>
                  <a:lnTo>
                    <a:pt x="1603" y="958"/>
                  </a:lnTo>
                  <a:lnTo>
                    <a:pt x="1685" y="660"/>
                  </a:lnTo>
                  <a:lnTo>
                    <a:pt x="13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4"/>
            <p:cNvSpPr/>
            <p:nvPr/>
          </p:nvSpPr>
          <p:spPr>
            <a:xfrm>
              <a:off x="5603261" y="2070192"/>
              <a:ext cx="15159" cy="13009"/>
            </a:xfrm>
            <a:custGeom>
              <a:rect b="b" l="l" r="r" t="t"/>
              <a:pathLst>
                <a:path extrusionOk="0" h="496" w="578">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4"/>
            <p:cNvSpPr/>
            <p:nvPr/>
          </p:nvSpPr>
          <p:spPr>
            <a:xfrm>
              <a:off x="5649212" y="2124325"/>
              <a:ext cx="11383" cy="30555"/>
            </a:xfrm>
            <a:custGeom>
              <a:rect b="b" l="l" r="r" t="t"/>
              <a:pathLst>
                <a:path extrusionOk="0" h="1165" w="434">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4"/>
            <p:cNvSpPr/>
            <p:nvPr/>
          </p:nvSpPr>
          <p:spPr>
            <a:xfrm>
              <a:off x="5668752" y="2127368"/>
              <a:ext cx="11383" cy="27513"/>
            </a:xfrm>
            <a:custGeom>
              <a:rect b="b" l="l" r="r" t="t"/>
              <a:pathLst>
                <a:path extrusionOk="0" h="1049" w="434">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4"/>
            <p:cNvSpPr/>
            <p:nvPr/>
          </p:nvSpPr>
          <p:spPr>
            <a:xfrm>
              <a:off x="5688317" y="2135052"/>
              <a:ext cx="11383" cy="22608"/>
            </a:xfrm>
            <a:custGeom>
              <a:rect b="b" l="l" r="r" t="t"/>
              <a:pathLst>
                <a:path extrusionOk="0" h="862" w="434">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4"/>
            <p:cNvSpPr/>
            <p:nvPr/>
          </p:nvSpPr>
          <p:spPr>
            <a:xfrm>
              <a:off x="5606540" y="2111946"/>
              <a:ext cx="115112" cy="240952"/>
            </a:xfrm>
            <a:custGeom>
              <a:rect b="b" l="l" r="r" t="t"/>
              <a:pathLst>
                <a:path extrusionOk="0" h="9187" w="4389">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4"/>
            <p:cNvSpPr/>
            <p:nvPr/>
          </p:nvSpPr>
          <p:spPr>
            <a:xfrm>
              <a:off x="5402359" y="2155510"/>
              <a:ext cx="11252" cy="30686"/>
            </a:xfrm>
            <a:custGeom>
              <a:rect b="b" l="l" r="r" t="t"/>
              <a:pathLst>
                <a:path extrusionOk="0" h="1170" w="429">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4"/>
            <p:cNvSpPr/>
            <p:nvPr/>
          </p:nvSpPr>
          <p:spPr>
            <a:xfrm>
              <a:off x="5421925" y="2158657"/>
              <a:ext cx="11252" cy="27539"/>
            </a:xfrm>
            <a:custGeom>
              <a:rect b="b" l="l" r="r" t="t"/>
              <a:pathLst>
                <a:path extrusionOk="0" h="1050" w="429">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4"/>
            <p:cNvSpPr/>
            <p:nvPr/>
          </p:nvSpPr>
          <p:spPr>
            <a:xfrm>
              <a:off x="5441464" y="2166237"/>
              <a:ext cx="11383" cy="22739"/>
            </a:xfrm>
            <a:custGeom>
              <a:rect b="b" l="l" r="r" t="t"/>
              <a:pathLst>
                <a:path extrusionOk="0" h="867" w="434">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4"/>
            <p:cNvSpPr/>
            <p:nvPr/>
          </p:nvSpPr>
          <p:spPr>
            <a:xfrm>
              <a:off x="5359818" y="2143130"/>
              <a:ext cx="114876" cy="209636"/>
            </a:xfrm>
            <a:custGeom>
              <a:rect b="b" l="l" r="r" t="t"/>
              <a:pathLst>
                <a:path extrusionOk="0" h="7993" w="438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4"/>
            <p:cNvSpPr/>
            <p:nvPr/>
          </p:nvSpPr>
          <p:spPr>
            <a:xfrm>
              <a:off x="5467088" y="1998853"/>
              <a:ext cx="184668" cy="354045"/>
            </a:xfrm>
            <a:custGeom>
              <a:rect b="b" l="l" r="r" t="t"/>
              <a:pathLst>
                <a:path extrusionOk="0" h="13499" w="7041">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4"/>
            <p:cNvSpPr/>
            <p:nvPr/>
          </p:nvSpPr>
          <p:spPr>
            <a:xfrm>
              <a:off x="5439182" y="1996466"/>
              <a:ext cx="53268" cy="37532"/>
            </a:xfrm>
            <a:custGeom>
              <a:rect b="b" l="l" r="r" t="t"/>
              <a:pathLst>
                <a:path extrusionOk="0" h="1431" w="2031">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6" name="Google Shape;12286;p74"/>
          <p:cNvGrpSpPr/>
          <p:nvPr/>
        </p:nvGrpSpPr>
        <p:grpSpPr>
          <a:xfrm>
            <a:off x="5775393" y="1790463"/>
            <a:ext cx="379145" cy="379250"/>
            <a:chOff x="5775393" y="1975038"/>
            <a:chExt cx="379145" cy="379250"/>
          </a:xfrm>
        </p:grpSpPr>
        <p:sp>
          <p:nvSpPr>
            <p:cNvPr id="12287" name="Google Shape;12287;p74"/>
            <p:cNvSpPr/>
            <p:nvPr/>
          </p:nvSpPr>
          <p:spPr>
            <a:xfrm>
              <a:off x="5780953" y="1980572"/>
              <a:ext cx="279061" cy="184038"/>
            </a:xfrm>
            <a:custGeom>
              <a:rect b="b" l="l" r="r" t="t"/>
              <a:pathLst>
                <a:path extrusionOk="0" h="7017" w="1064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4"/>
            <p:cNvSpPr/>
            <p:nvPr/>
          </p:nvSpPr>
          <p:spPr>
            <a:xfrm>
              <a:off x="5964834" y="1980572"/>
              <a:ext cx="184143" cy="279192"/>
            </a:xfrm>
            <a:custGeom>
              <a:rect b="b" l="l" r="r" t="t"/>
              <a:pathLst>
                <a:path extrusionOk="0" h="10645" w="7021">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4"/>
            <p:cNvSpPr/>
            <p:nvPr/>
          </p:nvSpPr>
          <p:spPr>
            <a:xfrm>
              <a:off x="5869707" y="2164584"/>
              <a:ext cx="279139" cy="184143"/>
            </a:xfrm>
            <a:custGeom>
              <a:rect b="b" l="l" r="r" t="t"/>
              <a:pathLst>
                <a:path extrusionOk="0" h="7021" w="10643">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4"/>
            <p:cNvSpPr/>
            <p:nvPr/>
          </p:nvSpPr>
          <p:spPr>
            <a:xfrm>
              <a:off x="5780822" y="2069562"/>
              <a:ext cx="184170" cy="279034"/>
            </a:xfrm>
            <a:custGeom>
              <a:rect b="b" l="l" r="r" t="t"/>
              <a:pathLst>
                <a:path extrusionOk="0" h="10639" w="7022">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4"/>
            <p:cNvSpPr/>
            <p:nvPr/>
          </p:nvSpPr>
          <p:spPr>
            <a:xfrm>
              <a:off x="5780822" y="2164715"/>
              <a:ext cx="41675" cy="184012"/>
            </a:xfrm>
            <a:custGeom>
              <a:rect b="b" l="l" r="r" t="t"/>
              <a:pathLst>
                <a:path extrusionOk="0" h="7016" w="1589">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4"/>
            <p:cNvSpPr/>
            <p:nvPr/>
          </p:nvSpPr>
          <p:spPr>
            <a:xfrm>
              <a:off x="5836975" y="2069615"/>
              <a:ext cx="41938" cy="95127"/>
            </a:xfrm>
            <a:custGeom>
              <a:rect b="b" l="l" r="r" t="t"/>
              <a:pathLst>
                <a:path extrusionOk="0" h="3627" w="1599">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4"/>
            <p:cNvSpPr/>
            <p:nvPr/>
          </p:nvSpPr>
          <p:spPr>
            <a:xfrm>
              <a:off x="5780822" y="1980572"/>
              <a:ext cx="41675" cy="184170"/>
            </a:xfrm>
            <a:custGeom>
              <a:rect b="b" l="l" r="r" t="t"/>
              <a:pathLst>
                <a:path extrusionOk="0" h="7022" w="1589">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4"/>
            <p:cNvSpPr/>
            <p:nvPr/>
          </p:nvSpPr>
          <p:spPr>
            <a:xfrm>
              <a:off x="6033235" y="2039978"/>
              <a:ext cx="41544" cy="65280"/>
            </a:xfrm>
            <a:custGeom>
              <a:rect b="b" l="l" r="r" t="t"/>
              <a:pathLst>
                <a:path extrusionOk="0" h="2489" w="1584">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4"/>
            <p:cNvSpPr/>
            <p:nvPr/>
          </p:nvSpPr>
          <p:spPr>
            <a:xfrm>
              <a:off x="5964965" y="1980572"/>
              <a:ext cx="23736" cy="77266"/>
            </a:xfrm>
            <a:custGeom>
              <a:rect b="b" l="l" r="r" t="t"/>
              <a:pathLst>
                <a:path extrusionOk="0" h="2946" w="905">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4"/>
            <p:cNvSpPr/>
            <p:nvPr/>
          </p:nvSpPr>
          <p:spPr>
            <a:xfrm>
              <a:off x="5964965" y="2087476"/>
              <a:ext cx="23736" cy="77135"/>
            </a:xfrm>
            <a:custGeom>
              <a:rect b="b" l="l" r="r" t="t"/>
              <a:pathLst>
                <a:path extrusionOk="0" h="2941" w="905">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4"/>
            <p:cNvSpPr/>
            <p:nvPr/>
          </p:nvSpPr>
          <p:spPr>
            <a:xfrm>
              <a:off x="6015295" y="2164715"/>
              <a:ext cx="47498" cy="94917"/>
            </a:xfrm>
            <a:custGeom>
              <a:rect b="b" l="l" r="r" t="t"/>
              <a:pathLst>
                <a:path extrusionOk="0" h="3619" w="1811">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4"/>
            <p:cNvSpPr/>
            <p:nvPr/>
          </p:nvSpPr>
          <p:spPr>
            <a:xfrm>
              <a:off x="5953084" y="2164715"/>
              <a:ext cx="23762" cy="77135"/>
            </a:xfrm>
            <a:custGeom>
              <a:rect b="b" l="l" r="r" t="t"/>
              <a:pathLst>
                <a:path extrusionOk="0" h="2941" w="906">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4"/>
            <p:cNvSpPr/>
            <p:nvPr/>
          </p:nvSpPr>
          <p:spPr>
            <a:xfrm>
              <a:off x="5867031" y="2224095"/>
              <a:ext cx="41544" cy="65254"/>
            </a:xfrm>
            <a:custGeom>
              <a:rect b="b" l="l" r="r" t="t"/>
              <a:pathLst>
                <a:path extrusionOk="0" h="2488" w="1584">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4"/>
            <p:cNvSpPr/>
            <p:nvPr/>
          </p:nvSpPr>
          <p:spPr>
            <a:xfrm>
              <a:off x="5953084" y="2271488"/>
              <a:ext cx="29690" cy="77240"/>
            </a:xfrm>
            <a:custGeom>
              <a:rect b="b" l="l" r="r" t="t"/>
              <a:pathLst>
                <a:path extrusionOk="0" h="2945" w="1132">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4"/>
            <p:cNvSpPr/>
            <p:nvPr/>
          </p:nvSpPr>
          <p:spPr>
            <a:xfrm>
              <a:off x="5775393" y="1975038"/>
              <a:ext cx="379145" cy="379250"/>
            </a:xfrm>
            <a:custGeom>
              <a:rect b="b" l="l" r="r" t="t"/>
              <a:pathLst>
                <a:path extrusionOk="0" h="14460" w="14456">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2" name="Google Shape;12302;p74"/>
          <p:cNvGrpSpPr/>
          <p:nvPr/>
        </p:nvGrpSpPr>
        <p:grpSpPr>
          <a:xfrm>
            <a:off x="6200960" y="1790699"/>
            <a:ext cx="417725" cy="378961"/>
            <a:chOff x="6200960" y="1975274"/>
            <a:chExt cx="417725" cy="378961"/>
          </a:xfrm>
        </p:grpSpPr>
        <p:sp>
          <p:nvSpPr>
            <p:cNvPr id="12303" name="Google Shape;12303;p74"/>
            <p:cNvSpPr/>
            <p:nvPr/>
          </p:nvSpPr>
          <p:spPr>
            <a:xfrm>
              <a:off x="6276416" y="2028411"/>
              <a:ext cx="272477" cy="272504"/>
            </a:xfrm>
            <a:custGeom>
              <a:rect b="b" l="l" r="r" t="t"/>
              <a:pathLst>
                <a:path extrusionOk="0" h="10390" w="10389">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4"/>
            <p:cNvSpPr/>
            <p:nvPr/>
          </p:nvSpPr>
          <p:spPr>
            <a:xfrm>
              <a:off x="6332832" y="2029801"/>
              <a:ext cx="215564" cy="269199"/>
            </a:xfrm>
            <a:custGeom>
              <a:rect b="b" l="l" r="r" t="t"/>
              <a:pathLst>
                <a:path extrusionOk="0" h="10264" w="8219">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4"/>
            <p:cNvSpPr/>
            <p:nvPr/>
          </p:nvSpPr>
          <p:spPr>
            <a:xfrm>
              <a:off x="6249533" y="2031191"/>
              <a:ext cx="259128" cy="269724"/>
            </a:xfrm>
            <a:custGeom>
              <a:rect b="b" l="l" r="r" t="t"/>
              <a:pathLst>
                <a:path extrusionOk="0" h="10284" w="988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4"/>
            <p:cNvSpPr/>
            <p:nvPr/>
          </p:nvSpPr>
          <p:spPr>
            <a:xfrm>
              <a:off x="6332832" y="2171272"/>
              <a:ext cx="156499" cy="127492"/>
            </a:xfrm>
            <a:custGeom>
              <a:rect b="b" l="l" r="r" t="t"/>
              <a:pathLst>
                <a:path extrusionOk="0" h="4861" w="5967">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4"/>
            <p:cNvSpPr/>
            <p:nvPr/>
          </p:nvSpPr>
          <p:spPr>
            <a:xfrm>
              <a:off x="6255434" y="2080394"/>
              <a:ext cx="363251" cy="273841"/>
            </a:xfrm>
            <a:custGeom>
              <a:rect b="b" l="l" r="r" t="t"/>
              <a:pathLst>
                <a:path extrusionOk="0" h="10441" w="1385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4"/>
            <p:cNvSpPr/>
            <p:nvPr/>
          </p:nvSpPr>
          <p:spPr>
            <a:xfrm>
              <a:off x="6200960" y="1975274"/>
              <a:ext cx="368916" cy="274104"/>
            </a:xfrm>
            <a:custGeom>
              <a:rect b="b" l="l" r="r" t="t"/>
              <a:pathLst>
                <a:path extrusionOk="0" h="10451" w="14066">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4"/>
            <p:cNvSpPr/>
            <p:nvPr/>
          </p:nvSpPr>
          <p:spPr>
            <a:xfrm>
              <a:off x="6365013" y="2075621"/>
              <a:ext cx="17677" cy="29322"/>
            </a:xfrm>
            <a:custGeom>
              <a:rect b="b" l="l" r="r" t="t"/>
              <a:pathLst>
                <a:path extrusionOk="0" h="1118" w="674">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4"/>
            <p:cNvSpPr/>
            <p:nvPr/>
          </p:nvSpPr>
          <p:spPr>
            <a:xfrm>
              <a:off x="6256588" y="2022589"/>
              <a:ext cx="307963" cy="284123"/>
            </a:xfrm>
            <a:custGeom>
              <a:rect b="b" l="l" r="r" t="t"/>
              <a:pathLst>
                <a:path extrusionOk="0" h="10833" w="11742">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1" name="Google Shape;12311;p74"/>
          <p:cNvGrpSpPr/>
          <p:nvPr/>
        </p:nvGrpSpPr>
        <p:grpSpPr>
          <a:xfrm>
            <a:off x="6666052" y="1807196"/>
            <a:ext cx="391341" cy="328447"/>
            <a:chOff x="6666052" y="1991771"/>
            <a:chExt cx="391341" cy="328447"/>
          </a:xfrm>
        </p:grpSpPr>
        <p:sp>
          <p:nvSpPr>
            <p:cNvPr id="12312" name="Google Shape;12312;p74"/>
            <p:cNvSpPr/>
            <p:nvPr/>
          </p:nvSpPr>
          <p:spPr>
            <a:xfrm>
              <a:off x="6848858" y="2069300"/>
              <a:ext cx="199303" cy="181494"/>
            </a:xfrm>
            <a:custGeom>
              <a:rect b="b" l="l" r="r" t="t"/>
              <a:pathLst>
                <a:path extrusionOk="0" h="6920" w="7599">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4"/>
            <p:cNvSpPr/>
            <p:nvPr/>
          </p:nvSpPr>
          <p:spPr>
            <a:xfrm>
              <a:off x="6936432" y="1997358"/>
              <a:ext cx="112857" cy="200063"/>
            </a:xfrm>
            <a:custGeom>
              <a:rect b="b" l="l" r="r" t="t"/>
              <a:pathLst>
                <a:path extrusionOk="0" h="7628" w="4303">
                  <a:moveTo>
                    <a:pt x="4303" y="1"/>
                  </a:moveTo>
                  <a:lnTo>
                    <a:pt x="1" y="2763"/>
                  </a:lnTo>
                  <a:lnTo>
                    <a:pt x="3706" y="7628"/>
                  </a:lnTo>
                  <a:lnTo>
                    <a:pt x="4303" y="7151"/>
                  </a:lnTo>
                  <a:lnTo>
                    <a:pt x="4303"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4"/>
            <p:cNvSpPr/>
            <p:nvPr/>
          </p:nvSpPr>
          <p:spPr>
            <a:xfrm>
              <a:off x="7012413" y="2145150"/>
              <a:ext cx="36876" cy="52271"/>
            </a:xfrm>
            <a:custGeom>
              <a:rect b="b" l="l" r="r" t="t"/>
              <a:pathLst>
                <a:path extrusionOk="0" h="1993" w="1406">
                  <a:moveTo>
                    <a:pt x="1406" y="0"/>
                  </a:moveTo>
                  <a:lnTo>
                    <a:pt x="0" y="929"/>
                  </a:lnTo>
                  <a:lnTo>
                    <a:pt x="809" y="1993"/>
                  </a:lnTo>
                  <a:lnTo>
                    <a:pt x="1406" y="1516"/>
                  </a:lnTo>
                  <a:lnTo>
                    <a:pt x="1406" y="0"/>
                  </a:ln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4"/>
            <p:cNvSpPr/>
            <p:nvPr/>
          </p:nvSpPr>
          <p:spPr>
            <a:xfrm>
              <a:off x="6861867" y="2129256"/>
              <a:ext cx="151569" cy="100792"/>
            </a:xfrm>
            <a:custGeom>
              <a:rect b="b" l="l" r="r" t="t"/>
              <a:pathLst>
                <a:path extrusionOk="0" h="3843" w="5779">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4"/>
            <p:cNvSpPr/>
            <p:nvPr/>
          </p:nvSpPr>
          <p:spPr>
            <a:xfrm>
              <a:off x="6921036" y="2180111"/>
              <a:ext cx="88885" cy="50068"/>
            </a:xfrm>
            <a:custGeom>
              <a:rect b="b" l="l" r="r" t="t"/>
              <a:pathLst>
                <a:path extrusionOk="0" h="1909" w="3389">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4"/>
            <p:cNvSpPr/>
            <p:nvPr/>
          </p:nvSpPr>
          <p:spPr>
            <a:xfrm>
              <a:off x="6833830" y="2155379"/>
              <a:ext cx="151595" cy="100792"/>
            </a:xfrm>
            <a:custGeom>
              <a:rect b="b" l="l" r="r" t="t"/>
              <a:pathLst>
                <a:path extrusionOk="0" h="3843" w="578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4"/>
            <p:cNvSpPr/>
            <p:nvPr/>
          </p:nvSpPr>
          <p:spPr>
            <a:xfrm>
              <a:off x="6902860" y="2212791"/>
              <a:ext cx="79050" cy="43407"/>
            </a:xfrm>
            <a:custGeom>
              <a:rect b="b" l="l" r="r" t="t"/>
              <a:pathLst>
                <a:path extrusionOk="0" h="1655" w="3014">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4"/>
            <p:cNvSpPr/>
            <p:nvPr/>
          </p:nvSpPr>
          <p:spPr>
            <a:xfrm>
              <a:off x="6805819" y="2181501"/>
              <a:ext cx="151726" cy="100687"/>
            </a:xfrm>
            <a:custGeom>
              <a:rect b="b" l="l" r="r" t="t"/>
              <a:pathLst>
                <a:path extrusionOk="0" h="3839" w="5785">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4"/>
            <p:cNvSpPr/>
            <p:nvPr/>
          </p:nvSpPr>
          <p:spPr>
            <a:xfrm>
              <a:off x="6884580" y="2244604"/>
              <a:ext cx="69057" cy="37689"/>
            </a:xfrm>
            <a:custGeom>
              <a:rect b="b" l="l" r="r" t="t"/>
              <a:pathLst>
                <a:path extrusionOk="0" h="1437" w="2633">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4"/>
            <p:cNvSpPr/>
            <p:nvPr/>
          </p:nvSpPr>
          <p:spPr>
            <a:xfrm>
              <a:off x="6777939" y="2207624"/>
              <a:ext cx="151595" cy="100661"/>
            </a:xfrm>
            <a:custGeom>
              <a:rect b="b" l="l" r="r" t="t"/>
              <a:pathLst>
                <a:path extrusionOk="0" h="3838" w="578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4"/>
            <p:cNvSpPr/>
            <p:nvPr/>
          </p:nvSpPr>
          <p:spPr>
            <a:xfrm>
              <a:off x="6866404" y="2274871"/>
              <a:ext cx="59458" cy="33414"/>
            </a:xfrm>
            <a:custGeom>
              <a:rect b="b" l="l" r="r" t="t"/>
              <a:pathLst>
                <a:path extrusionOk="0" h="1274" w="2267">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4"/>
            <p:cNvSpPr/>
            <p:nvPr/>
          </p:nvSpPr>
          <p:spPr>
            <a:xfrm>
              <a:off x="6686300" y="2082046"/>
              <a:ext cx="193008" cy="174806"/>
            </a:xfrm>
            <a:custGeom>
              <a:rect b="b" l="l" r="r" t="t"/>
              <a:pathLst>
                <a:path extrusionOk="0" h="6665" w="7359">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4"/>
            <p:cNvSpPr/>
            <p:nvPr/>
          </p:nvSpPr>
          <p:spPr>
            <a:xfrm>
              <a:off x="6677855" y="2062481"/>
              <a:ext cx="106405" cy="154008"/>
            </a:xfrm>
            <a:custGeom>
              <a:rect b="b" l="l" r="r" t="t"/>
              <a:pathLst>
                <a:path extrusionOk="0" h="5872" w="4057">
                  <a:moveTo>
                    <a:pt x="3056" y="1"/>
                  </a:moveTo>
                  <a:lnTo>
                    <a:pt x="1" y="5294"/>
                  </a:lnTo>
                  <a:lnTo>
                    <a:pt x="1001" y="5871"/>
                  </a:lnTo>
                  <a:lnTo>
                    <a:pt x="4057" y="578"/>
                  </a:lnTo>
                  <a:lnTo>
                    <a:pt x="3056"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4"/>
            <p:cNvSpPr/>
            <p:nvPr/>
          </p:nvSpPr>
          <p:spPr>
            <a:xfrm>
              <a:off x="6674209" y="2014039"/>
              <a:ext cx="91245" cy="191592"/>
            </a:xfrm>
            <a:custGeom>
              <a:rect b="b" l="l" r="r" t="t"/>
              <a:pathLst>
                <a:path extrusionOk="0" h="7305" w="3479">
                  <a:moveTo>
                    <a:pt x="0" y="0"/>
                  </a:moveTo>
                  <a:lnTo>
                    <a:pt x="0" y="7064"/>
                  </a:lnTo>
                  <a:lnTo>
                    <a:pt x="419" y="7304"/>
                  </a:lnTo>
                  <a:lnTo>
                    <a:pt x="3479" y="2011"/>
                  </a:lnTo>
                  <a:lnTo>
                    <a:pt x="0" y="0"/>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4"/>
            <p:cNvSpPr/>
            <p:nvPr/>
          </p:nvSpPr>
          <p:spPr>
            <a:xfrm>
              <a:off x="6677986" y="2167863"/>
              <a:ext cx="45715" cy="48731"/>
            </a:xfrm>
            <a:custGeom>
              <a:rect b="b" l="l" r="r" t="t"/>
              <a:pathLst>
                <a:path extrusionOk="0" h="1858" w="1743">
                  <a:moveTo>
                    <a:pt x="737" y="1"/>
                  </a:moveTo>
                  <a:lnTo>
                    <a:pt x="0" y="1281"/>
                  </a:lnTo>
                  <a:lnTo>
                    <a:pt x="996" y="1858"/>
                  </a:lnTo>
                  <a:lnTo>
                    <a:pt x="1742" y="568"/>
                  </a:lnTo>
                  <a:lnTo>
                    <a:pt x="73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4"/>
            <p:cNvSpPr/>
            <p:nvPr/>
          </p:nvSpPr>
          <p:spPr>
            <a:xfrm>
              <a:off x="6674209" y="2154854"/>
              <a:ext cx="30424" cy="50776"/>
            </a:xfrm>
            <a:custGeom>
              <a:rect b="b" l="l" r="r" t="t"/>
              <a:pathLst>
                <a:path extrusionOk="0" h="1936" w="1160">
                  <a:moveTo>
                    <a:pt x="0" y="1"/>
                  </a:moveTo>
                  <a:lnTo>
                    <a:pt x="0" y="1695"/>
                  </a:lnTo>
                  <a:lnTo>
                    <a:pt x="419" y="1935"/>
                  </a:lnTo>
                  <a:lnTo>
                    <a:pt x="1160" y="655"/>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4"/>
            <p:cNvSpPr/>
            <p:nvPr/>
          </p:nvSpPr>
          <p:spPr>
            <a:xfrm>
              <a:off x="6726061" y="2182183"/>
              <a:ext cx="81436" cy="65411"/>
            </a:xfrm>
            <a:custGeom>
              <a:rect b="b" l="l" r="r" t="t"/>
              <a:pathLst>
                <a:path extrusionOk="0" h="2494" w="3105">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4"/>
            <p:cNvSpPr/>
            <p:nvPr/>
          </p:nvSpPr>
          <p:spPr>
            <a:xfrm>
              <a:off x="6729969" y="2183521"/>
              <a:ext cx="77528" cy="64048"/>
            </a:xfrm>
            <a:custGeom>
              <a:rect b="b" l="l" r="r" t="t"/>
              <a:pathLst>
                <a:path extrusionOk="0" h="2442" w="2956">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4"/>
            <p:cNvSpPr/>
            <p:nvPr/>
          </p:nvSpPr>
          <p:spPr>
            <a:xfrm>
              <a:off x="6757350" y="2210955"/>
              <a:ext cx="72362" cy="58933"/>
            </a:xfrm>
            <a:custGeom>
              <a:rect b="b" l="l" r="r" t="t"/>
              <a:pathLst>
                <a:path extrusionOk="0" h="2247" w="2759">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4"/>
            <p:cNvSpPr/>
            <p:nvPr/>
          </p:nvSpPr>
          <p:spPr>
            <a:xfrm>
              <a:off x="6761022" y="2212292"/>
              <a:ext cx="68690" cy="57491"/>
            </a:xfrm>
            <a:custGeom>
              <a:rect b="b" l="l" r="r" t="t"/>
              <a:pathLst>
                <a:path extrusionOk="0" h="2192" w="2619">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4"/>
            <p:cNvSpPr/>
            <p:nvPr/>
          </p:nvSpPr>
          <p:spPr>
            <a:xfrm>
              <a:off x="6788272" y="2239831"/>
              <a:ext cx="63523" cy="52376"/>
            </a:xfrm>
            <a:custGeom>
              <a:rect b="b" l="l" r="r" t="t"/>
              <a:pathLst>
                <a:path extrusionOk="0" h="1997" w="2422">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4"/>
            <p:cNvSpPr/>
            <p:nvPr/>
          </p:nvSpPr>
          <p:spPr>
            <a:xfrm>
              <a:off x="6791813" y="2240801"/>
              <a:ext cx="59982" cy="51406"/>
            </a:xfrm>
            <a:custGeom>
              <a:rect b="b" l="l" r="r" t="t"/>
              <a:pathLst>
                <a:path extrusionOk="0" h="1960" w="2287">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4"/>
            <p:cNvSpPr/>
            <p:nvPr/>
          </p:nvSpPr>
          <p:spPr>
            <a:xfrm>
              <a:off x="6819457" y="2268629"/>
              <a:ext cx="54422" cy="45846"/>
            </a:xfrm>
            <a:custGeom>
              <a:rect b="b" l="l" r="r" t="t"/>
              <a:pathLst>
                <a:path extrusionOk="0" h="1748" w="2075">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4"/>
            <p:cNvSpPr/>
            <p:nvPr/>
          </p:nvSpPr>
          <p:spPr>
            <a:xfrm>
              <a:off x="6822998" y="2269835"/>
              <a:ext cx="50881" cy="44692"/>
            </a:xfrm>
            <a:custGeom>
              <a:rect b="b" l="l" r="r" t="t"/>
              <a:pathLst>
                <a:path extrusionOk="0" h="1704" w="194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4"/>
            <p:cNvSpPr/>
            <p:nvPr/>
          </p:nvSpPr>
          <p:spPr>
            <a:xfrm>
              <a:off x="6825384" y="2088105"/>
              <a:ext cx="78787" cy="121066"/>
            </a:xfrm>
            <a:custGeom>
              <a:rect b="b" l="l" r="r" t="t"/>
              <a:pathLst>
                <a:path extrusionOk="0" h="4616" w="3004">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4"/>
            <p:cNvSpPr/>
            <p:nvPr/>
          </p:nvSpPr>
          <p:spPr>
            <a:xfrm>
              <a:off x="6825384" y="2088105"/>
              <a:ext cx="33335" cy="121066"/>
            </a:xfrm>
            <a:custGeom>
              <a:rect b="b" l="l" r="r" t="t"/>
              <a:pathLst>
                <a:path extrusionOk="0" h="4616" w="1271">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4"/>
            <p:cNvSpPr/>
            <p:nvPr/>
          </p:nvSpPr>
          <p:spPr>
            <a:xfrm>
              <a:off x="6666052" y="2008452"/>
              <a:ext cx="391341" cy="311766"/>
            </a:xfrm>
            <a:custGeom>
              <a:rect b="b" l="l" r="r" t="t"/>
              <a:pathLst>
                <a:path extrusionOk="0" h="11887" w="14921">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4"/>
            <p:cNvSpPr/>
            <p:nvPr/>
          </p:nvSpPr>
          <p:spPr>
            <a:xfrm>
              <a:off x="7009764" y="1991771"/>
              <a:ext cx="47446" cy="31630"/>
            </a:xfrm>
            <a:custGeom>
              <a:rect b="b" l="l" r="r" t="t"/>
              <a:pathLst>
                <a:path extrusionOk="0" h="1206" w="1809">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0" name="Google Shape;12340;p74"/>
          <p:cNvGrpSpPr/>
          <p:nvPr/>
        </p:nvGrpSpPr>
        <p:grpSpPr>
          <a:xfrm>
            <a:off x="7099619" y="1795263"/>
            <a:ext cx="374712" cy="374476"/>
            <a:chOff x="7099619" y="1979838"/>
            <a:chExt cx="374712" cy="374476"/>
          </a:xfrm>
        </p:grpSpPr>
        <p:sp>
          <p:nvSpPr>
            <p:cNvPr id="12341" name="Google Shape;12341;p74"/>
            <p:cNvSpPr/>
            <p:nvPr/>
          </p:nvSpPr>
          <p:spPr>
            <a:xfrm>
              <a:off x="7210666" y="2008741"/>
              <a:ext cx="175829" cy="160879"/>
            </a:xfrm>
            <a:custGeom>
              <a:rect b="b" l="l" r="r" t="t"/>
              <a:pathLst>
                <a:path extrusionOk="0" h="6134" w="6704">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4"/>
            <p:cNvSpPr/>
            <p:nvPr/>
          </p:nvSpPr>
          <p:spPr>
            <a:xfrm>
              <a:off x="7106045" y="2149451"/>
              <a:ext cx="128751" cy="128987"/>
            </a:xfrm>
            <a:custGeom>
              <a:rect b="b" l="l" r="r" t="t"/>
              <a:pathLst>
                <a:path extrusionOk="0" h="4918" w="4909">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4"/>
            <p:cNvSpPr/>
            <p:nvPr/>
          </p:nvSpPr>
          <p:spPr>
            <a:xfrm>
              <a:off x="7140875" y="2149451"/>
              <a:ext cx="93921" cy="128987"/>
            </a:xfrm>
            <a:custGeom>
              <a:rect b="b" l="l" r="r" t="t"/>
              <a:pathLst>
                <a:path extrusionOk="0" h="4918" w="3581">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4"/>
            <p:cNvSpPr/>
            <p:nvPr/>
          </p:nvSpPr>
          <p:spPr>
            <a:xfrm>
              <a:off x="7105179" y="2246860"/>
              <a:ext cx="128987" cy="101868"/>
            </a:xfrm>
            <a:custGeom>
              <a:rect b="b" l="l" r="r" t="t"/>
              <a:pathLst>
                <a:path extrusionOk="0" h="3884" w="4918">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4"/>
            <p:cNvSpPr/>
            <p:nvPr/>
          </p:nvSpPr>
          <p:spPr>
            <a:xfrm>
              <a:off x="7147694" y="2246860"/>
              <a:ext cx="43826" cy="28667"/>
            </a:xfrm>
            <a:custGeom>
              <a:rect b="b" l="l" r="r" t="t"/>
              <a:pathLst>
                <a:path extrusionOk="0" h="1093" w="1671">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4"/>
            <p:cNvSpPr/>
            <p:nvPr/>
          </p:nvSpPr>
          <p:spPr>
            <a:xfrm>
              <a:off x="7105179" y="2284470"/>
              <a:ext cx="128987" cy="64257"/>
            </a:xfrm>
            <a:custGeom>
              <a:rect b="b" l="l" r="r" t="t"/>
              <a:pathLst>
                <a:path extrusionOk="0" h="2450" w="4918">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4"/>
            <p:cNvSpPr/>
            <p:nvPr/>
          </p:nvSpPr>
          <p:spPr>
            <a:xfrm>
              <a:off x="7126633" y="2190786"/>
              <a:ext cx="85948" cy="70500"/>
            </a:xfrm>
            <a:custGeom>
              <a:rect b="b" l="l" r="r" t="t"/>
              <a:pathLst>
                <a:path extrusionOk="0" h="2688" w="3277">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4"/>
            <p:cNvSpPr/>
            <p:nvPr/>
          </p:nvSpPr>
          <p:spPr>
            <a:xfrm>
              <a:off x="7126633" y="2190786"/>
              <a:ext cx="85948" cy="69870"/>
            </a:xfrm>
            <a:custGeom>
              <a:rect b="b" l="l" r="r" t="t"/>
              <a:pathLst>
                <a:path extrusionOk="0" h="2664" w="3277">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4"/>
            <p:cNvSpPr/>
            <p:nvPr/>
          </p:nvSpPr>
          <p:spPr>
            <a:xfrm>
              <a:off x="7210666" y="2299105"/>
              <a:ext cx="23500" cy="49622"/>
            </a:xfrm>
            <a:custGeom>
              <a:rect b="b" l="l" r="r" t="t"/>
              <a:pathLst>
                <a:path extrusionOk="0" h="1892" w="896">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4"/>
            <p:cNvSpPr/>
            <p:nvPr/>
          </p:nvSpPr>
          <p:spPr>
            <a:xfrm>
              <a:off x="7105179" y="2299105"/>
              <a:ext cx="23369" cy="49622"/>
            </a:xfrm>
            <a:custGeom>
              <a:rect b="b" l="l" r="r" t="t"/>
              <a:pathLst>
                <a:path extrusionOk="0" h="1892" w="891">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4"/>
            <p:cNvSpPr/>
            <p:nvPr/>
          </p:nvSpPr>
          <p:spPr>
            <a:xfrm>
              <a:off x="7352006" y="2161935"/>
              <a:ext cx="33099" cy="72598"/>
            </a:xfrm>
            <a:custGeom>
              <a:rect b="b" l="l" r="r" t="t"/>
              <a:pathLst>
                <a:path extrusionOk="0" h="2768" w="1262">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4"/>
            <p:cNvSpPr/>
            <p:nvPr/>
          </p:nvSpPr>
          <p:spPr>
            <a:xfrm>
              <a:off x="7365277" y="2155247"/>
              <a:ext cx="79155" cy="79286"/>
            </a:xfrm>
            <a:custGeom>
              <a:rect b="b" l="l" r="r" t="t"/>
              <a:pathLst>
                <a:path extrusionOk="0" h="3023" w="3018">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4"/>
            <p:cNvSpPr/>
            <p:nvPr/>
          </p:nvSpPr>
          <p:spPr>
            <a:xfrm>
              <a:off x="7377132" y="2254938"/>
              <a:ext cx="42174" cy="37007"/>
            </a:xfrm>
            <a:custGeom>
              <a:rect b="b" l="l" r="r" t="t"/>
              <a:pathLst>
                <a:path extrusionOk="0" h="1411" w="1608">
                  <a:moveTo>
                    <a:pt x="0" y="1"/>
                  </a:moveTo>
                  <a:lnTo>
                    <a:pt x="0" y="1411"/>
                  </a:lnTo>
                  <a:lnTo>
                    <a:pt x="1608" y="1411"/>
                  </a:lnTo>
                  <a:lnTo>
                    <a:pt x="160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4"/>
            <p:cNvSpPr/>
            <p:nvPr/>
          </p:nvSpPr>
          <p:spPr>
            <a:xfrm>
              <a:off x="7377263" y="2254938"/>
              <a:ext cx="42174" cy="23002"/>
            </a:xfrm>
            <a:custGeom>
              <a:rect b="b" l="l" r="r" t="t"/>
              <a:pathLst>
                <a:path extrusionOk="0" h="877" w="1608">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4"/>
            <p:cNvSpPr/>
            <p:nvPr/>
          </p:nvSpPr>
          <p:spPr>
            <a:xfrm>
              <a:off x="7327903" y="2277913"/>
              <a:ext cx="140737" cy="70814"/>
            </a:xfrm>
            <a:custGeom>
              <a:rect b="b" l="l" r="r" t="t"/>
              <a:pathLst>
                <a:path extrusionOk="0" h="2700" w="5366">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4"/>
            <p:cNvSpPr/>
            <p:nvPr/>
          </p:nvSpPr>
          <p:spPr>
            <a:xfrm>
              <a:off x="7358694" y="2188320"/>
              <a:ext cx="79155" cy="72571"/>
            </a:xfrm>
            <a:custGeom>
              <a:rect b="b" l="l" r="r" t="t"/>
              <a:pathLst>
                <a:path extrusionOk="0" h="2767" w="3018">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4"/>
            <p:cNvSpPr/>
            <p:nvPr/>
          </p:nvSpPr>
          <p:spPr>
            <a:xfrm>
              <a:off x="7358694" y="2188320"/>
              <a:ext cx="78919" cy="70945"/>
            </a:xfrm>
            <a:custGeom>
              <a:rect b="b" l="l" r="r" t="t"/>
              <a:pathLst>
                <a:path extrusionOk="0" h="2705" w="3009">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4"/>
            <p:cNvSpPr/>
            <p:nvPr/>
          </p:nvSpPr>
          <p:spPr>
            <a:xfrm>
              <a:off x="7327903" y="2295827"/>
              <a:ext cx="28168" cy="52901"/>
            </a:xfrm>
            <a:custGeom>
              <a:rect b="b" l="l" r="r" t="t"/>
              <a:pathLst>
                <a:path extrusionOk="0" h="2017" w="1074">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4"/>
            <p:cNvSpPr/>
            <p:nvPr/>
          </p:nvSpPr>
          <p:spPr>
            <a:xfrm>
              <a:off x="7440367" y="2295827"/>
              <a:ext cx="28168" cy="52901"/>
            </a:xfrm>
            <a:custGeom>
              <a:rect b="b" l="l" r="r" t="t"/>
              <a:pathLst>
                <a:path extrusionOk="0" h="2017" w="1074">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4"/>
            <p:cNvSpPr/>
            <p:nvPr/>
          </p:nvSpPr>
          <p:spPr>
            <a:xfrm>
              <a:off x="7163850" y="1985267"/>
              <a:ext cx="199172" cy="171843"/>
            </a:xfrm>
            <a:custGeom>
              <a:rect b="b" l="l" r="r" t="t"/>
              <a:pathLst>
                <a:path extrusionOk="0" h="6552" w="7594">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4"/>
            <p:cNvSpPr/>
            <p:nvPr/>
          </p:nvSpPr>
          <p:spPr>
            <a:xfrm>
              <a:off x="7099619" y="2143943"/>
              <a:ext cx="140238" cy="210371"/>
            </a:xfrm>
            <a:custGeom>
              <a:rect b="b" l="l" r="r" t="t"/>
              <a:pathLst>
                <a:path extrusionOk="0" h="8021" w="5347">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4"/>
            <p:cNvSpPr/>
            <p:nvPr/>
          </p:nvSpPr>
          <p:spPr>
            <a:xfrm>
              <a:off x="7123093" y="2319799"/>
              <a:ext cx="10989" cy="34515"/>
            </a:xfrm>
            <a:custGeom>
              <a:rect b="b" l="l" r="r" t="t"/>
              <a:pathLst>
                <a:path extrusionOk="0" h="1316" w="419">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4"/>
            <p:cNvSpPr/>
            <p:nvPr/>
          </p:nvSpPr>
          <p:spPr>
            <a:xfrm>
              <a:off x="7205132" y="2319799"/>
              <a:ext cx="11120" cy="34515"/>
            </a:xfrm>
            <a:custGeom>
              <a:rect b="b" l="l" r="r" t="t"/>
              <a:pathLst>
                <a:path extrusionOk="0" h="1316" w="424">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4"/>
            <p:cNvSpPr/>
            <p:nvPr/>
          </p:nvSpPr>
          <p:spPr>
            <a:xfrm>
              <a:off x="7369316" y="2183311"/>
              <a:ext cx="60061" cy="18595"/>
            </a:xfrm>
            <a:custGeom>
              <a:rect b="b" l="l" r="r" t="t"/>
              <a:pathLst>
                <a:path extrusionOk="0" h="709" w="229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4"/>
            <p:cNvSpPr/>
            <p:nvPr/>
          </p:nvSpPr>
          <p:spPr>
            <a:xfrm>
              <a:off x="7322369" y="2149818"/>
              <a:ext cx="151962" cy="204496"/>
            </a:xfrm>
            <a:custGeom>
              <a:rect b="b" l="l" r="r" t="t"/>
              <a:pathLst>
                <a:path extrusionOk="0" h="7797" w="5794">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4"/>
            <p:cNvSpPr/>
            <p:nvPr/>
          </p:nvSpPr>
          <p:spPr>
            <a:xfrm>
              <a:off x="7351770" y="2314002"/>
              <a:ext cx="10989" cy="40312"/>
            </a:xfrm>
            <a:custGeom>
              <a:rect b="b" l="l" r="r" t="t"/>
              <a:pathLst>
                <a:path extrusionOk="0" h="1537" w="419">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4"/>
            <p:cNvSpPr/>
            <p:nvPr/>
          </p:nvSpPr>
          <p:spPr>
            <a:xfrm>
              <a:off x="7433784" y="2314002"/>
              <a:ext cx="11016" cy="40312"/>
            </a:xfrm>
            <a:custGeom>
              <a:rect b="b" l="l" r="r" t="t"/>
              <a:pathLst>
                <a:path extrusionOk="0" h="1537" w="42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4"/>
            <p:cNvSpPr/>
            <p:nvPr/>
          </p:nvSpPr>
          <p:spPr>
            <a:xfrm>
              <a:off x="7158290" y="1979838"/>
              <a:ext cx="233766" cy="195290"/>
            </a:xfrm>
            <a:custGeom>
              <a:rect b="b" l="l" r="r" t="t"/>
              <a:pathLst>
                <a:path extrusionOk="0" h="7446" w="8913">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4"/>
            <p:cNvSpPr/>
            <p:nvPr/>
          </p:nvSpPr>
          <p:spPr>
            <a:xfrm>
              <a:off x="7197421" y="2014904"/>
              <a:ext cx="32339" cy="11147"/>
            </a:xfrm>
            <a:custGeom>
              <a:rect b="b" l="l" r="r" t="t"/>
              <a:pathLst>
                <a:path extrusionOk="0" h="425" w="1233">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4"/>
            <p:cNvSpPr/>
            <p:nvPr/>
          </p:nvSpPr>
          <p:spPr>
            <a:xfrm>
              <a:off x="7238441" y="2014904"/>
              <a:ext cx="90878" cy="11147"/>
            </a:xfrm>
            <a:custGeom>
              <a:rect b="b" l="l" r="r" t="t"/>
              <a:pathLst>
                <a:path extrusionOk="0" h="425" w="3465">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4"/>
            <p:cNvSpPr/>
            <p:nvPr/>
          </p:nvSpPr>
          <p:spPr>
            <a:xfrm>
              <a:off x="7197421" y="2044200"/>
              <a:ext cx="131898" cy="11120"/>
            </a:xfrm>
            <a:custGeom>
              <a:rect b="b" l="l" r="r" t="t"/>
              <a:pathLst>
                <a:path extrusionOk="0" h="424" w="5029">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4"/>
            <p:cNvSpPr/>
            <p:nvPr/>
          </p:nvSpPr>
          <p:spPr>
            <a:xfrm>
              <a:off x="7197421" y="2073601"/>
              <a:ext cx="90878" cy="11120"/>
            </a:xfrm>
            <a:custGeom>
              <a:rect b="b" l="l" r="r" t="t"/>
              <a:pathLst>
                <a:path extrusionOk="0" h="424" w="3465">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4"/>
            <p:cNvSpPr/>
            <p:nvPr/>
          </p:nvSpPr>
          <p:spPr>
            <a:xfrm>
              <a:off x="7296981" y="2073601"/>
              <a:ext cx="32339" cy="11120"/>
            </a:xfrm>
            <a:custGeom>
              <a:rect b="b" l="l" r="r" t="t"/>
              <a:pathLst>
                <a:path extrusionOk="0" h="424" w="1233">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74"/>
          <p:cNvGrpSpPr/>
          <p:nvPr/>
        </p:nvGrpSpPr>
        <p:grpSpPr>
          <a:xfrm>
            <a:off x="7547375" y="1790594"/>
            <a:ext cx="379014" cy="379119"/>
            <a:chOff x="7547375" y="1975169"/>
            <a:chExt cx="379014" cy="379119"/>
          </a:xfrm>
        </p:grpSpPr>
        <p:sp>
          <p:nvSpPr>
            <p:cNvPr id="12375" name="Google Shape;12375;p74"/>
            <p:cNvSpPr/>
            <p:nvPr/>
          </p:nvSpPr>
          <p:spPr>
            <a:xfrm>
              <a:off x="7589155" y="2130515"/>
              <a:ext cx="91141" cy="60717"/>
            </a:xfrm>
            <a:custGeom>
              <a:rect b="b" l="l" r="r" t="t"/>
              <a:pathLst>
                <a:path extrusionOk="0" h="2315" w="3475">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4"/>
            <p:cNvSpPr/>
            <p:nvPr/>
          </p:nvSpPr>
          <p:spPr>
            <a:xfrm>
              <a:off x="7577038" y="2195743"/>
              <a:ext cx="15159" cy="22870"/>
            </a:xfrm>
            <a:custGeom>
              <a:rect b="b" l="l" r="r" t="t"/>
              <a:pathLst>
                <a:path extrusionOk="0" h="872" w="578">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4"/>
            <p:cNvSpPr/>
            <p:nvPr/>
          </p:nvSpPr>
          <p:spPr>
            <a:xfrm>
              <a:off x="7621441" y="2254938"/>
              <a:ext cx="26673" cy="25388"/>
            </a:xfrm>
            <a:custGeom>
              <a:rect b="b" l="l" r="r" t="t"/>
              <a:pathLst>
                <a:path extrusionOk="0" h="968" w="1017">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4"/>
            <p:cNvSpPr/>
            <p:nvPr/>
          </p:nvSpPr>
          <p:spPr>
            <a:xfrm>
              <a:off x="7677490" y="2195743"/>
              <a:ext cx="14792" cy="22870"/>
            </a:xfrm>
            <a:custGeom>
              <a:rect b="b" l="l" r="r" t="t"/>
              <a:pathLst>
                <a:path extrusionOk="0" h="872" w="564">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4"/>
            <p:cNvSpPr/>
            <p:nvPr/>
          </p:nvSpPr>
          <p:spPr>
            <a:xfrm>
              <a:off x="7600118" y="2171010"/>
              <a:ext cx="69450" cy="77030"/>
            </a:xfrm>
            <a:custGeom>
              <a:rect b="b" l="l" r="r" t="t"/>
              <a:pathLst>
                <a:path extrusionOk="0" h="2937" w="2648">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4"/>
            <p:cNvSpPr/>
            <p:nvPr/>
          </p:nvSpPr>
          <p:spPr>
            <a:xfrm>
              <a:off x="7557472" y="2270334"/>
              <a:ext cx="153746" cy="78394"/>
            </a:xfrm>
            <a:custGeom>
              <a:rect b="b" l="l" r="r" t="t"/>
              <a:pathLst>
                <a:path extrusionOk="0" h="2989" w="5862">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4"/>
            <p:cNvSpPr/>
            <p:nvPr/>
          </p:nvSpPr>
          <p:spPr>
            <a:xfrm>
              <a:off x="7846473" y="1995469"/>
              <a:ext cx="59589" cy="59484"/>
            </a:xfrm>
            <a:custGeom>
              <a:rect b="b" l="l" r="r" t="t"/>
              <a:pathLst>
                <a:path extrusionOk="0" h="2268" w="2272">
                  <a:moveTo>
                    <a:pt x="0" y="1"/>
                  </a:moveTo>
                  <a:lnTo>
                    <a:pt x="0" y="2267"/>
                  </a:lnTo>
                  <a:lnTo>
                    <a:pt x="2271" y="2267"/>
                  </a:lnTo>
                  <a:lnTo>
                    <a:pt x="1136" y="1136"/>
                  </a:lnTo>
                  <a:lnTo>
                    <a:pt x="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4"/>
            <p:cNvSpPr/>
            <p:nvPr/>
          </p:nvSpPr>
          <p:spPr>
            <a:xfrm>
              <a:off x="7642528" y="1987024"/>
              <a:ext cx="271848" cy="355015"/>
            </a:xfrm>
            <a:custGeom>
              <a:rect b="b" l="l" r="r" t="t"/>
              <a:pathLst>
                <a:path extrusionOk="0" h="13536" w="10365">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4"/>
            <p:cNvSpPr/>
            <p:nvPr/>
          </p:nvSpPr>
          <p:spPr>
            <a:xfrm>
              <a:off x="7589155" y="2130515"/>
              <a:ext cx="50383" cy="60717"/>
            </a:xfrm>
            <a:custGeom>
              <a:rect b="b" l="l" r="r" t="t"/>
              <a:pathLst>
                <a:path extrusionOk="0" h="2315" w="1921">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4"/>
            <p:cNvSpPr/>
            <p:nvPr/>
          </p:nvSpPr>
          <p:spPr>
            <a:xfrm>
              <a:off x="7639617" y="2254938"/>
              <a:ext cx="8498" cy="1154"/>
            </a:xfrm>
            <a:custGeom>
              <a:rect b="b" l="l" r="r" t="t"/>
              <a:pathLst>
                <a:path extrusionOk="0" h="44" w="324">
                  <a:moveTo>
                    <a:pt x="323" y="1"/>
                  </a:moveTo>
                  <a:lnTo>
                    <a:pt x="237" y="15"/>
                  </a:lnTo>
                  <a:cubicBezTo>
                    <a:pt x="160" y="30"/>
                    <a:pt x="78" y="39"/>
                    <a:pt x="1" y="44"/>
                  </a:cubicBezTo>
                  <a:lnTo>
                    <a:pt x="323" y="44"/>
                  </a:lnTo>
                  <a:lnTo>
                    <a:pt x="3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4"/>
            <p:cNvSpPr/>
            <p:nvPr/>
          </p:nvSpPr>
          <p:spPr>
            <a:xfrm>
              <a:off x="7621572" y="2254938"/>
              <a:ext cx="17704" cy="25388"/>
            </a:xfrm>
            <a:custGeom>
              <a:rect b="b" l="l" r="r" t="t"/>
              <a:pathLst>
                <a:path extrusionOk="0" h="968" w="675">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4"/>
            <p:cNvSpPr/>
            <p:nvPr/>
          </p:nvSpPr>
          <p:spPr>
            <a:xfrm>
              <a:off x="7600118" y="2171010"/>
              <a:ext cx="53294" cy="77030"/>
            </a:xfrm>
            <a:custGeom>
              <a:rect b="b" l="l" r="r" t="t"/>
              <a:pathLst>
                <a:path extrusionOk="0" h="2937" w="2032">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4"/>
            <p:cNvSpPr/>
            <p:nvPr/>
          </p:nvSpPr>
          <p:spPr>
            <a:xfrm>
              <a:off x="7557472" y="2270727"/>
              <a:ext cx="58592" cy="73332"/>
            </a:xfrm>
            <a:custGeom>
              <a:rect b="b" l="l" r="r" t="t"/>
              <a:pathLst>
                <a:path extrusionOk="0" h="2796" w="2234">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4"/>
            <p:cNvSpPr/>
            <p:nvPr/>
          </p:nvSpPr>
          <p:spPr>
            <a:xfrm>
              <a:off x="7642528" y="1987024"/>
              <a:ext cx="88229" cy="355015"/>
            </a:xfrm>
            <a:custGeom>
              <a:rect b="b" l="l" r="r" t="t"/>
              <a:pathLst>
                <a:path extrusionOk="0" h="13536" w="3364">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4"/>
            <p:cNvSpPr/>
            <p:nvPr/>
          </p:nvSpPr>
          <p:spPr>
            <a:xfrm>
              <a:off x="7547375" y="1975169"/>
              <a:ext cx="379014" cy="379119"/>
            </a:xfrm>
            <a:custGeom>
              <a:rect b="b" l="l" r="r" t="t"/>
              <a:pathLst>
                <a:path extrusionOk="0" h="14455" w="14451">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4"/>
            <p:cNvSpPr/>
            <p:nvPr/>
          </p:nvSpPr>
          <p:spPr>
            <a:xfrm>
              <a:off x="7700465" y="2077771"/>
              <a:ext cx="110444" cy="12012"/>
            </a:xfrm>
            <a:custGeom>
              <a:rect b="b" l="l" r="r" t="t"/>
              <a:pathLst>
                <a:path extrusionOk="0" h="458" w="4211">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4"/>
            <p:cNvSpPr/>
            <p:nvPr/>
          </p:nvSpPr>
          <p:spPr>
            <a:xfrm>
              <a:off x="7700465" y="211876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4"/>
            <p:cNvSpPr/>
            <p:nvPr/>
          </p:nvSpPr>
          <p:spPr>
            <a:xfrm>
              <a:off x="7700465" y="215978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4"/>
            <p:cNvSpPr/>
            <p:nvPr/>
          </p:nvSpPr>
          <p:spPr>
            <a:xfrm>
              <a:off x="7700465" y="2200805"/>
              <a:ext cx="158650" cy="12012"/>
            </a:xfrm>
            <a:custGeom>
              <a:rect b="b" l="l" r="r" t="t"/>
              <a:pathLst>
                <a:path extrusionOk="0" h="458" w="6049">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4"/>
            <p:cNvSpPr/>
            <p:nvPr/>
          </p:nvSpPr>
          <p:spPr>
            <a:xfrm>
              <a:off x="7700465" y="2241824"/>
              <a:ext cx="158650" cy="11881"/>
            </a:xfrm>
            <a:custGeom>
              <a:rect b="b" l="l" r="r" t="t"/>
              <a:pathLst>
                <a:path extrusionOk="0" h="453" w="6049">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5" name="Google Shape;12395;p74"/>
          <p:cNvGrpSpPr/>
          <p:nvPr/>
        </p:nvGrpSpPr>
        <p:grpSpPr>
          <a:xfrm>
            <a:off x="7978083" y="1806698"/>
            <a:ext cx="370306" cy="362962"/>
            <a:chOff x="7978083" y="1991273"/>
            <a:chExt cx="370306" cy="362962"/>
          </a:xfrm>
        </p:grpSpPr>
        <p:sp>
          <p:nvSpPr>
            <p:cNvPr id="12396" name="Google Shape;12396;p74"/>
            <p:cNvSpPr/>
            <p:nvPr/>
          </p:nvSpPr>
          <p:spPr>
            <a:xfrm>
              <a:off x="8132825" y="1996728"/>
              <a:ext cx="68296" cy="68192"/>
            </a:xfrm>
            <a:custGeom>
              <a:rect b="b" l="l" r="r" t="t"/>
              <a:pathLst>
                <a:path extrusionOk="0" h="2600" w="2604">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4"/>
            <p:cNvSpPr/>
            <p:nvPr/>
          </p:nvSpPr>
          <p:spPr>
            <a:xfrm>
              <a:off x="8125744" y="1998118"/>
              <a:ext cx="67798" cy="66801"/>
            </a:xfrm>
            <a:custGeom>
              <a:rect b="b" l="l" r="r" t="t"/>
              <a:pathLst>
                <a:path extrusionOk="0" h="2547" w="2585">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4"/>
            <p:cNvSpPr/>
            <p:nvPr/>
          </p:nvSpPr>
          <p:spPr>
            <a:xfrm>
              <a:off x="8064660" y="2150081"/>
              <a:ext cx="45452" cy="45452"/>
            </a:xfrm>
            <a:custGeom>
              <a:rect b="b" l="l" r="r" t="t"/>
              <a:pathLst>
                <a:path extrusionOk="0" h="1733" w="1733">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4"/>
            <p:cNvSpPr/>
            <p:nvPr/>
          </p:nvSpPr>
          <p:spPr>
            <a:xfrm>
              <a:off x="8059991" y="2151077"/>
              <a:ext cx="45085" cy="44508"/>
            </a:xfrm>
            <a:custGeom>
              <a:rect b="b" l="l" r="r" t="t"/>
              <a:pathLst>
                <a:path extrusionOk="0" h="1697" w="1719">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4"/>
            <p:cNvSpPr/>
            <p:nvPr/>
          </p:nvSpPr>
          <p:spPr>
            <a:xfrm>
              <a:off x="8223808" y="2150081"/>
              <a:ext cx="45452" cy="45452"/>
            </a:xfrm>
            <a:custGeom>
              <a:rect b="b" l="l" r="r" t="t"/>
              <a:pathLst>
                <a:path extrusionOk="0" h="1733" w="1733">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4"/>
            <p:cNvSpPr/>
            <p:nvPr/>
          </p:nvSpPr>
          <p:spPr>
            <a:xfrm>
              <a:off x="8219009" y="2150946"/>
              <a:ext cx="45216" cy="44613"/>
            </a:xfrm>
            <a:custGeom>
              <a:rect b="b" l="l" r="r" t="t"/>
              <a:pathLst>
                <a:path extrusionOk="0" h="1701" w="1724">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4"/>
            <p:cNvSpPr/>
            <p:nvPr/>
          </p:nvSpPr>
          <p:spPr>
            <a:xfrm>
              <a:off x="7990829" y="2314894"/>
              <a:ext cx="34122" cy="34096"/>
            </a:xfrm>
            <a:custGeom>
              <a:rect b="b" l="l" r="r" t="t"/>
              <a:pathLst>
                <a:path extrusionOk="0" h="1300" w="1301">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4"/>
            <p:cNvSpPr/>
            <p:nvPr/>
          </p:nvSpPr>
          <p:spPr>
            <a:xfrm>
              <a:off x="7987446" y="2315524"/>
              <a:ext cx="33702" cy="33388"/>
            </a:xfrm>
            <a:custGeom>
              <a:rect b="b" l="l" r="r" t="t"/>
              <a:pathLst>
                <a:path extrusionOk="0" h="1273" w="1285">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4"/>
            <p:cNvSpPr/>
            <p:nvPr/>
          </p:nvSpPr>
          <p:spPr>
            <a:xfrm>
              <a:off x="8149978" y="2314894"/>
              <a:ext cx="34096" cy="34096"/>
            </a:xfrm>
            <a:custGeom>
              <a:rect b="b" l="l" r="r" t="t"/>
              <a:pathLst>
                <a:path extrusionOk="0" h="1300" w="130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4"/>
            <p:cNvSpPr/>
            <p:nvPr/>
          </p:nvSpPr>
          <p:spPr>
            <a:xfrm>
              <a:off x="8146437" y="2315524"/>
              <a:ext cx="33860" cy="33388"/>
            </a:xfrm>
            <a:custGeom>
              <a:rect b="b" l="l" r="r" t="t"/>
              <a:pathLst>
                <a:path extrusionOk="0" h="1273" w="1291">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4"/>
            <p:cNvSpPr/>
            <p:nvPr/>
          </p:nvSpPr>
          <p:spPr>
            <a:xfrm>
              <a:off x="8308995" y="2314894"/>
              <a:ext cx="34096" cy="34096"/>
            </a:xfrm>
            <a:custGeom>
              <a:rect b="b" l="l" r="r" t="t"/>
              <a:pathLst>
                <a:path extrusionOk="0" h="1300" w="130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4"/>
            <p:cNvSpPr/>
            <p:nvPr/>
          </p:nvSpPr>
          <p:spPr>
            <a:xfrm>
              <a:off x="8305455" y="2315524"/>
              <a:ext cx="33860" cy="33388"/>
            </a:xfrm>
            <a:custGeom>
              <a:rect b="b" l="l" r="r" t="t"/>
              <a:pathLst>
                <a:path extrusionOk="0" h="1273" w="1291">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4"/>
            <p:cNvSpPr/>
            <p:nvPr/>
          </p:nvSpPr>
          <p:spPr>
            <a:xfrm>
              <a:off x="8137100" y="2309465"/>
              <a:ext cx="52271" cy="44770"/>
            </a:xfrm>
            <a:custGeom>
              <a:rect b="b" l="l" r="r" t="t"/>
              <a:pathLst>
                <a:path extrusionOk="0" h="1707" w="1993">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4"/>
            <p:cNvSpPr/>
            <p:nvPr/>
          </p:nvSpPr>
          <p:spPr>
            <a:xfrm>
              <a:off x="8218510" y="2144704"/>
              <a:ext cx="65516" cy="56127"/>
            </a:xfrm>
            <a:custGeom>
              <a:rect b="b" l="l" r="r" t="t"/>
              <a:pathLst>
                <a:path extrusionOk="0" h="2140" w="2498">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4"/>
            <p:cNvSpPr/>
            <p:nvPr/>
          </p:nvSpPr>
          <p:spPr>
            <a:xfrm>
              <a:off x="8059362" y="2144704"/>
              <a:ext cx="65516" cy="56127"/>
            </a:xfrm>
            <a:custGeom>
              <a:rect b="b" l="l" r="r" t="t"/>
              <a:pathLst>
                <a:path extrusionOk="0" h="2140" w="2498">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4"/>
            <p:cNvSpPr/>
            <p:nvPr/>
          </p:nvSpPr>
          <p:spPr>
            <a:xfrm>
              <a:off x="7978083" y="2309465"/>
              <a:ext cx="52271" cy="44770"/>
            </a:xfrm>
            <a:custGeom>
              <a:rect b="b" l="l" r="r" t="t"/>
              <a:pathLst>
                <a:path extrusionOk="0" h="1707" w="1993">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4"/>
            <p:cNvSpPr/>
            <p:nvPr/>
          </p:nvSpPr>
          <p:spPr>
            <a:xfrm>
              <a:off x="8296118" y="2309465"/>
              <a:ext cx="52271" cy="44770"/>
            </a:xfrm>
            <a:custGeom>
              <a:rect b="b" l="l" r="r" t="t"/>
              <a:pathLst>
                <a:path extrusionOk="0" h="1707" w="1993">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4"/>
            <p:cNvSpPr/>
            <p:nvPr/>
          </p:nvSpPr>
          <p:spPr>
            <a:xfrm>
              <a:off x="8127527" y="1991273"/>
              <a:ext cx="92137" cy="78945"/>
            </a:xfrm>
            <a:custGeom>
              <a:rect b="b" l="l" r="r" t="t"/>
              <a:pathLst>
                <a:path extrusionOk="0" h="3010" w="3513">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4"/>
            <p:cNvSpPr/>
            <p:nvPr/>
          </p:nvSpPr>
          <p:spPr>
            <a:xfrm>
              <a:off x="8018945" y="2212922"/>
              <a:ext cx="136094" cy="90249"/>
            </a:xfrm>
            <a:custGeom>
              <a:rect b="b" l="l" r="r" t="t"/>
              <a:pathLst>
                <a:path extrusionOk="0" h="3441" w="5189">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74"/>
            <p:cNvSpPr/>
            <p:nvPr/>
          </p:nvSpPr>
          <p:spPr>
            <a:xfrm>
              <a:off x="8106807" y="2082309"/>
              <a:ext cx="121145" cy="56179"/>
            </a:xfrm>
            <a:custGeom>
              <a:rect b="b" l="l" r="r" t="t"/>
              <a:pathLst>
                <a:path extrusionOk="0" h="2142" w="4619">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4"/>
            <p:cNvSpPr/>
            <p:nvPr/>
          </p:nvSpPr>
          <p:spPr>
            <a:xfrm>
              <a:off x="8178041" y="2212922"/>
              <a:ext cx="136645" cy="90249"/>
            </a:xfrm>
            <a:custGeom>
              <a:rect b="b" l="l" r="r" t="t"/>
              <a:pathLst>
                <a:path extrusionOk="0" h="3441" w="521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7" name="Google Shape;12417;p74"/>
          <p:cNvGrpSpPr/>
          <p:nvPr/>
        </p:nvGrpSpPr>
        <p:grpSpPr>
          <a:xfrm>
            <a:off x="4917884" y="3641548"/>
            <a:ext cx="298941" cy="357822"/>
            <a:chOff x="4917884" y="3826123"/>
            <a:chExt cx="298941" cy="357822"/>
          </a:xfrm>
        </p:grpSpPr>
        <p:sp>
          <p:nvSpPr>
            <p:cNvPr id="12418" name="Google Shape;12418;p74"/>
            <p:cNvSpPr/>
            <p:nvPr/>
          </p:nvSpPr>
          <p:spPr>
            <a:xfrm>
              <a:off x="4966956" y="3896544"/>
              <a:ext cx="30450" cy="33466"/>
            </a:xfrm>
            <a:custGeom>
              <a:rect b="b" l="l" r="r" t="t"/>
              <a:pathLst>
                <a:path extrusionOk="0" h="1276" w="1161">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4"/>
            <p:cNvSpPr/>
            <p:nvPr/>
          </p:nvSpPr>
          <p:spPr>
            <a:xfrm>
              <a:off x="5143257" y="3896544"/>
              <a:ext cx="30712" cy="33466"/>
            </a:xfrm>
            <a:custGeom>
              <a:rect b="b" l="l" r="r" t="t"/>
              <a:pathLst>
                <a:path extrusionOk="0" h="1276" w="1171">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4"/>
            <p:cNvSpPr/>
            <p:nvPr/>
          </p:nvSpPr>
          <p:spPr>
            <a:xfrm>
              <a:off x="5054792" y="3869923"/>
              <a:ext cx="31211" cy="31709"/>
            </a:xfrm>
            <a:custGeom>
              <a:rect b="b" l="l" r="r" t="t"/>
              <a:pathLst>
                <a:path extrusionOk="0" h="1209" w="119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4"/>
            <p:cNvSpPr/>
            <p:nvPr/>
          </p:nvSpPr>
          <p:spPr>
            <a:xfrm>
              <a:off x="5054792" y="3869923"/>
              <a:ext cx="21113" cy="31709"/>
            </a:xfrm>
            <a:custGeom>
              <a:rect b="b" l="l" r="r" t="t"/>
              <a:pathLst>
                <a:path extrusionOk="0" h="1209" w="805">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4"/>
            <p:cNvSpPr/>
            <p:nvPr/>
          </p:nvSpPr>
          <p:spPr>
            <a:xfrm>
              <a:off x="4917884" y="3896544"/>
              <a:ext cx="293932" cy="282916"/>
            </a:xfrm>
            <a:custGeom>
              <a:rect b="b" l="l" r="r" t="t"/>
              <a:pathLst>
                <a:path extrusionOk="0" h="10787" w="11207">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4"/>
            <p:cNvSpPr/>
            <p:nvPr/>
          </p:nvSpPr>
          <p:spPr>
            <a:xfrm>
              <a:off x="4928979" y="3896675"/>
              <a:ext cx="153982" cy="282837"/>
            </a:xfrm>
            <a:custGeom>
              <a:rect b="b" l="l" r="r" t="t"/>
              <a:pathLst>
                <a:path extrusionOk="0" h="10784" w="5871">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4"/>
            <p:cNvSpPr/>
            <p:nvPr/>
          </p:nvSpPr>
          <p:spPr>
            <a:xfrm>
              <a:off x="4942617" y="3919466"/>
              <a:ext cx="246355" cy="237070"/>
            </a:xfrm>
            <a:custGeom>
              <a:rect b="b" l="l" r="r" t="t"/>
              <a:pathLst>
                <a:path extrusionOk="0" h="9039" w="9393">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4"/>
            <p:cNvSpPr/>
            <p:nvPr/>
          </p:nvSpPr>
          <p:spPr>
            <a:xfrm>
              <a:off x="4951954" y="3919519"/>
              <a:ext cx="125472" cy="237018"/>
            </a:xfrm>
            <a:custGeom>
              <a:rect b="b" l="l" r="r" t="t"/>
              <a:pathLst>
                <a:path extrusionOk="0" h="9037" w="4784">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4"/>
            <p:cNvSpPr/>
            <p:nvPr/>
          </p:nvSpPr>
          <p:spPr>
            <a:xfrm>
              <a:off x="4958773" y="3935308"/>
              <a:ext cx="213544" cy="205335"/>
            </a:xfrm>
            <a:custGeom>
              <a:rect b="b" l="l" r="r" t="t"/>
              <a:pathLst>
                <a:path extrusionOk="0" h="7829" w="8142">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4"/>
            <p:cNvSpPr/>
            <p:nvPr/>
          </p:nvSpPr>
          <p:spPr>
            <a:xfrm>
              <a:off x="4966956" y="3935334"/>
              <a:ext cx="115637" cy="205388"/>
            </a:xfrm>
            <a:custGeom>
              <a:rect b="b" l="l" r="r" t="t"/>
              <a:pathLst>
                <a:path extrusionOk="0" h="7831" w="4409">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4"/>
            <p:cNvSpPr/>
            <p:nvPr/>
          </p:nvSpPr>
          <p:spPr>
            <a:xfrm>
              <a:off x="5146667" y="3869791"/>
              <a:ext cx="54553" cy="46370"/>
            </a:xfrm>
            <a:custGeom>
              <a:rect b="b" l="l" r="r" t="t"/>
              <a:pathLst>
                <a:path extrusionOk="0" h="1768" w="208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4"/>
            <p:cNvSpPr/>
            <p:nvPr/>
          </p:nvSpPr>
          <p:spPr>
            <a:xfrm>
              <a:off x="4939575" y="3869896"/>
              <a:ext cx="54684" cy="46265"/>
            </a:xfrm>
            <a:custGeom>
              <a:rect b="b" l="l" r="r" t="t"/>
              <a:pathLst>
                <a:path extrusionOk="0" h="1764" w="2085">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4"/>
            <p:cNvSpPr/>
            <p:nvPr/>
          </p:nvSpPr>
          <p:spPr>
            <a:xfrm>
              <a:off x="5036380" y="3831421"/>
              <a:ext cx="68034" cy="41177"/>
            </a:xfrm>
            <a:custGeom>
              <a:rect b="b" l="l" r="r" t="t"/>
              <a:pathLst>
                <a:path extrusionOk="0" h="1570" w="2594">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4"/>
            <p:cNvSpPr/>
            <p:nvPr/>
          </p:nvSpPr>
          <p:spPr>
            <a:xfrm>
              <a:off x="5146667" y="3869896"/>
              <a:ext cx="48626" cy="46265"/>
            </a:xfrm>
            <a:custGeom>
              <a:rect b="b" l="l" r="r" t="t"/>
              <a:pathLst>
                <a:path extrusionOk="0" h="1764" w="1854">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4"/>
            <p:cNvSpPr/>
            <p:nvPr/>
          </p:nvSpPr>
          <p:spPr>
            <a:xfrm>
              <a:off x="4939575" y="3869896"/>
              <a:ext cx="48626" cy="46265"/>
            </a:xfrm>
            <a:custGeom>
              <a:rect b="b" l="l" r="r" t="t"/>
              <a:pathLst>
                <a:path extrusionOk="0" h="1764" w="1854">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4"/>
            <p:cNvSpPr/>
            <p:nvPr/>
          </p:nvSpPr>
          <p:spPr>
            <a:xfrm>
              <a:off x="5036380" y="3831421"/>
              <a:ext cx="29690" cy="41177"/>
            </a:xfrm>
            <a:custGeom>
              <a:rect b="b" l="l" r="r" t="t"/>
              <a:pathLst>
                <a:path extrusionOk="0" h="1570" w="1132">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4"/>
            <p:cNvSpPr/>
            <p:nvPr/>
          </p:nvSpPr>
          <p:spPr>
            <a:xfrm>
              <a:off x="5051645" y="4023878"/>
              <a:ext cx="32837" cy="28247"/>
            </a:xfrm>
            <a:custGeom>
              <a:rect b="b" l="l" r="r" t="t"/>
              <a:pathLst>
                <a:path extrusionOk="0" h="1077" w="1252">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4"/>
            <p:cNvSpPr/>
            <p:nvPr/>
          </p:nvSpPr>
          <p:spPr>
            <a:xfrm>
              <a:off x="5056313" y="4023878"/>
              <a:ext cx="23238" cy="28247"/>
            </a:xfrm>
            <a:custGeom>
              <a:rect b="b" l="l" r="r" t="t"/>
              <a:pathLst>
                <a:path extrusionOk="0" h="1077" w="886">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4"/>
            <p:cNvSpPr/>
            <p:nvPr/>
          </p:nvSpPr>
          <p:spPr>
            <a:xfrm>
              <a:off x="4936794" y="3914221"/>
              <a:ext cx="257239" cy="247483"/>
            </a:xfrm>
            <a:custGeom>
              <a:rect b="b" l="l" r="r" t="t"/>
              <a:pathLst>
                <a:path extrusionOk="0" h="9436" w="9808">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4"/>
            <p:cNvSpPr/>
            <p:nvPr/>
          </p:nvSpPr>
          <p:spPr>
            <a:xfrm>
              <a:off x="4953842" y="3929984"/>
              <a:ext cx="224402" cy="215957"/>
            </a:xfrm>
            <a:custGeom>
              <a:rect b="b" l="l" r="r" t="t"/>
              <a:pathLst>
                <a:path extrusionOk="0" h="8234" w="8556">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4"/>
            <p:cNvSpPr/>
            <p:nvPr/>
          </p:nvSpPr>
          <p:spPr>
            <a:xfrm>
              <a:off x="5049756" y="3968564"/>
              <a:ext cx="41046" cy="88649"/>
            </a:xfrm>
            <a:custGeom>
              <a:rect b="b" l="l" r="r" t="t"/>
              <a:pathLst>
                <a:path extrusionOk="0" h="3380" w="1565">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4"/>
            <p:cNvSpPr/>
            <p:nvPr/>
          </p:nvSpPr>
          <p:spPr>
            <a:xfrm>
              <a:off x="4923550" y="3826123"/>
              <a:ext cx="293276" cy="357822"/>
            </a:xfrm>
            <a:custGeom>
              <a:rect b="b" l="l" r="r" t="t"/>
              <a:pathLst>
                <a:path extrusionOk="0" h="13643" w="11182">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74"/>
          <p:cNvGrpSpPr/>
          <p:nvPr/>
        </p:nvGrpSpPr>
        <p:grpSpPr>
          <a:xfrm>
            <a:off x="5332567" y="3641181"/>
            <a:ext cx="360995" cy="359212"/>
            <a:chOff x="5332567" y="3825756"/>
            <a:chExt cx="360995" cy="359212"/>
          </a:xfrm>
        </p:grpSpPr>
        <p:sp>
          <p:nvSpPr>
            <p:cNvPr id="12441" name="Google Shape;12441;p74"/>
            <p:cNvSpPr/>
            <p:nvPr/>
          </p:nvSpPr>
          <p:spPr>
            <a:xfrm>
              <a:off x="5439077" y="4024901"/>
              <a:ext cx="55681" cy="55681"/>
            </a:xfrm>
            <a:custGeom>
              <a:rect b="b" l="l" r="r" t="t"/>
              <a:pathLst>
                <a:path extrusionOk="0" h="2123" w="2123">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4"/>
            <p:cNvSpPr/>
            <p:nvPr/>
          </p:nvSpPr>
          <p:spPr>
            <a:xfrm>
              <a:off x="5439077" y="4024901"/>
              <a:ext cx="44954" cy="55681"/>
            </a:xfrm>
            <a:custGeom>
              <a:rect b="b" l="l" r="r" t="t"/>
              <a:pathLst>
                <a:path extrusionOk="0" h="2123" w="1714">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4"/>
            <p:cNvSpPr/>
            <p:nvPr/>
          </p:nvSpPr>
          <p:spPr>
            <a:xfrm>
              <a:off x="5434278" y="3831027"/>
              <a:ext cx="254328" cy="242526"/>
            </a:xfrm>
            <a:custGeom>
              <a:rect b="b" l="l" r="r" t="t"/>
              <a:pathLst>
                <a:path extrusionOk="0" h="9247" w="9697">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4"/>
            <p:cNvSpPr/>
            <p:nvPr/>
          </p:nvSpPr>
          <p:spPr>
            <a:xfrm>
              <a:off x="5446028" y="3831080"/>
              <a:ext cx="131767" cy="242395"/>
            </a:xfrm>
            <a:custGeom>
              <a:rect b="b" l="l" r="r" t="t"/>
              <a:pathLst>
                <a:path extrusionOk="0" h="9242" w="5024">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4"/>
            <p:cNvSpPr/>
            <p:nvPr/>
          </p:nvSpPr>
          <p:spPr>
            <a:xfrm>
              <a:off x="5469239" y="3854212"/>
              <a:ext cx="205729" cy="196208"/>
            </a:xfrm>
            <a:custGeom>
              <a:rect b="b" l="l" r="r" t="t"/>
              <a:pathLst>
                <a:path extrusionOk="0" h="7481" w="7844">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4"/>
            <p:cNvSpPr/>
            <p:nvPr/>
          </p:nvSpPr>
          <p:spPr>
            <a:xfrm>
              <a:off x="5469108" y="3854186"/>
              <a:ext cx="108818" cy="196182"/>
            </a:xfrm>
            <a:custGeom>
              <a:rect b="b" l="l" r="r" t="t"/>
              <a:pathLst>
                <a:path extrusionOk="0" h="7480" w="4149">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4"/>
            <p:cNvSpPr/>
            <p:nvPr/>
          </p:nvSpPr>
          <p:spPr>
            <a:xfrm>
              <a:off x="5531451" y="3892898"/>
              <a:ext cx="62762" cy="53740"/>
            </a:xfrm>
            <a:custGeom>
              <a:rect b="b" l="l" r="r" t="t"/>
              <a:pathLst>
                <a:path extrusionOk="0" h="2049" w="2393">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4"/>
            <p:cNvSpPr/>
            <p:nvPr/>
          </p:nvSpPr>
          <p:spPr>
            <a:xfrm>
              <a:off x="5540420" y="3892845"/>
              <a:ext cx="37374" cy="53740"/>
            </a:xfrm>
            <a:custGeom>
              <a:rect b="b" l="l" r="r" t="t"/>
              <a:pathLst>
                <a:path extrusionOk="0" h="2049" w="1425">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4"/>
            <p:cNvSpPr/>
            <p:nvPr/>
          </p:nvSpPr>
          <p:spPr>
            <a:xfrm>
              <a:off x="5523372" y="3946533"/>
              <a:ext cx="87862" cy="56179"/>
            </a:xfrm>
            <a:custGeom>
              <a:rect b="b" l="l" r="r" t="t"/>
              <a:pathLst>
                <a:path extrusionOk="0" h="2142" w="335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4"/>
            <p:cNvSpPr/>
            <p:nvPr/>
          </p:nvSpPr>
          <p:spPr>
            <a:xfrm>
              <a:off x="5523372" y="3946533"/>
              <a:ext cx="49885" cy="56179"/>
            </a:xfrm>
            <a:custGeom>
              <a:rect b="b" l="l" r="r" t="t"/>
              <a:pathLst>
                <a:path extrusionOk="0" h="2142" w="1902">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4"/>
            <p:cNvSpPr/>
            <p:nvPr/>
          </p:nvSpPr>
          <p:spPr>
            <a:xfrm>
              <a:off x="5338495" y="4055272"/>
              <a:ext cx="127098" cy="124528"/>
            </a:xfrm>
            <a:custGeom>
              <a:rect b="b" l="l" r="r" t="t"/>
              <a:pathLst>
                <a:path extrusionOk="0" h="4748" w="4846">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4"/>
            <p:cNvSpPr/>
            <p:nvPr/>
          </p:nvSpPr>
          <p:spPr>
            <a:xfrm>
              <a:off x="5338495" y="4055272"/>
              <a:ext cx="111336" cy="124528"/>
            </a:xfrm>
            <a:custGeom>
              <a:rect b="b" l="l" r="r" t="t"/>
              <a:pathLst>
                <a:path extrusionOk="0" h="4748" w="4245">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4"/>
            <p:cNvSpPr/>
            <p:nvPr/>
          </p:nvSpPr>
          <p:spPr>
            <a:xfrm>
              <a:off x="5419276" y="4055272"/>
              <a:ext cx="46449" cy="45111"/>
            </a:xfrm>
            <a:custGeom>
              <a:rect b="b" l="l" r="r" t="t"/>
              <a:pathLst>
                <a:path extrusionOk="0" h="1720" w="1771">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4"/>
            <p:cNvSpPr/>
            <p:nvPr/>
          </p:nvSpPr>
          <p:spPr>
            <a:xfrm>
              <a:off x="5419276" y="4055299"/>
              <a:ext cx="30555" cy="24759"/>
            </a:xfrm>
            <a:custGeom>
              <a:rect b="b" l="l" r="r" t="t"/>
              <a:pathLst>
                <a:path extrusionOk="0" h="944" w="1165">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4"/>
            <p:cNvSpPr/>
            <p:nvPr/>
          </p:nvSpPr>
          <p:spPr>
            <a:xfrm>
              <a:off x="5332567" y="3825756"/>
              <a:ext cx="360995" cy="359212"/>
            </a:xfrm>
            <a:custGeom>
              <a:rect b="b" l="l" r="r" t="t"/>
              <a:pathLst>
                <a:path extrusionOk="0" h="13696" w="13764">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4"/>
            <p:cNvSpPr/>
            <p:nvPr/>
          </p:nvSpPr>
          <p:spPr>
            <a:xfrm>
              <a:off x="5455601" y="3848783"/>
              <a:ext cx="215328" cy="206804"/>
            </a:xfrm>
            <a:custGeom>
              <a:rect b="b" l="l" r="r" t="t"/>
              <a:pathLst>
                <a:path extrusionOk="0" h="7885" w="821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4"/>
            <p:cNvSpPr/>
            <p:nvPr/>
          </p:nvSpPr>
          <p:spPr>
            <a:xfrm>
              <a:off x="5518075" y="3887574"/>
              <a:ext cx="98353" cy="120437"/>
            </a:xfrm>
            <a:custGeom>
              <a:rect b="b" l="l" r="r" t="t"/>
              <a:pathLst>
                <a:path extrusionOk="0" h="4592" w="375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4"/>
            <p:cNvSpPr/>
            <p:nvPr/>
          </p:nvSpPr>
          <p:spPr>
            <a:xfrm>
              <a:off x="5572470" y="3959411"/>
              <a:ext cx="120751" cy="118627"/>
            </a:xfrm>
            <a:custGeom>
              <a:rect b="b" l="l" r="r" t="t"/>
              <a:pathLst>
                <a:path extrusionOk="0" h="4523" w="4604">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74"/>
          <p:cNvGrpSpPr/>
          <p:nvPr/>
        </p:nvGrpSpPr>
        <p:grpSpPr>
          <a:xfrm>
            <a:off x="5776153" y="3655815"/>
            <a:ext cx="367028" cy="329942"/>
            <a:chOff x="5776153" y="3840390"/>
            <a:chExt cx="367028" cy="329942"/>
          </a:xfrm>
        </p:grpSpPr>
        <p:sp>
          <p:nvSpPr>
            <p:cNvPr id="12460" name="Google Shape;12460;p74"/>
            <p:cNvSpPr/>
            <p:nvPr/>
          </p:nvSpPr>
          <p:spPr>
            <a:xfrm>
              <a:off x="5927853" y="3907139"/>
              <a:ext cx="29060" cy="50881"/>
            </a:xfrm>
            <a:custGeom>
              <a:rect b="b" l="l" r="r" t="t"/>
              <a:pathLst>
                <a:path extrusionOk="0" h="1940" w="1108">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4"/>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4"/>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4"/>
            <p:cNvSpPr/>
            <p:nvPr/>
          </p:nvSpPr>
          <p:spPr>
            <a:xfrm>
              <a:off x="5888092" y="3877738"/>
              <a:ext cx="108818" cy="108818"/>
            </a:xfrm>
            <a:custGeom>
              <a:rect b="b" l="l" r="r" t="t"/>
              <a:pathLst>
                <a:path extrusionOk="0" h="4149" w="4149">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4"/>
            <p:cNvSpPr/>
            <p:nvPr/>
          </p:nvSpPr>
          <p:spPr>
            <a:xfrm>
              <a:off x="5887961" y="3877765"/>
              <a:ext cx="61503" cy="108765"/>
            </a:xfrm>
            <a:custGeom>
              <a:rect b="b" l="l" r="r" t="t"/>
              <a:pathLst>
                <a:path extrusionOk="0" h="4147" w="2345">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4"/>
            <p:cNvSpPr/>
            <p:nvPr/>
          </p:nvSpPr>
          <p:spPr>
            <a:xfrm>
              <a:off x="5905507" y="3895153"/>
              <a:ext cx="73988" cy="73988"/>
            </a:xfrm>
            <a:custGeom>
              <a:rect b="b" l="l" r="r" t="t"/>
              <a:pathLst>
                <a:path extrusionOk="0" h="2821" w="2821">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4"/>
            <p:cNvSpPr/>
            <p:nvPr/>
          </p:nvSpPr>
          <p:spPr>
            <a:xfrm>
              <a:off x="5905376" y="3895075"/>
              <a:ext cx="44324" cy="74066"/>
            </a:xfrm>
            <a:custGeom>
              <a:rect b="b" l="l" r="r" t="t"/>
              <a:pathLst>
                <a:path extrusionOk="0" h="2824" w="169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4"/>
            <p:cNvSpPr/>
            <p:nvPr/>
          </p:nvSpPr>
          <p:spPr>
            <a:xfrm>
              <a:off x="5972387" y="3845951"/>
              <a:ext cx="108818" cy="108792"/>
            </a:xfrm>
            <a:custGeom>
              <a:rect b="b" l="l" r="r" t="t"/>
              <a:pathLst>
                <a:path extrusionOk="0" h="4148" w="4149">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4"/>
            <p:cNvSpPr/>
            <p:nvPr/>
          </p:nvSpPr>
          <p:spPr>
            <a:xfrm>
              <a:off x="5972282" y="3845977"/>
              <a:ext cx="61477" cy="108739"/>
            </a:xfrm>
            <a:custGeom>
              <a:rect b="b" l="l" r="r" t="t"/>
              <a:pathLst>
                <a:path extrusionOk="0" h="4146" w="2344">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4"/>
            <p:cNvSpPr/>
            <p:nvPr/>
          </p:nvSpPr>
          <p:spPr>
            <a:xfrm>
              <a:off x="5989802" y="3863366"/>
              <a:ext cx="73988" cy="73962"/>
            </a:xfrm>
            <a:custGeom>
              <a:rect b="b" l="l" r="r" t="t"/>
              <a:pathLst>
                <a:path extrusionOk="0" h="2820" w="2821">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4"/>
            <p:cNvSpPr/>
            <p:nvPr/>
          </p:nvSpPr>
          <p:spPr>
            <a:xfrm>
              <a:off x="5989697" y="3863366"/>
              <a:ext cx="44324" cy="74066"/>
            </a:xfrm>
            <a:custGeom>
              <a:rect b="b" l="l" r="r" t="t"/>
              <a:pathLst>
                <a:path extrusionOk="0" h="2824" w="169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4"/>
            <p:cNvSpPr/>
            <p:nvPr/>
          </p:nvSpPr>
          <p:spPr>
            <a:xfrm>
              <a:off x="5781976" y="4027550"/>
              <a:ext cx="122430" cy="137904"/>
            </a:xfrm>
            <a:custGeom>
              <a:rect b="b" l="l" r="r" t="t"/>
              <a:pathLst>
                <a:path extrusionOk="0" h="5258" w="4668">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4"/>
            <p:cNvSpPr/>
            <p:nvPr/>
          </p:nvSpPr>
          <p:spPr>
            <a:xfrm>
              <a:off x="5815783" y="4120684"/>
              <a:ext cx="88623" cy="44770"/>
            </a:xfrm>
            <a:custGeom>
              <a:rect b="b" l="l" r="r" t="t"/>
              <a:pathLst>
                <a:path extrusionOk="0" h="1707" w="3379">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4"/>
            <p:cNvSpPr/>
            <p:nvPr/>
          </p:nvSpPr>
          <p:spPr>
            <a:xfrm>
              <a:off x="5900340" y="3964840"/>
              <a:ext cx="238277" cy="147399"/>
            </a:xfrm>
            <a:custGeom>
              <a:rect b="b" l="l" r="r" t="t"/>
              <a:pathLst>
                <a:path extrusionOk="0" h="5620" w="9085">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4"/>
            <p:cNvSpPr/>
            <p:nvPr/>
          </p:nvSpPr>
          <p:spPr>
            <a:xfrm>
              <a:off x="5900471" y="4021098"/>
              <a:ext cx="48364" cy="91141"/>
            </a:xfrm>
            <a:custGeom>
              <a:rect b="b" l="l" r="r" t="t"/>
              <a:pathLst>
                <a:path extrusionOk="0" h="3475" w="1844">
                  <a:moveTo>
                    <a:pt x="635" y="1"/>
                  </a:moveTo>
                  <a:lnTo>
                    <a:pt x="0" y="265"/>
                  </a:lnTo>
                  <a:lnTo>
                    <a:pt x="1208" y="3475"/>
                  </a:lnTo>
                  <a:lnTo>
                    <a:pt x="1843" y="3210"/>
                  </a:lnTo>
                  <a:lnTo>
                    <a:pt x="635"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4"/>
            <p:cNvSpPr/>
            <p:nvPr/>
          </p:nvSpPr>
          <p:spPr>
            <a:xfrm>
              <a:off x="5861970" y="4016980"/>
              <a:ext cx="74617" cy="119991"/>
            </a:xfrm>
            <a:custGeom>
              <a:rect b="b" l="l" r="r" t="t"/>
              <a:pathLst>
                <a:path extrusionOk="0" h="4575" w="2845">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4"/>
            <p:cNvSpPr/>
            <p:nvPr/>
          </p:nvSpPr>
          <p:spPr>
            <a:xfrm>
              <a:off x="5897193" y="4107177"/>
              <a:ext cx="39394" cy="29690"/>
            </a:xfrm>
            <a:custGeom>
              <a:rect b="b" l="l" r="r" t="t"/>
              <a:pathLst>
                <a:path extrusionOk="0" h="1132" w="1502">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4"/>
            <p:cNvSpPr/>
            <p:nvPr/>
          </p:nvSpPr>
          <p:spPr>
            <a:xfrm>
              <a:off x="5927722" y="3906903"/>
              <a:ext cx="29427" cy="50750"/>
            </a:xfrm>
            <a:custGeom>
              <a:rect b="b" l="l" r="r" t="t"/>
              <a:pathLst>
                <a:path extrusionOk="0" h="1935" w="1122">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4"/>
            <p:cNvSpPr/>
            <p:nvPr/>
          </p:nvSpPr>
          <p:spPr>
            <a:xfrm>
              <a:off x="5970499" y="3857806"/>
              <a:ext cx="98720" cy="84505"/>
            </a:xfrm>
            <a:custGeom>
              <a:rect b="b" l="l" r="r" t="t"/>
              <a:pathLst>
                <a:path extrusionOk="0" h="3222" w="3764">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4"/>
            <p:cNvSpPr/>
            <p:nvPr/>
          </p:nvSpPr>
          <p:spPr>
            <a:xfrm>
              <a:off x="5875109" y="3840390"/>
              <a:ext cx="211184" cy="151097"/>
            </a:xfrm>
            <a:custGeom>
              <a:rect b="b" l="l" r="r" t="t"/>
              <a:pathLst>
                <a:path extrusionOk="0" h="5761" w="8052">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4"/>
            <p:cNvSpPr/>
            <p:nvPr/>
          </p:nvSpPr>
          <p:spPr>
            <a:xfrm>
              <a:off x="6012410" y="3875089"/>
              <a:ext cx="29034" cy="50881"/>
            </a:xfrm>
            <a:custGeom>
              <a:rect b="b" l="l" r="r" t="t"/>
              <a:pathLst>
                <a:path extrusionOk="0" h="1940" w="1107">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4"/>
            <p:cNvSpPr/>
            <p:nvPr/>
          </p:nvSpPr>
          <p:spPr>
            <a:xfrm>
              <a:off x="5776153" y="3959306"/>
              <a:ext cx="367028" cy="211026"/>
            </a:xfrm>
            <a:custGeom>
              <a:rect b="b" l="l" r="r" t="t"/>
              <a:pathLst>
                <a:path extrusionOk="0" h="8046" w="13994">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74"/>
          <p:cNvGrpSpPr/>
          <p:nvPr/>
        </p:nvGrpSpPr>
        <p:grpSpPr>
          <a:xfrm>
            <a:off x="6657161" y="3641233"/>
            <a:ext cx="375211" cy="359186"/>
            <a:chOff x="6657161" y="3825808"/>
            <a:chExt cx="375211" cy="359186"/>
          </a:xfrm>
        </p:grpSpPr>
        <p:sp>
          <p:nvSpPr>
            <p:cNvPr id="12483" name="Google Shape;12483;p74"/>
            <p:cNvSpPr/>
            <p:nvPr/>
          </p:nvSpPr>
          <p:spPr>
            <a:xfrm>
              <a:off x="6780194" y="4040165"/>
              <a:ext cx="9625" cy="20090"/>
            </a:xfrm>
            <a:custGeom>
              <a:rect b="b" l="l" r="r" t="t"/>
              <a:pathLst>
                <a:path extrusionOk="0" h="766" w="367">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4"/>
            <p:cNvSpPr/>
            <p:nvPr/>
          </p:nvSpPr>
          <p:spPr>
            <a:xfrm>
              <a:off x="6789794" y="3854134"/>
              <a:ext cx="236388" cy="248637"/>
            </a:xfrm>
            <a:custGeom>
              <a:rect b="b" l="l" r="r" t="t"/>
              <a:pathLst>
                <a:path extrusionOk="0" h="9480" w="9013">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4"/>
            <p:cNvSpPr/>
            <p:nvPr/>
          </p:nvSpPr>
          <p:spPr>
            <a:xfrm>
              <a:off x="6767972" y="3831447"/>
              <a:ext cx="249266" cy="241136"/>
            </a:xfrm>
            <a:custGeom>
              <a:rect b="b" l="l" r="r" t="t"/>
              <a:pathLst>
                <a:path extrusionOk="0" h="9194" w="9504">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4"/>
            <p:cNvSpPr/>
            <p:nvPr/>
          </p:nvSpPr>
          <p:spPr>
            <a:xfrm>
              <a:off x="6895543" y="3950572"/>
              <a:ext cx="24129" cy="57937"/>
            </a:xfrm>
            <a:custGeom>
              <a:rect b="b" l="l" r="r" t="t"/>
              <a:pathLst>
                <a:path extrusionOk="0" h="2209" w="92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4"/>
            <p:cNvSpPr/>
            <p:nvPr/>
          </p:nvSpPr>
          <p:spPr>
            <a:xfrm>
              <a:off x="6693748" y="4101485"/>
              <a:ext cx="161063" cy="77765"/>
            </a:xfrm>
            <a:custGeom>
              <a:rect b="b" l="l" r="r" t="t"/>
              <a:pathLst>
                <a:path extrusionOk="0" h="2965" w="6141">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4"/>
            <p:cNvSpPr/>
            <p:nvPr/>
          </p:nvSpPr>
          <p:spPr>
            <a:xfrm>
              <a:off x="6815287" y="4056558"/>
              <a:ext cx="88124" cy="49334"/>
            </a:xfrm>
            <a:custGeom>
              <a:rect b="b" l="l" r="r" t="t"/>
              <a:pathLst>
                <a:path extrusionOk="0" h="1881" w="336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4"/>
            <p:cNvSpPr/>
            <p:nvPr/>
          </p:nvSpPr>
          <p:spPr>
            <a:xfrm>
              <a:off x="6663482" y="3927754"/>
              <a:ext cx="250394" cy="241004"/>
            </a:xfrm>
            <a:custGeom>
              <a:rect b="b" l="l" r="r" t="t"/>
              <a:pathLst>
                <a:path extrusionOk="0" h="9189" w="9547">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4"/>
            <p:cNvSpPr/>
            <p:nvPr/>
          </p:nvSpPr>
          <p:spPr>
            <a:xfrm>
              <a:off x="6806081" y="4080162"/>
              <a:ext cx="38633" cy="23631"/>
            </a:xfrm>
            <a:custGeom>
              <a:rect b="b" l="l" r="r" t="t"/>
              <a:pathLst>
                <a:path extrusionOk="0" h="901" w="1473">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4"/>
            <p:cNvSpPr/>
            <p:nvPr/>
          </p:nvSpPr>
          <p:spPr>
            <a:xfrm>
              <a:off x="6657161" y="3865254"/>
              <a:ext cx="331935" cy="319739"/>
            </a:xfrm>
            <a:custGeom>
              <a:rect b="b" l="l" r="r" t="t"/>
              <a:pathLst>
                <a:path extrusionOk="0" h="12191" w="12656">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4"/>
            <p:cNvSpPr/>
            <p:nvPr/>
          </p:nvSpPr>
          <p:spPr>
            <a:xfrm>
              <a:off x="6700568" y="3825808"/>
              <a:ext cx="331804" cy="319635"/>
            </a:xfrm>
            <a:custGeom>
              <a:rect b="b" l="l" r="r" t="t"/>
              <a:pathLst>
                <a:path extrusionOk="0" h="12187" w="12651">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3" name="Google Shape;12493;p74"/>
          <p:cNvGrpSpPr/>
          <p:nvPr/>
        </p:nvGrpSpPr>
        <p:grpSpPr>
          <a:xfrm>
            <a:off x="6266450" y="3641181"/>
            <a:ext cx="269330" cy="359186"/>
            <a:chOff x="6266450" y="3825756"/>
            <a:chExt cx="269330" cy="359186"/>
          </a:xfrm>
        </p:grpSpPr>
        <p:sp>
          <p:nvSpPr>
            <p:cNvPr id="12494" name="Google Shape;12494;p74"/>
            <p:cNvSpPr/>
            <p:nvPr/>
          </p:nvSpPr>
          <p:spPr>
            <a:xfrm>
              <a:off x="6356804" y="3904884"/>
              <a:ext cx="31578" cy="69555"/>
            </a:xfrm>
            <a:custGeom>
              <a:rect b="b" l="l" r="r" t="t"/>
              <a:pathLst>
                <a:path extrusionOk="0" h="2652" w="1204">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4"/>
            <p:cNvSpPr/>
            <p:nvPr/>
          </p:nvSpPr>
          <p:spPr>
            <a:xfrm>
              <a:off x="6369550" y="3898563"/>
              <a:ext cx="75876" cy="75876"/>
            </a:xfrm>
            <a:custGeom>
              <a:rect b="b" l="l" r="r" t="t"/>
              <a:pathLst>
                <a:path extrusionOk="0" h="2893" w="2893">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4"/>
            <p:cNvSpPr/>
            <p:nvPr/>
          </p:nvSpPr>
          <p:spPr>
            <a:xfrm>
              <a:off x="6380776" y="3994110"/>
              <a:ext cx="40548" cy="35486"/>
            </a:xfrm>
            <a:custGeom>
              <a:rect b="b" l="l" r="r" t="t"/>
              <a:pathLst>
                <a:path extrusionOk="0" h="1353" w="1546">
                  <a:moveTo>
                    <a:pt x="1" y="0"/>
                  </a:moveTo>
                  <a:lnTo>
                    <a:pt x="1" y="1352"/>
                  </a:lnTo>
                  <a:lnTo>
                    <a:pt x="1545" y="1352"/>
                  </a:lnTo>
                  <a:lnTo>
                    <a:pt x="154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4"/>
            <p:cNvSpPr/>
            <p:nvPr/>
          </p:nvSpPr>
          <p:spPr>
            <a:xfrm>
              <a:off x="6380907" y="3994110"/>
              <a:ext cx="40417" cy="22031"/>
            </a:xfrm>
            <a:custGeom>
              <a:rect b="b" l="l" r="r" t="t"/>
              <a:pathLst>
                <a:path extrusionOk="0" h="840" w="1541">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4"/>
            <p:cNvSpPr/>
            <p:nvPr/>
          </p:nvSpPr>
          <p:spPr>
            <a:xfrm>
              <a:off x="6333592" y="4016062"/>
              <a:ext cx="135045" cy="68165"/>
            </a:xfrm>
            <a:custGeom>
              <a:rect b="b" l="l" r="r" t="t"/>
              <a:pathLst>
                <a:path extrusionOk="0" h="2599" w="5149">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4"/>
            <p:cNvSpPr/>
            <p:nvPr/>
          </p:nvSpPr>
          <p:spPr>
            <a:xfrm>
              <a:off x="6363125" y="3930246"/>
              <a:ext cx="75981" cy="69555"/>
            </a:xfrm>
            <a:custGeom>
              <a:rect b="b" l="l" r="r" t="t"/>
              <a:pathLst>
                <a:path extrusionOk="0" h="2652" w="2897">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4"/>
            <p:cNvSpPr/>
            <p:nvPr/>
          </p:nvSpPr>
          <p:spPr>
            <a:xfrm>
              <a:off x="6363125" y="3930246"/>
              <a:ext cx="75745" cy="68034"/>
            </a:xfrm>
            <a:custGeom>
              <a:rect b="b" l="l" r="r" t="t"/>
              <a:pathLst>
                <a:path extrusionOk="0" h="2594" w="2888">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4"/>
            <p:cNvSpPr/>
            <p:nvPr/>
          </p:nvSpPr>
          <p:spPr>
            <a:xfrm>
              <a:off x="6271748" y="3831053"/>
              <a:ext cx="258734" cy="348721"/>
            </a:xfrm>
            <a:custGeom>
              <a:rect b="b" l="l" r="r" t="t"/>
              <a:pathLst>
                <a:path extrusionOk="0" h="13296" w="9865">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4"/>
            <p:cNvSpPr/>
            <p:nvPr/>
          </p:nvSpPr>
          <p:spPr>
            <a:xfrm>
              <a:off x="6271748" y="3831053"/>
              <a:ext cx="245227" cy="348590"/>
            </a:xfrm>
            <a:custGeom>
              <a:rect b="b" l="l" r="r" t="t"/>
              <a:pathLst>
                <a:path extrusionOk="0" h="13291" w="935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4"/>
            <p:cNvSpPr/>
            <p:nvPr/>
          </p:nvSpPr>
          <p:spPr>
            <a:xfrm>
              <a:off x="6290160" y="3859484"/>
              <a:ext cx="177429" cy="165732"/>
            </a:xfrm>
            <a:custGeom>
              <a:rect b="b" l="l" r="r" t="t"/>
              <a:pathLst>
                <a:path extrusionOk="0" h="6319" w="6765">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4"/>
            <p:cNvSpPr/>
            <p:nvPr/>
          </p:nvSpPr>
          <p:spPr>
            <a:xfrm>
              <a:off x="6266450" y="3825756"/>
              <a:ext cx="269330" cy="359186"/>
            </a:xfrm>
            <a:custGeom>
              <a:rect b="b" l="l" r="r" t="t"/>
              <a:pathLst>
                <a:path extrusionOk="0" h="13695" w="10269">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4"/>
            <p:cNvSpPr/>
            <p:nvPr/>
          </p:nvSpPr>
          <p:spPr>
            <a:xfrm>
              <a:off x="6373143" y="3925420"/>
              <a:ext cx="57884" cy="18045"/>
            </a:xfrm>
            <a:custGeom>
              <a:rect b="b" l="l" r="r" t="t"/>
              <a:pathLst>
                <a:path extrusionOk="0" h="688" w="2207">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4"/>
            <p:cNvSpPr/>
            <p:nvPr/>
          </p:nvSpPr>
          <p:spPr>
            <a:xfrm>
              <a:off x="6336241" y="3893265"/>
              <a:ext cx="175803" cy="168040"/>
            </a:xfrm>
            <a:custGeom>
              <a:rect b="b" l="l" r="r" t="t"/>
              <a:pathLst>
                <a:path extrusionOk="0" h="6407" w="6703">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7" name="Google Shape;12507;p74"/>
          <p:cNvGrpSpPr/>
          <p:nvPr/>
        </p:nvGrpSpPr>
        <p:grpSpPr>
          <a:xfrm>
            <a:off x="7108825" y="3641181"/>
            <a:ext cx="366136" cy="359317"/>
            <a:chOff x="7108825" y="3825756"/>
            <a:chExt cx="366136" cy="359317"/>
          </a:xfrm>
        </p:grpSpPr>
        <p:sp>
          <p:nvSpPr>
            <p:cNvPr id="12508" name="Google Shape;12508;p74"/>
            <p:cNvSpPr/>
            <p:nvPr/>
          </p:nvSpPr>
          <p:spPr>
            <a:xfrm>
              <a:off x="7234271" y="4009610"/>
              <a:ext cx="165600" cy="165496"/>
            </a:xfrm>
            <a:custGeom>
              <a:rect b="b" l="l" r="r" t="t"/>
              <a:pathLst>
                <a:path extrusionOk="0" h="6310" w="6314">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4"/>
            <p:cNvSpPr/>
            <p:nvPr/>
          </p:nvSpPr>
          <p:spPr>
            <a:xfrm>
              <a:off x="7350747" y="4009505"/>
              <a:ext cx="36010" cy="58461"/>
            </a:xfrm>
            <a:custGeom>
              <a:rect b="b" l="l" r="r" t="t"/>
              <a:pathLst>
                <a:path extrusionOk="0" h="2229" w="1373">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4"/>
            <p:cNvSpPr/>
            <p:nvPr/>
          </p:nvSpPr>
          <p:spPr>
            <a:xfrm>
              <a:off x="7288536" y="4009505"/>
              <a:ext cx="13271" cy="45452"/>
            </a:xfrm>
            <a:custGeom>
              <a:rect b="b" l="l" r="r" t="t"/>
              <a:pathLst>
                <a:path extrusionOk="0" h="1733" w="506">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4"/>
            <p:cNvSpPr/>
            <p:nvPr/>
          </p:nvSpPr>
          <p:spPr>
            <a:xfrm>
              <a:off x="7234271" y="4042945"/>
              <a:ext cx="24759" cy="40390"/>
            </a:xfrm>
            <a:custGeom>
              <a:rect b="b" l="l" r="r" t="t"/>
              <a:pathLst>
                <a:path extrusionOk="0" h="1540" w="944">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4"/>
            <p:cNvSpPr/>
            <p:nvPr/>
          </p:nvSpPr>
          <p:spPr>
            <a:xfrm>
              <a:off x="7323759" y="4116776"/>
              <a:ext cx="27014" cy="58356"/>
            </a:xfrm>
            <a:custGeom>
              <a:rect b="b" l="l" r="r" t="t"/>
              <a:pathLst>
                <a:path extrusionOk="0" h="2225" w="103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4"/>
            <p:cNvSpPr/>
            <p:nvPr/>
          </p:nvSpPr>
          <p:spPr>
            <a:xfrm>
              <a:off x="7288536" y="4071324"/>
              <a:ext cx="13271" cy="45347"/>
            </a:xfrm>
            <a:custGeom>
              <a:rect b="b" l="l" r="r" t="t"/>
              <a:pathLst>
                <a:path extrusionOk="0" h="1729" w="506">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4"/>
            <p:cNvSpPr/>
            <p:nvPr/>
          </p:nvSpPr>
          <p:spPr>
            <a:xfrm>
              <a:off x="7116903" y="3949287"/>
              <a:ext cx="169377" cy="172288"/>
            </a:xfrm>
            <a:custGeom>
              <a:rect b="b" l="l" r="r" t="t"/>
              <a:pathLst>
                <a:path extrusionOk="0" h="6569" w="6458">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4"/>
            <p:cNvSpPr/>
            <p:nvPr/>
          </p:nvSpPr>
          <p:spPr>
            <a:xfrm>
              <a:off x="7259764" y="4077907"/>
              <a:ext cx="26516" cy="11907"/>
            </a:xfrm>
            <a:custGeom>
              <a:rect b="b" l="l" r="r" t="t"/>
              <a:pathLst>
                <a:path extrusionOk="0" h="454" w="1011">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4"/>
            <p:cNvSpPr/>
            <p:nvPr/>
          </p:nvSpPr>
          <p:spPr>
            <a:xfrm>
              <a:off x="7205867" y="3949208"/>
              <a:ext cx="30188" cy="58409"/>
            </a:xfrm>
            <a:custGeom>
              <a:rect b="b" l="l" r="r" t="t"/>
              <a:pathLst>
                <a:path extrusionOk="0" h="2227" w="1151">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4"/>
            <p:cNvSpPr/>
            <p:nvPr/>
          </p:nvSpPr>
          <p:spPr>
            <a:xfrm>
              <a:off x="7259764" y="4036415"/>
              <a:ext cx="26516" cy="11986"/>
            </a:xfrm>
            <a:custGeom>
              <a:rect b="b" l="l" r="r" t="t"/>
              <a:pathLst>
                <a:path extrusionOk="0" h="457" w="1011">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4"/>
            <p:cNvSpPr/>
            <p:nvPr/>
          </p:nvSpPr>
          <p:spPr>
            <a:xfrm>
              <a:off x="7173056" y="4073238"/>
              <a:ext cx="12904" cy="45321"/>
            </a:xfrm>
            <a:custGeom>
              <a:rect b="b" l="l" r="r" t="t"/>
              <a:pathLst>
                <a:path extrusionOk="0" h="1728" w="492">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4"/>
            <p:cNvSpPr/>
            <p:nvPr/>
          </p:nvSpPr>
          <p:spPr>
            <a:xfrm>
              <a:off x="7116903" y="4041057"/>
              <a:ext cx="27408" cy="44193"/>
            </a:xfrm>
            <a:custGeom>
              <a:rect b="b" l="l" r="r" t="t"/>
              <a:pathLst>
                <a:path extrusionOk="0" h="1685" w="1045">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4"/>
            <p:cNvSpPr/>
            <p:nvPr/>
          </p:nvSpPr>
          <p:spPr>
            <a:xfrm>
              <a:off x="7173056" y="4007591"/>
              <a:ext cx="12904" cy="45347"/>
            </a:xfrm>
            <a:custGeom>
              <a:rect b="b" l="l" r="r" t="t"/>
              <a:pathLst>
                <a:path extrusionOk="0" h="1729" w="492">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4"/>
            <p:cNvSpPr/>
            <p:nvPr/>
          </p:nvSpPr>
          <p:spPr>
            <a:xfrm>
              <a:off x="7177095" y="3835722"/>
              <a:ext cx="170636" cy="165469"/>
            </a:xfrm>
            <a:custGeom>
              <a:rect b="b" l="l" r="r" t="t"/>
              <a:pathLst>
                <a:path extrusionOk="0" h="6309" w="6506">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4"/>
            <p:cNvSpPr/>
            <p:nvPr/>
          </p:nvSpPr>
          <p:spPr>
            <a:xfrm>
              <a:off x="7185567" y="3835722"/>
              <a:ext cx="170479" cy="165469"/>
            </a:xfrm>
            <a:custGeom>
              <a:rect b="b" l="l" r="r" t="t"/>
              <a:pathLst>
                <a:path extrusionOk="0" h="6309" w="650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4"/>
            <p:cNvSpPr/>
            <p:nvPr/>
          </p:nvSpPr>
          <p:spPr>
            <a:xfrm>
              <a:off x="7301545" y="3927413"/>
              <a:ext cx="25257" cy="11934"/>
            </a:xfrm>
            <a:custGeom>
              <a:rect b="b" l="l" r="r" t="t"/>
              <a:pathLst>
                <a:path extrusionOk="0" h="455" w="963">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4"/>
            <p:cNvSpPr/>
            <p:nvPr/>
          </p:nvSpPr>
          <p:spPr>
            <a:xfrm>
              <a:off x="7208280" y="3835670"/>
              <a:ext cx="26647" cy="58382"/>
            </a:xfrm>
            <a:custGeom>
              <a:rect b="b" l="l" r="r" t="t"/>
              <a:pathLst>
                <a:path extrusionOk="0" h="2226" w="1016">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4"/>
            <p:cNvSpPr/>
            <p:nvPr/>
          </p:nvSpPr>
          <p:spPr>
            <a:xfrm>
              <a:off x="7301545" y="3955870"/>
              <a:ext cx="25126" cy="12065"/>
            </a:xfrm>
            <a:custGeom>
              <a:rect b="b" l="l" r="r" t="t"/>
              <a:pathLst>
                <a:path extrusionOk="0" h="460" w="958">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4"/>
            <p:cNvSpPr/>
            <p:nvPr/>
          </p:nvSpPr>
          <p:spPr>
            <a:xfrm>
              <a:off x="7177226" y="3894026"/>
              <a:ext cx="8367" cy="107166"/>
            </a:xfrm>
            <a:custGeom>
              <a:rect b="b" l="l" r="r" t="t"/>
              <a:pathLst>
                <a:path extrusionOk="0" h="4086" w="319">
                  <a:moveTo>
                    <a:pt x="1" y="0"/>
                  </a:moveTo>
                  <a:lnTo>
                    <a:pt x="1" y="4086"/>
                  </a:lnTo>
                  <a:lnTo>
                    <a:pt x="318" y="4086"/>
                  </a:lnTo>
                  <a:lnTo>
                    <a:pt x="31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4"/>
            <p:cNvSpPr/>
            <p:nvPr/>
          </p:nvSpPr>
          <p:spPr>
            <a:xfrm>
              <a:off x="7234900" y="3942809"/>
              <a:ext cx="35617" cy="58382"/>
            </a:xfrm>
            <a:custGeom>
              <a:rect b="b" l="l" r="r" t="t"/>
              <a:pathLst>
                <a:path extrusionOk="0" h="2226" w="1358">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4"/>
            <p:cNvSpPr/>
            <p:nvPr/>
          </p:nvSpPr>
          <p:spPr>
            <a:xfrm>
              <a:off x="7292706" y="3890249"/>
              <a:ext cx="170636" cy="169377"/>
            </a:xfrm>
            <a:custGeom>
              <a:rect b="b" l="l" r="r" t="t"/>
              <a:pathLst>
                <a:path extrusionOk="0" h="6458" w="6506">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4"/>
            <p:cNvSpPr/>
            <p:nvPr/>
          </p:nvSpPr>
          <p:spPr>
            <a:xfrm>
              <a:off x="7327143" y="3919021"/>
              <a:ext cx="33099" cy="57176"/>
            </a:xfrm>
            <a:custGeom>
              <a:rect b="b" l="l" r="r" t="t"/>
              <a:pathLst>
                <a:path extrusionOk="0" h="2180" w="1262">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4"/>
            <p:cNvSpPr/>
            <p:nvPr/>
          </p:nvSpPr>
          <p:spPr>
            <a:xfrm>
              <a:off x="7416998" y="3927308"/>
              <a:ext cx="25650" cy="12038"/>
            </a:xfrm>
            <a:custGeom>
              <a:rect b="b" l="l" r="r" t="t"/>
              <a:pathLst>
                <a:path extrusionOk="0" h="459" w="978">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4"/>
            <p:cNvSpPr/>
            <p:nvPr/>
          </p:nvSpPr>
          <p:spPr>
            <a:xfrm>
              <a:off x="7292706" y="3894026"/>
              <a:ext cx="9101" cy="37007"/>
            </a:xfrm>
            <a:custGeom>
              <a:rect b="b" l="l" r="r" t="t"/>
              <a:pathLst>
                <a:path extrusionOk="0" h="1411" w="347">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4"/>
            <p:cNvSpPr/>
            <p:nvPr/>
          </p:nvSpPr>
          <p:spPr>
            <a:xfrm>
              <a:off x="7292706" y="3964184"/>
              <a:ext cx="9101" cy="37007"/>
            </a:xfrm>
            <a:custGeom>
              <a:rect b="b" l="l" r="r" t="t"/>
              <a:pathLst>
                <a:path extrusionOk="0" h="1411" w="347">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4"/>
            <p:cNvSpPr/>
            <p:nvPr/>
          </p:nvSpPr>
          <p:spPr>
            <a:xfrm>
              <a:off x="7416998" y="3955870"/>
              <a:ext cx="25650" cy="12117"/>
            </a:xfrm>
            <a:custGeom>
              <a:rect b="b" l="l" r="r" t="t"/>
              <a:pathLst>
                <a:path extrusionOk="0" h="462" w="978">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4"/>
            <p:cNvSpPr/>
            <p:nvPr/>
          </p:nvSpPr>
          <p:spPr>
            <a:xfrm>
              <a:off x="7323759" y="4001296"/>
              <a:ext cx="27014" cy="58356"/>
            </a:xfrm>
            <a:custGeom>
              <a:rect b="b" l="l" r="r" t="t"/>
              <a:pathLst>
                <a:path extrusionOk="0" h="2225" w="103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4"/>
            <p:cNvSpPr/>
            <p:nvPr/>
          </p:nvSpPr>
          <p:spPr>
            <a:xfrm>
              <a:off x="7108825" y="3825756"/>
              <a:ext cx="366136" cy="359317"/>
            </a:xfrm>
            <a:custGeom>
              <a:rect b="b" l="l" r="r" t="t"/>
              <a:pathLst>
                <a:path extrusionOk="0" h="13700" w="1396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74"/>
          <p:cNvGrpSpPr/>
          <p:nvPr/>
        </p:nvGrpSpPr>
        <p:grpSpPr>
          <a:xfrm>
            <a:off x="7552673" y="3674988"/>
            <a:ext cx="359186" cy="291545"/>
            <a:chOff x="7552673" y="3859563"/>
            <a:chExt cx="359186" cy="291545"/>
          </a:xfrm>
        </p:grpSpPr>
        <p:sp>
          <p:nvSpPr>
            <p:cNvPr id="12537" name="Google Shape;12537;p74"/>
            <p:cNvSpPr/>
            <p:nvPr/>
          </p:nvSpPr>
          <p:spPr>
            <a:xfrm>
              <a:off x="7557840" y="3887338"/>
              <a:ext cx="348721" cy="258603"/>
            </a:xfrm>
            <a:custGeom>
              <a:rect b="b" l="l" r="r" t="t"/>
              <a:pathLst>
                <a:path extrusionOk="0" h="9860" w="13296">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4"/>
            <p:cNvSpPr/>
            <p:nvPr/>
          </p:nvSpPr>
          <p:spPr>
            <a:xfrm>
              <a:off x="7557840" y="3887338"/>
              <a:ext cx="348721" cy="33729"/>
            </a:xfrm>
            <a:custGeom>
              <a:rect b="b" l="l" r="r" t="t"/>
              <a:pathLst>
                <a:path extrusionOk="0" h="1286" w="13296">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4"/>
            <p:cNvSpPr/>
            <p:nvPr/>
          </p:nvSpPr>
          <p:spPr>
            <a:xfrm>
              <a:off x="7574756" y="3887207"/>
              <a:ext cx="56179" cy="28168"/>
            </a:xfrm>
            <a:custGeom>
              <a:rect b="b" l="l" r="r" t="t"/>
              <a:pathLst>
                <a:path extrusionOk="0" h="1074" w="2142">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4"/>
            <p:cNvSpPr/>
            <p:nvPr/>
          </p:nvSpPr>
          <p:spPr>
            <a:xfrm>
              <a:off x="7833464" y="3887207"/>
              <a:ext cx="56179" cy="28168"/>
            </a:xfrm>
            <a:custGeom>
              <a:rect b="b" l="l" r="r" t="t"/>
              <a:pathLst>
                <a:path extrusionOk="0" h="1074" w="2142">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4"/>
            <p:cNvSpPr/>
            <p:nvPr/>
          </p:nvSpPr>
          <p:spPr>
            <a:xfrm>
              <a:off x="7591542" y="3864861"/>
              <a:ext cx="22608" cy="33729"/>
            </a:xfrm>
            <a:custGeom>
              <a:rect b="b" l="l" r="r" t="t"/>
              <a:pathLst>
                <a:path extrusionOk="0" h="1286" w="862">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4"/>
            <p:cNvSpPr/>
            <p:nvPr/>
          </p:nvSpPr>
          <p:spPr>
            <a:xfrm>
              <a:off x="7591673" y="3864756"/>
              <a:ext cx="22477" cy="16917"/>
            </a:xfrm>
            <a:custGeom>
              <a:rect b="b" l="l" r="r" t="t"/>
              <a:pathLst>
                <a:path extrusionOk="0" h="645" w="857">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4"/>
            <p:cNvSpPr/>
            <p:nvPr/>
          </p:nvSpPr>
          <p:spPr>
            <a:xfrm>
              <a:off x="7850250" y="3864861"/>
              <a:ext cx="22503" cy="33729"/>
            </a:xfrm>
            <a:custGeom>
              <a:rect b="b" l="l" r="r" t="t"/>
              <a:pathLst>
                <a:path extrusionOk="0" h="1286" w="858">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4"/>
            <p:cNvSpPr/>
            <p:nvPr/>
          </p:nvSpPr>
          <p:spPr>
            <a:xfrm>
              <a:off x="7850250" y="3864756"/>
              <a:ext cx="22503" cy="16917"/>
            </a:xfrm>
            <a:custGeom>
              <a:rect b="b" l="l" r="r" t="t"/>
              <a:pathLst>
                <a:path extrusionOk="0" h="645" w="858">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4"/>
            <p:cNvSpPr/>
            <p:nvPr/>
          </p:nvSpPr>
          <p:spPr>
            <a:xfrm>
              <a:off x="7557840" y="3921040"/>
              <a:ext cx="348721" cy="16917"/>
            </a:xfrm>
            <a:custGeom>
              <a:rect b="b" l="l" r="r" t="t"/>
              <a:pathLst>
                <a:path extrusionOk="0" h="645" w="13296">
                  <a:moveTo>
                    <a:pt x="1" y="0"/>
                  </a:moveTo>
                  <a:lnTo>
                    <a:pt x="1" y="645"/>
                  </a:lnTo>
                  <a:lnTo>
                    <a:pt x="13296" y="645"/>
                  </a:lnTo>
                  <a:lnTo>
                    <a:pt x="1329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4"/>
            <p:cNvSpPr/>
            <p:nvPr/>
          </p:nvSpPr>
          <p:spPr>
            <a:xfrm>
              <a:off x="7552673" y="3859563"/>
              <a:ext cx="359186" cy="291545"/>
            </a:xfrm>
            <a:custGeom>
              <a:rect b="b" l="l" r="r" t="t"/>
              <a:pathLst>
                <a:path extrusionOk="0" h="11116" w="13695">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4"/>
            <p:cNvSpPr/>
            <p:nvPr/>
          </p:nvSpPr>
          <p:spPr>
            <a:xfrm>
              <a:off x="7573104" y="3915716"/>
              <a:ext cx="317563" cy="10648"/>
            </a:xfrm>
            <a:custGeom>
              <a:rect b="b" l="l" r="r" t="t"/>
              <a:pathLst>
                <a:path extrusionOk="0" h="406" w="12108">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4"/>
            <p:cNvSpPr/>
            <p:nvPr/>
          </p:nvSpPr>
          <p:spPr>
            <a:xfrm>
              <a:off x="7590545" y="3960775"/>
              <a:ext cx="47078" cy="10517"/>
            </a:xfrm>
            <a:custGeom>
              <a:rect b="b" l="l" r="r" t="t"/>
              <a:pathLst>
                <a:path extrusionOk="0" h="401" w="1795">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4"/>
            <p:cNvSpPr/>
            <p:nvPr/>
          </p:nvSpPr>
          <p:spPr>
            <a:xfrm>
              <a:off x="7668651" y="3960775"/>
              <a:ext cx="48364" cy="10517"/>
            </a:xfrm>
            <a:custGeom>
              <a:rect b="b" l="l" r="r" t="t"/>
              <a:pathLst>
                <a:path extrusionOk="0" h="401" w="1844">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4"/>
            <p:cNvSpPr/>
            <p:nvPr/>
          </p:nvSpPr>
          <p:spPr>
            <a:xfrm>
              <a:off x="7826147" y="3960775"/>
              <a:ext cx="47603" cy="10517"/>
            </a:xfrm>
            <a:custGeom>
              <a:rect b="b" l="l" r="r" t="t"/>
              <a:pathLst>
                <a:path extrusionOk="0" h="401" w="1815">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4"/>
            <p:cNvSpPr/>
            <p:nvPr/>
          </p:nvSpPr>
          <p:spPr>
            <a:xfrm>
              <a:off x="7589890"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4"/>
            <p:cNvSpPr/>
            <p:nvPr/>
          </p:nvSpPr>
          <p:spPr>
            <a:xfrm>
              <a:off x="7747386"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4"/>
            <p:cNvSpPr/>
            <p:nvPr/>
          </p:nvSpPr>
          <p:spPr>
            <a:xfrm>
              <a:off x="7590545" y="4050761"/>
              <a:ext cx="47078" cy="10491"/>
            </a:xfrm>
            <a:custGeom>
              <a:rect b="b" l="l" r="r" t="t"/>
              <a:pathLst>
                <a:path extrusionOk="0" h="400" w="1795">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4"/>
            <p:cNvSpPr/>
            <p:nvPr/>
          </p:nvSpPr>
          <p:spPr>
            <a:xfrm>
              <a:off x="7668651"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4"/>
            <p:cNvSpPr/>
            <p:nvPr/>
          </p:nvSpPr>
          <p:spPr>
            <a:xfrm>
              <a:off x="7826147"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4"/>
            <p:cNvSpPr/>
            <p:nvPr/>
          </p:nvSpPr>
          <p:spPr>
            <a:xfrm>
              <a:off x="7668651"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4"/>
            <p:cNvSpPr/>
            <p:nvPr/>
          </p:nvSpPr>
          <p:spPr>
            <a:xfrm>
              <a:off x="7747386" y="4095689"/>
              <a:ext cx="48390" cy="10648"/>
            </a:xfrm>
            <a:custGeom>
              <a:rect b="b" l="l" r="r" t="t"/>
              <a:pathLst>
                <a:path extrusionOk="0" h="406" w="1845">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4"/>
            <p:cNvSpPr/>
            <p:nvPr/>
          </p:nvSpPr>
          <p:spPr>
            <a:xfrm>
              <a:off x="7826147"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4"/>
            <p:cNvSpPr/>
            <p:nvPr/>
          </p:nvSpPr>
          <p:spPr>
            <a:xfrm>
              <a:off x="7668389" y="3994529"/>
              <a:ext cx="48573" cy="33047"/>
            </a:xfrm>
            <a:custGeom>
              <a:rect b="b" l="l" r="r" t="t"/>
              <a:pathLst>
                <a:path extrusionOk="0" h="1260" w="1852">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4"/>
            <p:cNvSpPr/>
            <p:nvPr/>
          </p:nvSpPr>
          <p:spPr>
            <a:xfrm>
              <a:off x="7825622" y="3994529"/>
              <a:ext cx="48836" cy="33047"/>
            </a:xfrm>
            <a:custGeom>
              <a:rect b="b" l="l" r="r" t="t"/>
              <a:pathLst>
                <a:path extrusionOk="0" h="1260" w="1862">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4"/>
            <p:cNvSpPr/>
            <p:nvPr/>
          </p:nvSpPr>
          <p:spPr>
            <a:xfrm>
              <a:off x="7747438" y="4039510"/>
              <a:ext cx="48285" cy="32994"/>
            </a:xfrm>
            <a:custGeom>
              <a:rect b="b" l="l" r="r" t="t"/>
              <a:pathLst>
                <a:path extrusionOk="0" h="1258" w="1841">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4"/>
            <p:cNvSpPr/>
            <p:nvPr/>
          </p:nvSpPr>
          <p:spPr>
            <a:xfrm>
              <a:off x="7589942" y="4084516"/>
              <a:ext cx="48311" cy="33020"/>
            </a:xfrm>
            <a:custGeom>
              <a:rect b="b" l="l" r="r" t="t"/>
              <a:pathLst>
                <a:path extrusionOk="0" h="1259" w="1842">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4"/>
            <p:cNvSpPr/>
            <p:nvPr/>
          </p:nvSpPr>
          <p:spPr>
            <a:xfrm>
              <a:off x="7747412" y="3949549"/>
              <a:ext cx="48311" cy="32968"/>
            </a:xfrm>
            <a:custGeom>
              <a:rect b="b" l="l" r="r" t="t"/>
              <a:pathLst>
                <a:path extrusionOk="0" h="1257" w="1842">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4" name="Google Shape;12564;p74"/>
          <p:cNvGrpSpPr/>
          <p:nvPr/>
        </p:nvGrpSpPr>
        <p:grpSpPr>
          <a:xfrm>
            <a:off x="5310720" y="2773654"/>
            <a:ext cx="429370" cy="261672"/>
            <a:chOff x="5310720" y="2958229"/>
            <a:chExt cx="429370" cy="261672"/>
          </a:xfrm>
        </p:grpSpPr>
        <p:sp>
          <p:nvSpPr>
            <p:cNvPr id="12565" name="Google Shape;12565;p74"/>
            <p:cNvSpPr/>
            <p:nvPr/>
          </p:nvSpPr>
          <p:spPr>
            <a:xfrm>
              <a:off x="5491821" y="3152601"/>
              <a:ext cx="67169" cy="67300"/>
            </a:xfrm>
            <a:custGeom>
              <a:rect b="b" l="l" r="r" t="t"/>
              <a:pathLst>
                <a:path extrusionOk="0" h="2566" w="2561">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4"/>
            <p:cNvSpPr/>
            <p:nvPr/>
          </p:nvSpPr>
          <p:spPr>
            <a:xfrm>
              <a:off x="5505197" y="3166108"/>
              <a:ext cx="40417" cy="40285"/>
            </a:xfrm>
            <a:custGeom>
              <a:rect b="b" l="l" r="r" t="t"/>
              <a:pathLst>
                <a:path extrusionOk="0" h="1536" w="1541">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4"/>
            <p:cNvSpPr/>
            <p:nvPr/>
          </p:nvSpPr>
          <p:spPr>
            <a:xfrm>
              <a:off x="5586974" y="2964444"/>
              <a:ext cx="147556" cy="147792"/>
            </a:xfrm>
            <a:custGeom>
              <a:rect b="b" l="l" r="r" t="t"/>
              <a:pathLst>
                <a:path extrusionOk="0" h="5635" w="5626">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4"/>
            <p:cNvSpPr/>
            <p:nvPr/>
          </p:nvSpPr>
          <p:spPr>
            <a:xfrm>
              <a:off x="5627128" y="2964444"/>
              <a:ext cx="107533" cy="147923"/>
            </a:xfrm>
            <a:custGeom>
              <a:rect b="b" l="l" r="r" t="t"/>
              <a:pathLst>
                <a:path extrusionOk="0" h="5640" w="410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4"/>
            <p:cNvSpPr/>
            <p:nvPr/>
          </p:nvSpPr>
          <p:spPr>
            <a:xfrm>
              <a:off x="5585846" y="3076121"/>
              <a:ext cx="147818" cy="116765"/>
            </a:xfrm>
            <a:custGeom>
              <a:rect b="b" l="l" r="r" t="t"/>
              <a:pathLst>
                <a:path extrusionOk="0" h="4452" w="5636">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4"/>
            <p:cNvSpPr/>
            <p:nvPr/>
          </p:nvSpPr>
          <p:spPr>
            <a:xfrm>
              <a:off x="5634682" y="3076121"/>
              <a:ext cx="50252" cy="32968"/>
            </a:xfrm>
            <a:custGeom>
              <a:rect b="b" l="l" r="r" t="t"/>
              <a:pathLst>
                <a:path extrusionOk="0" h="1257" w="1916">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4"/>
            <p:cNvSpPr/>
            <p:nvPr/>
          </p:nvSpPr>
          <p:spPr>
            <a:xfrm>
              <a:off x="5585846" y="3119292"/>
              <a:ext cx="147818" cy="73594"/>
            </a:xfrm>
            <a:custGeom>
              <a:rect b="b" l="l" r="r" t="t"/>
              <a:pathLst>
                <a:path extrusionOk="0" h="2806" w="5636">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4"/>
            <p:cNvSpPr/>
            <p:nvPr/>
          </p:nvSpPr>
          <p:spPr>
            <a:xfrm>
              <a:off x="5610448" y="3011811"/>
              <a:ext cx="98720" cy="80754"/>
            </a:xfrm>
            <a:custGeom>
              <a:rect b="b" l="l" r="r" t="t"/>
              <a:pathLst>
                <a:path extrusionOk="0" h="3079" w="3764">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4"/>
            <p:cNvSpPr/>
            <p:nvPr/>
          </p:nvSpPr>
          <p:spPr>
            <a:xfrm>
              <a:off x="5610448" y="3011811"/>
              <a:ext cx="98720" cy="80125"/>
            </a:xfrm>
            <a:custGeom>
              <a:rect b="b" l="l" r="r" t="t"/>
              <a:pathLst>
                <a:path extrusionOk="0" h="3055" w="3764">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4"/>
            <p:cNvSpPr/>
            <p:nvPr/>
          </p:nvSpPr>
          <p:spPr>
            <a:xfrm>
              <a:off x="5706886" y="3136077"/>
              <a:ext cx="26883" cy="56809"/>
            </a:xfrm>
            <a:custGeom>
              <a:rect b="b" l="l" r="r" t="t"/>
              <a:pathLst>
                <a:path extrusionOk="0" h="2166" w="1025">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4"/>
            <p:cNvSpPr/>
            <p:nvPr/>
          </p:nvSpPr>
          <p:spPr>
            <a:xfrm>
              <a:off x="5585846" y="3136077"/>
              <a:ext cx="26909" cy="55288"/>
            </a:xfrm>
            <a:custGeom>
              <a:rect b="b" l="l" r="r" t="t"/>
              <a:pathLst>
                <a:path extrusionOk="0" h="2108" w="1026">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4"/>
            <p:cNvSpPr/>
            <p:nvPr/>
          </p:nvSpPr>
          <p:spPr>
            <a:xfrm>
              <a:off x="5344685" y="2978686"/>
              <a:ext cx="38004" cy="83194"/>
            </a:xfrm>
            <a:custGeom>
              <a:rect b="b" l="l" r="r" t="t"/>
              <a:pathLst>
                <a:path extrusionOk="0" h="3172" w="1449">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4"/>
            <p:cNvSpPr/>
            <p:nvPr/>
          </p:nvSpPr>
          <p:spPr>
            <a:xfrm>
              <a:off x="5359818" y="2971264"/>
              <a:ext cx="90773" cy="90747"/>
            </a:xfrm>
            <a:custGeom>
              <a:rect b="b" l="l" r="r" t="t"/>
              <a:pathLst>
                <a:path extrusionOk="0" h="3460" w="3461">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4"/>
            <p:cNvSpPr/>
            <p:nvPr/>
          </p:nvSpPr>
          <p:spPr>
            <a:xfrm>
              <a:off x="5373456" y="3085458"/>
              <a:ext cx="48495" cy="42436"/>
            </a:xfrm>
            <a:custGeom>
              <a:rect b="b" l="l" r="r" t="t"/>
              <a:pathLst>
                <a:path extrusionOk="0" h="1618" w="1849">
                  <a:moveTo>
                    <a:pt x="0" y="1"/>
                  </a:moveTo>
                  <a:lnTo>
                    <a:pt x="0" y="1617"/>
                  </a:lnTo>
                  <a:lnTo>
                    <a:pt x="1848" y="1617"/>
                  </a:lnTo>
                  <a:lnTo>
                    <a:pt x="184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4"/>
            <p:cNvSpPr/>
            <p:nvPr/>
          </p:nvSpPr>
          <p:spPr>
            <a:xfrm>
              <a:off x="5373456" y="3085458"/>
              <a:ext cx="48495" cy="26228"/>
            </a:xfrm>
            <a:custGeom>
              <a:rect b="b" l="l" r="r" t="t"/>
              <a:pathLst>
                <a:path extrusionOk="0" h="1000" w="1849">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4"/>
            <p:cNvSpPr/>
            <p:nvPr/>
          </p:nvSpPr>
          <p:spPr>
            <a:xfrm>
              <a:off x="5317041" y="3111712"/>
              <a:ext cx="161299" cy="81174"/>
            </a:xfrm>
            <a:custGeom>
              <a:rect b="b" l="l" r="r" t="t"/>
              <a:pathLst>
                <a:path extrusionOk="0" h="3095" w="615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4"/>
            <p:cNvSpPr/>
            <p:nvPr/>
          </p:nvSpPr>
          <p:spPr>
            <a:xfrm>
              <a:off x="5352264" y="3008979"/>
              <a:ext cx="90878" cy="83194"/>
            </a:xfrm>
            <a:custGeom>
              <a:rect b="b" l="l" r="r" t="t"/>
              <a:pathLst>
                <a:path extrusionOk="0" h="3172" w="3465">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4"/>
            <p:cNvSpPr/>
            <p:nvPr/>
          </p:nvSpPr>
          <p:spPr>
            <a:xfrm>
              <a:off x="5352264" y="3008979"/>
              <a:ext cx="90616" cy="81436"/>
            </a:xfrm>
            <a:custGeom>
              <a:rect b="b" l="l" r="r" t="t"/>
              <a:pathLst>
                <a:path extrusionOk="0" h="3105" w="3455">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4"/>
            <p:cNvSpPr/>
            <p:nvPr/>
          </p:nvSpPr>
          <p:spPr>
            <a:xfrm>
              <a:off x="5317041" y="3132274"/>
              <a:ext cx="32339" cy="60612"/>
            </a:xfrm>
            <a:custGeom>
              <a:rect b="b" l="l" r="r" t="t"/>
              <a:pathLst>
                <a:path extrusionOk="0" h="2311" w="1233">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4"/>
            <p:cNvSpPr/>
            <p:nvPr/>
          </p:nvSpPr>
          <p:spPr>
            <a:xfrm>
              <a:off x="5446028" y="3132274"/>
              <a:ext cx="32312" cy="59091"/>
            </a:xfrm>
            <a:custGeom>
              <a:rect b="b" l="l" r="r" t="t"/>
              <a:pathLst>
                <a:path extrusionOk="0" h="2253" w="1232">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4"/>
            <p:cNvSpPr/>
            <p:nvPr/>
          </p:nvSpPr>
          <p:spPr>
            <a:xfrm>
              <a:off x="5364486" y="3003418"/>
              <a:ext cx="68742" cy="21271"/>
            </a:xfrm>
            <a:custGeom>
              <a:rect b="b" l="l" r="r" t="t"/>
              <a:pathLst>
                <a:path extrusionOk="0" h="811" w="2621">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4"/>
            <p:cNvSpPr/>
            <p:nvPr/>
          </p:nvSpPr>
          <p:spPr>
            <a:xfrm>
              <a:off x="5344291" y="3153230"/>
              <a:ext cx="12668" cy="46239"/>
            </a:xfrm>
            <a:custGeom>
              <a:rect b="b" l="l" r="r" t="t"/>
              <a:pathLst>
                <a:path extrusionOk="0" h="1763" w="483">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4"/>
            <p:cNvSpPr/>
            <p:nvPr/>
          </p:nvSpPr>
          <p:spPr>
            <a:xfrm>
              <a:off x="5310720" y="2964943"/>
              <a:ext cx="173941" cy="234526"/>
            </a:xfrm>
            <a:custGeom>
              <a:rect b="b" l="l" r="r" t="t"/>
              <a:pathLst>
                <a:path extrusionOk="0" h="8942" w="6632">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4"/>
            <p:cNvSpPr/>
            <p:nvPr/>
          </p:nvSpPr>
          <p:spPr>
            <a:xfrm>
              <a:off x="5579290" y="2958229"/>
              <a:ext cx="160801" cy="241162"/>
            </a:xfrm>
            <a:custGeom>
              <a:rect b="b" l="l" r="r" t="t"/>
              <a:pathLst>
                <a:path extrusionOk="0" h="9195" w="6131">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4"/>
            <p:cNvSpPr/>
            <p:nvPr/>
          </p:nvSpPr>
          <p:spPr>
            <a:xfrm>
              <a:off x="5700565" y="3159918"/>
              <a:ext cx="12642" cy="39446"/>
            </a:xfrm>
            <a:custGeom>
              <a:rect b="b" l="l" r="r" t="t"/>
              <a:pathLst>
                <a:path extrusionOk="0" h="1504" w="482">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4"/>
            <p:cNvSpPr/>
            <p:nvPr/>
          </p:nvSpPr>
          <p:spPr>
            <a:xfrm>
              <a:off x="5517078" y="3180113"/>
              <a:ext cx="14661" cy="12642"/>
            </a:xfrm>
            <a:custGeom>
              <a:rect b="b" l="l" r="r" t="t"/>
              <a:pathLst>
                <a:path extrusionOk="0" h="482" w="559">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4"/>
            <p:cNvSpPr/>
            <p:nvPr/>
          </p:nvSpPr>
          <p:spPr>
            <a:xfrm>
              <a:off x="5417492" y="3160128"/>
              <a:ext cx="89514" cy="53189"/>
            </a:xfrm>
            <a:custGeom>
              <a:rect b="b" l="l" r="r" t="t"/>
              <a:pathLst>
                <a:path extrusionOk="0" h="2028" w="3413">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4"/>
            <p:cNvSpPr/>
            <p:nvPr/>
          </p:nvSpPr>
          <p:spPr>
            <a:xfrm>
              <a:off x="5543961" y="3160128"/>
              <a:ext cx="89357" cy="53294"/>
            </a:xfrm>
            <a:custGeom>
              <a:rect b="b" l="l" r="r" t="t"/>
              <a:pathLst>
                <a:path extrusionOk="0" h="2032" w="3407">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3" name="Google Shape;12593;p74"/>
          <p:cNvGrpSpPr/>
          <p:nvPr/>
        </p:nvGrpSpPr>
        <p:grpSpPr>
          <a:xfrm>
            <a:off x="4890477" y="2245773"/>
            <a:ext cx="389872" cy="338151"/>
            <a:chOff x="4890477" y="2430348"/>
            <a:chExt cx="389872" cy="338151"/>
          </a:xfrm>
        </p:grpSpPr>
        <p:sp>
          <p:nvSpPr>
            <p:cNvPr id="12594" name="Google Shape;12594;p74"/>
            <p:cNvSpPr/>
            <p:nvPr/>
          </p:nvSpPr>
          <p:spPr>
            <a:xfrm>
              <a:off x="4977054" y="2472521"/>
              <a:ext cx="48364" cy="42305"/>
            </a:xfrm>
            <a:custGeom>
              <a:rect b="b" l="l" r="r" t="t"/>
              <a:pathLst>
                <a:path extrusionOk="0" h="1613" w="1844">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4"/>
            <p:cNvSpPr/>
            <p:nvPr/>
          </p:nvSpPr>
          <p:spPr>
            <a:xfrm>
              <a:off x="4977054" y="2472521"/>
              <a:ext cx="33230" cy="42305"/>
            </a:xfrm>
            <a:custGeom>
              <a:rect b="b" l="l" r="r" t="t"/>
              <a:pathLst>
                <a:path extrusionOk="0" h="1613" w="1267">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4"/>
            <p:cNvSpPr/>
            <p:nvPr/>
          </p:nvSpPr>
          <p:spPr>
            <a:xfrm>
              <a:off x="4959009" y="2496729"/>
              <a:ext cx="84453" cy="84453"/>
            </a:xfrm>
            <a:custGeom>
              <a:rect b="b" l="l" r="r" t="t"/>
              <a:pathLst>
                <a:path extrusionOk="0" h="3220" w="322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4"/>
            <p:cNvSpPr/>
            <p:nvPr/>
          </p:nvSpPr>
          <p:spPr>
            <a:xfrm>
              <a:off x="4974588" y="2496729"/>
              <a:ext cx="70657" cy="76007"/>
            </a:xfrm>
            <a:custGeom>
              <a:rect b="b" l="l" r="r" t="t"/>
              <a:pathLst>
                <a:path extrusionOk="0" h="2898" w="2694">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4"/>
            <p:cNvSpPr/>
            <p:nvPr/>
          </p:nvSpPr>
          <p:spPr>
            <a:xfrm>
              <a:off x="5079656" y="2436406"/>
              <a:ext cx="180996" cy="176721"/>
            </a:xfrm>
            <a:custGeom>
              <a:rect b="b" l="l" r="r" t="t"/>
              <a:pathLst>
                <a:path extrusionOk="0" h="6738" w="6901">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4"/>
            <p:cNvSpPr/>
            <p:nvPr/>
          </p:nvSpPr>
          <p:spPr>
            <a:xfrm>
              <a:off x="4946761" y="2578769"/>
              <a:ext cx="108687" cy="84584"/>
            </a:xfrm>
            <a:custGeom>
              <a:rect b="b" l="l" r="r" t="t"/>
              <a:pathLst>
                <a:path extrusionOk="0" h="3225" w="4144">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4"/>
            <p:cNvSpPr/>
            <p:nvPr/>
          </p:nvSpPr>
          <p:spPr>
            <a:xfrm>
              <a:off x="4946892" y="2610452"/>
              <a:ext cx="108687" cy="91508"/>
            </a:xfrm>
            <a:custGeom>
              <a:rect b="b" l="l" r="r" t="t"/>
              <a:pathLst>
                <a:path extrusionOk="0" h="3489" w="4144">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4"/>
            <p:cNvSpPr/>
            <p:nvPr/>
          </p:nvSpPr>
          <p:spPr>
            <a:xfrm>
              <a:off x="4946892" y="2622700"/>
              <a:ext cx="54422" cy="79128"/>
            </a:xfrm>
            <a:custGeom>
              <a:rect b="b" l="l" r="r" t="t"/>
              <a:pathLst>
                <a:path extrusionOk="0" h="3017" w="2075">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4"/>
            <p:cNvSpPr/>
            <p:nvPr/>
          </p:nvSpPr>
          <p:spPr>
            <a:xfrm>
              <a:off x="4965330" y="2533946"/>
              <a:ext cx="72073" cy="59353"/>
            </a:xfrm>
            <a:custGeom>
              <a:rect b="b" l="l" r="r" t="t"/>
              <a:pathLst>
                <a:path extrusionOk="0" h="2263" w="2748">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4"/>
            <p:cNvSpPr/>
            <p:nvPr/>
          </p:nvSpPr>
          <p:spPr>
            <a:xfrm>
              <a:off x="4965330" y="2533946"/>
              <a:ext cx="72073" cy="58723"/>
            </a:xfrm>
            <a:custGeom>
              <a:rect b="b" l="l" r="r" t="t"/>
              <a:pathLst>
                <a:path extrusionOk="0" h="2239" w="2748">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4"/>
            <p:cNvSpPr/>
            <p:nvPr/>
          </p:nvSpPr>
          <p:spPr>
            <a:xfrm>
              <a:off x="4995229" y="2641479"/>
              <a:ext cx="84453" cy="60481"/>
            </a:xfrm>
            <a:custGeom>
              <a:rect b="b" l="l" r="r" t="t"/>
              <a:pathLst>
                <a:path extrusionOk="0" h="2306" w="322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4"/>
            <p:cNvSpPr/>
            <p:nvPr/>
          </p:nvSpPr>
          <p:spPr>
            <a:xfrm>
              <a:off x="4910672" y="2701933"/>
              <a:ext cx="349980" cy="24129"/>
            </a:xfrm>
            <a:custGeom>
              <a:rect b="b" l="l" r="r" t="t"/>
              <a:pathLst>
                <a:path extrusionOk="0" h="920" w="13344">
                  <a:moveTo>
                    <a:pt x="1" y="1"/>
                  </a:moveTo>
                  <a:lnTo>
                    <a:pt x="1" y="920"/>
                  </a:lnTo>
                  <a:lnTo>
                    <a:pt x="13344" y="920"/>
                  </a:lnTo>
                  <a:lnTo>
                    <a:pt x="1334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4"/>
            <p:cNvSpPr/>
            <p:nvPr/>
          </p:nvSpPr>
          <p:spPr>
            <a:xfrm>
              <a:off x="4890477" y="2466699"/>
              <a:ext cx="389872" cy="301800"/>
            </a:xfrm>
            <a:custGeom>
              <a:rect b="b" l="l" r="r" t="t"/>
              <a:pathLst>
                <a:path extrusionOk="0" h="11507" w="14865">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4"/>
            <p:cNvSpPr/>
            <p:nvPr/>
          </p:nvSpPr>
          <p:spPr>
            <a:xfrm>
              <a:off x="5023529" y="2666212"/>
              <a:ext cx="27618" cy="11278"/>
            </a:xfrm>
            <a:custGeom>
              <a:rect b="b" l="l" r="r" t="t"/>
              <a:pathLst>
                <a:path extrusionOk="0" h="430" w="1053">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4"/>
            <p:cNvSpPr/>
            <p:nvPr/>
          </p:nvSpPr>
          <p:spPr>
            <a:xfrm>
              <a:off x="5074095" y="2430348"/>
              <a:ext cx="192615" cy="188523"/>
            </a:xfrm>
            <a:custGeom>
              <a:rect b="b" l="l" r="r" t="t"/>
              <a:pathLst>
                <a:path extrusionOk="0" h="7188" w="7344">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4"/>
            <p:cNvSpPr/>
            <p:nvPr/>
          </p:nvSpPr>
          <p:spPr>
            <a:xfrm>
              <a:off x="5108086" y="2466699"/>
              <a:ext cx="33047" cy="11278"/>
            </a:xfrm>
            <a:custGeom>
              <a:rect b="b" l="l" r="r" t="t"/>
              <a:pathLst>
                <a:path extrusionOk="0" h="430" w="126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4"/>
            <p:cNvSpPr/>
            <p:nvPr/>
          </p:nvSpPr>
          <p:spPr>
            <a:xfrm>
              <a:off x="5150496" y="2466699"/>
              <a:ext cx="82118" cy="11278"/>
            </a:xfrm>
            <a:custGeom>
              <a:rect b="b" l="l" r="r" t="t"/>
              <a:pathLst>
                <a:path extrusionOk="0" h="430" w="3131">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4"/>
            <p:cNvSpPr/>
            <p:nvPr/>
          </p:nvSpPr>
          <p:spPr>
            <a:xfrm>
              <a:off x="5108060" y="2496861"/>
              <a:ext cx="123951" cy="11409"/>
            </a:xfrm>
            <a:custGeom>
              <a:rect b="b" l="l" r="r" t="t"/>
              <a:pathLst>
                <a:path extrusionOk="0" h="435" w="4726">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4"/>
            <p:cNvSpPr/>
            <p:nvPr/>
          </p:nvSpPr>
          <p:spPr>
            <a:xfrm>
              <a:off x="5108060" y="2527153"/>
              <a:ext cx="82171" cy="11383"/>
            </a:xfrm>
            <a:custGeom>
              <a:rect b="b" l="l" r="r" t="t"/>
              <a:pathLst>
                <a:path extrusionOk="0" h="434" w="3133">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4"/>
            <p:cNvSpPr/>
            <p:nvPr/>
          </p:nvSpPr>
          <p:spPr>
            <a:xfrm>
              <a:off x="5199437" y="2527153"/>
              <a:ext cx="32443" cy="11383"/>
            </a:xfrm>
            <a:custGeom>
              <a:rect b="b" l="l" r="r" t="t"/>
              <a:pathLst>
                <a:path extrusionOk="0" h="434" w="1237">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4" name="Google Shape;12614;p74"/>
          <p:cNvGrpSpPr/>
          <p:nvPr/>
        </p:nvGrpSpPr>
        <p:grpSpPr>
          <a:xfrm>
            <a:off x="5747880" y="2258021"/>
            <a:ext cx="433645" cy="315176"/>
            <a:chOff x="5747880" y="2442596"/>
            <a:chExt cx="433645" cy="315176"/>
          </a:xfrm>
        </p:grpSpPr>
        <p:sp>
          <p:nvSpPr>
            <p:cNvPr id="12615" name="Google Shape;12615;p74"/>
            <p:cNvSpPr/>
            <p:nvPr/>
          </p:nvSpPr>
          <p:spPr>
            <a:xfrm>
              <a:off x="6018207" y="2462660"/>
              <a:ext cx="33597" cy="73857"/>
            </a:xfrm>
            <a:custGeom>
              <a:rect b="b" l="l" r="r" t="t"/>
              <a:pathLst>
                <a:path extrusionOk="0" h="2816" w="1281">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4"/>
            <p:cNvSpPr/>
            <p:nvPr/>
          </p:nvSpPr>
          <p:spPr>
            <a:xfrm>
              <a:off x="6031714" y="2455972"/>
              <a:ext cx="80414" cy="80414"/>
            </a:xfrm>
            <a:custGeom>
              <a:rect b="b" l="l" r="r" t="t"/>
              <a:pathLst>
                <a:path extrusionOk="0" h="3066" w="3066">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4"/>
            <p:cNvSpPr/>
            <p:nvPr/>
          </p:nvSpPr>
          <p:spPr>
            <a:xfrm>
              <a:off x="6045090" y="2556554"/>
              <a:ext cx="40285" cy="40285"/>
            </a:xfrm>
            <a:custGeom>
              <a:rect b="b" l="l" r="r" t="t"/>
              <a:pathLst>
                <a:path extrusionOk="0" h="1536" w="1536">
                  <a:moveTo>
                    <a:pt x="1" y="1"/>
                  </a:moveTo>
                  <a:lnTo>
                    <a:pt x="1" y="1536"/>
                  </a:lnTo>
                  <a:lnTo>
                    <a:pt x="1535" y="1536"/>
                  </a:lnTo>
                  <a:lnTo>
                    <a:pt x="153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4"/>
            <p:cNvSpPr/>
            <p:nvPr/>
          </p:nvSpPr>
          <p:spPr>
            <a:xfrm>
              <a:off x="5998012" y="2572842"/>
              <a:ext cx="134180" cy="117893"/>
            </a:xfrm>
            <a:custGeom>
              <a:rect b="b" l="l" r="r" t="t"/>
              <a:pathLst>
                <a:path extrusionOk="0" h="4495" w="5116">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4"/>
            <p:cNvSpPr/>
            <p:nvPr/>
          </p:nvSpPr>
          <p:spPr>
            <a:xfrm>
              <a:off x="6024895" y="2489543"/>
              <a:ext cx="80545" cy="73726"/>
            </a:xfrm>
            <a:custGeom>
              <a:rect b="b" l="l" r="r" t="t"/>
              <a:pathLst>
                <a:path extrusionOk="0" h="2811" w="3071">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4"/>
            <p:cNvSpPr/>
            <p:nvPr/>
          </p:nvSpPr>
          <p:spPr>
            <a:xfrm>
              <a:off x="6024895" y="2489543"/>
              <a:ext cx="80282" cy="72099"/>
            </a:xfrm>
            <a:custGeom>
              <a:rect b="b" l="l" r="r" t="t"/>
              <a:pathLst>
                <a:path extrusionOk="0" h="2749" w="3061">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4"/>
            <p:cNvSpPr/>
            <p:nvPr/>
          </p:nvSpPr>
          <p:spPr>
            <a:xfrm>
              <a:off x="6045090" y="2589889"/>
              <a:ext cx="87102" cy="100845"/>
            </a:xfrm>
            <a:custGeom>
              <a:rect b="b" l="l" r="r" t="t"/>
              <a:pathLst>
                <a:path extrusionOk="0" h="3845" w="3321">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4"/>
            <p:cNvSpPr/>
            <p:nvPr/>
          </p:nvSpPr>
          <p:spPr>
            <a:xfrm>
              <a:off x="5984636" y="2616878"/>
              <a:ext cx="93921" cy="67037"/>
            </a:xfrm>
            <a:custGeom>
              <a:rect b="b" l="l" r="r" t="t"/>
              <a:pathLst>
                <a:path extrusionOk="0" h="2556" w="3581">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4"/>
            <p:cNvSpPr/>
            <p:nvPr/>
          </p:nvSpPr>
          <p:spPr>
            <a:xfrm>
              <a:off x="5810223" y="2563242"/>
              <a:ext cx="134311" cy="120804"/>
            </a:xfrm>
            <a:custGeom>
              <a:rect b="b" l="l" r="r" t="t"/>
              <a:pathLst>
                <a:path extrusionOk="0" h="4606" w="5121">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4"/>
            <p:cNvSpPr/>
            <p:nvPr/>
          </p:nvSpPr>
          <p:spPr>
            <a:xfrm>
              <a:off x="5810223" y="2593797"/>
              <a:ext cx="26909" cy="90249"/>
            </a:xfrm>
            <a:custGeom>
              <a:rect b="b" l="l" r="r" t="t"/>
              <a:pathLst>
                <a:path extrusionOk="0" h="3441" w="1026">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4"/>
            <p:cNvSpPr/>
            <p:nvPr/>
          </p:nvSpPr>
          <p:spPr>
            <a:xfrm>
              <a:off x="5917624" y="2593797"/>
              <a:ext cx="26778" cy="90249"/>
            </a:xfrm>
            <a:custGeom>
              <a:rect b="b" l="l" r="r" t="t"/>
              <a:pathLst>
                <a:path extrusionOk="0" h="3441" w="1021">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4"/>
            <p:cNvSpPr/>
            <p:nvPr/>
          </p:nvSpPr>
          <p:spPr>
            <a:xfrm>
              <a:off x="5845053" y="2563242"/>
              <a:ext cx="64520" cy="20090"/>
            </a:xfrm>
            <a:custGeom>
              <a:rect b="b" l="l" r="r" t="t"/>
              <a:pathLst>
                <a:path extrusionOk="0" h="766" w="246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4"/>
            <p:cNvSpPr/>
            <p:nvPr/>
          </p:nvSpPr>
          <p:spPr>
            <a:xfrm>
              <a:off x="5818301" y="2449153"/>
              <a:ext cx="118155" cy="120804"/>
            </a:xfrm>
            <a:custGeom>
              <a:rect b="b" l="l" r="r" t="t"/>
              <a:pathLst>
                <a:path extrusionOk="0" h="4606" w="4505">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4"/>
            <p:cNvSpPr/>
            <p:nvPr/>
          </p:nvSpPr>
          <p:spPr>
            <a:xfrm>
              <a:off x="5818301" y="2449153"/>
              <a:ext cx="71968" cy="118417"/>
            </a:xfrm>
            <a:custGeom>
              <a:rect b="b" l="l" r="r" t="t"/>
              <a:pathLst>
                <a:path extrusionOk="0" h="4515" w="2744">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4"/>
            <p:cNvSpPr/>
            <p:nvPr/>
          </p:nvSpPr>
          <p:spPr>
            <a:xfrm>
              <a:off x="5769963" y="2684020"/>
              <a:ext cx="389111" cy="26778"/>
            </a:xfrm>
            <a:custGeom>
              <a:rect b="b" l="l" r="r" t="t"/>
              <a:pathLst>
                <a:path extrusionOk="0" h="1021" w="14836">
                  <a:moveTo>
                    <a:pt x="1" y="1"/>
                  </a:moveTo>
                  <a:lnTo>
                    <a:pt x="1" y="1021"/>
                  </a:lnTo>
                  <a:lnTo>
                    <a:pt x="14836" y="1021"/>
                  </a:lnTo>
                  <a:lnTo>
                    <a:pt x="1483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4"/>
            <p:cNvSpPr/>
            <p:nvPr/>
          </p:nvSpPr>
          <p:spPr>
            <a:xfrm>
              <a:off x="5837106" y="2616878"/>
              <a:ext cx="80545" cy="107428"/>
            </a:xfrm>
            <a:custGeom>
              <a:rect b="b" l="l" r="r" t="t"/>
              <a:pathLst>
                <a:path extrusionOk="0" h="4096" w="3071">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4"/>
            <p:cNvSpPr/>
            <p:nvPr/>
          </p:nvSpPr>
          <p:spPr>
            <a:xfrm>
              <a:off x="6036750" y="2482986"/>
              <a:ext cx="57412" cy="19094"/>
            </a:xfrm>
            <a:custGeom>
              <a:rect b="b" l="l" r="r" t="t"/>
              <a:pathLst>
                <a:path extrusionOk="0" h="728" w="2189">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4"/>
            <p:cNvSpPr/>
            <p:nvPr/>
          </p:nvSpPr>
          <p:spPr>
            <a:xfrm>
              <a:off x="5747880" y="2442596"/>
              <a:ext cx="433645" cy="315176"/>
            </a:xfrm>
            <a:custGeom>
              <a:rect b="b" l="l" r="r" t="t"/>
              <a:pathLst>
                <a:path extrusionOk="0" h="12017" w="16534">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4"/>
            <p:cNvSpPr/>
            <p:nvPr/>
          </p:nvSpPr>
          <p:spPr>
            <a:xfrm>
              <a:off x="6025288" y="2644154"/>
              <a:ext cx="12642" cy="12642"/>
            </a:xfrm>
            <a:custGeom>
              <a:rect b="b" l="l" r="r" t="t"/>
              <a:pathLst>
                <a:path extrusionOk="0" h="482" w="482">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4" name="Google Shape;12634;p74"/>
          <p:cNvGrpSpPr/>
          <p:nvPr/>
        </p:nvGrpSpPr>
        <p:grpSpPr>
          <a:xfrm>
            <a:off x="6226558" y="2248815"/>
            <a:ext cx="342793" cy="353389"/>
            <a:chOff x="6226558" y="2433390"/>
            <a:chExt cx="342793" cy="353389"/>
          </a:xfrm>
        </p:grpSpPr>
        <p:sp>
          <p:nvSpPr>
            <p:cNvPr id="12635" name="Google Shape;12635;p74"/>
            <p:cNvSpPr/>
            <p:nvPr/>
          </p:nvSpPr>
          <p:spPr>
            <a:xfrm>
              <a:off x="6362731" y="2444484"/>
              <a:ext cx="194765" cy="295348"/>
            </a:xfrm>
            <a:custGeom>
              <a:rect b="b" l="l" r="r" t="t"/>
              <a:pathLst>
                <a:path extrusionOk="0" h="11261" w="7426">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4"/>
            <p:cNvSpPr/>
            <p:nvPr/>
          </p:nvSpPr>
          <p:spPr>
            <a:xfrm>
              <a:off x="6312768" y="2479209"/>
              <a:ext cx="194503" cy="294823"/>
            </a:xfrm>
            <a:custGeom>
              <a:rect b="b" l="l" r="r" t="t"/>
              <a:pathLst>
                <a:path extrusionOk="0" h="11241" w="7416">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4"/>
            <p:cNvSpPr/>
            <p:nvPr/>
          </p:nvSpPr>
          <p:spPr>
            <a:xfrm>
              <a:off x="6501947" y="2452457"/>
              <a:ext cx="47603" cy="47603"/>
            </a:xfrm>
            <a:custGeom>
              <a:rect b="b" l="l" r="r" t="t"/>
              <a:pathLst>
                <a:path extrusionOk="0" h="1815" w="1815">
                  <a:moveTo>
                    <a:pt x="0" y="0"/>
                  </a:moveTo>
                  <a:lnTo>
                    <a:pt x="0" y="1814"/>
                  </a:lnTo>
                  <a:lnTo>
                    <a:pt x="1814" y="1814"/>
                  </a:lnTo>
                  <a:lnTo>
                    <a:pt x="0"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4"/>
            <p:cNvSpPr/>
            <p:nvPr/>
          </p:nvSpPr>
          <p:spPr>
            <a:xfrm>
              <a:off x="6451957" y="2487156"/>
              <a:ext cx="47603" cy="47603"/>
            </a:xfrm>
            <a:custGeom>
              <a:rect b="b" l="l" r="r" t="t"/>
              <a:pathLst>
                <a:path extrusionOk="0" h="1815" w="1815">
                  <a:moveTo>
                    <a:pt x="1" y="0"/>
                  </a:moveTo>
                  <a:lnTo>
                    <a:pt x="1" y="1814"/>
                  </a:lnTo>
                  <a:lnTo>
                    <a:pt x="1815" y="1814"/>
                  </a:lnTo>
                  <a:lnTo>
                    <a:pt x="1"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4"/>
            <p:cNvSpPr/>
            <p:nvPr/>
          </p:nvSpPr>
          <p:spPr>
            <a:xfrm>
              <a:off x="6446921" y="2468089"/>
              <a:ext cx="80781" cy="271743"/>
            </a:xfrm>
            <a:custGeom>
              <a:rect b="b" l="l" r="r" t="t"/>
              <a:pathLst>
                <a:path extrusionOk="0" h="10361" w="308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4"/>
            <p:cNvSpPr/>
            <p:nvPr/>
          </p:nvSpPr>
          <p:spPr>
            <a:xfrm>
              <a:off x="6362731" y="2444484"/>
              <a:ext cx="8996" cy="23500"/>
            </a:xfrm>
            <a:custGeom>
              <a:rect b="b" l="l" r="r" t="t"/>
              <a:pathLst>
                <a:path extrusionOk="0" h="896" w="343">
                  <a:moveTo>
                    <a:pt x="1" y="1"/>
                  </a:moveTo>
                  <a:lnTo>
                    <a:pt x="1" y="896"/>
                  </a:lnTo>
                  <a:lnTo>
                    <a:pt x="342" y="896"/>
                  </a:lnTo>
                  <a:lnTo>
                    <a:pt x="34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4"/>
            <p:cNvSpPr/>
            <p:nvPr/>
          </p:nvSpPr>
          <p:spPr>
            <a:xfrm>
              <a:off x="6337002" y="2588998"/>
              <a:ext cx="98458" cy="185664"/>
            </a:xfrm>
            <a:custGeom>
              <a:rect b="b" l="l" r="r" t="t"/>
              <a:pathLst>
                <a:path extrusionOk="0" h="7079" w="3754">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4"/>
            <p:cNvSpPr/>
            <p:nvPr/>
          </p:nvSpPr>
          <p:spPr>
            <a:xfrm>
              <a:off x="6312768" y="2479209"/>
              <a:ext cx="9232" cy="109946"/>
            </a:xfrm>
            <a:custGeom>
              <a:rect b="b" l="l" r="r" t="t"/>
              <a:pathLst>
                <a:path extrusionOk="0" h="4192" w="352">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4"/>
            <p:cNvSpPr/>
            <p:nvPr/>
          </p:nvSpPr>
          <p:spPr>
            <a:xfrm>
              <a:off x="6234767" y="2588604"/>
              <a:ext cx="192484" cy="192484"/>
            </a:xfrm>
            <a:custGeom>
              <a:rect b="b" l="l" r="r" t="t"/>
              <a:pathLst>
                <a:path extrusionOk="0" h="7339" w="7339">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4"/>
            <p:cNvSpPr/>
            <p:nvPr/>
          </p:nvSpPr>
          <p:spPr>
            <a:xfrm>
              <a:off x="6234138" y="2588735"/>
              <a:ext cx="104517" cy="192352"/>
            </a:xfrm>
            <a:custGeom>
              <a:rect b="b" l="l" r="r" t="t"/>
              <a:pathLst>
                <a:path extrusionOk="0" h="7334" w="3985">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4"/>
            <p:cNvSpPr/>
            <p:nvPr/>
          </p:nvSpPr>
          <p:spPr>
            <a:xfrm>
              <a:off x="6290422" y="2615251"/>
              <a:ext cx="80545" cy="50383"/>
            </a:xfrm>
            <a:custGeom>
              <a:rect b="b" l="l" r="r" t="t"/>
              <a:pathLst>
                <a:path extrusionOk="0" h="1921" w="3071">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4"/>
            <p:cNvSpPr/>
            <p:nvPr/>
          </p:nvSpPr>
          <p:spPr>
            <a:xfrm>
              <a:off x="6321711" y="2717329"/>
              <a:ext cx="18333" cy="17336"/>
            </a:xfrm>
            <a:custGeom>
              <a:rect b="b" l="l" r="r" t="t"/>
              <a:pathLst>
                <a:path extrusionOk="0" h="661" w="699">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4"/>
            <p:cNvSpPr/>
            <p:nvPr/>
          </p:nvSpPr>
          <p:spPr>
            <a:xfrm>
              <a:off x="6282606" y="2649059"/>
              <a:ext cx="96045" cy="59851"/>
            </a:xfrm>
            <a:custGeom>
              <a:rect b="b" l="l" r="r" t="t"/>
              <a:pathLst>
                <a:path extrusionOk="0" h="2282" w="3662">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4"/>
            <p:cNvSpPr/>
            <p:nvPr/>
          </p:nvSpPr>
          <p:spPr>
            <a:xfrm>
              <a:off x="6273269" y="2730207"/>
              <a:ext cx="114483" cy="46528"/>
            </a:xfrm>
            <a:custGeom>
              <a:rect b="b" l="l" r="r" t="t"/>
              <a:pathLst>
                <a:path extrusionOk="0" h="1774" w="4365">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4"/>
            <p:cNvSpPr/>
            <p:nvPr/>
          </p:nvSpPr>
          <p:spPr>
            <a:xfrm>
              <a:off x="6290422" y="2615251"/>
              <a:ext cx="46475" cy="50383"/>
            </a:xfrm>
            <a:custGeom>
              <a:rect b="b" l="l" r="r" t="t"/>
              <a:pathLst>
                <a:path extrusionOk="0" h="1921" w="1772">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4"/>
            <p:cNvSpPr/>
            <p:nvPr/>
          </p:nvSpPr>
          <p:spPr>
            <a:xfrm>
              <a:off x="6336110" y="2717329"/>
              <a:ext cx="3934" cy="420"/>
            </a:xfrm>
            <a:custGeom>
              <a:rect b="b" l="l" r="r" t="t"/>
              <a:pathLst>
                <a:path extrusionOk="0" h="16" w="150">
                  <a:moveTo>
                    <a:pt x="150" y="1"/>
                  </a:moveTo>
                  <a:lnTo>
                    <a:pt x="58" y="10"/>
                  </a:lnTo>
                  <a:lnTo>
                    <a:pt x="0" y="15"/>
                  </a:lnTo>
                  <a:lnTo>
                    <a:pt x="150" y="15"/>
                  </a:ln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4"/>
            <p:cNvSpPr/>
            <p:nvPr/>
          </p:nvSpPr>
          <p:spPr>
            <a:xfrm>
              <a:off x="6321711" y="2717329"/>
              <a:ext cx="14032" cy="17336"/>
            </a:xfrm>
            <a:custGeom>
              <a:rect b="b" l="l" r="r" t="t"/>
              <a:pathLst>
                <a:path extrusionOk="0" h="661" w="535">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4"/>
            <p:cNvSpPr/>
            <p:nvPr/>
          </p:nvSpPr>
          <p:spPr>
            <a:xfrm>
              <a:off x="6308598" y="2651708"/>
              <a:ext cx="39394" cy="15946"/>
            </a:xfrm>
            <a:custGeom>
              <a:rect b="b" l="l" r="r" t="t"/>
              <a:pathLst>
                <a:path extrusionOk="0" h="608" w="1502">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4"/>
            <p:cNvSpPr/>
            <p:nvPr/>
          </p:nvSpPr>
          <p:spPr>
            <a:xfrm>
              <a:off x="6296218" y="2666238"/>
              <a:ext cx="39918" cy="42803"/>
            </a:xfrm>
            <a:custGeom>
              <a:rect b="b" l="l" r="r" t="t"/>
              <a:pathLst>
                <a:path extrusionOk="0" h="1632" w="1522">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4"/>
            <p:cNvSpPr/>
            <p:nvPr/>
          </p:nvSpPr>
          <p:spPr>
            <a:xfrm>
              <a:off x="6273269" y="2730338"/>
              <a:ext cx="62474" cy="46213"/>
            </a:xfrm>
            <a:custGeom>
              <a:rect b="b" l="l" r="r" t="t"/>
              <a:pathLst>
                <a:path extrusionOk="0" h="1762" w="2382">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4"/>
            <p:cNvSpPr/>
            <p:nvPr/>
          </p:nvSpPr>
          <p:spPr>
            <a:xfrm>
              <a:off x="6226558" y="2433390"/>
              <a:ext cx="342793" cy="353389"/>
            </a:xfrm>
            <a:custGeom>
              <a:rect b="b" l="l" r="r" t="t"/>
              <a:pathLst>
                <a:path extrusionOk="0" h="13474" w="1307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74"/>
          <p:cNvGrpSpPr/>
          <p:nvPr/>
        </p:nvGrpSpPr>
        <p:grpSpPr>
          <a:xfrm>
            <a:off x="6627996" y="2265181"/>
            <a:ext cx="427980" cy="320369"/>
            <a:chOff x="6627996" y="2449756"/>
            <a:chExt cx="427980" cy="320369"/>
          </a:xfrm>
        </p:grpSpPr>
        <p:sp>
          <p:nvSpPr>
            <p:cNvPr id="12657" name="Google Shape;12657;p74"/>
            <p:cNvSpPr/>
            <p:nvPr/>
          </p:nvSpPr>
          <p:spPr>
            <a:xfrm>
              <a:off x="6634946" y="2456155"/>
              <a:ext cx="415863" cy="220836"/>
            </a:xfrm>
            <a:custGeom>
              <a:rect b="b" l="l" r="r" t="t"/>
              <a:pathLst>
                <a:path extrusionOk="0" h="8420" w="15856">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4"/>
            <p:cNvSpPr/>
            <p:nvPr/>
          </p:nvSpPr>
          <p:spPr>
            <a:xfrm>
              <a:off x="6633687" y="2523245"/>
              <a:ext cx="378489" cy="153746"/>
            </a:xfrm>
            <a:custGeom>
              <a:rect b="b" l="l" r="r" t="t"/>
              <a:pathLst>
                <a:path extrusionOk="0" h="5862" w="14431">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4"/>
            <p:cNvSpPr/>
            <p:nvPr/>
          </p:nvSpPr>
          <p:spPr>
            <a:xfrm>
              <a:off x="6768838" y="2563111"/>
              <a:ext cx="147189" cy="200693"/>
            </a:xfrm>
            <a:custGeom>
              <a:rect b="b" l="l" r="r" t="t"/>
              <a:pathLst>
                <a:path extrusionOk="0" h="7652" w="5612">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4"/>
            <p:cNvSpPr/>
            <p:nvPr/>
          </p:nvSpPr>
          <p:spPr>
            <a:xfrm>
              <a:off x="6869289" y="2609954"/>
              <a:ext cx="46869" cy="13507"/>
            </a:xfrm>
            <a:custGeom>
              <a:rect b="b" l="l" r="r" t="t"/>
              <a:pathLst>
                <a:path extrusionOk="0" h="515" w="1787">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4"/>
            <p:cNvSpPr/>
            <p:nvPr/>
          </p:nvSpPr>
          <p:spPr>
            <a:xfrm>
              <a:off x="6627996" y="2449756"/>
              <a:ext cx="427980" cy="233451"/>
            </a:xfrm>
            <a:custGeom>
              <a:rect b="b" l="l" r="r" t="t"/>
              <a:pathLst>
                <a:path extrusionOk="0" h="8901" w="16318">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4"/>
            <p:cNvSpPr/>
            <p:nvPr/>
          </p:nvSpPr>
          <p:spPr>
            <a:xfrm>
              <a:off x="6762543" y="2556817"/>
              <a:ext cx="159778" cy="213308"/>
            </a:xfrm>
            <a:custGeom>
              <a:rect b="b" l="l" r="r" t="t"/>
              <a:pathLst>
                <a:path extrusionOk="0" h="8133" w="6092">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4"/>
            <p:cNvSpPr/>
            <p:nvPr/>
          </p:nvSpPr>
          <p:spPr>
            <a:xfrm>
              <a:off x="6807550" y="2643892"/>
              <a:ext cx="69686" cy="86970"/>
            </a:xfrm>
            <a:custGeom>
              <a:rect b="b" l="l" r="r" t="t"/>
              <a:pathLst>
                <a:path extrusionOk="0" h="3316" w="2657">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4"/>
            <p:cNvSpPr/>
            <p:nvPr/>
          </p:nvSpPr>
          <p:spPr>
            <a:xfrm>
              <a:off x="6807550" y="2478029"/>
              <a:ext cx="55969" cy="38554"/>
            </a:xfrm>
            <a:custGeom>
              <a:rect b="b" l="l" r="r" t="t"/>
              <a:pathLst>
                <a:path extrusionOk="0" h="1470" w="2134">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4"/>
            <p:cNvSpPr/>
            <p:nvPr/>
          </p:nvSpPr>
          <p:spPr>
            <a:xfrm>
              <a:off x="6914427" y="2519810"/>
              <a:ext cx="43197" cy="35512"/>
            </a:xfrm>
            <a:custGeom>
              <a:rect b="b" l="l" r="r" t="t"/>
              <a:pathLst>
                <a:path extrusionOk="0" h="1354" w="1647">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6" name="Google Shape;12666;p74"/>
          <p:cNvSpPr/>
          <p:nvPr/>
        </p:nvSpPr>
        <p:spPr>
          <a:xfrm>
            <a:off x="7102399" y="2487721"/>
            <a:ext cx="4065" cy="13271"/>
          </a:xfrm>
          <a:custGeom>
            <a:rect b="b" l="l" r="r" t="t"/>
            <a:pathLst>
              <a:path extrusionOk="0" h="506" w="155">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4"/>
          <p:cNvSpPr/>
          <p:nvPr/>
        </p:nvSpPr>
        <p:spPr>
          <a:xfrm>
            <a:off x="7085745" y="2545894"/>
            <a:ext cx="39525" cy="47839"/>
          </a:xfrm>
          <a:custGeom>
            <a:rect b="b" l="l" r="r" t="t"/>
            <a:pathLst>
              <a:path extrusionOk="0" h="1824" w="1507">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8" name="Google Shape;12668;p74"/>
          <p:cNvGrpSpPr/>
          <p:nvPr/>
        </p:nvGrpSpPr>
        <p:grpSpPr>
          <a:xfrm>
            <a:off x="7073496" y="2236331"/>
            <a:ext cx="396534" cy="370096"/>
            <a:chOff x="7073496" y="2420906"/>
            <a:chExt cx="396534" cy="370096"/>
          </a:xfrm>
        </p:grpSpPr>
        <p:sp>
          <p:nvSpPr>
            <p:cNvPr id="12669" name="Google Shape;12669;p74"/>
            <p:cNvSpPr/>
            <p:nvPr/>
          </p:nvSpPr>
          <p:spPr>
            <a:xfrm>
              <a:off x="7263934" y="2526026"/>
              <a:ext cx="15789" cy="13769"/>
            </a:xfrm>
            <a:custGeom>
              <a:rect b="b" l="l" r="r" t="t"/>
              <a:pathLst>
                <a:path extrusionOk="0" h="525" w="602">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4"/>
            <p:cNvSpPr/>
            <p:nvPr/>
          </p:nvSpPr>
          <p:spPr>
            <a:xfrm>
              <a:off x="7233274" y="2481098"/>
              <a:ext cx="4564" cy="13271"/>
            </a:xfrm>
            <a:custGeom>
              <a:rect b="b" l="l" r="r" t="t"/>
              <a:pathLst>
                <a:path extrusionOk="0" h="506" w="174">
                  <a:moveTo>
                    <a:pt x="173" y="0"/>
                  </a:moveTo>
                  <a:lnTo>
                    <a:pt x="91" y="82"/>
                  </a:lnTo>
                  <a:cubicBezTo>
                    <a:pt x="0" y="178"/>
                    <a:pt x="0" y="327"/>
                    <a:pt x="91" y="424"/>
                  </a:cubicBezTo>
                  <a:lnTo>
                    <a:pt x="173" y="506"/>
                  </a:lnTo>
                  <a:lnTo>
                    <a:pt x="17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4"/>
            <p:cNvSpPr/>
            <p:nvPr/>
          </p:nvSpPr>
          <p:spPr>
            <a:xfrm>
              <a:off x="7116405" y="2654986"/>
              <a:ext cx="48101" cy="52534"/>
            </a:xfrm>
            <a:custGeom>
              <a:rect b="b" l="l" r="r" t="t"/>
              <a:pathLst>
                <a:path extrusionOk="0" h="2003" w="1834">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4"/>
            <p:cNvSpPr/>
            <p:nvPr/>
          </p:nvSpPr>
          <p:spPr>
            <a:xfrm>
              <a:off x="7174446" y="2673555"/>
              <a:ext cx="4695" cy="12012"/>
            </a:xfrm>
            <a:custGeom>
              <a:rect b="b" l="l" r="r" t="t"/>
              <a:pathLst>
                <a:path extrusionOk="0" h="458" w="179">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4"/>
            <p:cNvSpPr/>
            <p:nvPr/>
          </p:nvSpPr>
          <p:spPr>
            <a:xfrm>
              <a:off x="7132430" y="2717093"/>
              <a:ext cx="15920" cy="13769"/>
            </a:xfrm>
            <a:custGeom>
              <a:rect b="b" l="l" r="r" t="t"/>
              <a:pathLst>
                <a:path extrusionOk="0" h="525" w="607">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4"/>
            <p:cNvSpPr/>
            <p:nvPr/>
          </p:nvSpPr>
          <p:spPr>
            <a:xfrm>
              <a:off x="7247909" y="2463919"/>
              <a:ext cx="47970" cy="52403"/>
            </a:xfrm>
            <a:custGeom>
              <a:rect b="b" l="l" r="r" t="t"/>
              <a:pathLst>
                <a:path extrusionOk="0" h="1998" w="1829">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4"/>
            <p:cNvSpPr/>
            <p:nvPr/>
          </p:nvSpPr>
          <p:spPr>
            <a:xfrm>
              <a:off x="7305951" y="2482357"/>
              <a:ext cx="4564" cy="12012"/>
            </a:xfrm>
            <a:custGeom>
              <a:rect b="b" l="l" r="r" t="t"/>
              <a:pathLst>
                <a:path extrusionOk="0" h="458" w="174">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4"/>
            <p:cNvSpPr/>
            <p:nvPr/>
          </p:nvSpPr>
          <p:spPr>
            <a:xfrm>
              <a:off x="7379283" y="2655117"/>
              <a:ext cx="48101" cy="52403"/>
            </a:xfrm>
            <a:custGeom>
              <a:rect b="b" l="l" r="r" t="t"/>
              <a:pathLst>
                <a:path extrusionOk="0" h="1998" w="1834">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4"/>
            <p:cNvSpPr/>
            <p:nvPr/>
          </p:nvSpPr>
          <p:spPr>
            <a:xfrm>
              <a:off x="7364753" y="2672165"/>
              <a:ext cx="4590" cy="13402"/>
            </a:xfrm>
            <a:custGeom>
              <a:rect b="b" l="l" r="r" t="t"/>
              <a:pathLst>
                <a:path extrusionOk="0" h="511" w="175">
                  <a:moveTo>
                    <a:pt x="174" y="0"/>
                  </a:moveTo>
                  <a:lnTo>
                    <a:pt x="92" y="87"/>
                  </a:lnTo>
                  <a:cubicBezTo>
                    <a:pt x="1" y="178"/>
                    <a:pt x="1" y="327"/>
                    <a:pt x="92" y="424"/>
                  </a:cubicBezTo>
                  <a:lnTo>
                    <a:pt x="174" y="510"/>
                  </a:lnTo>
                  <a:lnTo>
                    <a:pt x="17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4"/>
            <p:cNvSpPr/>
            <p:nvPr/>
          </p:nvSpPr>
          <p:spPr>
            <a:xfrm>
              <a:off x="7437455" y="2673555"/>
              <a:ext cx="4564" cy="12012"/>
            </a:xfrm>
            <a:custGeom>
              <a:rect b="b" l="l" r="r" t="t"/>
              <a:pathLst>
                <a:path extrusionOk="0" h="458" w="174">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4"/>
            <p:cNvSpPr/>
            <p:nvPr/>
          </p:nvSpPr>
          <p:spPr>
            <a:xfrm>
              <a:off x="7395439" y="2717093"/>
              <a:ext cx="15920" cy="13769"/>
            </a:xfrm>
            <a:custGeom>
              <a:rect b="b" l="l" r="r" t="t"/>
              <a:pathLst>
                <a:path extrusionOk="0" h="525" w="607">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4"/>
            <p:cNvSpPr/>
            <p:nvPr/>
          </p:nvSpPr>
          <p:spPr>
            <a:xfrm>
              <a:off x="7086112" y="2730075"/>
              <a:ext cx="108818" cy="54815"/>
            </a:xfrm>
            <a:custGeom>
              <a:rect b="b" l="l" r="r" t="t"/>
              <a:pathLst>
                <a:path extrusionOk="0" h="2090" w="4149">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4"/>
            <p:cNvSpPr/>
            <p:nvPr/>
          </p:nvSpPr>
          <p:spPr>
            <a:xfrm>
              <a:off x="7217485" y="2538772"/>
              <a:ext cx="108818" cy="54920"/>
            </a:xfrm>
            <a:custGeom>
              <a:rect b="b" l="l" r="r" t="t"/>
              <a:pathLst>
                <a:path extrusionOk="0" h="2094" w="4149">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4"/>
            <p:cNvSpPr/>
            <p:nvPr/>
          </p:nvSpPr>
          <p:spPr>
            <a:xfrm>
              <a:off x="7348597" y="2730075"/>
              <a:ext cx="108949" cy="54920"/>
            </a:xfrm>
            <a:custGeom>
              <a:rect b="b" l="l" r="r" t="t"/>
              <a:pathLst>
                <a:path extrusionOk="0" h="2094" w="4154">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4"/>
            <p:cNvSpPr/>
            <p:nvPr/>
          </p:nvSpPr>
          <p:spPr>
            <a:xfrm>
              <a:off x="7239569" y="2432262"/>
              <a:ext cx="64389" cy="36614"/>
            </a:xfrm>
            <a:custGeom>
              <a:rect b="b" l="l" r="r" t="t"/>
              <a:pathLst>
                <a:path extrusionOk="0" h="1396" w="2455">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4"/>
            <p:cNvSpPr/>
            <p:nvPr/>
          </p:nvSpPr>
          <p:spPr>
            <a:xfrm>
              <a:off x="7108195" y="2623434"/>
              <a:ext cx="64389" cy="36509"/>
            </a:xfrm>
            <a:custGeom>
              <a:rect b="b" l="l" r="r" t="t"/>
              <a:pathLst>
                <a:path extrusionOk="0" h="1392" w="2455">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4"/>
            <p:cNvSpPr/>
            <p:nvPr/>
          </p:nvSpPr>
          <p:spPr>
            <a:xfrm>
              <a:off x="7371074" y="2623434"/>
              <a:ext cx="64389" cy="36509"/>
            </a:xfrm>
            <a:custGeom>
              <a:rect b="b" l="l" r="r" t="t"/>
              <a:pathLst>
                <a:path extrusionOk="0" h="1392" w="2455">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4"/>
            <p:cNvSpPr/>
            <p:nvPr/>
          </p:nvSpPr>
          <p:spPr>
            <a:xfrm>
              <a:off x="7217118" y="2539270"/>
              <a:ext cx="39525" cy="47865"/>
            </a:xfrm>
            <a:custGeom>
              <a:rect b="b" l="l" r="r" t="t"/>
              <a:pathLst>
                <a:path extrusionOk="0" h="1825" w="1507">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4"/>
            <p:cNvSpPr/>
            <p:nvPr/>
          </p:nvSpPr>
          <p:spPr>
            <a:xfrm>
              <a:off x="7348597" y="2730469"/>
              <a:ext cx="39551" cy="47839"/>
            </a:xfrm>
            <a:custGeom>
              <a:rect b="b" l="l" r="r" t="t"/>
              <a:pathLst>
                <a:path extrusionOk="0" h="1824" w="1508">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4"/>
            <p:cNvSpPr/>
            <p:nvPr/>
          </p:nvSpPr>
          <p:spPr>
            <a:xfrm>
              <a:off x="7247909" y="2463814"/>
              <a:ext cx="37873" cy="52507"/>
            </a:xfrm>
            <a:custGeom>
              <a:rect b="b" l="l" r="r" t="t"/>
              <a:pathLst>
                <a:path extrusionOk="0" h="2002" w="1444">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4"/>
            <p:cNvSpPr/>
            <p:nvPr/>
          </p:nvSpPr>
          <p:spPr>
            <a:xfrm>
              <a:off x="7239569" y="2432262"/>
              <a:ext cx="35119" cy="36482"/>
            </a:xfrm>
            <a:custGeom>
              <a:rect b="b" l="l" r="r" t="t"/>
              <a:pathLst>
                <a:path extrusionOk="0" h="1391" w="1339">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4"/>
            <p:cNvSpPr/>
            <p:nvPr/>
          </p:nvSpPr>
          <p:spPr>
            <a:xfrm>
              <a:off x="7116536" y="2654986"/>
              <a:ext cx="37741" cy="52403"/>
            </a:xfrm>
            <a:custGeom>
              <a:rect b="b" l="l" r="r" t="t"/>
              <a:pathLst>
                <a:path extrusionOk="0" h="1998" w="1439">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4"/>
            <p:cNvSpPr/>
            <p:nvPr/>
          </p:nvSpPr>
          <p:spPr>
            <a:xfrm>
              <a:off x="7108064" y="2623434"/>
              <a:ext cx="35250" cy="36378"/>
            </a:xfrm>
            <a:custGeom>
              <a:rect b="b" l="l" r="r" t="t"/>
              <a:pathLst>
                <a:path extrusionOk="0" h="1387" w="1344">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4"/>
            <p:cNvSpPr/>
            <p:nvPr/>
          </p:nvSpPr>
          <p:spPr>
            <a:xfrm>
              <a:off x="7379414" y="2654986"/>
              <a:ext cx="37741" cy="52403"/>
            </a:xfrm>
            <a:custGeom>
              <a:rect b="b" l="l" r="r" t="t"/>
              <a:pathLst>
                <a:path extrusionOk="0" h="1998" w="1439">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4"/>
            <p:cNvSpPr/>
            <p:nvPr/>
          </p:nvSpPr>
          <p:spPr>
            <a:xfrm>
              <a:off x="7371074" y="2623434"/>
              <a:ext cx="35119" cy="36378"/>
            </a:xfrm>
            <a:custGeom>
              <a:rect b="b" l="l" r="r" t="t"/>
              <a:pathLst>
                <a:path extrusionOk="0" h="1387" w="1339">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4"/>
            <p:cNvSpPr/>
            <p:nvPr/>
          </p:nvSpPr>
          <p:spPr>
            <a:xfrm>
              <a:off x="7203427" y="2614071"/>
              <a:ext cx="127675" cy="107402"/>
            </a:xfrm>
            <a:custGeom>
              <a:rect b="b" l="l" r="r" t="t"/>
              <a:pathLst>
                <a:path extrusionOk="0" h="4095" w="4868">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4"/>
            <p:cNvSpPr/>
            <p:nvPr/>
          </p:nvSpPr>
          <p:spPr>
            <a:xfrm>
              <a:off x="7204870" y="2420906"/>
              <a:ext cx="134049" cy="178714"/>
            </a:xfrm>
            <a:custGeom>
              <a:rect b="b" l="l" r="r" t="t"/>
              <a:pathLst>
                <a:path extrusionOk="0" h="6814" w="5111">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4"/>
            <p:cNvSpPr/>
            <p:nvPr/>
          </p:nvSpPr>
          <p:spPr>
            <a:xfrm>
              <a:off x="7336112" y="2612209"/>
              <a:ext cx="133918" cy="178793"/>
            </a:xfrm>
            <a:custGeom>
              <a:rect b="b" l="l" r="r" t="t"/>
              <a:pathLst>
                <a:path extrusionOk="0" h="6817" w="5106">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4"/>
            <p:cNvSpPr/>
            <p:nvPr/>
          </p:nvSpPr>
          <p:spPr>
            <a:xfrm>
              <a:off x="7073496" y="2612209"/>
              <a:ext cx="133918" cy="178740"/>
            </a:xfrm>
            <a:custGeom>
              <a:rect b="b" l="l" r="r" t="t"/>
              <a:pathLst>
                <a:path extrusionOk="0" h="6815" w="5106">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8" name="Google Shape;12698;p74"/>
          <p:cNvGrpSpPr/>
          <p:nvPr/>
        </p:nvGrpSpPr>
        <p:grpSpPr>
          <a:xfrm>
            <a:off x="7975067" y="2236331"/>
            <a:ext cx="359946" cy="366031"/>
            <a:chOff x="7975067" y="2420906"/>
            <a:chExt cx="359946" cy="366031"/>
          </a:xfrm>
        </p:grpSpPr>
        <p:sp>
          <p:nvSpPr>
            <p:cNvPr id="12699" name="Google Shape;12699;p74"/>
            <p:cNvSpPr/>
            <p:nvPr/>
          </p:nvSpPr>
          <p:spPr>
            <a:xfrm>
              <a:off x="8232385" y="2626713"/>
              <a:ext cx="28667" cy="63025"/>
            </a:xfrm>
            <a:custGeom>
              <a:rect b="b" l="l" r="r" t="t"/>
              <a:pathLst>
                <a:path extrusionOk="0" h="2403" w="1093">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4"/>
            <p:cNvSpPr/>
            <p:nvPr/>
          </p:nvSpPr>
          <p:spPr>
            <a:xfrm>
              <a:off x="8243872" y="2620917"/>
              <a:ext cx="68795" cy="68821"/>
            </a:xfrm>
            <a:custGeom>
              <a:rect b="b" l="l" r="r" t="t"/>
              <a:pathLst>
                <a:path extrusionOk="0" h="2624" w="2623">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4"/>
            <p:cNvSpPr/>
            <p:nvPr/>
          </p:nvSpPr>
          <p:spPr>
            <a:xfrm>
              <a:off x="8255229" y="2706864"/>
              <a:ext cx="34489" cy="34358"/>
            </a:xfrm>
            <a:custGeom>
              <a:rect b="b" l="l" r="r" t="t"/>
              <a:pathLst>
                <a:path extrusionOk="0" h="1310" w="1315">
                  <a:moveTo>
                    <a:pt x="1" y="0"/>
                  </a:moveTo>
                  <a:lnTo>
                    <a:pt x="1" y="1309"/>
                  </a:lnTo>
                  <a:lnTo>
                    <a:pt x="1314" y="1309"/>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4"/>
            <p:cNvSpPr/>
            <p:nvPr/>
          </p:nvSpPr>
          <p:spPr>
            <a:xfrm>
              <a:off x="8215232" y="2720738"/>
              <a:ext cx="114483" cy="60612"/>
            </a:xfrm>
            <a:custGeom>
              <a:rect b="b" l="l" r="r" t="t"/>
              <a:pathLst>
                <a:path extrusionOk="0" h="2311" w="4365">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4"/>
            <p:cNvSpPr/>
            <p:nvPr/>
          </p:nvSpPr>
          <p:spPr>
            <a:xfrm>
              <a:off x="8238076" y="2649688"/>
              <a:ext cx="68795" cy="62867"/>
            </a:xfrm>
            <a:custGeom>
              <a:rect b="b" l="l" r="r" t="t"/>
              <a:pathLst>
                <a:path extrusionOk="0" h="2397" w="2623">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4"/>
            <p:cNvSpPr/>
            <p:nvPr/>
          </p:nvSpPr>
          <p:spPr>
            <a:xfrm>
              <a:off x="8238076" y="2649688"/>
              <a:ext cx="68532" cy="61503"/>
            </a:xfrm>
            <a:custGeom>
              <a:rect b="b" l="l" r="r" t="t"/>
              <a:pathLst>
                <a:path extrusionOk="0" h="2345" w="2613">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4"/>
            <p:cNvSpPr/>
            <p:nvPr/>
          </p:nvSpPr>
          <p:spPr>
            <a:xfrm>
              <a:off x="8215232" y="2735269"/>
              <a:ext cx="22870" cy="46082"/>
            </a:xfrm>
            <a:custGeom>
              <a:rect b="b" l="l" r="r" t="t"/>
              <a:pathLst>
                <a:path extrusionOk="0" h="1757" w="872">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4"/>
            <p:cNvSpPr/>
            <p:nvPr/>
          </p:nvSpPr>
          <p:spPr>
            <a:xfrm>
              <a:off x="8306845" y="2735269"/>
              <a:ext cx="22870" cy="46082"/>
            </a:xfrm>
            <a:custGeom>
              <a:rect b="b" l="l" r="r" t="t"/>
              <a:pathLst>
                <a:path extrusionOk="0" h="1757" w="872">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4"/>
            <p:cNvSpPr/>
            <p:nvPr/>
          </p:nvSpPr>
          <p:spPr>
            <a:xfrm>
              <a:off x="8101641" y="2426335"/>
              <a:ext cx="102890" cy="102995"/>
            </a:xfrm>
            <a:custGeom>
              <a:rect b="b" l="l" r="r" t="t"/>
              <a:pathLst>
                <a:path extrusionOk="0" h="3927" w="3923">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4"/>
            <p:cNvSpPr/>
            <p:nvPr/>
          </p:nvSpPr>
          <p:spPr>
            <a:xfrm>
              <a:off x="8129547" y="2426335"/>
              <a:ext cx="74984" cy="102995"/>
            </a:xfrm>
            <a:custGeom>
              <a:rect b="b" l="l" r="r" t="t"/>
              <a:pathLst>
                <a:path extrusionOk="0" h="3927" w="2859">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4"/>
            <p:cNvSpPr/>
            <p:nvPr/>
          </p:nvSpPr>
          <p:spPr>
            <a:xfrm>
              <a:off x="8100749" y="2506460"/>
              <a:ext cx="103153" cy="80151"/>
            </a:xfrm>
            <a:custGeom>
              <a:rect b="b" l="l" r="r" t="t"/>
              <a:pathLst>
                <a:path extrusionOk="0" h="3056" w="3933">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4"/>
            <p:cNvSpPr/>
            <p:nvPr/>
          </p:nvSpPr>
          <p:spPr>
            <a:xfrm>
              <a:off x="8100749" y="2531822"/>
              <a:ext cx="103153" cy="54789"/>
            </a:xfrm>
            <a:custGeom>
              <a:rect b="b" l="l" r="r" t="t"/>
              <a:pathLst>
                <a:path extrusionOk="0" h="2089" w="3933">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4"/>
            <p:cNvSpPr/>
            <p:nvPr/>
          </p:nvSpPr>
          <p:spPr>
            <a:xfrm>
              <a:off x="8118059" y="2461506"/>
              <a:ext cx="68532" cy="56468"/>
            </a:xfrm>
            <a:custGeom>
              <a:rect b="b" l="l" r="r" t="t"/>
              <a:pathLst>
                <a:path extrusionOk="0" h="2153" w="2613">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4"/>
            <p:cNvSpPr/>
            <p:nvPr/>
          </p:nvSpPr>
          <p:spPr>
            <a:xfrm>
              <a:off x="8118164" y="2461611"/>
              <a:ext cx="68428" cy="55865"/>
            </a:xfrm>
            <a:custGeom>
              <a:rect b="b" l="l" r="r" t="t"/>
              <a:pathLst>
                <a:path extrusionOk="0" h="2130" w="2609">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4"/>
            <p:cNvSpPr/>
            <p:nvPr/>
          </p:nvSpPr>
          <p:spPr>
            <a:xfrm>
              <a:off x="8100644" y="2548109"/>
              <a:ext cx="22975" cy="38502"/>
            </a:xfrm>
            <a:custGeom>
              <a:rect b="b" l="l" r="r" t="t"/>
              <a:pathLst>
                <a:path extrusionOk="0" h="1468" w="876">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4"/>
            <p:cNvSpPr/>
            <p:nvPr/>
          </p:nvSpPr>
          <p:spPr>
            <a:xfrm>
              <a:off x="8180769" y="2548109"/>
              <a:ext cx="23002" cy="38502"/>
            </a:xfrm>
            <a:custGeom>
              <a:rect b="b" l="l" r="r" t="t"/>
              <a:pathLst>
                <a:path extrusionOk="0" h="1468" w="877">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4"/>
            <p:cNvSpPr/>
            <p:nvPr/>
          </p:nvSpPr>
          <p:spPr>
            <a:xfrm>
              <a:off x="8009005" y="2598072"/>
              <a:ext cx="45846" cy="40049"/>
            </a:xfrm>
            <a:custGeom>
              <a:rect b="b" l="l" r="r" t="t"/>
              <a:pathLst>
                <a:path extrusionOk="0" h="1527" w="1748">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4"/>
            <p:cNvSpPr/>
            <p:nvPr/>
          </p:nvSpPr>
          <p:spPr>
            <a:xfrm>
              <a:off x="8009005" y="2598072"/>
              <a:ext cx="31578" cy="40049"/>
            </a:xfrm>
            <a:custGeom>
              <a:rect b="b" l="l" r="r" t="t"/>
              <a:pathLst>
                <a:path extrusionOk="0" h="1527" w="1204">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4"/>
            <p:cNvSpPr/>
            <p:nvPr/>
          </p:nvSpPr>
          <p:spPr>
            <a:xfrm>
              <a:off x="7980496" y="2701068"/>
              <a:ext cx="103127" cy="80282"/>
            </a:xfrm>
            <a:custGeom>
              <a:rect b="b" l="l" r="r" t="t"/>
              <a:pathLst>
                <a:path extrusionOk="0" h="3061" w="3932">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4"/>
            <p:cNvSpPr/>
            <p:nvPr/>
          </p:nvSpPr>
          <p:spPr>
            <a:xfrm>
              <a:off x="7980365" y="2726430"/>
              <a:ext cx="103127" cy="54920"/>
            </a:xfrm>
            <a:custGeom>
              <a:rect b="b" l="l" r="r" t="t"/>
              <a:pathLst>
                <a:path extrusionOk="0" h="2094" w="3932">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4"/>
            <p:cNvSpPr/>
            <p:nvPr/>
          </p:nvSpPr>
          <p:spPr>
            <a:xfrm>
              <a:off x="7991852" y="2620917"/>
              <a:ext cx="80151" cy="80177"/>
            </a:xfrm>
            <a:custGeom>
              <a:rect b="b" l="l" r="r" t="t"/>
              <a:pathLst>
                <a:path extrusionOk="0" h="3057" w="3056">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4"/>
            <p:cNvSpPr/>
            <p:nvPr/>
          </p:nvSpPr>
          <p:spPr>
            <a:xfrm>
              <a:off x="8006645" y="2620917"/>
              <a:ext cx="67011" cy="72204"/>
            </a:xfrm>
            <a:custGeom>
              <a:rect b="b" l="l" r="r" t="t"/>
              <a:pathLst>
                <a:path extrusionOk="0" h="2753" w="2555">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4"/>
            <p:cNvSpPr/>
            <p:nvPr/>
          </p:nvSpPr>
          <p:spPr>
            <a:xfrm>
              <a:off x="7997780" y="2656219"/>
              <a:ext cx="68559" cy="56337"/>
            </a:xfrm>
            <a:custGeom>
              <a:rect b="b" l="l" r="r" t="t"/>
              <a:pathLst>
                <a:path extrusionOk="0" h="2148" w="2614">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4"/>
            <p:cNvSpPr/>
            <p:nvPr/>
          </p:nvSpPr>
          <p:spPr>
            <a:xfrm>
              <a:off x="7997911" y="2656219"/>
              <a:ext cx="68428" cy="55969"/>
            </a:xfrm>
            <a:custGeom>
              <a:rect b="b" l="l" r="r" t="t"/>
              <a:pathLst>
                <a:path extrusionOk="0" h="2134" w="2609">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4"/>
            <p:cNvSpPr/>
            <p:nvPr/>
          </p:nvSpPr>
          <p:spPr>
            <a:xfrm>
              <a:off x="7980365" y="2742822"/>
              <a:ext cx="23002" cy="38528"/>
            </a:xfrm>
            <a:custGeom>
              <a:rect b="b" l="l" r="r" t="t"/>
              <a:pathLst>
                <a:path extrusionOk="0" h="1469" w="877">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4"/>
            <p:cNvSpPr/>
            <p:nvPr/>
          </p:nvSpPr>
          <p:spPr>
            <a:xfrm>
              <a:off x="8060621" y="2742822"/>
              <a:ext cx="22870" cy="38528"/>
            </a:xfrm>
            <a:custGeom>
              <a:rect b="b" l="l" r="r" t="t"/>
              <a:pathLst>
                <a:path extrusionOk="0" h="1469" w="872">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4"/>
            <p:cNvSpPr/>
            <p:nvPr/>
          </p:nvSpPr>
          <p:spPr>
            <a:xfrm>
              <a:off x="7975067" y="2592643"/>
              <a:ext cx="113985" cy="194293"/>
            </a:xfrm>
            <a:custGeom>
              <a:rect b="b" l="l" r="r" t="t"/>
              <a:pathLst>
                <a:path extrusionOk="0" h="7408" w="4346">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4"/>
            <p:cNvSpPr/>
            <p:nvPr/>
          </p:nvSpPr>
          <p:spPr>
            <a:xfrm>
              <a:off x="7997911" y="2760132"/>
              <a:ext cx="10753" cy="26201"/>
            </a:xfrm>
            <a:custGeom>
              <a:rect b="b" l="l" r="r" t="t"/>
              <a:pathLst>
                <a:path extrusionOk="0" h="999" w="41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4"/>
            <p:cNvSpPr/>
            <p:nvPr/>
          </p:nvSpPr>
          <p:spPr>
            <a:xfrm>
              <a:off x="8055192" y="2760132"/>
              <a:ext cx="10753" cy="26201"/>
            </a:xfrm>
            <a:custGeom>
              <a:rect b="b" l="l" r="r" t="t"/>
              <a:pathLst>
                <a:path extrusionOk="0" h="999" w="41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4"/>
            <p:cNvSpPr/>
            <p:nvPr/>
          </p:nvSpPr>
          <p:spPr>
            <a:xfrm>
              <a:off x="8081078" y="2604420"/>
              <a:ext cx="140238" cy="113775"/>
            </a:xfrm>
            <a:custGeom>
              <a:rect b="b" l="l" r="r" t="t"/>
              <a:pathLst>
                <a:path extrusionOk="0" h="4338" w="5347">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4"/>
            <p:cNvSpPr/>
            <p:nvPr/>
          </p:nvSpPr>
          <p:spPr>
            <a:xfrm>
              <a:off x="8095215" y="2420906"/>
              <a:ext cx="113854" cy="171030"/>
            </a:xfrm>
            <a:custGeom>
              <a:rect b="b" l="l" r="r" t="t"/>
              <a:pathLst>
                <a:path extrusionOk="0" h="6521" w="4341">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4"/>
            <p:cNvSpPr/>
            <p:nvPr/>
          </p:nvSpPr>
          <p:spPr>
            <a:xfrm>
              <a:off x="8117980" y="2565131"/>
              <a:ext cx="11147" cy="27067"/>
            </a:xfrm>
            <a:custGeom>
              <a:rect b="b" l="l" r="r" t="t"/>
              <a:pathLst>
                <a:path extrusionOk="0" h="1032" w="425">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4"/>
            <p:cNvSpPr/>
            <p:nvPr/>
          </p:nvSpPr>
          <p:spPr>
            <a:xfrm>
              <a:off x="8175209" y="2565708"/>
              <a:ext cx="11147" cy="26490"/>
            </a:xfrm>
            <a:custGeom>
              <a:rect b="b" l="l" r="r" t="t"/>
              <a:pathLst>
                <a:path extrusionOk="0" h="1010" w="425">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4"/>
            <p:cNvSpPr/>
            <p:nvPr/>
          </p:nvSpPr>
          <p:spPr>
            <a:xfrm>
              <a:off x="8248410" y="2644154"/>
              <a:ext cx="48547" cy="16366"/>
            </a:xfrm>
            <a:custGeom>
              <a:rect b="b" l="l" r="r" t="t"/>
              <a:pathLst>
                <a:path extrusionOk="0" h="624" w="1851">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4"/>
            <p:cNvSpPr/>
            <p:nvPr/>
          </p:nvSpPr>
          <p:spPr>
            <a:xfrm>
              <a:off x="8209803" y="2615619"/>
              <a:ext cx="125210" cy="170741"/>
            </a:xfrm>
            <a:custGeom>
              <a:rect b="b" l="l" r="r" t="t"/>
              <a:pathLst>
                <a:path extrusionOk="0" h="6510" w="4774">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4"/>
            <p:cNvSpPr/>
            <p:nvPr/>
          </p:nvSpPr>
          <p:spPr>
            <a:xfrm>
              <a:off x="8232778" y="2753051"/>
              <a:ext cx="10727" cy="33309"/>
            </a:xfrm>
            <a:custGeom>
              <a:rect b="b" l="l" r="r" t="t"/>
              <a:pathLst>
                <a:path extrusionOk="0" h="1270" w="409">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4"/>
            <p:cNvSpPr/>
            <p:nvPr/>
          </p:nvSpPr>
          <p:spPr>
            <a:xfrm>
              <a:off x="8301416" y="2753051"/>
              <a:ext cx="10753" cy="33309"/>
            </a:xfrm>
            <a:custGeom>
              <a:rect b="b" l="l" r="r" t="t"/>
              <a:pathLst>
                <a:path extrusionOk="0" h="1270" w="41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6" name="Google Shape;12736;p74"/>
          <p:cNvGrpSpPr/>
          <p:nvPr/>
        </p:nvGrpSpPr>
        <p:grpSpPr>
          <a:xfrm>
            <a:off x="5390373" y="2241078"/>
            <a:ext cx="257344" cy="358215"/>
            <a:chOff x="5390373" y="2425653"/>
            <a:chExt cx="257344" cy="358215"/>
          </a:xfrm>
        </p:grpSpPr>
        <p:sp>
          <p:nvSpPr>
            <p:cNvPr id="12737" name="Google Shape;12737;p74"/>
            <p:cNvSpPr/>
            <p:nvPr/>
          </p:nvSpPr>
          <p:spPr>
            <a:xfrm>
              <a:off x="5395671" y="2453323"/>
              <a:ext cx="246879" cy="325378"/>
            </a:xfrm>
            <a:custGeom>
              <a:rect b="b" l="l" r="r" t="t"/>
              <a:pathLst>
                <a:path extrusionOk="0" h="12406" w="9413">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4"/>
            <p:cNvSpPr/>
            <p:nvPr/>
          </p:nvSpPr>
          <p:spPr>
            <a:xfrm>
              <a:off x="5418122" y="2475800"/>
              <a:ext cx="201952" cy="269199"/>
            </a:xfrm>
            <a:custGeom>
              <a:rect b="b" l="l" r="r" t="t"/>
              <a:pathLst>
                <a:path extrusionOk="0" h="10264" w="7700">
                  <a:moveTo>
                    <a:pt x="1" y="0"/>
                  </a:moveTo>
                  <a:lnTo>
                    <a:pt x="1" y="10264"/>
                  </a:lnTo>
                  <a:lnTo>
                    <a:pt x="7700" y="10264"/>
                  </a:lnTo>
                  <a:lnTo>
                    <a:pt x="77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4"/>
            <p:cNvSpPr/>
            <p:nvPr/>
          </p:nvSpPr>
          <p:spPr>
            <a:xfrm>
              <a:off x="5468609" y="2430925"/>
              <a:ext cx="100976" cy="44901"/>
            </a:xfrm>
            <a:custGeom>
              <a:rect b="b" l="l" r="r" t="t"/>
              <a:pathLst>
                <a:path extrusionOk="0" h="1712" w="385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4"/>
            <p:cNvSpPr/>
            <p:nvPr/>
          </p:nvSpPr>
          <p:spPr>
            <a:xfrm>
              <a:off x="5535883" y="2509476"/>
              <a:ext cx="56179" cy="22372"/>
            </a:xfrm>
            <a:custGeom>
              <a:rect b="b" l="l" r="r" t="t"/>
              <a:pathLst>
                <a:path extrusionOk="0" h="853" w="2142">
                  <a:moveTo>
                    <a:pt x="0" y="1"/>
                  </a:moveTo>
                  <a:lnTo>
                    <a:pt x="0" y="853"/>
                  </a:lnTo>
                  <a:lnTo>
                    <a:pt x="2141" y="853"/>
                  </a:lnTo>
                  <a:lnTo>
                    <a:pt x="2141"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4"/>
            <p:cNvSpPr/>
            <p:nvPr/>
          </p:nvSpPr>
          <p:spPr>
            <a:xfrm>
              <a:off x="5446028" y="2548739"/>
              <a:ext cx="67536" cy="50514"/>
            </a:xfrm>
            <a:custGeom>
              <a:rect b="b" l="l" r="r" t="t"/>
              <a:pathLst>
                <a:path extrusionOk="0" h="1926" w="2575">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4"/>
            <p:cNvSpPr/>
            <p:nvPr/>
          </p:nvSpPr>
          <p:spPr>
            <a:xfrm>
              <a:off x="5446133" y="2566416"/>
              <a:ext cx="67431" cy="32837"/>
            </a:xfrm>
            <a:custGeom>
              <a:rect b="b" l="l" r="r" t="t"/>
              <a:pathLst>
                <a:path extrusionOk="0" h="1252" w="2571">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4"/>
            <p:cNvSpPr/>
            <p:nvPr/>
          </p:nvSpPr>
          <p:spPr>
            <a:xfrm>
              <a:off x="5446133" y="2576382"/>
              <a:ext cx="16943" cy="22870"/>
            </a:xfrm>
            <a:custGeom>
              <a:rect b="b" l="l" r="r" t="t"/>
              <a:pathLst>
                <a:path extrusionOk="0" h="872" w="646">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4"/>
            <p:cNvSpPr/>
            <p:nvPr/>
          </p:nvSpPr>
          <p:spPr>
            <a:xfrm>
              <a:off x="5496620" y="2576382"/>
              <a:ext cx="16943" cy="22870"/>
            </a:xfrm>
            <a:custGeom>
              <a:rect b="b" l="l" r="r" t="t"/>
              <a:pathLst>
                <a:path extrusionOk="0" h="872" w="646">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4"/>
            <p:cNvSpPr/>
            <p:nvPr/>
          </p:nvSpPr>
          <p:spPr>
            <a:xfrm>
              <a:off x="5457384" y="2503811"/>
              <a:ext cx="44954" cy="50514"/>
            </a:xfrm>
            <a:custGeom>
              <a:rect b="b" l="l" r="r" t="t"/>
              <a:pathLst>
                <a:path extrusionOk="0" h="1926" w="1714">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4"/>
            <p:cNvSpPr/>
            <p:nvPr/>
          </p:nvSpPr>
          <p:spPr>
            <a:xfrm>
              <a:off x="5457384" y="2503811"/>
              <a:ext cx="30948" cy="50567"/>
            </a:xfrm>
            <a:custGeom>
              <a:rect b="b" l="l" r="r" t="t"/>
              <a:pathLst>
                <a:path extrusionOk="0" h="1928" w="118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4"/>
            <p:cNvSpPr/>
            <p:nvPr/>
          </p:nvSpPr>
          <p:spPr>
            <a:xfrm>
              <a:off x="5457384" y="2503811"/>
              <a:ext cx="44954" cy="22477"/>
            </a:xfrm>
            <a:custGeom>
              <a:rect b="b" l="l" r="r" t="t"/>
              <a:pathLst>
                <a:path extrusionOk="0" h="857" w="1714">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4"/>
            <p:cNvSpPr/>
            <p:nvPr/>
          </p:nvSpPr>
          <p:spPr>
            <a:xfrm>
              <a:off x="5457384" y="2503811"/>
              <a:ext cx="30948" cy="20457"/>
            </a:xfrm>
            <a:custGeom>
              <a:rect b="b" l="l" r="r" t="t"/>
              <a:pathLst>
                <a:path extrusionOk="0" h="780" w="118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4"/>
            <p:cNvSpPr/>
            <p:nvPr/>
          </p:nvSpPr>
          <p:spPr>
            <a:xfrm>
              <a:off x="5390373" y="2425653"/>
              <a:ext cx="257344" cy="358215"/>
            </a:xfrm>
            <a:custGeom>
              <a:rect b="b" l="l" r="r" t="t"/>
              <a:pathLst>
                <a:path extrusionOk="0" h="13658" w="9812">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4"/>
            <p:cNvSpPr/>
            <p:nvPr/>
          </p:nvSpPr>
          <p:spPr>
            <a:xfrm>
              <a:off x="5512147" y="2448025"/>
              <a:ext cx="12406" cy="10622"/>
            </a:xfrm>
            <a:custGeom>
              <a:rect b="b" l="l" r="r" t="t"/>
              <a:pathLst>
                <a:path extrusionOk="0" h="405" w="473">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4"/>
            <p:cNvSpPr/>
            <p:nvPr/>
          </p:nvSpPr>
          <p:spPr>
            <a:xfrm>
              <a:off x="5412824" y="2470502"/>
              <a:ext cx="212548" cy="279795"/>
            </a:xfrm>
            <a:custGeom>
              <a:rect b="b" l="l" r="r" t="t"/>
              <a:pathLst>
                <a:path extrusionOk="0" h="10668" w="8104">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4"/>
            <p:cNvSpPr/>
            <p:nvPr/>
          </p:nvSpPr>
          <p:spPr>
            <a:xfrm>
              <a:off x="5440835" y="2498513"/>
              <a:ext cx="77896" cy="105907"/>
            </a:xfrm>
            <a:custGeom>
              <a:rect b="b" l="l" r="r" t="t"/>
              <a:pathLst>
                <a:path extrusionOk="0" h="4038" w="297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4"/>
            <p:cNvSpPr/>
            <p:nvPr/>
          </p:nvSpPr>
          <p:spPr>
            <a:xfrm>
              <a:off x="5530690" y="2504178"/>
              <a:ext cx="66670" cy="32968"/>
            </a:xfrm>
            <a:custGeom>
              <a:rect b="b" l="l" r="r" t="t"/>
              <a:pathLst>
                <a:path extrusionOk="0" h="1257" w="2542">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4"/>
            <p:cNvSpPr/>
            <p:nvPr/>
          </p:nvSpPr>
          <p:spPr>
            <a:xfrm>
              <a:off x="5528670" y="2549106"/>
              <a:ext cx="70578" cy="10517"/>
            </a:xfrm>
            <a:custGeom>
              <a:rect b="b" l="l" r="r" t="t"/>
              <a:pathLst>
                <a:path extrusionOk="0" h="401" w="2691">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4"/>
            <p:cNvSpPr/>
            <p:nvPr/>
          </p:nvSpPr>
          <p:spPr>
            <a:xfrm>
              <a:off x="5528670" y="2571452"/>
              <a:ext cx="37007" cy="10517"/>
            </a:xfrm>
            <a:custGeom>
              <a:rect b="b" l="l" r="r" t="t"/>
              <a:pathLst>
                <a:path extrusionOk="0" h="401" w="1411">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4"/>
            <p:cNvSpPr/>
            <p:nvPr/>
          </p:nvSpPr>
          <p:spPr>
            <a:xfrm>
              <a:off x="5438946" y="2616379"/>
              <a:ext cx="160302" cy="10517"/>
            </a:xfrm>
            <a:custGeom>
              <a:rect b="b" l="l" r="r" t="t"/>
              <a:pathLst>
                <a:path extrusionOk="0" h="401" w="6112">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4"/>
            <p:cNvSpPr/>
            <p:nvPr/>
          </p:nvSpPr>
          <p:spPr>
            <a:xfrm>
              <a:off x="5438946" y="2638830"/>
              <a:ext cx="25782" cy="10517"/>
            </a:xfrm>
            <a:custGeom>
              <a:rect b="b" l="l" r="r" t="t"/>
              <a:pathLst>
                <a:path extrusionOk="0" h="401" w="983">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4"/>
            <p:cNvSpPr/>
            <p:nvPr/>
          </p:nvSpPr>
          <p:spPr>
            <a:xfrm>
              <a:off x="5438946" y="2706104"/>
              <a:ext cx="25782" cy="10517"/>
            </a:xfrm>
            <a:custGeom>
              <a:rect b="b" l="l" r="r" t="t"/>
              <a:pathLst>
                <a:path extrusionOk="0" h="401" w="983">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4"/>
            <p:cNvSpPr/>
            <p:nvPr/>
          </p:nvSpPr>
          <p:spPr>
            <a:xfrm>
              <a:off x="5438946" y="2683627"/>
              <a:ext cx="25782" cy="10517"/>
            </a:xfrm>
            <a:custGeom>
              <a:rect b="b" l="l" r="r" t="t"/>
              <a:pathLst>
                <a:path extrusionOk="0" h="401" w="983">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4"/>
            <p:cNvSpPr/>
            <p:nvPr/>
          </p:nvSpPr>
          <p:spPr>
            <a:xfrm>
              <a:off x="5439576" y="2661307"/>
              <a:ext cx="24392" cy="10491"/>
            </a:xfrm>
            <a:custGeom>
              <a:rect b="b" l="l" r="r" t="t"/>
              <a:pathLst>
                <a:path extrusionOk="0" h="400" w="93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4"/>
            <p:cNvSpPr/>
            <p:nvPr/>
          </p:nvSpPr>
          <p:spPr>
            <a:xfrm>
              <a:off x="5472517" y="2638830"/>
              <a:ext cx="48259" cy="10517"/>
            </a:xfrm>
            <a:custGeom>
              <a:rect b="b" l="l" r="r" t="t"/>
              <a:pathLst>
                <a:path extrusionOk="0" h="401" w="184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4"/>
            <p:cNvSpPr/>
            <p:nvPr/>
          </p:nvSpPr>
          <p:spPr>
            <a:xfrm>
              <a:off x="5473278" y="2706104"/>
              <a:ext cx="69949" cy="10517"/>
            </a:xfrm>
            <a:custGeom>
              <a:rect b="b" l="l" r="r" t="t"/>
              <a:pathLst>
                <a:path extrusionOk="0" h="401" w="2667">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4"/>
            <p:cNvSpPr/>
            <p:nvPr/>
          </p:nvSpPr>
          <p:spPr>
            <a:xfrm>
              <a:off x="5472517" y="2683627"/>
              <a:ext cx="48232" cy="10517"/>
            </a:xfrm>
            <a:custGeom>
              <a:rect b="b" l="l" r="r" t="t"/>
              <a:pathLst>
                <a:path extrusionOk="0" h="401" w="1839">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4"/>
            <p:cNvSpPr/>
            <p:nvPr/>
          </p:nvSpPr>
          <p:spPr>
            <a:xfrm>
              <a:off x="5473147" y="2661307"/>
              <a:ext cx="69450" cy="10491"/>
            </a:xfrm>
            <a:custGeom>
              <a:rect b="b" l="l" r="r" t="t"/>
              <a:pathLst>
                <a:path extrusionOk="0" h="400" w="2648">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4"/>
            <p:cNvSpPr/>
            <p:nvPr/>
          </p:nvSpPr>
          <p:spPr>
            <a:xfrm>
              <a:off x="5556681" y="2661281"/>
              <a:ext cx="41938" cy="10543"/>
            </a:xfrm>
            <a:custGeom>
              <a:rect b="b" l="l" r="r" t="t"/>
              <a:pathLst>
                <a:path extrusionOk="0" h="402" w="1599">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4"/>
            <p:cNvSpPr/>
            <p:nvPr/>
          </p:nvSpPr>
          <p:spPr>
            <a:xfrm>
              <a:off x="5556681" y="2638830"/>
              <a:ext cx="42567" cy="10517"/>
            </a:xfrm>
            <a:custGeom>
              <a:rect b="b" l="l" r="r" t="t"/>
              <a:pathLst>
                <a:path extrusionOk="0" h="401" w="1623">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4"/>
            <p:cNvSpPr/>
            <p:nvPr/>
          </p:nvSpPr>
          <p:spPr>
            <a:xfrm>
              <a:off x="5556681" y="2683627"/>
              <a:ext cx="42567" cy="10517"/>
            </a:xfrm>
            <a:custGeom>
              <a:rect b="b" l="l" r="r" t="t"/>
              <a:pathLst>
                <a:path extrusionOk="0" h="401" w="1623">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4"/>
            <p:cNvSpPr/>
            <p:nvPr/>
          </p:nvSpPr>
          <p:spPr>
            <a:xfrm>
              <a:off x="5556681" y="2706104"/>
              <a:ext cx="42567" cy="10517"/>
            </a:xfrm>
            <a:custGeom>
              <a:rect b="b" l="l" r="r" t="t"/>
              <a:pathLst>
                <a:path extrusionOk="0" h="401" w="1623">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9" name="Google Shape;12769;p74"/>
          <p:cNvGrpSpPr/>
          <p:nvPr/>
        </p:nvGrpSpPr>
        <p:grpSpPr>
          <a:xfrm>
            <a:off x="5364617" y="4123268"/>
            <a:ext cx="285985" cy="322572"/>
            <a:chOff x="5364617" y="4307843"/>
            <a:chExt cx="285985" cy="322572"/>
          </a:xfrm>
        </p:grpSpPr>
        <p:sp>
          <p:nvSpPr>
            <p:cNvPr id="12770" name="Google Shape;12770;p74"/>
            <p:cNvSpPr/>
            <p:nvPr/>
          </p:nvSpPr>
          <p:spPr>
            <a:xfrm>
              <a:off x="5374977" y="4569305"/>
              <a:ext cx="84059" cy="52271"/>
            </a:xfrm>
            <a:custGeom>
              <a:rect b="b" l="l" r="r" t="t"/>
              <a:pathLst>
                <a:path extrusionOk="0" h="1993" w="3205">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4"/>
            <p:cNvSpPr/>
            <p:nvPr/>
          </p:nvSpPr>
          <p:spPr>
            <a:xfrm>
              <a:off x="5466328" y="4489547"/>
              <a:ext cx="84085" cy="132029"/>
            </a:xfrm>
            <a:custGeom>
              <a:rect b="b" l="l" r="r" t="t"/>
              <a:pathLst>
                <a:path extrusionOk="0" h="5034" w="3206">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4"/>
            <p:cNvSpPr/>
            <p:nvPr/>
          </p:nvSpPr>
          <p:spPr>
            <a:xfrm>
              <a:off x="5557835" y="4403731"/>
              <a:ext cx="87731" cy="217846"/>
            </a:xfrm>
            <a:custGeom>
              <a:rect b="b" l="l" r="r" t="t"/>
              <a:pathLst>
                <a:path extrusionOk="0" h="8306" w="3345">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4"/>
            <p:cNvSpPr/>
            <p:nvPr/>
          </p:nvSpPr>
          <p:spPr>
            <a:xfrm>
              <a:off x="5366007" y="4395023"/>
              <a:ext cx="284595" cy="235392"/>
            </a:xfrm>
            <a:custGeom>
              <a:rect b="b" l="l" r="r" t="t"/>
              <a:pathLst>
                <a:path extrusionOk="0" h="8975" w="10851">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4"/>
            <p:cNvSpPr/>
            <p:nvPr/>
          </p:nvSpPr>
          <p:spPr>
            <a:xfrm>
              <a:off x="5384052" y="4584202"/>
              <a:ext cx="64651" cy="10255"/>
            </a:xfrm>
            <a:custGeom>
              <a:rect b="b" l="l" r="r" t="t"/>
              <a:pathLst>
                <a:path extrusionOk="0" h="391" w="2465">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4"/>
            <p:cNvSpPr/>
            <p:nvPr/>
          </p:nvSpPr>
          <p:spPr>
            <a:xfrm>
              <a:off x="5475796" y="4504576"/>
              <a:ext cx="64520" cy="10124"/>
            </a:xfrm>
            <a:custGeom>
              <a:rect b="b" l="l" r="r" t="t"/>
              <a:pathLst>
                <a:path extrusionOk="0" h="386" w="246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4"/>
            <p:cNvSpPr/>
            <p:nvPr/>
          </p:nvSpPr>
          <p:spPr>
            <a:xfrm>
              <a:off x="5567540" y="4418759"/>
              <a:ext cx="64520" cy="10255"/>
            </a:xfrm>
            <a:custGeom>
              <a:rect b="b" l="l" r="r" t="t"/>
              <a:pathLst>
                <a:path extrusionOk="0" h="391" w="246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4"/>
            <p:cNvSpPr/>
            <p:nvPr/>
          </p:nvSpPr>
          <p:spPr>
            <a:xfrm>
              <a:off x="5364617" y="4307843"/>
              <a:ext cx="237149" cy="235366"/>
            </a:xfrm>
            <a:custGeom>
              <a:rect b="b" l="l" r="r" t="t"/>
              <a:pathLst>
                <a:path extrusionOk="0" h="8974" w="9042">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4"/>
            <p:cNvSpPr/>
            <p:nvPr/>
          </p:nvSpPr>
          <p:spPr>
            <a:xfrm>
              <a:off x="5441857" y="4584202"/>
              <a:ext cx="14923" cy="10255"/>
            </a:xfrm>
            <a:custGeom>
              <a:rect b="b" l="l" r="r" t="t"/>
              <a:pathLst>
                <a:path extrusionOk="0" h="391" w="569">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4"/>
            <p:cNvSpPr/>
            <p:nvPr/>
          </p:nvSpPr>
          <p:spPr>
            <a:xfrm>
              <a:off x="5376367" y="4570590"/>
              <a:ext cx="8104" cy="49727"/>
            </a:xfrm>
            <a:custGeom>
              <a:rect b="b" l="l" r="r" t="t"/>
              <a:pathLst>
                <a:path extrusionOk="0" h="1896" w="309">
                  <a:moveTo>
                    <a:pt x="0" y="0"/>
                  </a:moveTo>
                  <a:lnTo>
                    <a:pt x="0" y="1896"/>
                  </a:lnTo>
                  <a:lnTo>
                    <a:pt x="308" y="1896"/>
                  </a:ln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4"/>
            <p:cNvSpPr/>
            <p:nvPr/>
          </p:nvSpPr>
          <p:spPr>
            <a:xfrm>
              <a:off x="5533601" y="4504576"/>
              <a:ext cx="14923" cy="10124"/>
            </a:xfrm>
            <a:custGeom>
              <a:rect b="b" l="l" r="r" t="t"/>
              <a:pathLst>
                <a:path extrusionOk="0" h="386" w="569">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4"/>
            <p:cNvSpPr/>
            <p:nvPr/>
          </p:nvSpPr>
          <p:spPr>
            <a:xfrm>
              <a:off x="5467718" y="4490937"/>
              <a:ext cx="8235" cy="129380"/>
            </a:xfrm>
            <a:custGeom>
              <a:rect b="b" l="l" r="r" t="t"/>
              <a:pathLst>
                <a:path extrusionOk="0" h="4933" w="314">
                  <a:moveTo>
                    <a:pt x="1" y="1"/>
                  </a:moveTo>
                  <a:lnTo>
                    <a:pt x="1" y="2845"/>
                  </a:lnTo>
                  <a:lnTo>
                    <a:pt x="1" y="4933"/>
                  </a:lnTo>
                  <a:lnTo>
                    <a:pt x="314" y="4933"/>
                  </a:lnTo>
                  <a:lnTo>
                    <a:pt x="314" y="2845"/>
                  </a:lnTo>
                  <a:lnTo>
                    <a:pt x="314"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4"/>
            <p:cNvSpPr/>
            <p:nvPr/>
          </p:nvSpPr>
          <p:spPr>
            <a:xfrm>
              <a:off x="5625214" y="4418759"/>
              <a:ext cx="15055" cy="10255"/>
            </a:xfrm>
            <a:custGeom>
              <a:rect b="b" l="l" r="r" t="t"/>
              <a:pathLst>
                <a:path extrusionOk="0" h="391" w="574">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4"/>
            <p:cNvSpPr/>
            <p:nvPr/>
          </p:nvSpPr>
          <p:spPr>
            <a:xfrm>
              <a:off x="5559225" y="4405121"/>
              <a:ext cx="8104" cy="215197"/>
            </a:xfrm>
            <a:custGeom>
              <a:rect b="b" l="l" r="r" t="t"/>
              <a:pathLst>
                <a:path extrusionOk="0" h="8205" w="309">
                  <a:moveTo>
                    <a:pt x="0" y="1"/>
                  </a:moveTo>
                  <a:lnTo>
                    <a:pt x="0" y="3080"/>
                  </a:lnTo>
                  <a:lnTo>
                    <a:pt x="0" y="8205"/>
                  </a:lnTo>
                  <a:lnTo>
                    <a:pt x="308" y="8205"/>
                  </a:lnTo>
                  <a:lnTo>
                    <a:pt x="308" y="3080"/>
                  </a:lnTo>
                  <a:lnTo>
                    <a:pt x="308"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74"/>
          <p:cNvGrpSpPr/>
          <p:nvPr/>
        </p:nvGrpSpPr>
        <p:grpSpPr>
          <a:xfrm>
            <a:off x="7539428" y="2250572"/>
            <a:ext cx="349980" cy="355697"/>
            <a:chOff x="7539428" y="2435147"/>
            <a:chExt cx="349980" cy="355697"/>
          </a:xfrm>
        </p:grpSpPr>
        <p:sp>
          <p:nvSpPr>
            <p:cNvPr id="12785" name="Google Shape;12785;p74"/>
            <p:cNvSpPr/>
            <p:nvPr/>
          </p:nvSpPr>
          <p:spPr>
            <a:xfrm>
              <a:off x="7561249" y="2635316"/>
              <a:ext cx="27932" cy="61215"/>
            </a:xfrm>
            <a:custGeom>
              <a:rect b="b" l="l" r="r" t="t"/>
              <a:pathLst>
                <a:path extrusionOk="0" h="2334" w="1065">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4"/>
            <p:cNvSpPr/>
            <p:nvPr/>
          </p:nvSpPr>
          <p:spPr>
            <a:xfrm>
              <a:off x="7572501" y="2629755"/>
              <a:ext cx="66775" cy="66775"/>
            </a:xfrm>
            <a:custGeom>
              <a:rect b="b" l="l" r="r" t="t"/>
              <a:pathLst>
                <a:path extrusionOk="0" h="2546" w="2546">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4"/>
            <p:cNvSpPr/>
            <p:nvPr/>
          </p:nvSpPr>
          <p:spPr>
            <a:xfrm>
              <a:off x="7583595" y="2713290"/>
              <a:ext cx="33466" cy="33361"/>
            </a:xfrm>
            <a:custGeom>
              <a:rect b="b" l="l" r="r" t="t"/>
              <a:pathLst>
                <a:path extrusionOk="0" h="1272" w="1276">
                  <a:moveTo>
                    <a:pt x="0" y="1"/>
                  </a:moveTo>
                  <a:lnTo>
                    <a:pt x="0" y="1271"/>
                  </a:lnTo>
                  <a:lnTo>
                    <a:pt x="1276" y="1271"/>
                  </a:lnTo>
                  <a:lnTo>
                    <a:pt x="127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4"/>
            <p:cNvSpPr/>
            <p:nvPr/>
          </p:nvSpPr>
          <p:spPr>
            <a:xfrm>
              <a:off x="7544595" y="2726797"/>
              <a:ext cx="111467" cy="58828"/>
            </a:xfrm>
            <a:custGeom>
              <a:rect b="b" l="l" r="r" t="t"/>
              <a:pathLst>
                <a:path extrusionOk="0" h="2243" w="425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4"/>
            <p:cNvSpPr/>
            <p:nvPr/>
          </p:nvSpPr>
          <p:spPr>
            <a:xfrm>
              <a:off x="7566809" y="2657635"/>
              <a:ext cx="66906" cy="61241"/>
            </a:xfrm>
            <a:custGeom>
              <a:rect b="b" l="l" r="r" t="t"/>
              <a:pathLst>
                <a:path extrusionOk="0" h="2335" w="2551">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4"/>
            <p:cNvSpPr/>
            <p:nvPr/>
          </p:nvSpPr>
          <p:spPr>
            <a:xfrm>
              <a:off x="7566809" y="2657635"/>
              <a:ext cx="66775" cy="59851"/>
            </a:xfrm>
            <a:custGeom>
              <a:rect b="b" l="l" r="r" t="t"/>
              <a:pathLst>
                <a:path extrusionOk="0" h="2282" w="2546">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4"/>
            <p:cNvSpPr/>
            <p:nvPr/>
          </p:nvSpPr>
          <p:spPr>
            <a:xfrm>
              <a:off x="7544595" y="2740934"/>
              <a:ext cx="22372" cy="44692"/>
            </a:xfrm>
            <a:custGeom>
              <a:rect b="b" l="l" r="r" t="t"/>
              <a:pathLst>
                <a:path extrusionOk="0" h="1704" w="853">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4"/>
            <p:cNvSpPr/>
            <p:nvPr/>
          </p:nvSpPr>
          <p:spPr>
            <a:xfrm>
              <a:off x="7633690" y="2740934"/>
              <a:ext cx="22372" cy="44692"/>
            </a:xfrm>
            <a:custGeom>
              <a:rect b="b" l="l" r="r" t="t"/>
              <a:pathLst>
                <a:path extrusionOk="0" h="1704" w="853">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4"/>
            <p:cNvSpPr/>
            <p:nvPr/>
          </p:nvSpPr>
          <p:spPr>
            <a:xfrm>
              <a:off x="7678250" y="2445874"/>
              <a:ext cx="27906" cy="61372"/>
            </a:xfrm>
            <a:custGeom>
              <a:rect b="b" l="l" r="r" t="t"/>
              <a:pathLst>
                <a:path extrusionOk="0" h="2340" w="1064">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4"/>
            <p:cNvSpPr/>
            <p:nvPr/>
          </p:nvSpPr>
          <p:spPr>
            <a:xfrm>
              <a:off x="7689475" y="2440445"/>
              <a:ext cx="66775" cy="66801"/>
            </a:xfrm>
            <a:custGeom>
              <a:rect b="b" l="l" r="r" t="t"/>
              <a:pathLst>
                <a:path extrusionOk="0" h="2547" w="2546">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4"/>
            <p:cNvSpPr/>
            <p:nvPr/>
          </p:nvSpPr>
          <p:spPr>
            <a:xfrm>
              <a:off x="7700570" y="2523875"/>
              <a:ext cx="33361" cy="33466"/>
            </a:xfrm>
            <a:custGeom>
              <a:rect b="b" l="l" r="r" t="t"/>
              <a:pathLst>
                <a:path extrusionOk="0" h="1276" w="1272">
                  <a:moveTo>
                    <a:pt x="1" y="0"/>
                  </a:moveTo>
                  <a:lnTo>
                    <a:pt x="1" y="1276"/>
                  </a:lnTo>
                  <a:lnTo>
                    <a:pt x="1271" y="1276"/>
                  </a:lnTo>
                  <a:lnTo>
                    <a:pt x="12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4"/>
            <p:cNvSpPr/>
            <p:nvPr/>
          </p:nvSpPr>
          <p:spPr>
            <a:xfrm>
              <a:off x="7661701" y="2537382"/>
              <a:ext cx="111336" cy="58959"/>
            </a:xfrm>
            <a:custGeom>
              <a:rect b="b" l="l" r="r" t="t"/>
              <a:pathLst>
                <a:path extrusionOk="0" h="2248" w="4245">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4"/>
            <p:cNvSpPr/>
            <p:nvPr/>
          </p:nvSpPr>
          <p:spPr>
            <a:xfrm>
              <a:off x="7661596" y="2551519"/>
              <a:ext cx="22215" cy="44823"/>
            </a:xfrm>
            <a:custGeom>
              <a:rect b="b" l="l" r="r" t="t"/>
              <a:pathLst>
                <a:path extrusionOk="0" h="1709" w="847">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4"/>
            <p:cNvSpPr/>
            <p:nvPr/>
          </p:nvSpPr>
          <p:spPr>
            <a:xfrm>
              <a:off x="7750690" y="2551519"/>
              <a:ext cx="22241" cy="44823"/>
            </a:xfrm>
            <a:custGeom>
              <a:rect b="b" l="l" r="r" t="t"/>
              <a:pathLst>
                <a:path extrusionOk="0" h="1709" w="848">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4"/>
            <p:cNvSpPr/>
            <p:nvPr/>
          </p:nvSpPr>
          <p:spPr>
            <a:xfrm>
              <a:off x="7683784" y="2468220"/>
              <a:ext cx="66933" cy="61241"/>
            </a:xfrm>
            <a:custGeom>
              <a:rect b="b" l="l" r="r" t="t"/>
              <a:pathLst>
                <a:path extrusionOk="0" h="2335" w="2552">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4"/>
            <p:cNvSpPr/>
            <p:nvPr/>
          </p:nvSpPr>
          <p:spPr>
            <a:xfrm>
              <a:off x="7683784" y="2468220"/>
              <a:ext cx="66801" cy="59851"/>
            </a:xfrm>
            <a:custGeom>
              <a:rect b="b" l="l" r="r" t="t"/>
              <a:pathLst>
                <a:path extrusionOk="0" h="2282" w="2547">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4"/>
            <p:cNvSpPr/>
            <p:nvPr/>
          </p:nvSpPr>
          <p:spPr>
            <a:xfrm>
              <a:off x="7811879" y="2607409"/>
              <a:ext cx="44587" cy="39027"/>
            </a:xfrm>
            <a:custGeom>
              <a:rect b="b" l="l" r="r" t="t"/>
              <a:pathLst>
                <a:path extrusionOk="0" h="1488" w="170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4"/>
            <p:cNvSpPr/>
            <p:nvPr/>
          </p:nvSpPr>
          <p:spPr>
            <a:xfrm>
              <a:off x="7811879" y="2607409"/>
              <a:ext cx="30712" cy="39027"/>
            </a:xfrm>
            <a:custGeom>
              <a:rect b="b" l="l" r="r" t="t"/>
              <a:pathLst>
                <a:path extrusionOk="0" h="1488" w="1171">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4"/>
            <p:cNvSpPr/>
            <p:nvPr/>
          </p:nvSpPr>
          <p:spPr>
            <a:xfrm>
              <a:off x="7784131" y="2707625"/>
              <a:ext cx="100215" cy="78001"/>
            </a:xfrm>
            <a:custGeom>
              <a:rect b="b" l="l" r="r" t="t"/>
              <a:pathLst>
                <a:path extrusionOk="0" h="2974" w="3821">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4"/>
            <p:cNvSpPr/>
            <p:nvPr/>
          </p:nvSpPr>
          <p:spPr>
            <a:xfrm>
              <a:off x="7784131" y="2732357"/>
              <a:ext cx="100215" cy="53268"/>
            </a:xfrm>
            <a:custGeom>
              <a:rect b="b" l="l" r="r" t="t"/>
              <a:pathLst>
                <a:path extrusionOk="0" h="2031" w="3821">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4"/>
            <p:cNvSpPr/>
            <p:nvPr/>
          </p:nvSpPr>
          <p:spPr>
            <a:xfrm>
              <a:off x="7795225" y="2629755"/>
              <a:ext cx="78027" cy="77896"/>
            </a:xfrm>
            <a:custGeom>
              <a:rect b="b" l="l" r="r" t="t"/>
              <a:pathLst>
                <a:path extrusionOk="0" h="2970" w="2975">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4"/>
            <p:cNvSpPr/>
            <p:nvPr/>
          </p:nvSpPr>
          <p:spPr>
            <a:xfrm>
              <a:off x="7809545" y="2629755"/>
              <a:ext cx="65228" cy="70080"/>
            </a:xfrm>
            <a:custGeom>
              <a:rect b="b" l="l" r="r" t="t"/>
              <a:pathLst>
                <a:path extrusionOk="0" h="2672" w="2487">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4"/>
            <p:cNvSpPr/>
            <p:nvPr/>
          </p:nvSpPr>
          <p:spPr>
            <a:xfrm>
              <a:off x="7801047" y="2664035"/>
              <a:ext cx="66644" cy="54842"/>
            </a:xfrm>
            <a:custGeom>
              <a:rect b="b" l="l" r="r" t="t"/>
              <a:pathLst>
                <a:path extrusionOk="0" h="2091" w="2541">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4"/>
            <p:cNvSpPr/>
            <p:nvPr/>
          </p:nvSpPr>
          <p:spPr>
            <a:xfrm>
              <a:off x="7801047" y="2664035"/>
              <a:ext cx="66513" cy="54343"/>
            </a:xfrm>
            <a:custGeom>
              <a:rect b="b" l="l" r="r" t="t"/>
              <a:pathLst>
                <a:path extrusionOk="0" h="2072" w="2536">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4"/>
            <p:cNvSpPr/>
            <p:nvPr/>
          </p:nvSpPr>
          <p:spPr>
            <a:xfrm>
              <a:off x="7784131" y="2748251"/>
              <a:ext cx="22241" cy="37374"/>
            </a:xfrm>
            <a:custGeom>
              <a:rect b="b" l="l" r="r" t="t"/>
              <a:pathLst>
                <a:path extrusionOk="0" h="1425" w="848">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4"/>
            <p:cNvSpPr/>
            <p:nvPr/>
          </p:nvSpPr>
          <p:spPr>
            <a:xfrm>
              <a:off x="7862000" y="2748251"/>
              <a:ext cx="22346" cy="37374"/>
            </a:xfrm>
            <a:custGeom>
              <a:rect b="b" l="l" r="r" t="t"/>
              <a:pathLst>
                <a:path extrusionOk="0" h="1425" w="852">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4"/>
            <p:cNvSpPr/>
            <p:nvPr/>
          </p:nvSpPr>
          <p:spPr>
            <a:xfrm>
              <a:off x="7693646" y="2462922"/>
              <a:ext cx="48101" cy="16182"/>
            </a:xfrm>
            <a:custGeom>
              <a:rect b="b" l="l" r="r" t="t"/>
              <a:pathLst>
                <a:path extrusionOk="0" h="617" w="1834">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4"/>
            <p:cNvSpPr/>
            <p:nvPr/>
          </p:nvSpPr>
          <p:spPr>
            <a:xfrm>
              <a:off x="7656403" y="2435147"/>
              <a:ext cx="121827" cy="166387"/>
            </a:xfrm>
            <a:custGeom>
              <a:rect b="b" l="l" r="r" t="t"/>
              <a:pathLst>
                <a:path extrusionOk="0" h="6344" w="4645">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4"/>
            <p:cNvSpPr/>
            <p:nvPr/>
          </p:nvSpPr>
          <p:spPr>
            <a:xfrm>
              <a:off x="7678617" y="2568776"/>
              <a:ext cx="10517" cy="32758"/>
            </a:xfrm>
            <a:custGeom>
              <a:rect b="b" l="l" r="r" t="t"/>
              <a:pathLst>
                <a:path extrusionOk="0" h="1249" w="401">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4"/>
            <p:cNvSpPr/>
            <p:nvPr/>
          </p:nvSpPr>
          <p:spPr>
            <a:xfrm>
              <a:off x="7745393" y="2568776"/>
              <a:ext cx="10491" cy="32758"/>
            </a:xfrm>
            <a:custGeom>
              <a:rect b="b" l="l" r="r" t="t"/>
              <a:pathLst>
                <a:path extrusionOk="0" h="1249" w="40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4"/>
            <p:cNvSpPr/>
            <p:nvPr/>
          </p:nvSpPr>
          <p:spPr>
            <a:xfrm>
              <a:off x="7576645" y="2652337"/>
              <a:ext cx="48127" cy="16077"/>
            </a:xfrm>
            <a:custGeom>
              <a:rect b="b" l="l" r="r" t="t"/>
              <a:pathLst>
                <a:path extrusionOk="0" h="613" w="1835">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4"/>
            <p:cNvSpPr/>
            <p:nvPr/>
          </p:nvSpPr>
          <p:spPr>
            <a:xfrm>
              <a:off x="7539428" y="2624457"/>
              <a:ext cx="121801" cy="166387"/>
            </a:xfrm>
            <a:custGeom>
              <a:rect b="b" l="l" r="r" t="t"/>
              <a:pathLst>
                <a:path extrusionOk="0" h="6344" w="4644">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4"/>
            <p:cNvSpPr/>
            <p:nvPr/>
          </p:nvSpPr>
          <p:spPr>
            <a:xfrm>
              <a:off x="7561643" y="2758113"/>
              <a:ext cx="10491" cy="32732"/>
            </a:xfrm>
            <a:custGeom>
              <a:rect b="b" l="l" r="r" t="t"/>
              <a:pathLst>
                <a:path extrusionOk="0" h="1248" w="40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4"/>
            <p:cNvSpPr/>
            <p:nvPr/>
          </p:nvSpPr>
          <p:spPr>
            <a:xfrm>
              <a:off x="7628523" y="2758113"/>
              <a:ext cx="10491" cy="32732"/>
            </a:xfrm>
            <a:custGeom>
              <a:rect b="b" l="l" r="r" t="t"/>
              <a:pathLst>
                <a:path extrusionOk="0" h="1248" w="40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4"/>
            <p:cNvSpPr/>
            <p:nvPr/>
          </p:nvSpPr>
          <p:spPr>
            <a:xfrm>
              <a:off x="7778833" y="2602243"/>
              <a:ext cx="110575" cy="188602"/>
            </a:xfrm>
            <a:custGeom>
              <a:rect b="b" l="l" r="r" t="t"/>
              <a:pathLst>
                <a:path extrusionOk="0" h="7191" w="4216">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4"/>
            <p:cNvSpPr/>
            <p:nvPr/>
          </p:nvSpPr>
          <p:spPr>
            <a:xfrm>
              <a:off x="7801152" y="2765037"/>
              <a:ext cx="10517" cy="25808"/>
            </a:xfrm>
            <a:custGeom>
              <a:rect b="b" l="l" r="r" t="t"/>
              <a:pathLst>
                <a:path extrusionOk="0" h="984" w="401">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4"/>
            <p:cNvSpPr/>
            <p:nvPr/>
          </p:nvSpPr>
          <p:spPr>
            <a:xfrm>
              <a:off x="7856807" y="2765037"/>
              <a:ext cx="10517" cy="25808"/>
            </a:xfrm>
            <a:custGeom>
              <a:rect b="b" l="l" r="r" t="t"/>
              <a:pathLst>
                <a:path extrusionOk="0" h="984" w="401">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4"/>
            <p:cNvSpPr/>
            <p:nvPr/>
          </p:nvSpPr>
          <p:spPr>
            <a:xfrm>
              <a:off x="7648429" y="2613442"/>
              <a:ext cx="136094" cy="110654"/>
            </a:xfrm>
            <a:custGeom>
              <a:rect b="b" l="l" r="r" t="t"/>
              <a:pathLst>
                <a:path extrusionOk="0" h="4219" w="5189">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3" name="Google Shape;12823;p74"/>
          <p:cNvGrpSpPr/>
          <p:nvPr/>
        </p:nvGrpSpPr>
        <p:grpSpPr>
          <a:xfrm>
            <a:off x="6276285" y="4105355"/>
            <a:ext cx="224927" cy="360785"/>
            <a:chOff x="6276285" y="4289930"/>
            <a:chExt cx="224927" cy="360785"/>
          </a:xfrm>
        </p:grpSpPr>
        <p:sp>
          <p:nvSpPr>
            <p:cNvPr id="12824" name="Google Shape;12824;p74"/>
            <p:cNvSpPr/>
            <p:nvPr/>
          </p:nvSpPr>
          <p:spPr>
            <a:xfrm>
              <a:off x="6292940" y="4329035"/>
              <a:ext cx="191487" cy="202817"/>
            </a:xfrm>
            <a:custGeom>
              <a:rect b="b" l="l" r="r" t="t"/>
              <a:pathLst>
                <a:path extrusionOk="0" h="7733" w="7301">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4"/>
            <p:cNvSpPr/>
            <p:nvPr/>
          </p:nvSpPr>
          <p:spPr>
            <a:xfrm>
              <a:off x="6292940" y="4329035"/>
              <a:ext cx="191487" cy="22477"/>
            </a:xfrm>
            <a:custGeom>
              <a:rect b="b" l="l" r="r" t="t"/>
              <a:pathLst>
                <a:path extrusionOk="0" h="857" w="7301">
                  <a:moveTo>
                    <a:pt x="1" y="0"/>
                  </a:moveTo>
                  <a:lnTo>
                    <a:pt x="1" y="857"/>
                  </a:lnTo>
                  <a:lnTo>
                    <a:pt x="7300" y="857"/>
                  </a:lnTo>
                  <a:lnTo>
                    <a:pt x="730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4"/>
            <p:cNvSpPr/>
            <p:nvPr/>
          </p:nvSpPr>
          <p:spPr>
            <a:xfrm>
              <a:off x="6281583" y="4312118"/>
              <a:ext cx="214069" cy="22503"/>
            </a:xfrm>
            <a:custGeom>
              <a:rect b="b" l="l" r="r" t="t"/>
              <a:pathLst>
                <a:path extrusionOk="0" h="858" w="8162">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4"/>
            <p:cNvSpPr/>
            <p:nvPr/>
          </p:nvSpPr>
          <p:spPr>
            <a:xfrm>
              <a:off x="6276285" y="4289930"/>
              <a:ext cx="224927" cy="360785"/>
            </a:xfrm>
            <a:custGeom>
              <a:rect b="b" l="l" r="r" t="t"/>
              <a:pathLst>
                <a:path extrusionOk="0" h="13756" w="8576">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4"/>
            <p:cNvSpPr/>
            <p:nvPr/>
          </p:nvSpPr>
          <p:spPr>
            <a:xfrm>
              <a:off x="6312846" y="4379890"/>
              <a:ext cx="148736" cy="106903"/>
            </a:xfrm>
            <a:custGeom>
              <a:rect b="b" l="l" r="r" t="t"/>
              <a:pathLst>
                <a:path extrusionOk="0" h="4076" w="5671">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9" name="Google Shape;12829;p74"/>
          <p:cNvGrpSpPr/>
          <p:nvPr/>
        </p:nvGrpSpPr>
        <p:grpSpPr>
          <a:xfrm>
            <a:off x="6650604" y="4158466"/>
            <a:ext cx="356405" cy="278431"/>
            <a:chOff x="6650604" y="4343041"/>
            <a:chExt cx="356405" cy="278431"/>
          </a:xfrm>
        </p:grpSpPr>
        <p:sp>
          <p:nvSpPr>
            <p:cNvPr id="12830" name="Google Shape;12830;p74"/>
            <p:cNvSpPr/>
            <p:nvPr/>
          </p:nvSpPr>
          <p:spPr>
            <a:xfrm>
              <a:off x="6711688" y="4354397"/>
              <a:ext cx="284096" cy="17310"/>
            </a:xfrm>
            <a:custGeom>
              <a:rect b="b" l="l" r="r" t="t"/>
              <a:pathLst>
                <a:path extrusionOk="0" h="660" w="10832">
                  <a:moveTo>
                    <a:pt x="0" y="1"/>
                  </a:moveTo>
                  <a:lnTo>
                    <a:pt x="0" y="660"/>
                  </a:lnTo>
                  <a:lnTo>
                    <a:pt x="10831" y="660"/>
                  </a:lnTo>
                  <a:lnTo>
                    <a:pt x="1083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4"/>
            <p:cNvSpPr/>
            <p:nvPr/>
          </p:nvSpPr>
          <p:spPr>
            <a:xfrm>
              <a:off x="6793334" y="4550631"/>
              <a:ext cx="202319" cy="17074"/>
            </a:xfrm>
            <a:custGeom>
              <a:rect b="b" l="l" r="r" t="t"/>
              <a:pathLst>
                <a:path extrusionOk="0" h="651" w="7714">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4"/>
            <p:cNvSpPr/>
            <p:nvPr/>
          </p:nvSpPr>
          <p:spPr>
            <a:xfrm>
              <a:off x="6816546" y="4465077"/>
              <a:ext cx="22608" cy="52901"/>
            </a:xfrm>
            <a:custGeom>
              <a:rect b="b" l="l" r="r" t="t"/>
              <a:pathLst>
                <a:path extrusionOk="0" h="2017" w="862">
                  <a:moveTo>
                    <a:pt x="1" y="0"/>
                  </a:moveTo>
                  <a:lnTo>
                    <a:pt x="1" y="2017"/>
                  </a:lnTo>
                  <a:lnTo>
                    <a:pt x="862" y="2017"/>
                  </a:lnTo>
                  <a:lnTo>
                    <a:pt x="862"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4"/>
            <p:cNvSpPr/>
            <p:nvPr/>
          </p:nvSpPr>
          <p:spPr>
            <a:xfrm>
              <a:off x="6856936" y="4439584"/>
              <a:ext cx="22608" cy="76506"/>
            </a:xfrm>
            <a:custGeom>
              <a:rect b="b" l="l" r="r" t="t"/>
              <a:pathLst>
                <a:path extrusionOk="0" h="2917" w="862">
                  <a:moveTo>
                    <a:pt x="0" y="0"/>
                  </a:moveTo>
                  <a:lnTo>
                    <a:pt x="0" y="2916"/>
                  </a:lnTo>
                  <a:lnTo>
                    <a:pt x="862" y="2916"/>
                  </a:lnTo>
                  <a:lnTo>
                    <a:pt x="86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4"/>
            <p:cNvSpPr/>
            <p:nvPr/>
          </p:nvSpPr>
          <p:spPr>
            <a:xfrm>
              <a:off x="6897326" y="4453852"/>
              <a:ext cx="21480" cy="62238"/>
            </a:xfrm>
            <a:custGeom>
              <a:rect b="b" l="l" r="r" t="t"/>
              <a:pathLst>
                <a:path extrusionOk="0" h="2373" w="819">
                  <a:moveTo>
                    <a:pt x="0" y="0"/>
                  </a:moveTo>
                  <a:lnTo>
                    <a:pt x="0" y="2372"/>
                  </a:lnTo>
                  <a:lnTo>
                    <a:pt x="818" y="2372"/>
                  </a:lnTo>
                  <a:lnTo>
                    <a:pt x="818"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4"/>
            <p:cNvSpPr/>
            <p:nvPr/>
          </p:nvSpPr>
          <p:spPr>
            <a:xfrm>
              <a:off x="6937822" y="4407403"/>
              <a:ext cx="22634" cy="108818"/>
            </a:xfrm>
            <a:custGeom>
              <a:rect b="b" l="l" r="r" t="t"/>
              <a:pathLst>
                <a:path extrusionOk="0" h="4149" w="863">
                  <a:moveTo>
                    <a:pt x="1" y="0"/>
                  </a:moveTo>
                  <a:lnTo>
                    <a:pt x="1" y="4148"/>
                  </a:lnTo>
                  <a:lnTo>
                    <a:pt x="862" y="4148"/>
                  </a:lnTo>
                  <a:lnTo>
                    <a:pt x="862"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4"/>
            <p:cNvSpPr/>
            <p:nvPr/>
          </p:nvSpPr>
          <p:spPr>
            <a:xfrm>
              <a:off x="6721025" y="4376979"/>
              <a:ext cx="265422" cy="165732"/>
            </a:xfrm>
            <a:custGeom>
              <a:rect b="b" l="l" r="r" t="t"/>
              <a:pathLst>
                <a:path extrusionOk="0" h="6319" w="1012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4"/>
            <p:cNvSpPr/>
            <p:nvPr/>
          </p:nvSpPr>
          <p:spPr>
            <a:xfrm>
              <a:off x="6720894" y="4371681"/>
              <a:ext cx="265553" cy="105671"/>
            </a:xfrm>
            <a:custGeom>
              <a:rect b="b" l="l" r="r" t="t"/>
              <a:pathLst>
                <a:path extrusionOk="0" h="4029" w="10125">
                  <a:moveTo>
                    <a:pt x="0" y="1"/>
                  </a:moveTo>
                  <a:lnTo>
                    <a:pt x="0" y="4028"/>
                  </a:lnTo>
                  <a:lnTo>
                    <a:pt x="318" y="4028"/>
                  </a:lnTo>
                  <a:lnTo>
                    <a:pt x="318" y="487"/>
                  </a:lnTo>
                  <a:lnTo>
                    <a:pt x="10124" y="487"/>
                  </a:lnTo>
                  <a:lnTo>
                    <a:pt x="1012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4"/>
            <p:cNvSpPr/>
            <p:nvPr/>
          </p:nvSpPr>
          <p:spPr>
            <a:xfrm>
              <a:off x="6711688" y="4354397"/>
              <a:ext cx="8970" cy="11383"/>
            </a:xfrm>
            <a:custGeom>
              <a:rect b="b" l="l" r="r" t="t"/>
              <a:pathLst>
                <a:path extrusionOk="0" h="434" w="342">
                  <a:moveTo>
                    <a:pt x="0" y="1"/>
                  </a:moveTo>
                  <a:lnTo>
                    <a:pt x="0" y="434"/>
                  </a:lnTo>
                  <a:lnTo>
                    <a:pt x="342" y="434"/>
                  </a:lnTo>
                  <a:lnTo>
                    <a:pt x="3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4"/>
            <p:cNvSpPr/>
            <p:nvPr/>
          </p:nvSpPr>
          <p:spPr>
            <a:xfrm>
              <a:off x="6793334" y="4555064"/>
              <a:ext cx="10622" cy="10360"/>
            </a:xfrm>
            <a:custGeom>
              <a:rect b="b" l="l" r="r" t="t"/>
              <a:pathLst>
                <a:path extrusionOk="0" h="395" w="405">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4"/>
            <p:cNvSpPr/>
            <p:nvPr/>
          </p:nvSpPr>
          <p:spPr>
            <a:xfrm>
              <a:off x="6661698" y="4488551"/>
              <a:ext cx="121932" cy="121801"/>
            </a:xfrm>
            <a:custGeom>
              <a:rect b="b" l="l" r="r" t="t"/>
              <a:pathLst>
                <a:path extrusionOk="0" h="4644" w="4649">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4"/>
            <p:cNvSpPr/>
            <p:nvPr/>
          </p:nvSpPr>
          <p:spPr>
            <a:xfrm>
              <a:off x="6650604" y="4343041"/>
              <a:ext cx="356405" cy="278431"/>
            </a:xfrm>
            <a:custGeom>
              <a:rect b="b" l="l" r="r" t="t"/>
              <a:pathLst>
                <a:path extrusionOk="0" h="10616" w="13589">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4"/>
            <p:cNvSpPr/>
            <p:nvPr/>
          </p:nvSpPr>
          <p:spPr>
            <a:xfrm>
              <a:off x="6810880" y="4455740"/>
              <a:ext cx="33833" cy="71706"/>
            </a:xfrm>
            <a:custGeom>
              <a:rect b="b" l="l" r="r" t="t"/>
              <a:pathLst>
                <a:path extrusionOk="0" h="2734" w="129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4"/>
            <p:cNvSpPr/>
            <p:nvPr/>
          </p:nvSpPr>
          <p:spPr>
            <a:xfrm>
              <a:off x="6851245" y="4428359"/>
              <a:ext cx="33991" cy="99087"/>
            </a:xfrm>
            <a:custGeom>
              <a:rect b="b" l="l" r="r" t="t"/>
              <a:pathLst>
                <a:path extrusionOk="0" h="3778" w="1296">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4"/>
            <p:cNvSpPr/>
            <p:nvPr/>
          </p:nvSpPr>
          <p:spPr>
            <a:xfrm>
              <a:off x="6891766" y="4442600"/>
              <a:ext cx="33833" cy="84846"/>
            </a:xfrm>
            <a:custGeom>
              <a:rect b="b" l="l" r="r" t="t"/>
              <a:pathLst>
                <a:path extrusionOk="0" h="3235" w="129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4"/>
            <p:cNvSpPr/>
            <p:nvPr/>
          </p:nvSpPr>
          <p:spPr>
            <a:xfrm>
              <a:off x="6932156" y="4396046"/>
              <a:ext cx="33965" cy="131400"/>
            </a:xfrm>
            <a:custGeom>
              <a:rect b="b" l="l" r="r" t="t"/>
              <a:pathLst>
                <a:path extrusionOk="0" h="5010" w="1295">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4"/>
            <p:cNvSpPr/>
            <p:nvPr/>
          </p:nvSpPr>
          <p:spPr>
            <a:xfrm>
              <a:off x="6736526" y="4410183"/>
              <a:ext cx="45610" cy="11383"/>
            </a:xfrm>
            <a:custGeom>
              <a:rect b="b" l="l" r="r" t="t"/>
              <a:pathLst>
                <a:path extrusionOk="0" h="434" w="1739">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4"/>
            <p:cNvSpPr/>
            <p:nvPr/>
          </p:nvSpPr>
          <p:spPr>
            <a:xfrm>
              <a:off x="6736526" y="4428096"/>
              <a:ext cx="62002" cy="11278"/>
            </a:xfrm>
            <a:custGeom>
              <a:rect b="b" l="l" r="r" t="t"/>
              <a:pathLst>
                <a:path extrusionOk="0" h="430" w="2364">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4"/>
            <p:cNvSpPr/>
            <p:nvPr/>
          </p:nvSpPr>
          <p:spPr>
            <a:xfrm>
              <a:off x="6737286" y="4445774"/>
              <a:ext cx="60612" cy="11252"/>
            </a:xfrm>
            <a:custGeom>
              <a:rect b="b" l="l" r="r" t="t"/>
              <a:pathLst>
                <a:path extrusionOk="0" h="429" w="2311">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4"/>
            <p:cNvSpPr/>
            <p:nvPr/>
          </p:nvSpPr>
          <p:spPr>
            <a:xfrm>
              <a:off x="6737286" y="4463556"/>
              <a:ext cx="60612" cy="11252"/>
            </a:xfrm>
            <a:custGeom>
              <a:rect b="b" l="l" r="r" t="t"/>
              <a:pathLst>
                <a:path extrusionOk="0" h="429" w="2311">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4"/>
            <p:cNvSpPr/>
            <p:nvPr/>
          </p:nvSpPr>
          <p:spPr>
            <a:xfrm>
              <a:off x="6680766" y="4514280"/>
              <a:ext cx="39027" cy="70080"/>
            </a:xfrm>
            <a:custGeom>
              <a:rect b="b" l="l" r="r" t="t"/>
              <a:pathLst>
                <a:path extrusionOk="0" h="2672" w="1488">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4"/>
            <p:cNvSpPr/>
            <p:nvPr/>
          </p:nvSpPr>
          <p:spPr>
            <a:xfrm>
              <a:off x="6687323" y="4514332"/>
              <a:ext cx="77004" cy="70395"/>
            </a:xfrm>
            <a:custGeom>
              <a:rect b="b" l="l" r="r" t="t"/>
              <a:pathLst>
                <a:path extrusionOk="0" h="2684" w="2936">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2" name="Google Shape;12852;p74"/>
          <p:cNvGrpSpPr/>
          <p:nvPr/>
        </p:nvGrpSpPr>
        <p:grpSpPr>
          <a:xfrm>
            <a:off x="5787274" y="4124003"/>
            <a:ext cx="322572" cy="321208"/>
            <a:chOff x="5787274" y="4308578"/>
            <a:chExt cx="322572" cy="321208"/>
          </a:xfrm>
        </p:grpSpPr>
        <p:sp>
          <p:nvSpPr>
            <p:cNvPr id="12853" name="Google Shape;12853;p74"/>
            <p:cNvSpPr/>
            <p:nvPr/>
          </p:nvSpPr>
          <p:spPr>
            <a:xfrm>
              <a:off x="5791942" y="4496865"/>
              <a:ext cx="56678" cy="128252"/>
            </a:xfrm>
            <a:custGeom>
              <a:rect b="b" l="l" r="r" t="t"/>
              <a:pathLst>
                <a:path extrusionOk="0" h="4890" w="2161">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4"/>
            <p:cNvSpPr/>
            <p:nvPr/>
          </p:nvSpPr>
          <p:spPr>
            <a:xfrm>
              <a:off x="5791942" y="4496865"/>
              <a:ext cx="27014" cy="128252"/>
            </a:xfrm>
            <a:custGeom>
              <a:rect b="b" l="l" r="r" t="t"/>
              <a:pathLst>
                <a:path extrusionOk="0" h="4890" w="103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4"/>
            <p:cNvSpPr/>
            <p:nvPr/>
          </p:nvSpPr>
          <p:spPr>
            <a:xfrm>
              <a:off x="5877365" y="4465208"/>
              <a:ext cx="56704" cy="159909"/>
            </a:xfrm>
            <a:custGeom>
              <a:rect b="b" l="l" r="r" t="t"/>
              <a:pathLst>
                <a:path extrusionOk="0" h="6097" w="2162">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4"/>
            <p:cNvSpPr/>
            <p:nvPr/>
          </p:nvSpPr>
          <p:spPr>
            <a:xfrm>
              <a:off x="5877365" y="4465208"/>
              <a:ext cx="27172" cy="159909"/>
            </a:xfrm>
            <a:custGeom>
              <a:rect b="b" l="l" r="r" t="t"/>
              <a:pathLst>
                <a:path extrusionOk="0" h="6097" w="1036">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4"/>
            <p:cNvSpPr/>
            <p:nvPr/>
          </p:nvSpPr>
          <p:spPr>
            <a:xfrm>
              <a:off x="5962945" y="4433525"/>
              <a:ext cx="56678" cy="191592"/>
            </a:xfrm>
            <a:custGeom>
              <a:rect b="b" l="l" r="r" t="t"/>
              <a:pathLst>
                <a:path extrusionOk="0" h="7305" w="2161">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4"/>
            <p:cNvSpPr/>
            <p:nvPr/>
          </p:nvSpPr>
          <p:spPr>
            <a:xfrm>
              <a:off x="5962945" y="4433525"/>
              <a:ext cx="27014" cy="191592"/>
            </a:xfrm>
            <a:custGeom>
              <a:rect b="b" l="l" r="r" t="t"/>
              <a:pathLst>
                <a:path extrusionOk="0" h="7305" w="103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4"/>
            <p:cNvSpPr/>
            <p:nvPr/>
          </p:nvSpPr>
          <p:spPr>
            <a:xfrm>
              <a:off x="6048499" y="4401843"/>
              <a:ext cx="56573" cy="223275"/>
            </a:xfrm>
            <a:custGeom>
              <a:rect b="b" l="l" r="r" t="t"/>
              <a:pathLst>
                <a:path extrusionOk="0" h="8513" w="2157">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4"/>
            <p:cNvSpPr/>
            <p:nvPr/>
          </p:nvSpPr>
          <p:spPr>
            <a:xfrm>
              <a:off x="6048499" y="4401843"/>
              <a:ext cx="27041" cy="223275"/>
            </a:xfrm>
            <a:custGeom>
              <a:rect b="b" l="l" r="r" t="t"/>
              <a:pathLst>
                <a:path extrusionOk="0" h="8513" w="1031">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4"/>
            <p:cNvSpPr/>
            <p:nvPr/>
          </p:nvSpPr>
          <p:spPr>
            <a:xfrm>
              <a:off x="5805554" y="4313246"/>
              <a:ext cx="290811" cy="117289"/>
            </a:xfrm>
            <a:custGeom>
              <a:rect b="b" l="l" r="r" t="t"/>
              <a:pathLst>
                <a:path extrusionOk="0" h="4472" w="11088">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4"/>
            <p:cNvSpPr/>
            <p:nvPr/>
          </p:nvSpPr>
          <p:spPr>
            <a:xfrm>
              <a:off x="5787274" y="4492196"/>
              <a:ext cx="66146" cy="137589"/>
            </a:xfrm>
            <a:custGeom>
              <a:rect b="b" l="l" r="r" t="t"/>
              <a:pathLst>
                <a:path extrusionOk="0" h="5246" w="2522">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4"/>
            <p:cNvSpPr/>
            <p:nvPr/>
          </p:nvSpPr>
          <p:spPr>
            <a:xfrm>
              <a:off x="5872697" y="4460409"/>
              <a:ext cx="66172" cy="169377"/>
            </a:xfrm>
            <a:custGeom>
              <a:rect b="b" l="l" r="r" t="t"/>
              <a:pathLst>
                <a:path extrusionOk="0" h="6458" w="2523">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4"/>
            <p:cNvSpPr/>
            <p:nvPr/>
          </p:nvSpPr>
          <p:spPr>
            <a:xfrm>
              <a:off x="5958277" y="4428726"/>
              <a:ext cx="66015" cy="201060"/>
            </a:xfrm>
            <a:custGeom>
              <a:rect b="b" l="l" r="r" t="t"/>
              <a:pathLst>
                <a:path extrusionOk="0" h="7666" w="2517">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4"/>
            <p:cNvSpPr/>
            <p:nvPr/>
          </p:nvSpPr>
          <p:spPr>
            <a:xfrm>
              <a:off x="6043831" y="4397043"/>
              <a:ext cx="66015" cy="232743"/>
            </a:xfrm>
            <a:custGeom>
              <a:rect b="b" l="l" r="r" t="t"/>
              <a:pathLst>
                <a:path extrusionOk="0" h="8874" w="2517">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4"/>
            <p:cNvSpPr/>
            <p:nvPr/>
          </p:nvSpPr>
          <p:spPr>
            <a:xfrm>
              <a:off x="5848856" y="4308578"/>
              <a:ext cx="252912" cy="90144"/>
            </a:xfrm>
            <a:custGeom>
              <a:rect b="b" l="l" r="r" t="t"/>
              <a:pathLst>
                <a:path extrusionOk="0" h="3437" w="9643">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4"/>
            <p:cNvSpPr/>
            <p:nvPr/>
          </p:nvSpPr>
          <p:spPr>
            <a:xfrm>
              <a:off x="5800886" y="4390722"/>
              <a:ext cx="194975" cy="44482"/>
            </a:xfrm>
            <a:custGeom>
              <a:rect b="b" l="l" r="r" t="t"/>
              <a:pathLst>
                <a:path extrusionOk="0" h="1696" w="7434">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8" name="Google Shape;12868;p74"/>
          <p:cNvGrpSpPr/>
          <p:nvPr/>
        </p:nvGrpSpPr>
        <p:grpSpPr>
          <a:xfrm>
            <a:off x="7139485" y="4105093"/>
            <a:ext cx="253200" cy="360418"/>
            <a:chOff x="7139485" y="4289668"/>
            <a:chExt cx="253200" cy="360418"/>
          </a:xfrm>
        </p:grpSpPr>
        <p:sp>
          <p:nvSpPr>
            <p:cNvPr id="12869" name="Google Shape;12869;p74"/>
            <p:cNvSpPr/>
            <p:nvPr/>
          </p:nvSpPr>
          <p:spPr>
            <a:xfrm>
              <a:off x="7243477" y="4402105"/>
              <a:ext cx="50881" cy="50750"/>
            </a:xfrm>
            <a:custGeom>
              <a:rect b="b" l="l" r="r" t="t"/>
              <a:pathLst>
                <a:path extrusionOk="0" h="1935" w="1940">
                  <a:moveTo>
                    <a:pt x="1" y="0"/>
                  </a:moveTo>
                  <a:lnTo>
                    <a:pt x="1" y="1935"/>
                  </a:lnTo>
                  <a:lnTo>
                    <a:pt x="1940" y="1935"/>
                  </a:lnTo>
                  <a:lnTo>
                    <a:pt x="194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4"/>
            <p:cNvSpPr/>
            <p:nvPr/>
          </p:nvSpPr>
          <p:spPr>
            <a:xfrm>
              <a:off x="7243477" y="4402105"/>
              <a:ext cx="50881" cy="33912"/>
            </a:xfrm>
            <a:custGeom>
              <a:rect b="b" l="l" r="r" t="t"/>
              <a:pathLst>
                <a:path extrusionOk="0" h="1293" w="194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4"/>
            <p:cNvSpPr/>
            <p:nvPr/>
          </p:nvSpPr>
          <p:spPr>
            <a:xfrm>
              <a:off x="7189842" y="4435912"/>
              <a:ext cx="158152" cy="73489"/>
            </a:xfrm>
            <a:custGeom>
              <a:rect b="b" l="l" r="r" t="t"/>
              <a:pathLst>
                <a:path extrusionOk="0" h="2802" w="603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4"/>
            <p:cNvSpPr/>
            <p:nvPr/>
          </p:nvSpPr>
          <p:spPr>
            <a:xfrm>
              <a:off x="7189973" y="4456868"/>
              <a:ext cx="28168" cy="52534"/>
            </a:xfrm>
            <a:custGeom>
              <a:rect b="b" l="l" r="r" t="t"/>
              <a:pathLst>
                <a:path extrusionOk="0" h="2003" w="1074">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4"/>
            <p:cNvSpPr/>
            <p:nvPr/>
          </p:nvSpPr>
          <p:spPr>
            <a:xfrm>
              <a:off x="7319720" y="4456868"/>
              <a:ext cx="28273" cy="52534"/>
            </a:xfrm>
            <a:custGeom>
              <a:rect b="b" l="l" r="r" t="t"/>
              <a:pathLst>
                <a:path extrusionOk="0" h="2003" w="1078">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4"/>
            <p:cNvSpPr/>
            <p:nvPr/>
          </p:nvSpPr>
          <p:spPr>
            <a:xfrm>
              <a:off x="7223806" y="4334464"/>
              <a:ext cx="90380" cy="84584"/>
            </a:xfrm>
            <a:custGeom>
              <a:rect b="b" l="l" r="r" t="t"/>
              <a:pathLst>
                <a:path extrusionOk="0" h="3225" w="3446">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4"/>
            <p:cNvSpPr/>
            <p:nvPr/>
          </p:nvSpPr>
          <p:spPr>
            <a:xfrm>
              <a:off x="7223806" y="4334333"/>
              <a:ext cx="43433" cy="84584"/>
            </a:xfrm>
            <a:custGeom>
              <a:rect b="b" l="l" r="r" t="t"/>
              <a:pathLst>
                <a:path extrusionOk="0" h="3225" w="1656">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4"/>
            <p:cNvSpPr/>
            <p:nvPr/>
          </p:nvSpPr>
          <p:spPr>
            <a:xfrm>
              <a:off x="7218246" y="4294834"/>
              <a:ext cx="101605" cy="73463"/>
            </a:xfrm>
            <a:custGeom>
              <a:rect b="b" l="l" r="r" t="t"/>
              <a:pathLst>
                <a:path extrusionOk="0" h="2801" w="3874">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4"/>
            <p:cNvSpPr/>
            <p:nvPr/>
          </p:nvSpPr>
          <p:spPr>
            <a:xfrm>
              <a:off x="7218115" y="4294834"/>
              <a:ext cx="42934" cy="73463"/>
            </a:xfrm>
            <a:custGeom>
              <a:rect b="b" l="l" r="r" t="t"/>
              <a:pathLst>
                <a:path extrusionOk="0" h="2801" w="1637">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4"/>
            <p:cNvSpPr/>
            <p:nvPr/>
          </p:nvSpPr>
          <p:spPr>
            <a:xfrm>
              <a:off x="7257613" y="4622206"/>
              <a:ext cx="22608" cy="22608"/>
            </a:xfrm>
            <a:custGeom>
              <a:rect b="b" l="l" r="r" t="t"/>
              <a:pathLst>
                <a:path extrusionOk="0" h="862" w="862">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4"/>
            <p:cNvSpPr/>
            <p:nvPr/>
          </p:nvSpPr>
          <p:spPr>
            <a:xfrm>
              <a:off x="7150343" y="4622206"/>
              <a:ext cx="22634" cy="22608"/>
            </a:xfrm>
            <a:custGeom>
              <a:rect b="b" l="l" r="r" t="t"/>
              <a:pathLst>
                <a:path extrusionOk="0" h="862" w="863">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4"/>
            <p:cNvSpPr/>
            <p:nvPr/>
          </p:nvSpPr>
          <p:spPr>
            <a:xfrm>
              <a:off x="7364884" y="4622206"/>
              <a:ext cx="22608" cy="22608"/>
            </a:xfrm>
            <a:custGeom>
              <a:rect b="b" l="l" r="r" t="t"/>
              <a:pathLst>
                <a:path extrusionOk="0" h="862" w="862">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4"/>
            <p:cNvSpPr/>
            <p:nvPr/>
          </p:nvSpPr>
          <p:spPr>
            <a:xfrm>
              <a:off x="7184675" y="4289668"/>
              <a:ext cx="168748" cy="224901"/>
            </a:xfrm>
            <a:custGeom>
              <a:rect b="b" l="l" r="r" t="t"/>
              <a:pathLst>
                <a:path extrusionOk="0" h="8575" w="6434">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4"/>
            <p:cNvSpPr/>
            <p:nvPr/>
          </p:nvSpPr>
          <p:spPr>
            <a:xfrm>
              <a:off x="7263436" y="4464867"/>
              <a:ext cx="10937" cy="49990"/>
            </a:xfrm>
            <a:custGeom>
              <a:rect b="b" l="l" r="r" t="t"/>
              <a:pathLst>
                <a:path extrusionOk="0" h="1906" w="417">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4"/>
            <p:cNvSpPr/>
            <p:nvPr/>
          </p:nvSpPr>
          <p:spPr>
            <a:xfrm>
              <a:off x="7212633" y="4475516"/>
              <a:ext cx="10989" cy="39472"/>
            </a:xfrm>
            <a:custGeom>
              <a:rect b="b" l="l" r="r" t="t"/>
              <a:pathLst>
                <a:path extrusionOk="0" h="1505" w="419">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4"/>
            <p:cNvSpPr/>
            <p:nvPr/>
          </p:nvSpPr>
          <p:spPr>
            <a:xfrm>
              <a:off x="7314212" y="4475516"/>
              <a:ext cx="11016" cy="39472"/>
            </a:xfrm>
            <a:custGeom>
              <a:rect b="b" l="l" r="r" t="t"/>
              <a:pathLst>
                <a:path extrusionOk="0" h="1505" w="42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4"/>
            <p:cNvSpPr/>
            <p:nvPr/>
          </p:nvSpPr>
          <p:spPr>
            <a:xfrm>
              <a:off x="7246755" y="4616882"/>
              <a:ext cx="38790" cy="33204"/>
            </a:xfrm>
            <a:custGeom>
              <a:rect b="b" l="l" r="r" t="t"/>
              <a:pathLst>
                <a:path extrusionOk="0" h="1266" w="1479">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4"/>
            <p:cNvSpPr/>
            <p:nvPr/>
          </p:nvSpPr>
          <p:spPr>
            <a:xfrm>
              <a:off x="7139485" y="4616882"/>
              <a:ext cx="38790" cy="33204"/>
            </a:xfrm>
            <a:custGeom>
              <a:rect b="b" l="l" r="r" t="t"/>
              <a:pathLst>
                <a:path extrusionOk="0" h="1266" w="1479">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4"/>
            <p:cNvSpPr/>
            <p:nvPr/>
          </p:nvSpPr>
          <p:spPr>
            <a:xfrm>
              <a:off x="7354026" y="4616882"/>
              <a:ext cx="38659" cy="33204"/>
            </a:xfrm>
            <a:custGeom>
              <a:rect b="b" l="l" r="r" t="t"/>
              <a:pathLst>
                <a:path extrusionOk="0" h="1266" w="1474">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4"/>
            <p:cNvSpPr/>
            <p:nvPr/>
          </p:nvSpPr>
          <p:spPr>
            <a:xfrm>
              <a:off x="7174315" y="4526240"/>
              <a:ext cx="189074" cy="84531"/>
            </a:xfrm>
            <a:custGeom>
              <a:rect b="b" l="l" r="r" t="t"/>
              <a:pathLst>
                <a:path extrusionOk="0" h="3223" w="7209">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4"/>
            <p:cNvSpPr/>
            <p:nvPr/>
          </p:nvSpPr>
          <p:spPr>
            <a:xfrm>
              <a:off x="7235215" y="4331028"/>
              <a:ext cx="70132" cy="25834"/>
            </a:xfrm>
            <a:custGeom>
              <a:rect b="b" l="l" r="r" t="t"/>
              <a:pathLst>
                <a:path extrusionOk="0" h="985" w="2674">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0" name="Google Shape;12890;p74"/>
          <p:cNvGrpSpPr/>
          <p:nvPr/>
        </p:nvGrpSpPr>
        <p:grpSpPr>
          <a:xfrm>
            <a:off x="7579687" y="4104961"/>
            <a:ext cx="253174" cy="360549"/>
            <a:chOff x="7579687" y="4289536"/>
            <a:chExt cx="253174" cy="360549"/>
          </a:xfrm>
        </p:grpSpPr>
        <p:sp>
          <p:nvSpPr>
            <p:cNvPr id="12891" name="Google Shape;12891;p74"/>
            <p:cNvSpPr/>
            <p:nvPr/>
          </p:nvSpPr>
          <p:spPr>
            <a:xfrm>
              <a:off x="7697816" y="4622206"/>
              <a:ext cx="22608" cy="22608"/>
            </a:xfrm>
            <a:custGeom>
              <a:rect b="b" l="l" r="r" t="t"/>
              <a:pathLst>
                <a:path extrusionOk="0" h="862" w="862">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4"/>
            <p:cNvSpPr/>
            <p:nvPr/>
          </p:nvSpPr>
          <p:spPr>
            <a:xfrm>
              <a:off x="7590545" y="4622206"/>
              <a:ext cx="22608" cy="22608"/>
            </a:xfrm>
            <a:custGeom>
              <a:rect b="b" l="l" r="r" t="t"/>
              <a:pathLst>
                <a:path extrusionOk="0" h="862" w="862">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4"/>
            <p:cNvSpPr/>
            <p:nvPr/>
          </p:nvSpPr>
          <p:spPr>
            <a:xfrm>
              <a:off x="7804955" y="4622206"/>
              <a:ext cx="22608" cy="22608"/>
            </a:xfrm>
            <a:custGeom>
              <a:rect b="b" l="l" r="r" t="t"/>
              <a:pathLst>
                <a:path extrusionOk="0" h="862" w="862">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4"/>
            <p:cNvSpPr/>
            <p:nvPr/>
          </p:nvSpPr>
          <p:spPr>
            <a:xfrm>
              <a:off x="7686459" y="4430247"/>
              <a:ext cx="45190" cy="45190"/>
            </a:xfrm>
            <a:custGeom>
              <a:rect b="b" l="l" r="r" t="t"/>
              <a:pathLst>
                <a:path extrusionOk="0" h="1723" w="1723">
                  <a:moveTo>
                    <a:pt x="0" y="0"/>
                  </a:moveTo>
                  <a:lnTo>
                    <a:pt x="0" y="1723"/>
                  </a:lnTo>
                  <a:lnTo>
                    <a:pt x="1723" y="1723"/>
                  </a:lnTo>
                  <a:lnTo>
                    <a:pt x="17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4"/>
            <p:cNvSpPr/>
            <p:nvPr/>
          </p:nvSpPr>
          <p:spPr>
            <a:xfrm>
              <a:off x="7686459" y="4430247"/>
              <a:ext cx="45190" cy="28273"/>
            </a:xfrm>
            <a:custGeom>
              <a:rect b="b" l="l" r="r" t="t"/>
              <a:pathLst>
                <a:path extrusionOk="0" h="1078" w="1723">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4"/>
            <p:cNvSpPr/>
            <p:nvPr/>
          </p:nvSpPr>
          <p:spPr>
            <a:xfrm>
              <a:off x="7680899" y="4294834"/>
              <a:ext cx="56442" cy="45216"/>
            </a:xfrm>
            <a:custGeom>
              <a:rect b="b" l="l" r="r" t="t"/>
              <a:pathLst>
                <a:path extrusionOk="0" h="1724" w="2152">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4"/>
            <p:cNvSpPr/>
            <p:nvPr/>
          </p:nvSpPr>
          <p:spPr>
            <a:xfrm>
              <a:off x="7680768" y="4294834"/>
              <a:ext cx="38397" cy="45216"/>
            </a:xfrm>
            <a:custGeom>
              <a:rect b="b" l="l" r="r" t="t"/>
              <a:pathLst>
                <a:path extrusionOk="0" h="1724" w="1464">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4"/>
            <p:cNvSpPr/>
            <p:nvPr/>
          </p:nvSpPr>
          <p:spPr>
            <a:xfrm>
              <a:off x="7652626" y="4317416"/>
              <a:ext cx="112857" cy="112988"/>
            </a:xfrm>
            <a:custGeom>
              <a:rect b="b" l="l" r="r" t="t"/>
              <a:pathLst>
                <a:path extrusionOk="0" h="4308" w="4303">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4"/>
            <p:cNvSpPr/>
            <p:nvPr/>
          </p:nvSpPr>
          <p:spPr>
            <a:xfrm>
              <a:off x="7679299" y="4317521"/>
              <a:ext cx="89960" cy="111729"/>
            </a:xfrm>
            <a:custGeom>
              <a:rect b="b" l="l" r="r" t="t"/>
              <a:pathLst>
                <a:path extrusionOk="0" h="4260" w="343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4"/>
            <p:cNvSpPr/>
            <p:nvPr/>
          </p:nvSpPr>
          <p:spPr>
            <a:xfrm>
              <a:off x="7663851" y="4357544"/>
              <a:ext cx="90380" cy="84085"/>
            </a:xfrm>
            <a:custGeom>
              <a:rect b="b" l="l" r="r" t="t"/>
              <a:pathLst>
                <a:path extrusionOk="0" h="3206" w="3446">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4"/>
            <p:cNvSpPr/>
            <p:nvPr/>
          </p:nvSpPr>
          <p:spPr>
            <a:xfrm>
              <a:off x="7635709" y="4461169"/>
              <a:ext cx="146664" cy="59458"/>
            </a:xfrm>
            <a:custGeom>
              <a:rect b="b" l="l" r="r" t="t"/>
              <a:pathLst>
                <a:path extrusionOk="0" h="2267" w="5592">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4"/>
            <p:cNvSpPr/>
            <p:nvPr/>
          </p:nvSpPr>
          <p:spPr>
            <a:xfrm>
              <a:off x="7635709" y="4480341"/>
              <a:ext cx="28299" cy="40285"/>
            </a:xfrm>
            <a:custGeom>
              <a:rect b="b" l="l" r="r" t="t"/>
              <a:pathLst>
                <a:path extrusionOk="0" h="1536" w="1079">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4"/>
            <p:cNvSpPr/>
            <p:nvPr/>
          </p:nvSpPr>
          <p:spPr>
            <a:xfrm>
              <a:off x="7754205" y="4480341"/>
              <a:ext cx="28299" cy="40285"/>
            </a:xfrm>
            <a:custGeom>
              <a:rect b="b" l="l" r="r" t="t"/>
              <a:pathLst>
                <a:path extrusionOk="0" h="1536" w="1079">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4"/>
            <p:cNvSpPr/>
            <p:nvPr/>
          </p:nvSpPr>
          <p:spPr>
            <a:xfrm>
              <a:off x="7663851" y="4357544"/>
              <a:ext cx="90380" cy="83456"/>
            </a:xfrm>
            <a:custGeom>
              <a:rect b="b" l="l" r="r" t="t"/>
              <a:pathLst>
                <a:path extrusionOk="0" h="3182" w="3446">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4"/>
            <p:cNvSpPr/>
            <p:nvPr/>
          </p:nvSpPr>
          <p:spPr>
            <a:xfrm>
              <a:off x="7630411" y="4289536"/>
              <a:ext cx="157260" cy="236388"/>
            </a:xfrm>
            <a:custGeom>
              <a:rect b="b" l="l" r="r" t="t"/>
              <a:pathLst>
                <a:path extrusionOk="0" h="9013" w="5996">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4"/>
            <p:cNvSpPr/>
            <p:nvPr/>
          </p:nvSpPr>
          <p:spPr>
            <a:xfrm>
              <a:off x="7703533" y="4486741"/>
              <a:ext cx="11016" cy="39472"/>
            </a:xfrm>
            <a:custGeom>
              <a:rect b="b" l="l" r="r" t="t"/>
              <a:pathLst>
                <a:path extrusionOk="0" h="1505" w="42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4"/>
            <p:cNvSpPr/>
            <p:nvPr/>
          </p:nvSpPr>
          <p:spPr>
            <a:xfrm>
              <a:off x="7658553" y="4498674"/>
              <a:ext cx="10622" cy="26962"/>
            </a:xfrm>
            <a:custGeom>
              <a:rect b="b" l="l" r="r" t="t"/>
              <a:pathLst>
                <a:path extrusionOk="0" h="1028" w="405">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4"/>
            <p:cNvSpPr/>
            <p:nvPr/>
          </p:nvSpPr>
          <p:spPr>
            <a:xfrm>
              <a:off x="7748723" y="4498097"/>
              <a:ext cx="11016" cy="28116"/>
            </a:xfrm>
            <a:custGeom>
              <a:rect b="b" l="l" r="r" t="t"/>
              <a:pathLst>
                <a:path extrusionOk="0" h="1072" w="42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4"/>
            <p:cNvSpPr/>
            <p:nvPr/>
          </p:nvSpPr>
          <p:spPr>
            <a:xfrm>
              <a:off x="7686958" y="4616882"/>
              <a:ext cx="38633" cy="33204"/>
            </a:xfrm>
            <a:custGeom>
              <a:rect b="b" l="l" r="r" t="t"/>
              <a:pathLst>
                <a:path extrusionOk="0" h="1266" w="1473">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4"/>
            <p:cNvSpPr/>
            <p:nvPr/>
          </p:nvSpPr>
          <p:spPr>
            <a:xfrm>
              <a:off x="7579687" y="4616882"/>
              <a:ext cx="38764" cy="33204"/>
            </a:xfrm>
            <a:custGeom>
              <a:rect b="b" l="l" r="r" t="t"/>
              <a:pathLst>
                <a:path extrusionOk="0" h="1266" w="1478">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4"/>
            <p:cNvSpPr/>
            <p:nvPr/>
          </p:nvSpPr>
          <p:spPr>
            <a:xfrm>
              <a:off x="7794097" y="4616882"/>
              <a:ext cx="38764" cy="33204"/>
            </a:xfrm>
            <a:custGeom>
              <a:rect b="b" l="l" r="r" t="t"/>
              <a:pathLst>
                <a:path extrusionOk="0" h="1266" w="1478">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4"/>
            <p:cNvSpPr/>
            <p:nvPr/>
          </p:nvSpPr>
          <p:spPr>
            <a:xfrm>
              <a:off x="7614937" y="4537596"/>
              <a:ext cx="188654" cy="73175"/>
            </a:xfrm>
            <a:custGeom>
              <a:rect b="b" l="l" r="r" t="t"/>
              <a:pathLst>
                <a:path extrusionOk="0" h="2790" w="7193">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3" name="Google Shape;12913;p74"/>
          <p:cNvGrpSpPr/>
          <p:nvPr/>
        </p:nvGrpSpPr>
        <p:grpSpPr>
          <a:xfrm>
            <a:off x="4905872" y="2723192"/>
            <a:ext cx="362857" cy="362726"/>
            <a:chOff x="4905872" y="2907767"/>
            <a:chExt cx="362857" cy="362726"/>
          </a:xfrm>
        </p:grpSpPr>
        <p:sp>
          <p:nvSpPr>
            <p:cNvPr id="12914" name="Google Shape;12914;p74"/>
            <p:cNvSpPr/>
            <p:nvPr/>
          </p:nvSpPr>
          <p:spPr>
            <a:xfrm>
              <a:off x="4998639" y="3063506"/>
              <a:ext cx="4328" cy="11016"/>
            </a:xfrm>
            <a:custGeom>
              <a:rect b="b" l="l" r="r" t="t"/>
              <a:pathLst>
                <a:path extrusionOk="0" h="420" w="165">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4"/>
            <p:cNvSpPr/>
            <p:nvPr/>
          </p:nvSpPr>
          <p:spPr>
            <a:xfrm>
              <a:off x="4931129" y="3063506"/>
              <a:ext cx="5324" cy="11016"/>
            </a:xfrm>
            <a:custGeom>
              <a:rect b="b" l="l" r="r" t="t"/>
              <a:pathLst>
                <a:path extrusionOk="0" h="420" w="203">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4"/>
            <p:cNvSpPr/>
            <p:nvPr/>
          </p:nvSpPr>
          <p:spPr>
            <a:xfrm>
              <a:off x="5080416" y="3203088"/>
              <a:ext cx="14530" cy="12642"/>
            </a:xfrm>
            <a:custGeom>
              <a:rect b="b" l="l" r="r" t="t"/>
              <a:pathLst>
                <a:path extrusionOk="0" h="482" w="554">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4"/>
            <p:cNvSpPr/>
            <p:nvPr/>
          </p:nvSpPr>
          <p:spPr>
            <a:xfrm>
              <a:off x="4945633" y="3046589"/>
              <a:ext cx="43957" cy="48101"/>
            </a:xfrm>
            <a:custGeom>
              <a:rect b="b" l="l" r="r" t="t"/>
              <a:pathLst>
                <a:path extrusionOk="0" h="1834" w="1676">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4"/>
            <p:cNvSpPr/>
            <p:nvPr/>
          </p:nvSpPr>
          <p:spPr>
            <a:xfrm>
              <a:off x="5080416" y="3003681"/>
              <a:ext cx="14530" cy="12642"/>
            </a:xfrm>
            <a:custGeom>
              <a:rect b="b" l="l" r="r" t="t"/>
              <a:pathLst>
                <a:path extrusionOk="0" h="482" w="554">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4"/>
            <p:cNvSpPr/>
            <p:nvPr/>
          </p:nvSpPr>
          <p:spPr>
            <a:xfrm>
              <a:off x="4960268" y="3103371"/>
              <a:ext cx="14556" cy="12668"/>
            </a:xfrm>
            <a:custGeom>
              <a:rect b="b" l="l" r="r" t="t"/>
              <a:pathLst>
                <a:path extrusionOk="0" h="483" w="555">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4"/>
            <p:cNvSpPr/>
            <p:nvPr/>
          </p:nvSpPr>
          <p:spPr>
            <a:xfrm>
              <a:off x="5118918" y="3163196"/>
              <a:ext cx="4170" cy="11016"/>
            </a:xfrm>
            <a:custGeom>
              <a:rect b="b" l="l" r="r" t="t"/>
              <a:pathLst>
                <a:path extrusionOk="0" h="420" w="159">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4"/>
            <p:cNvSpPr/>
            <p:nvPr/>
          </p:nvSpPr>
          <p:spPr>
            <a:xfrm>
              <a:off x="5065781" y="2947029"/>
              <a:ext cx="43931" cy="47970"/>
            </a:xfrm>
            <a:custGeom>
              <a:rect b="b" l="l" r="r" t="t"/>
              <a:pathLst>
                <a:path extrusionOk="0" h="1829" w="1675">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4"/>
            <p:cNvSpPr/>
            <p:nvPr/>
          </p:nvSpPr>
          <p:spPr>
            <a:xfrm>
              <a:off x="5118918" y="2963815"/>
              <a:ext cx="4170" cy="10989"/>
            </a:xfrm>
            <a:custGeom>
              <a:rect b="b" l="l" r="r" t="t"/>
              <a:pathLst>
                <a:path extrusionOk="0" h="419" w="159">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4"/>
            <p:cNvSpPr/>
            <p:nvPr/>
          </p:nvSpPr>
          <p:spPr>
            <a:xfrm>
              <a:off x="5186034" y="3046589"/>
              <a:ext cx="43826" cy="48101"/>
            </a:xfrm>
            <a:custGeom>
              <a:rect b="b" l="l" r="r" t="t"/>
              <a:pathLst>
                <a:path extrusionOk="0" h="1834" w="1671">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4"/>
            <p:cNvSpPr/>
            <p:nvPr/>
          </p:nvSpPr>
          <p:spPr>
            <a:xfrm>
              <a:off x="5200696" y="3103371"/>
              <a:ext cx="14530" cy="12668"/>
            </a:xfrm>
            <a:custGeom>
              <a:rect b="b" l="l" r="r" t="t"/>
              <a:pathLst>
                <a:path extrusionOk="0" h="483" w="554">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74"/>
            <p:cNvSpPr/>
            <p:nvPr/>
          </p:nvSpPr>
          <p:spPr>
            <a:xfrm>
              <a:off x="5171399" y="3063506"/>
              <a:ext cx="5455" cy="11016"/>
            </a:xfrm>
            <a:custGeom>
              <a:rect b="b" l="l" r="r" t="t"/>
              <a:pathLst>
                <a:path extrusionOk="0" h="420" w="208">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74"/>
            <p:cNvSpPr/>
            <p:nvPr/>
          </p:nvSpPr>
          <p:spPr>
            <a:xfrm>
              <a:off x="5239040" y="3063506"/>
              <a:ext cx="4196" cy="11016"/>
            </a:xfrm>
            <a:custGeom>
              <a:rect b="b" l="l" r="r" t="t"/>
              <a:pathLst>
                <a:path extrusionOk="0" h="420" w="16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4"/>
            <p:cNvSpPr/>
            <p:nvPr/>
          </p:nvSpPr>
          <p:spPr>
            <a:xfrm>
              <a:off x="5051277" y="2963815"/>
              <a:ext cx="5324" cy="10989"/>
            </a:xfrm>
            <a:custGeom>
              <a:rect b="b" l="l" r="r" t="t"/>
              <a:pathLst>
                <a:path extrusionOk="0" h="419" w="203">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4"/>
            <p:cNvSpPr/>
            <p:nvPr/>
          </p:nvSpPr>
          <p:spPr>
            <a:xfrm>
              <a:off x="5065781" y="3146280"/>
              <a:ext cx="43931" cy="47996"/>
            </a:xfrm>
            <a:custGeom>
              <a:rect b="b" l="l" r="r" t="t"/>
              <a:pathLst>
                <a:path extrusionOk="0" h="1830" w="1675">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4"/>
            <p:cNvSpPr/>
            <p:nvPr/>
          </p:nvSpPr>
          <p:spPr>
            <a:xfrm>
              <a:off x="4945633" y="3046589"/>
              <a:ext cx="34620" cy="47996"/>
            </a:xfrm>
            <a:custGeom>
              <a:rect b="b" l="l" r="r" t="t"/>
              <a:pathLst>
                <a:path extrusionOk="0" h="1830" w="132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4"/>
            <p:cNvSpPr/>
            <p:nvPr/>
          </p:nvSpPr>
          <p:spPr>
            <a:xfrm>
              <a:off x="5065781" y="2946898"/>
              <a:ext cx="34594" cy="48101"/>
            </a:xfrm>
            <a:custGeom>
              <a:rect b="b" l="l" r="r" t="t"/>
              <a:pathLst>
                <a:path extrusionOk="0" h="1834" w="1319">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4"/>
            <p:cNvSpPr/>
            <p:nvPr/>
          </p:nvSpPr>
          <p:spPr>
            <a:xfrm>
              <a:off x="5186034" y="3046589"/>
              <a:ext cx="34489" cy="47996"/>
            </a:xfrm>
            <a:custGeom>
              <a:rect b="b" l="l" r="r" t="t"/>
              <a:pathLst>
                <a:path extrusionOk="0" h="1830" w="1315">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4"/>
            <p:cNvSpPr/>
            <p:nvPr/>
          </p:nvSpPr>
          <p:spPr>
            <a:xfrm>
              <a:off x="5065781" y="3146280"/>
              <a:ext cx="34594" cy="47996"/>
            </a:xfrm>
            <a:custGeom>
              <a:rect b="b" l="l" r="r" t="t"/>
              <a:pathLst>
                <a:path extrusionOk="0" h="1830" w="1319">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4"/>
            <p:cNvSpPr/>
            <p:nvPr/>
          </p:nvSpPr>
          <p:spPr>
            <a:xfrm>
              <a:off x="5051277" y="3163196"/>
              <a:ext cx="5324" cy="10884"/>
            </a:xfrm>
            <a:custGeom>
              <a:rect b="b" l="l" r="r" t="t"/>
              <a:pathLst>
                <a:path extrusionOk="0" h="415" w="203">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4"/>
            <p:cNvSpPr/>
            <p:nvPr/>
          </p:nvSpPr>
          <p:spPr>
            <a:xfrm>
              <a:off x="4917491" y="3115253"/>
              <a:ext cx="99481" cy="50252"/>
            </a:xfrm>
            <a:custGeom>
              <a:rect b="b" l="l" r="r" t="t"/>
              <a:pathLst>
                <a:path extrusionOk="0" h="1916" w="3793">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4"/>
            <p:cNvSpPr/>
            <p:nvPr/>
          </p:nvSpPr>
          <p:spPr>
            <a:xfrm>
              <a:off x="5157892" y="3115253"/>
              <a:ext cx="99481" cy="51012"/>
            </a:xfrm>
            <a:custGeom>
              <a:rect b="b" l="l" r="r" t="t"/>
              <a:pathLst>
                <a:path extrusionOk="0" h="1945" w="3793">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4"/>
            <p:cNvSpPr/>
            <p:nvPr/>
          </p:nvSpPr>
          <p:spPr>
            <a:xfrm>
              <a:off x="5037377" y="3214943"/>
              <a:ext cx="99481" cy="50252"/>
            </a:xfrm>
            <a:custGeom>
              <a:rect b="b" l="l" r="r" t="t"/>
              <a:pathLst>
                <a:path extrusionOk="0" h="1916" w="3793">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4"/>
            <p:cNvSpPr/>
            <p:nvPr/>
          </p:nvSpPr>
          <p:spPr>
            <a:xfrm>
              <a:off x="4938053" y="3017817"/>
              <a:ext cx="58959" cy="33335"/>
            </a:xfrm>
            <a:custGeom>
              <a:rect b="b" l="l" r="r" t="t"/>
              <a:pathLst>
                <a:path extrusionOk="0" h="1271" w="2248">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4"/>
            <p:cNvSpPr/>
            <p:nvPr/>
          </p:nvSpPr>
          <p:spPr>
            <a:xfrm>
              <a:off x="5058333" y="2917996"/>
              <a:ext cx="58959" cy="33466"/>
            </a:xfrm>
            <a:custGeom>
              <a:rect b="b" l="l" r="r" t="t"/>
              <a:pathLst>
                <a:path extrusionOk="0" h="1276" w="2248">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4"/>
            <p:cNvSpPr/>
            <p:nvPr/>
          </p:nvSpPr>
          <p:spPr>
            <a:xfrm>
              <a:off x="5178350" y="3017817"/>
              <a:ext cx="59091" cy="33335"/>
            </a:xfrm>
            <a:custGeom>
              <a:rect b="b" l="l" r="r" t="t"/>
              <a:pathLst>
                <a:path extrusionOk="0" h="1271" w="2253">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4"/>
            <p:cNvSpPr/>
            <p:nvPr/>
          </p:nvSpPr>
          <p:spPr>
            <a:xfrm>
              <a:off x="5058202" y="3117403"/>
              <a:ext cx="59091" cy="33466"/>
            </a:xfrm>
            <a:custGeom>
              <a:rect b="b" l="l" r="r" t="t"/>
              <a:pathLst>
                <a:path extrusionOk="0" h="1276" w="2253">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4"/>
            <p:cNvSpPr/>
            <p:nvPr/>
          </p:nvSpPr>
          <p:spPr>
            <a:xfrm>
              <a:off x="5037377" y="3015536"/>
              <a:ext cx="99481" cy="50278"/>
            </a:xfrm>
            <a:custGeom>
              <a:rect b="b" l="l" r="r" t="t"/>
              <a:pathLst>
                <a:path extrusionOk="0" h="1917" w="3793">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4"/>
            <p:cNvSpPr/>
            <p:nvPr/>
          </p:nvSpPr>
          <p:spPr>
            <a:xfrm>
              <a:off x="5037377" y="3015798"/>
              <a:ext cx="36115" cy="43826"/>
            </a:xfrm>
            <a:custGeom>
              <a:rect b="b" l="l" r="r" t="t"/>
              <a:pathLst>
                <a:path extrusionOk="0" h="1671" w="1377">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4"/>
            <p:cNvSpPr/>
            <p:nvPr/>
          </p:nvSpPr>
          <p:spPr>
            <a:xfrm>
              <a:off x="5157787" y="3115489"/>
              <a:ext cx="36246" cy="43826"/>
            </a:xfrm>
            <a:custGeom>
              <a:rect b="b" l="l" r="r" t="t"/>
              <a:pathLst>
                <a:path extrusionOk="0" h="1671" w="1382">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4"/>
            <p:cNvSpPr/>
            <p:nvPr/>
          </p:nvSpPr>
          <p:spPr>
            <a:xfrm>
              <a:off x="5037246" y="3215206"/>
              <a:ext cx="36246" cy="43800"/>
            </a:xfrm>
            <a:custGeom>
              <a:rect b="b" l="l" r="r" t="t"/>
              <a:pathLst>
                <a:path extrusionOk="0" h="1670" w="1382">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4"/>
            <p:cNvSpPr/>
            <p:nvPr/>
          </p:nvSpPr>
          <p:spPr>
            <a:xfrm>
              <a:off x="4917491" y="3115489"/>
              <a:ext cx="36115" cy="43826"/>
            </a:xfrm>
            <a:custGeom>
              <a:rect b="b" l="l" r="r" t="t"/>
              <a:pathLst>
                <a:path extrusionOk="0" h="1671" w="1377">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4"/>
            <p:cNvSpPr/>
            <p:nvPr/>
          </p:nvSpPr>
          <p:spPr>
            <a:xfrm>
              <a:off x="4938053" y="3017686"/>
              <a:ext cx="32207" cy="33361"/>
            </a:xfrm>
            <a:custGeom>
              <a:rect b="b" l="l" r="r" t="t"/>
              <a:pathLst>
                <a:path extrusionOk="0" h="1272" w="1228">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4"/>
            <p:cNvSpPr/>
            <p:nvPr/>
          </p:nvSpPr>
          <p:spPr>
            <a:xfrm>
              <a:off x="5058333" y="2917996"/>
              <a:ext cx="32076" cy="33335"/>
            </a:xfrm>
            <a:custGeom>
              <a:rect b="b" l="l" r="r" t="t"/>
              <a:pathLst>
                <a:path extrusionOk="0" h="1271" w="1223">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4"/>
            <p:cNvSpPr/>
            <p:nvPr/>
          </p:nvSpPr>
          <p:spPr>
            <a:xfrm>
              <a:off x="5178481" y="3017686"/>
              <a:ext cx="32076" cy="33361"/>
            </a:xfrm>
            <a:custGeom>
              <a:rect b="b" l="l" r="r" t="t"/>
              <a:pathLst>
                <a:path extrusionOk="0" h="1272" w="1223">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4"/>
            <p:cNvSpPr/>
            <p:nvPr/>
          </p:nvSpPr>
          <p:spPr>
            <a:xfrm>
              <a:off x="5058333" y="3117508"/>
              <a:ext cx="32076" cy="33361"/>
            </a:xfrm>
            <a:custGeom>
              <a:rect b="b" l="l" r="r" t="t"/>
              <a:pathLst>
                <a:path extrusionOk="0" h="1272" w="1223">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4"/>
            <p:cNvSpPr/>
            <p:nvPr/>
          </p:nvSpPr>
          <p:spPr>
            <a:xfrm>
              <a:off x="5025889" y="2907767"/>
              <a:ext cx="122325" cy="163214"/>
            </a:xfrm>
            <a:custGeom>
              <a:rect b="b" l="l" r="r" t="t"/>
              <a:pathLst>
                <a:path extrusionOk="0" h="6223" w="4664">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4"/>
            <p:cNvSpPr/>
            <p:nvPr/>
          </p:nvSpPr>
          <p:spPr>
            <a:xfrm>
              <a:off x="5133501" y="2916396"/>
              <a:ext cx="109185" cy="83718"/>
            </a:xfrm>
            <a:custGeom>
              <a:rect b="b" l="l" r="r" t="t"/>
              <a:pathLst>
                <a:path extrusionOk="0" h="3192" w="4163">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4"/>
            <p:cNvSpPr/>
            <p:nvPr/>
          </p:nvSpPr>
          <p:spPr>
            <a:xfrm>
              <a:off x="4932651" y="2915924"/>
              <a:ext cx="109238" cy="84164"/>
            </a:xfrm>
            <a:custGeom>
              <a:rect b="b" l="l" r="r" t="t"/>
              <a:pathLst>
                <a:path extrusionOk="0" h="3209" w="4165">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4"/>
            <p:cNvSpPr/>
            <p:nvPr/>
          </p:nvSpPr>
          <p:spPr>
            <a:xfrm>
              <a:off x="4931365" y="3177831"/>
              <a:ext cx="91272" cy="76847"/>
            </a:xfrm>
            <a:custGeom>
              <a:rect b="b" l="l" r="r" t="t"/>
              <a:pathLst>
                <a:path extrusionOk="0" h="2930" w="348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4"/>
            <p:cNvSpPr/>
            <p:nvPr/>
          </p:nvSpPr>
          <p:spPr>
            <a:xfrm>
              <a:off x="5152988" y="3177989"/>
              <a:ext cx="88623" cy="76060"/>
            </a:xfrm>
            <a:custGeom>
              <a:rect b="b" l="l" r="r" t="t"/>
              <a:pathLst>
                <a:path extrusionOk="0" h="2900" w="3379">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4"/>
            <p:cNvSpPr/>
            <p:nvPr/>
          </p:nvSpPr>
          <p:spPr>
            <a:xfrm>
              <a:off x="4905872" y="3007484"/>
              <a:ext cx="122456" cy="163319"/>
            </a:xfrm>
            <a:custGeom>
              <a:rect b="b" l="l" r="r" t="t"/>
              <a:pathLst>
                <a:path extrusionOk="0" h="6227" w="4669">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4"/>
            <p:cNvSpPr/>
            <p:nvPr/>
          </p:nvSpPr>
          <p:spPr>
            <a:xfrm>
              <a:off x="5146300" y="3007484"/>
              <a:ext cx="122430" cy="163319"/>
            </a:xfrm>
            <a:custGeom>
              <a:rect b="b" l="l" r="r" t="t"/>
              <a:pathLst>
                <a:path extrusionOk="0" h="6227" w="4668">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4"/>
            <p:cNvSpPr/>
            <p:nvPr/>
          </p:nvSpPr>
          <p:spPr>
            <a:xfrm>
              <a:off x="5025889" y="3107174"/>
              <a:ext cx="122325" cy="163319"/>
            </a:xfrm>
            <a:custGeom>
              <a:rect b="b" l="l" r="r" t="t"/>
              <a:pathLst>
                <a:path extrusionOk="0" h="6227" w="4664">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8" name="Google Shape;12958;p74"/>
          <p:cNvGrpSpPr/>
          <p:nvPr/>
        </p:nvGrpSpPr>
        <p:grpSpPr>
          <a:xfrm>
            <a:off x="5816176" y="2723061"/>
            <a:ext cx="294823" cy="362831"/>
            <a:chOff x="5816176" y="2907636"/>
            <a:chExt cx="294823" cy="362831"/>
          </a:xfrm>
        </p:grpSpPr>
        <p:sp>
          <p:nvSpPr>
            <p:cNvPr id="12959" name="Google Shape;12959;p74"/>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4"/>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4"/>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74"/>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4"/>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4"/>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4"/>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4"/>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4"/>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4"/>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4"/>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4"/>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4"/>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4"/>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4"/>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4"/>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4"/>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4"/>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4"/>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4"/>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4"/>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4"/>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4"/>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4"/>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4"/>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74"/>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4"/>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4"/>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74"/>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4"/>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4"/>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4"/>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4"/>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4"/>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4"/>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4"/>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4"/>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4"/>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4"/>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4"/>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4"/>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4"/>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74"/>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74"/>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4"/>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4"/>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4"/>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4"/>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74"/>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4"/>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4"/>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0" name="Google Shape;13010;p74"/>
          <p:cNvGrpSpPr/>
          <p:nvPr/>
        </p:nvGrpSpPr>
        <p:grpSpPr>
          <a:xfrm>
            <a:off x="6220132" y="2771398"/>
            <a:ext cx="362726" cy="266183"/>
            <a:chOff x="6220132" y="2955973"/>
            <a:chExt cx="362726" cy="266183"/>
          </a:xfrm>
        </p:grpSpPr>
        <p:sp>
          <p:nvSpPr>
            <p:cNvPr id="13011" name="Google Shape;13011;p74"/>
            <p:cNvSpPr/>
            <p:nvPr/>
          </p:nvSpPr>
          <p:spPr>
            <a:xfrm>
              <a:off x="6242478" y="2961271"/>
              <a:ext cx="318035" cy="232874"/>
            </a:xfrm>
            <a:custGeom>
              <a:rect b="b" l="l" r="r" t="t"/>
              <a:pathLst>
                <a:path extrusionOk="0" h="8879" w="12126">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4"/>
            <p:cNvSpPr/>
            <p:nvPr/>
          </p:nvSpPr>
          <p:spPr>
            <a:xfrm>
              <a:off x="6265191" y="2984010"/>
              <a:ext cx="272609" cy="181730"/>
            </a:xfrm>
            <a:custGeom>
              <a:rect b="b" l="l" r="r" t="t"/>
              <a:pathLst>
                <a:path extrusionOk="0" h="6929" w="10394">
                  <a:moveTo>
                    <a:pt x="0" y="0"/>
                  </a:moveTo>
                  <a:lnTo>
                    <a:pt x="0" y="6929"/>
                  </a:lnTo>
                  <a:lnTo>
                    <a:pt x="10394" y="6929"/>
                  </a:lnTo>
                  <a:lnTo>
                    <a:pt x="103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4"/>
            <p:cNvSpPr/>
            <p:nvPr/>
          </p:nvSpPr>
          <p:spPr>
            <a:xfrm>
              <a:off x="6265191" y="3131645"/>
              <a:ext cx="159017" cy="34096"/>
            </a:xfrm>
            <a:custGeom>
              <a:rect b="b" l="l" r="r" t="t"/>
              <a:pathLst>
                <a:path extrusionOk="0" h="1300" w="6063">
                  <a:moveTo>
                    <a:pt x="0" y="1"/>
                  </a:moveTo>
                  <a:lnTo>
                    <a:pt x="0" y="1300"/>
                  </a:lnTo>
                  <a:lnTo>
                    <a:pt x="6063" y="1300"/>
                  </a:lnTo>
                  <a:lnTo>
                    <a:pt x="6063"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74"/>
            <p:cNvSpPr/>
            <p:nvPr/>
          </p:nvSpPr>
          <p:spPr>
            <a:xfrm>
              <a:off x="6304926" y="3063506"/>
              <a:ext cx="79548" cy="79522"/>
            </a:xfrm>
            <a:custGeom>
              <a:rect b="b" l="l" r="r" t="t"/>
              <a:pathLst>
                <a:path extrusionOk="0" h="3032" w="3033">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74"/>
            <p:cNvSpPr/>
            <p:nvPr/>
          </p:nvSpPr>
          <p:spPr>
            <a:xfrm>
              <a:off x="6424182" y="2984010"/>
              <a:ext cx="113618" cy="90878"/>
            </a:xfrm>
            <a:custGeom>
              <a:rect b="b" l="l" r="r" t="t"/>
              <a:pathLst>
                <a:path extrusionOk="0" h="3465" w="4332">
                  <a:moveTo>
                    <a:pt x="1" y="0"/>
                  </a:moveTo>
                  <a:lnTo>
                    <a:pt x="1" y="3464"/>
                  </a:lnTo>
                  <a:lnTo>
                    <a:pt x="4332" y="3464"/>
                  </a:lnTo>
                  <a:lnTo>
                    <a:pt x="4332" y="0"/>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4"/>
            <p:cNvSpPr/>
            <p:nvPr/>
          </p:nvSpPr>
          <p:spPr>
            <a:xfrm>
              <a:off x="6424182" y="3074862"/>
              <a:ext cx="113618" cy="90878"/>
            </a:xfrm>
            <a:custGeom>
              <a:rect b="b" l="l" r="r" t="t"/>
              <a:pathLst>
                <a:path extrusionOk="0" h="3465" w="4332">
                  <a:moveTo>
                    <a:pt x="1" y="0"/>
                  </a:moveTo>
                  <a:lnTo>
                    <a:pt x="1" y="3465"/>
                  </a:lnTo>
                  <a:lnTo>
                    <a:pt x="4332" y="3465"/>
                  </a:lnTo>
                  <a:lnTo>
                    <a:pt x="433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4"/>
            <p:cNvSpPr/>
            <p:nvPr/>
          </p:nvSpPr>
          <p:spPr>
            <a:xfrm>
              <a:off x="6225430" y="3188454"/>
              <a:ext cx="352130" cy="28404"/>
            </a:xfrm>
            <a:custGeom>
              <a:rect b="b" l="l" r="r" t="t"/>
              <a:pathLst>
                <a:path extrusionOk="0" h="1083" w="13426">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4"/>
            <p:cNvSpPr/>
            <p:nvPr/>
          </p:nvSpPr>
          <p:spPr>
            <a:xfrm>
              <a:off x="6367400" y="3188454"/>
              <a:ext cx="68192" cy="17048"/>
            </a:xfrm>
            <a:custGeom>
              <a:rect b="b" l="l" r="r" t="t"/>
              <a:pathLst>
                <a:path extrusionOk="0" h="650" w="260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4"/>
            <p:cNvSpPr/>
            <p:nvPr/>
          </p:nvSpPr>
          <p:spPr>
            <a:xfrm>
              <a:off x="6446921" y="3052149"/>
              <a:ext cx="68165" cy="22739"/>
            </a:xfrm>
            <a:custGeom>
              <a:rect b="b" l="l" r="r" t="t"/>
              <a:pathLst>
                <a:path extrusionOk="0" h="867" w="2599">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74"/>
            <p:cNvSpPr/>
            <p:nvPr/>
          </p:nvSpPr>
          <p:spPr>
            <a:xfrm>
              <a:off x="6469634" y="3035101"/>
              <a:ext cx="22739" cy="28431"/>
            </a:xfrm>
            <a:custGeom>
              <a:rect b="b" l="l" r="r" t="t"/>
              <a:pathLst>
                <a:path extrusionOk="0" h="1084" w="867">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74"/>
            <p:cNvSpPr/>
            <p:nvPr/>
          </p:nvSpPr>
          <p:spPr>
            <a:xfrm>
              <a:off x="6463943" y="3006723"/>
              <a:ext cx="34096" cy="39761"/>
            </a:xfrm>
            <a:custGeom>
              <a:rect b="b" l="l" r="r" t="t"/>
              <a:pathLst>
                <a:path extrusionOk="0" h="1516" w="130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4"/>
            <p:cNvSpPr/>
            <p:nvPr/>
          </p:nvSpPr>
          <p:spPr>
            <a:xfrm>
              <a:off x="6463838" y="3006723"/>
              <a:ext cx="22844" cy="39813"/>
            </a:xfrm>
            <a:custGeom>
              <a:rect b="b" l="l" r="r" t="t"/>
              <a:pathLst>
                <a:path extrusionOk="0" h="1518" w="871">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74"/>
            <p:cNvSpPr/>
            <p:nvPr/>
          </p:nvSpPr>
          <p:spPr>
            <a:xfrm>
              <a:off x="6463943" y="3006723"/>
              <a:ext cx="34096" cy="16917"/>
            </a:xfrm>
            <a:custGeom>
              <a:rect b="b" l="l" r="r" t="t"/>
              <a:pathLst>
                <a:path extrusionOk="0" h="645" w="130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74"/>
            <p:cNvSpPr/>
            <p:nvPr/>
          </p:nvSpPr>
          <p:spPr>
            <a:xfrm>
              <a:off x="6463943" y="3006723"/>
              <a:ext cx="22739" cy="14163"/>
            </a:xfrm>
            <a:custGeom>
              <a:rect b="b" l="l" r="r" t="t"/>
              <a:pathLst>
                <a:path extrusionOk="0" h="540" w="867">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4"/>
            <p:cNvSpPr/>
            <p:nvPr/>
          </p:nvSpPr>
          <p:spPr>
            <a:xfrm>
              <a:off x="6446921" y="3143001"/>
              <a:ext cx="68165" cy="22739"/>
            </a:xfrm>
            <a:custGeom>
              <a:rect b="b" l="l" r="r" t="t"/>
              <a:pathLst>
                <a:path extrusionOk="0" h="867" w="2599">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4"/>
            <p:cNvSpPr/>
            <p:nvPr/>
          </p:nvSpPr>
          <p:spPr>
            <a:xfrm>
              <a:off x="6469634" y="3125980"/>
              <a:ext cx="22739" cy="28404"/>
            </a:xfrm>
            <a:custGeom>
              <a:rect b="b" l="l" r="r" t="t"/>
              <a:pathLst>
                <a:path extrusionOk="0" h="1083" w="867">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74"/>
            <p:cNvSpPr/>
            <p:nvPr/>
          </p:nvSpPr>
          <p:spPr>
            <a:xfrm>
              <a:off x="6463943" y="3097575"/>
              <a:ext cx="34096" cy="39787"/>
            </a:xfrm>
            <a:custGeom>
              <a:rect b="b" l="l" r="r" t="t"/>
              <a:pathLst>
                <a:path extrusionOk="0" h="1517" w="130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4"/>
            <p:cNvSpPr/>
            <p:nvPr/>
          </p:nvSpPr>
          <p:spPr>
            <a:xfrm>
              <a:off x="6463838" y="3097575"/>
              <a:ext cx="22844" cy="39813"/>
            </a:xfrm>
            <a:custGeom>
              <a:rect b="b" l="l" r="r" t="t"/>
              <a:pathLst>
                <a:path extrusionOk="0" h="1518" w="871">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74"/>
            <p:cNvSpPr/>
            <p:nvPr/>
          </p:nvSpPr>
          <p:spPr>
            <a:xfrm>
              <a:off x="6463943" y="3097575"/>
              <a:ext cx="34096" cy="16943"/>
            </a:xfrm>
            <a:custGeom>
              <a:rect b="b" l="l" r="r" t="t"/>
              <a:pathLst>
                <a:path extrusionOk="0" h="646" w="130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74"/>
            <p:cNvSpPr/>
            <p:nvPr/>
          </p:nvSpPr>
          <p:spPr>
            <a:xfrm>
              <a:off x="6463943" y="3097575"/>
              <a:ext cx="22739" cy="14163"/>
            </a:xfrm>
            <a:custGeom>
              <a:rect b="b" l="l" r="r" t="t"/>
              <a:pathLst>
                <a:path extrusionOk="0" h="540" w="867">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4"/>
            <p:cNvSpPr/>
            <p:nvPr/>
          </p:nvSpPr>
          <p:spPr>
            <a:xfrm>
              <a:off x="6333330" y="3057814"/>
              <a:ext cx="22739" cy="34122"/>
            </a:xfrm>
            <a:custGeom>
              <a:rect b="b" l="l" r="r" t="t"/>
              <a:pathLst>
                <a:path extrusionOk="0" h="1301" w="867">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4"/>
            <p:cNvSpPr/>
            <p:nvPr/>
          </p:nvSpPr>
          <p:spPr>
            <a:xfrm>
              <a:off x="6321974" y="3012388"/>
              <a:ext cx="45452" cy="51144"/>
            </a:xfrm>
            <a:custGeom>
              <a:rect b="b" l="l" r="r" t="t"/>
              <a:pathLst>
                <a:path extrusionOk="0" h="1950" w="1733">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4"/>
            <p:cNvSpPr/>
            <p:nvPr/>
          </p:nvSpPr>
          <p:spPr>
            <a:xfrm>
              <a:off x="6321974" y="3012388"/>
              <a:ext cx="31316" cy="51196"/>
            </a:xfrm>
            <a:custGeom>
              <a:rect b="b" l="l" r="r" t="t"/>
              <a:pathLst>
                <a:path extrusionOk="0" h="1952" w="1194">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74"/>
            <p:cNvSpPr/>
            <p:nvPr/>
          </p:nvSpPr>
          <p:spPr>
            <a:xfrm>
              <a:off x="6321974" y="3012388"/>
              <a:ext cx="45452" cy="22739"/>
            </a:xfrm>
            <a:custGeom>
              <a:rect b="b" l="l" r="r" t="t"/>
              <a:pathLst>
                <a:path extrusionOk="0" h="867" w="1733">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74"/>
            <p:cNvSpPr/>
            <p:nvPr/>
          </p:nvSpPr>
          <p:spPr>
            <a:xfrm>
              <a:off x="6321974" y="3012388"/>
              <a:ext cx="31316" cy="20720"/>
            </a:xfrm>
            <a:custGeom>
              <a:rect b="b" l="l" r="r" t="t"/>
              <a:pathLst>
                <a:path extrusionOk="0" h="790" w="1194">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74"/>
            <p:cNvSpPr/>
            <p:nvPr/>
          </p:nvSpPr>
          <p:spPr>
            <a:xfrm>
              <a:off x="6304926" y="3087740"/>
              <a:ext cx="79548" cy="55288"/>
            </a:xfrm>
            <a:custGeom>
              <a:rect b="b" l="l" r="r" t="t"/>
              <a:pathLst>
                <a:path extrusionOk="0" h="2108" w="3033">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4"/>
            <p:cNvSpPr/>
            <p:nvPr/>
          </p:nvSpPr>
          <p:spPr>
            <a:xfrm>
              <a:off x="6259998" y="2978686"/>
              <a:ext cx="283100" cy="192352"/>
            </a:xfrm>
            <a:custGeom>
              <a:rect b="b" l="l" r="r" t="t"/>
              <a:pathLst>
                <a:path extrusionOk="0" h="7334" w="10794">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4"/>
            <p:cNvSpPr/>
            <p:nvPr/>
          </p:nvSpPr>
          <p:spPr>
            <a:xfrm>
              <a:off x="6220132" y="2955973"/>
              <a:ext cx="362726" cy="266183"/>
            </a:xfrm>
            <a:custGeom>
              <a:rect b="b" l="l" r="r" t="t"/>
              <a:pathLst>
                <a:path extrusionOk="0" h="10149" w="1383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9" name="Google Shape;13039;p74"/>
          <p:cNvSpPr/>
          <p:nvPr/>
        </p:nvSpPr>
        <p:spPr>
          <a:xfrm>
            <a:off x="6663482" y="3012822"/>
            <a:ext cx="34096" cy="56310"/>
          </a:xfrm>
          <a:custGeom>
            <a:rect b="b" l="l" r="r" t="t"/>
            <a:pathLst>
              <a:path extrusionOk="0" h="2147" w="130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4"/>
          <p:cNvSpPr/>
          <p:nvPr/>
        </p:nvSpPr>
        <p:spPr>
          <a:xfrm>
            <a:off x="6692253" y="3041226"/>
            <a:ext cx="10753" cy="33335"/>
          </a:xfrm>
          <a:custGeom>
            <a:rect b="b" l="l" r="r" t="t"/>
            <a:pathLst>
              <a:path extrusionOk="0" h="1271" w="41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1" name="Google Shape;13041;p74"/>
          <p:cNvGrpSpPr/>
          <p:nvPr/>
        </p:nvGrpSpPr>
        <p:grpSpPr>
          <a:xfrm>
            <a:off x="6658158" y="2734417"/>
            <a:ext cx="362857" cy="340276"/>
            <a:chOff x="6658158" y="2918992"/>
            <a:chExt cx="362857" cy="340276"/>
          </a:xfrm>
        </p:grpSpPr>
        <p:sp>
          <p:nvSpPr>
            <p:cNvPr id="13042" name="Google Shape;13042;p74"/>
            <p:cNvSpPr/>
            <p:nvPr/>
          </p:nvSpPr>
          <p:spPr>
            <a:xfrm>
              <a:off x="6856674" y="2958517"/>
              <a:ext cx="158912" cy="166256"/>
            </a:xfrm>
            <a:custGeom>
              <a:rect b="b" l="l" r="r" t="t"/>
              <a:pathLst>
                <a:path extrusionOk="0" h="6339" w="6059">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4"/>
            <p:cNvSpPr/>
            <p:nvPr/>
          </p:nvSpPr>
          <p:spPr>
            <a:xfrm>
              <a:off x="6907791" y="2958517"/>
              <a:ext cx="56809" cy="113460"/>
            </a:xfrm>
            <a:custGeom>
              <a:rect b="b" l="l" r="r" t="t"/>
              <a:pathLst>
                <a:path extrusionOk="0" h="4326" w="2166">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4"/>
            <p:cNvSpPr/>
            <p:nvPr/>
          </p:nvSpPr>
          <p:spPr>
            <a:xfrm>
              <a:off x="6924708" y="2924421"/>
              <a:ext cx="22739" cy="90773"/>
            </a:xfrm>
            <a:custGeom>
              <a:rect b="b" l="l" r="r" t="t"/>
              <a:pathLst>
                <a:path extrusionOk="0" h="3461" w="867">
                  <a:moveTo>
                    <a:pt x="0" y="1"/>
                  </a:moveTo>
                  <a:lnTo>
                    <a:pt x="217" y="3461"/>
                  </a:lnTo>
                  <a:lnTo>
                    <a:pt x="650" y="3461"/>
                  </a:lnTo>
                  <a:lnTo>
                    <a:pt x="866"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4"/>
            <p:cNvSpPr/>
            <p:nvPr/>
          </p:nvSpPr>
          <p:spPr>
            <a:xfrm>
              <a:off x="6924708" y="3032216"/>
              <a:ext cx="22739" cy="22739"/>
            </a:xfrm>
            <a:custGeom>
              <a:rect b="b" l="l" r="r" t="t"/>
              <a:pathLst>
                <a:path extrusionOk="0" h="867" w="867">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4"/>
            <p:cNvSpPr/>
            <p:nvPr/>
          </p:nvSpPr>
          <p:spPr>
            <a:xfrm>
              <a:off x="6663482" y="3174186"/>
              <a:ext cx="193218" cy="79522"/>
            </a:xfrm>
            <a:custGeom>
              <a:rect b="b" l="l" r="r" t="t"/>
              <a:pathLst>
                <a:path extrusionOk="0" h="3032" w="7367">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4"/>
            <p:cNvSpPr/>
            <p:nvPr/>
          </p:nvSpPr>
          <p:spPr>
            <a:xfrm>
              <a:off x="6822473" y="3197397"/>
              <a:ext cx="34096" cy="56310"/>
            </a:xfrm>
            <a:custGeom>
              <a:rect b="b" l="l" r="r" t="t"/>
              <a:pathLst>
                <a:path extrusionOk="0" h="2147" w="130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74"/>
            <p:cNvSpPr/>
            <p:nvPr/>
          </p:nvSpPr>
          <p:spPr>
            <a:xfrm>
              <a:off x="6697683" y="2998121"/>
              <a:ext cx="124817" cy="91036"/>
            </a:xfrm>
            <a:custGeom>
              <a:rect b="b" l="l" r="r" t="t"/>
              <a:pathLst>
                <a:path extrusionOk="0" h="3471" w="4759">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74"/>
            <p:cNvSpPr/>
            <p:nvPr/>
          </p:nvSpPr>
          <p:spPr>
            <a:xfrm>
              <a:off x="6725930" y="2998121"/>
              <a:ext cx="96570" cy="90905"/>
            </a:xfrm>
            <a:custGeom>
              <a:rect b="b" l="l" r="r" t="t"/>
              <a:pathLst>
                <a:path extrusionOk="0" h="3466" w="3682">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4"/>
            <p:cNvSpPr/>
            <p:nvPr/>
          </p:nvSpPr>
          <p:spPr>
            <a:xfrm>
              <a:off x="6725930" y="3134425"/>
              <a:ext cx="68191" cy="51144"/>
            </a:xfrm>
            <a:custGeom>
              <a:rect b="b" l="l" r="r" t="t"/>
              <a:pathLst>
                <a:path extrusionOk="0" h="1950" w="2600">
                  <a:moveTo>
                    <a:pt x="1" y="1"/>
                  </a:moveTo>
                  <a:lnTo>
                    <a:pt x="1" y="1949"/>
                  </a:lnTo>
                  <a:lnTo>
                    <a:pt x="2599" y="1949"/>
                  </a:lnTo>
                  <a:lnTo>
                    <a:pt x="259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74"/>
            <p:cNvSpPr/>
            <p:nvPr/>
          </p:nvSpPr>
          <p:spPr>
            <a:xfrm>
              <a:off x="6725930" y="3134556"/>
              <a:ext cx="68191" cy="33965"/>
            </a:xfrm>
            <a:custGeom>
              <a:rect b="b" l="l" r="r" t="t"/>
              <a:pathLst>
                <a:path extrusionOk="0" h="1295" w="260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4"/>
            <p:cNvSpPr/>
            <p:nvPr/>
          </p:nvSpPr>
          <p:spPr>
            <a:xfrm>
              <a:off x="6714573" y="3164770"/>
              <a:ext cx="45452" cy="40600"/>
            </a:xfrm>
            <a:custGeom>
              <a:rect b="b" l="l" r="r" t="t"/>
              <a:pathLst>
                <a:path extrusionOk="0" h="1548" w="1733">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74"/>
            <p:cNvSpPr/>
            <p:nvPr/>
          </p:nvSpPr>
          <p:spPr>
            <a:xfrm>
              <a:off x="6760025" y="3164770"/>
              <a:ext cx="45452" cy="40600"/>
            </a:xfrm>
            <a:custGeom>
              <a:rect b="b" l="l" r="r" t="t"/>
              <a:pathLst>
                <a:path extrusionOk="0" h="1548" w="1733">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74"/>
            <p:cNvSpPr/>
            <p:nvPr/>
          </p:nvSpPr>
          <p:spPr>
            <a:xfrm>
              <a:off x="6703217" y="3044307"/>
              <a:ext cx="113749" cy="107192"/>
            </a:xfrm>
            <a:custGeom>
              <a:rect b="b" l="l" r="r" t="t"/>
              <a:pathLst>
                <a:path extrusionOk="0" h="4087" w="4337">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74"/>
            <p:cNvSpPr/>
            <p:nvPr/>
          </p:nvSpPr>
          <p:spPr>
            <a:xfrm>
              <a:off x="6703217" y="3044307"/>
              <a:ext cx="96570" cy="106798"/>
            </a:xfrm>
            <a:custGeom>
              <a:rect b="b" l="l" r="r" t="t"/>
              <a:pathLst>
                <a:path extrusionOk="0" h="4072" w="3682">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74"/>
            <p:cNvSpPr/>
            <p:nvPr/>
          </p:nvSpPr>
          <p:spPr>
            <a:xfrm>
              <a:off x="6714966" y="3041107"/>
              <a:ext cx="92976" cy="30503"/>
            </a:xfrm>
            <a:custGeom>
              <a:rect b="b" l="l" r="r" t="t"/>
              <a:pathLst>
                <a:path extrusionOk="0" h="1163" w="3545">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4"/>
            <p:cNvSpPr/>
            <p:nvPr/>
          </p:nvSpPr>
          <p:spPr>
            <a:xfrm>
              <a:off x="6658158" y="2992954"/>
              <a:ext cx="203840" cy="266314"/>
            </a:xfrm>
            <a:custGeom>
              <a:rect b="b" l="l" r="r" t="t"/>
              <a:pathLst>
                <a:path extrusionOk="0" h="10154" w="7772">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74"/>
            <p:cNvSpPr/>
            <p:nvPr/>
          </p:nvSpPr>
          <p:spPr>
            <a:xfrm>
              <a:off x="6817306" y="3225801"/>
              <a:ext cx="10622" cy="33335"/>
            </a:xfrm>
            <a:custGeom>
              <a:rect b="b" l="l" r="r" t="t"/>
              <a:pathLst>
                <a:path extrusionOk="0" h="1271" w="405">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74"/>
            <p:cNvSpPr/>
            <p:nvPr/>
          </p:nvSpPr>
          <p:spPr>
            <a:xfrm>
              <a:off x="6851376" y="2953088"/>
              <a:ext cx="169639" cy="177062"/>
            </a:xfrm>
            <a:custGeom>
              <a:rect b="b" l="l" r="r" t="t"/>
              <a:pathLst>
                <a:path extrusionOk="0" h="6751" w="6468">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4"/>
            <p:cNvSpPr/>
            <p:nvPr/>
          </p:nvSpPr>
          <p:spPr>
            <a:xfrm>
              <a:off x="6919148" y="2918992"/>
              <a:ext cx="33729" cy="101500"/>
            </a:xfrm>
            <a:custGeom>
              <a:rect b="b" l="l" r="r" t="t"/>
              <a:pathLst>
                <a:path extrusionOk="0" h="3870" w="1286">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4"/>
            <p:cNvSpPr/>
            <p:nvPr/>
          </p:nvSpPr>
          <p:spPr>
            <a:xfrm>
              <a:off x="6919410" y="3026945"/>
              <a:ext cx="39027" cy="33440"/>
            </a:xfrm>
            <a:custGeom>
              <a:rect b="b" l="l" r="r" t="t"/>
              <a:pathLst>
                <a:path extrusionOk="0" h="1275" w="1488">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2" name="Google Shape;13062;p74"/>
          <p:cNvGrpSpPr/>
          <p:nvPr/>
        </p:nvGrpSpPr>
        <p:grpSpPr>
          <a:xfrm>
            <a:off x="7972418" y="2723061"/>
            <a:ext cx="362726" cy="362857"/>
            <a:chOff x="7972418" y="2907636"/>
            <a:chExt cx="362726" cy="362857"/>
          </a:xfrm>
        </p:grpSpPr>
        <p:sp>
          <p:nvSpPr>
            <p:cNvPr id="13063" name="Google Shape;13063;p74"/>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4"/>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74"/>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4"/>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4"/>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4"/>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4"/>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4"/>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4"/>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74"/>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4"/>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4"/>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4"/>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4"/>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4"/>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4"/>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4"/>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4"/>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74"/>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4"/>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4"/>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4"/>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4"/>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4"/>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4"/>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4"/>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4"/>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4"/>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4"/>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4"/>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4"/>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4"/>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4"/>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4"/>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4"/>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4"/>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4"/>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4"/>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4"/>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4"/>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4"/>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4"/>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4"/>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74"/>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74"/>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4"/>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4"/>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0" name="Google Shape;13110;p74"/>
          <p:cNvGrpSpPr/>
          <p:nvPr/>
        </p:nvGrpSpPr>
        <p:grpSpPr>
          <a:xfrm>
            <a:off x="8040058" y="3621746"/>
            <a:ext cx="301275" cy="365480"/>
            <a:chOff x="8040058" y="3806321"/>
            <a:chExt cx="301275" cy="365480"/>
          </a:xfrm>
        </p:grpSpPr>
        <p:sp>
          <p:nvSpPr>
            <p:cNvPr id="13111" name="Google Shape;13111;p74"/>
            <p:cNvSpPr/>
            <p:nvPr/>
          </p:nvSpPr>
          <p:spPr>
            <a:xfrm>
              <a:off x="8045488" y="3842541"/>
              <a:ext cx="290417" cy="323962"/>
            </a:xfrm>
            <a:custGeom>
              <a:rect b="b" l="l" r="r" t="t"/>
              <a:pathLst>
                <a:path extrusionOk="0" h="12352" w="11073">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4"/>
            <p:cNvSpPr/>
            <p:nvPr/>
          </p:nvSpPr>
          <p:spPr>
            <a:xfrm>
              <a:off x="8321480" y="3862972"/>
              <a:ext cx="14425" cy="303531"/>
            </a:xfrm>
            <a:custGeom>
              <a:rect b="b" l="l" r="r" t="t"/>
              <a:pathLst>
                <a:path extrusionOk="0" h="11573" w="550">
                  <a:moveTo>
                    <a:pt x="1" y="1"/>
                  </a:moveTo>
                  <a:lnTo>
                    <a:pt x="1" y="11573"/>
                  </a:lnTo>
                  <a:lnTo>
                    <a:pt x="549" y="11573"/>
                  </a:lnTo>
                  <a:lnTo>
                    <a:pt x="549" y="222"/>
                  </a:lnTo>
                  <a:lnTo>
                    <a:pt x="1"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4"/>
            <p:cNvSpPr/>
            <p:nvPr/>
          </p:nvSpPr>
          <p:spPr>
            <a:xfrm>
              <a:off x="8156168" y="3857806"/>
              <a:ext cx="69057" cy="55183"/>
            </a:xfrm>
            <a:custGeom>
              <a:rect b="b" l="l" r="r" t="t"/>
              <a:pathLst>
                <a:path extrusionOk="0" h="2104" w="2633">
                  <a:moveTo>
                    <a:pt x="1314" y="0"/>
                  </a:moveTo>
                  <a:lnTo>
                    <a:pt x="0" y="1343"/>
                  </a:lnTo>
                  <a:lnTo>
                    <a:pt x="650" y="2103"/>
                  </a:lnTo>
                  <a:lnTo>
                    <a:pt x="1983" y="2103"/>
                  </a:lnTo>
                  <a:lnTo>
                    <a:pt x="2632" y="1343"/>
                  </a:lnTo>
                  <a:lnTo>
                    <a:pt x="131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4"/>
            <p:cNvSpPr/>
            <p:nvPr/>
          </p:nvSpPr>
          <p:spPr>
            <a:xfrm>
              <a:off x="8193778" y="3884426"/>
              <a:ext cx="31447" cy="28562"/>
            </a:xfrm>
            <a:custGeom>
              <a:rect b="b" l="l" r="r" t="t"/>
              <a:pathLst>
                <a:path extrusionOk="0" h="1089" w="1199">
                  <a:moveTo>
                    <a:pt x="871" y="1"/>
                  </a:moveTo>
                  <a:lnTo>
                    <a:pt x="0" y="1088"/>
                  </a:lnTo>
                  <a:lnTo>
                    <a:pt x="549" y="1088"/>
                  </a:lnTo>
                  <a:lnTo>
                    <a:pt x="1198" y="328"/>
                  </a:lnTo>
                  <a:lnTo>
                    <a:pt x="87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74"/>
            <p:cNvSpPr/>
            <p:nvPr/>
          </p:nvSpPr>
          <p:spPr>
            <a:xfrm>
              <a:off x="8138989" y="3912962"/>
              <a:ext cx="103389" cy="226291"/>
            </a:xfrm>
            <a:custGeom>
              <a:rect b="b" l="l" r="r" t="t"/>
              <a:pathLst>
                <a:path extrusionOk="0" h="8628" w="3942">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74"/>
            <p:cNvSpPr/>
            <p:nvPr/>
          </p:nvSpPr>
          <p:spPr>
            <a:xfrm>
              <a:off x="8183549" y="3912962"/>
              <a:ext cx="58828" cy="226291"/>
            </a:xfrm>
            <a:custGeom>
              <a:rect b="b" l="l" r="r" t="t"/>
              <a:pathLst>
                <a:path extrusionOk="0" h="8628" w="2243">
                  <a:moveTo>
                    <a:pt x="390" y="0"/>
                  </a:moveTo>
                  <a:lnTo>
                    <a:pt x="1694" y="6712"/>
                  </a:lnTo>
                  <a:lnTo>
                    <a:pt x="0" y="8363"/>
                  </a:lnTo>
                  <a:lnTo>
                    <a:pt x="270" y="8628"/>
                  </a:lnTo>
                  <a:lnTo>
                    <a:pt x="2243" y="6712"/>
                  </a:lnTo>
                  <a:lnTo>
                    <a:pt x="93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4"/>
            <p:cNvSpPr/>
            <p:nvPr/>
          </p:nvSpPr>
          <p:spPr>
            <a:xfrm>
              <a:off x="8109850" y="3811488"/>
              <a:ext cx="80781" cy="90380"/>
            </a:xfrm>
            <a:custGeom>
              <a:rect b="b" l="l" r="r" t="t"/>
              <a:pathLst>
                <a:path extrusionOk="0" h="3446" w="3080">
                  <a:moveTo>
                    <a:pt x="458" y="1"/>
                  </a:moveTo>
                  <a:lnTo>
                    <a:pt x="0" y="1141"/>
                  </a:lnTo>
                  <a:lnTo>
                    <a:pt x="1439" y="3446"/>
                  </a:lnTo>
                  <a:lnTo>
                    <a:pt x="3080" y="1766"/>
                  </a:lnTo>
                  <a:lnTo>
                    <a:pt x="45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4"/>
            <p:cNvSpPr/>
            <p:nvPr/>
          </p:nvSpPr>
          <p:spPr>
            <a:xfrm>
              <a:off x="8190604" y="3811488"/>
              <a:ext cx="80807" cy="90380"/>
            </a:xfrm>
            <a:custGeom>
              <a:rect b="b" l="l" r="r" t="t"/>
              <a:pathLst>
                <a:path extrusionOk="0" h="3446" w="3081">
                  <a:moveTo>
                    <a:pt x="2628" y="1"/>
                  </a:moveTo>
                  <a:lnTo>
                    <a:pt x="1" y="1766"/>
                  </a:lnTo>
                  <a:lnTo>
                    <a:pt x="1642" y="3446"/>
                  </a:lnTo>
                  <a:lnTo>
                    <a:pt x="3080" y="1141"/>
                  </a:lnTo>
                  <a:lnTo>
                    <a:pt x="262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4"/>
            <p:cNvSpPr/>
            <p:nvPr/>
          </p:nvSpPr>
          <p:spPr>
            <a:xfrm>
              <a:off x="8121836" y="3811488"/>
              <a:ext cx="137721" cy="46344"/>
            </a:xfrm>
            <a:custGeom>
              <a:rect b="b" l="l" r="r" t="t"/>
              <a:pathLst>
                <a:path extrusionOk="0" h="1767" w="5251">
                  <a:moveTo>
                    <a:pt x="1" y="1"/>
                  </a:moveTo>
                  <a:lnTo>
                    <a:pt x="2623" y="1766"/>
                  </a:lnTo>
                  <a:lnTo>
                    <a:pt x="5250"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4"/>
            <p:cNvSpPr/>
            <p:nvPr/>
          </p:nvSpPr>
          <p:spPr>
            <a:xfrm>
              <a:off x="8040321" y="3806321"/>
              <a:ext cx="301013" cy="338728"/>
            </a:xfrm>
            <a:custGeom>
              <a:rect b="b" l="l" r="r" t="t"/>
              <a:pathLst>
                <a:path extrusionOk="0" h="12915" w="11477">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4"/>
            <p:cNvSpPr/>
            <p:nvPr/>
          </p:nvSpPr>
          <p:spPr>
            <a:xfrm>
              <a:off x="8040058" y="3938219"/>
              <a:ext cx="301144" cy="233582"/>
            </a:xfrm>
            <a:custGeom>
              <a:rect b="b" l="l" r="r" t="t"/>
              <a:pathLst>
                <a:path extrusionOk="0" h="8906" w="11482">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2" name="Google Shape;13122;p74"/>
          <p:cNvGrpSpPr/>
          <p:nvPr/>
        </p:nvGrpSpPr>
        <p:grpSpPr>
          <a:xfrm>
            <a:off x="4895276" y="4113826"/>
            <a:ext cx="345941" cy="342190"/>
            <a:chOff x="4895276" y="4298401"/>
            <a:chExt cx="345941" cy="342190"/>
          </a:xfrm>
        </p:grpSpPr>
        <p:sp>
          <p:nvSpPr>
            <p:cNvPr id="13123" name="Google Shape;13123;p74"/>
            <p:cNvSpPr/>
            <p:nvPr/>
          </p:nvSpPr>
          <p:spPr>
            <a:xfrm>
              <a:off x="5142130" y="4481233"/>
              <a:ext cx="40154" cy="39656"/>
            </a:xfrm>
            <a:custGeom>
              <a:rect b="b" l="l" r="r" t="t"/>
              <a:pathLst>
                <a:path extrusionOk="0" h="1512" w="1531">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4"/>
            <p:cNvSpPr/>
            <p:nvPr/>
          </p:nvSpPr>
          <p:spPr>
            <a:xfrm>
              <a:off x="5102133" y="4481233"/>
              <a:ext cx="65647" cy="39656"/>
            </a:xfrm>
            <a:custGeom>
              <a:rect b="b" l="l" r="r" t="t"/>
              <a:pathLst>
                <a:path extrusionOk="0" h="1512" w="2503">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4"/>
            <p:cNvSpPr/>
            <p:nvPr/>
          </p:nvSpPr>
          <p:spPr>
            <a:xfrm>
              <a:off x="5141762" y="4415612"/>
              <a:ext cx="21848" cy="43800"/>
            </a:xfrm>
            <a:custGeom>
              <a:rect b="b" l="l" r="r" t="t"/>
              <a:pathLst>
                <a:path extrusionOk="0" h="1670" w="833">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4"/>
            <p:cNvSpPr/>
            <p:nvPr/>
          </p:nvSpPr>
          <p:spPr>
            <a:xfrm>
              <a:off x="4994338" y="4481233"/>
              <a:ext cx="40049" cy="39656"/>
            </a:xfrm>
            <a:custGeom>
              <a:rect b="b" l="l" r="r" t="t"/>
              <a:pathLst>
                <a:path extrusionOk="0" h="1512" w="1527">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4"/>
            <p:cNvSpPr/>
            <p:nvPr/>
          </p:nvSpPr>
          <p:spPr>
            <a:xfrm>
              <a:off x="4954210" y="4481233"/>
              <a:ext cx="65647" cy="39656"/>
            </a:xfrm>
            <a:custGeom>
              <a:rect b="b" l="l" r="r" t="t"/>
              <a:pathLst>
                <a:path extrusionOk="0" h="1512" w="2503">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4"/>
            <p:cNvSpPr/>
            <p:nvPr/>
          </p:nvSpPr>
          <p:spPr>
            <a:xfrm>
              <a:off x="4993839" y="4415612"/>
              <a:ext cx="21874" cy="43800"/>
            </a:xfrm>
            <a:custGeom>
              <a:rect b="b" l="l" r="r" t="t"/>
              <a:pathLst>
                <a:path extrusionOk="0" h="1670" w="834">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4"/>
            <p:cNvSpPr/>
            <p:nvPr/>
          </p:nvSpPr>
          <p:spPr>
            <a:xfrm>
              <a:off x="5068299" y="4483122"/>
              <a:ext cx="53793" cy="53924"/>
            </a:xfrm>
            <a:custGeom>
              <a:rect b="b" l="l" r="r" t="t"/>
              <a:pathLst>
                <a:path extrusionOk="0" h="2056" w="2051">
                  <a:moveTo>
                    <a:pt x="1" y="1"/>
                  </a:moveTo>
                  <a:lnTo>
                    <a:pt x="1218" y="2055"/>
                  </a:lnTo>
                  <a:lnTo>
                    <a:pt x="2050" y="2055"/>
                  </a:lnTo>
                  <a:cubicBezTo>
                    <a:pt x="2050" y="920"/>
                    <a:pt x="1131" y="1"/>
                    <a:pt x="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4"/>
            <p:cNvSpPr/>
            <p:nvPr/>
          </p:nvSpPr>
          <p:spPr>
            <a:xfrm>
              <a:off x="5014428" y="4483122"/>
              <a:ext cx="85816" cy="53924"/>
            </a:xfrm>
            <a:custGeom>
              <a:rect b="b" l="l" r="r" t="t"/>
              <a:pathLst>
                <a:path extrusionOk="0" h="2056" w="3272">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74"/>
            <p:cNvSpPr/>
            <p:nvPr/>
          </p:nvSpPr>
          <p:spPr>
            <a:xfrm>
              <a:off x="5068693" y="4401974"/>
              <a:ext cx="29663" cy="59353"/>
            </a:xfrm>
            <a:custGeom>
              <a:rect b="b" l="l" r="r" t="t"/>
              <a:pathLst>
                <a:path extrusionOk="0" h="2263" w="1131">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74"/>
            <p:cNvSpPr/>
            <p:nvPr/>
          </p:nvSpPr>
          <p:spPr>
            <a:xfrm>
              <a:off x="5038138" y="4401974"/>
              <a:ext cx="45347" cy="59353"/>
            </a:xfrm>
            <a:custGeom>
              <a:rect b="b" l="l" r="r" t="t"/>
              <a:pathLst>
                <a:path extrusionOk="0" h="2263" w="1729">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74"/>
            <p:cNvSpPr/>
            <p:nvPr/>
          </p:nvSpPr>
          <p:spPr>
            <a:xfrm>
              <a:off x="4972018" y="4415612"/>
              <a:ext cx="29165" cy="43800"/>
            </a:xfrm>
            <a:custGeom>
              <a:rect b="b" l="l" r="r" t="t"/>
              <a:pathLst>
                <a:path extrusionOk="0" h="1670" w="1112">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74"/>
            <p:cNvSpPr/>
            <p:nvPr/>
          </p:nvSpPr>
          <p:spPr>
            <a:xfrm>
              <a:off x="5119784" y="4415612"/>
              <a:ext cx="29191" cy="43800"/>
            </a:xfrm>
            <a:custGeom>
              <a:rect b="b" l="l" r="r" t="t"/>
              <a:pathLst>
                <a:path extrusionOk="0" h="1670" w="1113">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4"/>
            <p:cNvSpPr/>
            <p:nvPr/>
          </p:nvSpPr>
          <p:spPr>
            <a:xfrm>
              <a:off x="5115378" y="4410078"/>
              <a:ext cx="63890" cy="54763"/>
            </a:xfrm>
            <a:custGeom>
              <a:rect b="b" l="l" r="r" t="t"/>
              <a:pathLst>
                <a:path extrusionOk="0" h="2088" w="2436">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4"/>
            <p:cNvSpPr/>
            <p:nvPr/>
          </p:nvSpPr>
          <p:spPr>
            <a:xfrm>
              <a:off x="5115955" y="4475673"/>
              <a:ext cx="71758" cy="50645"/>
            </a:xfrm>
            <a:custGeom>
              <a:rect b="b" l="l" r="r" t="t"/>
              <a:pathLst>
                <a:path extrusionOk="0" h="1931" w="2736">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4"/>
            <p:cNvSpPr/>
            <p:nvPr/>
          </p:nvSpPr>
          <p:spPr>
            <a:xfrm>
              <a:off x="4948780" y="4475725"/>
              <a:ext cx="71785" cy="50593"/>
            </a:xfrm>
            <a:custGeom>
              <a:rect b="b" l="l" r="r" t="t"/>
              <a:pathLst>
                <a:path extrusionOk="0" h="1929" w="2737">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4"/>
            <p:cNvSpPr/>
            <p:nvPr/>
          </p:nvSpPr>
          <p:spPr>
            <a:xfrm>
              <a:off x="4966458" y="4410078"/>
              <a:ext cx="63890" cy="54763"/>
            </a:xfrm>
            <a:custGeom>
              <a:rect b="b" l="l" r="r" t="t"/>
              <a:pathLst>
                <a:path extrusionOk="0" h="2088" w="2436">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4"/>
            <p:cNvSpPr/>
            <p:nvPr/>
          </p:nvSpPr>
          <p:spPr>
            <a:xfrm>
              <a:off x="5033102" y="4396387"/>
              <a:ext cx="82171" cy="70473"/>
            </a:xfrm>
            <a:custGeom>
              <a:rect b="b" l="l" r="r" t="t"/>
              <a:pathLst>
                <a:path extrusionOk="0" h="2687" w="3133">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4"/>
            <p:cNvSpPr/>
            <p:nvPr/>
          </p:nvSpPr>
          <p:spPr>
            <a:xfrm>
              <a:off x="5008999" y="4477692"/>
              <a:ext cx="118522" cy="64782"/>
            </a:xfrm>
            <a:custGeom>
              <a:rect b="b" l="l" r="r" t="t"/>
              <a:pathLst>
                <a:path extrusionOk="0" h="2470" w="4519">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4"/>
            <p:cNvSpPr/>
            <p:nvPr/>
          </p:nvSpPr>
          <p:spPr>
            <a:xfrm>
              <a:off x="4895276" y="4298401"/>
              <a:ext cx="345941" cy="342190"/>
            </a:xfrm>
            <a:custGeom>
              <a:rect b="b" l="l" r="r" t="t"/>
              <a:pathLst>
                <a:path extrusionOk="0" h="13047" w="1319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74"/>
          <p:cNvGrpSpPr/>
          <p:nvPr/>
        </p:nvGrpSpPr>
        <p:grpSpPr>
          <a:xfrm>
            <a:off x="7949705" y="4128435"/>
            <a:ext cx="382528" cy="340669"/>
            <a:chOff x="7949705" y="4313010"/>
            <a:chExt cx="382528" cy="340669"/>
          </a:xfrm>
        </p:grpSpPr>
        <p:sp>
          <p:nvSpPr>
            <p:cNvPr id="13143" name="Google Shape;13143;p74"/>
            <p:cNvSpPr/>
            <p:nvPr/>
          </p:nvSpPr>
          <p:spPr>
            <a:xfrm>
              <a:off x="8110978" y="4318675"/>
              <a:ext cx="215590" cy="179606"/>
            </a:xfrm>
            <a:custGeom>
              <a:rect b="b" l="l" r="r" t="t"/>
              <a:pathLst>
                <a:path extrusionOk="0" h="6848" w="822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4"/>
            <p:cNvSpPr/>
            <p:nvPr/>
          </p:nvSpPr>
          <p:spPr>
            <a:xfrm>
              <a:off x="8164875" y="4354528"/>
              <a:ext cx="107795" cy="107795"/>
            </a:xfrm>
            <a:custGeom>
              <a:rect b="b" l="l" r="r" t="t"/>
              <a:pathLst>
                <a:path extrusionOk="0" h="4110" w="411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4"/>
            <p:cNvSpPr/>
            <p:nvPr/>
          </p:nvSpPr>
          <p:spPr>
            <a:xfrm>
              <a:off x="8188847" y="4378500"/>
              <a:ext cx="59851" cy="59982"/>
            </a:xfrm>
            <a:custGeom>
              <a:rect b="b" l="l" r="r" t="t"/>
              <a:pathLst>
                <a:path extrusionOk="0" h="2287" w="2282">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4"/>
            <p:cNvSpPr/>
            <p:nvPr/>
          </p:nvSpPr>
          <p:spPr>
            <a:xfrm>
              <a:off x="7955265" y="4477325"/>
              <a:ext cx="194110" cy="170636"/>
            </a:xfrm>
            <a:custGeom>
              <a:rect b="b" l="l" r="r" t="t"/>
              <a:pathLst>
                <a:path extrusionOk="0" h="6506" w="7401">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74"/>
            <p:cNvSpPr/>
            <p:nvPr/>
          </p:nvSpPr>
          <p:spPr>
            <a:xfrm>
              <a:off x="7956262" y="4462428"/>
              <a:ext cx="107559" cy="107795"/>
            </a:xfrm>
            <a:custGeom>
              <a:rect b="b" l="l" r="r" t="t"/>
              <a:pathLst>
                <a:path extrusionOk="0" h="4110" w="4101">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74"/>
            <p:cNvSpPr/>
            <p:nvPr/>
          </p:nvSpPr>
          <p:spPr>
            <a:xfrm>
              <a:off x="7985295" y="4462428"/>
              <a:ext cx="78630" cy="107795"/>
            </a:xfrm>
            <a:custGeom>
              <a:rect b="b" l="l" r="r" t="t"/>
              <a:pathLst>
                <a:path extrusionOk="0" h="4110" w="2998">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74"/>
            <p:cNvSpPr/>
            <p:nvPr/>
          </p:nvSpPr>
          <p:spPr>
            <a:xfrm>
              <a:off x="7955265" y="4589894"/>
              <a:ext cx="23998" cy="58068"/>
            </a:xfrm>
            <a:custGeom>
              <a:rect b="b" l="l" r="r" t="t"/>
              <a:pathLst>
                <a:path extrusionOk="0" h="2214" w="915">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74"/>
            <p:cNvSpPr/>
            <p:nvPr/>
          </p:nvSpPr>
          <p:spPr>
            <a:xfrm>
              <a:off x="7991223" y="4546225"/>
              <a:ext cx="35984" cy="41912"/>
            </a:xfrm>
            <a:custGeom>
              <a:rect b="b" l="l" r="r" t="t"/>
              <a:pathLst>
                <a:path extrusionOk="0" h="1598" w="1372">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74"/>
            <p:cNvSpPr/>
            <p:nvPr/>
          </p:nvSpPr>
          <p:spPr>
            <a:xfrm>
              <a:off x="7973546" y="4499383"/>
              <a:ext cx="71575" cy="58855"/>
            </a:xfrm>
            <a:custGeom>
              <a:rect b="b" l="l" r="r" t="t"/>
              <a:pathLst>
                <a:path extrusionOk="0" h="2244" w="2729">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4"/>
            <p:cNvSpPr/>
            <p:nvPr/>
          </p:nvSpPr>
          <p:spPr>
            <a:xfrm>
              <a:off x="7973546" y="4499251"/>
              <a:ext cx="71470" cy="58356"/>
            </a:xfrm>
            <a:custGeom>
              <a:rect b="b" l="l" r="r" t="t"/>
              <a:pathLst>
                <a:path extrusionOk="0" h="2225" w="2725">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4"/>
            <p:cNvSpPr/>
            <p:nvPr/>
          </p:nvSpPr>
          <p:spPr>
            <a:xfrm>
              <a:off x="8122203" y="4477325"/>
              <a:ext cx="27041" cy="35984"/>
            </a:xfrm>
            <a:custGeom>
              <a:rect b="b" l="l" r="r" t="t"/>
              <a:pathLst>
                <a:path extrusionOk="0" h="1372" w="1031">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74"/>
            <p:cNvSpPr/>
            <p:nvPr/>
          </p:nvSpPr>
          <p:spPr>
            <a:xfrm>
              <a:off x="7973677" y="4607938"/>
              <a:ext cx="11120" cy="45715"/>
            </a:xfrm>
            <a:custGeom>
              <a:rect b="b" l="l" r="r" t="t"/>
              <a:pathLst>
                <a:path extrusionOk="0" h="1743" w="424">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74"/>
            <p:cNvSpPr/>
            <p:nvPr/>
          </p:nvSpPr>
          <p:spPr>
            <a:xfrm>
              <a:off x="7949705" y="4456737"/>
              <a:ext cx="206489" cy="196942"/>
            </a:xfrm>
            <a:custGeom>
              <a:rect b="b" l="l" r="r" t="t"/>
              <a:pathLst>
                <a:path extrusionOk="0" h="7509" w="7873">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74"/>
            <p:cNvSpPr/>
            <p:nvPr/>
          </p:nvSpPr>
          <p:spPr>
            <a:xfrm>
              <a:off x="8105417" y="4313010"/>
              <a:ext cx="226815" cy="190831"/>
            </a:xfrm>
            <a:custGeom>
              <a:rect b="b" l="l" r="r" t="t"/>
              <a:pathLst>
                <a:path extrusionOk="0" h="7276" w="8648">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4"/>
            <p:cNvSpPr/>
            <p:nvPr/>
          </p:nvSpPr>
          <p:spPr>
            <a:xfrm>
              <a:off x="8153256" y="4336457"/>
              <a:ext cx="140081" cy="131583"/>
            </a:xfrm>
            <a:custGeom>
              <a:rect b="b" l="l" r="r" t="t"/>
              <a:pathLst>
                <a:path extrusionOk="0" h="5017" w="5341">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8" name="Google Shape;13158;p74"/>
          <p:cNvGrpSpPr/>
          <p:nvPr/>
        </p:nvGrpSpPr>
        <p:grpSpPr>
          <a:xfrm>
            <a:off x="4884418" y="1795001"/>
            <a:ext cx="404008" cy="365664"/>
            <a:chOff x="4884418" y="1979576"/>
            <a:chExt cx="404008" cy="365664"/>
          </a:xfrm>
        </p:grpSpPr>
        <p:sp>
          <p:nvSpPr>
            <p:cNvPr id="13159" name="Google Shape;13159;p74"/>
            <p:cNvSpPr/>
            <p:nvPr/>
          </p:nvSpPr>
          <p:spPr>
            <a:xfrm>
              <a:off x="4909413" y="1985136"/>
              <a:ext cx="354517" cy="354517"/>
            </a:xfrm>
            <a:custGeom>
              <a:rect b="b" l="l" r="r" t="t"/>
              <a:pathLst>
                <a:path extrusionOk="0" h="13517" w="13517">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4"/>
            <p:cNvSpPr/>
            <p:nvPr/>
          </p:nvSpPr>
          <p:spPr>
            <a:xfrm>
              <a:off x="4918514" y="2009160"/>
              <a:ext cx="336341" cy="306599"/>
            </a:xfrm>
            <a:custGeom>
              <a:rect b="b" l="l" r="r" t="t"/>
              <a:pathLst>
                <a:path extrusionOk="0" h="11690" w="12824">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4"/>
            <p:cNvSpPr/>
            <p:nvPr/>
          </p:nvSpPr>
          <p:spPr>
            <a:xfrm>
              <a:off x="5065283" y="2009186"/>
              <a:ext cx="189441" cy="306547"/>
            </a:xfrm>
            <a:custGeom>
              <a:rect b="b" l="l" r="r" t="t"/>
              <a:pathLst>
                <a:path extrusionOk="0" h="11688" w="7223">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4"/>
            <p:cNvSpPr/>
            <p:nvPr/>
          </p:nvSpPr>
          <p:spPr>
            <a:xfrm>
              <a:off x="5015320" y="2144888"/>
              <a:ext cx="89095" cy="87941"/>
            </a:xfrm>
            <a:custGeom>
              <a:rect b="b" l="l" r="r" t="t"/>
              <a:pathLst>
                <a:path extrusionOk="0" h="3353" w="3397">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4"/>
            <p:cNvSpPr/>
            <p:nvPr/>
          </p:nvSpPr>
          <p:spPr>
            <a:xfrm>
              <a:off x="5015215" y="2166971"/>
              <a:ext cx="89200" cy="65726"/>
            </a:xfrm>
            <a:custGeom>
              <a:rect b="b" l="l" r="r" t="t"/>
              <a:pathLst>
                <a:path extrusionOk="0" h="2506" w="3401">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4"/>
            <p:cNvSpPr/>
            <p:nvPr/>
          </p:nvSpPr>
          <p:spPr>
            <a:xfrm>
              <a:off x="5069060" y="2092065"/>
              <a:ext cx="89095" cy="88072"/>
            </a:xfrm>
            <a:custGeom>
              <a:rect b="b" l="l" r="r" t="t"/>
              <a:pathLst>
                <a:path extrusionOk="0" h="3358" w="3397">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4"/>
            <p:cNvSpPr/>
            <p:nvPr/>
          </p:nvSpPr>
          <p:spPr>
            <a:xfrm>
              <a:off x="5091274" y="2092144"/>
              <a:ext cx="66670" cy="87993"/>
            </a:xfrm>
            <a:custGeom>
              <a:rect b="b" l="l" r="r" t="t"/>
              <a:pathLst>
                <a:path extrusionOk="0" h="3355" w="2542">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4"/>
            <p:cNvSpPr/>
            <p:nvPr/>
          </p:nvSpPr>
          <p:spPr>
            <a:xfrm>
              <a:off x="4884418" y="1979576"/>
              <a:ext cx="404008" cy="365664"/>
            </a:xfrm>
            <a:custGeom>
              <a:rect b="b" l="l" r="r" t="t"/>
              <a:pathLst>
                <a:path extrusionOk="0" h="13942" w="15404">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4"/>
            <p:cNvSpPr/>
            <p:nvPr/>
          </p:nvSpPr>
          <p:spPr>
            <a:xfrm>
              <a:off x="5002468" y="2078847"/>
              <a:ext cx="170295" cy="167200"/>
            </a:xfrm>
            <a:custGeom>
              <a:rect b="b" l="l" r="r" t="t"/>
              <a:pathLst>
                <a:path extrusionOk="0" h="6375" w="6493">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4"/>
            <p:cNvSpPr/>
            <p:nvPr/>
          </p:nvSpPr>
          <p:spPr>
            <a:xfrm>
              <a:off x="4917884" y="2008609"/>
              <a:ext cx="323726" cy="307806"/>
            </a:xfrm>
            <a:custGeom>
              <a:rect b="b" l="l" r="r" t="t"/>
              <a:pathLst>
                <a:path extrusionOk="0" h="11736" w="12343">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9" name="Google Shape;13169;p74"/>
          <p:cNvGrpSpPr/>
          <p:nvPr/>
        </p:nvGrpSpPr>
        <p:grpSpPr>
          <a:xfrm>
            <a:off x="6678877" y="3220387"/>
            <a:ext cx="304029" cy="322572"/>
            <a:chOff x="6678877" y="3404962"/>
            <a:chExt cx="304029" cy="322572"/>
          </a:xfrm>
        </p:grpSpPr>
        <p:sp>
          <p:nvSpPr>
            <p:cNvPr id="13170" name="Google Shape;13170;p74"/>
            <p:cNvSpPr/>
            <p:nvPr/>
          </p:nvSpPr>
          <p:spPr>
            <a:xfrm>
              <a:off x="6704738" y="3409656"/>
              <a:ext cx="262642" cy="262668"/>
            </a:xfrm>
            <a:custGeom>
              <a:rect b="b" l="l" r="r" t="t"/>
              <a:pathLst>
                <a:path extrusionOk="0" h="10015" w="10014">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4"/>
            <p:cNvSpPr/>
            <p:nvPr/>
          </p:nvSpPr>
          <p:spPr>
            <a:xfrm>
              <a:off x="6678877" y="3412331"/>
              <a:ext cx="249764" cy="259993"/>
            </a:xfrm>
            <a:custGeom>
              <a:rect b="b" l="l" r="r" t="t"/>
              <a:pathLst>
                <a:path extrusionOk="0" h="9913" w="9523">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74"/>
            <p:cNvSpPr/>
            <p:nvPr/>
          </p:nvSpPr>
          <p:spPr>
            <a:xfrm>
              <a:off x="6805687" y="3611713"/>
              <a:ext cx="60743" cy="111073"/>
            </a:xfrm>
            <a:custGeom>
              <a:rect b="b" l="l" r="r" t="t"/>
              <a:pathLst>
                <a:path extrusionOk="0" h="4235" w="2316">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74"/>
            <p:cNvSpPr/>
            <p:nvPr/>
          </p:nvSpPr>
          <p:spPr>
            <a:xfrm>
              <a:off x="6805687" y="3637206"/>
              <a:ext cx="15317" cy="75483"/>
            </a:xfrm>
            <a:custGeom>
              <a:rect b="b" l="l" r="r" t="t"/>
              <a:pathLst>
                <a:path extrusionOk="0" h="2878" w="584">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74"/>
            <p:cNvSpPr/>
            <p:nvPr/>
          </p:nvSpPr>
          <p:spPr>
            <a:xfrm>
              <a:off x="6851245" y="3637206"/>
              <a:ext cx="15186" cy="75483"/>
            </a:xfrm>
            <a:custGeom>
              <a:rect b="b" l="l" r="r" t="t"/>
              <a:pathLst>
                <a:path extrusionOk="0" h="2878" w="579">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4"/>
            <p:cNvSpPr/>
            <p:nvPr/>
          </p:nvSpPr>
          <p:spPr>
            <a:xfrm>
              <a:off x="6815785" y="3707627"/>
              <a:ext cx="40548" cy="15159"/>
            </a:xfrm>
            <a:custGeom>
              <a:rect b="b" l="l" r="r" t="t"/>
              <a:pathLst>
                <a:path extrusionOk="0" h="578" w="1546">
                  <a:moveTo>
                    <a:pt x="1" y="0"/>
                  </a:moveTo>
                  <a:lnTo>
                    <a:pt x="1" y="578"/>
                  </a:lnTo>
                  <a:lnTo>
                    <a:pt x="1545" y="578"/>
                  </a:lnTo>
                  <a:lnTo>
                    <a:pt x="1545"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4"/>
            <p:cNvSpPr/>
            <p:nvPr/>
          </p:nvSpPr>
          <p:spPr>
            <a:xfrm>
              <a:off x="6833593" y="3636944"/>
              <a:ext cx="5062" cy="70709"/>
            </a:xfrm>
            <a:custGeom>
              <a:rect b="b" l="l" r="r" t="t"/>
              <a:pathLst>
                <a:path extrusionOk="0" h="2696" w="193">
                  <a:moveTo>
                    <a:pt x="0" y="1"/>
                  </a:moveTo>
                  <a:lnTo>
                    <a:pt x="0" y="2695"/>
                  </a:lnTo>
                  <a:lnTo>
                    <a:pt x="193" y="2695"/>
                  </a:lnTo>
                  <a:lnTo>
                    <a:pt x="19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4"/>
            <p:cNvSpPr/>
            <p:nvPr/>
          </p:nvSpPr>
          <p:spPr>
            <a:xfrm>
              <a:off x="6826014" y="3611713"/>
              <a:ext cx="20221" cy="25257"/>
            </a:xfrm>
            <a:custGeom>
              <a:rect b="b" l="l" r="r" t="t"/>
              <a:pathLst>
                <a:path extrusionOk="0" h="963" w="771">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4"/>
            <p:cNvSpPr/>
            <p:nvPr/>
          </p:nvSpPr>
          <p:spPr>
            <a:xfrm>
              <a:off x="6815916" y="3571191"/>
              <a:ext cx="40417" cy="45610"/>
            </a:xfrm>
            <a:custGeom>
              <a:rect b="b" l="l" r="r" t="t"/>
              <a:pathLst>
                <a:path extrusionOk="0" h="1739" w="1541">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74"/>
            <p:cNvSpPr/>
            <p:nvPr/>
          </p:nvSpPr>
          <p:spPr>
            <a:xfrm>
              <a:off x="6815811" y="3571191"/>
              <a:ext cx="27906" cy="45583"/>
            </a:xfrm>
            <a:custGeom>
              <a:rect b="b" l="l" r="r" t="t"/>
              <a:pathLst>
                <a:path extrusionOk="0" h="1738" w="1064">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74"/>
            <p:cNvSpPr/>
            <p:nvPr/>
          </p:nvSpPr>
          <p:spPr>
            <a:xfrm>
              <a:off x="6815785" y="3571191"/>
              <a:ext cx="40548" cy="20221"/>
            </a:xfrm>
            <a:custGeom>
              <a:rect b="b" l="l" r="r" t="t"/>
              <a:pathLst>
                <a:path extrusionOk="0" h="771" w="1546">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74"/>
            <p:cNvSpPr/>
            <p:nvPr/>
          </p:nvSpPr>
          <p:spPr>
            <a:xfrm>
              <a:off x="6815916" y="3571191"/>
              <a:ext cx="27801" cy="18464"/>
            </a:xfrm>
            <a:custGeom>
              <a:rect b="b" l="l" r="r" t="t"/>
              <a:pathLst>
                <a:path extrusionOk="0" h="704" w="106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4"/>
            <p:cNvSpPr/>
            <p:nvPr/>
          </p:nvSpPr>
          <p:spPr>
            <a:xfrm>
              <a:off x="6886468" y="3611713"/>
              <a:ext cx="60717" cy="111073"/>
            </a:xfrm>
            <a:custGeom>
              <a:rect b="b" l="l" r="r" t="t"/>
              <a:pathLst>
                <a:path extrusionOk="0" h="4235" w="2315">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4"/>
            <p:cNvSpPr/>
            <p:nvPr/>
          </p:nvSpPr>
          <p:spPr>
            <a:xfrm>
              <a:off x="6886468" y="3637206"/>
              <a:ext cx="15291" cy="75483"/>
            </a:xfrm>
            <a:custGeom>
              <a:rect b="b" l="l" r="r" t="t"/>
              <a:pathLst>
                <a:path extrusionOk="0" h="2878" w="583">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4"/>
            <p:cNvSpPr/>
            <p:nvPr/>
          </p:nvSpPr>
          <p:spPr>
            <a:xfrm>
              <a:off x="6932025" y="3637206"/>
              <a:ext cx="15159" cy="75483"/>
            </a:xfrm>
            <a:custGeom>
              <a:rect b="b" l="l" r="r" t="t"/>
              <a:pathLst>
                <a:path extrusionOk="0" h="2878" w="578">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4"/>
            <p:cNvSpPr/>
            <p:nvPr/>
          </p:nvSpPr>
          <p:spPr>
            <a:xfrm>
              <a:off x="6896697" y="3707627"/>
              <a:ext cx="40390" cy="15159"/>
            </a:xfrm>
            <a:custGeom>
              <a:rect b="b" l="l" r="r" t="t"/>
              <a:pathLst>
                <a:path extrusionOk="0" h="578" w="1540">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74"/>
            <p:cNvSpPr/>
            <p:nvPr/>
          </p:nvSpPr>
          <p:spPr>
            <a:xfrm>
              <a:off x="6914348"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74"/>
            <p:cNvSpPr/>
            <p:nvPr/>
          </p:nvSpPr>
          <p:spPr>
            <a:xfrm>
              <a:off x="6906794" y="3611713"/>
              <a:ext cx="20195" cy="25257"/>
            </a:xfrm>
            <a:custGeom>
              <a:rect b="b" l="l" r="r" t="t"/>
              <a:pathLst>
                <a:path extrusionOk="0" h="963" w="77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4"/>
            <p:cNvSpPr/>
            <p:nvPr/>
          </p:nvSpPr>
          <p:spPr>
            <a:xfrm>
              <a:off x="6896697" y="3571191"/>
              <a:ext cx="40390" cy="45610"/>
            </a:xfrm>
            <a:custGeom>
              <a:rect b="b" l="l" r="r" t="t"/>
              <a:pathLst>
                <a:path extrusionOk="0" h="1739" w="154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4"/>
            <p:cNvSpPr/>
            <p:nvPr/>
          </p:nvSpPr>
          <p:spPr>
            <a:xfrm>
              <a:off x="6896697"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4"/>
            <p:cNvSpPr/>
            <p:nvPr/>
          </p:nvSpPr>
          <p:spPr>
            <a:xfrm>
              <a:off x="6896697" y="3571191"/>
              <a:ext cx="40390" cy="20221"/>
            </a:xfrm>
            <a:custGeom>
              <a:rect b="b" l="l" r="r" t="t"/>
              <a:pathLst>
                <a:path extrusionOk="0" h="771" w="154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4"/>
            <p:cNvSpPr/>
            <p:nvPr/>
          </p:nvSpPr>
          <p:spPr>
            <a:xfrm>
              <a:off x="6896697" y="3571191"/>
              <a:ext cx="27775" cy="18464"/>
            </a:xfrm>
            <a:custGeom>
              <a:rect b="b" l="l" r="r" t="t"/>
              <a:pathLst>
                <a:path extrusionOk="0" h="704" w="1059">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4"/>
            <p:cNvSpPr/>
            <p:nvPr/>
          </p:nvSpPr>
          <p:spPr>
            <a:xfrm>
              <a:off x="6724933" y="3611713"/>
              <a:ext cx="60586" cy="111073"/>
            </a:xfrm>
            <a:custGeom>
              <a:rect b="b" l="l" r="r" t="t"/>
              <a:pathLst>
                <a:path extrusionOk="0" h="4235" w="231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74"/>
            <p:cNvSpPr/>
            <p:nvPr/>
          </p:nvSpPr>
          <p:spPr>
            <a:xfrm>
              <a:off x="6724933" y="3637206"/>
              <a:ext cx="15159" cy="75483"/>
            </a:xfrm>
            <a:custGeom>
              <a:rect b="b" l="l" r="r" t="t"/>
              <a:pathLst>
                <a:path extrusionOk="0" h="2878" w="578">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74"/>
            <p:cNvSpPr/>
            <p:nvPr/>
          </p:nvSpPr>
          <p:spPr>
            <a:xfrm>
              <a:off x="6770359" y="3637206"/>
              <a:ext cx="15159" cy="75483"/>
            </a:xfrm>
            <a:custGeom>
              <a:rect b="b" l="l" r="r" t="t"/>
              <a:pathLst>
                <a:path extrusionOk="0" h="2878" w="578">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74"/>
            <p:cNvSpPr/>
            <p:nvPr/>
          </p:nvSpPr>
          <p:spPr>
            <a:xfrm>
              <a:off x="6735031" y="3707627"/>
              <a:ext cx="40417" cy="15159"/>
            </a:xfrm>
            <a:custGeom>
              <a:rect b="b" l="l" r="r" t="t"/>
              <a:pathLst>
                <a:path extrusionOk="0" h="578" w="1541">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74"/>
            <p:cNvSpPr/>
            <p:nvPr/>
          </p:nvSpPr>
          <p:spPr>
            <a:xfrm>
              <a:off x="6752682"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4"/>
            <p:cNvSpPr/>
            <p:nvPr/>
          </p:nvSpPr>
          <p:spPr>
            <a:xfrm>
              <a:off x="6745128" y="3611713"/>
              <a:ext cx="20221" cy="25257"/>
            </a:xfrm>
            <a:custGeom>
              <a:rect b="b" l="l" r="r" t="t"/>
              <a:pathLst>
                <a:path extrusionOk="0" h="963" w="771">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4"/>
            <p:cNvSpPr/>
            <p:nvPr/>
          </p:nvSpPr>
          <p:spPr>
            <a:xfrm>
              <a:off x="6735031" y="3571191"/>
              <a:ext cx="40417" cy="45610"/>
            </a:xfrm>
            <a:custGeom>
              <a:rect b="b" l="l" r="r" t="t"/>
              <a:pathLst>
                <a:path extrusionOk="0" h="1739" w="1541">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4"/>
            <p:cNvSpPr/>
            <p:nvPr/>
          </p:nvSpPr>
          <p:spPr>
            <a:xfrm>
              <a:off x="6735031"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4"/>
            <p:cNvSpPr/>
            <p:nvPr/>
          </p:nvSpPr>
          <p:spPr>
            <a:xfrm>
              <a:off x="6735031" y="3571191"/>
              <a:ext cx="40417" cy="20221"/>
            </a:xfrm>
            <a:custGeom>
              <a:rect b="b" l="l" r="r" t="t"/>
              <a:pathLst>
                <a:path extrusionOk="0" h="771" w="1541">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4"/>
            <p:cNvSpPr/>
            <p:nvPr/>
          </p:nvSpPr>
          <p:spPr>
            <a:xfrm>
              <a:off x="6735031" y="3571191"/>
              <a:ext cx="27775" cy="18464"/>
            </a:xfrm>
            <a:custGeom>
              <a:rect b="b" l="l" r="r" t="t"/>
              <a:pathLst>
                <a:path extrusionOk="0" h="704" w="1059">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4"/>
            <p:cNvSpPr/>
            <p:nvPr/>
          </p:nvSpPr>
          <p:spPr>
            <a:xfrm>
              <a:off x="6720133" y="3566523"/>
              <a:ext cx="70185" cy="161011"/>
            </a:xfrm>
            <a:custGeom>
              <a:rect b="b" l="l" r="r" t="t"/>
              <a:pathLst>
                <a:path extrusionOk="0" h="6139" w="2676">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74"/>
            <p:cNvSpPr/>
            <p:nvPr/>
          </p:nvSpPr>
          <p:spPr>
            <a:xfrm>
              <a:off x="6801019" y="3566523"/>
              <a:ext cx="70211" cy="161011"/>
            </a:xfrm>
            <a:custGeom>
              <a:rect b="b" l="l" r="r" t="t"/>
              <a:pathLst>
                <a:path extrusionOk="0" h="6139" w="2677">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4"/>
            <p:cNvSpPr/>
            <p:nvPr/>
          </p:nvSpPr>
          <p:spPr>
            <a:xfrm>
              <a:off x="6881800" y="3566523"/>
              <a:ext cx="70185" cy="161011"/>
            </a:xfrm>
            <a:custGeom>
              <a:rect b="b" l="l" r="r" t="t"/>
              <a:pathLst>
                <a:path extrusionOk="0" h="6139" w="2676">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4"/>
            <p:cNvSpPr/>
            <p:nvPr/>
          </p:nvSpPr>
          <p:spPr>
            <a:xfrm>
              <a:off x="6685565" y="3404962"/>
              <a:ext cx="297341" cy="191487"/>
            </a:xfrm>
            <a:custGeom>
              <a:rect b="b" l="l" r="r" t="t"/>
              <a:pathLst>
                <a:path extrusionOk="0" h="7301" w="11337">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6" name="Google Shape;13206;p74"/>
          <p:cNvGrpSpPr/>
          <p:nvPr/>
        </p:nvGrpSpPr>
        <p:grpSpPr>
          <a:xfrm>
            <a:off x="7083725" y="2713094"/>
            <a:ext cx="387721" cy="382790"/>
            <a:chOff x="7083725" y="2897669"/>
            <a:chExt cx="387721" cy="382790"/>
          </a:xfrm>
        </p:grpSpPr>
        <p:sp>
          <p:nvSpPr>
            <p:cNvPr id="13207" name="Google Shape;13207;p74"/>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4"/>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4"/>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4"/>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4"/>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4"/>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74"/>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74"/>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74"/>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4"/>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74"/>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74"/>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4"/>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74"/>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4"/>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4"/>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74"/>
          <p:cNvGrpSpPr/>
          <p:nvPr/>
        </p:nvGrpSpPr>
        <p:grpSpPr>
          <a:xfrm>
            <a:off x="7539926" y="2723166"/>
            <a:ext cx="351501" cy="362726"/>
            <a:chOff x="7539926" y="2907741"/>
            <a:chExt cx="351501" cy="362726"/>
          </a:xfrm>
        </p:grpSpPr>
        <p:sp>
          <p:nvSpPr>
            <p:cNvPr id="13224" name="Google Shape;13224;p74"/>
            <p:cNvSpPr/>
            <p:nvPr/>
          </p:nvSpPr>
          <p:spPr>
            <a:xfrm>
              <a:off x="7545618" y="3185411"/>
              <a:ext cx="68034" cy="53294"/>
            </a:xfrm>
            <a:custGeom>
              <a:rect b="b" l="l" r="r" t="t"/>
              <a:pathLst>
                <a:path extrusionOk="0" h="2032" w="2594">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4"/>
            <p:cNvSpPr/>
            <p:nvPr/>
          </p:nvSpPr>
          <p:spPr>
            <a:xfrm>
              <a:off x="7545723" y="3203193"/>
              <a:ext cx="67929" cy="61635"/>
            </a:xfrm>
            <a:custGeom>
              <a:rect b="b" l="l" r="r" t="t"/>
              <a:pathLst>
                <a:path extrusionOk="0" h="2350" w="259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4"/>
            <p:cNvSpPr/>
            <p:nvPr/>
          </p:nvSpPr>
          <p:spPr>
            <a:xfrm>
              <a:off x="7556974" y="3140116"/>
              <a:ext cx="45321" cy="51012"/>
            </a:xfrm>
            <a:custGeom>
              <a:rect b="b" l="l" r="r" t="t"/>
              <a:pathLst>
                <a:path extrusionOk="0" h="1945" w="1728">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4"/>
            <p:cNvSpPr/>
            <p:nvPr/>
          </p:nvSpPr>
          <p:spPr>
            <a:xfrm>
              <a:off x="7556974" y="3140116"/>
              <a:ext cx="31316" cy="50986"/>
            </a:xfrm>
            <a:custGeom>
              <a:rect b="b" l="l" r="r" t="t"/>
              <a:pathLst>
                <a:path extrusionOk="0" h="1944" w="1194">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74"/>
            <p:cNvSpPr/>
            <p:nvPr/>
          </p:nvSpPr>
          <p:spPr>
            <a:xfrm>
              <a:off x="7556974" y="3140116"/>
              <a:ext cx="45452" cy="22608"/>
            </a:xfrm>
            <a:custGeom>
              <a:rect b="b" l="l" r="r" t="t"/>
              <a:pathLst>
                <a:path extrusionOk="0" h="862" w="1733">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4"/>
            <p:cNvSpPr/>
            <p:nvPr/>
          </p:nvSpPr>
          <p:spPr>
            <a:xfrm>
              <a:off x="7556974" y="3140116"/>
              <a:ext cx="31184" cy="20589"/>
            </a:xfrm>
            <a:custGeom>
              <a:rect b="b" l="l" r="r" t="t"/>
              <a:pathLst>
                <a:path extrusionOk="0" h="785" w="1189">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74"/>
            <p:cNvSpPr/>
            <p:nvPr/>
          </p:nvSpPr>
          <p:spPr>
            <a:xfrm>
              <a:off x="7545723" y="3213291"/>
              <a:ext cx="16943" cy="51537"/>
            </a:xfrm>
            <a:custGeom>
              <a:rect b="b" l="l" r="r" t="t"/>
              <a:pathLst>
                <a:path extrusionOk="0" h="1965" w="646">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74"/>
            <p:cNvSpPr/>
            <p:nvPr/>
          </p:nvSpPr>
          <p:spPr>
            <a:xfrm>
              <a:off x="7596709" y="3213291"/>
              <a:ext cx="16943" cy="51537"/>
            </a:xfrm>
            <a:custGeom>
              <a:rect b="b" l="l" r="r" t="t"/>
              <a:pathLst>
                <a:path extrusionOk="0" h="1965" w="646">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4"/>
            <p:cNvSpPr/>
            <p:nvPr/>
          </p:nvSpPr>
          <p:spPr>
            <a:xfrm>
              <a:off x="7636207" y="3185411"/>
              <a:ext cx="68060" cy="53294"/>
            </a:xfrm>
            <a:custGeom>
              <a:rect b="b" l="l" r="r" t="t"/>
              <a:pathLst>
                <a:path extrusionOk="0" h="2032" w="2595">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4"/>
            <p:cNvSpPr/>
            <p:nvPr/>
          </p:nvSpPr>
          <p:spPr>
            <a:xfrm>
              <a:off x="7636339" y="3203193"/>
              <a:ext cx="68060" cy="61635"/>
            </a:xfrm>
            <a:custGeom>
              <a:rect b="b" l="l" r="r" t="t"/>
              <a:pathLst>
                <a:path extrusionOk="0" h="2350" w="2595">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4"/>
            <p:cNvSpPr/>
            <p:nvPr/>
          </p:nvSpPr>
          <p:spPr>
            <a:xfrm>
              <a:off x="7647695" y="3140116"/>
              <a:ext cx="45347" cy="51012"/>
            </a:xfrm>
            <a:custGeom>
              <a:rect b="b" l="l" r="r" t="t"/>
              <a:pathLst>
                <a:path extrusionOk="0" h="1945" w="1729">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4"/>
            <p:cNvSpPr/>
            <p:nvPr/>
          </p:nvSpPr>
          <p:spPr>
            <a:xfrm>
              <a:off x="7647590" y="3140116"/>
              <a:ext cx="31316" cy="50986"/>
            </a:xfrm>
            <a:custGeom>
              <a:rect b="b" l="l" r="r" t="t"/>
              <a:pathLst>
                <a:path extrusionOk="0" h="1944" w="1194">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4"/>
            <p:cNvSpPr/>
            <p:nvPr/>
          </p:nvSpPr>
          <p:spPr>
            <a:xfrm>
              <a:off x="7647564" y="3140116"/>
              <a:ext cx="45478" cy="22608"/>
            </a:xfrm>
            <a:custGeom>
              <a:rect b="b" l="l" r="r" t="t"/>
              <a:pathLst>
                <a:path extrusionOk="0" h="862" w="1734">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4"/>
            <p:cNvSpPr/>
            <p:nvPr/>
          </p:nvSpPr>
          <p:spPr>
            <a:xfrm>
              <a:off x="7647695" y="3140116"/>
              <a:ext cx="31211" cy="20589"/>
            </a:xfrm>
            <a:custGeom>
              <a:rect b="b" l="l" r="r" t="t"/>
              <a:pathLst>
                <a:path extrusionOk="0" h="785" w="119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4"/>
            <p:cNvSpPr/>
            <p:nvPr/>
          </p:nvSpPr>
          <p:spPr>
            <a:xfrm>
              <a:off x="7636339" y="3213291"/>
              <a:ext cx="16943" cy="51537"/>
            </a:xfrm>
            <a:custGeom>
              <a:rect b="b" l="l" r="r" t="t"/>
              <a:pathLst>
                <a:path extrusionOk="0" h="1965" w="646">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74"/>
            <p:cNvSpPr/>
            <p:nvPr/>
          </p:nvSpPr>
          <p:spPr>
            <a:xfrm>
              <a:off x="7687325" y="3213291"/>
              <a:ext cx="17074" cy="51537"/>
            </a:xfrm>
            <a:custGeom>
              <a:rect b="b" l="l" r="r" t="t"/>
              <a:pathLst>
                <a:path extrusionOk="0" h="1965" w="651">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74"/>
            <p:cNvSpPr/>
            <p:nvPr/>
          </p:nvSpPr>
          <p:spPr>
            <a:xfrm>
              <a:off x="7726955" y="3185411"/>
              <a:ext cx="68060" cy="53294"/>
            </a:xfrm>
            <a:custGeom>
              <a:rect b="b" l="l" r="r" t="t"/>
              <a:pathLst>
                <a:path extrusionOk="0" h="2032" w="2595">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4"/>
            <p:cNvSpPr/>
            <p:nvPr/>
          </p:nvSpPr>
          <p:spPr>
            <a:xfrm>
              <a:off x="7727086" y="3203193"/>
              <a:ext cx="67929" cy="61635"/>
            </a:xfrm>
            <a:custGeom>
              <a:rect b="b" l="l" r="r" t="t"/>
              <a:pathLst>
                <a:path extrusionOk="0" h="2350" w="259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4"/>
            <p:cNvSpPr/>
            <p:nvPr/>
          </p:nvSpPr>
          <p:spPr>
            <a:xfrm>
              <a:off x="7738311" y="3140116"/>
              <a:ext cx="45347" cy="51012"/>
            </a:xfrm>
            <a:custGeom>
              <a:rect b="b" l="l" r="r" t="t"/>
              <a:pathLst>
                <a:path extrusionOk="0" h="1945" w="1729">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4"/>
            <p:cNvSpPr/>
            <p:nvPr/>
          </p:nvSpPr>
          <p:spPr>
            <a:xfrm>
              <a:off x="7738311" y="3140116"/>
              <a:ext cx="31211" cy="50986"/>
            </a:xfrm>
            <a:custGeom>
              <a:rect b="b" l="l" r="r" t="t"/>
              <a:pathLst>
                <a:path extrusionOk="0" h="1944" w="119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4"/>
            <p:cNvSpPr/>
            <p:nvPr/>
          </p:nvSpPr>
          <p:spPr>
            <a:xfrm>
              <a:off x="7738311" y="3140116"/>
              <a:ext cx="45347" cy="22608"/>
            </a:xfrm>
            <a:custGeom>
              <a:rect b="b" l="l" r="r" t="t"/>
              <a:pathLst>
                <a:path extrusionOk="0" h="862" w="1729">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74"/>
            <p:cNvSpPr/>
            <p:nvPr/>
          </p:nvSpPr>
          <p:spPr>
            <a:xfrm>
              <a:off x="7738311" y="3140116"/>
              <a:ext cx="31211" cy="20589"/>
            </a:xfrm>
            <a:custGeom>
              <a:rect b="b" l="l" r="r" t="t"/>
              <a:pathLst>
                <a:path extrusionOk="0" h="785" w="119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74"/>
            <p:cNvSpPr/>
            <p:nvPr/>
          </p:nvSpPr>
          <p:spPr>
            <a:xfrm>
              <a:off x="7727086" y="3213291"/>
              <a:ext cx="16943" cy="51537"/>
            </a:xfrm>
            <a:custGeom>
              <a:rect b="b" l="l" r="r" t="t"/>
              <a:pathLst>
                <a:path extrusionOk="0" h="1965" w="646">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4"/>
            <p:cNvSpPr/>
            <p:nvPr/>
          </p:nvSpPr>
          <p:spPr>
            <a:xfrm>
              <a:off x="7777941" y="3213291"/>
              <a:ext cx="17074" cy="51537"/>
            </a:xfrm>
            <a:custGeom>
              <a:rect b="b" l="l" r="r" t="t"/>
              <a:pathLst>
                <a:path extrusionOk="0" h="1965" w="651">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4"/>
            <p:cNvSpPr/>
            <p:nvPr/>
          </p:nvSpPr>
          <p:spPr>
            <a:xfrm>
              <a:off x="7817571" y="3185411"/>
              <a:ext cx="68034" cy="53294"/>
            </a:xfrm>
            <a:custGeom>
              <a:rect b="b" l="l" r="r" t="t"/>
              <a:pathLst>
                <a:path extrusionOk="0" h="2032" w="2594">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74"/>
            <p:cNvSpPr/>
            <p:nvPr/>
          </p:nvSpPr>
          <p:spPr>
            <a:xfrm>
              <a:off x="7817702" y="3203193"/>
              <a:ext cx="68034" cy="61635"/>
            </a:xfrm>
            <a:custGeom>
              <a:rect b="b" l="l" r="r" t="t"/>
              <a:pathLst>
                <a:path extrusionOk="0" h="2350" w="2594">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74"/>
            <p:cNvSpPr/>
            <p:nvPr/>
          </p:nvSpPr>
          <p:spPr>
            <a:xfrm>
              <a:off x="7829058" y="3140116"/>
              <a:ext cx="45321" cy="51012"/>
            </a:xfrm>
            <a:custGeom>
              <a:rect b="b" l="l" r="r" t="t"/>
              <a:pathLst>
                <a:path extrusionOk="0" h="1945" w="1728">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74"/>
            <p:cNvSpPr/>
            <p:nvPr/>
          </p:nvSpPr>
          <p:spPr>
            <a:xfrm>
              <a:off x="7828953" y="3140116"/>
              <a:ext cx="31289" cy="50986"/>
            </a:xfrm>
            <a:custGeom>
              <a:rect b="b" l="l" r="r" t="t"/>
              <a:pathLst>
                <a:path extrusionOk="0" h="1944" w="1193">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4"/>
            <p:cNvSpPr/>
            <p:nvPr/>
          </p:nvSpPr>
          <p:spPr>
            <a:xfrm>
              <a:off x="7828927" y="3140116"/>
              <a:ext cx="45452" cy="22608"/>
            </a:xfrm>
            <a:custGeom>
              <a:rect b="b" l="l" r="r" t="t"/>
              <a:pathLst>
                <a:path extrusionOk="0" h="862" w="1733">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4"/>
            <p:cNvSpPr/>
            <p:nvPr/>
          </p:nvSpPr>
          <p:spPr>
            <a:xfrm>
              <a:off x="7829058" y="3140116"/>
              <a:ext cx="31184" cy="20589"/>
            </a:xfrm>
            <a:custGeom>
              <a:rect b="b" l="l" r="r" t="t"/>
              <a:pathLst>
                <a:path extrusionOk="0" h="785" w="1189">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4"/>
            <p:cNvSpPr/>
            <p:nvPr/>
          </p:nvSpPr>
          <p:spPr>
            <a:xfrm>
              <a:off x="7817702" y="3213291"/>
              <a:ext cx="17048" cy="51537"/>
            </a:xfrm>
            <a:custGeom>
              <a:rect b="b" l="l" r="r" t="t"/>
              <a:pathLst>
                <a:path extrusionOk="0" h="1965" w="65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4"/>
            <p:cNvSpPr/>
            <p:nvPr/>
          </p:nvSpPr>
          <p:spPr>
            <a:xfrm>
              <a:off x="7868688" y="3213291"/>
              <a:ext cx="17048" cy="51537"/>
            </a:xfrm>
            <a:custGeom>
              <a:rect b="b" l="l" r="r" t="t"/>
              <a:pathLst>
                <a:path extrusionOk="0" h="1965" w="65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74"/>
            <p:cNvSpPr/>
            <p:nvPr/>
          </p:nvSpPr>
          <p:spPr>
            <a:xfrm>
              <a:off x="7630805" y="3134818"/>
              <a:ext cx="78892" cy="135544"/>
            </a:xfrm>
            <a:custGeom>
              <a:rect b="b" l="l" r="r" t="t"/>
              <a:pathLst>
                <a:path extrusionOk="0" h="5168" w="3008">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74"/>
            <p:cNvSpPr/>
            <p:nvPr/>
          </p:nvSpPr>
          <p:spPr>
            <a:xfrm>
              <a:off x="7721657" y="3134818"/>
              <a:ext cx="78892" cy="135649"/>
            </a:xfrm>
            <a:custGeom>
              <a:rect b="b" l="l" r="r" t="t"/>
              <a:pathLst>
                <a:path extrusionOk="0" h="5172" w="3008">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4"/>
            <p:cNvSpPr/>
            <p:nvPr/>
          </p:nvSpPr>
          <p:spPr>
            <a:xfrm>
              <a:off x="7812509" y="3134818"/>
              <a:ext cx="78919" cy="135544"/>
            </a:xfrm>
            <a:custGeom>
              <a:rect b="b" l="l" r="r" t="t"/>
              <a:pathLst>
                <a:path extrusionOk="0" h="5168" w="3009">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74"/>
            <p:cNvSpPr/>
            <p:nvPr/>
          </p:nvSpPr>
          <p:spPr>
            <a:xfrm>
              <a:off x="7539926" y="3134818"/>
              <a:ext cx="78892" cy="135649"/>
            </a:xfrm>
            <a:custGeom>
              <a:rect b="b" l="l" r="r" t="t"/>
              <a:pathLst>
                <a:path extrusionOk="0" h="5172" w="3008">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74"/>
            <p:cNvSpPr/>
            <p:nvPr/>
          </p:nvSpPr>
          <p:spPr>
            <a:xfrm>
              <a:off x="7574127" y="2907741"/>
              <a:ext cx="283231" cy="215065"/>
            </a:xfrm>
            <a:custGeom>
              <a:rect b="b" l="l" r="r" t="t"/>
              <a:pathLst>
                <a:path extrusionOk="0" h="8200" w="10799">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1" name="Google Shape;13261;p7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3262" name="Google Shape;13262;p7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66" name="Shape 13266"/>
        <p:cNvGrpSpPr/>
        <p:nvPr/>
      </p:nvGrpSpPr>
      <p:grpSpPr>
        <a:xfrm>
          <a:off x="0" y="0"/>
          <a:ext cx="0" cy="0"/>
          <a:chOff x="0" y="0"/>
          <a:chExt cx="0" cy="0"/>
        </a:xfrm>
      </p:grpSpPr>
      <p:grpSp>
        <p:nvGrpSpPr>
          <p:cNvPr id="13267" name="Google Shape;13267;p75"/>
          <p:cNvGrpSpPr/>
          <p:nvPr/>
        </p:nvGrpSpPr>
        <p:grpSpPr>
          <a:xfrm>
            <a:off x="1770285" y="3182228"/>
            <a:ext cx="294160" cy="358367"/>
            <a:chOff x="1770285" y="3381478"/>
            <a:chExt cx="294160" cy="358367"/>
          </a:xfrm>
        </p:grpSpPr>
        <p:sp>
          <p:nvSpPr>
            <p:cNvPr id="13268" name="Google Shape;13268;p75"/>
            <p:cNvSpPr/>
            <p:nvPr/>
          </p:nvSpPr>
          <p:spPr>
            <a:xfrm>
              <a:off x="1775607" y="3432366"/>
              <a:ext cx="223714" cy="302183"/>
            </a:xfrm>
            <a:custGeom>
              <a:rect b="b" l="l" r="r" t="t"/>
              <a:pathLst>
                <a:path extrusionOk="0" h="11526" w="8533">
                  <a:moveTo>
                    <a:pt x="0" y="1"/>
                  </a:moveTo>
                  <a:lnTo>
                    <a:pt x="0" y="8979"/>
                  </a:lnTo>
                  <a:lnTo>
                    <a:pt x="1873" y="10851"/>
                  </a:lnTo>
                  <a:lnTo>
                    <a:pt x="2546" y="11525"/>
                  </a:lnTo>
                  <a:lnTo>
                    <a:pt x="8533" y="11525"/>
                  </a:lnTo>
                  <a:lnTo>
                    <a:pt x="853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5"/>
            <p:cNvSpPr/>
            <p:nvPr/>
          </p:nvSpPr>
          <p:spPr>
            <a:xfrm>
              <a:off x="1775607" y="3655215"/>
              <a:ext cx="79308" cy="79334"/>
            </a:xfrm>
            <a:custGeom>
              <a:rect b="b" l="l" r="r" t="t"/>
              <a:pathLst>
                <a:path extrusionOk="0" h="3026" w="3025">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75"/>
            <p:cNvSpPr/>
            <p:nvPr/>
          </p:nvSpPr>
          <p:spPr>
            <a:xfrm>
              <a:off x="1903024" y="3432366"/>
              <a:ext cx="96297" cy="100308"/>
            </a:xfrm>
            <a:custGeom>
              <a:rect b="b" l="l" r="r" t="t"/>
              <a:pathLst>
                <a:path extrusionOk="0" h="3826" w="3673">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75"/>
            <p:cNvSpPr/>
            <p:nvPr/>
          </p:nvSpPr>
          <p:spPr>
            <a:xfrm>
              <a:off x="1825263" y="3432366"/>
              <a:ext cx="174058" cy="302183"/>
            </a:xfrm>
            <a:custGeom>
              <a:rect b="b" l="l" r="r" t="t"/>
              <a:pathLst>
                <a:path extrusionOk="0" h="11526" w="6639">
                  <a:moveTo>
                    <a:pt x="5904" y="1"/>
                  </a:moveTo>
                  <a:lnTo>
                    <a:pt x="5904" y="10877"/>
                  </a:lnTo>
                  <a:lnTo>
                    <a:pt x="0" y="10877"/>
                  </a:lnTo>
                  <a:lnTo>
                    <a:pt x="652" y="11525"/>
                  </a:lnTo>
                  <a:lnTo>
                    <a:pt x="6639" y="11525"/>
                  </a:lnTo>
                  <a:lnTo>
                    <a:pt x="663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5"/>
            <p:cNvSpPr/>
            <p:nvPr/>
          </p:nvSpPr>
          <p:spPr>
            <a:xfrm>
              <a:off x="1808929" y="3498749"/>
              <a:ext cx="156990" cy="22809"/>
            </a:xfrm>
            <a:custGeom>
              <a:rect b="b" l="l" r="r" t="t"/>
              <a:pathLst>
                <a:path extrusionOk="0" h="870" w="5988">
                  <a:moveTo>
                    <a:pt x="0" y="0"/>
                  </a:moveTo>
                  <a:lnTo>
                    <a:pt x="0" y="870"/>
                  </a:lnTo>
                  <a:lnTo>
                    <a:pt x="5987" y="870"/>
                  </a:lnTo>
                  <a:lnTo>
                    <a:pt x="598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5"/>
            <p:cNvSpPr/>
            <p:nvPr/>
          </p:nvSpPr>
          <p:spPr>
            <a:xfrm>
              <a:off x="1928271" y="3498749"/>
              <a:ext cx="37727" cy="22809"/>
            </a:xfrm>
            <a:custGeom>
              <a:rect b="b" l="l" r="r" t="t"/>
              <a:pathLst>
                <a:path extrusionOk="0" h="870" w="1439">
                  <a:moveTo>
                    <a:pt x="1" y="0"/>
                  </a:moveTo>
                  <a:cubicBezTo>
                    <a:pt x="254" y="355"/>
                    <a:pt x="577" y="649"/>
                    <a:pt x="953" y="870"/>
                  </a:cubicBezTo>
                  <a:lnTo>
                    <a:pt x="1439" y="870"/>
                  </a:lnTo>
                  <a:lnTo>
                    <a:pt x="1439"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5"/>
            <p:cNvSpPr/>
            <p:nvPr/>
          </p:nvSpPr>
          <p:spPr>
            <a:xfrm>
              <a:off x="1775502" y="3667773"/>
              <a:ext cx="66881" cy="66776"/>
            </a:xfrm>
            <a:custGeom>
              <a:rect b="b" l="l" r="r" t="t"/>
              <a:pathLst>
                <a:path extrusionOk="0" h="2547" w="2551">
                  <a:moveTo>
                    <a:pt x="1" y="0"/>
                  </a:moveTo>
                  <a:lnTo>
                    <a:pt x="2550" y="2546"/>
                  </a:lnTo>
                  <a:lnTo>
                    <a:pt x="255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5"/>
            <p:cNvSpPr/>
            <p:nvPr/>
          </p:nvSpPr>
          <p:spPr>
            <a:xfrm>
              <a:off x="1929031" y="3386695"/>
              <a:ext cx="130117" cy="130222"/>
            </a:xfrm>
            <a:custGeom>
              <a:rect b="b" l="l" r="r" t="t"/>
              <a:pathLst>
                <a:path extrusionOk="0" h="4967" w="4963">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5"/>
            <p:cNvSpPr/>
            <p:nvPr/>
          </p:nvSpPr>
          <p:spPr>
            <a:xfrm>
              <a:off x="1981938" y="3415954"/>
              <a:ext cx="47218" cy="47218"/>
            </a:xfrm>
            <a:custGeom>
              <a:rect b="b" l="l" r="r" t="t"/>
              <a:pathLst>
                <a:path extrusionOk="0" h="1801" w="1801">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75"/>
            <p:cNvSpPr/>
            <p:nvPr/>
          </p:nvSpPr>
          <p:spPr>
            <a:xfrm>
              <a:off x="1770285" y="3427149"/>
              <a:ext cx="234280" cy="312696"/>
            </a:xfrm>
            <a:custGeom>
              <a:rect b="b" l="l" r="r" t="t"/>
              <a:pathLst>
                <a:path extrusionOk="0" h="11927" w="8936">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75"/>
            <p:cNvSpPr/>
            <p:nvPr/>
          </p:nvSpPr>
          <p:spPr>
            <a:xfrm>
              <a:off x="1803712" y="3381478"/>
              <a:ext cx="260733" cy="284932"/>
            </a:xfrm>
            <a:custGeom>
              <a:rect b="b" l="l" r="r" t="t"/>
              <a:pathLst>
                <a:path extrusionOk="0" h="10868" w="9945">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75"/>
            <p:cNvSpPr/>
            <p:nvPr/>
          </p:nvSpPr>
          <p:spPr>
            <a:xfrm>
              <a:off x="1956114" y="3410684"/>
              <a:ext cx="87095" cy="77787"/>
            </a:xfrm>
            <a:custGeom>
              <a:rect b="b" l="l" r="r" t="t"/>
              <a:pathLst>
                <a:path extrusionOk="0" h="2967" w="3322">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5"/>
            <p:cNvSpPr/>
            <p:nvPr/>
          </p:nvSpPr>
          <p:spPr>
            <a:xfrm>
              <a:off x="1801903" y="3539491"/>
              <a:ext cx="171043" cy="10461"/>
            </a:xfrm>
            <a:custGeom>
              <a:rect b="b" l="l" r="r" t="t"/>
              <a:pathLst>
                <a:path extrusionOk="0" h="399" w="6524">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5"/>
            <p:cNvSpPr/>
            <p:nvPr/>
          </p:nvSpPr>
          <p:spPr>
            <a:xfrm>
              <a:off x="1801903" y="3562641"/>
              <a:ext cx="171043" cy="10487"/>
            </a:xfrm>
            <a:custGeom>
              <a:rect b="b" l="l" r="r" t="t"/>
              <a:pathLst>
                <a:path extrusionOk="0" h="400"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75"/>
            <p:cNvSpPr/>
            <p:nvPr/>
          </p:nvSpPr>
          <p:spPr>
            <a:xfrm>
              <a:off x="1801903" y="3585712"/>
              <a:ext cx="171043" cy="10566"/>
            </a:xfrm>
            <a:custGeom>
              <a:rect b="b" l="l" r="r" t="t"/>
              <a:pathLst>
                <a:path extrusionOk="0" h="403" w="6524">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75"/>
            <p:cNvSpPr/>
            <p:nvPr/>
          </p:nvSpPr>
          <p:spPr>
            <a:xfrm>
              <a:off x="1801903" y="3608889"/>
              <a:ext cx="171043" cy="10461"/>
            </a:xfrm>
            <a:custGeom>
              <a:rect b="b" l="l" r="r" t="t"/>
              <a:pathLst>
                <a:path extrusionOk="0" h="399"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4" name="Google Shape;13284;p75"/>
          <p:cNvGrpSpPr/>
          <p:nvPr/>
        </p:nvGrpSpPr>
        <p:grpSpPr>
          <a:xfrm>
            <a:off x="3563273" y="1339872"/>
            <a:ext cx="333198" cy="312146"/>
            <a:chOff x="3563273" y="1539122"/>
            <a:chExt cx="333198" cy="312146"/>
          </a:xfrm>
        </p:grpSpPr>
        <p:sp>
          <p:nvSpPr>
            <p:cNvPr id="13285" name="Google Shape;13285;p75"/>
            <p:cNvSpPr/>
            <p:nvPr/>
          </p:nvSpPr>
          <p:spPr>
            <a:xfrm>
              <a:off x="3771414" y="1658674"/>
              <a:ext cx="72937" cy="72937"/>
            </a:xfrm>
            <a:custGeom>
              <a:rect b="b" l="l" r="r" t="t"/>
              <a:pathLst>
                <a:path extrusionOk="0" h="2782" w="2782">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5"/>
            <p:cNvSpPr/>
            <p:nvPr/>
          </p:nvSpPr>
          <p:spPr>
            <a:xfrm>
              <a:off x="3767219" y="1687329"/>
              <a:ext cx="81405" cy="44386"/>
            </a:xfrm>
            <a:custGeom>
              <a:rect b="b" l="l" r="r" t="t"/>
              <a:pathLst>
                <a:path extrusionOk="0" h="1693" w="3105">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5"/>
            <p:cNvSpPr/>
            <p:nvPr/>
          </p:nvSpPr>
          <p:spPr>
            <a:xfrm>
              <a:off x="3568202" y="1653456"/>
              <a:ext cx="78181" cy="83372"/>
            </a:xfrm>
            <a:custGeom>
              <a:rect b="b" l="l" r="r" t="t"/>
              <a:pathLst>
                <a:path extrusionOk="0" h="3180" w="2982">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75"/>
            <p:cNvSpPr/>
            <p:nvPr/>
          </p:nvSpPr>
          <p:spPr>
            <a:xfrm>
              <a:off x="3568202" y="1654007"/>
              <a:ext cx="78181" cy="82821"/>
            </a:xfrm>
            <a:custGeom>
              <a:rect b="b" l="l" r="r" t="t"/>
              <a:pathLst>
                <a:path extrusionOk="0" h="3159" w="2982">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75"/>
            <p:cNvSpPr/>
            <p:nvPr/>
          </p:nvSpPr>
          <p:spPr>
            <a:xfrm>
              <a:off x="3646356" y="1564841"/>
              <a:ext cx="130301" cy="260576"/>
            </a:xfrm>
            <a:custGeom>
              <a:rect b="b" l="l" r="r" t="t"/>
              <a:pathLst>
                <a:path extrusionOk="0" h="9939" w="497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5"/>
            <p:cNvSpPr/>
            <p:nvPr/>
          </p:nvSpPr>
          <p:spPr>
            <a:xfrm>
              <a:off x="3646356" y="1721229"/>
              <a:ext cx="130301" cy="104188"/>
            </a:xfrm>
            <a:custGeom>
              <a:rect b="b" l="l" r="r" t="t"/>
              <a:pathLst>
                <a:path extrusionOk="0" h="3974" w="497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5"/>
            <p:cNvSpPr/>
            <p:nvPr/>
          </p:nvSpPr>
          <p:spPr>
            <a:xfrm>
              <a:off x="3776631" y="1543972"/>
              <a:ext cx="31251" cy="302340"/>
            </a:xfrm>
            <a:custGeom>
              <a:rect b="b" l="l" r="r" t="t"/>
              <a:pathLst>
                <a:path extrusionOk="0" h="11532" w="1192">
                  <a:moveTo>
                    <a:pt x="0" y="0"/>
                  </a:moveTo>
                  <a:lnTo>
                    <a:pt x="0" y="11532"/>
                  </a:lnTo>
                  <a:lnTo>
                    <a:pt x="1192" y="11532"/>
                  </a:lnTo>
                  <a:lnTo>
                    <a:pt x="119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5"/>
            <p:cNvSpPr/>
            <p:nvPr/>
          </p:nvSpPr>
          <p:spPr>
            <a:xfrm>
              <a:off x="3776631" y="1820173"/>
              <a:ext cx="31251" cy="26139"/>
            </a:xfrm>
            <a:custGeom>
              <a:rect b="b" l="l" r="r" t="t"/>
              <a:pathLst>
                <a:path extrusionOk="0" h="997" w="1192">
                  <a:moveTo>
                    <a:pt x="0" y="1"/>
                  </a:moveTo>
                  <a:lnTo>
                    <a:pt x="0" y="997"/>
                  </a:lnTo>
                  <a:lnTo>
                    <a:pt x="1192" y="997"/>
                  </a:lnTo>
                  <a:lnTo>
                    <a:pt x="11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5"/>
            <p:cNvSpPr/>
            <p:nvPr/>
          </p:nvSpPr>
          <p:spPr>
            <a:xfrm>
              <a:off x="3604671" y="1653456"/>
              <a:ext cx="41712" cy="83372"/>
            </a:xfrm>
            <a:custGeom>
              <a:rect b="b" l="l" r="r" t="t"/>
              <a:pathLst>
                <a:path extrusionOk="0" h="3180" w="1591">
                  <a:moveTo>
                    <a:pt x="0" y="0"/>
                  </a:moveTo>
                  <a:lnTo>
                    <a:pt x="0" y="3180"/>
                  </a:lnTo>
                  <a:lnTo>
                    <a:pt x="1590" y="3180"/>
                  </a:lnTo>
                  <a:lnTo>
                    <a:pt x="1590"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5"/>
            <p:cNvSpPr/>
            <p:nvPr/>
          </p:nvSpPr>
          <p:spPr>
            <a:xfrm>
              <a:off x="3604671" y="1721229"/>
              <a:ext cx="41712" cy="15599"/>
            </a:xfrm>
            <a:custGeom>
              <a:rect b="b" l="l" r="r" t="t"/>
              <a:pathLst>
                <a:path extrusionOk="0" h="595" w="1591">
                  <a:moveTo>
                    <a:pt x="0" y="1"/>
                  </a:moveTo>
                  <a:lnTo>
                    <a:pt x="0" y="595"/>
                  </a:lnTo>
                  <a:lnTo>
                    <a:pt x="1590" y="595"/>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75"/>
            <p:cNvSpPr/>
            <p:nvPr/>
          </p:nvSpPr>
          <p:spPr>
            <a:xfrm>
              <a:off x="3620322" y="1762914"/>
              <a:ext cx="31277" cy="31277"/>
            </a:xfrm>
            <a:custGeom>
              <a:rect b="b" l="l" r="r" t="t"/>
              <a:pathLst>
                <a:path extrusionOk="0" h="1193" w="1193">
                  <a:moveTo>
                    <a:pt x="1" y="1"/>
                  </a:moveTo>
                  <a:lnTo>
                    <a:pt x="1" y="1192"/>
                  </a:lnTo>
                  <a:lnTo>
                    <a:pt x="1192" y="1192"/>
                  </a:lnTo>
                  <a:lnTo>
                    <a:pt x="119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75"/>
            <p:cNvSpPr/>
            <p:nvPr/>
          </p:nvSpPr>
          <p:spPr>
            <a:xfrm>
              <a:off x="3604671" y="1736802"/>
              <a:ext cx="41712" cy="78181"/>
            </a:xfrm>
            <a:custGeom>
              <a:rect b="b" l="l" r="r" t="t"/>
              <a:pathLst>
                <a:path extrusionOk="0" h="2982" w="1591">
                  <a:moveTo>
                    <a:pt x="0" y="1"/>
                  </a:moveTo>
                  <a:lnTo>
                    <a:pt x="0" y="2982"/>
                  </a:lnTo>
                  <a:lnTo>
                    <a:pt x="794" y="2982"/>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5"/>
            <p:cNvSpPr/>
            <p:nvPr/>
          </p:nvSpPr>
          <p:spPr>
            <a:xfrm>
              <a:off x="3563273" y="1539122"/>
              <a:ext cx="286007" cy="312146"/>
            </a:xfrm>
            <a:custGeom>
              <a:rect b="b" l="l" r="r" t="t"/>
              <a:pathLst>
                <a:path extrusionOk="0" h="11906" w="10909">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5"/>
            <p:cNvSpPr/>
            <p:nvPr/>
          </p:nvSpPr>
          <p:spPr>
            <a:xfrm>
              <a:off x="3868943" y="1690266"/>
              <a:ext cx="27528" cy="9753"/>
            </a:xfrm>
            <a:custGeom>
              <a:rect b="b" l="l" r="r" t="t"/>
              <a:pathLst>
                <a:path extrusionOk="0" h="372" w="105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5"/>
            <p:cNvSpPr/>
            <p:nvPr/>
          </p:nvSpPr>
          <p:spPr>
            <a:xfrm>
              <a:off x="3849358" y="1631407"/>
              <a:ext cx="24251" cy="20738"/>
            </a:xfrm>
            <a:custGeom>
              <a:rect b="b" l="l" r="r" t="t"/>
              <a:pathLst>
                <a:path extrusionOk="0" h="791" w="925">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75"/>
            <p:cNvSpPr/>
            <p:nvPr/>
          </p:nvSpPr>
          <p:spPr>
            <a:xfrm>
              <a:off x="3849070" y="1738217"/>
              <a:ext cx="24540" cy="20659"/>
            </a:xfrm>
            <a:custGeom>
              <a:rect b="b" l="l" r="r" t="t"/>
              <a:pathLst>
                <a:path extrusionOk="0" h="788" w="936">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1" name="Google Shape;13301;p75"/>
          <p:cNvGrpSpPr/>
          <p:nvPr/>
        </p:nvGrpSpPr>
        <p:grpSpPr>
          <a:xfrm>
            <a:off x="2642986" y="2256540"/>
            <a:ext cx="358813" cy="323996"/>
            <a:chOff x="2642986" y="2455790"/>
            <a:chExt cx="358813" cy="323996"/>
          </a:xfrm>
        </p:grpSpPr>
        <p:sp>
          <p:nvSpPr>
            <p:cNvPr id="13302" name="Google Shape;13302;p75"/>
            <p:cNvSpPr/>
            <p:nvPr/>
          </p:nvSpPr>
          <p:spPr>
            <a:xfrm>
              <a:off x="2778007" y="2717677"/>
              <a:ext cx="43049" cy="39326"/>
            </a:xfrm>
            <a:custGeom>
              <a:rect b="b" l="l" r="r" t="t"/>
              <a:pathLst>
                <a:path extrusionOk="0" h="1500" w="1642">
                  <a:moveTo>
                    <a:pt x="341" y="0"/>
                  </a:moveTo>
                  <a:lnTo>
                    <a:pt x="1" y="1500"/>
                  </a:lnTo>
                  <a:lnTo>
                    <a:pt x="1641" y="1500"/>
                  </a:lnTo>
                  <a:lnTo>
                    <a:pt x="130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75"/>
            <p:cNvSpPr/>
            <p:nvPr/>
          </p:nvSpPr>
          <p:spPr>
            <a:xfrm>
              <a:off x="2748564" y="2753464"/>
              <a:ext cx="101829" cy="21105"/>
            </a:xfrm>
            <a:custGeom>
              <a:rect b="b" l="l" r="r" t="t"/>
              <a:pathLst>
                <a:path extrusionOk="0" h="805" w="3884">
                  <a:moveTo>
                    <a:pt x="1" y="1"/>
                  </a:moveTo>
                  <a:lnTo>
                    <a:pt x="1" y="805"/>
                  </a:lnTo>
                  <a:lnTo>
                    <a:pt x="3883" y="805"/>
                  </a:lnTo>
                  <a:lnTo>
                    <a:pt x="38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5"/>
            <p:cNvSpPr/>
            <p:nvPr/>
          </p:nvSpPr>
          <p:spPr>
            <a:xfrm>
              <a:off x="2648204" y="2525581"/>
              <a:ext cx="302655" cy="197706"/>
            </a:xfrm>
            <a:custGeom>
              <a:rect b="b" l="l" r="r" t="t"/>
              <a:pathLst>
                <a:path extrusionOk="0" h="7541" w="11544">
                  <a:moveTo>
                    <a:pt x="1" y="0"/>
                  </a:moveTo>
                  <a:lnTo>
                    <a:pt x="1" y="7541"/>
                  </a:lnTo>
                  <a:lnTo>
                    <a:pt x="11543" y="7541"/>
                  </a:lnTo>
                  <a:lnTo>
                    <a:pt x="115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5"/>
            <p:cNvSpPr/>
            <p:nvPr/>
          </p:nvSpPr>
          <p:spPr>
            <a:xfrm>
              <a:off x="2852726" y="2525581"/>
              <a:ext cx="98132" cy="81694"/>
            </a:xfrm>
            <a:custGeom>
              <a:rect b="b" l="l" r="r" t="t"/>
              <a:pathLst>
                <a:path extrusionOk="0" h="3116" w="3743">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5"/>
            <p:cNvSpPr/>
            <p:nvPr/>
          </p:nvSpPr>
          <p:spPr>
            <a:xfrm>
              <a:off x="2648204" y="2709314"/>
              <a:ext cx="302655" cy="13974"/>
            </a:xfrm>
            <a:custGeom>
              <a:rect b="b" l="l" r="r" t="t"/>
              <a:pathLst>
                <a:path extrusionOk="0" h="533" w="11544">
                  <a:moveTo>
                    <a:pt x="1" y="0"/>
                  </a:moveTo>
                  <a:lnTo>
                    <a:pt x="1" y="533"/>
                  </a:lnTo>
                  <a:lnTo>
                    <a:pt x="11543" y="533"/>
                  </a:lnTo>
                  <a:lnTo>
                    <a:pt x="11543"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5"/>
            <p:cNvSpPr/>
            <p:nvPr/>
          </p:nvSpPr>
          <p:spPr>
            <a:xfrm>
              <a:off x="2667578" y="2544012"/>
              <a:ext cx="263905" cy="146608"/>
            </a:xfrm>
            <a:custGeom>
              <a:rect b="b" l="l" r="r" t="t"/>
              <a:pathLst>
                <a:path extrusionOk="0" h="5592" w="10066">
                  <a:moveTo>
                    <a:pt x="1" y="0"/>
                  </a:moveTo>
                  <a:lnTo>
                    <a:pt x="1" y="5592"/>
                  </a:lnTo>
                  <a:lnTo>
                    <a:pt x="10065" y="5592"/>
                  </a:lnTo>
                  <a:lnTo>
                    <a:pt x="10065"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5"/>
            <p:cNvSpPr/>
            <p:nvPr/>
          </p:nvSpPr>
          <p:spPr>
            <a:xfrm>
              <a:off x="2854457" y="2544012"/>
              <a:ext cx="77027" cy="63263"/>
            </a:xfrm>
            <a:custGeom>
              <a:rect b="b" l="l" r="r" t="t"/>
              <a:pathLst>
                <a:path extrusionOk="0" h="2413" w="2938">
                  <a:moveTo>
                    <a:pt x="0" y="0"/>
                  </a:moveTo>
                  <a:cubicBezTo>
                    <a:pt x="290" y="1376"/>
                    <a:pt x="1496" y="2412"/>
                    <a:pt x="2937" y="2412"/>
                  </a:cubicBezTo>
                  <a:lnTo>
                    <a:pt x="293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5"/>
            <p:cNvSpPr/>
            <p:nvPr/>
          </p:nvSpPr>
          <p:spPr>
            <a:xfrm>
              <a:off x="2667578" y="2544012"/>
              <a:ext cx="263905" cy="146608"/>
            </a:xfrm>
            <a:custGeom>
              <a:rect b="b" l="l" r="r" t="t"/>
              <a:pathLst>
                <a:path extrusionOk="0" h="5592" w="10066">
                  <a:moveTo>
                    <a:pt x="1" y="0"/>
                  </a:moveTo>
                  <a:lnTo>
                    <a:pt x="1" y="5592"/>
                  </a:lnTo>
                  <a:lnTo>
                    <a:pt x="10065" y="5592"/>
                  </a:lnTo>
                  <a:lnTo>
                    <a:pt x="10065" y="4955"/>
                  </a:lnTo>
                  <a:lnTo>
                    <a:pt x="674" y="4955"/>
                  </a:lnTo>
                  <a:lnTo>
                    <a:pt x="67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5"/>
            <p:cNvSpPr/>
            <p:nvPr/>
          </p:nvSpPr>
          <p:spPr>
            <a:xfrm>
              <a:off x="2743347" y="2609713"/>
              <a:ext cx="24828" cy="25274"/>
            </a:xfrm>
            <a:custGeom>
              <a:rect b="b" l="l" r="r" t="t"/>
              <a:pathLst>
                <a:path extrusionOk="0" h="964" w="947">
                  <a:moveTo>
                    <a:pt x="1" y="0"/>
                  </a:moveTo>
                  <a:lnTo>
                    <a:pt x="1" y="964"/>
                  </a:lnTo>
                  <a:lnTo>
                    <a:pt x="946" y="964"/>
                  </a:lnTo>
                  <a:lnTo>
                    <a:pt x="946"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5"/>
            <p:cNvSpPr/>
            <p:nvPr/>
          </p:nvSpPr>
          <p:spPr>
            <a:xfrm>
              <a:off x="2787130" y="2609713"/>
              <a:ext cx="24802" cy="25274"/>
            </a:xfrm>
            <a:custGeom>
              <a:rect b="b" l="l" r="r" t="t"/>
              <a:pathLst>
                <a:path extrusionOk="0" h="964" w="946">
                  <a:moveTo>
                    <a:pt x="0" y="0"/>
                  </a:moveTo>
                  <a:lnTo>
                    <a:pt x="0" y="964"/>
                  </a:lnTo>
                  <a:lnTo>
                    <a:pt x="946" y="964"/>
                  </a:lnTo>
                  <a:lnTo>
                    <a:pt x="946"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5"/>
            <p:cNvSpPr/>
            <p:nvPr/>
          </p:nvSpPr>
          <p:spPr>
            <a:xfrm>
              <a:off x="2830887" y="2609713"/>
              <a:ext cx="24828" cy="25274"/>
            </a:xfrm>
            <a:custGeom>
              <a:rect b="b" l="l" r="r" t="t"/>
              <a:pathLst>
                <a:path extrusionOk="0" h="964" w="947">
                  <a:moveTo>
                    <a:pt x="1" y="0"/>
                  </a:moveTo>
                  <a:lnTo>
                    <a:pt x="1" y="964"/>
                  </a:lnTo>
                  <a:lnTo>
                    <a:pt x="946" y="964"/>
                  </a:lnTo>
                  <a:lnTo>
                    <a:pt x="94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5"/>
            <p:cNvSpPr/>
            <p:nvPr/>
          </p:nvSpPr>
          <p:spPr>
            <a:xfrm>
              <a:off x="2866228" y="2461008"/>
              <a:ext cx="130589" cy="132582"/>
            </a:xfrm>
            <a:custGeom>
              <a:rect b="b" l="l" r="r" t="t"/>
              <a:pathLst>
                <a:path extrusionOk="0" h="5057" w="4981">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5"/>
            <p:cNvSpPr/>
            <p:nvPr/>
          </p:nvSpPr>
          <p:spPr>
            <a:xfrm>
              <a:off x="2904585" y="2500046"/>
              <a:ext cx="53772" cy="54532"/>
            </a:xfrm>
            <a:custGeom>
              <a:rect b="b" l="l" r="r" t="t"/>
              <a:pathLst>
                <a:path extrusionOk="0" h="2080" w="2051">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75"/>
            <p:cNvSpPr/>
            <p:nvPr/>
          </p:nvSpPr>
          <p:spPr>
            <a:xfrm>
              <a:off x="2642986" y="2520259"/>
              <a:ext cx="249276" cy="259527"/>
            </a:xfrm>
            <a:custGeom>
              <a:rect b="b" l="l" r="r" t="t"/>
              <a:pathLst>
                <a:path extrusionOk="0" h="9899" w="9508">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75"/>
            <p:cNvSpPr/>
            <p:nvPr/>
          </p:nvSpPr>
          <p:spPr>
            <a:xfrm>
              <a:off x="2778767" y="2700872"/>
              <a:ext cx="41607" cy="10461"/>
            </a:xfrm>
            <a:custGeom>
              <a:rect b="b" l="l" r="r" t="t"/>
              <a:pathLst>
                <a:path extrusionOk="0" h="399" w="1587">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75"/>
            <p:cNvSpPr/>
            <p:nvPr/>
          </p:nvSpPr>
          <p:spPr>
            <a:xfrm>
              <a:off x="2738130" y="2604496"/>
              <a:ext cx="35341" cy="35708"/>
            </a:xfrm>
            <a:custGeom>
              <a:rect b="b" l="l" r="r" t="t"/>
              <a:pathLst>
                <a:path extrusionOk="0" h="1362" w="1348">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75"/>
            <p:cNvSpPr/>
            <p:nvPr/>
          </p:nvSpPr>
          <p:spPr>
            <a:xfrm>
              <a:off x="2781913" y="2604496"/>
              <a:ext cx="35341" cy="35708"/>
            </a:xfrm>
            <a:custGeom>
              <a:rect b="b" l="l" r="r" t="t"/>
              <a:pathLst>
                <a:path extrusionOk="0" h="1362" w="1348">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5"/>
            <p:cNvSpPr/>
            <p:nvPr/>
          </p:nvSpPr>
          <p:spPr>
            <a:xfrm>
              <a:off x="2825591" y="2604496"/>
              <a:ext cx="35341" cy="35708"/>
            </a:xfrm>
            <a:custGeom>
              <a:rect b="b" l="l" r="r" t="t"/>
              <a:pathLst>
                <a:path extrusionOk="0" h="1362" w="1348">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5"/>
            <p:cNvSpPr/>
            <p:nvPr/>
          </p:nvSpPr>
          <p:spPr>
            <a:xfrm>
              <a:off x="2662256" y="2455790"/>
              <a:ext cx="339543" cy="272819"/>
            </a:xfrm>
            <a:custGeom>
              <a:rect b="b" l="l" r="r" t="t"/>
              <a:pathLst>
                <a:path extrusionOk="0" h="10406" w="12951">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5"/>
            <p:cNvSpPr/>
            <p:nvPr/>
          </p:nvSpPr>
          <p:spPr>
            <a:xfrm>
              <a:off x="2886442" y="2483476"/>
              <a:ext cx="90057" cy="87671"/>
            </a:xfrm>
            <a:custGeom>
              <a:rect b="b" l="l" r="r" t="t"/>
              <a:pathLst>
                <a:path extrusionOk="0" h="3344" w="3435">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5"/>
            <p:cNvSpPr/>
            <p:nvPr/>
          </p:nvSpPr>
          <p:spPr>
            <a:xfrm>
              <a:off x="2909094" y="2510664"/>
              <a:ext cx="38907" cy="33296"/>
            </a:xfrm>
            <a:custGeom>
              <a:rect b="b" l="l" r="r" t="t"/>
              <a:pathLst>
                <a:path extrusionOk="0" h="1270" w="1484">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3" name="Google Shape;13323;p75"/>
          <p:cNvGrpSpPr/>
          <p:nvPr/>
        </p:nvGrpSpPr>
        <p:grpSpPr>
          <a:xfrm>
            <a:off x="4023495" y="3590172"/>
            <a:ext cx="346517" cy="358393"/>
            <a:chOff x="4023495" y="3789422"/>
            <a:chExt cx="346517" cy="358393"/>
          </a:xfrm>
        </p:grpSpPr>
        <p:sp>
          <p:nvSpPr>
            <p:cNvPr id="13324" name="Google Shape;13324;p75"/>
            <p:cNvSpPr/>
            <p:nvPr/>
          </p:nvSpPr>
          <p:spPr>
            <a:xfrm>
              <a:off x="4029473" y="3883019"/>
              <a:ext cx="266658" cy="259527"/>
            </a:xfrm>
            <a:custGeom>
              <a:rect b="b" l="l" r="r" t="t"/>
              <a:pathLst>
                <a:path extrusionOk="0" h="9899" w="10171">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75"/>
            <p:cNvSpPr/>
            <p:nvPr/>
          </p:nvSpPr>
          <p:spPr>
            <a:xfrm>
              <a:off x="4070687" y="3883019"/>
              <a:ext cx="54926" cy="70289"/>
            </a:xfrm>
            <a:custGeom>
              <a:rect b="b" l="l" r="r" t="t"/>
              <a:pathLst>
                <a:path extrusionOk="0" h="2681" w="2095">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75"/>
            <p:cNvSpPr/>
            <p:nvPr/>
          </p:nvSpPr>
          <p:spPr>
            <a:xfrm>
              <a:off x="4225842" y="4053564"/>
              <a:ext cx="70289" cy="54899"/>
            </a:xfrm>
            <a:custGeom>
              <a:rect b="b" l="l" r="r" t="t"/>
              <a:pathLst>
                <a:path extrusionOk="0" h="2094" w="2681">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75"/>
            <p:cNvSpPr/>
            <p:nvPr/>
          </p:nvSpPr>
          <p:spPr>
            <a:xfrm>
              <a:off x="4170680" y="3794718"/>
              <a:ext cx="199332" cy="207774"/>
            </a:xfrm>
            <a:custGeom>
              <a:rect b="b" l="l" r="r" t="t"/>
              <a:pathLst>
                <a:path extrusionOk="0" h="7925" w="7603">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75"/>
            <p:cNvSpPr/>
            <p:nvPr/>
          </p:nvSpPr>
          <p:spPr>
            <a:xfrm>
              <a:off x="4076874" y="3859003"/>
              <a:ext cx="79020" cy="98866"/>
            </a:xfrm>
            <a:custGeom>
              <a:rect b="b" l="l" r="r" t="t"/>
              <a:pathLst>
                <a:path extrusionOk="0" h="3771" w="3014">
                  <a:moveTo>
                    <a:pt x="1210" y="0"/>
                  </a:moveTo>
                  <a:lnTo>
                    <a:pt x="0" y="714"/>
                  </a:lnTo>
                  <a:lnTo>
                    <a:pt x="1804" y="3770"/>
                  </a:lnTo>
                  <a:lnTo>
                    <a:pt x="3013" y="3060"/>
                  </a:lnTo>
                  <a:lnTo>
                    <a:pt x="1210"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5"/>
            <p:cNvSpPr/>
            <p:nvPr/>
          </p:nvSpPr>
          <p:spPr>
            <a:xfrm>
              <a:off x="4221280" y="4023177"/>
              <a:ext cx="98971" cy="79020"/>
            </a:xfrm>
            <a:custGeom>
              <a:rect b="b" l="l" r="r" t="t"/>
              <a:pathLst>
                <a:path extrusionOk="0" h="3014" w="3775">
                  <a:moveTo>
                    <a:pt x="714" y="0"/>
                  </a:moveTo>
                  <a:lnTo>
                    <a:pt x="1" y="1213"/>
                  </a:lnTo>
                  <a:lnTo>
                    <a:pt x="3061" y="3013"/>
                  </a:lnTo>
                  <a:lnTo>
                    <a:pt x="3775" y="1804"/>
                  </a:lnTo>
                  <a:lnTo>
                    <a:pt x="714"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5"/>
            <p:cNvSpPr/>
            <p:nvPr/>
          </p:nvSpPr>
          <p:spPr>
            <a:xfrm>
              <a:off x="4162422" y="3789422"/>
              <a:ext cx="207590" cy="218392"/>
            </a:xfrm>
            <a:custGeom>
              <a:rect b="b" l="l" r="r" t="t"/>
              <a:pathLst>
                <a:path extrusionOk="0" h="8330" w="7918">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5"/>
            <p:cNvSpPr/>
            <p:nvPr/>
          </p:nvSpPr>
          <p:spPr>
            <a:xfrm>
              <a:off x="4023495" y="3853655"/>
              <a:ext cx="302733" cy="294160"/>
            </a:xfrm>
            <a:custGeom>
              <a:rect b="b" l="l" r="r" t="t"/>
              <a:pathLst>
                <a:path extrusionOk="0" h="11220" w="11547">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75"/>
            <p:cNvSpPr/>
            <p:nvPr/>
          </p:nvSpPr>
          <p:spPr>
            <a:xfrm>
              <a:off x="4204579" y="3813044"/>
              <a:ext cx="139687" cy="145166"/>
            </a:xfrm>
            <a:custGeom>
              <a:rect b="b" l="l" r="r" t="t"/>
              <a:pathLst>
                <a:path extrusionOk="0" h="5537" w="5328">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75"/>
            <p:cNvSpPr/>
            <p:nvPr/>
          </p:nvSpPr>
          <p:spPr>
            <a:xfrm>
              <a:off x="4237430" y="3865820"/>
              <a:ext cx="41424" cy="51701"/>
            </a:xfrm>
            <a:custGeom>
              <a:rect b="b" l="l" r="r" t="t"/>
              <a:pathLst>
                <a:path extrusionOk="0" h="1972" w="158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75"/>
            <p:cNvSpPr/>
            <p:nvPr/>
          </p:nvSpPr>
          <p:spPr>
            <a:xfrm>
              <a:off x="4276179" y="3865846"/>
              <a:ext cx="29075" cy="51675"/>
            </a:xfrm>
            <a:custGeom>
              <a:rect b="b" l="l" r="r" t="t"/>
              <a:pathLst>
                <a:path extrusionOk="0" h="1971" w="1109">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5" name="Google Shape;13335;p75"/>
          <p:cNvGrpSpPr/>
          <p:nvPr/>
        </p:nvGrpSpPr>
        <p:grpSpPr>
          <a:xfrm>
            <a:off x="2189266" y="1788558"/>
            <a:ext cx="365341" cy="358813"/>
            <a:chOff x="2189266" y="1987808"/>
            <a:chExt cx="365341" cy="358813"/>
          </a:xfrm>
        </p:grpSpPr>
        <p:sp>
          <p:nvSpPr>
            <p:cNvPr id="13336" name="Google Shape;13336;p75"/>
            <p:cNvSpPr/>
            <p:nvPr/>
          </p:nvSpPr>
          <p:spPr>
            <a:xfrm>
              <a:off x="2284541" y="2096768"/>
              <a:ext cx="233808" cy="217841"/>
            </a:xfrm>
            <a:custGeom>
              <a:rect b="b" l="l" r="r" t="t"/>
              <a:pathLst>
                <a:path extrusionOk="0" h="8309" w="8918">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5"/>
            <p:cNvSpPr/>
            <p:nvPr/>
          </p:nvSpPr>
          <p:spPr>
            <a:xfrm>
              <a:off x="2294897" y="2110532"/>
              <a:ext cx="191545" cy="204077"/>
            </a:xfrm>
            <a:custGeom>
              <a:rect b="b" l="l" r="r" t="t"/>
              <a:pathLst>
                <a:path extrusionOk="0" h="7784" w="7306">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75"/>
            <p:cNvSpPr/>
            <p:nvPr/>
          </p:nvSpPr>
          <p:spPr>
            <a:xfrm>
              <a:off x="2384062" y="2207589"/>
              <a:ext cx="29652" cy="29652"/>
            </a:xfrm>
            <a:custGeom>
              <a:rect b="b" l="l" r="r" t="t"/>
              <a:pathLst>
                <a:path extrusionOk="0" h="1131" w="1131">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75"/>
            <p:cNvSpPr/>
            <p:nvPr/>
          </p:nvSpPr>
          <p:spPr>
            <a:xfrm>
              <a:off x="2411591" y="2180140"/>
              <a:ext cx="29652" cy="29652"/>
            </a:xfrm>
            <a:custGeom>
              <a:rect b="b" l="l" r="r" t="t"/>
              <a:pathLst>
                <a:path extrusionOk="0" h="1131" w="1131">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75"/>
            <p:cNvSpPr/>
            <p:nvPr/>
          </p:nvSpPr>
          <p:spPr>
            <a:xfrm>
              <a:off x="2470266" y="2266448"/>
              <a:ext cx="78548" cy="74799"/>
            </a:xfrm>
            <a:custGeom>
              <a:rect b="b" l="l" r="r" t="t"/>
              <a:pathLst>
                <a:path extrusionOk="0" h="2853" w="2996">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75"/>
            <p:cNvSpPr/>
            <p:nvPr/>
          </p:nvSpPr>
          <p:spPr>
            <a:xfrm>
              <a:off x="2470266" y="2266448"/>
              <a:ext cx="70473" cy="70499"/>
            </a:xfrm>
            <a:custGeom>
              <a:rect b="b" l="l" r="r" t="t"/>
              <a:pathLst>
                <a:path extrusionOk="0" h="2689" w="2688">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5"/>
            <p:cNvSpPr/>
            <p:nvPr/>
          </p:nvSpPr>
          <p:spPr>
            <a:xfrm>
              <a:off x="2444258" y="2240545"/>
              <a:ext cx="91945" cy="91919"/>
            </a:xfrm>
            <a:custGeom>
              <a:rect b="b" l="l" r="r" t="t"/>
              <a:pathLst>
                <a:path extrusionOk="0" h="3506" w="3507">
                  <a:moveTo>
                    <a:pt x="2601" y="0"/>
                  </a:moveTo>
                  <a:lnTo>
                    <a:pt x="0" y="2600"/>
                  </a:lnTo>
                  <a:lnTo>
                    <a:pt x="906" y="3506"/>
                  </a:lnTo>
                  <a:lnTo>
                    <a:pt x="3506" y="902"/>
                  </a:lnTo>
                  <a:lnTo>
                    <a:pt x="260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5"/>
            <p:cNvSpPr/>
            <p:nvPr/>
          </p:nvSpPr>
          <p:spPr>
            <a:xfrm>
              <a:off x="2231608" y="2029992"/>
              <a:ext cx="76948" cy="72649"/>
            </a:xfrm>
            <a:custGeom>
              <a:rect b="b" l="l" r="r" t="t"/>
              <a:pathLst>
                <a:path extrusionOk="0" h="2771" w="2935">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5"/>
            <p:cNvSpPr/>
            <p:nvPr/>
          </p:nvSpPr>
          <p:spPr>
            <a:xfrm>
              <a:off x="2192150" y="2094461"/>
              <a:ext cx="99522" cy="34607"/>
            </a:xfrm>
            <a:custGeom>
              <a:rect b="b" l="l" r="r" t="t"/>
              <a:pathLst>
                <a:path extrusionOk="0" h="1320" w="3796">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75"/>
            <p:cNvSpPr/>
            <p:nvPr/>
          </p:nvSpPr>
          <p:spPr>
            <a:xfrm>
              <a:off x="2189266" y="2145192"/>
              <a:ext cx="98945" cy="36311"/>
            </a:xfrm>
            <a:custGeom>
              <a:rect b="b" l="l" r="r" t="t"/>
              <a:pathLst>
                <a:path extrusionOk="0" h="1385" w="3774">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75"/>
            <p:cNvSpPr/>
            <p:nvPr/>
          </p:nvSpPr>
          <p:spPr>
            <a:xfrm>
              <a:off x="2297361" y="1990692"/>
              <a:ext cx="36390" cy="94855"/>
            </a:xfrm>
            <a:custGeom>
              <a:rect b="b" l="l" r="r" t="t"/>
              <a:pathLst>
                <a:path extrusionOk="0" h="3618" w="1388">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5"/>
            <p:cNvSpPr/>
            <p:nvPr/>
          </p:nvSpPr>
          <p:spPr>
            <a:xfrm>
              <a:off x="2348354" y="1987808"/>
              <a:ext cx="37858" cy="94304"/>
            </a:xfrm>
            <a:custGeom>
              <a:rect b="b" l="l" r="r" t="t"/>
              <a:pathLst>
                <a:path extrusionOk="0" h="3597" w="1444">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5"/>
            <p:cNvSpPr/>
            <p:nvPr/>
          </p:nvSpPr>
          <p:spPr>
            <a:xfrm>
              <a:off x="2286717" y="2126971"/>
              <a:ext cx="45985" cy="118529"/>
            </a:xfrm>
            <a:custGeom>
              <a:rect b="b" l="l" r="r" t="t"/>
              <a:pathLst>
                <a:path extrusionOk="0" h="4521" w="1754">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5"/>
            <p:cNvSpPr/>
            <p:nvPr/>
          </p:nvSpPr>
          <p:spPr>
            <a:xfrm>
              <a:off x="2353362" y="2118109"/>
              <a:ext cx="70237" cy="19978"/>
            </a:xfrm>
            <a:custGeom>
              <a:rect b="b" l="l" r="r" t="t"/>
              <a:pathLst>
                <a:path extrusionOk="0" h="762" w="2679">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75"/>
            <p:cNvSpPr/>
            <p:nvPr/>
          </p:nvSpPr>
          <p:spPr>
            <a:xfrm>
              <a:off x="2322399" y="2091787"/>
              <a:ext cx="232208" cy="254834"/>
            </a:xfrm>
            <a:custGeom>
              <a:rect b="b" l="l" r="r" t="t"/>
              <a:pathLst>
                <a:path extrusionOk="0" h="9720" w="8857">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75"/>
          <p:cNvGrpSpPr/>
          <p:nvPr/>
        </p:nvGrpSpPr>
        <p:grpSpPr>
          <a:xfrm>
            <a:off x="863290" y="2701556"/>
            <a:ext cx="273029" cy="358393"/>
            <a:chOff x="863290" y="2900806"/>
            <a:chExt cx="273029" cy="358393"/>
          </a:xfrm>
        </p:grpSpPr>
        <p:sp>
          <p:nvSpPr>
            <p:cNvPr id="13352" name="Google Shape;13352;p75"/>
            <p:cNvSpPr/>
            <p:nvPr/>
          </p:nvSpPr>
          <p:spPr>
            <a:xfrm>
              <a:off x="940579" y="2905997"/>
              <a:ext cx="106469" cy="116406"/>
            </a:xfrm>
            <a:custGeom>
              <a:rect b="b" l="l" r="r" t="t"/>
              <a:pathLst>
                <a:path extrusionOk="0" h="4440" w="4061">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5"/>
            <p:cNvSpPr/>
            <p:nvPr/>
          </p:nvSpPr>
          <p:spPr>
            <a:xfrm>
              <a:off x="980273" y="2933971"/>
              <a:ext cx="38959" cy="38959"/>
            </a:xfrm>
            <a:custGeom>
              <a:rect b="b" l="l" r="r" t="t"/>
              <a:pathLst>
                <a:path extrusionOk="0" h="1486" w="1486">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5"/>
            <p:cNvSpPr/>
            <p:nvPr/>
          </p:nvSpPr>
          <p:spPr>
            <a:xfrm>
              <a:off x="982658" y="3012781"/>
              <a:ext cx="148234" cy="241201"/>
            </a:xfrm>
            <a:custGeom>
              <a:rect b="b" l="l" r="r" t="t"/>
              <a:pathLst>
                <a:path extrusionOk="0" h="9200" w="5654">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75"/>
            <p:cNvSpPr/>
            <p:nvPr/>
          </p:nvSpPr>
          <p:spPr>
            <a:xfrm>
              <a:off x="982658" y="3160045"/>
              <a:ext cx="40952" cy="83581"/>
            </a:xfrm>
            <a:custGeom>
              <a:rect b="b" l="l" r="r" t="t"/>
              <a:pathLst>
                <a:path extrusionOk="0" h="3188" w="1562">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75"/>
            <p:cNvSpPr/>
            <p:nvPr/>
          </p:nvSpPr>
          <p:spPr>
            <a:xfrm>
              <a:off x="868717" y="3012676"/>
              <a:ext cx="148155" cy="241306"/>
            </a:xfrm>
            <a:custGeom>
              <a:rect b="b" l="l" r="r" t="t"/>
              <a:pathLst>
                <a:path extrusionOk="0" h="9204" w="5651">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75"/>
            <p:cNvSpPr/>
            <p:nvPr/>
          </p:nvSpPr>
          <p:spPr>
            <a:xfrm>
              <a:off x="934890" y="2900806"/>
              <a:ext cx="117585" cy="126840"/>
            </a:xfrm>
            <a:custGeom>
              <a:rect b="b" l="l" r="r" t="t"/>
              <a:pathLst>
                <a:path extrusionOk="0" h="4838" w="4485">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75"/>
            <p:cNvSpPr/>
            <p:nvPr/>
          </p:nvSpPr>
          <p:spPr>
            <a:xfrm>
              <a:off x="965171" y="2920627"/>
              <a:ext cx="69162" cy="65570"/>
            </a:xfrm>
            <a:custGeom>
              <a:rect b="b" l="l" r="r" t="t"/>
              <a:pathLst>
                <a:path extrusionOk="0" h="2501" w="2638">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75"/>
            <p:cNvSpPr/>
            <p:nvPr/>
          </p:nvSpPr>
          <p:spPr>
            <a:xfrm>
              <a:off x="863290" y="3007459"/>
              <a:ext cx="273029" cy="251740"/>
            </a:xfrm>
            <a:custGeom>
              <a:rect b="b" l="l" r="r" t="t"/>
              <a:pathLst>
                <a:path extrusionOk="0" h="9602" w="10414">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75"/>
            <p:cNvSpPr/>
            <p:nvPr/>
          </p:nvSpPr>
          <p:spPr>
            <a:xfrm>
              <a:off x="1026048" y="3026205"/>
              <a:ext cx="47585" cy="22967"/>
            </a:xfrm>
            <a:custGeom>
              <a:rect b="b" l="l" r="r" t="t"/>
              <a:pathLst>
                <a:path extrusionOk="0" h="876" w="1815">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75"/>
            <p:cNvSpPr/>
            <p:nvPr/>
          </p:nvSpPr>
          <p:spPr>
            <a:xfrm>
              <a:off x="1091330" y="3122554"/>
              <a:ext cx="30648" cy="38094"/>
            </a:xfrm>
            <a:custGeom>
              <a:rect b="b" l="l" r="r" t="t"/>
              <a:pathLst>
                <a:path extrusionOk="0" h="1453" w="1169">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5"/>
            <p:cNvSpPr/>
            <p:nvPr/>
          </p:nvSpPr>
          <p:spPr>
            <a:xfrm>
              <a:off x="1028146" y="3099718"/>
              <a:ext cx="26794" cy="50102"/>
            </a:xfrm>
            <a:custGeom>
              <a:rect b="b" l="l" r="r" t="t"/>
              <a:pathLst>
                <a:path extrusionOk="0" h="1911" w="1022">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5"/>
            <p:cNvSpPr/>
            <p:nvPr/>
          </p:nvSpPr>
          <p:spPr>
            <a:xfrm>
              <a:off x="925871" y="3026205"/>
              <a:ext cx="47611" cy="22967"/>
            </a:xfrm>
            <a:custGeom>
              <a:rect b="b" l="l" r="r" t="t"/>
              <a:pathLst>
                <a:path extrusionOk="0" h="876" w="1816">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5"/>
            <p:cNvSpPr/>
            <p:nvPr/>
          </p:nvSpPr>
          <p:spPr>
            <a:xfrm>
              <a:off x="932426" y="3182592"/>
              <a:ext cx="58806" cy="42603"/>
            </a:xfrm>
            <a:custGeom>
              <a:rect b="b" l="l" r="r" t="t"/>
              <a:pathLst>
                <a:path extrusionOk="0" h="1625" w="2243">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5"/>
            <p:cNvSpPr/>
            <p:nvPr/>
          </p:nvSpPr>
          <p:spPr>
            <a:xfrm>
              <a:off x="877526" y="3122659"/>
              <a:ext cx="30150" cy="37989"/>
            </a:xfrm>
            <a:custGeom>
              <a:rect b="b" l="l" r="r" t="t"/>
              <a:pathLst>
                <a:path extrusionOk="0" h="1449" w="115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5"/>
            <p:cNvSpPr/>
            <p:nvPr/>
          </p:nvSpPr>
          <p:spPr>
            <a:xfrm>
              <a:off x="944486" y="3099666"/>
              <a:ext cx="26978" cy="50154"/>
            </a:xfrm>
            <a:custGeom>
              <a:rect b="b" l="l" r="r" t="t"/>
              <a:pathLst>
                <a:path extrusionOk="0" h="1913" w="1029">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75"/>
          <p:cNvGrpSpPr/>
          <p:nvPr/>
        </p:nvGrpSpPr>
        <p:grpSpPr>
          <a:xfrm>
            <a:off x="3087268" y="2269964"/>
            <a:ext cx="358367" cy="297097"/>
            <a:chOff x="3087268" y="2469214"/>
            <a:chExt cx="358367" cy="297097"/>
          </a:xfrm>
        </p:grpSpPr>
        <p:sp>
          <p:nvSpPr>
            <p:cNvPr id="13368" name="Google Shape;13368;p75"/>
            <p:cNvSpPr/>
            <p:nvPr/>
          </p:nvSpPr>
          <p:spPr>
            <a:xfrm>
              <a:off x="3092590" y="2741587"/>
              <a:ext cx="324179" cy="19506"/>
            </a:xfrm>
            <a:custGeom>
              <a:rect b="b" l="l" r="r" t="t"/>
              <a:pathLst>
                <a:path extrusionOk="0" h="744" w="12365">
                  <a:moveTo>
                    <a:pt x="0" y="1"/>
                  </a:moveTo>
                  <a:lnTo>
                    <a:pt x="0" y="743"/>
                  </a:lnTo>
                  <a:lnTo>
                    <a:pt x="12365" y="743"/>
                  </a:lnTo>
                  <a:lnTo>
                    <a:pt x="12365"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75"/>
            <p:cNvSpPr/>
            <p:nvPr/>
          </p:nvSpPr>
          <p:spPr>
            <a:xfrm>
              <a:off x="3092590" y="2715291"/>
              <a:ext cx="324179" cy="26322"/>
            </a:xfrm>
            <a:custGeom>
              <a:rect b="b" l="l" r="r" t="t"/>
              <a:pathLst>
                <a:path extrusionOk="0" h="1004" w="12365">
                  <a:moveTo>
                    <a:pt x="747" y="1"/>
                  </a:moveTo>
                  <a:lnTo>
                    <a:pt x="0" y="1004"/>
                  </a:lnTo>
                  <a:lnTo>
                    <a:pt x="12365" y="1004"/>
                  </a:lnTo>
                  <a:lnTo>
                    <a:pt x="116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5"/>
            <p:cNvSpPr/>
            <p:nvPr/>
          </p:nvSpPr>
          <p:spPr>
            <a:xfrm>
              <a:off x="3112149" y="2531847"/>
              <a:ext cx="284984" cy="183470"/>
            </a:xfrm>
            <a:custGeom>
              <a:rect b="b" l="l" r="r" t="t"/>
              <a:pathLst>
                <a:path extrusionOk="0" h="6998" w="10870">
                  <a:moveTo>
                    <a:pt x="1" y="0"/>
                  </a:moveTo>
                  <a:lnTo>
                    <a:pt x="1" y="6998"/>
                  </a:lnTo>
                  <a:lnTo>
                    <a:pt x="10869" y="6998"/>
                  </a:lnTo>
                  <a:lnTo>
                    <a:pt x="1086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75"/>
            <p:cNvSpPr/>
            <p:nvPr/>
          </p:nvSpPr>
          <p:spPr>
            <a:xfrm>
              <a:off x="3304795" y="2531847"/>
              <a:ext cx="92338" cy="77735"/>
            </a:xfrm>
            <a:custGeom>
              <a:rect b="b" l="l" r="r" t="t"/>
              <a:pathLst>
                <a:path extrusionOk="0" h="2965" w="3522">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5"/>
            <p:cNvSpPr/>
            <p:nvPr/>
          </p:nvSpPr>
          <p:spPr>
            <a:xfrm>
              <a:off x="3112149" y="2701239"/>
              <a:ext cx="284984" cy="14079"/>
            </a:xfrm>
            <a:custGeom>
              <a:rect b="b" l="l" r="r" t="t"/>
              <a:pathLst>
                <a:path extrusionOk="0" h="537" w="10870">
                  <a:moveTo>
                    <a:pt x="1" y="1"/>
                  </a:moveTo>
                  <a:lnTo>
                    <a:pt x="1" y="537"/>
                  </a:lnTo>
                  <a:lnTo>
                    <a:pt x="10869" y="537"/>
                  </a:lnTo>
                  <a:lnTo>
                    <a:pt x="10869"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5"/>
            <p:cNvSpPr/>
            <p:nvPr/>
          </p:nvSpPr>
          <p:spPr>
            <a:xfrm>
              <a:off x="3130370" y="2550934"/>
              <a:ext cx="248516" cy="136095"/>
            </a:xfrm>
            <a:custGeom>
              <a:rect b="b" l="l" r="r" t="t"/>
              <a:pathLst>
                <a:path extrusionOk="0" h="5191" w="9479">
                  <a:moveTo>
                    <a:pt x="1" y="0"/>
                  </a:moveTo>
                  <a:lnTo>
                    <a:pt x="1" y="5190"/>
                  </a:lnTo>
                  <a:lnTo>
                    <a:pt x="9479" y="5190"/>
                  </a:lnTo>
                  <a:lnTo>
                    <a:pt x="947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75"/>
            <p:cNvSpPr/>
            <p:nvPr/>
          </p:nvSpPr>
          <p:spPr>
            <a:xfrm>
              <a:off x="3306420" y="2550934"/>
              <a:ext cx="72465" cy="58622"/>
            </a:xfrm>
            <a:custGeom>
              <a:rect b="b" l="l" r="r" t="t"/>
              <a:pathLst>
                <a:path extrusionOk="0" h="2236" w="2764">
                  <a:moveTo>
                    <a:pt x="1" y="0"/>
                  </a:moveTo>
                  <a:cubicBezTo>
                    <a:pt x="279" y="1304"/>
                    <a:pt x="1431" y="2235"/>
                    <a:pt x="2764" y="2235"/>
                  </a:cubicBezTo>
                  <a:lnTo>
                    <a:pt x="276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75"/>
            <p:cNvSpPr/>
            <p:nvPr/>
          </p:nvSpPr>
          <p:spPr>
            <a:xfrm>
              <a:off x="3282693" y="2592148"/>
              <a:ext cx="70289" cy="70289"/>
            </a:xfrm>
            <a:custGeom>
              <a:rect b="b" l="l" r="r" t="t"/>
              <a:pathLst>
                <a:path extrusionOk="0" h="2681" w="2681">
                  <a:moveTo>
                    <a:pt x="0" y="0"/>
                  </a:moveTo>
                  <a:lnTo>
                    <a:pt x="0" y="2680"/>
                  </a:lnTo>
                  <a:lnTo>
                    <a:pt x="2680" y="2680"/>
                  </a:lnTo>
                  <a:lnTo>
                    <a:pt x="268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5"/>
            <p:cNvSpPr/>
            <p:nvPr/>
          </p:nvSpPr>
          <p:spPr>
            <a:xfrm>
              <a:off x="3331196" y="2592148"/>
              <a:ext cx="21787" cy="12742"/>
            </a:xfrm>
            <a:custGeom>
              <a:rect b="b" l="l" r="r" t="t"/>
              <a:pathLst>
                <a:path extrusionOk="0" h="486" w="831">
                  <a:moveTo>
                    <a:pt x="1" y="0"/>
                  </a:moveTo>
                  <a:cubicBezTo>
                    <a:pt x="247" y="210"/>
                    <a:pt x="526" y="373"/>
                    <a:pt x="830" y="486"/>
                  </a:cubicBezTo>
                  <a:lnTo>
                    <a:pt x="83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5"/>
            <p:cNvSpPr/>
            <p:nvPr/>
          </p:nvSpPr>
          <p:spPr>
            <a:xfrm>
              <a:off x="3130370" y="2550934"/>
              <a:ext cx="248516" cy="136095"/>
            </a:xfrm>
            <a:custGeom>
              <a:rect b="b" l="l" r="r" t="t"/>
              <a:pathLst>
                <a:path extrusionOk="0" h="5191" w="9479">
                  <a:moveTo>
                    <a:pt x="1" y="0"/>
                  </a:moveTo>
                  <a:lnTo>
                    <a:pt x="1" y="5190"/>
                  </a:lnTo>
                  <a:lnTo>
                    <a:pt x="9479" y="5190"/>
                  </a:lnTo>
                  <a:lnTo>
                    <a:pt x="9479" y="4596"/>
                  </a:lnTo>
                  <a:lnTo>
                    <a:pt x="635" y="4596"/>
                  </a:lnTo>
                  <a:lnTo>
                    <a:pt x="63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5"/>
            <p:cNvSpPr/>
            <p:nvPr/>
          </p:nvSpPr>
          <p:spPr>
            <a:xfrm>
              <a:off x="3130370" y="2550934"/>
              <a:ext cx="248516" cy="19768"/>
            </a:xfrm>
            <a:custGeom>
              <a:rect b="b" l="l" r="r" t="t"/>
              <a:pathLst>
                <a:path extrusionOk="0" h="754" w="9479">
                  <a:moveTo>
                    <a:pt x="1" y="0"/>
                  </a:moveTo>
                  <a:lnTo>
                    <a:pt x="1" y="754"/>
                  </a:lnTo>
                  <a:lnTo>
                    <a:pt x="9479" y="754"/>
                  </a:lnTo>
                  <a:lnTo>
                    <a:pt x="94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75"/>
            <p:cNvSpPr/>
            <p:nvPr/>
          </p:nvSpPr>
          <p:spPr>
            <a:xfrm>
              <a:off x="3306420" y="2550934"/>
              <a:ext cx="72465" cy="19768"/>
            </a:xfrm>
            <a:custGeom>
              <a:rect b="b" l="l" r="r" t="t"/>
              <a:pathLst>
                <a:path extrusionOk="0" h="754" w="2764">
                  <a:moveTo>
                    <a:pt x="1" y="0"/>
                  </a:moveTo>
                  <a:cubicBezTo>
                    <a:pt x="55" y="265"/>
                    <a:pt x="149" y="518"/>
                    <a:pt x="279" y="754"/>
                  </a:cubicBezTo>
                  <a:lnTo>
                    <a:pt x="2764" y="754"/>
                  </a:lnTo>
                  <a:lnTo>
                    <a:pt x="276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75"/>
            <p:cNvSpPr/>
            <p:nvPr/>
          </p:nvSpPr>
          <p:spPr>
            <a:xfrm>
              <a:off x="3317432" y="2473933"/>
              <a:ext cx="122986" cy="122986"/>
            </a:xfrm>
            <a:custGeom>
              <a:rect b="b" l="l" r="r" t="t"/>
              <a:pathLst>
                <a:path extrusionOk="0" h="4691" w="4691">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75"/>
            <p:cNvSpPr/>
            <p:nvPr/>
          </p:nvSpPr>
          <p:spPr>
            <a:xfrm>
              <a:off x="3343256" y="2499469"/>
              <a:ext cx="71338" cy="71049"/>
            </a:xfrm>
            <a:custGeom>
              <a:rect b="b" l="l" r="r" t="t"/>
              <a:pathLst>
                <a:path extrusionOk="0" h="2710" w="2721">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5"/>
            <p:cNvSpPr/>
            <p:nvPr/>
          </p:nvSpPr>
          <p:spPr>
            <a:xfrm>
              <a:off x="3372043" y="2501278"/>
              <a:ext cx="42184" cy="69503"/>
            </a:xfrm>
            <a:custGeom>
              <a:rect b="b" l="l" r="r" t="t"/>
              <a:pathLst>
                <a:path extrusionOk="0" h="2651" w="1609">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5"/>
            <p:cNvSpPr/>
            <p:nvPr/>
          </p:nvSpPr>
          <p:spPr>
            <a:xfrm>
              <a:off x="3343649" y="2525005"/>
              <a:ext cx="29259" cy="31828"/>
            </a:xfrm>
            <a:custGeom>
              <a:rect b="b" l="l" r="r" t="t"/>
              <a:pathLst>
                <a:path extrusionOk="0" h="1214" w="1116">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75"/>
            <p:cNvSpPr/>
            <p:nvPr/>
          </p:nvSpPr>
          <p:spPr>
            <a:xfrm>
              <a:off x="3157243" y="2592148"/>
              <a:ext cx="26349" cy="26427"/>
            </a:xfrm>
            <a:custGeom>
              <a:rect b="b" l="l" r="r" t="t"/>
              <a:pathLst>
                <a:path extrusionOk="0" h="1008" w="1005">
                  <a:moveTo>
                    <a:pt x="1" y="0"/>
                  </a:moveTo>
                  <a:lnTo>
                    <a:pt x="1" y="1007"/>
                  </a:lnTo>
                  <a:lnTo>
                    <a:pt x="1004" y="1007"/>
                  </a:lnTo>
                  <a:lnTo>
                    <a:pt x="100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75"/>
            <p:cNvSpPr/>
            <p:nvPr/>
          </p:nvSpPr>
          <p:spPr>
            <a:xfrm>
              <a:off x="3157243" y="2636114"/>
              <a:ext cx="26349" cy="26322"/>
            </a:xfrm>
            <a:custGeom>
              <a:rect b="b" l="l" r="r" t="t"/>
              <a:pathLst>
                <a:path extrusionOk="0" h="1004" w="1005">
                  <a:moveTo>
                    <a:pt x="1" y="0"/>
                  </a:moveTo>
                  <a:lnTo>
                    <a:pt x="1" y="1003"/>
                  </a:lnTo>
                  <a:lnTo>
                    <a:pt x="1004" y="1003"/>
                  </a:lnTo>
                  <a:lnTo>
                    <a:pt x="100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5"/>
            <p:cNvSpPr/>
            <p:nvPr/>
          </p:nvSpPr>
          <p:spPr>
            <a:xfrm>
              <a:off x="3234637" y="2696021"/>
              <a:ext cx="40008" cy="10566"/>
            </a:xfrm>
            <a:custGeom>
              <a:rect b="b" l="l" r="r" t="t"/>
              <a:pathLst>
                <a:path extrusionOk="0" h="403" w="1526">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5"/>
            <p:cNvSpPr/>
            <p:nvPr/>
          </p:nvSpPr>
          <p:spPr>
            <a:xfrm>
              <a:off x="3087268" y="2469214"/>
              <a:ext cx="358367" cy="297097"/>
            </a:xfrm>
            <a:custGeom>
              <a:rect b="b" l="l" r="r" t="t"/>
              <a:pathLst>
                <a:path extrusionOk="0" h="11332" w="13669">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5"/>
            <p:cNvSpPr/>
            <p:nvPr/>
          </p:nvSpPr>
          <p:spPr>
            <a:xfrm>
              <a:off x="3151947" y="2586930"/>
              <a:ext cx="36940" cy="36862"/>
            </a:xfrm>
            <a:custGeom>
              <a:rect b="b" l="l" r="r" t="t"/>
              <a:pathLst>
                <a:path extrusionOk="0" h="1406" w="1409">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5"/>
            <p:cNvSpPr/>
            <p:nvPr/>
          </p:nvSpPr>
          <p:spPr>
            <a:xfrm>
              <a:off x="3193134" y="2586930"/>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75"/>
            <p:cNvSpPr/>
            <p:nvPr/>
          </p:nvSpPr>
          <p:spPr>
            <a:xfrm>
              <a:off x="3193134" y="2600118"/>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75"/>
            <p:cNvSpPr/>
            <p:nvPr/>
          </p:nvSpPr>
          <p:spPr>
            <a:xfrm>
              <a:off x="3193134" y="2613305"/>
              <a:ext cx="76188" cy="10487"/>
            </a:xfrm>
            <a:custGeom>
              <a:rect b="b" l="l" r="r" t="t"/>
              <a:pathLst>
                <a:path extrusionOk="0" h="400" w="2906">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75"/>
            <p:cNvSpPr/>
            <p:nvPr/>
          </p:nvSpPr>
          <p:spPr>
            <a:xfrm>
              <a:off x="3151947" y="2630792"/>
              <a:ext cx="36862" cy="36862"/>
            </a:xfrm>
            <a:custGeom>
              <a:rect b="b" l="l" r="r" t="t"/>
              <a:pathLst>
                <a:path extrusionOk="0" h="1406" w="1406">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5"/>
            <p:cNvSpPr/>
            <p:nvPr/>
          </p:nvSpPr>
          <p:spPr>
            <a:xfrm>
              <a:off x="3193134" y="2630792"/>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5"/>
            <p:cNvSpPr/>
            <p:nvPr/>
          </p:nvSpPr>
          <p:spPr>
            <a:xfrm>
              <a:off x="3193134" y="2643980"/>
              <a:ext cx="76188" cy="10566"/>
            </a:xfrm>
            <a:custGeom>
              <a:rect b="b" l="l" r="r" t="t"/>
              <a:pathLst>
                <a:path extrusionOk="0" h="403" w="2906">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75"/>
            <p:cNvSpPr/>
            <p:nvPr/>
          </p:nvSpPr>
          <p:spPr>
            <a:xfrm>
              <a:off x="3193134" y="2657193"/>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75"/>
            <p:cNvSpPr/>
            <p:nvPr/>
          </p:nvSpPr>
          <p:spPr>
            <a:xfrm>
              <a:off x="3338432" y="2494750"/>
              <a:ext cx="90398" cy="81091"/>
            </a:xfrm>
            <a:custGeom>
              <a:rect b="b" l="l" r="r" t="t"/>
              <a:pathLst>
                <a:path extrusionOk="0" h="3093" w="3448">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7" name="Google Shape;13397;p75"/>
          <p:cNvGrpSpPr/>
          <p:nvPr/>
        </p:nvGrpSpPr>
        <p:grpSpPr>
          <a:xfrm>
            <a:off x="2198600" y="2245555"/>
            <a:ext cx="363506" cy="345914"/>
            <a:chOff x="2198600" y="2444805"/>
            <a:chExt cx="363506" cy="345914"/>
          </a:xfrm>
        </p:grpSpPr>
        <p:sp>
          <p:nvSpPr>
            <p:cNvPr id="13398" name="Google Shape;13398;p75"/>
            <p:cNvSpPr/>
            <p:nvPr/>
          </p:nvSpPr>
          <p:spPr>
            <a:xfrm>
              <a:off x="2412168" y="2450049"/>
              <a:ext cx="143305" cy="149440"/>
            </a:xfrm>
            <a:custGeom>
              <a:rect b="b" l="l" r="r" t="t"/>
              <a:pathLst>
                <a:path extrusionOk="0" h="5700" w="5466">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75"/>
            <p:cNvSpPr/>
            <p:nvPr/>
          </p:nvSpPr>
          <p:spPr>
            <a:xfrm>
              <a:off x="2307324" y="2618916"/>
              <a:ext cx="50547" cy="91001"/>
            </a:xfrm>
            <a:custGeom>
              <a:rect b="b" l="l" r="r" t="t"/>
              <a:pathLst>
                <a:path extrusionOk="0" h="3471" w="1928">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75"/>
            <p:cNvSpPr/>
            <p:nvPr/>
          </p:nvSpPr>
          <p:spPr>
            <a:xfrm>
              <a:off x="2203843" y="2675414"/>
              <a:ext cx="257430" cy="110087"/>
            </a:xfrm>
            <a:custGeom>
              <a:rect b="b" l="l" r="r" t="t"/>
              <a:pathLst>
                <a:path extrusionOk="0" h="4199" w="9819">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75"/>
            <p:cNvSpPr/>
            <p:nvPr/>
          </p:nvSpPr>
          <p:spPr>
            <a:xfrm>
              <a:off x="2398587" y="2688418"/>
              <a:ext cx="62686" cy="97083"/>
            </a:xfrm>
            <a:custGeom>
              <a:rect b="b" l="l" r="r" t="t"/>
              <a:pathLst>
                <a:path extrusionOk="0" h="3703" w="2391">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75"/>
            <p:cNvSpPr/>
            <p:nvPr/>
          </p:nvSpPr>
          <p:spPr>
            <a:xfrm>
              <a:off x="2203843" y="2688418"/>
              <a:ext cx="62791" cy="96979"/>
            </a:xfrm>
            <a:custGeom>
              <a:rect b="b" l="l" r="r" t="t"/>
              <a:pathLst>
                <a:path extrusionOk="0" h="3699" w="2395">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5"/>
            <p:cNvSpPr/>
            <p:nvPr/>
          </p:nvSpPr>
          <p:spPr>
            <a:xfrm>
              <a:off x="2246552" y="2553975"/>
              <a:ext cx="21026" cy="45592"/>
            </a:xfrm>
            <a:custGeom>
              <a:rect b="b" l="l" r="r" t="t"/>
              <a:pathLst>
                <a:path extrusionOk="0" h="1739" w="802">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5"/>
            <p:cNvSpPr/>
            <p:nvPr/>
          </p:nvSpPr>
          <p:spPr>
            <a:xfrm>
              <a:off x="2307324" y="2675414"/>
              <a:ext cx="25300" cy="47585"/>
            </a:xfrm>
            <a:custGeom>
              <a:rect b="b" l="l" r="r" t="t"/>
              <a:pathLst>
                <a:path extrusionOk="0" h="1815" w="965">
                  <a:moveTo>
                    <a:pt x="1" y="1"/>
                  </a:moveTo>
                  <a:lnTo>
                    <a:pt x="1" y="1815"/>
                  </a:lnTo>
                  <a:lnTo>
                    <a:pt x="964" y="678"/>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5"/>
            <p:cNvSpPr/>
            <p:nvPr/>
          </p:nvSpPr>
          <p:spPr>
            <a:xfrm>
              <a:off x="2279140" y="2500386"/>
              <a:ext cx="107020" cy="147054"/>
            </a:xfrm>
            <a:custGeom>
              <a:rect b="b" l="l" r="r" t="t"/>
              <a:pathLst>
                <a:path extrusionOk="0" h="5609" w="4082">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5"/>
            <p:cNvSpPr/>
            <p:nvPr/>
          </p:nvSpPr>
          <p:spPr>
            <a:xfrm>
              <a:off x="2397538" y="2553975"/>
              <a:ext cx="21000" cy="45592"/>
            </a:xfrm>
            <a:custGeom>
              <a:rect b="b" l="l" r="r" t="t"/>
              <a:pathLst>
                <a:path extrusionOk="0" h="1739" w="801">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75"/>
            <p:cNvSpPr/>
            <p:nvPr/>
          </p:nvSpPr>
          <p:spPr>
            <a:xfrm>
              <a:off x="2332493" y="2675414"/>
              <a:ext cx="25379" cy="47585"/>
            </a:xfrm>
            <a:custGeom>
              <a:rect b="b" l="l" r="r" t="t"/>
              <a:pathLst>
                <a:path extrusionOk="0" h="1815" w="968">
                  <a:moveTo>
                    <a:pt x="968" y="1"/>
                  </a:moveTo>
                  <a:lnTo>
                    <a:pt x="1" y="678"/>
                  </a:lnTo>
                  <a:lnTo>
                    <a:pt x="968" y="1815"/>
                  </a:lnTo>
                  <a:lnTo>
                    <a:pt x="96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5"/>
            <p:cNvSpPr/>
            <p:nvPr/>
          </p:nvSpPr>
          <p:spPr>
            <a:xfrm>
              <a:off x="2376171" y="2741797"/>
              <a:ext cx="52356" cy="19873"/>
            </a:xfrm>
            <a:custGeom>
              <a:rect b="b" l="l" r="r" t="t"/>
              <a:pathLst>
                <a:path extrusionOk="0" h="758" w="1997">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5"/>
            <p:cNvSpPr/>
            <p:nvPr/>
          </p:nvSpPr>
          <p:spPr>
            <a:xfrm>
              <a:off x="2321665" y="2654624"/>
              <a:ext cx="21787" cy="21761"/>
            </a:xfrm>
            <a:custGeom>
              <a:rect b="b" l="l" r="r" t="t"/>
              <a:pathLst>
                <a:path extrusionOk="0" h="830" w="831">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75"/>
            <p:cNvSpPr/>
            <p:nvPr/>
          </p:nvSpPr>
          <p:spPr>
            <a:xfrm>
              <a:off x="2279140" y="2500701"/>
              <a:ext cx="36862" cy="48162"/>
            </a:xfrm>
            <a:custGeom>
              <a:rect b="b" l="l" r="r" t="t"/>
              <a:pathLst>
                <a:path extrusionOk="0" h="1837" w="1406">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5"/>
            <p:cNvSpPr/>
            <p:nvPr/>
          </p:nvSpPr>
          <p:spPr>
            <a:xfrm>
              <a:off x="2315976" y="2500386"/>
              <a:ext cx="70184" cy="69765"/>
            </a:xfrm>
            <a:custGeom>
              <a:rect b="b" l="l" r="r" t="t"/>
              <a:pathLst>
                <a:path extrusionOk="0" h="2661" w="2677">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75"/>
            <p:cNvSpPr/>
            <p:nvPr/>
          </p:nvSpPr>
          <p:spPr>
            <a:xfrm>
              <a:off x="2458310" y="2493203"/>
              <a:ext cx="50338" cy="51098"/>
            </a:xfrm>
            <a:custGeom>
              <a:rect b="b" l="l" r="r" t="t"/>
              <a:pathLst>
                <a:path extrusionOk="0" h="1949" w="192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5"/>
            <p:cNvSpPr/>
            <p:nvPr/>
          </p:nvSpPr>
          <p:spPr>
            <a:xfrm>
              <a:off x="2397905" y="2444805"/>
              <a:ext cx="164200" cy="159927"/>
            </a:xfrm>
            <a:custGeom>
              <a:rect b="b" l="l" r="r" t="t"/>
              <a:pathLst>
                <a:path extrusionOk="0" h="6100" w="6263">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5"/>
            <p:cNvSpPr/>
            <p:nvPr/>
          </p:nvSpPr>
          <p:spPr>
            <a:xfrm>
              <a:off x="2298226" y="2744812"/>
              <a:ext cx="168264" cy="45907"/>
            </a:xfrm>
            <a:custGeom>
              <a:rect b="b" l="l" r="r" t="t"/>
              <a:pathLst>
                <a:path extrusionOk="0" h="1751" w="6418">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5"/>
            <p:cNvSpPr/>
            <p:nvPr/>
          </p:nvSpPr>
          <p:spPr>
            <a:xfrm>
              <a:off x="2198600" y="2483607"/>
              <a:ext cx="262962" cy="307112"/>
            </a:xfrm>
            <a:custGeom>
              <a:rect b="b" l="l" r="r" t="t"/>
              <a:pathLst>
                <a:path extrusionOk="0" h="11714" w="1003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75"/>
            <p:cNvSpPr/>
            <p:nvPr/>
          </p:nvSpPr>
          <p:spPr>
            <a:xfrm>
              <a:off x="2327275" y="2719434"/>
              <a:ext cx="10566" cy="11614"/>
            </a:xfrm>
            <a:custGeom>
              <a:rect b="b" l="l" r="r" t="t"/>
              <a:pathLst>
                <a:path extrusionOk="0" h="443" w="403">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75"/>
            <p:cNvSpPr/>
            <p:nvPr/>
          </p:nvSpPr>
          <p:spPr>
            <a:xfrm>
              <a:off x="2327275" y="2737602"/>
              <a:ext cx="10461" cy="11588"/>
            </a:xfrm>
            <a:custGeom>
              <a:rect b="b" l="l" r="r" t="t"/>
              <a:pathLst>
                <a:path extrusionOk="0" h="442" w="399">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75"/>
            <p:cNvSpPr/>
            <p:nvPr/>
          </p:nvSpPr>
          <p:spPr>
            <a:xfrm>
              <a:off x="2370954" y="2736475"/>
              <a:ext cx="62791" cy="30491"/>
            </a:xfrm>
            <a:custGeom>
              <a:rect b="b" l="l" r="r" t="t"/>
              <a:pathLst>
                <a:path extrusionOk="0" h="1163" w="2395">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5"/>
            <p:cNvSpPr/>
            <p:nvPr/>
          </p:nvSpPr>
          <p:spPr>
            <a:xfrm>
              <a:off x="2440823" y="2477394"/>
              <a:ext cx="85207" cy="82769"/>
            </a:xfrm>
            <a:custGeom>
              <a:rect b="b" l="l" r="r" t="t"/>
              <a:pathLst>
                <a:path extrusionOk="0" h="3157" w="325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75"/>
            <p:cNvSpPr/>
            <p:nvPr/>
          </p:nvSpPr>
          <p:spPr>
            <a:xfrm>
              <a:off x="2462584" y="2503192"/>
              <a:ext cx="36678" cy="31435"/>
            </a:xfrm>
            <a:custGeom>
              <a:rect b="b" l="l" r="r" t="t"/>
              <a:pathLst>
                <a:path extrusionOk="0" h="1199" w="1399">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75"/>
            <p:cNvSpPr/>
            <p:nvPr/>
          </p:nvSpPr>
          <p:spPr>
            <a:xfrm>
              <a:off x="2321193" y="2568631"/>
              <a:ext cx="23570" cy="36154"/>
            </a:xfrm>
            <a:custGeom>
              <a:rect b="b" l="l" r="r" t="t"/>
              <a:pathLst>
                <a:path extrusionOk="0" h="1379" w="899">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2" name="Google Shape;13422;p75"/>
          <p:cNvGrpSpPr/>
          <p:nvPr/>
        </p:nvGrpSpPr>
        <p:grpSpPr>
          <a:xfrm>
            <a:off x="3982779" y="2701583"/>
            <a:ext cx="361251" cy="358341"/>
            <a:chOff x="3982779" y="2900833"/>
            <a:chExt cx="361251" cy="358341"/>
          </a:xfrm>
        </p:grpSpPr>
        <p:sp>
          <p:nvSpPr>
            <p:cNvPr id="13423" name="Google Shape;13423;p75"/>
            <p:cNvSpPr/>
            <p:nvPr/>
          </p:nvSpPr>
          <p:spPr>
            <a:xfrm>
              <a:off x="4061012" y="3076306"/>
              <a:ext cx="105316" cy="105237"/>
            </a:xfrm>
            <a:custGeom>
              <a:rect b="b" l="l" r="r" t="t"/>
              <a:pathLst>
                <a:path extrusionOk="0" h="4014" w="4017">
                  <a:moveTo>
                    <a:pt x="1105" y="0"/>
                  </a:moveTo>
                  <a:lnTo>
                    <a:pt x="0" y="1101"/>
                  </a:lnTo>
                  <a:lnTo>
                    <a:pt x="2912" y="4013"/>
                  </a:lnTo>
                  <a:lnTo>
                    <a:pt x="4017" y="2909"/>
                  </a:lnTo>
                  <a:lnTo>
                    <a:pt x="1105"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75"/>
            <p:cNvSpPr/>
            <p:nvPr/>
          </p:nvSpPr>
          <p:spPr>
            <a:xfrm>
              <a:off x="4066518" y="3079059"/>
              <a:ext cx="52068" cy="51963"/>
            </a:xfrm>
            <a:custGeom>
              <a:rect b="b" l="l" r="r" t="t"/>
              <a:pathLst>
                <a:path extrusionOk="0" h="1982" w="1986">
                  <a:moveTo>
                    <a:pt x="1000" y="0"/>
                  </a:moveTo>
                  <a:lnTo>
                    <a:pt x="0" y="1210"/>
                  </a:lnTo>
                  <a:lnTo>
                    <a:pt x="775" y="1981"/>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5"/>
            <p:cNvSpPr/>
            <p:nvPr/>
          </p:nvSpPr>
          <p:spPr>
            <a:xfrm>
              <a:off x="4111533" y="3123970"/>
              <a:ext cx="52042" cy="52068"/>
            </a:xfrm>
            <a:custGeom>
              <a:rect b="b" l="l" r="r" t="t"/>
              <a:pathLst>
                <a:path extrusionOk="0" h="1986" w="1985">
                  <a:moveTo>
                    <a:pt x="1000" y="0"/>
                  </a:moveTo>
                  <a:lnTo>
                    <a:pt x="0" y="1210"/>
                  </a:lnTo>
                  <a:lnTo>
                    <a:pt x="772" y="1985"/>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5"/>
            <p:cNvSpPr/>
            <p:nvPr/>
          </p:nvSpPr>
          <p:spPr>
            <a:xfrm>
              <a:off x="4137646" y="2955653"/>
              <a:ext cx="68375" cy="60720"/>
            </a:xfrm>
            <a:custGeom>
              <a:rect b="b" l="l" r="r" t="t"/>
              <a:pathLst>
                <a:path extrusionOk="0" h="2316" w="2608">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5"/>
            <p:cNvSpPr/>
            <p:nvPr/>
          </p:nvSpPr>
          <p:spPr>
            <a:xfrm>
              <a:off x="4123489" y="2955155"/>
              <a:ext cx="79203" cy="79308"/>
            </a:xfrm>
            <a:custGeom>
              <a:rect b="b" l="l" r="r" t="t"/>
              <a:pathLst>
                <a:path extrusionOk="0" h="3025" w="3021">
                  <a:moveTo>
                    <a:pt x="873" y="0"/>
                  </a:moveTo>
                  <a:lnTo>
                    <a:pt x="0" y="877"/>
                  </a:lnTo>
                  <a:lnTo>
                    <a:pt x="2144" y="3024"/>
                  </a:lnTo>
                  <a:lnTo>
                    <a:pt x="3021" y="2148"/>
                  </a:lnTo>
                  <a:lnTo>
                    <a:pt x="87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5"/>
            <p:cNvSpPr/>
            <p:nvPr/>
          </p:nvSpPr>
          <p:spPr>
            <a:xfrm>
              <a:off x="4123384" y="2964174"/>
              <a:ext cx="70289" cy="70289"/>
            </a:xfrm>
            <a:custGeom>
              <a:rect b="b" l="l" r="r" t="t"/>
              <a:pathLst>
                <a:path extrusionOk="0" h="2681" w="2681">
                  <a:moveTo>
                    <a:pt x="533" y="0"/>
                  </a:moveTo>
                  <a:lnTo>
                    <a:pt x="1" y="533"/>
                  </a:lnTo>
                  <a:lnTo>
                    <a:pt x="2148" y="2680"/>
                  </a:lnTo>
                  <a:lnTo>
                    <a:pt x="2681" y="2148"/>
                  </a:lnTo>
                  <a:lnTo>
                    <a:pt x="53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75"/>
            <p:cNvSpPr/>
            <p:nvPr/>
          </p:nvSpPr>
          <p:spPr>
            <a:xfrm>
              <a:off x="4011907" y="2970807"/>
              <a:ext cx="175133" cy="175212"/>
            </a:xfrm>
            <a:custGeom>
              <a:rect b="b" l="l" r="r" t="t"/>
              <a:pathLst>
                <a:path extrusionOk="0" h="6683" w="6680">
                  <a:moveTo>
                    <a:pt x="4380" y="1"/>
                  </a:moveTo>
                  <a:lnTo>
                    <a:pt x="1" y="5317"/>
                  </a:lnTo>
                  <a:lnTo>
                    <a:pt x="1366" y="6683"/>
                  </a:lnTo>
                  <a:lnTo>
                    <a:pt x="6679" y="2300"/>
                  </a:lnTo>
                  <a:lnTo>
                    <a:pt x="4380"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75"/>
            <p:cNvSpPr/>
            <p:nvPr/>
          </p:nvSpPr>
          <p:spPr>
            <a:xfrm>
              <a:off x="4011907" y="3022272"/>
              <a:ext cx="175133" cy="123747"/>
            </a:xfrm>
            <a:custGeom>
              <a:rect b="b" l="l" r="r" t="t"/>
              <a:pathLst>
                <a:path extrusionOk="0" h="4720" w="668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75"/>
            <p:cNvSpPr/>
            <p:nvPr/>
          </p:nvSpPr>
          <p:spPr>
            <a:xfrm>
              <a:off x="3988547" y="3095393"/>
              <a:ext cx="73907" cy="73907"/>
            </a:xfrm>
            <a:custGeom>
              <a:rect b="b" l="l" r="r" t="t"/>
              <a:pathLst>
                <a:path extrusionOk="0" h="2819" w="2819">
                  <a:moveTo>
                    <a:pt x="877" y="0"/>
                  </a:moveTo>
                  <a:lnTo>
                    <a:pt x="1" y="877"/>
                  </a:lnTo>
                  <a:lnTo>
                    <a:pt x="1942" y="2818"/>
                  </a:lnTo>
                  <a:lnTo>
                    <a:pt x="2819" y="1942"/>
                  </a:lnTo>
                  <a:lnTo>
                    <a:pt x="877"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5"/>
            <p:cNvSpPr/>
            <p:nvPr/>
          </p:nvSpPr>
          <p:spPr>
            <a:xfrm>
              <a:off x="3988547" y="3106876"/>
              <a:ext cx="62424" cy="62424"/>
            </a:xfrm>
            <a:custGeom>
              <a:rect b="b" l="l" r="r" t="t"/>
              <a:pathLst>
                <a:path extrusionOk="0" h="2381" w="2381">
                  <a:moveTo>
                    <a:pt x="439" y="1"/>
                  </a:moveTo>
                  <a:lnTo>
                    <a:pt x="1" y="439"/>
                  </a:lnTo>
                  <a:lnTo>
                    <a:pt x="1942" y="2380"/>
                  </a:lnTo>
                  <a:lnTo>
                    <a:pt x="2380" y="1942"/>
                  </a:lnTo>
                  <a:lnTo>
                    <a:pt x="43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5"/>
            <p:cNvSpPr/>
            <p:nvPr/>
          </p:nvSpPr>
          <p:spPr>
            <a:xfrm>
              <a:off x="4222329" y="3040362"/>
              <a:ext cx="68401" cy="60720"/>
            </a:xfrm>
            <a:custGeom>
              <a:rect b="b" l="l" r="r" t="t"/>
              <a:pathLst>
                <a:path extrusionOk="0" h="2316" w="2609">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5"/>
            <p:cNvSpPr/>
            <p:nvPr/>
          </p:nvSpPr>
          <p:spPr>
            <a:xfrm>
              <a:off x="4208197" y="3039838"/>
              <a:ext cx="79203" cy="79308"/>
            </a:xfrm>
            <a:custGeom>
              <a:rect b="b" l="l" r="r" t="t"/>
              <a:pathLst>
                <a:path extrusionOk="0" h="3025" w="3021">
                  <a:moveTo>
                    <a:pt x="873" y="1"/>
                  </a:moveTo>
                  <a:lnTo>
                    <a:pt x="0" y="877"/>
                  </a:lnTo>
                  <a:lnTo>
                    <a:pt x="2144" y="3025"/>
                  </a:lnTo>
                  <a:lnTo>
                    <a:pt x="3021" y="2148"/>
                  </a:lnTo>
                  <a:lnTo>
                    <a:pt x="87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75"/>
            <p:cNvSpPr/>
            <p:nvPr/>
          </p:nvSpPr>
          <p:spPr>
            <a:xfrm>
              <a:off x="4208093" y="3048857"/>
              <a:ext cx="70289" cy="70289"/>
            </a:xfrm>
            <a:custGeom>
              <a:rect b="b" l="l" r="r" t="t"/>
              <a:pathLst>
                <a:path extrusionOk="0" h="2681" w="2681">
                  <a:moveTo>
                    <a:pt x="533" y="1"/>
                  </a:moveTo>
                  <a:lnTo>
                    <a:pt x="0" y="533"/>
                  </a:lnTo>
                  <a:lnTo>
                    <a:pt x="2148" y="2681"/>
                  </a:lnTo>
                  <a:lnTo>
                    <a:pt x="2680" y="2148"/>
                  </a:lnTo>
                  <a:lnTo>
                    <a:pt x="5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5"/>
            <p:cNvSpPr/>
            <p:nvPr/>
          </p:nvSpPr>
          <p:spPr>
            <a:xfrm>
              <a:off x="4096616" y="3055516"/>
              <a:ext cx="175107" cy="175212"/>
            </a:xfrm>
            <a:custGeom>
              <a:rect b="b" l="l" r="r" t="t"/>
              <a:pathLst>
                <a:path extrusionOk="0" h="6683" w="6679">
                  <a:moveTo>
                    <a:pt x="4379" y="0"/>
                  </a:moveTo>
                  <a:lnTo>
                    <a:pt x="0" y="5313"/>
                  </a:lnTo>
                  <a:lnTo>
                    <a:pt x="1366" y="6682"/>
                  </a:lnTo>
                  <a:lnTo>
                    <a:pt x="6679" y="2300"/>
                  </a:lnTo>
                  <a:lnTo>
                    <a:pt x="43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5"/>
            <p:cNvSpPr/>
            <p:nvPr/>
          </p:nvSpPr>
          <p:spPr>
            <a:xfrm>
              <a:off x="4096616" y="3106981"/>
              <a:ext cx="175107" cy="123747"/>
            </a:xfrm>
            <a:custGeom>
              <a:rect b="b" l="l" r="r" t="t"/>
              <a:pathLst>
                <a:path extrusionOk="0" h="4720" w="6679">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75"/>
            <p:cNvSpPr/>
            <p:nvPr/>
          </p:nvSpPr>
          <p:spPr>
            <a:xfrm>
              <a:off x="4073256" y="3180075"/>
              <a:ext cx="73907" cy="73907"/>
            </a:xfrm>
            <a:custGeom>
              <a:rect b="b" l="l" r="r" t="t"/>
              <a:pathLst>
                <a:path extrusionOk="0" h="2819" w="2819">
                  <a:moveTo>
                    <a:pt x="877" y="1"/>
                  </a:moveTo>
                  <a:lnTo>
                    <a:pt x="1" y="877"/>
                  </a:lnTo>
                  <a:lnTo>
                    <a:pt x="1942" y="2819"/>
                  </a:lnTo>
                  <a:lnTo>
                    <a:pt x="2818" y="1942"/>
                  </a:lnTo>
                  <a:lnTo>
                    <a:pt x="87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5"/>
            <p:cNvSpPr/>
            <p:nvPr/>
          </p:nvSpPr>
          <p:spPr>
            <a:xfrm>
              <a:off x="4073256" y="3191585"/>
              <a:ext cx="62424" cy="62398"/>
            </a:xfrm>
            <a:custGeom>
              <a:rect b="b" l="l" r="r" t="t"/>
              <a:pathLst>
                <a:path extrusionOk="0" h="2380" w="2381">
                  <a:moveTo>
                    <a:pt x="439" y="0"/>
                  </a:moveTo>
                  <a:lnTo>
                    <a:pt x="1" y="438"/>
                  </a:lnTo>
                  <a:lnTo>
                    <a:pt x="1942" y="2380"/>
                  </a:lnTo>
                  <a:lnTo>
                    <a:pt x="2380" y="1941"/>
                  </a:lnTo>
                  <a:lnTo>
                    <a:pt x="43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5"/>
            <p:cNvSpPr/>
            <p:nvPr/>
          </p:nvSpPr>
          <p:spPr>
            <a:xfrm>
              <a:off x="4249306" y="2933683"/>
              <a:ext cx="61768" cy="59068"/>
            </a:xfrm>
            <a:custGeom>
              <a:rect b="b" l="l" r="r" t="t"/>
              <a:pathLst>
                <a:path extrusionOk="0" h="2253" w="2356">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5"/>
            <p:cNvSpPr/>
            <p:nvPr/>
          </p:nvSpPr>
          <p:spPr>
            <a:xfrm>
              <a:off x="4228411" y="2903192"/>
              <a:ext cx="30806" cy="76372"/>
            </a:xfrm>
            <a:custGeom>
              <a:rect b="b" l="l" r="r" t="t"/>
              <a:pathLst>
                <a:path extrusionOk="0" h="2913" w="1175">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75"/>
            <p:cNvSpPr/>
            <p:nvPr/>
          </p:nvSpPr>
          <p:spPr>
            <a:xfrm>
              <a:off x="4186961" y="2900833"/>
              <a:ext cx="32693" cy="76057"/>
            </a:xfrm>
            <a:custGeom>
              <a:rect b="b" l="l" r="r" t="t"/>
              <a:pathLst>
                <a:path extrusionOk="0" h="2901" w="1247">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75"/>
            <p:cNvSpPr/>
            <p:nvPr/>
          </p:nvSpPr>
          <p:spPr>
            <a:xfrm>
              <a:off x="4262415" y="2984230"/>
              <a:ext cx="79282" cy="29337"/>
            </a:xfrm>
            <a:custGeom>
              <a:rect b="b" l="l" r="r" t="t"/>
              <a:pathLst>
                <a:path extrusionOk="0" h="1119" w="3024">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5"/>
            <p:cNvSpPr/>
            <p:nvPr/>
          </p:nvSpPr>
          <p:spPr>
            <a:xfrm>
              <a:off x="4263307" y="3023897"/>
              <a:ext cx="80724" cy="30674"/>
            </a:xfrm>
            <a:custGeom>
              <a:rect b="b" l="l" r="r" t="t"/>
              <a:pathLst>
                <a:path extrusionOk="0" h="1170" w="3079">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5"/>
            <p:cNvSpPr/>
            <p:nvPr/>
          </p:nvSpPr>
          <p:spPr>
            <a:xfrm>
              <a:off x="4038544" y="3015560"/>
              <a:ext cx="77840" cy="86832"/>
            </a:xfrm>
            <a:custGeom>
              <a:rect b="b" l="l" r="r" t="t"/>
              <a:pathLst>
                <a:path extrusionOk="0" h="3312" w="2969">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5"/>
            <p:cNvSpPr/>
            <p:nvPr/>
          </p:nvSpPr>
          <p:spPr>
            <a:xfrm>
              <a:off x="3982779" y="2949885"/>
              <a:ext cx="312696" cy="309288"/>
            </a:xfrm>
            <a:custGeom>
              <a:rect b="b" l="l" r="r" t="t"/>
              <a:pathLst>
                <a:path extrusionOk="0" h="11797" w="11927">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5"/>
            <p:cNvSpPr/>
            <p:nvPr/>
          </p:nvSpPr>
          <p:spPr>
            <a:xfrm>
              <a:off x="4123200" y="3100217"/>
              <a:ext cx="77787" cy="86859"/>
            </a:xfrm>
            <a:custGeom>
              <a:rect b="b" l="l" r="r" t="t"/>
              <a:pathLst>
                <a:path extrusionOk="0" h="3313" w="2967">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8" name="Google Shape;13448;p75"/>
          <p:cNvGrpSpPr/>
          <p:nvPr/>
        </p:nvGrpSpPr>
        <p:grpSpPr>
          <a:xfrm>
            <a:off x="3531550" y="2701687"/>
            <a:ext cx="358288" cy="358262"/>
            <a:chOff x="3531550" y="2900937"/>
            <a:chExt cx="358288" cy="358262"/>
          </a:xfrm>
        </p:grpSpPr>
        <p:sp>
          <p:nvSpPr>
            <p:cNvPr id="13449" name="Google Shape;13449;p75"/>
            <p:cNvSpPr/>
            <p:nvPr/>
          </p:nvSpPr>
          <p:spPr>
            <a:xfrm>
              <a:off x="3593554" y="2962942"/>
              <a:ext cx="234280" cy="234253"/>
            </a:xfrm>
            <a:custGeom>
              <a:rect b="b" l="l" r="r" t="t"/>
              <a:pathLst>
                <a:path extrusionOk="0" h="8935" w="8936">
                  <a:moveTo>
                    <a:pt x="1" y="0"/>
                  </a:moveTo>
                  <a:lnTo>
                    <a:pt x="1" y="8935"/>
                  </a:lnTo>
                  <a:lnTo>
                    <a:pt x="8935" y="8935"/>
                  </a:lnTo>
                  <a:lnTo>
                    <a:pt x="893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75"/>
            <p:cNvSpPr/>
            <p:nvPr/>
          </p:nvSpPr>
          <p:spPr>
            <a:xfrm>
              <a:off x="3610937" y="2980298"/>
              <a:ext cx="199515" cy="199541"/>
            </a:xfrm>
            <a:custGeom>
              <a:rect b="b" l="l" r="r" t="t"/>
              <a:pathLst>
                <a:path extrusionOk="0" h="7611" w="7610">
                  <a:moveTo>
                    <a:pt x="0" y="1"/>
                  </a:moveTo>
                  <a:lnTo>
                    <a:pt x="0" y="7610"/>
                  </a:lnTo>
                  <a:lnTo>
                    <a:pt x="7610" y="7610"/>
                  </a:lnTo>
                  <a:lnTo>
                    <a:pt x="761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5"/>
            <p:cNvSpPr/>
            <p:nvPr/>
          </p:nvSpPr>
          <p:spPr>
            <a:xfrm>
              <a:off x="3610937" y="2980219"/>
              <a:ext cx="199515" cy="199620"/>
            </a:xfrm>
            <a:custGeom>
              <a:rect b="b" l="l" r="r" t="t"/>
              <a:pathLst>
                <a:path extrusionOk="0" h="7614" w="7610">
                  <a:moveTo>
                    <a:pt x="7084" y="0"/>
                  </a:moveTo>
                  <a:lnTo>
                    <a:pt x="7084" y="7084"/>
                  </a:lnTo>
                  <a:lnTo>
                    <a:pt x="0" y="7084"/>
                  </a:lnTo>
                  <a:lnTo>
                    <a:pt x="0" y="7613"/>
                  </a:lnTo>
                  <a:lnTo>
                    <a:pt x="7610" y="7613"/>
                  </a:lnTo>
                  <a:lnTo>
                    <a:pt x="7610"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5"/>
            <p:cNvSpPr/>
            <p:nvPr/>
          </p:nvSpPr>
          <p:spPr>
            <a:xfrm>
              <a:off x="3659832" y="3029220"/>
              <a:ext cx="101724" cy="101698"/>
            </a:xfrm>
            <a:custGeom>
              <a:rect b="b" l="l" r="r" t="t"/>
              <a:pathLst>
                <a:path extrusionOk="0" h="3879" w="388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5"/>
            <p:cNvSpPr/>
            <p:nvPr/>
          </p:nvSpPr>
          <p:spPr>
            <a:xfrm>
              <a:off x="3674750" y="3044111"/>
              <a:ext cx="71888" cy="71810"/>
            </a:xfrm>
            <a:custGeom>
              <a:rect b="b" l="l" r="r" t="t"/>
              <a:pathLst>
                <a:path extrusionOk="0" h="2739" w="2742">
                  <a:moveTo>
                    <a:pt x="0" y="1"/>
                  </a:moveTo>
                  <a:lnTo>
                    <a:pt x="0" y="2739"/>
                  </a:lnTo>
                  <a:lnTo>
                    <a:pt x="2742" y="2739"/>
                  </a:lnTo>
                  <a:lnTo>
                    <a:pt x="27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5"/>
            <p:cNvSpPr/>
            <p:nvPr/>
          </p:nvSpPr>
          <p:spPr>
            <a:xfrm>
              <a:off x="3531550" y="2900937"/>
              <a:ext cx="358288" cy="358262"/>
            </a:xfrm>
            <a:custGeom>
              <a:rect b="b" l="l" r="r" t="t"/>
              <a:pathLst>
                <a:path extrusionOk="0" h="13665" w="13666">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5"/>
            <p:cNvSpPr/>
            <p:nvPr/>
          </p:nvSpPr>
          <p:spPr>
            <a:xfrm>
              <a:off x="3605719" y="2975002"/>
              <a:ext cx="210055" cy="210055"/>
            </a:xfrm>
            <a:custGeom>
              <a:rect b="b" l="l" r="r" t="t"/>
              <a:pathLst>
                <a:path extrusionOk="0" h="8012" w="8012">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5"/>
            <p:cNvSpPr/>
            <p:nvPr/>
          </p:nvSpPr>
          <p:spPr>
            <a:xfrm>
              <a:off x="3669506" y="3038894"/>
              <a:ext cx="82375" cy="82349"/>
            </a:xfrm>
            <a:custGeom>
              <a:rect b="b" l="l" r="r" t="t"/>
              <a:pathLst>
                <a:path extrusionOk="0" h="3141" w="3142">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5"/>
            <p:cNvSpPr/>
            <p:nvPr/>
          </p:nvSpPr>
          <p:spPr>
            <a:xfrm>
              <a:off x="3632015" y="3001377"/>
              <a:ext cx="19008" cy="18929"/>
            </a:xfrm>
            <a:custGeom>
              <a:rect b="b" l="l" r="r" t="t"/>
              <a:pathLst>
                <a:path extrusionOk="0" h="722" w="725">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75"/>
            <p:cNvSpPr/>
            <p:nvPr/>
          </p:nvSpPr>
          <p:spPr>
            <a:xfrm>
              <a:off x="3659727"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75"/>
            <p:cNvSpPr/>
            <p:nvPr/>
          </p:nvSpPr>
          <p:spPr>
            <a:xfrm>
              <a:off x="3687361" y="3001377"/>
              <a:ext cx="19034" cy="18929"/>
            </a:xfrm>
            <a:custGeom>
              <a:rect b="b" l="l" r="r" t="t"/>
              <a:pathLst>
                <a:path extrusionOk="0" h="722" w="726">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5"/>
            <p:cNvSpPr/>
            <p:nvPr/>
          </p:nvSpPr>
          <p:spPr>
            <a:xfrm>
              <a:off x="3714994" y="3001377"/>
              <a:ext cx="19034" cy="18929"/>
            </a:xfrm>
            <a:custGeom>
              <a:rect b="b" l="l" r="r" t="t"/>
              <a:pathLst>
                <a:path extrusionOk="0" h="722" w="726">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5"/>
            <p:cNvSpPr/>
            <p:nvPr/>
          </p:nvSpPr>
          <p:spPr>
            <a:xfrm>
              <a:off x="3742811"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5"/>
            <p:cNvSpPr/>
            <p:nvPr/>
          </p:nvSpPr>
          <p:spPr>
            <a:xfrm>
              <a:off x="3770365" y="3001377"/>
              <a:ext cx="19008" cy="18929"/>
            </a:xfrm>
            <a:custGeom>
              <a:rect b="b" l="l" r="r" t="t"/>
              <a:pathLst>
                <a:path extrusionOk="0" h="722" w="725">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5"/>
            <p:cNvSpPr/>
            <p:nvPr/>
          </p:nvSpPr>
          <p:spPr>
            <a:xfrm>
              <a:off x="3632015"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5"/>
            <p:cNvSpPr/>
            <p:nvPr/>
          </p:nvSpPr>
          <p:spPr>
            <a:xfrm>
              <a:off x="3659649"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5"/>
            <p:cNvSpPr/>
            <p:nvPr/>
          </p:nvSpPr>
          <p:spPr>
            <a:xfrm>
              <a:off x="3687361" y="3139726"/>
              <a:ext cx="19034" cy="19034"/>
            </a:xfrm>
            <a:custGeom>
              <a:rect b="b" l="l" r="r" t="t"/>
              <a:pathLst>
                <a:path extrusionOk="0" h="726" w="726">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5"/>
            <p:cNvSpPr/>
            <p:nvPr/>
          </p:nvSpPr>
          <p:spPr>
            <a:xfrm>
              <a:off x="3714994" y="3139726"/>
              <a:ext cx="19034" cy="19034"/>
            </a:xfrm>
            <a:custGeom>
              <a:rect b="b" l="l" r="r" t="t"/>
              <a:pathLst>
                <a:path extrusionOk="0" h="726" w="726">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75"/>
            <p:cNvSpPr/>
            <p:nvPr/>
          </p:nvSpPr>
          <p:spPr>
            <a:xfrm>
              <a:off x="3742732" y="3139726"/>
              <a:ext cx="18929" cy="19034"/>
            </a:xfrm>
            <a:custGeom>
              <a:rect b="b" l="l" r="r" t="t"/>
              <a:pathLst>
                <a:path extrusionOk="0" h="726" w="722">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75"/>
            <p:cNvSpPr/>
            <p:nvPr/>
          </p:nvSpPr>
          <p:spPr>
            <a:xfrm>
              <a:off x="3770365" y="3139726"/>
              <a:ext cx="19008" cy="19034"/>
            </a:xfrm>
            <a:custGeom>
              <a:rect b="b" l="l" r="r" t="t"/>
              <a:pathLst>
                <a:path extrusionOk="0" h="726" w="725">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5"/>
            <p:cNvSpPr/>
            <p:nvPr/>
          </p:nvSpPr>
          <p:spPr>
            <a:xfrm>
              <a:off x="3632015" y="3029010"/>
              <a:ext cx="19008" cy="19034"/>
            </a:xfrm>
            <a:custGeom>
              <a:rect b="b" l="l" r="r" t="t"/>
              <a:pathLst>
                <a:path extrusionOk="0" h="726" w="725">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75"/>
            <p:cNvSpPr/>
            <p:nvPr/>
          </p:nvSpPr>
          <p:spPr>
            <a:xfrm>
              <a:off x="3632015" y="3056748"/>
              <a:ext cx="19008" cy="18929"/>
            </a:xfrm>
            <a:custGeom>
              <a:rect b="b" l="l" r="r" t="t"/>
              <a:pathLst>
                <a:path extrusionOk="0" h="722" w="725">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75"/>
            <p:cNvSpPr/>
            <p:nvPr/>
          </p:nvSpPr>
          <p:spPr>
            <a:xfrm>
              <a:off x="3632015" y="3084381"/>
              <a:ext cx="19008" cy="19008"/>
            </a:xfrm>
            <a:custGeom>
              <a:rect b="b" l="l" r="r" t="t"/>
              <a:pathLst>
                <a:path extrusionOk="0" h="725" w="725">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5"/>
            <p:cNvSpPr/>
            <p:nvPr/>
          </p:nvSpPr>
          <p:spPr>
            <a:xfrm>
              <a:off x="3632015" y="3112093"/>
              <a:ext cx="19008" cy="18929"/>
            </a:xfrm>
            <a:custGeom>
              <a:rect b="b" l="l" r="r" t="t"/>
              <a:pathLst>
                <a:path extrusionOk="0" h="722" w="725">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5"/>
            <p:cNvSpPr/>
            <p:nvPr/>
          </p:nvSpPr>
          <p:spPr>
            <a:xfrm>
              <a:off x="3770365" y="3029010"/>
              <a:ext cx="19008" cy="19034"/>
            </a:xfrm>
            <a:custGeom>
              <a:rect b="b" l="l" r="r" t="t"/>
              <a:pathLst>
                <a:path extrusionOk="0" h="726" w="725">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5"/>
            <p:cNvSpPr/>
            <p:nvPr/>
          </p:nvSpPr>
          <p:spPr>
            <a:xfrm>
              <a:off x="3770365" y="3056748"/>
              <a:ext cx="19008" cy="18929"/>
            </a:xfrm>
            <a:custGeom>
              <a:rect b="b" l="l" r="r" t="t"/>
              <a:pathLst>
                <a:path extrusionOk="0" h="722" w="725">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5"/>
            <p:cNvSpPr/>
            <p:nvPr/>
          </p:nvSpPr>
          <p:spPr>
            <a:xfrm>
              <a:off x="3770365" y="3084381"/>
              <a:ext cx="19008" cy="19008"/>
            </a:xfrm>
            <a:custGeom>
              <a:rect b="b" l="l" r="r" t="t"/>
              <a:pathLst>
                <a:path extrusionOk="0" h="725" w="725">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5"/>
            <p:cNvSpPr/>
            <p:nvPr/>
          </p:nvSpPr>
          <p:spPr>
            <a:xfrm>
              <a:off x="3770365" y="3112093"/>
              <a:ext cx="19008" cy="18929"/>
            </a:xfrm>
            <a:custGeom>
              <a:rect b="b" l="l" r="r" t="t"/>
              <a:pathLst>
                <a:path extrusionOk="0" h="722" w="725">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7" name="Google Shape;13477;p75"/>
          <p:cNvGrpSpPr/>
          <p:nvPr/>
        </p:nvGrpSpPr>
        <p:grpSpPr>
          <a:xfrm>
            <a:off x="877343" y="1316696"/>
            <a:ext cx="334824" cy="358393"/>
            <a:chOff x="877343" y="1515946"/>
            <a:chExt cx="334824" cy="358393"/>
          </a:xfrm>
        </p:grpSpPr>
        <p:sp>
          <p:nvSpPr>
            <p:cNvPr id="13478" name="Google Shape;13478;p75"/>
            <p:cNvSpPr/>
            <p:nvPr/>
          </p:nvSpPr>
          <p:spPr>
            <a:xfrm>
              <a:off x="971542" y="1521268"/>
              <a:ext cx="146530" cy="347828"/>
            </a:xfrm>
            <a:custGeom>
              <a:rect b="b" l="l" r="r" t="t"/>
              <a:pathLst>
                <a:path extrusionOk="0" h="13267" w="5589">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75"/>
            <p:cNvSpPr/>
            <p:nvPr/>
          </p:nvSpPr>
          <p:spPr>
            <a:xfrm>
              <a:off x="882560" y="1521268"/>
              <a:ext cx="153661" cy="347828"/>
            </a:xfrm>
            <a:custGeom>
              <a:rect b="b" l="l" r="r" t="t"/>
              <a:pathLst>
                <a:path extrusionOk="0" h="13267" w="5861">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5"/>
            <p:cNvSpPr/>
            <p:nvPr/>
          </p:nvSpPr>
          <p:spPr>
            <a:xfrm>
              <a:off x="882560"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5"/>
            <p:cNvSpPr/>
            <p:nvPr/>
          </p:nvSpPr>
          <p:spPr>
            <a:xfrm>
              <a:off x="882560" y="1521268"/>
              <a:ext cx="153661" cy="266003"/>
            </a:xfrm>
            <a:custGeom>
              <a:rect b="b" l="l" r="r" t="t"/>
              <a:pathLst>
                <a:path extrusionOk="0" h="10146" w="5861">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5"/>
            <p:cNvSpPr/>
            <p:nvPr/>
          </p:nvSpPr>
          <p:spPr>
            <a:xfrm>
              <a:off x="882560"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5"/>
            <p:cNvSpPr/>
            <p:nvPr/>
          </p:nvSpPr>
          <p:spPr>
            <a:xfrm>
              <a:off x="882560" y="1521268"/>
              <a:ext cx="153661" cy="255358"/>
            </a:xfrm>
            <a:custGeom>
              <a:rect b="b" l="l" r="r" t="t"/>
              <a:pathLst>
                <a:path extrusionOk="0" h="9740" w="5861">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5"/>
            <p:cNvSpPr/>
            <p:nvPr/>
          </p:nvSpPr>
          <p:spPr>
            <a:xfrm>
              <a:off x="1053288" y="1521268"/>
              <a:ext cx="153766" cy="347828"/>
            </a:xfrm>
            <a:custGeom>
              <a:rect b="b" l="l" r="r" t="t"/>
              <a:pathLst>
                <a:path extrusionOk="0" h="13267" w="5865">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5"/>
            <p:cNvSpPr/>
            <p:nvPr/>
          </p:nvSpPr>
          <p:spPr>
            <a:xfrm>
              <a:off x="1053288"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5"/>
            <p:cNvSpPr/>
            <p:nvPr/>
          </p:nvSpPr>
          <p:spPr>
            <a:xfrm>
              <a:off x="1053288" y="1521268"/>
              <a:ext cx="153661" cy="266003"/>
            </a:xfrm>
            <a:custGeom>
              <a:rect b="b" l="l" r="r" t="t"/>
              <a:pathLst>
                <a:path extrusionOk="0" h="10146" w="5861">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5"/>
            <p:cNvSpPr/>
            <p:nvPr/>
          </p:nvSpPr>
          <p:spPr>
            <a:xfrm>
              <a:off x="1053288"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75"/>
            <p:cNvSpPr/>
            <p:nvPr/>
          </p:nvSpPr>
          <p:spPr>
            <a:xfrm>
              <a:off x="1053288" y="1521268"/>
              <a:ext cx="153661" cy="255358"/>
            </a:xfrm>
            <a:custGeom>
              <a:rect b="b" l="l" r="r" t="t"/>
              <a:pathLst>
                <a:path extrusionOk="0" h="9740" w="5861">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75"/>
            <p:cNvSpPr/>
            <p:nvPr/>
          </p:nvSpPr>
          <p:spPr>
            <a:xfrm>
              <a:off x="877343" y="1515946"/>
              <a:ext cx="334824" cy="358393"/>
            </a:xfrm>
            <a:custGeom>
              <a:rect b="b" l="l" r="r" t="t"/>
              <a:pathLst>
                <a:path extrusionOk="0" h="13670" w="12771">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75"/>
          <p:cNvGrpSpPr/>
          <p:nvPr/>
        </p:nvGrpSpPr>
        <p:grpSpPr>
          <a:xfrm>
            <a:off x="2198521" y="3182228"/>
            <a:ext cx="333959" cy="358341"/>
            <a:chOff x="2198521" y="3381478"/>
            <a:chExt cx="333959" cy="358341"/>
          </a:xfrm>
        </p:grpSpPr>
        <p:sp>
          <p:nvSpPr>
            <p:cNvPr id="13491" name="Google Shape;13491;p75"/>
            <p:cNvSpPr/>
            <p:nvPr/>
          </p:nvSpPr>
          <p:spPr>
            <a:xfrm>
              <a:off x="2213989" y="3485745"/>
              <a:ext cx="248804" cy="248804"/>
            </a:xfrm>
            <a:custGeom>
              <a:rect b="b" l="l" r="r" t="t"/>
              <a:pathLst>
                <a:path extrusionOk="0" h="9490" w="949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75"/>
            <p:cNvSpPr/>
            <p:nvPr/>
          </p:nvSpPr>
          <p:spPr>
            <a:xfrm>
              <a:off x="2213989" y="3485693"/>
              <a:ext cx="153766" cy="248961"/>
            </a:xfrm>
            <a:custGeom>
              <a:rect b="b" l="l" r="r" t="t"/>
              <a:pathLst>
                <a:path extrusionOk="0" h="9496" w="5865">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75"/>
            <p:cNvSpPr/>
            <p:nvPr/>
          </p:nvSpPr>
          <p:spPr>
            <a:xfrm>
              <a:off x="2362695" y="3386748"/>
              <a:ext cx="160975" cy="167661"/>
            </a:xfrm>
            <a:custGeom>
              <a:rect b="b" l="l" r="r" t="t"/>
              <a:pathLst>
                <a:path extrusionOk="0" h="6395" w="614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5"/>
            <p:cNvSpPr/>
            <p:nvPr/>
          </p:nvSpPr>
          <p:spPr>
            <a:xfrm>
              <a:off x="2429052" y="3429063"/>
              <a:ext cx="50547" cy="50521"/>
            </a:xfrm>
            <a:custGeom>
              <a:rect b="b" l="l" r="r" t="t"/>
              <a:pathLst>
                <a:path extrusionOk="0" h="1927" w="1928">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5"/>
            <p:cNvSpPr/>
            <p:nvPr/>
          </p:nvSpPr>
          <p:spPr>
            <a:xfrm>
              <a:off x="2240286" y="3566678"/>
              <a:ext cx="196107" cy="86963"/>
            </a:xfrm>
            <a:custGeom>
              <a:rect b="b" l="l" r="r" t="t"/>
              <a:pathLst>
                <a:path extrusionOk="0" h="3317" w="748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5"/>
            <p:cNvSpPr/>
            <p:nvPr/>
          </p:nvSpPr>
          <p:spPr>
            <a:xfrm>
              <a:off x="2288526" y="3566678"/>
              <a:ext cx="90896" cy="71679"/>
            </a:xfrm>
            <a:custGeom>
              <a:rect b="b" l="l" r="r" t="t"/>
              <a:pathLst>
                <a:path extrusionOk="0" h="2734" w="3467">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5"/>
            <p:cNvSpPr/>
            <p:nvPr/>
          </p:nvSpPr>
          <p:spPr>
            <a:xfrm>
              <a:off x="2198521" y="3570349"/>
              <a:ext cx="218785" cy="169470"/>
            </a:xfrm>
            <a:custGeom>
              <a:rect b="b" l="l" r="r" t="t"/>
              <a:pathLst>
                <a:path extrusionOk="0" h="6464" w="8345">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75"/>
            <p:cNvSpPr/>
            <p:nvPr/>
          </p:nvSpPr>
          <p:spPr>
            <a:xfrm>
              <a:off x="2220072" y="3381478"/>
              <a:ext cx="312408" cy="322869"/>
            </a:xfrm>
            <a:custGeom>
              <a:rect b="b" l="l" r="r" t="t"/>
              <a:pathLst>
                <a:path extrusionOk="0" h="12315" w="11916">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5"/>
            <p:cNvSpPr/>
            <p:nvPr/>
          </p:nvSpPr>
          <p:spPr>
            <a:xfrm>
              <a:off x="2401812" y="3423819"/>
              <a:ext cx="86046" cy="82533"/>
            </a:xfrm>
            <a:custGeom>
              <a:rect b="b" l="l" r="r" t="t"/>
              <a:pathLst>
                <a:path extrusionOk="0" h="3148" w="3282">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5"/>
            <p:cNvSpPr/>
            <p:nvPr/>
          </p:nvSpPr>
          <p:spPr>
            <a:xfrm>
              <a:off x="2234885" y="3561382"/>
              <a:ext cx="206935" cy="97582"/>
            </a:xfrm>
            <a:custGeom>
              <a:rect b="b" l="l" r="r" t="t"/>
              <a:pathLst>
                <a:path extrusionOk="0" h="3722" w="7893">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75"/>
            <p:cNvSpPr/>
            <p:nvPr/>
          </p:nvSpPr>
          <p:spPr>
            <a:xfrm>
              <a:off x="2239368" y="3637570"/>
              <a:ext cx="87619" cy="39326"/>
            </a:xfrm>
            <a:custGeom>
              <a:rect b="b" l="l" r="r" t="t"/>
              <a:pathLst>
                <a:path extrusionOk="0" h="1500" w="3342">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2" name="Google Shape;13502;p75"/>
          <p:cNvGrpSpPr/>
          <p:nvPr/>
        </p:nvGrpSpPr>
        <p:grpSpPr>
          <a:xfrm>
            <a:off x="2224450" y="3640982"/>
            <a:ext cx="358367" cy="303966"/>
            <a:chOff x="2224450" y="3840232"/>
            <a:chExt cx="358367" cy="303966"/>
          </a:xfrm>
        </p:grpSpPr>
        <p:sp>
          <p:nvSpPr>
            <p:cNvPr id="13503" name="Google Shape;13503;p75"/>
            <p:cNvSpPr/>
            <p:nvPr/>
          </p:nvSpPr>
          <p:spPr>
            <a:xfrm>
              <a:off x="2451940" y="4067800"/>
              <a:ext cx="44176" cy="23176"/>
            </a:xfrm>
            <a:custGeom>
              <a:rect b="b" l="l" r="r" t="t"/>
              <a:pathLst>
                <a:path extrusionOk="0" h="884" w="1685">
                  <a:moveTo>
                    <a:pt x="1" y="0"/>
                  </a:moveTo>
                  <a:lnTo>
                    <a:pt x="1" y="884"/>
                  </a:lnTo>
                  <a:lnTo>
                    <a:pt x="1685" y="884"/>
                  </a:lnTo>
                  <a:lnTo>
                    <a:pt x="168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5"/>
            <p:cNvSpPr/>
            <p:nvPr/>
          </p:nvSpPr>
          <p:spPr>
            <a:xfrm>
              <a:off x="2489640" y="4017672"/>
              <a:ext cx="87855" cy="39221"/>
            </a:xfrm>
            <a:custGeom>
              <a:rect b="b" l="l" r="r" t="t"/>
              <a:pathLst>
                <a:path extrusionOk="0" h="1496" w="3351">
                  <a:moveTo>
                    <a:pt x="1" y="0"/>
                  </a:moveTo>
                  <a:lnTo>
                    <a:pt x="1123" y="1496"/>
                  </a:lnTo>
                  <a:lnTo>
                    <a:pt x="3351" y="1496"/>
                  </a:lnTo>
                  <a:lnTo>
                    <a:pt x="335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5"/>
            <p:cNvSpPr/>
            <p:nvPr/>
          </p:nvSpPr>
          <p:spPr>
            <a:xfrm>
              <a:off x="2229668" y="3995833"/>
              <a:ext cx="347828" cy="32012"/>
            </a:xfrm>
            <a:custGeom>
              <a:rect b="b" l="l" r="r" t="t"/>
              <a:pathLst>
                <a:path extrusionOk="0" h="1221" w="13267">
                  <a:moveTo>
                    <a:pt x="1797" y="0"/>
                  </a:moveTo>
                  <a:lnTo>
                    <a:pt x="0" y="637"/>
                  </a:lnTo>
                  <a:lnTo>
                    <a:pt x="0" y="1221"/>
                  </a:lnTo>
                  <a:lnTo>
                    <a:pt x="13267" y="1221"/>
                  </a:lnTo>
                  <a:lnTo>
                    <a:pt x="13267"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5"/>
            <p:cNvSpPr/>
            <p:nvPr/>
          </p:nvSpPr>
          <p:spPr>
            <a:xfrm>
              <a:off x="2275994" y="3844191"/>
              <a:ext cx="302262" cy="151668"/>
            </a:xfrm>
            <a:custGeom>
              <a:rect b="b" l="l" r="r" t="t"/>
              <a:pathLst>
                <a:path extrusionOk="0" h="5785" w="11529">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5"/>
            <p:cNvSpPr/>
            <p:nvPr/>
          </p:nvSpPr>
          <p:spPr>
            <a:xfrm>
              <a:off x="2330028" y="3888996"/>
              <a:ext cx="240624" cy="106863"/>
            </a:xfrm>
            <a:custGeom>
              <a:rect b="b" l="l" r="r" t="t"/>
              <a:pathLst>
                <a:path extrusionOk="0" h="4076" w="9178">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5"/>
            <p:cNvSpPr/>
            <p:nvPr/>
          </p:nvSpPr>
          <p:spPr>
            <a:xfrm>
              <a:off x="2346650" y="3902944"/>
              <a:ext cx="207302" cy="92915"/>
            </a:xfrm>
            <a:custGeom>
              <a:rect b="b" l="l" r="r" t="t"/>
              <a:pathLst>
                <a:path extrusionOk="0" h="3544" w="7907">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5"/>
            <p:cNvSpPr/>
            <p:nvPr/>
          </p:nvSpPr>
          <p:spPr>
            <a:xfrm>
              <a:off x="2460198" y="3959548"/>
              <a:ext cx="58911" cy="21105"/>
            </a:xfrm>
            <a:custGeom>
              <a:rect b="b" l="l" r="r" t="t"/>
              <a:pathLst>
                <a:path extrusionOk="0" h="805" w="2247">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5"/>
            <p:cNvSpPr/>
            <p:nvPr/>
          </p:nvSpPr>
          <p:spPr>
            <a:xfrm>
              <a:off x="2224450" y="3840232"/>
              <a:ext cx="358367" cy="303966"/>
            </a:xfrm>
            <a:custGeom>
              <a:rect b="b" l="l" r="r" t="t"/>
              <a:pathLst>
                <a:path extrusionOk="0" h="11594" w="13669">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5"/>
            <p:cNvSpPr/>
            <p:nvPr/>
          </p:nvSpPr>
          <p:spPr>
            <a:xfrm>
              <a:off x="2454509" y="3954330"/>
              <a:ext cx="69424" cy="31540"/>
            </a:xfrm>
            <a:custGeom>
              <a:rect b="b" l="l" r="r" t="t"/>
              <a:pathLst>
                <a:path extrusionOk="0" h="1203" w="2648">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75"/>
          <p:cNvGrpSpPr/>
          <p:nvPr/>
        </p:nvGrpSpPr>
        <p:grpSpPr>
          <a:xfrm>
            <a:off x="1741498" y="1817922"/>
            <a:ext cx="361723" cy="299587"/>
            <a:chOff x="1741498" y="2017172"/>
            <a:chExt cx="361723" cy="299587"/>
          </a:xfrm>
        </p:grpSpPr>
        <p:sp>
          <p:nvSpPr>
            <p:cNvPr id="13513" name="Google Shape;13513;p75"/>
            <p:cNvSpPr/>
            <p:nvPr/>
          </p:nvSpPr>
          <p:spPr>
            <a:xfrm>
              <a:off x="1805993" y="2051018"/>
              <a:ext cx="141207" cy="229036"/>
            </a:xfrm>
            <a:custGeom>
              <a:rect b="b" l="l" r="r" t="t"/>
              <a:pathLst>
                <a:path extrusionOk="0" h="8736" w="5386">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5"/>
            <p:cNvSpPr/>
            <p:nvPr/>
          </p:nvSpPr>
          <p:spPr>
            <a:xfrm>
              <a:off x="1947174" y="2181293"/>
              <a:ext cx="130406" cy="128387"/>
            </a:xfrm>
            <a:custGeom>
              <a:rect b="b" l="l" r="r" t="t"/>
              <a:pathLst>
                <a:path extrusionOk="0" h="4897" w="4974">
                  <a:moveTo>
                    <a:pt x="1" y="0"/>
                  </a:moveTo>
                  <a:lnTo>
                    <a:pt x="700" y="4038"/>
                  </a:lnTo>
                  <a:lnTo>
                    <a:pt x="848" y="4897"/>
                  </a:lnTo>
                  <a:cubicBezTo>
                    <a:pt x="3231" y="4484"/>
                    <a:pt x="4970" y="2419"/>
                    <a:pt x="4973"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75"/>
            <p:cNvSpPr/>
            <p:nvPr/>
          </p:nvSpPr>
          <p:spPr>
            <a:xfrm>
              <a:off x="1817764" y="2064206"/>
              <a:ext cx="80147" cy="119657"/>
            </a:xfrm>
            <a:custGeom>
              <a:rect b="b" l="l" r="r" t="t"/>
              <a:pathLst>
                <a:path extrusionOk="0" h="4564" w="3057">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5"/>
            <p:cNvSpPr/>
            <p:nvPr/>
          </p:nvSpPr>
          <p:spPr>
            <a:xfrm>
              <a:off x="1965500" y="2181293"/>
              <a:ext cx="112080" cy="128387"/>
            </a:xfrm>
            <a:custGeom>
              <a:rect b="b" l="l" r="r" t="t"/>
              <a:pathLst>
                <a:path extrusionOk="0" h="4897" w="4275">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5"/>
            <p:cNvSpPr/>
            <p:nvPr/>
          </p:nvSpPr>
          <p:spPr>
            <a:xfrm>
              <a:off x="1967676" y="2031250"/>
              <a:ext cx="130301" cy="130301"/>
            </a:xfrm>
            <a:custGeom>
              <a:rect b="b" l="l" r="r" t="t"/>
              <a:pathLst>
                <a:path extrusionOk="0" h="4970" w="4970">
                  <a:moveTo>
                    <a:pt x="1" y="1"/>
                  </a:moveTo>
                  <a:lnTo>
                    <a:pt x="1" y="4970"/>
                  </a:lnTo>
                  <a:lnTo>
                    <a:pt x="4970" y="4970"/>
                  </a:lnTo>
                  <a:cubicBezTo>
                    <a:pt x="4970" y="2225"/>
                    <a:pt x="2743"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5"/>
            <p:cNvSpPr/>
            <p:nvPr/>
          </p:nvSpPr>
          <p:spPr>
            <a:xfrm>
              <a:off x="1967676" y="2044254"/>
              <a:ext cx="130301" cy="117297"/>
            </a:xfrm>
            <a:custGeom>
              <a:rect b="b" l="l" r="r" t="t"/>
              <a:pathLst>
                <a:path extrusionOk="0" h="4474" w="497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5"/>
            <p:cNvSpPr/>
            <p:nvPr/>
          </p:nvSpPr>
          <p:spPr>
            <a:xfrm>
              <a:off x="1862098" y="2181293"/>
              <a:ext cx="107334" cy="130301"/>
            </a:xfrm>
            <a:custGeom>
              <a:rect b="b" l="l" r="r" t="t"/>
              <a:pathLst>
                <a:path extrusionOk="0" h="4970" w="4094">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5"/>
            <p:cNvSpPr/>
            <p:nvPr/>
          </p:nvSpPr>
          <p:spPr>
            <a:xfrm>
              <a:off x="1862098" y="2274995"/>
              <a:ext cx="107334" cy="36600"/>
            </a:xfrm>
            <a:custGeom>
              <a:rect b="b" l="l" r="r" t="t"/>
              <a:pathLst>
                <a:path extrusionOk="0" h="1396" w="4094">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5"/>
            <p:cNvSpPr/>
            <p:nvPr/>
          </p:nvSpPr>
          <p:spPr>
            <a:xfrm>
              <a:off x="1746348" y="2022468"/>
              <a:ext cx="141706" cy="147631"/>
            </a:xfrm>
            <a:custGeom>
              <a:rect b="b" l="l" r="r" t="t"/>
              <a:pathLst>
                <a:path extrusionOk="0" h="5631" w="5405">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5"/>
            <p:cNvSpPr/>
            <p:nvPr/>
          </p:nvSpPr>
          <p:spPr>
            <a:xfrm>
              <a:off x="1962380" y="2026033"/>
              <a:ext cx="140840" cy="140736"/>
            </a:xfrm>
            <a:custGeom>
              <a:rect b="b" l="l" r="r" t="t"/>
              <a:pathLst>
                <a:path extrusionOk="0" h="5368" w="5372">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5"/>
            <p:cNvSpPr/>
            <p:nvPr/>
          </p:nvSpPr>
          <p:spPr>
            <a:xfrm>
              <a:off x="1741498" y="2017172"/>
              <a:ext cx="341195" cy="299587"/>
            </a:xfrm>
            <a:custGeom>
              <a:rect b="b" l="l" r="r" t="t"/>
              <a:pathLst>
                <a:path extrusionOk="0" h="11427" w="13014">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5"/>
            <p:cNvSpPr/>
            <p:nvPr/>
          </p:nvSpPr>
          <p:spPr>
            <a:xfrm>
              <a:off x="1800566" y="2068873"/>
              <a:ext cx="31356" cy="53274"/>
            </a:xfrm>
            <a:custGeom>
              <a:rect b="b" l="l" r="r" t="t"/>
              <a:pathLst>
                <a:path extrusionOk="0" h="2032" w="1196">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5"/>
            <p:cNvSpPr/>
            <p:nvPr/>
          </p:nvSpPr>
          <p:spPr>
            <a:xfrm>
              <a:off x="1806071" y="2052644"/>
              <a:ext cx="17985" cy="15390"/>
            </a:xfrm>
            <a:custGeom>
              <a:rect b="b" l="l" r="r" t="t"/>
              <a:pathLst>
                <a:path extrusionOk="0" h="587" w="686">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6" name="Google Shape;13526;p75"/>
          <p:cNvGrpSpPr/>
          <p:nvPr/>
        </p:nvGrpSpPr>
        <p:grpSpPr>
          <a:xfrm>
            <a:off x="1767715" y="3613820"/>
            <a:ext cx="366258" cy="357371"/>
            <a:chOff x="1767715" y="3813070"/>
            <a:chExt cx="366258" cy="357371"/>
          </a:xfrm>
        </p:grpSpPr>
        <p:sp>
          <p:nvSpPr>
            <p:cNvPr id="13527" name="Google Shape;13527;p75"/>
            <p:cNvSpPr/>
            <p:nvPr/>
          </p:nvSpPr>
          <p:spPr>
            <a:xfrm>
              <a:off x="1918125" y="3818366"/>
              <a:ext cx="210159" cy="210055"/>
            </a:xfrm>
            <a:custGeom>
              <a:rect b="b" l="l" r="r" t="t"/>
              <a:pathLst>
                <a:path extrusionOk="0" h="8012" w="8016">
                  <a:moveTo>
                    <a:pt x="5140" y="0"/>
                  </a:moveTo>
                  <a:lnTo>
                    <a:pt x="0" y="5139"/>
                  </a:lnTo>
                  <a:lnTo>
                    <a:pt x="2876" y="8011"/>
                  </a:lnTo>
                  <a:lnTo>
                    <a:pt x="8015" y="2872"/>
                  </a:lnTo>
                  <a:lnTo>
                    <a:pt x="514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75"/>
            <p:cNvSpPr/>
            <p:nvPr/>
          </p:nvSpPr>
          <p:spPr>
            <a:xfrm>
              <a:off x="1918125" y="3861180"/>
              <a:ext cx="167241" cy="167241"/>
            </a:xfrm>
            <a:custGeom>
              <a:rect b="b" l="l" r="r" t="t"/>
              <a:pathLst>
                <a:path extrusionOk="0" h="6379" w="6379">
                  <a:moveTo>
                    <a:pt x="3506" y="0"/>
                  </a:moveTo>
                  <a:lnTo>
                    <a:pt x="0" y="3503"/>
                  </a:lnTo>
                  <a:lnTo>
                    <a:pt x="2876" y="6378"/>
                  </a:lnTo>
                  <a:lnTo>
                    <a:pt x="6378" y="2872"/>
                  </a:lnTo>
                  <a:lnTo>
                    <a:pt x="350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5"/>
            <p:cNvSpPr/>
            <p:nvPr/>
          </p:nvSpPr>
          <p:spPr>
            <a:xfrm>
              <a:off x="2039853" y="3857011"/>
              <a:ext cx="19873" cy="19873"/>
            </a:xfrm>
            <a:custGeom>
              <a:rect b="b" l="l" r="r" t="t"/>
              <a:pathLst>
                <a:path extrusionOk="0" h="758" w="758">
                  <a:moveTo>
                    <a:pt x="381" y="0"/>
                  </a:moveTo>
                  <a:lnTo>
                    <a:pt x="0" y="380"/>
                  </a:lnTo>
                  <a:lnTo>
                    <a:pt x="381" y="757"/>
                  </a:lnTo>
                  <a:lnTo>
                    <a:pt x="757" y="380"/>
                  </a:lnTo>
                  <a:lnTo>
                    <a:pt x="38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5"/>
            <p:cNvSpPr/>
            <p:nvPr/>
          </p:nvSpPr>
          <p:spPr>
            <a:xfrm>
              <a:off x="2069662" y="3886820"/>
              <a:ext cx="19873" cy="19873"/>
            </a:xfrm>
            <a:custGeom>
              <a:rect b="b" l="l" r="r" t="t"/>
              <a:pathLst>
                <a:path extrusionOk="0" h="758" w="758">
                  <a:moveTo>
                    <a:pt x="377" y="0"/>
                  </a:moveTo>
                  <a:lnTo>
                    <a:pt x="1" y="377"/>
                  </a:lnTo>
                  <a:lnTo>
                    <a:pt x="377" y="757"/>
                  </a:lnTo>
                  <a:lnTo>
                    <a:pt x="758" y="377"/>
                  </a:lnTo>
                  <a:lnTo>
                    <a:pt x="37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5"/>
            <p:cNvSpPr/>
            <p:nvPr/>
          </p:nvSpPr>
          <p:spPr>
            <a:xfrm>
              <a:off x="1772565" y="3859947"/>
              <a:ext cx="314033" cy="306194"/>
            </a:xfrm>
            <a:custGeom>
              <a:rect b="b" l="l" r="r" t="t"/>
              <a:pathLst>
                <a:path extrusionOk="0" h="11679" w="11978">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5"/>
            <p:cNvSpPr/>
            <p:nvPr/>
          </p:nvSpPr>
          <p:spPr>
            <a:xfrm>
              <a:off x="1777888" y="3958499"/>
              <a:ext cx="308790" cy="207643"/>
            </a:xfrm>
            <a:custGeom>
              <a:rect b="b" l="l" r="r" t="t"/>
              <a:pathLst>
                <a:path extrusionOk="0" h="7920" w="11778">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5"/>
            <p:cNvSpPr/>
            <p:nvPr/>
          </p:nvSpPr>
          <p:spPr>
            <a:xfrm>
              <a:off x="1858769" y="4056028"/>
              <a:ext cx="27292" cy="27266"/>
            </a:xfrm>
            <a:custGeom>
              <a:rect b="b" l="l" r="r" t="t"/>
              <a:pathLst>
                <a:path extrusionOk="0" h="1040" w="1041">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5"/>
            <p:cNvSpPr/>
            <p:nvPr/>
          </p:nvSpPr>
          <p:spPr>
            <a:xfrm>
              <a:off x="1950399" y="3969982"/>
              <a:ext cx="21682" cy="21682"/>
            </a:xfrm>
            <a:custGeom>
              <a:rect b="b" l="l" r="r" t="t"/>
              <a:pathLst>
                <a:path extrusionOk="0" h="827" w="827">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5"/>
            <p:cNvSpPr/>
            <p:nvPr/>
          </p:nvSpPr>
          <p:spPr>
            <a:xfrm>
              <a:off x="1963403" y="4011117"/>
              <a:ext cx="21787" cy="21761"/>
            </a:xfrm>
            <a:custGeom>
              <a:rect b="b" l="l" r="r" t="t"/>
              <a:pathLst>
                <a:path extrusionOk="0" h="830" w="831">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5"/>
            <p:cNvSpPr/>
            <p:nvPr/>
          </p:nvSpPr>
          <p:spPr>
            <a:xfrm>
              <a:off x="1903679" y="3974177"/>
              <a:ext cx="21682" cy="21682"/>
            </a:xfrm>
            <a:custGeom>
              <a:rect b="b" l="l" r="r" t="t"/>
              <a:pathLst>
                <a:path extrusionOk="0" h="827" w="827">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5"/>
            <p:cNvSpPr/>
            <p:nvPr/>
          </p:nvSpPr>
          <p:spPr>
            <a:xfrm>
              <a:off x="1885982" y="3813070"/>
              <a:ext cx="247991" cy="193564"/>
            </a:xfrm>
            <a:custGeom>
              <a:rect b="b" l="l" r="r" t="t"/>
              <a:pathLst>
                <a:path extrusionOk="0" h="7383" w="9459">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5"/>
            <p:cNvSpPr/>
            <p:nvPr/>
          </p:nvSpPr>
          <p:spPr>
            <a:xfrm>
              <a:off x="2034164" y="3851741"/>
              <a:ext cx="31356" cy="30412"/>
            </a:xfrm>
            <a:custGeom>
              <a:rect b="b" l="l" r="r" t="t"/>
              <a:pathLst>
                <a:path extrusionOk="0" h="1160" w="1196">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5"/>
            <p:cNvSpPr/>
            <p:nvPr/>
          </p:nvSpPr>
          <p:spPr>
            <a:xfrm>
              <a:off x="2063868" y="3881551"/>
              <a:ext cx="31461" cy="30412"/>
            </a:xfrm>
            <a:custGeom>
              <a:rect b="b" l="l" r="r" t="t"/>
              <a:pathLst>
                <a:path extrusionOk="0" h="1160" w="120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5"/>
            <p:cNvSpPr/>
            <p:nvPr/>
          </p:nvSpPr>
          <p:spPr>
            <a:xfrm>
              <a:off x="1767715" y="3949061"/>
              <a:ext cx="283673" cy="221381"/>
            </a:xfrm>
            <a:custGeom>
              <a:rect b="b" l="l" r="r" t="t"/>
              <a:pathLst>
                <a:path extrusionOk="0" h="8444" w="1082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5"/>
            <p:cNvSpPr/>
            <p:nvPr/>
          </p:nvSpPr>
          <p:spPr>
            <a:xfrm>
              <a:off x="1852031" y="3964712"/>
              <a:ext cx="140001" cy="123851"/>
            </a:xfrm>
            <a:custGeom>
              <a:rect b="b" l="l" r="r" t="t"/>
              <a:pathLst>
                <a:path extrusionOk="0" h="4724" w="534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2" name="Google Shape;13542;p75"/>
          <p:cNvGrpSpPr/>
          <p:nvPr/>
        </p:nvGrpSpPr>
        <p:grpSpPr>
          <a:xfrm>
            <a:off x="2672770" y="3613820"/>
            <a:ext cx="358315" cy="358393"/>
            <a:chOff x="2672770" y="3813070"/>
            <a:chExt cx="358315" cy="358393"/>
          </a:xfrm>
        </p:grpSpPr>
        <p:sp>
          <p:nvSpPr>
            <p:cNvPr id="13543" name="Google Shape;13543;p75"/>
            <p:cNvSpPr/>
            <p:nvPr/>
          </p:nvSpPr>
          <p:spPr>
            <a:xfrm>
              <a:off x="2853775" y="4020687"/>
              <a:ext cx="73540" cy="73540"/>
            </a:xfrm>
            <a:custGeom>
              <a:rect b="b" l="l" r="r" t="t"/>
              <a:pathLst>
                <a:path extrusionOk="0" h="2805" w="2805">
                  <a:moveTo>
                    <a:pt x="2453" y="1"/>
                  </a:moveTo>
                  <a:lnTo>
                    <a:pt x="1" y="2453"/>
                  </a:lnTo>
                  <a:lnTo>
                    <a:pt x="356" y="2804"/>
                  </a:lnTo>
                  <a:lnTo>
                    <a:pt x="2804" y="356"/>
                  </a:lnTo>
                  <a:lnTo>
                    <a:pt x="2453"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5"/>
            <p:cNvSpPr/>
            <p:nvPr/>
          </p:nvSpPr>
          <p:spPr>
            <a:xfrm>
              <a:off x="2878184" y="4045095"/>
              <a:ext cx="73514" cy="73514"/>
            </a:xfrm>
            <a:custGeom>
              <a:rect b="b" l="l" r="r" t="t"/>
              <a:pathLst>
                <a:path extrusionOk="0" h="2804" w="2804">
                  <a:moveTo>
                    <a:pt x="2452" y="1"/>
                  </a:moveTo>
                  <a:lnTo>
                    <a:pt x="1" y="2453"/>
                  </a:lnTo>
                  <a:lnTo>
                    <a:pt x="352" y="2804"/>
                  </a:lnTo>
                  <a:lnTo>
                    <a:pt x="2804" y="356"/>
                  </a:lnTo>
                  <a:lnTo>
                    <a:pt x="24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5"/>
            <p:cNvSpPr/>
            <p:nvPr/>
          </p:nvSpPr>
          <p:spPr>
            <a:xfrm>
              <a:off x="2902592" y="4069504"/>
              <a:ext cx="73514" cy="73514"/>
            </a:xfrm>
            <a:custGeom>
              <a:rect b="b" l="l" r="r" t="t"/>
              <a:pathLst>
                <a:path extrusionOk="0" h="2804" w="2804">
                  <a:moveTo>
                    <a:pt x="2449" y="0"/>
                  </a:moveTo>
                  <a:lnTo>
                    <a:pt x="0" y="2449"/>
                  </a:lnTo>
                  <a:lnTo>
                    <a:pt x="352" y="2804"/>
                  </a:lnTo>
                  <a:lnTo>
                    <a:pt x="2804" y="352"/>
                  </a:lnTo>
                  <a:lnTo>
                    <a:pt x="244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5"/>
            <p:cNvSpPr/>
            <p:nvPr/>
          </p:nvSpPr>
          <p:spPr>
            <a:xfrm>
              <a:off x="2829183" y="4022548"/>
              <a:ext cx="149571" cy="140736"/>
            </a:xfrm>
            <a:custGeom>
              <a:rect b="b" l="l" r="r" t="t"/>
              <a:pathLst>
                <a:path extrusionOk="0" h="5368" w="5705">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5"/>
            <p:cNvSpPr/>
            <p:nvPr/>
          </p:nvSpPr>
          <p:spPr>
            <a:xfrm>
              <a:off x="2913971" y="4006372"/>
              <a:ext cx="27659" cy="27633"/>
            </a:xfrm>
            <a:custGeom>
              <a:rect b="b" l="l" r="r" t="t"/>
              <a:pathLst>
                <a:path extrusionOk="0" h="1054" w="1055">
                  <a:moveTo>
                    <a:pt x="479" y="0"/>
                  </a:moveTo>
                  <a:lnTo>
                    <a:pt x="1" y="478"/>
                  </a:lnTo>
                  <a:lnTo>
                    <a:pt x="580" y="1054"/>
                  </a:lnTo>
                  <a:lnTo>
                    <a:pt x="1055" y="580"/>
                  </a:lnTo>
                  <a:lnTo>
                    <a:pt x="47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5"/>
            <p:cNvSpPr/>
            <p:nvPr/>
          </p:nvSpPr>
          <p:spPr>
            <a:xfrm>
              <a:off x="2938379" y="4030754"/>
              <a:ext cx="27659" cy="27659"/>
            </a:xfrm>
            <a:custGeom>
              <a:rect b="b" l="l" r="r" t="t"/>
              <a:pathLst>
                <a:path extrusionOk="0" h="1055" w="1055">
                  <a:moveTo>
                    <a:pt x="479" y="1"/>
                  </a:moveTo>
                  <a:lnTo>
                    <a:pt x="1" y="479"/>
                  </a:lnTo>
                  <a:lnTo>
                    <a:pt x="580" y="1055"/>
                  </a:lnTo>
                  <a:lnTo>
                    <a:pt x="1055" y="577"/>
                  </a:lnTo>
                  <a:lnTo>
                    <a:pt x="47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5"/>
            <p:cNvSpPr/>
            <p:nvPr/>
          </p:nvSpPr>
          <p:spPr>
            <a:xfrm>
              <a:off x="2962788" y="4055163"/>
              <a:ext cx="27659" cy="27659"/>
            </a:xfrm>
            <a:custGeom>
              <a:rect b="b" l="l" r="r" t="t"/>
              <a:pathLst>
                <a:path extrusionOk="0" h="1055" w="1055">
                  <a:moveTo>
                    <a:pt x="475" y="1"/>
                  </a:moveTo>
                  <a:lnTo>
                    <a:pt x="1" y="475"/>
                  </a:lnTo>
                  <a:lnTo>
                    <a:pt x="576" y="1055"/>
                  </a:lnTo>
                  <a:lnTo>
                    <a:pt x="1054" y="576"/>
                  </a:lnTo>
                  <a:lnTo>
                    <a:pt x="47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5"/>
            <p:cNvSpPr/>
            <p:nvPr/>
          </p:nvSpPr>
          <p:spPr>
            <a:xfrm>
              <a:off x="2755512" y="3896311"/>
              <a:ext cx="258767" cy="258767"/>
            </a:xfrm>
            <a:custGeom>
              <a:rect b="b" l="l" r="r" t="t"/>
              <a:pathLst>
                <a:path extrusionOk="0" h="9870" w="987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5"/>
            <p:cNvSpPr/>
            <p:nvPr/>
          </p:nvSpPr>
          <p:spPr>
            <a:xfrm>
              <a:off x="2755512" y="3896311"/>
              <a:ext cx="93177" cy="93072"/>
            </a:xfrm>
            <a:custGeom>
              <a:rect b="b" l="l" r="r" t="t"/>
              <a:pathLst>
                <a:path extrusionOk="0" h="3550" w="3554">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5"/>
            <p:cNvSpPr/>
            <p:nvPr/>
          </p:nvSpPr>
          <p:spPr>
            <a:xfrm>
              <a:off x="2755512" y="3896311"/>
              <a:ext cx="86911" cy="86806"/>
            </a:xfrm>
            <a:custGeom>
              <a:rect b="b" l="l" r="r" t="t"/>
              <a:pathLst>
                <a:path extrusionOk="0" h="3311" w="3315">
                  <a:moveTo>
                    <a:pt x="3035" y="0"/>
                  </a:moveTo>
                  <a:lnTo>
                    <a:pt x="0" y="3035"/>
                  </a:lnTo>
                  <a:lnTo>
                    <a:pt x="946" y="3311"/>
                  </a:lnTo>
                  <a:lnTo>
                    <a:pt x="3314" y="946"/>
                  </a:lnTo>
                  <a:lnTo>
                    <a:pt x="3035"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5"/>
            <p:cNvSpPr/>
            <p:nvPr/>
          </p:nvSpPr>
          <p:spPr>
            <a:xfrm>
              <a:off x="2987773" y="4128572"/>
              <a:ext cx="37622" cy="37622"/>
            </a:xfrm>
            <a:custGeom>
              <a:rect b="b" l="l" r="r" t="t"/>
              <a:pathLst>
                <a:path extrusionOk="0" h="1435" w="1435">
                  <a:moveTo>
                    <a:pt x="963" y="0"/>
                  </a:moveTo>
                  <a:lnTo>
                    <a:pt x="0" y="964"/>
                  </a:lnTo>
                  <a:lnTo>
                    <a:pt x="471" y="1434"/>
                  </a:lnTo>
                  <a:lnTo>
                    <a:pt x="1434" y="471"/>
                  </a:lnTo>
                  <a:lnTo>
                    <a:pt x="963"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5"/>
            <p:cNvSpPr/>
            <p:nvPr/>
          </p:nvSpPr>
          <p:spPr>
            <a:xfrm>
              <a:off x="2708189" y="3848281"/>
              <a:ext cx="66855" cy="62581"/>
            </a:xfrm>
            <a:custGeom>
              <a:rect b="b" l="l" r="r" t="t"/>
              <a:pathLst>
                <a:path extrusionOk="0" h="2387" w="255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75"/>
            <p:cNvSpPr/>
            <p:nvPr/>
          </p:nvSpPr>
          <p:spPr>
            <a:xfrm>
              <a:off x="2675182" y="3902341"/>
              <a:ext cx="85679" cy="30701"/>
            </a:xfrm>
            <a:custGeom>
              <a:rect b="b" l="l" r="r" t="t"/>
              <a:pathLst>
                <a:path extrusionOk="0" h="1171" w="3268">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75"/>
            <p:cNvSpPr/>
            <p:nvPr/>
          </p:nvSpPr>
          <p:spPr>
            <a:xfrm>
              <a:off x="2672770" y="3944787"/>
              <a:ext cx="83529" cy="32064"/>
            </a:xfrm>
            <a:custGeom>
              <a:rect b="b" l="l" r="r" t="t"/>
              <a:pathLst>
                <a:path extrusionOk="0" h="1223" w="3186">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5"/>
            <p:cNvSpPr/>
            <p:nvPr/>
          </p:nvSpPr>
          <p:spPr>
            <a:xfrm>
              <a:off x="2763377" y="3815482"/>
              <a:ext cx="32510" cy="81091"/>
            </a:xfrm>
            <a:custGeom>
              <a:rect b="b" l="l" r="r" t="t"/>
              <a:pathLst>
                <a:path extrusionOk="0" h="3093" w="124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5"/>
            <p:cNvSpPr/>
            <p:nvPr/>
          </p:nvSpPr>
          <p:spPr>
            <a:xfrm>
              <a:off x="2806112" y="3813070"/>
              <a:ext cx="33716" cy="80566"/>
            </a:xfrm>
            <a:custGeom>
              <a:rect b="b" l="l" r="r" t="t"/>
              <a:pathLst>
                <a:path extrusionOk="0" h="3073" w="1286">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75"/>
            <p:cNvSpPr/>
            <p:nvPr/>
          </p:nvSpPr>
          <p:spPr>
            <a:xfrm>
              <a:off x="2857655" y="3970900"/>
              <a:ext cx="138402" cy="139739"/>
            </a:xfrm>
            <a:custGeom>
              <a:rect b="b" l="l" r="r" t="t"/>
              <a:pathLst>
                <a:path extrusionOk="0" h="5330" w="5279">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75"/>
            <p:cNvSpPr/>
            <p:nvPr/>
          </p:nvSpPr>
          <p:spPr>
            <a:xfrm>
              <a:off x="2749062" y="3891146"/>
              <a:ext cx="282022" cy="280318"/>
            </a:xfrm>
            <a:custGeom>
              <a:rect b="b" l="l" r="r" t="t"/>
              <a:pathLst>
                <a:path extrusionOk="0" h="10692" w="10757">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1" name="Google Shape;13561;p75"/>
          <p:cNvGrpSpPr/>
          <p:nvPr/>
        </p:nvGrpSpPr>
        <p:grpSpPr>
          <a:xfrm>
            <a:off x="3577902" y="3613768"/>
            <a:ext cx="346962" cy="358393"/>
            <a:chOff x="3577903" y="3813018"/>
            <a:chExt cx="346962" cy="358393"/>
          </a:xfrm>
        </p:grpSpPr>
        <p:sp>
          <p:nvSpPr>
            <p:cNvPr id="13562" name="Google Shape;13562;p75"/>
            <p:cNvSpPr/>
            <p:nvPr/>
          </p:nvSpPr>
          <p:spPr>
            <a:xfrm>
              <a:off x="3682904" y="3818314"/>
              <a:ext cx="133919" cy="160818"/>
            </a:xfrm>
            <a:custGeom>
              <a:rect b="b" l="l" r="r" t="t"/>
              <a:pathLst>
                <a:path extrusionOk="0" h="6134" w="5108">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5"/>
            <p:cNvSpPr/>
            <p:nvPr/>
          </p:nvSpPr>
          <p:spPr>
            <a:xfrm>
              <a:off x="3737803" y="3848176"/>
              <a:ext cx="47401" cy="47401"/>
            </a:xfrm>
            <a:custGeom>
              <a:rect b="b" l="l" r="r" t="t"/>
              <a:pathLst>
                <a:path extrusionOk="0" h="1808" w="1808">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5"/>
            <p:cNvSpPr/>
            <p:nvPr/>
          </p:nvSpPr>
          <p:spPr>
            <a:xfrm>
              <a:off x="3583198" y="3969222"/>
              <a:ext cx="84080" cy="196972"/>
            </a:xfrm>
            <a:custGeom>
              <a:rect b="b" l="l" r="r" t="t"/>
              <a:pathLst>
                <a:path extrusionOk="0" h="7513" w="3207">
                  <a:moveTo>
                    <a:pt x="3206" y="1"/>
                  </a:moveTo>
                  <a:lnTo>
                    <a:pt x="1" y="1073"/>
                  </a:lnTo>
                  <a:lnTo>
                    <a:pt x="1" y="7512"/>
                  </a:lnTo>
                  <a:lnTo>
                    <a:pt x="3206" y="6440"/>
                  </a:lnTo>
                  <a:lnTo>
                    <a:pt x="3206"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5"/>
            <p:cNvSpPr/>
            <p:nvPr/>
          </p:nvSpPr>
          <p:spPr>
            <a:xfrm>
              <a:off x="3667252" y="3969222"/>
              <a:ext cx="84132" cy="196972"/>
            </a:xfrm>
            <a:custGeom>
              <a:rect b="b" l="l" r="r" t="t"/>
              <a:pathLst>
                <a:path extrusionOk="0" h="7513" w="3209">
                  <a:moveTo>
                    <a:pt x="0" y="1"/>
                  </a:moveTo>
                  <a:lnTo>
                    <a:pt x="0" y="6440"/>
                  </a:lnTo>
                  <a:lnTo>
                    <a:pt x="3209" y="7512"/>
                  </a:lnTo>
                  <a:lnTo>
                    <a:pt x="3209" y="1073"/>
                  </a:lnTo>
                  <a:lnTo>
                    <a:pt x="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5"/>
            <p:cNvSpPr/>
            <p:nvPr/>
          </p:nvSpPr>
          <p:spPr>
            <a:xfrm>
              <a:off x="3751357" y="3969222"/>
              <a:ext cx="84158" cy="196972"/>
            </a:xfrm>
            <a:custGeom>
              <a:rect b="b" l="l" r="r" t="t"/>
              <a:pathLst>
                <a:path extrusionOk="0" h="7513" w="3210">
                  <a:moveTo>
                    <a:pt x="3210" y="1"/>
                  </a:moveTo>
                  <a:lnTo>
                    <a:pt x="1" y="1073"/>
                  </a:lnTo>
                  <a:lnTo>
                    <a:pt x="1" y="7512"/>
                  </a:lnTo>
                  <a:lnTo>
                    <a:pt x="3210" y="6440"/>
                  </a:lnTo>
                  <a:lnTo>
                    <a:pt x="3210"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5"/>
            <p:cNvSpPr/>
            <p:nvPr/>
          </p:nvSpPr>
          <p:spPr>
            <a:xfrm>
              <a:off x="3835489" y="3969222"/>
              <a:ext cx="84053" cy="196972"/>
            </a:xfrm>
            <a:custGeom>
              <a:rect b="b" l="l" r="r" t="t"/>
              <a:pathLst>
                <a:path extrusionOk="0" h="7513" w="3206">
                  <a:moveTo>
                    <a:pt x="1" y="1"/>
                  </a:moveTo>
                  <a:lnTo>
                    <a:pt x="1" y="6440"/>
                  </a:lnTo>
                  <a:lnTo>
                    <a:pt x="3206" y="7512"/>
                  </a:lnTo>
                  <a:lnTo>
                    <a:pt x="3206" y="107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5"/>
            <p:cNvSpPr/>
            <p:nvPr/>
          </p:nvSpPr>
          <p:spPr>
            <a:xfrm>
              <a:off x="3596989" y="3983851"/>
              <a:ext cx="308711" cy="167713"/>
            </a:xfrm>
            <a:custGeom>
              <a:rect b="b" l="l" r="r" t="t"/>
              <a:pathLst>
                <a:path extrusionOk="0" h="6397" w="11775">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5"/>
            <p:cNvSpPr/>
            <p:nvPr/>
          </p:nvSpPr>
          <p:spPr>
            <a:xfrm>
              <a:off x="3596989" y="3983851"/>
              <a:ext cx="70289" cy="163073"/>
            </a:xfrm>
            <a:custGeom>
              <a:rect b="b" l="l" r="r" t="t"/>
              <a:pathLst>
                <a:path extrusionOk="0" h="6220" w="2681">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5"/>
            <p:cNvSpPr/>
            <p:nvPr/>
          </p:nvSpPr>
          <p:spPr>
            <a:xfrm>
              <a:off x="3751357" y="3983851"/>
              <a:ext cx="84158" cy="167713"/>
            </a:xfrm>
            <a:custGeom>
              <a:rect b="b" l="l" r="r" t="t"/>
              <a:pathLst>
                <a:path extrusionOk="0" h="6397" w="321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5"/>
            <p:cNvSpPr/>
            <p:nvPr/>
          </p:nvSpPr>
          <p:spPr>
            <a:xfrm>
              <a:off x="3680911" y="3813018"/>
              <a:ext cx="144354" cy="171331"/>
            </a:xfrm>
            <a:custGeom>
              <a:rect b="b" l="l" r="r" t="t"/>
              <a:pathLst>
                <a:path extrusionOk="0" h="6535" w="5506">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5"/>
            <p:cNvSpPr/>
            <p:nvPr/>
          </p:nvSpPr>
          <p:spPr>
            <a:xfrm>
              <a:off x="3711769" y="3842958"/>
              <a:ext cx="81510" cy="78102"/>
            </a:xfrm>
            <a:custGeom>
              <a:rect b="b" l="l" r="r" t="t"/>
              <a:pathLst>
                <a:path extrusionOk="0" h="2979" w="3109">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5"/>
            <p:cNvSpPr/>
            <p:nvPr/>
          </p:nvSpPr>
          <p:spPr>
            <a:xfrm>
              <a:off x="3577902" y="3964109"/>
              <a:ext cx="346962" cy="207302"/>
            </a:xfrm>
            <a:custGeom>
              <a:rect b="b" l="l" r="r" t="t"/>
              <a:pathLst>
                <a:path extrusionOk="0" h="7907" w="13234">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4" name="Google Shape;13574;p75"/>
          <p:cNvGrpSpPr/>
          <p:nvPr/>
        </p:nvGrpSpPr>
        <p:grpSpPr>
          <a:xfrm>
            <a:off x="1783865" y="1317272"/>
            <a:ext cx="337000" cy="357816"/>
            <a:chOff x="1783865" y="1516522"/>
            <a:chExt cx="337000" cy="357816"/>
          </a:xfrm>
        </p:grpSpPr>
        <p:sp>
          <p:nvSpPr>
            <p:cNvPr id="13575" name="Google Shape;13575;p75"/>
            <p:cNvSpPr/>
            <p:nvPr/>
          </p:nvSpPr>
          <p:spPr>
            <a:xfrm>
              <a:off x="1917260" y="1808979"/>
              <a:ext cx="70210" cy="60117"/>
            </a:xfrm>
            <a:custGeom>
              <a:rect b="b" l="l" r="r" t="t"/>
              <a:pathLst>
                <a:path extrusionOk="0" h="2293" w="2678">
                  <a:moveTo>
                    <a:pt x="1" y="0"/>
                  </a:moveTo>
                  <a:lnTo>
                    <a:pt x="1" y="2293"/>
                  </a:lnTo>
                  <a:lnTo>
                    <a:pt x="2677" y="2293"/>
                  </a:lnTo>
                  <a:lnTo>
                    <a:pt x="267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5"/>
            <p:cNvSpPr/>
            <p:nvPr/>
          </p:nvSpPr>
          <p:spPr>
            <a:xfrm>
              <a:off x="1917260" y="1808979"/>
              <a:ext cx="70210" cy="30019"/>
            </a:xfrm>
            <a:custGeom>
              <a:rect b="b" l="l" r="r" t="t"/>
              <a:pathLst>
                <a:path extrusionOk="0" h="1145" w="2678">
                  <a:moveTo>
                    <a:pt x="1" y="0"/>
                  </a:moveTo>
                  <a:lnTo>
                    <a:pt x="1" y="1145"/>
                  </a:lnTo>
                  <a:lnTo>
                    <a:pt x="2677" y="1145"/>
                  </a:lnTo>
                  <a:lnTo>
                    <a:pt x="267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75"/>
            <p:cNvSpPr/>
            <p:nvPr/>
          </p:nvSpPr>
          <p:spPr>
            <a:xfrm>
              <a:off x="1875784" y="1521268"/>
              <a:ext cx="153268" cy="303022"/>
            </a:xfrm>
            <a:custGeom>
              <a:rect b="b" l="l" r="r" t="t"/>
              <a:pathLst>
                <a:path extrusionOk="0" h="11558" w="5846">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5"/>
            <p:cNvSpPr/>
            <p:nvPr/>
          </p:nvSpPr>
          <p:spPr>
            <a:xfrm>
              <a:off x="1875784" y="1806802"/>
              <a:ext cx="153268" cy="17487"/>
            </a:xfrm>
            <a:custGeom>
              <a:rect b="b" l="l" r="r" t="t"/>
              <a:pathLst>
                <a:path extrusionOk="0" h="667" w="5846">
                  <a:moveTo>
                    <a:pt x="0" y="0"/>
                  </a:moveTo>
                  <a:lnTo>
                    <a:pt x="0" y="666"/>
                  </a:lnTo>
                  <a:lnTo>
                    <a:pt x="5846" y="666"/>
                  </a:lnTo>
                  <a:lnTo>
                    <a:pt x="5846"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5"/>
            <p:cNvSpPr/>
            <p:nvPr/>
          </p:nvSpPr>
          <p:spPr>
            <a:xfrm>
              <a:off x="1875784" y="1620317"/>
              <a:ext cx="102091" cy="78443"/>
            </a:xfrm>
            <a:custGeom>
              <a:rect b="b" l="l" r="r" t="t"/>
              <a:pathLst>
                <a:path extrusionOk="0" h="2992" w="3894">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5"/>
            <p:cNvSpPr/>
            <p:nvPr/>
          </p:nvSpPr>
          <p:spPr>
            <a:xfrm>
              <a:off x="1914035" y="1604351"/>
              <a:ext cx="115016" cy="62083"/>
            </a:xfrm>
            <a:custGeom>
              <a:rect b="b" l="l" r="r" t="t"/>
              <a:pathLst>
                <a:path extrusionOk="0" h="2368" w="4387">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5"/>
            <p:cNvSpPr/>
            <p:nvPr/>
          </p:nvSpPr>
          <p:spPr>
            <a:xfrm>
              <a:off x="1914035" y="1572156"/>
              <a:ext cx="38382" cy="80829"/>
            </a:xfrm>
            <a:custGeom>
              <a:rect b="b" l="l" r="r" t="t"/>
              <a:pathLst>
                <a:path extrusionOk="0" h="3083" w="1464">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5"/>
            <p:cNvSpPr/>
            <p:nvPr/>
          </p:nvSpPr>
          <p:spPr>
            <a:xfrm>
              <a:off x="1952391" y="1572156"/>
              <a:ext cx="38304" cy="76555"/>
            </a:xfrm>
            <a:custGeom>
              <a:rect b="b" l="l" r="r" t="t"/>
              <a:pathLst>
                <a:path extrusionOk="0" h="2920" w="1461">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5"/>
            <p:cNvSpPr/>
            <p:nvPr/>
          </p:nvSpPr>
          <p:spPr>
            <a:xfrm>
              <a:off x="1990669" y="1572156"/>
              <a:ext cx="38382" cy="68506"/>
            </a:xfrm>
            <a:custGeom>
              <a:rect b="b" l="l" r="r" t="t"/>
              <a:pathLst>
                <a:path extrusionOk="0" h="2613" w="1464">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5"/>
            <p:cNvSpPr/>
            <p:nvPr/>
          </p:nvSpPr>
          <p:spPr>
            <a:xfrm>
              <a:off x="1875784" y="1633793"/>
              <a:ext cx="88615" cy="51491"/>
            </a:xfrm>
            <a:custGeom>
              <a:rect b="b" l="l" r="r" t="t"/>
              <a:pathLst>
                <a:path extrusionOk="0" h="1964" w="338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5"/>
            <p:cNvSpPr/>
            <p:nvPr/>
          </p:nvSpPr>
          <p:spPr>
            <a:xfrm>
              <a:off x="1870462" y="1516522"/>
              <a:ext cx="163807" cy="357816"/>
            </a:xfrm>
            <a:custGeom>
              <a:rect b="b" l="l" r="r" t="t"/>
              <a:pathLst>
                <a:path extrusionOk="0" h="13648" w="6248">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5"/>
            <p:cNvSpPr/>
            <p:nvPr/>
          </p:nvSpPr>
          <p:spPr>
            <a:xfrm>
              <a:off x="1907192" y="1711476"/>
              <a:ext cx="57574" cy="48948"/>
            </a:xfrm>
            <a:custGeom>
              <a:rect b="b" l="l" r="r" t="t"/>
              <a:pathLst>
                <a:path extrusionOk="0" h="1867" w="2196">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75"/>
            <p:cNvSpPr/>
            <p:nvPr/>
          </p:nvSpPr>
          <p:spPr>
            <a:xfrm>
              <a:off x="1964740" y="1695168"/>
              <a:ext cx="32798" cy="65308"/>
            </a:xfrm>
            <a:custGeom>
              <a:rect b="b" l="l" r="r" t="t"/>
              <a:pathLst>
                <a:path extrusionOk="0" h="2491" w="1251">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75"/>
            <p:cNvSpPr/>
            <p:nvPr/>
          </p:nvSpPr>
          <p:spPr>
            <a:xfrm>
              <a:off x="2052962" y="1716011"/>
              <a:ext cx="67903" cy="10566"/>
            </a:xfrm>
            <a:custGeom>
              <a:rect b="b" l="l" r="r" t="t"/>
              <a:pathLst>
                <a:path extrusionOk="0" h="403" w="259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75"/>
            <p:cNvSpPr/>
            <p:nvPr/>
          </p:nvSpPr>
          <p:spPr>
            <a:xfrm>
              <a:off x="2052621" y="1768551"/>
              <a:ext cx="52881" cy="48686"/>
            </a:xfrm>
            <a:custGeom>
              <a:rect b="b" l="l" r="r" t="t"/>
              <a:pathLst>
                <a:path extrusionOk="0" h="1857" w="2017">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5"/>
            <p:cNvSpPr/>
            <p:nvPr/>
          </p:nvSpPr>
          <p:spPr>
            <a:xfrm>
              <a:off x="2052962" y="1621445"/>
              <a:ext cx="52750" cy="48738"/>
            </a:xfrm>
            <a:custGeom>
              <a:rect b="b" l="l" r="r" t="t"/>
              <a:pathLst>
                <a:path extrusionOk="0" h="1859" w="2012">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5"/>
            <p:cNvSpPr/>
            <p:nvPr/>
          </p:nvSpPr>
          <p:spPr>
            <a:xfrm>
              <a:off x="1783865" y="1712210"/>
              <a:ext cx="66094" cy="10487"/>
            </a:xfrm>
            <a:custGeom>
              <a:rect b="b" l="l" r="r" t="t"/>
              <a:pathLst>
                <a:path extrusionOk="0" h="400" w="2521">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5"/>
            <p:cNvSpPr/>
            <p:nvPr/>
          </p:nvSpPr>
          <p:spPr>
            <a:xfrm>
              <a:off x="1799019" y="1621445"/>
              <a:ext cx="53353" cy="48922"/>
            </a:xfrm>
            <a:custGeom>
              <a:rect b="b" l="l" r="r" t="t"/>
              <a:pathLst>
                <a:path extrusionOk="0" h="1866" w="2035">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5"/>
            <p:cNvSpPr/>
            <p:nvPr/>
          </p:nvSpPr>
          <p:spPr>
            <a:xfrm>
              <a:off x="1799229" y="1768446"/>
              <a:ext cx="53143" cy="48791"/>
            </a:xfrm>
            <a:custGeom>
              <a:rect b="b" l="l" r="r" t="t"/>
              <a:pathLst>
                <a:path extrusionOk="0" h="1861" w="2027">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4" name="Google Shape;13594;p75"/>
          <p:cNvGrpSpPr/>
          <p:nvPr/>
        </p:nvGrpSpPr>
        <p:grpSpPr>
          <a:xfrm>
            <a:off x="848975" y="1819469"/>
            <a:ext cx="361487" cy="296389"/>
            <a:chOff x="848975" y="2018719"/>
            <a:chExt cx="361487" cy="296389"/>
          </a:xfrm>
        </p:grpSpPr>
        <p:sp>
          <p:nvSpPr>
            <p:cNvPr id="13595" name="Google Shape;13595;p75"/>
            <p:cNvSpPr/>
            <p:nvPr/>
          </p:nvSpPr>
          <p:spPr>
            <a:xfrm>
              <a:off x="907073" y="2154787"/>
              <a:ext cx="247100" cy="155077"/>
            </a:xfrm>
            <a:custGeom>
              <a:rect b="b" l="l" r="r" t="t"/>
              <a:pathLst>
                <a:path extrusionOk="0" h="5915" w="9425">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5"/>
            <p:cNvSpPr/>
            <p:nvPr/>
          </p:nvSpPr>
          <p:spPr>
            <a:xfrm>
              <a:off x="1139046" y="2154787"/>
              <a:ext cx="15127" cy="136095"/>
            </a:xfrm>
            <a:custGeom>
              <a:rect b="b" l="l" r="r" t="t"/>
              <a:pathLst>
                <a:path extrusionOk="0" h="5191" w="577">
                  <a:moveTo>
                    <a:pt x="0" y="1"/>
                  </a:moveTo>
                  <a:lnTo>
                    <a:pt x="0" y="5191"/>
                  </a:lnTo>
                  <a:cubicBezTo>
                    <a:pt x="366" y="4995"/>
                    <a:pt x="576" y="4770"/>
                    <a:pt x="576" y="4528"/>
                  </a:cubicBezTo>
                  <a:lnTo>
                    <a:pt x="57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5"/>
            <p:cNvSpPr/>
            <p:nvPr/>
          </p:nvSpPr>
          <p:spPr>
            <a:xfrm>
              <a:off x="907073" y="2145480"/>
              <a:ext cx="247100" cy="59199"/>
            </a:xfrm>
            <a:custGeom>
              <a:rect b="b" l="l" r="r" t="t"/>
              <a:pathLst>
                <a:path extrusionOk="0" h="2258" w="9425">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5"/>
            <p:cNvSpPr/>
            <p:nvPr/>
          </p:nvSpPr>
          <p:spPr>
            <a:xfrm>
              <a:off x="1139046" y="2145480"/>
              <a:ext cx="15127" cy="40296"/>
            </a:xfrm>
            <a:custGeom>
              <a:rect b="b" l="l" r="r" t="t"/>
              <a:pathLst>
                <a:path extrusionOk="0" h="1537" w="577">
                  <a:moveTo>
                    <a:pt x="0" y="1"/>
                  </a:moveTo>
                  <a:lnTo>
                    <a:pt x="0" y="1536"/>
                  </a:lnTo>
                  <a:cubicBezTo>
                    <a:pt x="366" y="1337"/>
                    <a:pt x="576" y="1113"/>
                    <a:pt x="576" y="874"/>
                  </a:cubicBezTo>
                  <a:lnTo>
                    <a:pt x="57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5"/>
            <p:cNvSpPr/>
            <p:nvPr/>
          </p:nvSpPr>
          <p:spPr>
            <a:xfrm>
              <a:off x="907073" y="2109221"/>
              <a:ext cx="247100" cy="72649"/>
            </a:xfrm>
            <a:custGeom>
              <a:rect b="b" l="l" r="r" t="t"/>
              <a:pathLst>
                <a:path extrusionOk="0" h="2771" w="9425">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5"/>
            <p:cNvSpPr/>
            <p:nvPr/>
          </p:nvSpPr>
          <p:spPr>
            <a:xfrm>
              <a:off x="1011131" y="2109221"/>
              <a:ext cx="143043" cy="72649"/>
            </a:xfrm>
            <a:custGeom>
              <a:rect b="b" l="l" r="r" t="t"/>
              <a:pathLst>
                <a:path extrusionOk="0" h="2771" w="5456">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5"/>
            <p:cNvSpPr/>
            <p:nvPr/>
          </p:nvSpPr>
          <p:spPr>
            <a:xfrm>
              <a:off x="1043509" y="2126971"/>
              <a:ext cx="18536" cy="18536"/>
            </a:xfrm>
            <a:custGeom>
              <a:rect b="b" l="l" r="r" t="t"/>
              <a:pathLst>
                <a:path extrusionOk="0" h="707" w="707">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5"/>
            <p:cNvSpPr/>
            <p:nvPr/>
          </p:nvSpPr>
          <p:spPr>
            <a:xfrm>
              <a:off x="999175" y="2126971"/>
              <a:ext cx="18457" cy="18536"/>
            </a:xfrm>
            <a:custGeom>
              <a:rect b="b" l="l" r="r" t="t"/>
              <a:pathLst>
                <a:path extrusionOk="0" h="707" w="704">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5"/>
            <p:cNvSpPr/>
            <p:nvPr/>
          </p:nvSpPr>
          <p:spPr>
            <a:xfrm>
              <a:off x="888695" y="2018719"/>
              <a:ext cx="283778" cy="296389"/>
            </a:xfrm>
            <a:custGeom>
              <a:rect b="b" l="l" r="r" t="t"/>
              <a:pathLst>
                <a:path extrusionOk="0" h="11305" w="10824">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5"/>
            <p:cNvSpPr/>
            <p:nvPr/>
          </p:nvSpPr>
          <p:spPr>
            <a:xfrm>
              <a:off x="883215" y="2059460"/>
              <a:ext cx="42970" cy="55057"/>
            </a:xfrm>
            <a:custGeom>
              <a:rect b="b" l="l" r="r" t="t"/>
              <a:pathLst>
                <a:path extrusionOk="0" h="2100" w="1639">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5"/>
            <p:cNvSpPr/>
            <p:nvPr/>
          </p:nvSpPr>
          <p:spPr>
            <a:xfrm>
              <a:off x="848975" y="2099521"/>
              <a:ext cx="59828" cy="29704"/>
            </a:xfrm>
            <a:custGeom>
              <a:rect b="b" l="l" r="r" t="t"/>
              <a:pathLst>
                <a:path extrusionOk="0" h="1133" w="2282">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5"/>
            <p:cNvSpPr/>
            <p:nvPr/>
          </p:nvSpPr>
          <p:spPr>
            <a:xfrm>
              <a:off x="1135035" y="2059460"/>
              <a:ext cx="42970" cy="55004"/>
            </a:xfrm>
            <a:custGeom>
              <a:rect b="b" l="l" r="r" t="t"/>
              <a:pathLst>
                <a:path extrusionOk="0" h="2098" w="1639">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75"/>
            <p:cNvSpPr/>
            <p:nvPr/>
          </p:nvSpPr>
          <p:spPr>
            <a:xfrm>
              <a:off x="1150713" y="2099573"/>
              <a:ext cx="59750" cy="29678"/>
            </a:xfrm>
            <a:custGeom>
              <a:rect b="b" l="l" r="r" t="t"/>
              <a:pathLst>
                <a:path extrusionOk="0" h="1132" w="2279">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75"/>
          <p:cNvGrpSpPr/>
          <p:nvPr/>
        </p:nvGrpSpPr>
        <p:grpSpPr>
          <a:xfrm>
            <a:off x="3078826" y="1815064"/>
            <a:ext cx="374884" cy="305381"/>
            <a:chOff x="3078826" y="2014314"/>
            <a:chExt cx="374884" cy="305381"/>
          </a:xfrm>
        </p:grpSpPr>
        <p:sp>
          <p:nvSpPr>
            <p:cNvPr id="13609" name="Google Shape;13609;p75"/>
            <p:cNvSpPr/>
            <p:nvPr/>
          </p:nvSpPr>
          <p:spPr>
            <a:xfrm>
              <a:off x="3217831" y="2174267"/>
              <a:ext cx="65727" cy="65727"/>
            </a:xfrm>
            <a:custGeom>
              <a:rect b="b" l="l" r="r" t="t"/>
              <a:pathLst>
                <a:path extrusionOk="0" h="2507" w="2507">
                  <a:moveTo>
                    <a:pt x="1884" y="0"/>
                  </a:moveTo>
                  <a:lnTo>
                    <a:pt x="0" y="1883"/>
                  </a:lnTo>
                  <a:lnTo>
                    <a:pt x="620" y="2506"/>
                  </a:lnTo>
                  <a:lnTo>
                    <a:pt x="2507" y="619"/>
                  </a:lnTo>
                  <a:lnTo>
                    <a:pt x="1884"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5"/>
            <p:cNvSpPr/>
            <p:nvPr/>
          </p:nvSpPr>
          <p:spPr>
            <a:xfrm>
              <a:off x="3217831" y="2203893"/>
              <a:ext cx="36023" cy="36101"/>
            </a:xfrm>
            <a:custGeom>
              <a:rect b="b" l="l" r="r" t="t"/>
              <a:pathLst>
                <a:path extrusionOk="0" h="1377" w="1374">
                  <a:moveTo>
                    <a:pt x="754" y="0"/>
                  </a:moveTo>
                  <a:lnTo>
                    <a:pt x="0" y="753"/>
                  </a:lnTo>
                  <a:lnTo>
                    <a:pt x="620" y="1376"/>
                  </a:lnTo>
                  <a:lnTo>
                    <a:pt x="1373" y="623"/>
                  </a:lnTo>
                  <a:lnTo>
                    <a:pt x="75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5"/>
            <p:cNvSpPr/>
            <p:nvPr/>
          </p:nvSpPr>
          <p:spPr>
            <a:xfrm>
              <a:off x="3143400" y="2209189"/>
              <a:ext cx="105211" cy="105237"/>
            </a:xfrm>
            <a:custGeom>
              <a:rect b="b" l="l" r="r" t="t"/>
              <a:pathLst>
                <a:path extrusionOk="0" h="4014" w="4013">
                  <a:moveTo>
                    <a:pt x="2988" y="1"/>
                  </a:moveTo>
                  <a:lnTo>
                    <a:pt x="0" y="2989"/>
                  </a:lnTo>
                  <a:lnTo>
                    <a:pt x="1021" y="4014"/>
                  </a:lnTo>
                  <a:lnTo>
                    <a:pt x="4013" y="1022"/>
                  </a:lnTo>
                  <a:lnTo>
                    <a:pt x="298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75"/>
            <p:cNvSpPr/>
            <p:nvPr/>
          </p:nvSpPr>
          <p:spPr>
            <a:xfrm>
              <a:off x="3237101" y="2019584"/>
              <a:ext cx="201036" cy="201141"/>
            </a:xfrm>
            <a:custGeom>
              <a:rect b="b" l="l" r="r" t="t"/>
              <a:pathLst>
                <a:path extrusionOk="0" h="7672" w="7668">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5"/>
            <p:cNvSpPr/>
            <p:nvPr/>
          </p:nvSpPr>
          <p:spPr>
            <a:xfrm>
              <a:off x="3227243" y="2019557"/>
              <a:ext cx="186223" cy="176470"/>
            </a:xfrm>
            <a:custGeom>
              <a:rect b="b" l="l" r="r" t="t"/>
              <a:pathLst>
                <a:path extrusionOk="0" h="6731" w="7103">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5"/>
            <p:cNvSpPr/>
            <p:nvPr/>
          </p:nvSpPr>
          <p:spPr>
            <a:xfrm>
              <a:off x="3252779" y="2042839"/>
              <a:ext cx="162208" cy="154605"/>
            </a:xfrm>
            <a:custGeom>
              <a:rect b="b" l="l" r="r" t="t"/>
              <a:pathLst>
                <a:path extrusionOk="0" h="5897" w="6187">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5"/>
            <p:cNvSpPr/>
            <p:nvPr/>
          </p:nvSpPr>
          <p:spPr>
            <a:xfrm>
              <a:off x="3275379" y="2057835"/>
              <a:ext cx="148706" cy="139608"/>
            </a:xfrm>
            <a:custGeom>
              <a:rect b="b" l="l" r="r" t="t"/>
              <a:pathLst>
                <a:path extrusionOk="0" h="5325" w="5672">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5"/>
            <p:cNvSpPr/>
            <p:nvPr/>
          </p:nvSpPr>
          <p:spPr>
            <a:xfrm>
              <a:off x="3086508" y="2019531"/>
              <a:ext cx="142256" cy="148286"/>
            </a:xfrm>
            <a:custGeom>
              <a:rect b="b" l="l" r="r" t="t"/>
              <a:pathLst>
                <a:path extrusionOk="0" h="5656" w="5426">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5"/>
            <p:cNvSpPr/>
            <p:nvPr/>
          </p:nvSpPr>
          <p:spPr>
            <a:xfrm>
              <a:off x="3137501" y="2014314"/>
              <a:ext cx="316209" cy="305381"/>
            </a:xfrm>
            <a:custGeom>
              <a:rect b="b" l="l" r="r" t="t"/>
              <a:pathLst>
                <a:path extrusionOk="0" h="11648" w="12061">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5"/>
            <p:cNvSpPr/>
            <p:nvPr/>
          </p:nvSpPr>
          <p:spPr>
            <a:xfrm>
              <a:off x="3255139" y="2037595"/>
              <a:ext cx="173035" cy="165065"/>
            </a:xfrm>
            <a:custGeom>
              <a:rect b="b" l="l" r="r" t="t"/>
              <a:pathLst>
                <a:path extrusionOk="0" h="6296" w="660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5"/>
            <p:cNvSpPr/>
            <p:nvPr/>
          </p:nvSpPr>
          <p:spPr>
            <a:xfrm>
              <a:off x="3078826" y="2014366"/>
              <a:ext cx="166560" cy="158721"/>
            </a:xfrm>
            <a:custGeom>
              <a:rect b="b" l="l" r="r" t="t"/>
              <a:pathLst>
                <a:path extrusionOk="0" h="6054" w="6353">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5"/>
            <p:cNvSpPr/>
            <p:nvPr/>
          </p:nvSpPr>
          <p:spPr>
            <a:xfrm>
              <a:off x="3141014" y="2066198"/>
              <a:ext cx="31356" cy="53405"/>
            </a:xfrm>
            <a:custGeom>
              <a:rect b="b" l="l" r="r" t="t"/>
              <a:pathLst>
                <a:path extrusionOk="0" h="2037" w="1196">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75"/>
            <p:cNvSpPr/>
            <p:nvPr/>
          </p:nvSpPr>
          <p:spPr>
            <a:xfrm>
              <a:off x="3143872" y="2049970"/>
              <a:ext cx="17959" cy="15468"/>
            </a:xfrm>
            <a:custGeom>
              <a:rect b="b" l="l" r="r" t="t"/>
              <a:pathLst>
                <a:path extrusionOk="0" h="590" w="685">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2" name="Google Shape;13622;p75"/>
          <p:cNvGrpSpPr/>
          <p:nvPr/>
        </p:nvGrpSpPr>
        <p:grpSpPr>
          <a:xfrm>
            <a:off x="3531183" y="2239368"/>
            <a:ext cx="359416" cy="358315"/>
            <a:chOff x="3531183" y="2438618"/>
            <a:chExt cx="359416" cy="358315"/>
          </a:xfrm>
        </p:grpSpPr>
        <p:sp>
          <p:nvSpPr>
            <p:cNvPr id="13623" name="Google Shape;13623;p75"/>
            <p:cNvSpPr/>
            <p:nvPr/>
          </p:nvSpPr>
          <p:spPr>
            <a:xfrm>
              <a:off x="3653671" y="2571672"/>
              <a:ext cx="216032" cy="204890"/>
            </a:xfrm>
            <a:custGeom>
              <a:rect b="b" l="l" r="r" t="t"/>
              <a:pathLst>
                <a:path extrusionOk="0" h="7815" w="824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75"/>
            <p:cNvSpPr/>
            <p:nvPr/>
          </p:nvSpPr>
          <p:spPr>
            <a:xfrm>
              <a:off x="3714810" y="2571672"/>
              <a:ext cx="154788" cy="160556"/>
            </a:xfrm>
            <a:custGeom>
              <a:rect b="b" l="l" r="r" t="t"/>
              <a:pathLst>
                <a:path extrusionOk="0" h="6124" w="5904">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5"/>
            <p:cNvSpPr/>
            <p:nvPr/>
          </p:nvSpPr>
          <p:spPr>
            <a:xfrm>
              <a:off x="3789740" y="2696965"/>
              <a:ext cx="79859" cy="79596"/>
            </a:xfrm>
            <a:custGeom>
              <a:rect b="b" l="l" r="r" t="t"/>
              <a:pathLst>
                <a:path extrusionOk="0" h="3036" w="3046">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5"/>
            <p:cNvSpPr/>
            <p:nvPr/>
          </p:nvSpPr>
          <p:spPr>
            <a:xfrm>
              <a:off x="3798182" y="2705145"/>
              <a:ext cx="86623" cy="86518"/>
            </a:xfrm>
            <a:custGeom>
              <a:rect b="b" l="l" r="r" t="t"/>
              <a:pathLst>
                <a:path extrusionOk="0" h="3300" w="3304">
                  <a:moveTo>
                    <a:pt x="2384" y="0"/>
                  </a:moveTo>
                  <a:lnTo>
                    <a:pt x="0" y="2383"/>
                  </a:lnTo>
                  <a:lnTo>
                    <a:pt x="920" y="3299"/>
                  </a:lnTo>
                  <a:lnTo>
                    <a:pt x="3303" y="920"/>
                  </a:lnTo>
                  <a:lnTo>
                    <a:pt x="238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5"/>
            <p:cNvSpPr/>
            <p:nvPr/>
          </p:nvSpPr>
          <p:spPr>
            <a:xfrm>
              <a:off x="3847549" y="2705145"/>
              <a:ext cx="37255" cy="37150"/>
            </a:xfrm>
            <a:custGeom>
              <a:rect b="b" l="l" r="r" t="t"/>
              <a:pathLst>
                <a:path extrusionOk="0" h="1417" w="1421">
                  <a:moveTo>
                    <a:pt x="501" y="0"/>
                  </a:moveTo>
                  <a:lnTo>
                    <a:pt x="1" y="496"/>
                  </a:lnTo>
                  <a:lnTo>
                    <a:pt x="921" y="1416"/>
                  </a:lnTo>
                  <a:lnTo>
                    <a:pt x="1420" y="920"/>
                  </a:lnTo>
                  <a:lnTo>
                    <a:pt x="501"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5"/>
            <p:cNvSpPr/>
            <p:nvPr/>
          </p:nvSpPr>
          <p:spPr>
            <a:xfrm>
              <a:off x="3551973" y="2458937"/>
              <a:ext cx="215954" cy="204968"/>
            </a:xfrm>
            <a:custGeom>
              <a:rect b="b" l="l" r="r" t="t"/>
              <a:pathLst>
                <a:path extrusionOk="0" h="7818" w="8237">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5"/>
            <p:cNvSpPr/>
            <p:nvPr/>
          </p:nvSpPr>
          <p:spPr>
            <a:xfrm>
              <a:off x="3551973" y="2503349"/>
              <a:ext cx="154893" cy="160530"/>
            </a:xfrm>
            <a:custGeom>
              <a:rect b="b" l="l" r="r" t="t"/>
              <a:pathLst>
                <a:path extrusionOk="0" h="6123" w="5908">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5"/>
            <p:cNvSpPr/>
            <p:nvPr/>
          </p:nvSpPr>
          <p:spPr>
            <a:xfrm>
              <a:off x="3551973" y="2458937"/>
              <a:ext cx="79963" cy="79675"/>
            </a:xfrm>
            <a:custGeom>
              <a:rect b="b" l="l" r="r" t="t"/>
              <a:pathLst>
                <a:path extrusionOk="0" h="3039" w="305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5"/>
            <p:cNvSpPr/>
            <p:nvPr/>
          </p:nvSpPr>
          <p:spPr>
            <a:xfrm>
              <a:off x="3536872" y="2443835"/>
              <a:ext cx="86623" cy="86623"/>
            </a:xfrm>
            <a:custGeom>
              <a:rect b="b" l="l" r="r" t="t"/>
              <a:pathLst>
                <a:path extrusionOk="0" h="3304" w="3304">
                  <a:moveTo>
                    <a:pt x="2384" y="0"/>
                  </a:moveTo>
                  <a:lnTo>
                    <a:pt x="0" y="2383"/>
                  </a:lnTo>
                  <a:lnTo>
                    <a:pt x="920" y="3303"/>
                  </a:lnTo>
                  <a:lnTo>
                    <a:pt x="3303" y="920"/>
                  </a:lnTo>
                  <a:lnTo>
                    <a:pt x="23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5"/>
            <p:cNvSpPr/>
            <p:nvPr/>
          </p:nvSpPr>
          <p:spPr>
            <a:xfrm>
              <a:off x="3536872" y="2493203"/>
              <a:ext cx="37150" cy="37255"/>
            </a:xfrm>
            <a:custGeom>
              <a:rect b="b" l="l" r="r" t="t"/>
              <a:pathLst>
                <a:path extrusionOk="0" h="1421" w="1417">
                  <a:moveTo>
                    <a:pt x="500" y="0"/>
                  </a:moveTo>
                  <a:lnTo>
                    <a:pt x="0" y="500"/>
                  </a:lnTo>
                  <a:lnTo>
                    <a:pt x="920" y="1420"/>
                  </a:lnTo>
                  <a:lnTo>
                    <a:pt x="1417" y="920"/>
                  </a:lnTo>
                  <a:lnTo>
                    <a:pt x="50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5"/>
            <p:cNvSpPr/>
            <p:nvPr/>
          </p:nvSpPr>
          <p:spPr>
            <a:xfrm>
              <a:off x="3663739" y="2458937"/>
              <a:ext cx="205860" cy="214852"/>
            </a:xfrm>
            <a:custGeom>
              <a:rect b="b" l="l" r="r" t="t"/>
              <a:pathLst>
                <a:path extrusionOk="0" h="8195" w="7852">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5"/>
            <p:cNvSpPr/>
            <p:nvPr/>
          </p:nvSpPr>
          <p:spPr>
            <a:xfrm>
              <a:off x="3790002" y="2459015"/>
              <a:ext cx="79596" cy="79885"/>
            </a:xfrm>
            <a:custGeom>
              <a:rect b="b" l="l" r="r" t="t"/>
              <a:pathLst>
                <a:path extrusionOk="0" h="3047" w="3036">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5"/>
            <p:cNvSpPr/>
            <p:nvPr/>
          </p:nvSpPr>
          <p:spPr>
            <a:xfrm>
              <a:off x="3663739" y="2459015"/>
              <a:ext cx="161526" cy="154893"/>
            </a:xfrm>
            <a:custGeom>
              <a:rect b="b" l="l" r="r" t="t"/>
              <a:pathLst>
                <a:path extrusionOk="0" h="5908" w="6161">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5"/>
            <p:cNvSpPr/>
            <p:nvPr/>
          </p:nvSpPr>
          <p:spPr>
            <a:xfrm>
              <a:off x="3798182" y="2443835"/>
              <a:ext cx="86518" cy="86623"/>
            </a:xfrm>
            <a:custGeom>
              <a:rect b="b" l="l" r="r" t="t"/>
              <a:pathLst>
                <a:path extrusionOk="0" h="3304" w="3300">
                  <a:moveTo>
                    <a:pt x="920" y="0"/>
                  </a:moveTo>
                  <a:lnTo>
                    <a:pt x="0" y="920"/>
                  </a:lnTo>
                  <a:lnTo>
                    <a:pt x="2384" y="3303"/>
                  </a:lnTo>
                  <a:lnTo>
                    <a:pt x="3300" y="2383"/>
                  </a:lnTo>
                  <a:lnTo>
                    <a:pt x="920"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75"/>
            <p:cNvSpPr/>
            <p:nvPr/>
          </p:nvSpPr>
          <p:spPr>
            <a:xfrm>
              <a:off x="3798182" y="2443835"/>
              <a:ext cx="37150" cy="37150"/>
            </a:xfrm>
            <a:custGeom>
              <a:rect b="b" l="l" r="r" t="t"/>
              <a:pathLst>
                <a:path extrusionOk="0" h="1417" w="1417">
                  <a:moveTo>
                    <a:pt x="920" y="0"/>
                  </a:moveTo>
                  <a:lnTo>
                    <a:pt x="0" y="920"/>
                  </a:lnTo>
                  <a:lnTo>
                    <a:pt x="500" y="1416"/>
                  </a:lnTo>
                  <a:lnTo>
                    <a:pt x="1417" y="500"/>
                  </a:lnTo>
                  <a:lnTo>
                    <a:pt x="9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5"/>
            <p:cNvSpPr/>
            <p:nvPr/>
          </p:nvSpPr>
          <p:spPr>
            <a:xfrm>
              <a:off x="3552052" y="2561709"/>
              <a:ext cx="205886" cy="214852"/>
            </a:xfrm>
            <a:custGeom>
              <a:rect b="b" l="l" r="r" t="t"/>
              <a:pathLst>
                <a:path extrusionOk="0" h="8195" w="7853">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5"/>
            <p:cNvSpPr/>
            <p:nvPr/>
          </p:nvSpPr>
          <p:spPr>
            <a:xfrm>
              <a:off x="3596412" y="2621773"/>
              <a:ext cx="161526" cy="154893"/>
            </a:xfrm>
            <a:custGeom>
              <a:rect b="b" l="l" r="r" t="t"/>
              <a:pathLst>
                <a:path extrusionOk="0" h="5908" w="6161">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5"/>
            <p:cNvSpPr/>
            <p:nvPr/>
          </p:nvSpPr>
          <p:spPr>
            <a:xfrm>
              <a:off x="3552052" y="2696782"/>
              <a:ext cx="79596" cy="79780"/>
            </a:xfrm>
            <a:custGeom>
              <a:rect b="b" l="l" r="r" t="t"/>
              <a:pathLst>
                <a:path extrusionOk="0" h="3043" w="3036">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5"/>
            <p:cNvSpPr/>
            <p:nvPr/>
          </p:nvSpPr>
          <p:spPr>
            <a:xfrm>
              <a:off x="3536872" y="2705145"/>
              <a:ext cx="86623" cy="86518"/>
            </a:xfrm>
            <a:custGeom>
              <a:rect b="b" l="l" r="r" t="t"/>
              <a:pathLst>
                <a:path extrusionOk="0" h="3300" w="3304">
                  <a:moveTo>
                    <a:pt x="920" y="0"/>
                  </a:moveTo>
                  <a:lnTo>
                    <a:pt x="0" y="920"/>
                  </a:lnTo>
                  <a:lnTo>
                    <a:pt x="2384" y="3299"/>
                  </a:lnTo>
                  <a:lnTo>
                    <a:pt x="3303" y="2383"/>
                  </a:lnTo>
                  <a:lnTo>
                    <a:pt x="920"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5"/>
            <p:cNvSpPr/>
            <p:nvPr/>
          </p:nvSpPr>
          <p:spPr>
            <a:xfrm>
              <a:off x="3586345" y="2754513"/>
              <a:ext cx="37150" cy="37150"/>
            </a:xfrm>
            <a:custGeom>
              <a:rect b="b" l="l" r="r" t="t"/>
              <a:pathLst>
                <a:path extrusionOk="0" h="1417" w="1417">
                  <a:moveTo>
                    <a:pt x="917" y="0"/>
                  </a:moveTo>
                  <a:lnTo>
                    <a:pt x="0" y="920"/>
                  </a:lnTo>
                  <a:lnTo>
                    <a:pt x="497" y="1416"/>
                  </a:lnTo>
                  <a:lnTo>
                    <a:pt x="1416" y="500"/>
                  </a:lnTo>
                  <a:lnTo>
                    <a:pt x="917"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5"/>
            <p:cNvSpPr/>
            <p:nvPr/>
          </p:nvSpPr>
          <p:spPr>
            <a:xfrm>
              <a:off x="3531183" y="2438618"/>
              <a:ext cx="359416" cy="358315"/>
            </a:xfrm>
            <a:custGeom>
              <a:rect b="b" l="l" r="r" t="t"/>
              <a:pathLst>
                <a:path extrusionOk="0" h="13667" w="13709">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75"/>
          <p:cNvGrpSpPr/>
          <p:nvPr/>
        </p:nvGrpSpPr>
        <p:grpSpPr>
          <a:xfrm>
            <a:off x="1325898" y="3666229"/>
            <a:ext cx="358288" cy="253418"/>
            <a:chOff x="1325898" y="3865479"/>
            <a:chExt cx="358288" cy="253418"/>
          </a:xfrm>
        </p:grpSpPr>
        <p:sp>
          <p:nvSpPr>
            <p:cNvPr id="13645" name="Google Shape;13645;p75"/>
            <p:cNvSpPr/>
            <p:nvPr/>
          </p:nvSpPr>
          <p:spPr>
            <a:xfrm>
              <a:off x="1442592" y="3870801"/>
              <a:ext cx="236377" cy="240021"/>
            </a:xfrm>
            <a:custGeom>
              <a:rect b="b" l="l" r="r" t="t"/>
              <a:pathLst>
                <a:path extrusionOk="0" h="9155" w="9016">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5"/>
            <p:cNvSpPr/>
            <p:nvPr/>
          </p:nvSpPr>
          <p:spPr>
            <a:xfrm>
              <a:off x="1442592" y="4073594"/>
              <a:ext cx="212073" cy="37229"/>
            </a:xfrm>
            <a:custGeom>
              <a:rect b="b" l="l" r="r" t="t"/>
              <a:pathLst>
                <a:path extrusionOk="0" h="1420" w="8089">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5"/>
            <p:cNvSpPr/>
            <p:nvPr/>
          </p:nvSpPr>
          <p:spPr>
            <a:xfrm>
              <a:off x="1442697" y="3967990"/>
              <a:ext cx="54611" cy="128413"/>
            </a:xfrm>
            <a:custGeom>
              <a:rect b="b" l="l" r="r" t="t"/>
              <a:pathLst>
                <a:path extrusionOk="0" h="4898" w="2083">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5"/>
            <p:cNvSpPr/>
            <p:nvPr/>
          </p:nvSpPr>
          <p:spPr>
            <a:xfrm>
              <a:off x="1416584" y="3958315"/>
              <a:ext cx="56997" cy="147762"/>
            </a:xfrm>
            <a:custGeom>
              <a:rect b="b" l="l" r="r" t="t"/>
              <a:pathLst>
                <a:path extrusionOk="0" h="5636" w="2174">
                  <a:moveTo>
                    <a:pt x="0" y="0"/>
                  </a:moveTo>
                  <a:lnTo>
                    <a:pt x="0" y="5636"/>
                  </a:lnTo>
                  <a:lnTo>
                    <a:pt x="2174" y="5636"/>
                  </a:lnTo>
                  <a:lnTo>
                    <a:pt x="2174" y="0"/>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5"/>
            <p:cNvSpPr/>
            <p:nvPr/>
          </p:nvSpPr>
          <p:spPr>
            <a:xfrm>
              <a:off x="1416584" y="4075193"/>
              <a:ext cx="56997" cy="30884"/>
            </a:xfrm>
            <a:custGeom>
              <a:rect b="b" l="l" r="r" t="t"/>
              <a:pathLst>
                <a:path extrusionOk="0" h="1178" w="2174">
                  <a:moveTo>
                    <a:pt x="0" y="1"/>
                  </a:moveTo>
                  <a:lnTo>
                    <a:pt x="0" y="1178"/>
                  </a:lnTo>
                  <a:lnTo>
                    <a:pt x="2174" y="1178"/>
                  </a:lnTo>
                  <a:lnTo>
                    <a:pt x="217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5"/>
            <p:cNvSpPr/>
            <p:nvPr/>
          </p:nvSpPr>
          <p:spPr>
            <a:xfrm>
              <a:off x="1331115" y="3950712"/>
              <a:ext cx="89664" cy="163073"/>
            </a:xfrm>
            <a:custGeom>
              <a:rect b="b" l="l" r="r" t="t"/>
              <a:pathLst>
                <a:path extrusionOk="0" h="6220" w="3420">
                  <a:moveTo>
                    <a:pt x="1" y="1"/>
                  </a:moveTo>
                  <a:lnTo>
                    <a:pt x="1" y="6219"/>
                  </a:lnTo>
                  <a:lnTo>
                    <a:pt x="3420" y="6219"/>
                  </a:lnTo>
                  <a:lnTo>
                    <a:pt x="342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5"/>
            <p:cNvSpPr/>
            <p:nvPr/>
          </p:nvSpPr>
          <p:spPr>
            <a:xfrm>
              <a:off x="1331115" y="4075193"/>
              <a:ext cx="89664" cy="38487"/>
            </a:xfrm>
            <a:custGeom>
              <a:rect b="b" l="l" r="r" t="t"/>
              <a:pathLst>
                <a:path extrusionOk="0" h="1468" w="3420">
                  <a:moveTo>
                    <a:pt x="1" y="1"/>
                  </a:moveTo>
                  <a:lnTo>
                    <a:pt x="1" y="1468"/>
                  </a:lnTo>
                  <a:lnTo>
                    <a:pt x="3420" y="1468"/>
                  </a:lnTo>
                  <a:lnTo>
                    <a:pt x="342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75"/>
            <p:cNvSpPr/>
            <p:nvPr/>
          </p:nvSpPr>
          <p:spPr>
            <a:xfrm>
              <a:off x="1325898" y="3865479"/>
              <a:ext cx="358288" cy="253418"/>
            </a:xfrm>
            <a:custGeom>
              <a:rect b="b" l="l" r="r" t="t"/>
              <a:pathLst>
                <a:path extrusionOk="0" h="9666" w="13666">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75"/>
          <p:cNvGrpSpPr/>
          <p:nvPr/>
        </p:nvGrpSpPr>
        <p:grpSpPr>
          <a:xfrm>
            <a:off x="3121823" y="3613742"/>
            <a:ext cx="354933" cy="358524"/>
            <a:chOff x="3121823" y="3812992"/>
            <a:chExt cx="354933" cy="358524"/>
          </a:xfrm>
        </p:grpSpPr>
        <p:sp>
          <p:nvSpPr>
            <p:cNvPr id="13654" name="Google Shape;13654;p75"/>
            <p:cNvSpPr/>
            <p:nvPr/>
          </p:nvSpPr>
          <p:spPr>
            <a:xfrm>
              <a:off x="3127433" y="3915633"/>
              <a:ext cx="154238" cy="174949"/>
            </a:xfrm>
            <a:custGeom>
              <a:rect b="b" l="l" r="r" t="t"/>
              <a:pathLst>
                <a:path extrusionOk="0" h="6673" w="5883">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5"/>
            <p:cNvSpPr/>
            <p:nvPr/>
          </p:nvSpPr>
          <p:spPr>
            <a:xfrm>
              <a:off x="3241191" y="3962484"/>
              <a:ext cx="40768" cy="39457"/>
            </a:xfrm>
            <a:custGeom>
              <a:rect b="b" l="l" r="r" t="t"/>
              <a:pathLst>
                <a:path extrusionOk="0" h="1505" w="1555">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5"/>
            <p:cNvSpPr/>
            <p:nvPr/>
          </p:nvSpPr>
          <p:spPr>
            <a:xfrm>
              <a:off x="3249083" y="3970480"/>
              <a:ext cx="44544" cy="44439"/>
            </a:xfrm>
            <a:custGeom>
              <a:rect b="b" l="l" r="r" t="t"/>
              <a:pathLst>
                <a:path extrusionOk="0" h="1695" w="1699">
                  <a:moveTo>
                    <a:pt x="967" y="0"/>
                  </a:moveTo>
                  <a:lnTo>
                    <a:pt x="0" y="963"/>
                  </a:lnTo>
                  <a:lnTo>
                    <a:pt x="732" y="1695"/>
                  </a:lnTo>
                  <a:lnTo>
                    <a:pt x="1699" y="732"/>
                  </a:lnTo>
                  <a:lnTo>
                    <a:pt x="967"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5"/>
            <p:cNvSpPr/>
            <p:nvPr/>
          </p:nvSpPr>
          <p:spPr>
            <a:xfrm>
              <a:off x="3340424" y="3818314"/>
              <a:ext cx="134574" cy="140211"/>
            </a:xfrm>
            <a:custGeom>
              <a:rect b="b" l="l" r="r" t="t"/>
              <a:pathLst>
                <a:path extrusionOk="0" h="5348" w="5133">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5"/>
            <p:cNvSpPr/>
            <p:nvPr/>
          </p:nvSpPr>
          <p:spPr>
            <a:xfrm>
              <a:off x="3242319" y="3967439"/>
              <a:ext cx="207407" cy="198755"/>
            </a:xfrm>
            <a:custGeom>
              <a:rect b="b" l="l" r="r" t="t"/>
              <a:pathLst>
                <a:path extrusionOk="0" h="7581" w="7911">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5"/>
            <p:cNvSpPr/>
            <p:nvPr/>
          </p:nvSpPr>
          <p:spPr>
            <a:xfrm>
              <a:off x="3317537" y="4038829"/>
              <a:ext cx="132294" cy="127365"/>
            </a:xfrm>
            <a:custGeom>
              <a:rect b="b" l="l" r="r" t="t"/>
              <a:pathLst>
                <a:path extrusionOk="0" h="4858" w="5046">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5"/>
            <p:cNvSpPr/>
            <p:nvPr/>
          </p:nvSpPr>
          <p:spPr>
            <a:xfrm>
              <a:off x="3242423" y="3967387"/>
              <a:ext cx="158983" cy="151223"/>
            </a:xfrm>
            <a:custGeom>
              <a:rect b="b" l="l" r="r" t="t"/>
              <a:pathLst>
                <a:path extrusionOk="0" h="5768" w="6064">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5"/>
            <p:cNvSpPr/>
            <p:nvPr/>
          </p:nvSpPr>
          <p:spPr>
            <a:xfrm>
              <a:off x="3244888" y="3967439"/>
              <a:ext cx="146530" cy="142046"/>
            </a:xfrm>
            <a:custGeom>
              <a:rect b="b" l="l" r="r" t="t"/>
              <a:pathLst>
                <a:path extrusionOk="0" h="5418" w="5589">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5"/>
            <p:cNvSpPr/>
            <p:nvPr/>
          </p:nvSpPr>
          <p:spPr>
            <a:xfrm>
              <a:off x="3244888" y="3967413"/>
              <a:ext cx="146530" cy="142073"/>
            </a:xfrm>
            <a:custGeom>
              <a:rect b="b" l="l" r="r" t="t"/>
              <a:pathLst>
                <a:path extrusionOk="0" h="5419" w="5589">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5"/>
            <p:cNvSpPr/>
            <p:nvPr/>
          </p:nvSpPr>
          <p:spPr>
            <a:xfrm>
              <a:off x="3290480" y="4013110"/>
              <a:ext cx="35918" cy="33244"/>
            </a:xfrm>
            <a:custGeom>
              <a:rect b="b" l="l" r="r" t="t"/>
              <a:pathLst>
                <a:path extrusionOk="0" h="1268" w="137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5"/>
            <p:cNvSpPr/>
            <p:nvPr/>
          </p:nvSpPr>
          <p:spPr>
            <a:xfrm>
              <a:off x="3395874" y="3853681"/>
              <a:ext cx="42263" cy="42263"/>
            </a:xfrm>
            <a:custGeom>
              <a:rect b="b" l="l" r="r" t="t"/>
              <a:pathLst>
                <a:path extrusionOk="0" h="1612" w="1612">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5"/>
            <p:cNvSpPr/>
            <p:nvPr/>
          </p:nvSpPr>
          <p:spPr>
            <a:xfrm>
              <a:off x="3325690" y="3812992"/>
              <a:ext cx="151065" cy="150803"/>
            </a:xfrm>
            <a:custGeom>
              <a:rect b="b" l="l" r="r" t="t"/>
              <a:pathLst>
                <a:path extrusionOk="0" h="5752" w="5762">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5"/>
            <p:cNvSpPr/>
            <p:nvPr/>
          </p:nvSpPr>
          <p:spPr>
            <a:xfrm>
              <a:off x="3121823" y="3910704"/>
              <a:ext cx="333880" cy="260812"/>
            </a:xfrm>
            <a:custGeom>
              <a:rect b="b" l="l" r="r" t="t"/>
              <a:pathLst>
                <a:path extrusionOk="0" h="9948" w="12735">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5"/>
            <p:cNvSpPr/>
            <p:nvPr/>
          </p:nvSpPr>
          <p:spPr>
            <a:xfrm>
              <a:off x="3372121" y="3848516"/>
              <a:ext cx="73907" cy="70682"/>
            </a:xfrm>
            <a:custGeom>
              <a:rect b="b" l="l" r="r" t="t"/>
              <a:pathLst>
                <a:path extrusionOk="0" h="2696" w="2819">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8" name="Google Shape;13668;p75"/>
          <p:cNvGrpSpPr/>
          <p:nvPr/>
        </p:nvGrpSpPr>
        <p:grpSpPr>
          <a:xfrm>
            <a:off x="876687" y="3614817"/>
            <a:ext cx="362457" cy="356296"/>
            <a:chOff x="876687" y="3814067"/>
            <a:chExt cx="362457" cy="356296"/>
          </a:xfrm>
        </p:grpSpPr>
        <p:sp>
          <p:nvSpPr>
            <p:cNvPr id="13669" name="Google Shape;13669;p75"/>
            <p:cNvSpPr/>
            <p:nvPr/>
          </p:nvSpPr>
          <p:spPr>
            <a:xfrm>
              <a:off x="1006674" y="4110534"/>
              <a:ext cx="41240" cy="37806"/>
            </a:xfrm>
            <a:custGeom>
              <a:rect b="b" l="l" r="r" t="t"/>
              <a:pathLst>
                <a:path extrusionOk="0" h="1442" w="1573">
                  <a:moveTo>
                    <a:pt x="323" y="0"/>
                  </a:moveTo>
                  <a:lnTo>
                    <a:pt x="1" y="1442"/>
                  </a:lnTo>
                  <a:lnTo>
                    <a:pt x="1572" y="1442"/>
                  </a:lnTo>
                  <a:lnTo>
                    <a:pt x="125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5"/>
            <p:cNvSpPr/>
            <p:nvPr/>
          </p:nvSpPr>
          <p:spPr>
            <a:xfrm>
              <a:off x="978385" y="4144905"/>
              <a:ext cx="97817" cy="20240"/>
            </a:xfrm>
            <a:custGeom>
              <a:rect b="b" l="l" r="r" t="t"/>
              <a:pathLst>
                <a:path extrusionOk="0" h="772" w="3731">
                  <a:moveTo>
                    <a:pt x="0" y="0"/>
                  </a:moveTo>
                  <a:lnTo>
                    <a:pt x="0" y="772"/>
                  </a:lnTo>
                  <a:lnTo>
                    <a:pt x="3731" y="772"/>
                  </a:lnTo>
                  <a:lnTo>
                    <a:pt x="3731"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5"/>
            <p:cNvSpPr/>
            <p:nvPr/>
          </p:nvSpPr>
          <p:spPr>
            <a:xfrm>
              <a:off x="881905" y="3923839"/>
              <a:ext cx="290778" cy="190024"/>
            </a:xfrm>
            <a:custGeom>
              <a:rect b="b" l="l" r="r" t="t"/>
              <a:pathLst>
                <a:path extrusionOk="0" h="7248" w="11091">
                  <a:moveTo>
                    <a:pt x="1" y="1"/>
                  </a:moveTo>
                  <a:lnTo>
                    <a:pt x="1" y="7248"/>
                  </a:lnTo>
                  <a:lnTo>
                    <a:pt x="11090" y="7248"/>
                  </a:lnTo>
                  <a:lnTo>
                    <a:pt x="1109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5"/>
            <p:cNvSpPr/>
            <p:nvPr/>
          </p:nvSpPr>
          <p:spPr>
            <a:xfrm>
              <a:off x="881905" y="4099313"/>
              <a:ext cx="290778" cy="14551"/>
            </a:xfrm>
            <a:custGeom>
              <a:rect b="b" l="l" r="r" t="t"/>
              <a:pathLst>
                <a:path extrusionOk="0" h="555" w="11091">
                  <a:moveTo>
                    <a:pt x="1" y="1"/>
                  </a:moveTo>
                  <a:lnTo>
                    <a:pt x="1" y="555"/>
                  </a:lnTo>
                  <a:lnTo>
                    <a:pt x="11090" y="555"/>
                  </a:lnTo>
                  <a:lnTo>
                    <a:pt x="1109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75"/>
            <p:cNvSpPr/>
            <p:nvPr/>
          </p:nvSpPr>
          <p:spPr>
            <a:xfrm>
              <a:off x="900414" y="3943607"/>
              <a:ext cx="253759" cy="140919"/>
            </a:xfrm>
            <a:custGeom>
              <a:rect b="b" l="l" r="r" t="t"/>
              <a:pathLst>
                <a:path extrusionOk="0" h="5375" w="9679">
                  <a:moveTo>
                    <a:pt x="1" y="0"/>
                  </a:moveTo>
                  <a:lnTo>
                    <a:pt x="1" y="5375"/>
                  </a:lnTo>
                  <a:lnTo>
                    <a:pt x="9678" y="5375"/>
                  </a:lnTo>
                  <a:lnTo>
                    <a:pt x="967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5"/>
            <p:cNvSpPr/>
            <p:nvPr/>
          </p:nvSpPr>
          <p:spPr>
            <a:xfrm>
              <a:off x="900414" y="3943607"/>
              <a:ext cx="253759" cy="140919"/>
            </a:xfrm>
            <a:custGeom>
              <a:rect b="b" l="l" r="r" t="t"/>
              <a:pathLst>
                <a:path extrusionOk="0" h="5375" w="9679">
                  <a:moveTo>
                    <a:pt x="1" y="0"/>
                  </a:moveTo>
                  <a:lnTo>
                    <a:pt x="1" y="5375"/>
                  </a:lnTo>
                  <a:lnTo>
                    <a:pt x="9678" y="5375"/>
                  </a:lnTo>
                  <a:lnTo>
                    <a:pt x="9678" y="4763"/>
                  </a:lnTo>
                  <a:lnTo>
                    <a:pt x="649" y="4763"/>
                  </a:lnTo>
                  <a:lnTo>
                    <a:pt x="649"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5"/>
            <p:cNvSpPr/>
            <p:nvPr/>
          </p:nvSpPr>
          <p:spPr>
            <a:xfrm>
              <a:off x="1091461" y="3819258"/>
              <a:ext cx="142073" cy="148103"/>
            </a:xfrm>
            <a:custGeom>
              <a:rect b="b" l="l" r="r" t="t"/>
              <a:pathLst>
                <a:path extrusionOk="0" h="5649" w="5419">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5"/>
            <p:cNvSpPr/>
            <p:nvPr/>
          </p:nvSpPr>
          <p:spPr>
            <a:xfrm>
              <a:off x="971909" y="3886139"/>
              <a:ext cx="26244" cy="26244"/>
            </a:xfrm>
            <a:custGeom>
              <a:rect b="b" l="l" r="r" t="t"/>
              <a:pathLst>
                <a:path extrusionOk="0" h="1001" w="1001">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5"/>
            <p:cNvSpPr/>
            <p:nvPr/>
          </p:nvSpPr>
          <p:spPr>
            <a:xfrm>
              <a:off x="1056434" y="3886139"/>
              <a:ext cx="26217" cy="26244"/>
            </a:xfrm>
            <a:custGeom>
              <a:rect b="b" l="l" r="r" t="t"/>
              <a:pathLst>
                <a:path extrusionOk="0" h="1001" w="100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5"/>
            <p:cNvSpPr/>
            <p:nvPr/>
          </p:nvSpPr>
          <p:spPr>
            <a:xfrm>
              <a:off x="1007329" y="3924705"/>
              <a:ext cx="39903" cy="71810"/>
            </a:xfrm>
            <a:custGeom>
              <a:rect b="b" l="l" r="r" t="t"/>
              <a:pathLst>
                <a:path extrusionOk="0" h="2739" w="1522">
                  <a:moveTo>
                    <a:pt x="1" y="0"/>
                  </a:moveTo>
                  <a:lnTo>
                    <a:pt x="1" y="2083"/>
                  </a:lnTo>
                  <a:lnTo>
                    <a:pt x="761" y="2738"/>
                  </a:lnTo>
                  <a:lnTo>
                    <a:pt x="1522" y="2083"/>
                  </a:lnTo>
                  <a:lnTo>
                    <a:pt x="1522"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5"/>
            <p:cNvSpPr/>
            <p:nvPr/>
          </p:nvSpPr>
          <p:spPr>
            <a:xfrm>
              <a:off x="925688" y="3969222"/>
              <a:ext cx="203212" cy="86911"/>
            </a:xfrm>
            <a:custGeom>
              <a:rect b="b" l="l" r="r" t="t"/>
              <a:pathLst>
                <a:path extrusionOk="0" h="3315" w="7751">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5"/>
            <p:cNvSpPr/>
            <p:nvPr/>
          </p:nvSpPr>
          <p:spPr>
            <a:xfrm>
              <a:off x="985018" y="3831082"/>
              <a:ext cx="84551" cy="116065"/>
            </a:xfrm>
            <a:custGeom>
              <a:rect b="b" l="l" r="r" t="t"/>
              <a:pathLst>
                <a:path extrusionOk="0" h="4427" w="3225">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5"/>
            <p:cNvSpPr/>
            <p:nvPr/>
          </p:nvSpPr>
          <p:spPr>
            <a:xfrm>
              <a:off x="985018" y="3831265"/>
              <a:ext cx="29180" cy="38094"/>
            </a:xfrm>
            <a:custGeom>
              <a:rect b="b" l="l" r="r" t="t"/>
              <a:pathLst>
                <a:path extrusionOk="0" h="1453" w="1113">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5"/>
            <p:cNvSpPr/>
            <p:nvPr/>
          </p:nvSpPr>
          <p:spPr>
            <a:xfrm>
              <a:off x="1014172" y="3831082"/>
              <a:ext cx="55398" cy="55083"/>
            </a:xfrm>
            <a:custGeom>
              <a:rect b="b" l="l" r="r" t="t"/>
              <a:pathLst>
                <a:path extrusionOk="0" h="2101" w="2113">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5"/>
            <p:cNvSpPr/>
            <p:nvPr/>
          </p:nvSpPr>
          <p:spPr>
            <a:xfrm>
              <a:off x="1013123" y="3983274"/>
              <a:ext cx="28420" cy="72858"/>
            </a:xfrm>
            <a:custGeom>
              <a:rect b="b" l="l" r="r" t="t"/>
              <a:pathLst>
                <a:path extrusionOk="0" h="2779" w="1084">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5"/>
            <p:cNvSpPr/>
            <p:nvPr/>
          </p:nvSpPr>
          <p:spPr>
            <a:xfrm>
              <a:off x="1007329" y="3969222"/>
              <a:ext cx="19978" cy="37648"/>
            </a:xfrm>
            <a:custGeom>
              <a:rect b="b" l="l" r="r" t="t"/>
              <a:pathLst>
                <a:path extrusionOk="0" h="1436" w="762">
                  <a:moveTo>
                    <a:pt x="1" y="1"/>
                  </a:moveTo>
                  <a:lnTo>
                    <a:pt x="1" y="1435"/>
                  </a:lnTo>
                  <a:lnTo>
                    <a:pt x="761" y="537"/>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75"/>
            <p:cNvSpPr/>
            <p:nvPr/>
          </p:nvSpPr>
          <p:spPr>
            <a:xfrm>
              <a:off x="1027281" y="3969222"/>
              <a:ext cx="19952" cy="37648"/>
            </a:xfrm>
            <a:custGeom>
              <a:rect b="b" l="l" r="r" t="t"/>
              <a:pathLst>
                <a:path extrusionOk="0" h="1436" w="761">
                  <a:moveTo>
                    <a:pt x="761" y="1"/>
                  </a:moveTo>
                  <a:lnTo>
                    <a:pt x="0" y="537"/>
                  </a:lnTo>
                  <a:lnTo>
                    <a:pt x="761" y="1435"/>
                  </a:lnTo>
                  <a:lnTo>
                    <a:pt x="76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5"/>
            <p:cNvSpPr/>
            <p:nvPr/>
          </p:nvSpPr>
          <p:spPr>
            <a:xfrm>
              <a:off x="925688" y="3969222"/>
              <a:ext cx="81668" cy="86911"/>
            </a:xfrm>
            <a:custGeom>
              <a:rect b="b" l="l" r="r" t="t"/>
              <a:pathLst>
                <a:path extrusionOk="0" h="3315" w="3115">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5"/>
            <p:cNvSpPr/>
            <p:nvPr/>
          </p:nvSpPr>
          <p:spPr>
            <a:xfrm>
              <a:off x="925688" y="3977402"/>
              <a:ext cx="56420" cy="78731"/>
            </a:xfrm>
            <a:custGeom>
              <a:rect b="b" l="l" r="r" t="t"/>
              <a:pathLst>
                <a:path extrusionOk="0" h="3003" w="2152">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5"/>
            <p:cNvSpPr/>
            <p:nvPr/>
          </p:nvSpPr>
          <p:spPr>
            <a:xfrm>
              <a:off x="1047311" y="3969222"/>
              <a:ext cx="81589" cy="86911"/>
            </a:xfrm>
            <a:custGeom>
              <a:rect b="b" l="l" r="r" t="t"/>
              <a:pathLst>
                <a:path extrusionOk="0" h="3315" w="3112">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5"/>
            <p:cNvSpPr/>
            <p:nvPr/>
          </p:nvSpPr>
          <p:spPr>
            <a:xfrm>
              <a:off x="1081498" y="3980259"/>
              <a:ext cx="47401" cy="75873"/>
            </a:xfrm>
            <a:custGeom>
              <a:rect b="b" l="l" r="r" t="t"/>
              <a:pathLst>
                <a:path extrusionOk="0" h="2894" w="1808">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5"/>
            <p:cNvSpPr/>
            <p:nvPr/>
          </p:nvSpPr>
          <p:spPr>
            <a:xfrm>
              <a:off x="1007041" y="4094096"/>
              <a:ext cx="40480" cy="10461"/>
            </a:xfrm>
            <a:custGeom>
              <a:rect b="b" l="l" r="r" t="t"/>
              <a:pathLst>
                <a:path extrusionOk="0" h="399" w="1544">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5"/>
            <p:cNvSpPr/>
            <p:nvPr/>
          </p:nvSpPr>
          <p:spPr>
            <a:xfrm>
              <a:off x="876687" y="3814067"/>
              <a:ext cx="362457" cy="356296"/>
            </a:xfrm>
            <a:custGeom>
              <a:rect b="b" l="l" r="r" t="t"/>
              <a:pathLst>
                <a:path extrusionOk="0" h="13590" w="13825">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5"/>
            <p:cNvSpPr/>
            <p:nvPr/>
          </p:nvSpPr>
          <p:spPr>
            <a:xfrm>
              <a:off x="1147121" y="3866869"/>
              <a:ext cx="31356" cy="53405"/>
            </a:xfrm>
            <a:custGeom>
              <a:rect b="b" l="l" r="r" t="t"/>
              <a:pathLst>
                <a:path extrusionOk="0" h="2037" w="1196">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5"/>
            <p:cNvSpPr/>
            <p:nvPr/>
          </p:nvSpPr>
          <p:spPr>
            <a:xfrm>
              <a:off x="1152626" y="3850745"/>
              <a:ext cx="17959" cy="15390"/>
            </a:xfrm>
            <a:custGeom>
              <a:rect b="b" l="l" r="r" t="t"/>
              <a:pathLst>
                <a:path extrusionOk="0" h="587" w="685">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5"/>
            <p:cNvSpPr/>
            <p:nvPr/>
          </p:nvSpPr>
          <p:spPr>
            <a:xfrm>
              <a:off x="1017108" y="3883831"/>
              <a:ext cx="21210" cy="30832"/>
            </a:xfrm>
            <a:custGeom>
              <a:rect b="b" l="l" r="r" t="t"/>
              <a:pathLst>
                <a:path extrusionOk="0" h="1176" w="809">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5" name="Google Shape;13695;p75"/>
          <p:cNvGrpSpPr/>
          <p:nvPr/>
        </p:nvGrpSpPr>
        <p:grpSpPr>
          <a:xfrm>
            <a:off x="4008787" y="1316696"/>
            <a:ext cx="330734" cy="358367"/>
            <a:chOff x="4008787" y="1515946"/>
            <a:chExt cx="330734" cy="358367"/>
          </a:xfrm>
        </p:grpSpPr>
        <p:sp>
          <p:nvSpPr>
            <p:cNvPr id="13696" name="Google Shape;13696;p75"/>
            <p:cNvSpPr/>
            <p:nvPr/>
          </p:nvSpPr>
          <p:spPr>
            <a:xfrm>
              <a:off x="4190422" y="1521215"/>
              <a:ext cx="140657" cy="146687"/>
            </a:xfrm>
            <a:custGeom>
              <a:rect b="b" l="l" r="r" t="t"/>
              <a:pathLst>
                <a:path extrusionOk="0" h="5595" w="5365">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5"/>
            <p:cNvSpPr/>
            <p:nvPr/>
          </p:nvSpPr>
          <p:spPr>
            <a:xfrm>
              <a:off x="4216456" y="1553069"/>
              <a:ext cx="81379" cy="69660"/>
            </a:xfrm>
            <a:custGeom>
              <a:rect b="b" l="l" r="r" t="t"/>
              <a:pathLst>
                <a:path extrusionOk="0" h="2657" w="3104">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5"/>
            <p:cNvSpPr/>
            <p:nvPr/>
          </p:nvSpPr>
          <p:spPr>
            <a:xfrm>
              <a:off x="4033379" y="1568643"/>
              <a:ext cx="281471" cy="281471"/>
            </a:xfrm>
            <a:custGeom>
              <a:rect b="b" l="l" r="r" t="t"/>
              <a:pathLst>
                <a:path extrusionOk="0" h="10736" w="10736">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5"/>
            <p:cNvSpPr/>
            <p:nvPr/>
          </p:nvSpPr>
          <p:spPr>
            <a:xfrm>
              <a:off x="4110852" y="1568748"/>
              <a:ext cx="203998" cy="203893"/>
            </a:xfrm>
            <a:custGeom>
              <a:rect b="b" l="l" r="r" t="t"/>
              <a:pathLst>
                <a:path extrusionOk="0" h="7777" w="7781">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5"/>
            <p:cNvSpPr/>
            <p:nvPr/>
          </p:nvSpPr>
          <p:spPr>
            <a:xfrm>
              <a:off x="4014476" y="1549766"/>
              <a:ext cx="128964" cy="128964"/>
            </a:xfrm>
            <a:custGeom>
              <a:rect b="b" l="l" r="r" t="t"/>
              <a:pathLst>
                <a:path extrusionOk="0" h="4919" w="4919">
                  <a:moveTo>
                    <a:pt x="4206" y="0"/>
                  </a:moveTo>
                  <a:lnTo>
                    <a:pt x="1" y="4205"/>
                  </a:lnTo>
                  <a:lnTo>
                    <a:pt x="711" y="4918"/>
                  </a:lnTo>
                  <a:lnTo>
                    <a:pt x="4919" y="714"/>
                  </a:lnTo>
                  <a:lnTo>
                    <a:pt x="420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5"/>
            <p:cNvSpPr/>
            <p:nvPr/>
          </p:nvSpPr>
          <p:spPr>
            <a:xfrm>
              <a:off x="4023967" y="1559257"/>
              <a:ext cx="119473" cy="119473"/>
            </a:xfrm>
            <a:custGeom>
              <a:rect b="b" l="l" r="r" t="t"/>
              <a:pathLst>
                <a:path extrusionOk="0" h="4557" w="4557">
                  <a:moveTo>
                    <a:pt x="4206" y="0"/>
                  </a:moveTo>
                  <a:lnTo>
                    <a:pt x="1" y="4209"/>
                  </a:lnTo>
                  <a:lnTo>
                    <a:pt x="349" y="4556"/>
                  </a:lnTo>
                  <a:lnTo>
                    <a:pt x="4557" y="352"/>
                  </a:lnTo>
                  <a:lnTo>
                    <a:pt x="4206"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5"/>
            <p:cNvSpPr/>
            <p:nvPr/>
          </p:nvSpPr>
          <p:spPr>
            <a:xfrm>
              <a:off x="4204763" y="1740131"/>
              <a:ext cx="128964" cy="128964"/>
            </a:xfrm>
            <a:custGeom>
              <a:rect b="b" l="l" r="r" t="t"/>
              <a:pathLst>
                <a:path extrusionOk="0" h="4919" w="4919">
                  <a:moveTo>
                    <a:pt x="4205" y="1"/>
                  </a:moveTo>
                  <a:lnTo>
                    <a:pt x="1" y="4205"/>
                  </a:lnTo>
                  <a:lnTo>
                    <a:pt x="714" y="4919"/>
                  </a:lnTo>
                  <a:lnTo>
                    <a:pt x="4919" y="711"/>
                  </a:lnTo>
                  <a:lnTo>
                    <a:pt x="4205"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5"/>
            <p:cNvSpPr/>
            <p:nvPr/>
          </p:nvSpPr>
          <p:spPr>
            <a:xfrm>
              <a:off x="4214070" y="1749439"/>
              <a:ext cx="119657" cy="119657"/>
            </a:xfrm>
            <a:custGeom>
              <a:rect b="b" l="l" r="r" t="t"/>
              <a:pathLst>
                <a:path extrusionOk="0" h="4564" w="4564">
                  <a:moveTo>
                    <a:pt x="4209" y="1"/>
                  </a:moveTo>
                  <a:lnTo>
                    <a:pt x="1" y="4205"/>
                  </a:lnTo>
                  <a:lnTo>
                    <a:pt x="359" y="4564"/>
                  </a:lnTo>
                  <a:lnTo>
                    <a:pt x="4564" y="356"/>
                  </a:lnTo>
                  <a:lnTo>
                    <a:pt x="420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5"/>
            <p:cNvSpPr/>
            <p:nvPr/>
          </p:nvSpPr>
          <p:spPr>
            <a:xfrm>
              <a:off x="4075144" y="1678704"/>
              <a:ext cx="92155" cy="30937"/>
            </a:xfrm>
            <a:custGeom>
              <a:rect b="b" l="l" r="r" t="t"/>
              <a:pathLst>
                <a:path extrusionOk="0" h="1180" w="3515">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5"/>
            <p:cNvSpPr/>
            <p:nvPr/>
          </p:nvSpPr>
          <p:spPr>
            <a:xfrm>
              <a:off x="4174560" y="1764828"/>
              <a:ext cx="93387" cy="51963"/>
            </a:xfrm>
            <a:custGeom>
              <a:rect b="b" l="l" r="r" t="t"/>
              <a:pathLst>
                <a:path extrusionOk="0" h="1982" w="3562">
                  <a:moveTo>
                    <a:pt x="1" y="0"/>
                  </a:moveTo>
                  <a:cubicBezTo>
                    <a:pt x="1" y="381"/>
                    <a:pt x="254" y="656"/>
                    <a:pt x="298" y="699"/>
                  </a:cubicBezTo>
                  <a:lnTo>
                    <a:pt x="1580" y="1981"/>
                  </a:lnTo>
                  <a:lnTo>
                    <a:pt x="3561"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5"/>
            <p:cNvSpPr/>
            <p:nvPr/>
          </p:nvSpPr>
          <p:spPr>
            <a:xfrm>
              <a:off x="4176081" y="1515946"/>
              <a:ext cx="156361" cy="157174"/>
            </a:xfrm>
            <a:custGeom>
              <a:rect b="b" l="l" r="r" t="t"/>
              <a:pathLst>
                <a:path extrusionOk="0" h="5995" w="5964">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5"/>
            <p:cNvSpPr/>
            <p:nvPr/>
          </p:nvSpPr>
          <p:spPr>
            <a:xfrm>
              <a:off x="4219759" y="1547852"/>
              <a:ext cx="83319" cy="80068"/>
            </a:xfrm>
            <a:custGeom>
              <a:rect b="b" l="l" r="r" t="t"/>
              <a:pathLst>
                <a:path extrusionOk="0" h="3054" w="3178">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5"/>
            <p:cNvSpPr/>
            <p:nvPr/>
          </p:nvSpPr>
          <p:spPr>
            <a:xfrm>
              <a:off x="4008787" y="1544549"/>
              <a:ext cx="330734" cy="329764"/>
            </a:xfrm>
            <a:custGeom>
              <a:rect b="b" l="l" r="r" t="t"/>
              <a:pathLst>
                <a:path extrusionOk="0" h="12578" w="12615">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5"/>
            <p:cNvSpPr/>
            <p:nvPr/>
          </p:nvSpPr>
          <p:spPr>
            <a:xfrm>
              <a:off x="4068327" y="1673486"/>
              <a:ext cx="105788" cy="41424"/>
            </a:xfrm>
            <a:custGeom>
              <a:rect b="b" l="l" r="r" t="t"/>
              <a:pathLst>
                <a:path extrusionOk="0" h="1580" w="4035">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5"/>
            <p:cNvSpPr/>
            <p:nvPr/>
          </p:nvSpPr>
          <p:spPr>
            <a:xfrm>
              <a:off x="4169264" y="1759611"/>
              <a:ext cx="104372" cy="62450"/>
            </a:xfrm>
            <a:custGeom>
              <a:rect b="b" l="l" r="r" t="t"/>
              <a:pathLst>
                <a:path extrusionOk="0" h="2382" w="3981">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1" name="Google Shape;13711;p75"/>
          <p:cNvGrpSpPr/>
          <p:nvPr/>
        </p:nvGrpSpPr>
        <p:grpSpPr>
          <a:xfrm>
            <a:off x="3962539" y="2309185"/>
            <a:ext cx="378502" cy="218470"/>
            <a:chOff x="3962539" y="2508435"/>
            <a:chExt cx="378502" cy="218470"/>
          </a:xfrm>
        </p:grpSpPr>
        <p:sp>
          <p:nvSpPr>
            <p:cNvPr id="13712" name="Google Shape;13712;p75"/>
            <p:cNvSpPr/>
            <p:nvPr/>
          </p:nvSpPr>
          <p:spPr>
            <a:xfrm>
              <a:off x="4134605" y="2513495"/>
              <a:ext cx="205781" cy="208088"/>
            </a:xfrm>
            <a:custGeom>
              <a:rect b="b" l="l" r="r" t="t"/>
              <a:pathLst>
                <a:path extrusionOk="0" h="7937" w="7849">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5"/>
            <p:cNvSpPr/>
            <p:nvPr/>
          </p:nvSpPr>
          <p:spPr>
            <a:xfrm>
              <a:off x="4134684" y="2547709"/>
              <a:ext cx="53012" cy="120129"/>
            </a:xfrm>
            <a:custGeom>
              <a:rect b="b" l="l" r="r" t="t"/>
              <a:pathLst>
                <a:path extrusionOk="0" h="4582" w="2022">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5"/>
            <p:cNvSpPr/>
            <p:nvPr/>
          </p:nvSpPr>
          <p:spPr>
            <a:xfrm>
              <a:off x="3975071" y="2513915"/>
              <a:ext cx="199253" cy="207669"/>
            </a:xfrm>
            <a:custGeom>
              <a:rect b="b" l="l" r="r" t="t"/>
              <a:pathLst>
                <a:path extrusionOk="0" h="7921" w="760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5"/>
            <p:cNvSpPr/>
            <p:nvPr/>
          </p:nvSpPr>
          <p:spPr>
            <a:xfrm>
              <a:off x="4116095" y="2509379"/>
              <a:ext cx="224946" cy="217474"/>
            </a:xfrm>
            <a:custGeom>
              <a:rect b="b" l="l" r="r" t="t"/>
              <a:pathLst>
                <a:path extrusionOk="0" h="8295" w="858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5"/>
            <p:cNvSpPr/>
            <p:nvPr/>
          </p:nvSpPr>
          <p:spPr>
            <a:xfrm>
              <a:off x="3962539" y="2508435"/>
              <a:ext cx="270905" cy="218470"/>
            </a:xfrm>
            <a:custGeom>
              <a:rect b="b" l="l" r="r" t="t"/>
              <a:pathLst>
                <a:path extrusionOk="0" h="8333" w="10333">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5"/>
            <p:cNvSpPr/>
            <p:nvPr/>
          </p:nvSpPr>
          <p:spPr>
            <a:xfrm>
              <a:off x="4023312" y="2562837"/>
              <a:ext cx="101304" cy="94776"/>
            </a:xfrm>
            <a:custGeom>
              <a:rect b="b" l="l" r="r" t="t"/>
              <a:pathLst>
                <a:path extrusionOk="0" h="3615" w="3864">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5"/>
            <p:cNvSpPr/>
            <p:nvPr/>
          </p:nvSpPr>
          <p:spPr>
            <a:xfrm>
              <a:off x="4195456" y="2561604"/>
              <a:ext cx="78653" cy="89113"/>
            </a:xfrm>
            <a:custGeom>
              <a:rect b="b" l="l" r="r" t="t"/>
              <a:pathLst>
                <a:path extrusionOk="0" h="3399" w="300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9" name="Google Shape;13719;p75"/>
          <p:cNvGrpSpPr/>
          <p:nvPr/>
        </p:nvGrpSpPr>
        <p:grpSpPr>
          <a:xfrm>
            <a:off x="2241439" y="2701687"/>
            <a:ext cx="225811" cy="358262"/>
            <a:chOff x="2241439" y="2900937"/>
            <a:chExt cx="225811" cy="358262"/>
          </a:xfrm>
        </p:grpSpPr>
        <p:sp>
          <p:nvSpPr>
            <p:cNvPr id="13720" name="Google Shape;13720;p75"/>
            <p:cNvSpPr/>
            <p:nvPr/>
          </p:nvSpPr>
          <p:spPr>
            <a:xfrm>
              <a:off x="2352628" y="2967005"/>
              <a:ext cx="109301" cy="203710"/>
            </a:xfrm>
            <a:custGeom>
              <a:rect b="b" l="l" r="r" t="t"/>
              <a:pathLst>
                <a:path extrusionOk="0" h="7770" w="4169">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5"/>
            <p:cNvSpPr/>
            <p:nvPr/>
          </p:nvSpPr>
          <p:spPr>
            <a:xfrm>
              <a:off x="2352628" y="3044767"/>
              <a:ext cx="72858" cy="56053"/>
            </a:xfrm>
            <a:custGeom>
              <a:rect b="b" l="l" r="r" t="t"/>
              <a:pathLst>
                <a:path extrusionOk="0" h="2138" w="2779">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5"/>
            <p:cNvSpPr/>
            <p:nvPr/>
          </p:nvSpPr>
          <p:spPr>
            <a:xfrm>
              <a:off x="2379972" y="3067890"/>
              <a:ext cx="81956" cy="44334"/>
            </a:xfrm>
            <a:custGeom>
              <a:rect b="b" l="l" r="r" t="t"/>
              <a:pathLst>
                <a:path extrusionOk="0" h="1691" w="3126">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5"/>
            <p:cNvSpPr/>
            <p:nvPr/>
          </p:nvSpPr>
          <p:spPr>
            <a:xfrm>
              <a:off x="2370665" y="2967110"/>
              <a:ext cx="73225" cy="42367"/>
            </a:xfrm>
            <a:custGeom>
              <a:rect b="b" l="l" r="r" t="t"/>
              <a:pathLst>
                <a:path extrusionOk="0" h="1616" w="2793">
                  <a:moveTo>
                    <a:pt x="1" y="0"/>
                  </a:moveTo>
                  <a:lnTo>
                    <a:pt x="1" y="1616"/>
                  </a:lnTo>
                  <a:lnTo>
                    <a:pt x="2793" y="1616"/>
                  </a:lnTo>
                  <a:lnTo>
                    <a:pt x="279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5"/>
            <p:cNvSpPr/>
            <p:nvPr/>
          </p:nvSpPr>
          <p:spPr>
            <a:xfrm>
              <a:off x="2358789" y="2906155"/>
              <a:ext cx="96979" cy="64600"/>
            </a:xfrm>
            <a:custGeom>
              <a:rect b="b" l="l" r="r" t="t"/>
              <a:pathLst>
                <a:path extrusionOk="0" h="2464" w="3699">
                  <a:moveTo>
                    <a:pt x="1" y="0"/>
                  </a:moveTo>
                  <a:lnTo>
                    <a:pt x="1" y="2463"/>
                  </a:lnTo>
                  <a:lnTo>
                    <a:pt x="3699" y="2463"/>
                  </a:lnTo>
                  <a:lnTo>
                    <a:pt x="36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5"/>
            <p:cNvSpPr/>
            <p:nvPr/>
          </p:nvSpPr>
          <p:spPr>
            <a:xfrm>
              <a:off x="2379972" y="3077538"/>
              <a:ext cx="27371" cy="57652"/>
            </a:xfrm>
            <a:custGeom>
              <a:rect b="b" l="l" r="r" t="t"/>
              <a:pathLst>
                <a:path extrusionOk="0" h="2199" w="1044">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5"/>
            <p:cNvSpPr/>
            <p:nvPr/>
          </p:nvSpPr>
          <p:spPr>
            <a:xfrm>
              <a:off x="2407317" y="3080475"/>
              <a:ext cx="27266" cy="54716"/>
            </a:xfrm>
            <a:custGeom>
              <a:rect b="b" l="l" r="r" t="t"/>
              <a:pathLst>
                <a:path extrusionOk="0" h="2087" w="104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5"/>
            <p:cNvSpPr/>
            <p:nvPr/>
          </p:nvSpPr>
          <p:spPr>
            <a:xfrm>
              <a:off x="2434662" y="3086269"/>
              <a:ext cx="27266" cy="48922"/>
            </a:xfrm>
            <a:custGeom>
              <a:rect b="b" l="l" r="r" t="t"/>
              <a:pathLst>
                <a:path extrusionOk="0" h="1866" w="104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5"/>
            <p:cNvSpPr/>
            <p:nvPr/>
          </p:nvSpPr>
          <p:spPr>
            <a:xfrm>
              <a:off x="2358789" y="2965485"/>
              <a:ext cx="96979" cy="27188"/>
            </a:xfrm>
            <a:custGeom>
              <a:rect b="b" l="l" r="r" t="t"/>
              <a:pathLst>
                <a:path extrusionOk="0" h="1037" w="3699">
                  <a:moveTo>
                    <a:pt x="1" y="1"/>
                  </a:moveTo>
                  <a:lnTo>
                    <a:pt x="1" y="1037"/>
                  </a:lnTo>
                  <a:lnTo>
                    <a:pt x="3699" y="1037"/>
                  </a:lnTo>
                  <a:lnTo>
                    <a:pt x="3699"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5"/>
            <p:cNvSpPr/>
            <p:nvPr/>
          </p:nvSpPr>
          <p:spPr>
            <a:xfrm>
              <a:off x="2352523" y="3054467"/>
              <a:ext cx="63263" cy="36757"/>
            </a:xfrm>
            <a:custGeom>
              <a:rect b="b" l="l" r="r" t="t"/>
              <a:pathLst>
                <a:path extrusionOk="0" h="1402" w="2413">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5"/>
            <p:cNvSpPr/>
            <p:nvPr/>
          </p:nvSpPr>
          <p:spPr>
            <a:xfrm>
              <a:off x="2285878" y="3201836"/>
              <a:ext cx="162286" cy="52147"/>
            </a:xfrm>
            <a:custGeom>
              <a:rect b="b" l="l" r="r" t="t"/>
              <a:pathLst>
                <a:path extrusionOk="0" h="1989" w="6190">
                  <a:moveTo>
                    <a:pt x="927" y="0"/>
                  </a:moveTo>
                  <a:lnTo>
                    <a:pt x="0" y="1989"/>
                  </a:lnTo>
                  <a:lnTo>
                    <a:pt x="6190" y="1989"/>
                  </a:lnTo>
                  <a:lnTo>
                    <a:pt x="526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75"/>
            <p:cNvSpPr/>
            <p:nvPr/>
          </p:nvSpPr>
          <p:spPr>
            <a:xfrm>
              <a:off x="2310182" y="3187311"/>
              <a:ext cx="113679" cy="29075"/>
            </a:xfrm>
            <a:custGeom>
              <a:rect b="b" l="l" r="r" t="t"/>
              <a:pathLst>
                <a:path extrusionOk="0" h="1109" w="4336">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5"/>
            <p:cNvSpPr/>
            <p:nvPr/>
          </p:nvSpPr>
          <p:spPr>
            <a:xfrm>
              <a:off x="2347305" y="2900937"/>
              <a:ext cx="119945" cy="275861"/>
            </a:xfrm>
            <a:custGeom>
              <a:rect b="b" l="l" r="r" t="t"/>
              <a:pathLst>
                <a:path extrusionOk="0" h="10522" w="4575">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75"/>
            <p:cNvSpPr/>
            <p:nvPr/>
          </p:nvSpPr>
          <p:spPr>
            <a:xfrm>
              <a:off x="2279507" y="3182068"/>
              <a:ext cx="175028" cy="77132"/>
            </a:xfrm>
            <a:custGeom>
              <a:rect b="b" l="l" r="r" t="t"/>
              <a:pathLst>
                <a:path extrusionOk="0" h="2942" w="6676">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5"/>
            <p:cNvSpPr/>
            <p:nvPr/>
          </p:nvSpPr>
          <p:spPr>
            <a:xfrm>
              <a:off x="2325860" y="3120588"/>
              <a:ext cx="10566" cy="56105"/>
            </a:xfrm>
            <a:custGeom>
              <a:rect b="b" l="l" r="r" t="t"/>
              <a:pathLst>
                <a:path extrusionOk="0" h="2140" w="403">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5"/>
            <p:cNvSpPr/>
            <p:nvPr/>
          </p:nvSpPr>
          <p:spPr>
            <a:xfrm>
              <a:off x="2270331" y="3139438"/>
              <a:ext cx="47296" cy="42918"/>
            </a:xfrm>
            <a:custGeom>
              <a:rect b="b" l="l" r="r" t="t"/>
              <a:pathLst>
                <a:path extrusionOk="0" h="1637" w="1804">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5"/>
            <p:cNvSpPr/>
            <p:nvPr/>
          </p:nvSpPr>
          <p:spPr>
            <a:xfrm>
              <a:off x="2241439" y="3190431"/>
              <a:ext cx="57941" cy="10566"/>
            </a:xfrm>
            <a:custGeom>
              <a:rect b="b" l="l" r="r" t="t"/>
              <a:pathLst>
                <a:path extrusionOk="0" h="403" w="221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7" name="Google Shape;13737;p75"/>
          <p:cNvGrpSpPr/>
          <p:nvPr/>
        </p:nvGrpSpPr>
        <p:grpSpPr>
          <a:xfrm>
            <a:off x="3533936" y="3237888"/>
            <a:ext cx="361775" cy="246969"/>
            <a:chOff x="3533936" y="3437138"/>
            <a:chExt cx="361775" cy="246969"/>
          </a:xfrm>
        </p:grpSpPr>
        <p:sp>
          <p:nvSpPr>
            <p:cNvPr id="13738" name="Google Shape;13738;p75"/>
            <p:cNvSpPr/>
            <p:nvPr/>
          </p:nvSpPr>
          <p:spPr>
            <a:xfrm>
              <a:off x="3580839" y="3442538"/>
              <a:ext cx="118870" cy="225916"/>
            </a:xfrm>
            <a:custGeom>
              <a:rect b="b" l="l" r="r" t="t"/>
              <a:pathLst>
                <a:path extrusionOk="0" h="8617" w="4534">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75"/>
            <p:cNvSpPr/>
            <p:nvPr/>
          </p:nvSpPr>
          <p:spPr>
            <a:xfrm>
              <a:off x="3580918" y="3545757"/>
              <a:ext cx="76005" cy="122698"/>
            </a:xfrm>
            <a:custGeom>
              <a:rect b="b" l="l" r="r" t="t"/>
              <a:pathLst>
                <a:path extrusionOk="0" h="4680" w="2899">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5"/>
            <p:cNvSpPr/>
            <p:nvPr/>
          </p:nvSpPr>
          <p:spPr>
            <a:xfrm>
              <a:off x="3539625" y="3528584"/>
              <a:ext cx="87671" cy="139870"/>
            </a:xfrm>
            <a:custGeom>
              <a:rect b="b" l="l" r="r" t="t"/>
              <a:pathLst>
                <a:path extrusionOk="0" h="5335" w="3344">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5"/>
            <p:cNvSpPr/>
            <p:nvPr/>
          </p:nvSpPr>
          <p:spPr>
            <a:xfrm>
              <a:off x="3572292" y="3655503"/>
              <a:ext cx="135990" cy="23386"/>
            </a:xfrm>
            <a:custGeom>
              <a:rect b="b" l="l" r="r" t="t"/>
              <a:pathLst>
                <a:path extrusionOk="0" h="892" w="5187">
                  <a:moveTo>
                    <a:pt x="0" y="1"/>
                  </a:moveTo>
                  <a:lnTo>
                    <a:pt x="0" y="892"/>
                  </a:lnTo>
                  <a:lnTo>
                    <a:pt x="5187" y="892"/>
                  </a:lnTo>
                  <a:lnTo>
                    <a:pt x="5187"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75"/>
            <p:cNvSpPr/>
            <p:nvPr/>
          </p:nvSpPr>
          <p:spPr>
            <a:xfrm>
              <a:off x="3730488" y="3442538"/>
              <a:ext cx="118791" cy="225916"/>
            </a:xfrm>
            <a:custGeom>
              <a:rect b="b" l="l" r="r" t="t"/>
              <a:pathLst>
                <a:path extrusionOk="0" h="8617" w="4531">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5"/>
            <p:cNvSpPr/>
            <p:nvPr/>
          </p:nvSpPr>
          <p:spPr>
            <a:xfrm>
              <a:off x="3773302" y="3545757"/>
              <a:ext cx="75978" cy="122698"/>
            </a:xfrm>
            <a:custGeom>
              <a:rect b="b" l="l" r="r" t="t"/>
              <a:pathLst>
                <a:path extrusionOk="0" h="4680" w="2898">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5"/>
            <p:cNvSpPr/>
            <p:nvPr/>
          </p:nvSpPr>
          <p:spPr>
            <a:xfrm>
              <a:off x="3802927" y="3528584"/>
              <a:ext cx="87671" cy="139870"/>
            </a:xfrm>
            <a:custGeom>
              <a:rect b="b" l="l" r="r" t="t"/>
              <a:pathLst>
                <a:path extrusionOk="0" h="5335" w="3344">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5"/>
            <p:cNvSpPr/>
            <p:nvPr/>
          </p:nvSpPr>
          <p:spPr>
            <a:xfrm>
              <a:off x="3721941" y="3655503"/>
              <a:ext cx="135990" cy="23386"/>
            </a:xfrm>
            <a:custGeom>
              <a:rect b="b" l="l" r="r" t="t"/>
              <a:pathLst>
                <a:path extrusionOk="0" h="892" w="5187">
                  <a:moveTo>
                    <a:pt x="0" y="1"/>
                  </a:moveTo>
                  <a:lnTo>
                    <a:pt x="0" y="892"/>
                  </a:lnTo>
                  <a:lnTo>
                    <a:pt x="5186" y="892"/>
                  </a:lnTo>
                  <a:lnTo>
                    <a:pt x="518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5"/>
            <p:cNvSpPr/>
            <p:nvPr/>
          </p:nvSpPr>
          <p:spPr>
            <a:xfrm>
              <a:off x="3533936" y="3437138"/>
              <a:ext cx="179669" cy="246969"/>
            </a:xfrm>
            <a:custGeom>
              <a:rect b="b" l="l" r="r" t="t"/>
              <a:pathLst>
                <a:path extrusionOk="0" h="9420" w="6853">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5"/>
            <p:cNvSpPr/>
            <p:nvPr/>
          </p:nvSpPr>
          <p:spPr>
            <a:xfrm>
              <a:off x="3778519" y="3507951"/>
              <a:ext cx="11142" cy="36495"/>
            </a:xfrm>
            <a:custGeom>
              <a:rect b="b" l="l" r="r" t="t"/>
              <a:pathLst>
                <a:path extrusionOk="0" h="1392" w="425">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5"/>
            <p:cNvSpPr/>
            <p:nvPr/>
          </p:nvSpPr>
          <p:spPr>
            <a:xfrm>
              <a:off x="3716698" y="3437164"/>
              <a:ext cx="179013" cy="246943"/>
            </a:xfrm>
            <a:custGeom>
              <a:rect b="b" l="l" r="r" t="t"/>
              <a:pathLst>
                <a:path extrusionOk="0" h="9419" w="6828">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9" name="Google Shape;13749;p75"/>
          <p:cNvGrpSpPr/>
          <p:nvPr/>
        </p:nvGrpSpPr>
        <p:grpSpPr>
          <a:xfrm>
            <a:off x="3531838" y="1806202"/>
            <a:ext cx="358288" cy="323209"/>
            <a:chOff x="3531838" y="2005452"/>
            <a:chExt cx="358288" cy="323209"/>
          </a:xfrm>
        </p:grpSpPr>
        <p:sp>
          <p:nvSpPr>
            <p:cNvPr id="13750" name="Google Shape;13750;p75"/>
            <p:cNvSpPr/>
            <p:nvPr/>
          </p:nvSpPr>
          <p:spPr>
            <a:xfrm>
              <a:off x="3536977" y="2113102"/>
              <a:ext cx="267392" cy="210055"/>
            </a:xfrm>
            <a:custGeom>
              <a:rect b="b" l="l" r="r" t="t"/>
              <a:pathLst>
                <a:path extrusionOk="0" h="8012" w="10199">
                  <a:moveTo>
                    <a:pt x="0" y="1"/>
                  </a:moveTo>
                  <a:lnTo>
                    <a:pt x="0" y="8012"/>
                  </a:lnTo>
                  <a:lnTo>
                    <a:pt x="10199" y="8012"/>
                  </a:lnTo>
                  <a:lnTo>
                    <a:pt x="10199" y="1334"/>
                  </a:lnTo>
                  <a:lnTo>
                    <a:pt x="4125" y="1334"/>
                  </a:lnTo>
                  <a:lnTo>
                    <a:pt x="27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5"/>
            <p:cNvSpPr/>
            <p:nvPr/>
          </p:nvSpPr>
          <p:spPr>
            <a:xfrm>
              <a:off x="3742811" y="2148049"/>
              <a:ext cx="61559" cy="49971"/>
            </a:xfrm>
            <a:custGeom>
              <a:rect b="b" l="l" r="r" t="t"/>
              <a:pathLst>
                <a:path extrusionOk="0" h="1906" w="2348">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5"/>
            <p:cNvSpPr/>
            <p:nvPr/>
          </p:nvSpPr>
          <p:spPr>
            <a:xfrm>
              <a:off x="3536977" y="2215192"/>
              <a:ext cx="267392" cy="107964"/>
            </a:xfrm>
            <a:custGeom>
              <a:rect b="b" l="l" r="r" t="t"/>
              <a:pathLst>
                <a:path extrusionOk="0" h="4118" w="10199">
                  <a:moveTo>
                    <a:pt x="0" y="0"/>
                  </a:moveTo>
                  <a:lnTo>
                    <a:pt x="0" y="4118"/>
                  </a:lnTo>
                  <a:lnTo>
                    <a:pt x="10199" y="4118"/>
                  </a:lnTo>
                  <a:lnTo>
                    <a:pt x="1019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5"/>
            <p:cNvSpPr/>
            <p:nvPr/>
          </p:nvSpPr>
          <p:spPr>
            <a:xfrm>
              <a:off x="3536977" y="2113102"/>
              <a:ext cx="108173" cy="40375"/>
            </a:xfrm>
            <a:custGeom>
              <a:rect b="b" l="l" r="r" t="t"/>
              <a:pathLst>
                <a:path extrusionOk="0" h="1540" w="4126">
                  <a:moveTo>
                    <a:pt x="0" y="1"/>
                  </a:moveTo>
                  <a:lnTo>
                    <a:pt x="0" y="1540"/>
                  </a:lnTo>
                  <a:lnTo>
                    <a:pt x="4125" y="1540"/>
                  </a:lnTo>
                  <a:lnTo>
                    <a:pt x="4125" y="1334"/>
                  </a:lnTo>
                  <a:lnTo>
                    <a:pt x="279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5"/>
            <p:cNvSpPr/>
            <p:nvPr/>
          </p:nvSpPr>
          <p:spPr>
            <a:xfrm>
              <a:off x="3536977" y="2201507"/>
              <a:ext cx="290569" cy="121649"/>
            </a:xfrm>
            <a:custGeom>
              <a:rect b="b" l="l" r="r" t="t"/>
              <a:pathLst>
                <a:path extrusionOk="0" h="4640" w="11083">
                  <a:moveTo>
                    <a:pt x="887" y="1"/>
                  </a:moveTo>
                  <a:lnTo>
                    <a:pt x="159" y="3818"/>
                  </a:lnTo>
                  <a:lnTo>
                    <a:pt x="0" y="4640"/>
                  </a:lnTo>
                  <a:lnTo>
                    <a:pt x="10199" y="4640"/>
                  </a:lnTo>
                  <a:lnTo>
                    <a:pt x="10355" y="3818"/>
                  </a:lnTo>
                  <a:lnTo>
                    <a:pt x="11083"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75"/>
            <p:cNvSpPr/>
            <p:nvPr/>
          </p:nvSpPr>
          <p:spPr>
            <a:xfrm>
              <a:off x="3536977" y="2301579"/>
              <a:ext cx="271482" cy="21577"/>
            </a:xfrm>
            <a:custGeom>
              <a:rect b="b" l="l" r="r" t="t"/>
              <a:pathLst>
                <a:path extrusionOk="0" h="823" w="10355">
                  <a:moveTo>
                    <a:pt x="159" y="1"/>
                  </a:moveTo>
                  <a:lnTo>
                    <a:pt x="0" y="823"/>
                  </a:lnTo>
                  <a:lnTo>
                    <a:pt x="10199" y="823"/>
                  </a:lnTo>
                  <a:lnTo>
                    <a:pt x="1035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5"/>
            <p:cNvSpPr/>
            <p:nvPr/>
          </p:nvSpPr>
          <p:spPr>
            <a:xfrm>
              <a:off x="3740163" y="2042550"/>
              <a:ext cx="144747" cy="144747"/>
            </a:xfrm>
            <a:custGeom>
              <a:rect b="b" l="l" r="r" t="t"/>
              <a:pathLst>
                <a:path extrusionOk="0" h="5521" w="5521">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5"/>
            <p:cNvSpPr/>
            <p:nvPr/>
          </p:nvSpPr>
          <p:spPr>
            <a:xfrm>
              <a:off x="3669506" y="2005452"/>
              <a:ext cx="93675" cy="90057"/>
            </a:xfrm>
            <a:custGeom>
              <a:rect b="b" l="l" r="r" t="t"/>
              <a:pathLst>
                <a:path extrusionOk="0" h="3435" w="3573">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5"/>
            <p:cNvSpPr/>
            <p:nvPr/>
          </p:nvSpPr>
          <p:spPr>
            <a:xfrm>
              <a:off x="3699421" y="2033479"/>
              <a:ext cx="39641" cy="33978"/>
            </a:xfrm>
            <a:custGeom>
              <a:rect b="b" l="l" r="r" t="t"/>
              <a:pathLst>
                <a:path extrusionOk="0" h="1296" w="1512">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5"/>
            <p:cNvSpPr/>
            <p:nvPr/>
          </p:nvSpPr>
          <p:spPr>
            <a:xfrm>
              <a:off x="3682825" y="2037228"/>
              <a:ext cx="207302" cy="224264"/>
            </a:xfrm>
            <a:custGeom>
              <a:rect b="b" l="l" r="r" t="t"/>
              <a:pathLst>
                <a:path extrusionOk="0" h="8554" w="7907">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5"/>
            <p:cNvSpPr/>
            <p:nvPr/>
          </p:nvSpPr>
          <p:spPr>
            <a:xfrm>
              <a:off x="3773590" y="2078730"/>
              <a:ext cx="75034" cy="72203"/>
            </a:xfrm>
            <a:custGeom>
              <a:rect b="b" l="l" r="r" t="t"/>
              <a:pathLst>
                <a:path extrusionOk="0" h="2754" w="2862">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5"/>
            <p:cNvSpPr/>
            <p:nvPr/>
          </p:nvSpPr>
          <p:spPr>
            <a:xfrm>
              <a:off x="3787538" y="2096217"/>
              <a:ext cx="43705" cy="37360"/>
            </a:xfrm>
            <a:custGeom>
              <a:rect b="b" l="l" r="r" t="t"/>
              <a:pathLst>
                <a:path extrusionOk="0" h="1425" w="1667">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75"/>
            <p:cNvSpPr/>
            <p:nvPr/>
          </p:nvSpPr>
          <p:spPr>
            <a:xfrm>
              <a:off x="3531838" y="2107779"/>
              <a:ext cx="287055" cy="220882"/>
            </a:xfrm>
            <a:custGeom>
              <a:rect b="b" l="l" r="r" t="t"/>
              <a:pathLst>
                <a:path extrusionOk="0" h="8425" w="10949">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3" name="Google Shape;13763;p75"/>
          <p:cNvGrpSpPr/>
          <p:nvPr/>
        </p:nvGrpSpPr>
        <p:grpSpPr>
          <a:xfrm>
            <a:off x="3136452" y="1316696"/>
            <a:ext cx="297988" cy="358393"/>
            <a:chOff x="3136452" y="1515946"/>
            <a:chExt cx="297988" cy="358393"/>
          </a:xfrm>
        </p:grpSpPr>
        <p:sp>
          <p:nvSpPr>
            <p:cNvPr id="13764" name="Google Shape;13764;p75"/>
            <p:cNvSpPr/>
            <p:nvPr/>
          </p:nvSpPr>
          <p:spPr>
            <a:xfrm>
              <a:off x="3141670" y="1581568"/>
              <a:ext cx="287554" cy="287527"/>
            </a:xfrm>
            <a:custGeom>
              <a:rect b="b" l="l" r="r" t="t"/>
              <a:pathLst>
                <a:path extrusionOk="0" h="10967" w="10968">
                  <a:moveTo>
                    <a:pt x="1" y="0"/>
                  </a:moveTo>
                  <a:lnTo>
                    <a:pt x="1" y="8526"/>
                  </a:lnTo>
                  <a:lnTo>
                    <a:pt x="247" y="8783"/>
                  </a:lnTo>
                  <a:lnTo>
                    <a:pt x="2369" y="10967"/>
                  </a:lnTo>
                  <a:lnTo>
                    <a:pt x="10967" y="10967"/>
                  </a:lnTo>
                  <a:lnTo>
                    <a:pt x="10967"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5"/>
            <p:cNvSpPr/>
            <p:nvPr/>
          </p:nvSpPr>
          <p:spPr>
            <a:xfrm>
              <a:off x="3148145" y="1811836"/>
              <a:ext cx="73593" cy="57259"/>
            </a:xfrm>
            <a:custGeom>
              <a:rect b="b" l="l" r="r" t="t"/>
              <a:pathLst>
                <a:path extrusionOk="0" h="2184" w="2807">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5"/>
            <p:cNvSpPr/>
            <p:nvPr/>
          </p:nvSpPr>
          <p:spPr>
            <a:xfrm>
              <a:off x="3278420" y="1581568"/>
              <a:ext cx="120024" cy="43783"/>
            </a:xfrm>
            <a:custGeom>
              <a:rect b="b" l="l" r="r" t="t"/>
              <a:pathLst>
                <a:path extrusionOk="0" h="1670" w="4578">
                  <a:moveTo>
                    <a:pt x="0" y="0"/>
                  </a:moveTo>
                  <a:cubicBezTo>
                    <a:pt x="319" y="996"/>
                    <a:pt x="1242" y="1670"/>
                    <a:pt x="2289" y="1670"/>
                  </a:cubicBezTo>
                  <a:cubicBezTo>
                    <a:pt x="3336" y="1670"/>
                    <a:pt x="4259" y="996"/>
                    <a:pt x="457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5"/>
            <p:cNvSpPr/>
            <p:nvPr/>
          </p:nvSpPr>
          <p:spPr>
            <a:xfrm>
              <a:off x="3181546" y="1581568"/>
              <a:ext cx="247677" cy="287527"/>
            </a:xfrm>
            <a:custGeom>
              <a:rect b="b" l="l" r="r" t="t"/>
              <a:pathLst>
                <a:path extrusionOk="0" h="10967" w="9447">
                  <a:moveTo>
                    <a:pt x="8577" y="0"/>
                  </a:moveTo>
                  <a:lnTo>
                    <a:pt x="8577" y="10098"/>
                  </a:lnTo>
                  <a:lnTo>
                    <a:pt x="1" y="10098"/>
                  </a:lnTo>
                  <a:lnTo>
                    <a:pt x="848" y="10967"/>
                  </a:lnTo>
                  <a:lnTo>
                    <a:pt x="9446" y="10967"/>
                  </a:lnTo>
                  <a:lnTo>
                    <a:pt x="94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5"/>
            <p:cNvSpPr/>
            <p:nvPr/>
          </p:nvSpPr>
          <p:spPr>
            <a:xfrm>
              <a:off x="3141670" y="1805072"/>
              <a:ext cx="62135" cy="64023"/>
            </a:xfrm>
            <a:custGeom>
              <a:rect b="b" l="l" r="r" t="t"/>
              <a:pathLst>
                <a:path extrusionOk="0" h="2442" w="2370">
                  <a:moveTo>
                    <a:pt x="1" y="1"/>
                  </a:moveTo>
                  <a:lnTo>
                    <a:pt x="2369" y="2442"/>
                  </a:lnTo>
                  <a:lnTo>
                    <a:pt x="236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5"/>
            <p:cNvSpPr/>
            <p:nvPr/>
          </p:nvSpPr>
          <p:spPr>
            <a:xfrm>
              <a:off x="3297297" y="1521163"/>
              <a:ext cx="82349" cy="82375"/>
            </a:xfrm>
            <a:custGeom>
              <a:rect b="b" l="l" r="r" t="t"/>
              <a:pathLst>
                <a:path extrusionOk="0" h="3142" w="3141">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5"/>
            <p:cNvSpPr/>
            <p:nvPr/>
          </p:nvSpPr>
          <p:spPr>
            <a:xfrm>
              <a:off x="3202075" y="1650494"/>
              <a:ext cx="166665" cy="18929"/>
            </a:xfrm>
            <a:custGeom>
              <a:rect b="b" l="l" r="r" t="t"/>
              <a:pathLst>
                <a:path extrusionOk="0" h="722" w="6357">
                  <a:moveTo>
                    <a:pt x="0" y="1"/>
                  </a:moveTo>
                  <a:lnTo>
                    <a:pt x="0" y="721"/>
                  </a:lnTo>
                  <a:lnTo>
                    <a:pt x="6356" y="721"/>
                  </a:lnTo>
                  <a:lnTo>
                    <a:pt x="635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5"/>
            <p:cNvSpPr/>
            <p:nvPr/>
          </p:nvSpPr>
          <p:spPr>
            <a:xfrm>
              <a:off x="3136452" y="1515946"/>
              <a:ext cx="297988" cy="358393"/>
            </a:xfrm>
            <a:custGeom>
              <a:rect b="b" l="l" r="r" t="t"/>
              <a:pathLst>
                <a:path extrusionOk="0" h="13670" w="11366">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5"/>
            <p:cNvSpPr/>
            <p:nvPr/>
          </p:nvSpPr>
          <p:spPr>
            <a:xfrm>
              <a:off x="3265678" y="1799855"/>
              <a:ext cx="128597" cy="10487"/>
            </a:xfrm>
            <a:custGeom>
              <a:rect b="b" l="l" r="r" t="t"/>
              <a:pathLst>
                <a:path extrusionOk="0" h="400" w="4905">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5"/>
            <p:cNvSpPr/>
            <p:nvPr/>
          </p:nvSpPr>
          <p:spPr>
            <a:xfrm>
              <a:off x="3196857" y="1645172"/>
              <a:ext cx="177099" cy="29573"/>
            </a:xfrm>
            <a:custGeom>
              <a:rect b="b" l="l" r="r" t="t"/>
              <a:pathLst>
                <a:path extrusionOk="0" h="1128" w="6755">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5"/>
            <p:cNvSpPr/>
            <p:nvPr/>
          </p:nvSpPr>
          <p:spPr>
            <a:xfrm>
              <a:off x="3195048" y="1690292"/>
              <a:ext cx="180717" cy="10461"/>
            </a:xfrm>
            <a:custGeom>
              <a:rect b="b" l="l" r="r" t="t"/>
              <a:pathLst>
                <a:path extrusionOk="0" h="399" w="6893">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75"/>
            <p:cNvSpPr/>
            <p:nvPr/>
          </p:nvSpPr>
          <p:spPr>
            <a:xfrm>
              <a:off x="3195048" y="1716300"/>
              <a:ext cx="180717" cy="10461"/>
            </a:xfrm>
            <a:custGeom>
              <a:rect b="b" l="l" r="r" t="t"/>
              <a:pathLst>
                <a:path extrusionOk="0" h="399" w="6893">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6" name="Google Shape;13776;p75"/>
          <p:cNvGrpSpPr/>
          <p:nvPr/>
        </p:nvGrpSpPr>
        <p:grpSpPr>
          <a:xfrm>
            <a:off x="2674893" y="1316696"/>
            <a:ext cx="332254" cy="358393"/>
            <a:chOff x="2674893" y="1515946"/>
            <a:chExt cx="332254" cy="358393"/>
          </a:xfrm>
        </p:grpSpPr>
        <p:sp>
          <p:nvSpPr>
            <p:cNvPr id="13777" name="Google Shape;13777;p75"/>
            <p:cNvSpPr/>
            <p:nvPr/>
          </p:nvSpPr>
          <p:spPr>
            <a:xfrm>
              <a:off x="2968582" y="1811548"/>
              <a:ext cx="33349" cy="57469"/>
            </a:xfrm>
            <a:custGeom>
              <a:rect b="b" l="l" r="r" t="t"/>
              <a:pathLst>
                <a:path extrusionOk="0" h="2192" w="1272">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5"/>
            <p:cNvSpPr/>
            <p:nvPr/>
          </p:nvSpPr>
          <p:spPr>
            <a:xfrm>
              <a:off x="2985282" y="1811548"/>
              <a:ext cx="16648" cy="57469"/>
            </a:xfrm>
            <a:custGeom>
              <a:rect b="b" l="l" r="r" t="t"/>
              <a:pathLst>
                <a:path extrusionOk="0" h="2192" w="635">
                  <a:moveTo>
                    <a:pt x="1" y="0"/>
                  </a:moveTo>
                  <a:lnTo>
                    <a:pt x="1" y="2191"/>
                  </a:lnTo>
                  <a:cubicBezTo>
                    <a:pt x="196" y="2191"/>
                    <a:pt x="367" y="2043"/>
                    <a:pt x="392" y="1847"/>
                  </a:cubicBezTo>
                  <a:lnTo>
                    <a:pt x="635" y="4"/>
                  </a:lnTo>
                  <a:lnTo>
                    <a:pt x="1"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75"/>
            <p:cNvSpPr/>
            <p:nvPr/>
          </p:nvSpPr>
          <p:spPr>
            <a:xfrm>
              <a:off x="2680215" y="1521268"/>
              <a:ext cx="257535" cy="347828"/>
            </a:xfrm>
            <a:custGeom>
              <a:rect b="b" l="l" r="r" t="t"/>
              <a:pathLst>
                <a:path extrusionOk="0" h="13267" w="9823">
                  <a:moveTo>
                    <a:pt x="2930" y="1"/>
                  </a:moveTo>
                  <a:lnTo>
                    <a:pt x="0" y="2931"/>
                  </a:lnTo>
                  <a:lnTo>
                    <a:pt x="0" y="13267"/>
                  </a:lnTo>
                  <a:lnTo>
                    <a:pt x="9822" y="13267"/>
                  </a:lnTo>
                  <a:lnTo>
                    <a:pt x="9822"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75"/>
            <p:cNvSpPr/>
            <p:nvPr/>
          </p:nvSpPr>
          <p:spPr>
            <a:xfrm>
              <a:off x="2680215" y="1521268"/>
              <a:ext cx="89375" cy="89375"/>
            </a:xfrm>
            <a:custGeom>
              <a:rect b="b" l="l" r="r" t="t"/>
              <a:pathLst>
                <a:path extrusionOk="0" h="3409" w="3409">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5"/>
            <p:cNvSpPr/>
            <p:nvPr/>
          </p:nvSpPr>
          <p:spPr>
            <a:xfrm>
              <a:off x="2680215" y="1521268"/>
              <a:ext cx="257535" cy="347828"/>
            </a:xfrm>
            <a:custGeom>
              <a:rect b="b" l="l" r="r" t="t"/>
              <a:pathLst>
                <a:path extrusionOk="0" h="13267" w="9823">
                  <a:moveTo>
                    <a:pt x="8946" y="1"/>
                  </a:moveTo>
                  <a:lnTo>
                    <a:pt x="8946" y="12358"/>
                  </a:lnTo>
                  <a:lnTo>
                    <a:pt x="0" y="12358"/>
                  </a:lnTo>
                  <a:lnTo>
                    <a:pt x="0" y="13267"/>
                  </a:lnTo>
                  <a:lnTo>
                    <a:pt x="9822" y="13267"/>
                  </a:lnTo>
                  <a:lnTo>
                    <a:pt x="982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5"/>
            <p:cNvSpPr/>
            <p:nvPr/>
          </p:nvSpPr>
          <p:spPr>
            <a:xfrm>
              <a:off x="2680215" y="1521268"/>
              <a:ext cx="76843" cy="76843"/>
            </a:xfrm>
            <a:custGeom>
              <a:rect b="b" l="l" r="r" t="t"/>
              <a:pathLst>
                <a:path extrusionOk="0" h="2931" w="2931">
                  <a:moveTo>
                    <a:pt x="2930" y="1"/>
                  </a:moveTo>
                  <a:lnTo>
                    <a:pt x="0" y="2931"/>
                  </a:lnTo>
                  <a:lnTo>
                    <a:pt x="2930" y="2931"/>
                  </a:lnTo>
                  <a:lnTo>
                    <a:pt x="293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5"/>
            <p:cNvSpPr/>
            <p:nvPr/>
          </p:nvSpPr>
          <p:spPr>
            <a:xfrm>
              <a:off x="2968582" y="1601310"/>
              <a:ext cx="33349" cy="222691"/>
            </a:xfrm>
            <a:custGeom>
              <a:rect b="b" l="l" r="r" t="t"/>
              <a:pathLst>
                <a:path extrusionOk="0" h="8494" w="1272">
                  <a:moveTo>
                    <a:pt x="0" y="1"/>
                  </a:moveTo>
                  <a:lnTo>
                    <a:pt x="0" y="8494"/>
                  </a:lnTo>
                  <a:lnTo>
                    <a:pt x="1272" y="8494"/>
                  </a:lnTo>
                  <a:lnTo>
                    <a:pt x="12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5"/>
            <p:cNvSpPr/>
            <p:nvPr/>
          </p:nvSpPr>
          <p:spPr>
            <a:xfrm>
              <a:off x="2985282" y="1601310"/>
              <a:ext cx="16648" cy="222691"/>
            </a:xfrm>
            <a:custGeom>
              <a:rect b="b" l="l" r="r" t="t"/>
              <a:pathLst>
                <a:path extrusionOk="0" h="8494" w="635">
                  <a:moveTo>
                    <a:pt x="1" y="1"/>
                  </a:moveTo>
                  <a:lnTo>
                    <a:pt x="1" y="8494"/>
                  </a:lnTo>
                  <a:lnTo>
                    <a:pt x="635" y="8494"/>
                  </a:lnTo>
                  <a:lnTo>
                    <a:pt x="63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5"/>
            <p:cNvSpPr/>
            <p:nvPr/>
          </p:nvSpPr>
          <p:spPr>
            <a:xfrm>
              <a:off x="2968582" y="1569691"/>
              <a:ext cx="33349" cy="38776"/>
            </a:xfrm>
            <a:custGeom>
              <a:rect b="b" l="l" r="r" t="t"/>
              <a:pathLst>
                <a:path extrusionOk="0" h="1479" w="1272">
                  <a:moveTo>
                    <a:pt x="0" y="1"/>
                  </a:moveTo>
                  <a:lnTo>
                    <a:pt x="0" y="1478"/>
                  </a:lnTo>
                  <a:lnTo>
                    <a:pt x="1272" y="1478"/>
                  </a:lnTo>
                  <a:lnTo>
                    <a:pt x="127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5"/>
            <p:cNvSpPr/>
            <p:nvPr/>
          </p:nvSpPr>
          <p:spPr>
            <a:xfrm>
              <a:off x="2985282" y="1569691"/>
              <a:ext cx="16648" cy="38776"/>
            </a:xfrm>
            <a:custGeom>
              <a:rect b="b" l="l" r="r" t="t"/>
              <a:pathLst>
                <a:path extrusionOk="0" h="1479" w="635">
                  <a:moveTo>
                    <a:pt x="1" y="1"/>
                  </a:moveTo>
                  <a:lnTo>
                    <a:pt x="1" y="1478"/>
                  </a:lnTo>
                  <a:lnTo>
                    <a:pt x="635" y="1478"/>
                  </a:lnTo>
                  <a:lnTo>
                    <a:pt x="63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5"/>
            <p:cNvSpPr/>
            <p:nvPr/>
          </p:nvSpPr>
          <p:spPr>
            <a:xfrm>
              <a:off x="2968686" y="1521268"/>
              <a:ext cx="33244" cy="48450"/>
            </a:xfrm>
            <a:custGeom>
              <a:rect b="b" l="l" r="r" t="t"/>
              <a:pathLst>
                <a:path extrusionOk="0" h="1848" w="1268">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5"/>
            <p:cNvSpPr/>
            <p:nvPr/>
          </p:nvSpPr>
          <p:spPr>
            <a:xfrm>
              <a:off x="2985282" y="1521268"/>
              <a:ext cx="16648" cy="48450"/>
            </a:xfrm>
            <a:custGeom>
              <a:rect b="b" l="l" r="r" t="t"/>
              <a:pathLst>
                <a:path extrusionOk="0" h="1848" w="635">
                  <a:moveTo>
                    <a:pt x="1" y="1"/>
                  </a:moveTo>
                  <a:lnTo>
                    <a:pt x="1" y="1848"/>
                  </a:lnTo>
                  <a:lnTo>
                    <a:pt x="635" y="1848"/>
                  </a:lnTo>
                  <a:lnTo>
                    <a:pt x="635" y="634"/>
                  </a:lnTo>
                  <a:cubicBezTo>
                    <a:pt x="635" y="283"/>
                    <a:pt x="349" y="1"/>
                    <a:pt x="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75"/>
            <p:cNvSpPr/>
            <p:nvPr/>
          </p:nvSpPr>
          <p:spPr>
            <a:xfrm>
              <a:off x="2674998" y="1515946"/>
              <a:ext cx="268074" cy="358393"/>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5"/>
            <p:cNvSpPr/>
            <p:nvPr/>
          </p:nvSpPr>
          <p:spPr>
            <a:xfrm>
              <a:off x="2674893" y="1515946"/>
              <a:ext cx="171515" cy="290962"/>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5"/>
            <p:cNvSpPr/>
            <p:nvPr/>
          </p:nvSpPr>
          <p:spPr>
            <a:xfrm>
              <a:off x="2729006" y="1758169"/>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5"/>
            <p:cNvSpPr/>
            <p:nvPr/>
          </p:nvSpPr>
          <p:spPr>
            <a:xfrm>
              <a:off x="2801943" y="1822271"/>
              <a:ext cx="86990" cy="10461"/>
            </a:xfrm>
            <a:custGeom>
              <a:rect b="b" l="l" r="r" t="t"/>
              <a:pathLst>
                <a:path extrusionOk="0" h="399" w="3318">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75"/>
            <p:cNvSpPr/>
            <p:nvPr/>
          </p:nvSpPr>
          <p:spPr>
            <a:xfrm>
              <a:off x="2729006" y="1731584"/>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5"/>
            <p:cNvSpPr/>
            <p:nvPr/>
          </p:nvSpPr>
          <p:spPr>
            <a:xfrm>
              <a:off x="2729006" y="1705000"/>
              <a:ext cx="159927" cy="10487"/>
            </a:xfrm>
            <a:custGeom>
              <a:rect b="b" l="l" r="r" t="t"/>
              <a:pathLst>
                <a:path extrusionOk="0" h="400" w="610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75"/>
            <p:cNvSpPr/>
            <p:nvPr/>
          </p:nvSpPr>
          <p:spPr>
            <a:xfrm>
              <a:off x="2729006" y="1678415"/>
              <a:ext cx="159927" cy="10461"/>
            </a:xfrm>
            <a:custGeom>
              <a:rect b="b" l="l" r="r" t="t"/>
              <a:pathLst>
                <a:path extrusionOk="0" h="399" w="610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75"/>
            <p:cNvSpPr/>
            <p:nvPr/>
          </p:nvSpPr>
          <p:spPr>
            <a:xfrm>
              <a:off x="2791404" y="1599894"/>
              <a:ext cx="35158" cy="62686"/>
            </a:xfrm>
            <a:custGeom>
              <a:rect b="b" l="l" r="r" t="t"/>
              <a:pathLst>
                <a:path extrusionOk="0" h="2391" w="1341">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5"/>
            <p:cNvSpPr/>
            <p:nvPr/>
          </p:nvSpPr>
          <p:spPr>
            <a:xfrm>
              <a:off x="2797670" y="1580205"/>
              <a:ext cx="19191" cy="16491"/>
            </a:xfrm>
            <a:custGeom>
              <a:rect b="b" l="l" r="r" t="t"/>
              <a:pathLst>
                <a:path extrusionOk="0" h="629" w="732">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75"/>
            <p:cNvSpPr/>
            <p:nvPr/>
          </p:nvSpPr>
          <p:spPr>
            <a:xfrm>
              <a:off x="2963364" y="1515946"/>
              <a:ext cx="43783" cy="358393"/>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9" name="Google Shape;13799;p75"/>
          <p:cNvGrpSpPr/>
          <p:nvPr/>
        </p:nvGrpSpPr>
        <p:grpSpPr>
          <a:xfrm>
            <a:off x="1753768" y="2239263"/>
            <a:ext cx="358839" cy="358419"/>
            <a:chOff x="1753768" y="2438513"/>
            <a:chExt cx="358839" cy="358419"/>
          </a:xfrm>
        </p:grpSpPr>
        <p:sp>
          <p:nvSpPr>
            <p:cNvPr id="13800" name="Google Shape;13800;p75"/>
            <p:cNvSpPr/>
            <p:nvPr/>
          </p:nvSpPr>
          <p:spPr>
            <a:xfrm>
              <a:off x="1873870" y="2524061"/>
              <a:ext cx="55660" cy="62319"/>
            </a:xfrm>
            <a:custGeom>
              <a:rect b="b" l="l" r="r" t="t"/>
              <a:pathLst>
                <a:path extrusionOk="0" h="2377" w="2123">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75"/>
            <p:cNvSpPr/>
            <p:nvPr/>
          </p:nvSpPr>
          <p:spPr>
            <a:xfrm>
              <a:off x="1822588" y="2443835"/>
              <a:ext cx="284801" cy="274130"/>
            </a:xfrm>
            <a:custGeom>
              <a:rect b="b" l="l" r="r" t="t"/>
              <a:pathLst>
                <a:path extrusionOk="0" h="10456" w="10863">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75"/>
            <p:cNvSpPr/>
            <p:nvPr/>
          </p:nvSpPr>
          <p:spPr>
            <a:xfrm>
              <a:off x="1899511" y="2510192"/>
              <a:ext cx="141601" cy="141522"/>
            </a:xfrm>
            <a:custGeom>
              <a:rect b="b" l="l" r="r" t="t"/>
              <a:pathLst>
                <a:path extrusionOk="0" h="5398" w="5401">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5"/>
            <p:cNvSpPr/>
            <p:nvPr/>
          </p:nvSpPr>
          <p:spPr>
            <a:xfrm>
              <a:off x="1797053" y="2519447"/>
              <a:ext cx="236167" cy="237373"/>
            </a:xfrm>
            <a:custGeom>
              <a:rect b="b" l="l" r="r" t="t"/>
              <a:pathLst>
                <a:path extrusionOk="0" h="9054" w="9008">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5"/>
            <p:cNvSpPr/>
            <p:nvPr/>
          </p:nvSpPr>
          <p:spPr>
            <a:xfrm>
              <a:off x="1815012" y="2636377"/>
              <a:ext cx="102563" cy="102589"/>
            </a:xfrm>
            <a:custGeom>
              <a:rect b="b" l="l" r="r" t="t"/>
              <a:pathLst>
                <a:path extrusionOk="0" h="3913" w="3912">
                  <a:moveTo>
                    <a:pt x="1684" y="1"/>
                  </a:moveTo>
                  <a:lnTo>
                    <a:pt x="0" y="1685"/>
                  </a:lnTo>
                  <a:lnTo>
                    <a:pt x="2228" y="3912"/>
                  </a:lnTo>
                  <a:lnTo>
                    <a:pt x="3912" y="2228"/>
                  </a:lnTo>
                  <a:lnTo>
                    <a:pt x="1684"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5"/>
            <p:cNvSpPr/>
            <p:nvPr/>
          </p:nvSpPr>
          <p:spPr>
            <a:xfrm>
              <a:off x="1802191" y="2635144"/>
              <a:ext cx="113863" cy="113967"/>
            </a:xfrm>
            <a:custGeom>
              <a:rect b="b" l="l" r="r" t="t"/>
              <a:pathLst>
                <a:path extrusionOk="0" h="4347" w="4343">
                  <a:moveTo>
                    <a:pt x="1076" y="1"/>
                  </a:moveTo>
                  <a:lnTo>
                    <a:pt x="0" y="1077"/>
                  </a:lnTo>
                  <a:lnTo>
                    <a:pt x="3267" y="4347"/>
                  </a:lnTo>
                  <a:lnTo>
                    <a:pt x="4343" y="3268"/>
                  </a:lnTo>
                  <a:lnTo>
                    <a:pt x="1076"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5"/>
            <p:cNvSpPr/>
            <p:nvPr/>
          </p:nvSpPr>
          <p:spPr>
            <a:xfrm>
              <a:off x="1759562" y="2659264"/>
              <a:ext cx="132372" cy="132398"/>
            </a:xfrm>
            <a:custGeom>
              <a:rect b="b" l="l" r="r" t="t"/>
              <a:pathLst>
                <a:path extrusionOk="0" h="5050" w="5049">
                  <a:moveTo>
                    <a:pt x="1782" y="1"/>
                  </a:moveTo>
                  <a:lnTo>
                    <a:pt x="0" y="1783"/>
                  </a:lnTo>
                  <a:lnTo>
                    <a:pt x="3267" y="5049"/>
                  </a:lnTo>
                  <a:lnTo>
                    <a:pt x="5049" y="3268"/>
                  </a:lnTo>
                  <a:lnTo>
                    <a:pt x="17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5"/>
            <p:cNvSpPr/>
            <p:nvPr/>
          </p:nvSpPr>
          <p:spPr>
            <a:xfrm>
              <a:off x="1759562" y="2686347"/>
              <a:ext cx="105316" cy="105316"/>
            </a:xfrm>
            <a:custGeom>
              <a:rect b="b" l="l" r="r" t="t"/>
              <a:pathLst>
                <a:path extrusionOk="0" h="4017" w="4017">
                  <a:moveTo>
                    <a:pt x="750" y="0"/>
                  </a:moveTo>
                  <a:lnTo>
                    <a:pt x="0" y="750"/>
                  </a:lnTo>
                  <a:lnTo>
                    <a:pt x="3267" y="4016"/>
                  </a:lnTo>
                  <a:lnTo>
                    <a:pt x="4017" y="3267"/>
                  </a:lnTo>
                  <a:lnTo>
                    <a:pt x="75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75"/>
            <p:cNvSpPr/>
            <p:nvPr/>
          </p:nvSpPr>
          <p:spPr>
            <a:xfrm>
              <a:off x="1753768" y="2438513"/>
              <a:ext cx="358839" cy="358419"/>
            </a:xfrm>
            <a:custGeom>
              <a:rect b="b" l="l" r="r" t="t"/>
              <a:pathLst>
                <a:path extrusionOk="0" h="13671" w="13687">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9" name="Google Shape;13809;p75"/>
          <p:cNvGrpSpPr/>
          <p:nvPr/>
        </p:nvGrpSpPr>
        <p:grpSpPr>
          <a:xfrm>
            <a:off x="2246840" y="1316722"/>
            <a:ext cx="301423" cy="358367"/>
            <a:chOff x="2246840" y="1515972"/>
            <a:chExt cx="301423" cy="358367"/>
          </a:xfrm>
        </p:grpSpPr>
        <p:sp>
          <p:nvSpPr>
            <p:cNvPr id="13810" name="Google Shape;13810;p75"/>
            <p:cNvSpPr/>
            <p:nvPr/>
          </p:nvSpPr>
          <p:spPr>
            <a:xfrm>
              <a:off x="2252057" y="1603512"/>
              <a:ext cx="183496" cy="265583"/>
            </a:xfrm>
            <a:custGeom>
              <a:rect b="b" l="l" r="r" t="t"/>
              <a:pathLst>
                <a:path extrusionOk="0" h="10130" w="6999">
                  <a:moveTo>
                    <a:pt x="1" y="0"/>
                  </a:moveTo>
                  <a:lnTo>
                    <a:pt x="1" y="10130"/>
                  </a:lnTo>
                  <a:lnTo>
                    <a:pt x="6998" y="10130"/>
                  </a:lnTo>
                  <a:lnTo>
                    <a:pt x="6998"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5"/>
            <p:cNvSpPr/>
            <p:nvPr/>
          </p:nvSpPr>
          <p:spPr>
            <a:xfrm>
              <a:off x="2252057" y="1859290"/>
              <a:ext cx="183496" cy="9805"/>
            </a:xfrm>
            <a:custGeom>
              <a:rect b="b" l="l" r="r" t="t"/>
              <a:pathLst>
                <a:path extrusionOk="0" h="374" w="6999">
                  <a:moveTo>
                    <a:pt x="1" y="1"/>
                  </a:moveTo>
                  <a:lnTo>
                    <a:pt x="1" y="374"/>
                  </a:lnTo>
                  <a:lnTo>
                    <a:pt x="6998" y="374"/>
                  </a:lnTo>
                  <a:lnTo>
                    <a:pt x="699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5"/>
            <p:cNvSpPr/>
            <p:nvPr/>
          </p:nvSpPr>
          <p:spPr>
            <a:xfrm>
              <a:off x="2286822" y="1603512"/>
              <a:ext cx="113967" cy="36573"/>
            </a:xfrm>
            <a:custGeom>
              <a:rect b="b" l="l" r="r" t="t"/>
              <a:pathLst>
                <a:path extrusionOk="0" h="1395" w="4347">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5"/>
            <p:cNvSpPr/>
            <p:nvPr/>
          </p:nvSpPr>
          <p:spPr>
            <a:xfrm>
              <a:off x="2269440" y="1621550"/>
              <a:ext cx="148627" cy="222403"/>
            </a:xfrm>
            <a:custGeom>
              <a:rect b="b" l="l" r="r" t="t"/>
              <a:pathLst>
                <a:path extrusionOk="0" h="8483" w="5669">
                  <a:moveTo>
                    <a:pt x="1" y="0"/>
                  </a:moveTo>
                  <a:lnTo>
                    <a:pt x="1" y="8482"/>
                  </a:lnTo>
                  <a:lnTo>
                    <a:pt x="5669" y="8482"/>
                  </a:lnTo>
                  <a:lnTo>
                    <a:pt x="566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75"/>
            <p:cNvSpPr/>
            <p:nvPr/>
          </p:nvSpPr>
          <p:spPr>
            <a:xfrm>
              <a:off x="2269440" y="1621550"/>
              <a:ext cx="148732" cy="222403"/>
            </a:xfrm>
            <a:custGeom>
              <a:rect b="b" l="l" r="r" t="t"/>
              <a:pathLst>
                <a:path extrusionOk="0" h="8483" w="5673">
                  <a:moveTo>
                    <a:pt x="1" y="0"/>
                  </a:moveTo>
                  <a:lnTo>
                    <a:pt x="1" y="8482"/>
                  </a:lnTo>
                  <a:lnTo>
                    <a:pt x="5672" y="8482"/>
                  </a:lnTo>
                  <a:lnTo>
                    <a:pt x="5672" y="8033"/>
                  </a:lnTo>
                  <a:lnTo>
                    <a:pt x="367" y="8033"/>
                  </a:lnTo>
                  <a:lnTo>
                    <a:pt x="36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5"/>
            <p:cNvSpPr/>
            <p:nvPr/>
          </p:nvSpPr>
          <p:spPr>
            <a:xfrm>
              <a:off x="2286822" y="1621550"/>
              <a:ext cx="113967" cy="18614"/>
            </a:xfrm>
            <a:custGeom>
              <a:rect b="b" l="l" r="r" t="t"/>
              <a:pathLst>
                <a:path extrusionOk="0" h="710" w="4347">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5"/>
            <p:cNvSpPr/>
            <p:nvPr/>
          </p:nvSpPr>
          <p:spPr>
            <a:xfrm>
              <a:off x="2295841" y="1567043"/>
              <a:ext cx="95930" cy="64102"/>
            </a:xfrm>
            <a:custGeom>
              <a:rect b="b" l="l" r="r" t="t"/>
              <a:pathLst>
                <a:path extrusionOk="0" h="2445" w="3659">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5"/>
            <p:cNvSpPr/>
            <p:nvPr/>
          </p:nvSpPr>
          <p:spPr>
            <a:xfrm>
              <a:off x="2295841" y="1617827"/>
              <a:ext cx="95930" cy="13318"/>
            </a:xfrm>
            <a:custGeom>
              <a:rect b="b" l="l" r="r" t="t"/>
              <a:pathLst>
                <a:path extrusionOk="0" h="508" w="3659">
                  <a:moveTo>
                    <a:pt x="1" y="1"/>
                  </a:moveTo>
                  <a:lnTo>
                    <a:pt x="1" y="508"/>
                  </a:lnTo>
                  <a:lnTo>
                    <a:pt x="3659" y="508"/>
                  </a:lnTo>
                  <a:lnTo>
                    <a:pt x="365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75"/>
            <p:cNvSpPr/>
            <p:nvPr/>
          </p:nvSpPr>
          <p:spPr>
            <a:xfrm>
              <a:off x="2414055" y="1521215"/>
              <a:ext cx="130773" cy="136331"/>
            </a:xfrm>
            <a:custGeom>
              <a:rect b="b" l="l" r="r" t="t"/>
              <a:pathLst>
                <a:path extrusionOk="0" h="5200" w="4988">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5"/>
            <p:cNvSpPr/>
            <p:nvPr/>
          </p:nvSpPr>
          <p:spPr>
            <a:xfrm>
              <a:off x="2293088" y="172437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5"/>
            <p:cNvSpPr/>
            <p:nvPr/>
          </p:nvSpPr>
          <p:spPr>
            <a:xfrm>
              <a:off x="2293088" y="1744510"/>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5"/>
            <p:cNvSpPr/>
            <p:nvPr/>
          </p:nvSpPr>
          <p:spPr>
            <a:xfrm>
              <a:off x="2293088" y="176464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5"/>
            <p:cNvSpPr/>
            <p:nvPr/>
          </p:nvSpPr>
          <p:spPr>
            <a:xfrm>
              <a:off x="2293088" y="1784754"/>
              <a:ext cx="101331" cy="10566"/>
            </a:xfrm>
            <a:custGeom>
              <a:rect b="b" l="l" r="r" t="t"/>
              <a:pathLst>
                <a:path extrusionOk="0" h="403" w="3865">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75"/>
            <p:cNvSpPr/>
            <p:nvPr/>
          </p:nvSpPr>
          <p:spPr>
            <a:xfrm>
              <a:off x="2246840" y="1515972"/>
              <a:ext cx="301423" cy="358367"/>
            </a:xfrm>
            <a:custGeom>
              <a:rect b="b" l="l" r="r" t="t"/>
              <a:pathLst>
                <a:path extrusionOk="0" h="13669" w="11497">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75"/>
            <p:cNvSpPr/>
            <p:nvPr/>
          </p:nvSpPr>
          <p:spPr>
            <a:xfrm>
              <a:off x="2443497" y="1579916"/>
              <a:ext cx="10461" cy="11536"/>
            </a:xfrm>
            <a:custGeom>
              <a:rect b="b" l="l" r="r" t="t"/>
              <a:pathLst>
                <a:path extrusionOk="0" h="440" w="399">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5"/>
            <p:cNvSpPr/>
            <p:nvPr/>
          </p:nvSpPr>
          <p:spPr>
            <a:xfrm>
              <a:off x="2464157" y="1579916"/>
              <a:ext cx="10513" cy="11536"/>
            </a:xfrm>
            <a:custGeom>
              <a:rect b="b" l="l" r="r" t="t"/>
              <a:pathLst>
                <a:path extrusionOk="0" h="440" w="401">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5"/>
            <p:cNvSpPr/>
            <p:nvPr/>
          </p:nvSpPr>
          <p:spPr>
            <a:xfrm>
              <a:off x="2484790" y="1579942"/>
              <a:ext cx="10566" cy="11509"/>
            </a:xfrm>
            <a:custGeom>
              <a:rect b="b" l="l" r="r" t="t"/>
              <a:pathLst>
                <a:path extrusionOk="0" h="439" w="403">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75"/>
            <p:cNvSpPr/>
            <p:nvPr/>
          </p:nvSpPr>
          <p:spPr>
            <a:xfrm>
              <a:off x="2505502" y="1579916"/>
              <a:ext cx="10566" cy="11536"/>
            </a:xfrm>
            <a:custGeom>
              <a:rect b="b" l="l" r="r" t="t"/>
              <a:pathLst>
                <a:path extrusionOk="0" h="440" w="403">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75"/>
            <p:cNvSpPr/>
            <p:nvPr/>
          </p:nvSpPr>
          <p:spPr>
            <a:xfrm>
              <a:off x="2328796" y="1661793"/>
              <a:ext cx="30019" cy="49971"/>
            </a:xfrm>
            <a:custGeom>
              <a:rect b="b" l="l" r="r" t="t"/>
              <a:pathLst>
                <a:path extrusionOk="0" h="1906" w="1145">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5"/>
            <p:cNvSpPr/>
            <p:nvPr/>
          </p:nvSpPr>
          <p:spPr>
            <a:xfrm>
              <a:off x="2334013" y="1644097"/>
              <a:ext cx="17487" cy="15075"/>
            </a:xfrm>
            <a:custGeom>
              <a:rect b="b" l="l" r="r" t="t"/>
              <a:pathLst>
                <a:path extrusionOk="0" h="575" w="667">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0" name="Google Shape;13830;p75"/>
          <p:cNvGrpSpPr/>
          <p:nvPr/>
        </p:nvGrpSpPr>
        <p:grpSpPr>
          <a:xfrm>
            <a:off x="2703575" y="4087256"/>
            <a:ext cx="339097" cy="358446"/>
            <a:chOff x="2703575" y="4286506"/>
            <a:chExt cx="339097" cy="358446"/>
          </a:xfrm>
        </p:grpSpPr>
        <p:sp>
          <p:nvSpPr>
            <p:cNvPr id="13831" name="Google Shape;13831;p75"/>
            <p:cNvSpPr/>
            <p:nvPr/>
          </p:nvSpPr>
          <p:spPr>
            <a:xfrm>
              <a:off x="2706616" y="4291828"/>
              <a:ext cx="163990" cy="170991"/>
            </a:xfrm>
            <a:custGeom>
              <a:rect b="b" l="l" r="r" t="t"/>
              <a:pathLst>
                <a:path extrusionOk="0" h="6522" w="6255">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5"/>
            <p:cNvSpPr/>
            <p:nvPr/>
          </p:nvSpPr>
          <p:spPr>
            <a:xfrm>
              <a:off x="2750583" y="4355222"/>
              <a:ext cx="286872" cy="284460"/>
            </a:xfrm>
            <a:custGeom>
              <a:rect b="b" l="l" r="r" t="t"/>
              <a:pathLst>
                <a:path extrusionOk="0" h="10850" w="10942">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5"/>
            <p:cNvSpPr/>
            <p:nvPr/>
          </p:nvSpPr>
          <p:spPr>
            <a:xfrm>
              <a:off x="2750583" y="4563153"/>
              <a:ext cx="79203" cy="76581"/>
            </a:xfrm>
            <a:custGeom>
              <a:rect b="b" l="l" r="r" t="t"/>
              <a:pathLst>
                <a:path extrusionOk="0" h="2921" w="3021">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5"/>
            <p:cNvSpPr/>
            <p:nvPr/>
          </p:nvSpPr>
          <p:spPr>
            <a:xfrm>
              <a:off x="2918821" y="4404118"/>
              <a:ext cx="68690" cy="65989"/>
            </a:xfrm>
            <a:custGeom>
              <a:rect b="b" l="l" r="r" t="t"/>
              <a:pathLst>
                <a:path extrusionOk="0" h="2517" w="262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5"/>
            <p:cNvSpPr/>
            <p:nvPr/>
          </p:nvSpPr>
          <p:spPr>
            <a:xfrm>
              <a:off x="2703575" y="4286506"/>
              <a:ext cx="184991" cy="181582"/>
            </a:xfrm>
            <a:custGeom>
              <a:rect b="b" l="l" r="r" t="t"/>
              <a:pathLst>
                <a:path extrusionOk="0" h="6926" w="7056">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5"/>
            <p:cNvSpPr/>
            <p:nvPr/>
          </p:nvSpPr>
          <p:spPr>
            <a:xfrm>
              <a:off x="2732729" y="4306012"/>
              <a:ext cx="117087" cy="121492"/>
            </a:xfrm>
            <a:custGeom>
              <a:rect b="b" l="l" r="r" t="t"/>
              <a:pathLst>
                <a:path extrusionOk="0" h="4634" w="4466">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75"/>
            <p:cNvSpPr/>
            <p:nvPr/>
          </p:nvSpPr>
          <p:spPr>
            <a:xfrm>
              <a:off x="2759602" y="4349428"/>
              <a:ext cx="36469" cy="44360"/>
            </a:xfrm>
            <a:custGeom>
              <a:rect b="b" l="l" r="r" t="t"/>
              <a:pathLst>
                <a:path extrusionOk="0" h="1692" w="1391">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5"/>
            <p:cNvSpPr/>
            <p:nvPr/>
          </p:nvSpPr>
          <p:spPr>
            <a:xfrm>
              <a:off x="2791587" y="4349480"/>
              <a:ext cx="25850" cy="44308"/>
            </a:xfrm>
            <a:custGeom>
              <a:rect b="b" l="l" r="r" t="t"/>
              <a:pathLst>
                <a:path extrusionOk="0" h="1690" w="986">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5"/>
            <p:cNvSpPr/>
            <p:nvPr/>
          </p:nvSpPr>
          <p:spPr>
            <a:xfrm>
              <a:off x="2825382" y="4349926"/>
              <a:ext cx="217291" cy="168579"/>
            </a:xfrm>
            <a:custGeom>
              <a:rect b="b" l="l" r="r" t="t"/>
              <a:pathLst>
                <a:path extrusionOk="0" h="6430" w="8288">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5"/>
            <p:cNvSpPr/>
            <p:nvPr/>
          </p:nvSpPr>
          <p:spPr>
            <a:xfrm>
              <a:off x="2744684" y="4505265"/>
              <a:ext cx="234122" cy="139687"/>
            </a:xfrm>
            <a:custGeom>
              <a:rect b="b" l="l" r="r" t="t"/>
              <a:pathLst>
                <a:path extrusionOk="0" h="5328" w="893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5"/>
            <p:cNvSpPr/>
            <p:nvPr/>
          </p:nvSpPr>
          <p:spPr>
            <a:xfrm>
              <a:off x="2888356" y="4371975"/>
              <a:ext cx="46982" cy="46982"/>
            </a:xfrm>
            <a:custGeom>
              <a:rect b="b" l="l" r="r" t="t"/>
              <a:pathLst>
                <a:path extrusionOk="0" h="1792" w="1792">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2" name="Google Shape;13842;p75"/>
          <p:cNvGrpSpPr/>
          <p:nvPr/>
        </p:nvGrpSpPr>
        <p:grpSpPr>
          <a:xfrm>
            <a:off x="2638346" y="1806281"/>
            <a:ext cx="358551" cy="322869"/>
            <a:chOff x="2638346" y="2005531"/>
            <a:chExt cx="358551" cy="322869"/>
          </a:xfrm>
        </p:grpSpPr>
        <p:sp>
          <p:nvSpPr>
            <p:cNvPr id="13843" name="Google Shape;13843;p75"/>
            <p:cNvSpPr/>
            <p:nvPr/>
          </p:nvSpPr>
          <p:spPr>
            <a:xfrm>
              <a:off x="2643563" y="2092416"/>
              <a:ext cx="293531" cy="230662"/>
            </a:xfrm>
            <a:custGeom>
              <a:rect b="b" l="l" r="r" t="t"/>
              <a:pathLst>
                <a:path extrusionOk="0" h="8798" w="11196">
                  <a:moveTo>
                    <a:pt x="0" y="0"/>
                  </a:moveTo>
                  <a:lnTo>
                    <a:pt x="0" y="8797"/>
                  </a:lnTo>
                  <a:lnTo>
                    <a:pt x="11195" y="8797"/>
                  </a:lnTo>
                  <a:lnTo>
                    <a:pt x="11195" y="1467"/>
                  </a:lnTo>
                  <a:lnTo>
                    <a:pt x="4531" y="1467"/>
                  </a:lnTo>
                  <a:lnTo>
                    <a:pt x="306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75"/>
            <p:cNvSpPr/>
            <p:nvPr/>
          </p:nvSpPr>
          <p:spPr>
            <a:xfrm>
              <a:off x="2643563" y="2092416"/>
              <a:ext cx="118818" cy="38461"/>
            </a:xfrm>
            <a:custGeom>
              <a:rect b="b" l="l" r="r" t="t"/>
              <a:pathLst>
                <a:path extrusionOk="0" h="1467" w="4532">
                  <a:moveTo>
                    <a:pt x="0" y="0"/>
                  </a:moveTo>
                  <a:lnTo>
                    <a:pt x="0" y="1467"/>
                  </a:lnTo>
                  <a:lnTo>
                    <a:pt x="4531" y="1467"/>
                  </a:lnTo>
                  <a:lnTo>
                    <a:pt x="3064"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5"/>
            <p:cNvSpPr/>
            <p:nvPr/>
          </p:nvSpPr>
          <p:spPr>
            <a:xfrm>
              <a:off x="2643563" y="2302628"/>
              <a:ext cx="293531" cy="20450"/>
            </a:xfrm>
            <a:custGeom>
              <a:rect b="b" l="l" r="r" t="t"/>
              <a:pathLst>
                <a:path extrusionOk="0" h="780" w="11196">
                  <a:moveTo>
                    <a:pt x="0" y="1"/>
                  </a:moveTo>
                  <a:lnTo>
                    <a:pt x="0" y="779"/>
                  </a:lnTo>
                  <a:lnTo>
                    <a:pt x="11195" y="779"/>
                  </a:lnTo>
                  <a:lnTo>
                    <a:pt x="1119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5"/>
            <p:cNvSpPr/>
            <p:nvPr/>
          </p:nvSpPr>
          <p:spPr>
            <a:xfrm>
              <a:off x="2915701" y="2136855"/>
              <a:ext cx="21184" cy="186223"/>
            </a:xfrm>
            <a:custGeom>
              <a:rect b="b" l="l" r="r" t="t"/>
              <a:pathLst>
                <a:path extrusionOk="0" h="7103" w="808">
                  <a:moveTo>
                    <a:pt x="0" y="0"/>
                  </a:moveTo>
                  <a:lnTo>
                    <a:pt x="0" y="7102"/>
                  </a:lnTo>
                  <a:lnTo>
                    <a:pt x="808" y="7102"/>
                  </a:lnTo>
                  <a:lnTo>
                    <a:pt x="8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5"/>
            <p:cNvSpPr/>
            <p:nvPr/>
          </p:nvSpPr>
          <p:spPr>
            <a:xfrm>
              <a:off x="2835370" y="2130851"/>
              <a:ext cx="101724" cy="47847"/>
            </a:xfrm>
            <a:custGeom>
              <a:rect b="b" l="l" r="r" t="t"/>
              <a:pathLst>
                <a:path extrusionOk="0" h="1825" w="388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5"/>
            <p:cNvSpPr/>
            <p:nvPr/>
          </p:nvSpPr>
          <p:spPr>
            <a:xfrm>
              <a:off x="2841243" y="2010932"/>
              <a:ext cx="150331" cy="150331"/>
            </a:xfrm>
            <a:custGeom>
              <a:rect b="b" l="l" r="r" t="t"/>
              <a:pathLst>
                <a:path extrusionOk="0" h="5734" w="5734">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5"/>
            <p:cNvSpPr/>
            <p:nvPr/>
          </p:nvSpPr>
          <p:spPr>
            <a:xfrm>
              <a:off x="2883322" y="2072176"/>
              <a:ext cx="64679" cy="46562"/>
            </a:xfrm>
            <a:custGeom>
              <a:rect b="b" l="l" r="r" t="t"/>
              <a:pathLst>
                <a:path extrusionOk="0" h="1776" w="2467">
                  <a:moveTo>
                    <a:pt x="0" y="1"/>
                  </a:moveTo>
                  <a:lnTo>
                    <a:pt x="0" y="1775"/>
                  </a:lnTo>
                  <a:lnTo>
                    <a:pt x="2467" y="1775"/>
                  </a:lnTo>
                  <a:lnTo>
                    <a:pt x="2467"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5"/>
            <p:cNvSpPr/>
            <p:nvPr/>
          </p:nvSpPr>
          <p:spPr>
            <a:xfrm>
              <a:off x="2726070" y="2207773"/>
              <a:ext cx="32221" cy="32221"/>
            </a:xfrm>
            <a:custGeom>
              <a:rect b="b" l="l" r="r" t="t"/>
              <a:pathLst>
                <a:path extrusionOk="0" h="1229" w="1229">
                  <a:moveTo>
                    <a:pt x="1" y="1"/>
                  </a:moveTo>
                  <a:lnTo>
                    <a:pt x="1" y="1228"/>
                  </a:lnTo>
                  <a:lnTo>
                    <a:pt x="1228" y="1228"/>
                  </a:lnTo>
                  <a:lnTo>
                    <a:pt x="122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5"/>
            <p:cNvSpPr/>
            <p:nvPr/>
          </p:nvSpPr>
          <p:spPr>
            <a:xfrm>
              <a:off x="2638346" y="2087199"/>
              <a:ext cx="225523" cy="241201"/>
            </a:xfrm>
            <a:custGeom>
              <a:rect b="b" l="l" r="r" t="t"/>
              <a:pathLst>
                <a:path extrusionOk="0" h="9200" w="8602">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75"/>
            <p:cNvSpPr/>
            <p:nvPr/>
          </p:nvSpPr>
          <p:spPr>
            <a:xfrm>
              <a:off x="2794052" y="2005531"/>
              <a:ext cx="202845" cy="322869"/>
            </a:xfrm>
            <a:custGeom>
              <a:rect b="b" l="l" r="r" t="t"/>
              <a:pathLst>
                <a:path extrusionOk="0" h="12315" w="7737">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75"/>
            <p:cNvSpPr/>
            <p:nvPr/>
          </p:nvSpPr>
          <p:spPr>
            <a:xfrm>
              <a:off x="2878079" y="2034475"/>
              <a:ext cx="75139" cy="89480"/>
            </a:xfrm>
            <a:custGeom>
              <a:rect b="b" l="l" r="r" t="t"/>
              <a:pathLst>
                <a:path extrusionOk="0" h="3413" w="2866">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5"/>
            <p:cNvSpPr/>
            <p:nvPr/>
          </p:nvSpPr>
          <p:spPr>
            <a:xfrm>
              <a:off x="2720852" y="2202556"/>
              <a:ext cx="42656" cy="42656"/>
            </a:xfrm>
            <a:custGeom>
              <a:rect b="b" l="l" r="r" t="t"/>
              <a:pathLst>
                <a:path extrusionOk="0" h="1627" w="1627">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5"/>
            <p:cNvSpPr/>
            <p:nvPr/>
          </p:nvSpPr>
          <p:spPr>
            <a:xfrm>
              <a:off x="2771557" y="2202556"/>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5"/>
            <p:cNvSpPr/>
            <p:nvPr/>
          </p:nvSpPr>
          <p:spPr>
            <a:xfrm>
              <a:off x="2771557" y="2218601"/>
              <a:ext cx="90031" cy="10566"/>
            </a:xfrm>
            <a:custGeom>
              <a:rect b="b" l="l" r="r" t="t"/>
              <a:pathLst>
                <a:path extrusionOk="0" h="403" w="3434">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5"/>
            <p:cNvSpPr/>
            <p:nvPr/>
          </p:nvSpPr>
          <p:spPr>
            <a:xfrm>
              <a:off x="2771557" y="2234751"/>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5"/>
            <p:cNvSpPr/>
            <p:nvPr/>
          </p:nvSpPr>
          <p:spPr>
            <a:xfrm>
              <a:off x="2906577" y="2086150"/>
              <a:ext cx="19768" cy="18614"/>
            </a:xfrm>
            <a:custGeom>
              <a:rect b="b" l="l" r="r" t="t"/>
              <a:pathLst>
                <a:path extrusionOk="0" h="710" w="754">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9" name="Google Shape;13859;p75"/>
          <p:cNvGrpSpPr/>
          <p:nvPr/>
        </p:nvGrpSpPr>
        <p:grpSpPr>
          <a:xfrm>
            <a:off x="2695605" y="2701583"/>
            <a:ext cx="221826" cy="358419"/>
            <a:chOff x="2695605" y="2900833"/>
            <a:chExt cx="221826" cy="358419"/>
          </a:xfrm>
        </p:grpSpPr>
        <p:sp>
          <p:nvSpPr>
            <p:cNvPr id="13860" name="Google Shape;13860;p75"/>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5"/>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5"/>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5"/>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5"/>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5"/>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5"/>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5"/>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5"/>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5"/>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0" name="Google Shape;13870;p75"/>
          <p:cNvGrpSpPr/>
          <p:nvPr/>
        </p:nvGrpSpPr>
        <p:grpSpPr>
          <a:xfrm>
            <a:off x="1309564" y="3182254"/>
            <a:ext cx="320509" cy="358341"/>
            <a:chOff x="1309564" y="3381504"/>
            <a:chExt cx="320509" cy="358341"/>
          </a:xfrm>
        </p:grpSpPr>
        <p:sp>
          <p:nvSpPr>
            <p:cNvPr id="13871" name="Google Shape;13871;p75"/>
            <p:cNvSpPr/>
            <p:nvPr/>
          </p:nvSpPr>
          <p:spPr>
            <a:xfrm>
              <a:off x="1324299" y="3624750"/>
              <a:ext cx="96952" cy="96979"/>
            </a:xfrm>
            <a:custGeom>
              <a:rect b="b" l="l" r="r" t="t"/>
              <a:pathLst>
                <a:path extrusionOk="0" h="3699" w="3698">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5"/>
            <p:cNvSpPr/>
            <p:nvPr/>
          </p:nvSpPr>
          <p:spPr>
            <a:xfrm>
              <a:off x="1450955" y="3563794"/>
              <a:ext cx="149859" cy="170728"/>
            </a:xfrm>
            <a:custGeom>
              <a:rect b="b" l="l" r="r" t="t"/>
              <a:pathLst>
                <a:path extrusionOk="0" h="6512" w="5716">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5"/>
            <p:cNvSpPr/>
            <p:nvPr/>
          </p:nvSpPr>
          <p:spPr>
            <a:xfrm>
              <a:off x="1497491" y="3650679"/>
              <a:ext cx="55555" cy="39982"/>
            </a:xfrm>
            <a:custGeom>
              <a:rect b="b" l="l" r="r" t="t"/>
              <a:pathLst>
                <a:path extrusionOk="0" h="1525" w="2119">
                  <a:moveTo>
                    <a:pt x="0" y="0"/>
                  </a:moveTo>
                  <a:lnTo>
                    <a:pt x="0" y="1525"/>
                  </a:lnTo>
                  <a:lnTo>
                    <a:pt x="2119" y="1525"/>
                  </a:lnTo>
                  <a:lnTo>
                    <a:pt x="2119"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5"/>
            <p:cNvSpPr/>
            <p:nvPr/>
          </p:nvSpPr>
          <p:spPr>
            <a:xfrm>
              <a:off x="1315358" y="3495603"/>
              <a:ext cx="195819" cy="195819"/>
            </a:xfrm>
            <a:custGeom>
              <a:rect b="b" l="l" r="r" t="t"/>
              <a:pathLst>
                <a:path extrusionOk="0" h="7469" w="7469">
                  <a:moveTo>
                    <a:pt x="6791" y="1"/>
                  </a:moveTo>
                  <a:lnTo>
                    <a:pt x="1" y="6792"/>
                  </a:lnTo>
                  <a:lnTo>
                    <a:pt x="678" y="7469"/>
                  </a:lnTo>
                  <a:lnTo>
                    <a:pt x="7469" y="678"/>
                  </a:lnTo>
                  <a:lnTo>
                    <a:pt x="679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5"/>
            <p:cNvSpPr/>
            <p:nvPr/>
          </p:nvSpPr>
          <p:spPr>
            <a:xfrm>
              <a:off x="1476124" y="3498827"/>
              <a:ext cx="31828" cy="31854"/>
            </a:xfrm>
            <a:custGeom>
              <a:rect b="b" l="l" r="r" t="t"/>
              <a:pathLst>
                <a:path extrusionOk="0" h="1215" w="1214">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75"/>
            <p:cNvSpPr/>
            <p:nvPr/>
          </p:nvSpPr>
          <p:spPr>
            <a:xfrm>
              <a:off x="1456094" y="3386748"/>
              <a:ext cx="173979" cy="153975"/>
            </a:xfrm>
            <a:custGeom>
              <a:rect b="b" l="l" r="r" t="t"/>
              <a:pathLst>
                <a:path extrusionOk="0" h="5873" w="6636">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75"/>
            <p:cNvSpPr/>
            <p:nvPr/>
          </p:nvSpPr>
          <p:spPr>
            <a:xfrm>
              <a:off x="1444034" y="3558551"/>
              <a:ext cx="157357" cy="181294"/>
            </a:xfrm>
            <a:custGeom>
              <a:rect b="b" l="l" r="r" t="t"/>
              <a:pathLst>
                <a:path extrusionOk="0" h="6915" w="6002">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5"/>
            <p:cNvSpPr/>
            <p:nvPr/>
          </p:nvSpPr>
          <p:spPr>
            <a:xfrm>
              <a:off x="1492248" y="3617540"/>
              <a:ext cx="66042" cy="78364"/>
            </a:xfrm>
            <a:custGeom>
              <a:rect b="b" l="l" r="r" t="t"/>
              <a:pathLst>
                <a:path extrusionOk="0" h="2989" w="2519">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75"/>
            <p:cNvSpPr/>
            <p:nvPr/>
          </p:nvSpPr>
          <p:spPr>
            <a:xfrm>
              <a:off x="1309564" y="3381504"/>
              <a:ext cx="317835" cy="345520"/>
            </a:xfrm>
            <a:custGeom>
              <a:rect b="b" l="l" r="r" t="t"/>
              <a:pathLst>
                <a:path extrusionOk="0" h="13179" w="12123">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75"/>
            <p:cNvSpPr/>
            <p:nvPr/>
          </p:nvSpPr>
          <p:spPr>
            <a:xfrm>
              <a:off x="1480214" y="3402452"/>
              <a:ext cx="125739" cy="122514"/>
            </a:xfrm>
            <a:custGeom>
              <a:rect b="b" l="l" r="r" t="t"/>
              <a:pathLst>
                <a:path extrusionOk="0" h="4673" w="4796">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5"/>
            <p:cNvSpPr/>
            <p:nvPr/>
          </p:nvSpPr>
          <p:spPr>
            <a:xfrm>
              <a:off x="1515424" y="3662241"/>
              <a:ext cx="19768" cy="18614"/>
            </a:xfrm>
            <a:custGeom>
              <a:rect b="b" l="l" r="r" t="t"/>
              <a:pathLst>
                <a:path extrusionOk="0" h="710" w="754">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75"/>
          <p:cNvGrpSpPr/>
          <p:nvPr/>
        </p:nvGrpSpPr>
        <p:grpSpPr>
          <a:xfrm>
            <a:off x="1309486" y="2243170"/>
            <a:ext cx="359311" cy="350554"/>
            <a:chOff x="1309486" y="2442420"/>
            <a:chExt cx="359311" cy="350554"/>
          </a:xfrm>
        </p:grpSpPr>
        <p:sp>
          <p:nvSpPr>
            <p:cNvPr id="13883" name="Google Shape;13883;p75"/>
            <p:cNvSpPr/>
            <p:nvPr/>
          </p:nvSpPr>
          <p:spPr>
            <a:xfrm>
              <a:off x="1408798" y="2595189"/>
              <a:ext cx="203028" cy="192568"/>
            </a:xfrm>
            <a:custGeom>
              <a:rect b="b" l="l" r="r" t="t"/>
              <a:pathLst>
                <a:path extrusionOk="0" h="7345" w="7744">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5"/>
            <p:cNvSpPr/>
            <p:nvPr/>
          </p:nvSpPr>
          <p:spPr>
            <a:xfrm>
              <a:off x="1466240" y="2636875"/>
              <a:ext cx="145586" cy="150882"/>
            </a:xfrm>
            <a:custGeom>
              <a:rect b="b" l="l" r="r" t="t"/>
              <a:pathLst>
                <a:path extrusionOk="0" h="5755" w="5553">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5"/>
            <p:cNvSpPr/>
            <p:nvPr/>
          </p:nvSpPr>
          <p:spPr>
            <a:xfrm>
              <a:off x="1536791" y="2595084"/>
              <a:ext cx="75034" cy="74956"/>
            </a:xfrm>
            <a:custGeom>
              <a:rect b="b" l="l" r="r" t="t"/>
              <a:pathLst>
                <a:path extrusionOk="0" h="2859" w="2862">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5"/>
            <p:cNvSpPr/>
            <p:nvPr/>
          </p:nvSpPr>
          <p:spPr>
            <a:xfrm>
              <a:off x="1544683" y="2580927"/>
              <a:ext cx="81379" cy="81405"/>
            </a:xfrm>
            <a:custGeom>
              <a:rect b="b" l="l" r="r" t="t"/>
              <a:pathLst>
                <a:path extrusionOk="0" h="3105" w="3104">
                  <a:moveTo>
                    <a:pt x="866" y="1"/>
                  </a:moveTo>
                  <a:lnTo>
                    <a:pt x="0" y="863"/>
                  </a:lnTo>
                  <a:lnTo>
                    <a:pt x="2238" y="3105"/>
                  </a:lnTo>
                  <a:lnTo>
                    <a:pt x="3104" y="2239"/>
                  </a:lnTo>
                  <a:lnTo>
                    <a:pt x="86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5"/>
            <p:cNvSpPr/>
            <p:nvPr/>
          </p:nvSpPr>
          <p:spPr>
            <a:xfrm>
              <a:off x="1591114" y="2627358"/>
              <a:ext cx="34948" cy="34895"/>
            </a:xfrm>
            <a:custGeom>
              <a:rect b="b" l="l" r="r" t="t"/>
              <a:pathLst>
                <a:path extrusionOk="0" h="1331" w="1333">
                  <a:moveTo>
                    <a:pt x="866" y="1"/>
                  </a:moveTo>
                  <a:lnTo>
                    <a:pt x="0" y="863"/>
                  </a:lnTo>
                  <a:lnTo>
                    <a:pt x="471" y="1330"/>
                  </a:lnTo>
                  <a:lnTo>
                    <a:pt x="1333" y="468"/>
                  </a:lnTo>
                  <a:lnTo>
                    <a:pt x="86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5"/>
            <p:cNvSpPr/>
            <p:nvPr/>
          </p:nvSpPr>
          <p:spPr>
            <a:xfrm>
              <a:off x="1562721" y="2543907"/>
              <a:ext cx="100387" cy="100387"/>
            </a:xfrm>
            <a:custGeom>
              <a:rect b="b" l="l" r="r" t="t"/>
              <a:pathLst>
                <a:path extrusionOk="0" h="3829" w="3829">
                  <a:moveTo>
                    <a:pt x="1358" y="0"/>
                  </a:moveTo>
                  <a:lnTo>
                    <a:pt x="0" y="1359"/>
                  </a:lnTo>
                  <a:lnTo>
                    <a:pt x="2470" y="3829"/>
                  </a:lnTo>
                  <a:lnTo>
                    <a:pt x="3828" y="2470"/>
                  </a:lnTo>
                  <a:lnTo>
                    <a:pt x="1358"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75"/>
            <p:cNvSpPr/>
            <p:nvPr/>
          </p:nvSpPr>
          <p:spPr>
            <a:xfrm>
              <a:off x="1612088" y="2593380"/>
              <a:ext cx="50914" cy="50914"/>
            </a:xfrm>
            <a:custGeom>
              <a:rect b="b" l="l" r="r" t="t"/>
              <a:pathLst>
                <a:path extrusionOk="0" h="1942" w="1942">
                  <a:moveTo>
                    <a:pt x="1359" y="0"/>
                  </a:moveTo>
                  <a:lnTo>
                    <a:pt x="1" y="1358"/>
                  </a:lnTo>
                  <a:lnTo>
                    <a:pt x="587" y="1942"/>
                  </a:lnTo>
                  <a:lnTo>
                    <a:pt x="1942" y="583"/>
                  </a:lnTo>
                  <a:lnTo>
                    <a:pt x="1359"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75"/>
            <p:cNvSpPr/>
            <p:nvPr/>
          </p:nvSpPr>
          <p:spPr>
            <a:xfrm>
              <a:off x="1366352" y="2586065"/>
              <a:ext cx="203028" cy="192672"/>
            </a:xfrm>
            <a:custGeom>
              <a:rect b="b" l="l" r="r" t="t"/>
              <a:pathLst>
                <a:path extrusionOk="0" h="7349" w="7744">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5"/>
            <p:cNvSpPr/>
            <p:nvPr/>
          </p:nvSpPr>
          <p:spPr>
            <a:xfrm>
              <a:off x="1366456" y="2627856"/>
              <a:ext cx="145586" cy="150882"/>
            </a:xfrm>
            <a:custGeom>
              <a:rect b="b" l="l" r="r" t="t"/>
              <a:pathLst>
                <a:path extrusionOk="0" h="5755" w="5553">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5"/>
            <p:cNvSpPr/>
            <p:nvPr/>
          </p:nvSpPr>
          <p:spPr>
            <a:xfrm>
              <a:off x="1366456" y="2586170"/>
              <a:ext cx="75034" cy="74851"/>
            </a:xfrm>
            <a:custGeom>
              <a:rect b="b" l="l" r="r" t="t"/>
              <a:pathLst>
                <a:path extrusionOk="0" h="2855" w="2862">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5"/>
            <p:cNvSpPr/>
            <p:nvPr/>
          </p:nvSpPr>
          <p:spPr>
            <a:xfrm>
              <a:off x="1352194" y="2571908"/>
              <a:ext cx="81327" cy="81405"/>
            </a:xfrm>
            <a:custGeom>
              <a:rect b="b" l="l" r="r" t="t"/>
              <a:pathLst>
                <a:path extrusionOk="0" h="3105" w="3102">
                  <a:moveTo>
                    <a:pt x="2239" y="1"/>
                  </a:moveTo>
                  <a:lnTo>
                    <a:pt x="1" y="2239"/>
                  </a:lnTo>
                  <a:lnTo>
                    <a:pt x="863" y="3105"/>
                  </a:lnTo>
                  <a:lnTo>
                    <a:pt x="3101" y="863"/>
                  </a:lnTo>
                  <a:lnTo>
                    <a:pt x="2239"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5"/>
            <p:cNvSpPr/>
            <p:nvPr/>
          </p:nvSpPr>
          <p:spPr>
            <a:xfrm>
              <a:off x="1352194" y="2618339"/>
              <a:ext cx="34895" cy="34974"/>
            </a:xfrm>
            <a:custGeom>
              <a:rect b="b" l="l" r="r" t="t"/>
              <a:pathLst>
                <a:path extrusionOk="0" h="1334" w="1331">
                  <a:moveTo>
                    <a:pt x="468" y="1"/>
                  </a:moveTo>
                  <a:lnTo>
                    <a:pt x="1" y="468"/>
                  </a:lnTo>
                  <a:lnTo>
                    <a:pt x="863" y="1334"/>
                  </a:lnTo>
                  <a:lnTo>
                    <a:pt x="1330" y="863"/>
                  </a:lnTo>
                  <a:lnTo>
                    <a:pt x="4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5"/>
            <p:cNvSpPr/>
            <p:nvPr/>
          </p:nvSpPr>
          <p:spPr>
            <a:xfrm>
              <a:off x="1315175" y="2534889"/>
              <a:ext cx="100387" cy="100387"/>
            </a:xfrm>
            <a:custGeom>
              <a:rect b="b" l="l" r="r" t="t"/>
              <a:pathLst>
                <a:path extrusionOk="0" h="3829" w="3829">
                  <a:moveTo>
                    <a:pt x="2470" y="0"/>
                  </a:moveTo>
                  <a:lnTo>
                    <a:pt x="0" y="2470"/>
                  </a:lnTo>
                  <a:lnTo>
                    <a:pt x="1359" y="3829"/>
                  </a:lnTo>
                  <a:lnTo>
                    <a:pt x="3829" y="1359"/>
                  </a:lnTo>
                  <a:lnTo>
                    <a:pt x="2470"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5"/>
            <p:cNvSpPr/>
            <p:nvPr/>
          </p:nvSpPr>
          <p:spPr>
            <a:xfrm>
              <a:off x="1315175" y="2584361"/>
              <a:ext cx="50914" cy="50914"/>
            </a:xfrm>
            <a:custGeom>
              <a:rect b="b" l="l" r="r" t="t"/>
              <a:pathLst>
                <a:path extrusionOk="0" h="1942" w="1942">
                  <a:moveTo>
                    <a:pt x="584" y="0"/>
                  </a:moveTo>
                  <a:lnTo>
                    <a:pt x="0" y="583"/>
                  </a:lnTo>
                  <a:lnTo>
                    <a:pt x="1359" y="1942"/>
                  </a:lnTo>
                  <a:lnTo>
                    <a:pt x="1942" y="1358"/>
                  </a:lnTo>
                  <a:lnTo>
                    <a:pt x="58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5"/>
            <p:cNvSpPr/>
            <p:nvPr/>
          </p:nvSpPr>
          <p:spPr>
            <a:xfrm>
              <a:off x="1479926" y="2447978"/>
              <a:ext cx="91552" cy="92443"/>
            </a:xfrm>
            <a:custGeom>
              <a:rect b="b" l="l" r="r" t="t"/>
              <a:pathLst>
                <a:path extrusionOk="0" h="3526" w="3492">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5"/>
            <p:cNvSpPr/>
            <p:nvPr/>
          </p:nvSpPr>
          <p:spPr>
            <a:xfrm>
              <a:off x="1399307" y="2447873"/>
              <a:ext cx="107544" cy="92548"/>
            </a:xfrm>
            <a:custGeom>
              <a:rect b="b" l="l" r="r" t="t"/>
              <a:pathLst>
                <a:path extrusionOk="0" h="3530" w="4102">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5"/>
            <p:cNvSpPr/>
            <p:nvPr/>
          </p:nvSpPr>
          <p:spPr>
            <a:xfrm>
              <a:off x="1309486" y="2529698"/>
              <a:ext cx="359311" cy="263276"/>
            </a:xfrm>
            <a:custGeom>
              <a:rect b="b" l="l" r="r" t="t"/>
              <a:pathLst>
                <a:path extrusionOk="0" h="10042" w="13705">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5"/>
            <p:cNvSpPr/>
            <p:nvPr/>
          </p:nvSpPr>
          <p:spPr>
            <a:xfrm>
              <a:off x="1400251" y="2442420"/>
              <a:ext cx="174163" cy="103271"/>
            </a:xfrm>
            <a:custGeom>
              <a:rect b="b" l="l" r="r" t="t"/>
              <a:pathLst>
                <a:path extrusionOk="0" h="3939" w="6643">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5"/>
            <p:cNvSpPr/>
            <p:nvPr/>
          </p:nvSpPr>
          <p:spPr>
            <a:xfrm>
              <a:off x="1433285" y="2486045"/>
              <a:ext cx="10487" cy="11169"/>
            </a:xfrm>
            <a:custGeom>
              <a:rect b="b" l="l" r="r" t="t"/>
              <a:pathLst>
                <a:path extrusionOk="0" h="426" w="40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5"/>
            <p:cNvSpPr/>
            <p:nvPr/>
          </p:nvSpPr>
          <p:spPr>
            <a:xfrm>
              <a:off x="1448150" y="2486045"/>
              <a:ext cx="10513" cy="11169"/>
            </a:xfrm>
            <a:custGeom>
              <a:rect b="b" l="l" r="r" t="t"/>
              <a:pathLst>
                <a:path extrusionOk="0" h="426" w="401">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5"/>
            <p:cNvSpPr/>
            <p:nvPr/>
          </p:nvSpPr>
          <p:spPr>
            <a:xfrm>
              <a:off x="1463015" y="2486045"/>
              <a:ext cx="10566" cy="11169"/>
            </a:xfrm>
            <a:custGeom>
              <a:rect b="b" l="l" r="r" t="t"/>
              <a:pathLst>
                <a:path extrusionOk="0" h="426" w="403">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5"/>
            <p:cNvSpPr/>
            <p:nvPr/>
          </p:nvSpPr>
          <p:spPr>
            <a:xfrm>
              <a:off x="1506038" y="2486045"/>
              <a:ext cx="10461" cy="11221"/>
            </a:xfrm>
            <a:custGeom>
              <a:rect b="b" l="l" r="r" t="t"/>
              <a:pathLst>
                <a:path extrusionOk="0" h="428" w="399">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5"/>
            <p:cNvSpPr/>
            <p:nvPr/>
          </p:nvSpPr>
          <p:spPr>
            <a:xfrm>
              <a:off x="1520851" y="2486045"/>
              <a:ext cx="10566" cy="11221"/>
            </a:xfrm>
            <a:custGeom>
              <a:rect b="b" l="l" r="r" t="t"/>
              <a:pathLst>
                <a:path extrusionOk="0" h="428" w="403">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5"/>
            <p:cNvSpPr/>
            <p:nvPr/>
          </p:nvSpPr>
          <p:spPr>
            <a:xfrm>
              <a:off x="1535743" y="2486045"/>
              <a:ext cx="10487" cy="11221"/>
            </a:xfrm>
            <a:custGeom>
              <a:rect b="b" l="l" r="r" t="t"/>
              <a:pathLst>
                <a:path extrusionOk="0" h="428" w="40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7" name="Google Shape;13907;p75"/>
          <p:cNvGrpSpPr/>
          <p:nvPr/>
        </p:nvGrpSpPr>
        <p:grpSpPr>
          <a:xfrm>
            <a:off x="3125755" y="3182254"/>
            <a:ext cx="278115" cy="358341"/>
            <a:chOff x="3125755" y="3381504"/>
            <a:chExt cx="278115" cy="358341"/>
          </a:xfrm>
        </p:grpSpPr>
        <p:sp>
          <p:nvSpPr>
            <p:cNvPr id="13908" name="Google Shape;13908;p75"/>
            <p:cNvSpPr/>
            <p:nvPr/>
          </p:nvSpPr>
          <p:spPr>
            <a:xfrm>
              <a:off x="3190670" y="3505775"/>
              <a:ext cx="149859" cy="173298"/>
            </a:xfrm>
            <a:custGeom>
              <a:rect b="b" l="l" r="r" t="t"/>
              <a:pathLst>
                <a:path extrusionOk="0" h="6610" w="5716">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5"/>
            <p:cNvSpPr/>
            <p:nvPr/>
          </p:nvSpPr>
          <p:spPr>
            <a:xfrm>
              <a:off x="3190670" y="3505775"/>
              <a:ext cx="90713" cy="173219"/>
            </a:xfrm>
            <a:custGeom>
              <a:rect b="b" l="l" r="r" t="t"/>
              <a:pathLst>
                <a:path extrusionOk="0" h="6607" w="346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5"/>
            <p:cNvSpPr/>
            <p:nvPr/>
          </p:nvSpPr>
          <p:spPr>
            <a:xfrm>
              <a:off x="3253828" y="3633952"/>
              <a:ext cx="21944" cy="45042"/>
            </a:xfrm>
            <a:custGeom>
              <a:rect b="b" l="l" r="r" t="t"/>
              <a:pathLst>
                <a:path extrusionOk="0" h="1718" w="837">
                  <a:moveTo>
                    <a:pt x="0" y="1"/>
                  </a:moveTo>
                  <a:lnTo>
                    <a:pt x="0" y="1717"/>
                  </a:lnTo>
                  <a:lnTo>
                    <a:pt x="837" y="1717"/>
                  </a:lnTo>
                  <a:lnTo>
                    <a:pt x="83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5"/>
            <p:cNvSpPr/>
            <p:nvPr/>
          </p:nvSpPr>
          <p:spPr>
            <a:xfrm>
              <a:off x="3175962" y="3667957"/>
              <a:ext cx="179301" cy="34764"/>
            </a:xfrm>
            <a:custGeom>
              <a:rect b="b" l="l" r="r" t="t"/>
              <a:pathLst>
                <a:path extrusionOk="0" h="1326" w="6839">
                  <a:moveTo>
                    <a:pt x="0" y="0"/>
                  </a:moveTo>
                  <a:lnTo>
                    <a:pt x="0" y="1326"/>
                  </a:lnTo>
                  <a:lnTo>
                    <a:pt x="6838" y="1326"/>
                  </a:lnTo>
                  <a:lnTo>
                    <a:pt x="68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5"/>
            <p:cNvSpPr/>
            <p:nvPr/>
          </p:nvSpPr>
          <p:spPr>
            <a:xfrm>
              <a:off x="3175962" y="3667957"/>
              <a:ext cx="14734" cy="34764"/>
            </a:xfrm>
            <a:custGeom>
              <a:rect b="b" l="l" r="r" t="t"/>
              <a:pathLst>
                <a:path extrusionOk="0" h="1326" w="562">
                  <a:moveTo>
                    <a:pt x="0" y="0"/>
                  </a:moveTo>
                  <a:lnTo>
                    <a:pt x="0" y="1326"/>
                  </a:lnTo>
                  <a:lnTo>
                    <a:pt x="562" y="1326"/>
                  </a:lnTo>
                  <a:lnTo>
                    <a:pt x="5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5"/>
            <p:cNvSpPr/>
            <p:nvPr/>
          </p:nvSpPr>
          <p:spPr>
            <a:xfrm>
              <a:off x="3160467" y="3693492"/>
              <a:ext cx="210369" cy="41057"/>
            </a:xfrm>
            <a:custGeom>
              <a:rect b="b" l="l" r="r" t="t"/>
              <a:pathLst>
                <a:path extrusionOk="0" h="1566" w="8024">
                  <a:moveTo>
                    <a:pt x="1" y="1"/>
                  </a:moveTo>
                  <a:lnTo>
                    <a:pt x="1" y="1565"/>
                  </a:lnTo>
                  <a:lnTo>
                    <a:pt x="8023" y="1565"/>
                  </a:lnTo>
                  <a:lnTo>
                    <a:pt x="8023"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5"/>
            <p:cNvSpPr/>
            <p:nvPr/>
          </p:nvSpPr>
          <p:spPr>
            <a:xfrm>
              <a:off x="3160467" y="3693492"/>
              <a:ext cx="15521" cy="41057"/>
            </a:xfrm>
            <a:custGeom>
              <a:rect b="b" l="l" r="r" t="t"/>
              <a:pathLst>
                <a:path extrusionOk="0" h="1566" w="592">
                  <a:moveTo>
                    <a:pt x="1" y="1"/>
                  </a:moveTo>
                  <a:lnTo>
                    <a:pt x="1" y="1565"/>
                  </a:lnTo>
                  <a:lnTo>
                    <a:pt x="591" y="1565"/>
                  </a:lnTo>
                  <a:lnTo>
                    <a:pt x="59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5"/>
            <p:cNvSpPr/>
            <p:nvPr/>
          </p:nvSpPr>
          <p:spPr>
            <a:xfrm>
              <a:off x="3238255" y="3592372"/>
              <a:ext cx="53195" cy="53195"/>
            </a:xfrm>
            <a:custGeom>
              <a:rect b="b" l="l" r="r" t="t"/>
              <a:pathLst>
                <a:path extrusionOk="0" h="2029" w="2029">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5"/>
            <p:cNvSpPr/>
            <p:nvPr/>
          </p:nvSpPr>
          <p:spPr>
            <a:xfrm>
              <a:off x="3278158" y="3523524"/>
              <a:ext cx="46956" cy="47637"/>
            </a:xfrm>
            <a:custGeom>
              <a:rect b="b" l="l" r="r" t="t"/>
              <a:pathLst>
                <a:path extrusionOk="0" h="1817" w="1791">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5"/>
            <p:cNvSpPr/>
            <p:nvPr/>
          </p:nvSpPr>
          <p:spPr>
            <a:xfrm>
              <a:off x="3155172" y="3501502"/>
              <a:ext cx="220882" cy="238343"/>
            </a:xfrm>
            <a:custGeom>
              <a:rect b="b" l="l" r="r" t="t"/>
              <a:pathLst>
                <a:path extrusionOk="0" h="9091" w="8425">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5"/>
            <p:cNvSpPr/>
            <p:nvPr/>
          </p:nvSpPr>
          <p:spPr>
            <a:xfrm>
              <a:off x="3260382" y="3381504"/>
              <a:ext cx="10461" cy="99994"/>
            </a:xfrm>
            <a:custGeom>
              <a:rect b="b" l="l" r="r" t="t"/>
              <a:pathLst>
                <a:path extrusionOk="0" h="3814" w="399">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5"/>
            <p:cNvSpPr/>
            <p:nvPr/>
          </p:nvSpPr>
          <p:spPr>
            <a:xfrm>
              <a:off x="3183801" y="3399725"/>
              <a:ext cx="57311" cy="88772"/>
            </a:xfrm>
            <a:custGeom>
              <a:rect b="b" l="l" r="r" t="t"/>
              <a:pathLst>
                <a:path extrusionOk="0" h="3386" w="2186">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5"/>
            <p:cNvSpPr/>
            <p:nvPr/>
          </p:nvSpPr>
          <p:spPr>
            <a:xfrm>
              <a:off x="3125755" y="3452790"/>
              <a:ext cx="93990" cy="52435"/>
            </a:xfrm>
            <a:custGeom>
              <a:rect b="b" l="l" r="r" t="t"/>
              <a:pathLst>
                <a:path extrusionOk="0" h="2000" w="3585">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5"/>
            <p:cNvSpPr/>
            <p:nvPr/>
          </p:nvSpPr>
          <p:spPr>
            <a:xfrm>
              <a:off x="3291031" y="3399725"/>
              <a:ext cx="56420" cy="88720"/>
            </a:xfrm>
            <a:custGeom>
              <a:rect b="b" l="l" r="r" t="t"/>
              <a:pathLst>
                <a:path extrusionOk="0" h="3384" w="2152">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75"/>
            <p:cNvSpPr/>
            <p:nvPr/>
          </p:nvSpPr>
          <p:spPr>
            <a:xfrm>
              <a:off x="3310956" y="3452790"/>
              <a:ext cx="92915" cy="52566"/>
            </a:xfrm>
            <a:custGeom>
              <a:rect b="b" l="l" r="r" t="t"/>
              <a:pathLst>
                <a:path extrusionOk="0" h="2005" w="3544">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3" name="Google Shape;13923;p75"/>
          <p:cNvGrpSpPr/>
          <p:nvPr/>
        </p:nvGrpSpPr>
        <p:grpSpPr>
          <a:xfrm>
            <a:off x="1298081" y="1797341"/>
            <a:ext cx="358577" cy="341011"/>
            <a:chOff x="1298081" y="1996591"/>
            <a:chExt cx="358577" cy="341011"/>
          </a:xfrm>
        </p:grpSpPr>
        <p:sp>
          <p:nvSpPr>
            <p:cNvPr id="13924" name="Google Shape;13924;p75"/>
            <p:cNvSpPr/>
            <p:nvPr/>
          </p:nvSpPr>
          <p:spPr>
            <a:xfrm>
              <a:off x="1512488" y="2001677"/>
              <a:ext cx="142649" cy="148575"/>
            </a:xfrm>
            <a:custGeom>
              <a:rect b="b" l="l" r="r" t="t"/>
              <a:pathLst>
                <a:path extrusionOk="0" h="5667" w="5441">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5"/>
            <p:cNvSpPr/>
            <p:nvPr/>
          </p:nvSpPr>
          <p:spPr>
            <a:xfrm>
              <a:off x="1348602" y="2034868"/>
              <a:ext cx="165721" cy="165721"/>
            </a:xfrm>
            <a:custGeom>
              <a:rect b="b" l="l" r="r" t="t"/>
              <a:pathLst>
                <a:path extrusionOk="0" h="6321" w="6321">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5"/>
            <p:cNvSpPr/>
            <p:nvPr/>
          </p:nvSpPr>
          <p:spPr>
            <a:xfrm>
              <a:off x="1406333" y="2166664"/>
              <a:ext cx="50259" cy="90503"/>
            </a:xfrm>
            <a:custGeom>
              <a:rect b="b" l="l" r="r" t="t"/>
              <a:pathLst>
                <a:path extrusionOk="0" h="3452" w="1917">
                  <a:moveTo>
                    <a:pt x="0" y="0"/>
                  </a:moveTo>
                  <a:lnTo>
                    <a:pt x="0" y="2630"/>
                  </a:lnTo>
                  <a:lnTo>
                    <a:pt x="956" y="3452"/>
                  </a:lnTo>
                  <a:lnTo>
                    <a:pt x="960" y="3452"/>
                  </a:lnTo>
                  <a:lnTo>
                    <a:pt x="1916" y="2630"/>
                  </a:lnTo>
                  <a:lnTo>
                    <a:pt x="191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5"/>
            <p:cNvSpPr/>
            <p:nvPr/>
          </p:nvSpPr>
          <p:spPr>
            <a:xfrm>
              <a:off x="1303403" y="2222874"/>
              <a:ext cx="256119" cy="109510"/>
            </a:xfrm>
            <a:custGeom>
              <a:rect b="b" l="l" r="r" t="t"/>
              <a:pathLst>
                <a:path extrusionOk="0" h="4177" w="9769">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5"/>
            <p:cNvSpPr/>
            <p:nvPr/>
          </p:nvSpPr>
          <p:spPr>
            <a:xfrm>
              <a:off x="1497491" y="2235983"/>
              <a:ext cx="62031" cy="96402"/>
            </a:xfrm>
            <a:custGeom>
              <a:rect b="b" l="l" r="r" t="t"/>
              <a:pathLst>
                <a:path extrusionOk="0" h="3677" w="2366">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5"/>
            <p:cNvSpPr/>
            <p:nvPr/>
          </p:nvSpPr>
          <p:spPr>
            <a:xfrm>
              <a:off x="1303403" y="2235983"/>
              <a:ext cx="62031" cy="96402"/>
            </a:xfrm>
            <a:custGeom>
              <a:rect b="b" l="l" r="r" t="t"/>
              <a:pathLst>
                <a:path extrusionOk="0" h="3677" w="2366">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5"/>
            <p:cNvSpPr/>
            <p:nvPr/>
          </p:nvSpPr>
          <p:spPr>
            <a:xfrm>
              <a:off x="1406333" y="2222874"/>
              <a:ext cx="25195" cy="47401"/>
            </a:xfrm>
            <a:custGeom>
              <a:rect b="b" l="l" r="r" t="t"/>
              <a:pathLst>
                <a:path extrusionOk="0" h="1808" w="961">
                  <a:moveTo>
                    <a:pt x="0" y="0"/>
                  </a:moveTo>
                  <a:lnTo>
                    <a:pt x="0" y="1808"/>
                  </a:lnTo>
                  <a:lnTo>
                    <a:pt x="960" y="674"/>
                  </a:lnTo>
                  <a:lnTo>
                    <a:pt x="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75"/>
            <p:cNvSpPr/>
            <p:nvPr/>
          </p:nvSpPr>
          <p:spPr>
            <a:xfrm>
              <a:off x="1431397" y="2222874"/>
              <a:ext cx="25195" cy="47401"/>
            </a:xfrm>
            <a:custGeom>
              <a:rect b="b" l="l" r="r" t="t"/>
              <a:pathLst>
                <a:path extrusionOk="0" h="1808" w="961">
                  <a:moveTo>
                    <a:pt x="960" y="0"/>
                  </a:moveTo>
                  <a:lnTo>
                    <a:pt x="0" y="674"/>
                  </a:lnTo>
                  <a:lnTo>
                    <a:pt x="960" y="1808"/>
                  </a:lnTo>
                  <a:lnTo>
                    <a:pt x="96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75"/>
            <p:cNvSpPr/>
            <p:nvPr/>
          </p:nvSpPr>
          <p:spPr>
            <a:xfrm>
              <a:off x="1474787" y="2288864"/>
              <a:ext cx="52147" cy="19873"/>
            </a:xfrm>
            <a:custGeom>
              <a:rect b="b" l="l" r="r" t="t"/>
              <a:pathLst>
                <a:path extrusionOk="0" h="758" w="1989">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5"/>
            <p:cNvSpPr/>
            <p:nvPr/>
          </p:nvSpPr>
          <p:spPr>
            <a:xfrm>
              <a:off x="1378228" y="2055842"/>
              <a:ext cx="106469" cy="145717"/>
            </a:xfrm>
            <a:custGeom>
              <a:rect b="b" l="l" r="r" t="t"/>
              <a:pathLst>
                <a:path extrusionOk="0" h="5558" w="4061">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5"/>
            <p:cNvSpPr/>
            <p:nvPr/>
          </p:nvSpPr>
          <p:spPr>
            <a:xfrm>
              <a:off x="1420569" y="2205125"/>
              <a:ext cx="21682" cy="21656"/>
            </a:xfrm>
            <a:custGeom>
              <a:rect b="b" l="l" r="r" t="t"/>
              <a:pathLst>
                <a:path extrusionOk="0" h="826" w="827">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5"/>
            <p:cNvSpPr/>
            <p:nvPr/>
          </p:nvSpPr>
          <p:spPr>
            <a:xfrm>
              <a:off x="1345849" y="2104948"/>
              <a:ext cx="21000" cy="45409"/>
            </a:xfrm>
            <a:custGeom>
              <a:rect b="b" l="l" r="r" t="t"/>
              <a:pathLst>
                <a:path extrusionOk="0" h="1732" w="801">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5"/>
            <p:cNvSpPr/>
            <p:nvPr/>
          </p:nvSpPr>
          <p:spPr>
            <a:xfrm>
              <a:off x="1496049" y="2104948"/>
              <a:ext cx="21026" cy="45409"/>
            </a:xfrm>
            <a:custGeom>
              <a:rect b="b" l="l" r="r" t="t"/>
              <a:pathLst>
                <a:path extrusionOk="0" h="1732" w="802">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5"/>
            <p:cNvSpPr/>
            <p:nvPr/>
          </p:nvSpPr>
          <p:spPr>
            <a:xfrm>
              <a:off x="1499012" y="1996591"/>
              <a:ext cx="157646" cy="158930"/>
            </a:xfrm>
            <a:custGeom>
              <a:rect b="b" l="l" r="r" t="t"/>
              <a:pathLst>
                <a:path extrusionOk="0" h="6062" w="6013">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5"/>
            <p:cNvSpPr/>
            <p:nvPr/>
          </p:nvSpPr>
          <p:spPr>
            <a:xfrm>
              <a:off x="1568410" y="2049498"/>
              <a:ext cx="31461" cy="53484"/>
            </a:xfrm>
            <a:custGeom>
              <a:rect b="b" l="l" r="r" t="t"/>
              <a:pathLst>
                <a:path extrusionOk="0" h="2040" w="120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5"/>
            <p:cNvSpPr/>
            <p:nvPr/>
          </p:nvSpPr>
          <p:spPr>
            <a:xfrm>
              <a:off x="1573915" y="2033191"/>
              <a:ext cx="17985" cy="15468"/>
            </a:xfrm>
            <a:custGeom>
              <a:rect b="b" l="l" r="r" t="t"/>
              <a:pathLst>
                <a:path extrusionOk="0" h="590" w="686">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5"/>
            <p:cNvSpPr/>
            <p:nvPr/>
          </p:nvSpPr>
          <p:spPr>
            <a:xfrm>
              <a:off x="1298081" y="2029546"/>
              <a:ext cx="266737" cy="308056"/>
            </a:xfrm>
            <a:custGeom>
              <a:rect b="b" l="l" r="r" t="t"/>
              <a:pathLst>
                <a:path extrusionOk="0" h="11750" w="10174">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5"/>
            <p:cNvSpPr/>
            <p:nvPr/>
          </p:nvSpPr>
          <p:spPr>
            <a:xfrm>
              <a:off x="1426180" y="2266657"/>
              <a:ext cx="10461" cy="11588"/>
            </a:xfrm>
            <a:custGeom>
              <a:rect b="b" l="l" r="r" t="t"/>
              <a:pathLst>
                <a:path extrusionOk="0" h="442" w="399">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5"/>
            <p:cNvSpPr/>
            <p:nvPr/>
          </p:nvSpPr>
          <p:spPr>
            <a:xfrm>
              <a:off x="1426180" y="2284721"/>
              <a:ext cx="10461" cy="11614"/>
            </a:xfrm>
            <a:custGeom>
              <a:rect b="b" l="l" r="r" t="t"/>
              <a:pathLst>
                <a:path extrusionOk="0" h="443" w="399">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5"/>
            <p:cNvSpPr/>
            <p:nvPr/>
          </p:nvSpPr>
          <p:spPr>
            <a:xfrm>
              <a:off x="1469570" y="2283646"/>
              <a:ext cx="62607" cy="30307"/>
            </a:xfrm>
            <a:custGeom>
              <a:rect b="b" l="l" r="r" t="t"/>
              <a:pathLst>
                <a:path extrusionOk="0" h="1156" w="2388">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5"/>
            <p:cNvSpPr/>
            <p:nvPr/>
          </p:nvSpPr>
          <p:spPr>
            <a:xfrm>
              <a:off x="1420464" y="2119577"/>
              <a:ext cx="23596" cy="36101"/>
            </a:xfrm>
            <a:custGeom>
              <a:rect b="b" l="l" r="r" t="t"/>
              <a:pathLst>
                <a:path extrusionOk="0" h="1377" w="90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75"/>
          <p:cNvGrpSpPr/>
          <p:nvPr/>
        </p:nvGrpSpPr>
        <p:grpSpPr>
          <a:xfrm>
            <a:off x="3985322" y="3188153"/>
            <a:ext cx="358682" cy="346386"/>
            <a:chOff x="3985322" y="3387403"/>
            <a:chExt cx="358682" cy="346386"/>
          </a:xfrm>
        </p:grpSpPr>
        <p:sp>
          <p:nvSpPr>
            <p:cNvPr id="13946" name="Google Shape;13946;p75"/>
            <p:cNvSpPr/>
            <p:nvPr/>
          </p:nvSpPr>
          <p:spPr>
            <a:xfrm>
              <a:off x="4049319" y="3512906"/>
              <a:ext cx="33270" cy="33244"/>
            </a:xfrm>
            <a:custGeom>
              <a:rect b="b" l="l" r="r" t="t"/>
              <a:pathLst>
                <a:path extrusionOk="0" h="1268" w="1269">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5"/>
            <p:cNvSpPr/>
            <p:nvPr/>
          </p:nvSpPr>
          <p:spPr>
            <a:xfrm>
              <a:off x="4156444" y="3512906"/>
              <a:ext cx="33244" cy="33244"/>
            </a:xfrm>
            <a:custGeom>
              <a:rect b="b" l="l" r="r" t="t"/>
              <a:pathLst>
                <a:path extrusionOk="0" h="1268" w="1268">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5"/>
            <p:cNvSpPr/>
            <p:nvPr/>
          </p:nvSpPr>
          <p:spPr>
            <a:xfrm>
              <a:off x="4199152" y="3392620"/>
              <a:ext cx="143593" cy="149728"/>
            </a:xfrm>
            <a:custGeom>
              <a:rect b="b" l="l" r="r" t="t"/>
              <a:pathLst>
                <a:path extrusionOk="0" h="5711" w="5477">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75"/>
            <p:cNvSpPr/>
            <p:nvPr/>
          </p:nvSpPr>
          <p:spPr>
            <a:xfrm>
              <a:off x="4094230" y="3561802"/>
              <a:ext cx="50547" cy="91080"/>
            </a:xfrm>
            <a:custGeom>
              <a:rect b="b" l="l" r="r" t="t"/>
              <a:pathLst>
                <a:path extrusionOk="0" h="3474" w="1928">
                  <a:moveTo>
                    <a:pt x="1" y="0"/>
                  </a:moveTo>
                  <a:lnTo>
                    <a:pt x="1" y="2644"/>
                  </a:lnTo>
                  <a:lnTo>
                    <a:pt x="964" y="3473"/>
                  </a:lnTo>
                  <a:lnTo>
                    <a:pt x="968" y="3473"/>
                  </a:lnTo>
                  <a:lnTo>
                    <a:pt x="1928" y="2644"/>
                  </a:lnTo>
                  <a:lnTo>
                    <a:pt x="192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5"/>
            <p:cNvSpPr/>
            <p:nvPr/>
          </p:nvSpPr>
          <p:spPr>
            <a:xfrm>
              <a:off x="3990645" y="3618379"/>
              <a:ext cx="257718" cy="110166"/>
            </a:xfrm>
            <a:custGeom>
              <a:rect b="b" l="l" r="r" t="t"/>
              <a:pathLst>
                <a:path extrusionOk="0" h="4202" w="983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5"/>
            <p:cNvSpPr/>
            <p:nvPr/>
          </p:nvSpPr>
          <p:spPr>
            <a:xfrm>
              <a:off x="4065941" y="3443115"/>
              <a:ext cx="107125" cy="147185"/>
            </a:xfrm>
            <a:custGeom>
              <a:rect b="b" l="l" r="r" t="t"/>
              <a:pathLst>
                <a:path extrusionOk="0" h="5614" w="4086">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5"/>
            <p:cNvSpPr/>
            <p:nvPr/>
          </p:nvSpPr>
          <p:spPr>
            <a:xfrm>
              <a:off x="4065941" y="3443377"/>
              <a:ext cx="36967" cy="48371"/>
            </a:xfrm>
            <a:custGeom>
              <a:rect b="b" l="l" r="r" t="t"/>
              <a:pathLst>
                <a:path extrusionOk="0" h="1845" w="141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5"/>
            <p:cNvSpPr/>
            <p:nvPr/>
          </p:nvSpPr>
          <p:spPr>
            <a:xfrm>
              <a:off x="4102882" y="3443115"/>
              <a:ext cx="70184" cy="69791"/>
            </a:xfrm>
            <a:custGeom>
              <a:rect b="b" l="l" r="r" t="t"/>
              <a:pathLst>
                <a:path extrusionOk="0" h="2662" w="2677">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5"/>
            <p:cNvSpPr/>
            <p:nvPr/>
          </p:nvSpPr>
          <p:spPr>
            <a:xfrm>
              <a:off x="4101545" y="3636129"/>
              <a:ext cx="36023" cy="92417"/>
            </a:xfrm>
            <a:custGeom>
              <a:rect b="b" l="l" r="r" t="t"/>
              <a:pathLst>
                <a:path extrusionOk="0" h="3525" w="1374">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5"/>
            <p:cNvSpPr/>
            <p:nvPr/>
          </p:nvSpPr>
          <p:spPr>
            <a:xfrm>
              <a:off x="4094230" y="3618379"/>
              <a:ext cx="25379" cy="47690"/>
            </a:xfrm>
            <a:custGeom>
              <a:rect b="b" l="l" r="r" t="t"/>
              <a:pathLst>
                <a:path extrusionOk="0" h="1819" w="968">
                  <a:moveTo>
                    <a:pt x="1" y="1"/>
                  </a:moveTo>
                  <a:lnTo>
                    <a:pt x="1" y="1819"/>
                  </a:lnTo>
                  <a:lnTo>
                    <a:pt x="968" y="678"/>
                  </a:lnTo>
                  <a:lnTo>
                    <a:pt x="1"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5"/>
            <p:cNvSpPr/>
            <p:nvPr/>
          </p:nvSpPr>
          <p:spPr>
            <a:xfrm>
              <a:off x="4119504" y="3618379"/>
              <a:ext cx="25274" cy="47690"/>
            </a:xfrm>
            <a:custGeom>
              <a:rect b="b" l="l" r="r" t="t"/>
              <a:pathLst>
                <a:path extrusionOk="0" h="1819" w="964">
                  <a:moveTo>
                    <a:pt x="964" y="1"/>
                  </a:moveTo>
                  <a:lnTo>
                    <a:pt x="0" y="678"/>
                  </a:lnTo>
                  <a:lnTo>
                    <a:pt x="964" y="1819"/>
                  </a:lnTo>
                  <a:lnTo>
                    <a:pt x="96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5"/>
            <p:cNvSpPr/>
            <p:nvPr/>
          </p:nvSpPr>
          <p:spPr>
            <a:xfrm>
              <a:off x="3990645" y="3618379"/>
              <a:ext cx="103612" cy="110166"/>
            </a:xfrm>
            <a:custGeom>
              <a:rect b="b" l="l" r="r" t="t"/>
              <a:pathLst>
                <a:path extrusionOk="0" h="4202" w="3952">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5"/>
            <p:cNvSpPr/>
            <p:nvPr/>
          </p:nvSpPr>
          <p:spPr>
            <a:xfrm>
              <a:off x="3990645" y="3630544"/>
              <a:ext cx="65544" cy="98001"/>
            </a:xfrm>
            <a:custGeom>
              <a:rect b="b" l="l" r="r" t="t"/>
              <a:pathLst>
                <a:path extrusionOk="0" h="3738" w="250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5"/>
            <p:cNvSpPr/>
            <p:nvPr/>
          </p:nvSpPr>
          <p:spPr>
            <a:xfrm>
              <a:off x="4144751" y="3618379"/>
              <a:ext cx="103612" cy="110166"/>
            </a:xfrm>
            <a:custGeom>
              <a:rect b="b" l="l" r="r" t="t"/>
              <a:pathLst>
                <a:path extrusionOk="0" h="4202" w="3952">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75"/>
            <p:cNvSpPr/>
            <p:nvPr/>
          </p:nvSpPr>
          <p:spPr>
            <a:xfrm>
              <a:off x="4182845" y="3630544"/>
              <a:ext cx="65518" cy="98001"/>
            </a:xfrm>
            <a:custGeom>
              <a:rect b="b" l="l" r="r" t="t"/>
              <a:pathLst>
                <a:path extrusionOk="0" h="3738" w="2499">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5"/>
            <p:cNvSpPr/>
            <p:nvPr/>
          </p:nvSpPr>
          <p:spPr>
            <a:xfrm>
              <a:off x="4184838" y="3387403"/>
              <a:ext cx="159166" cy="160110"/>
            </a:xfrm>
            <a:custGeom>
              <a:rect b="b" l="l" r="r" t="t"/>
              <a:pathLst>
                <a:path extrusionOk="0" h="6107" w="6071">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75"/>
            <p:cNvSpPr/>
            <p:nvPr/>
          </p:nvSpPr>
          <p:spPr>
            <a:xfrm>
              <a:off x="4108020" y="3511491"/>
              <a:ext cx="23753" cy="36180"/>
            </a:xfrm>
            <a:custGeom>
              <a:rect b="b" l="l" r="r" t="t"/>
              <a:pathLst>
                <a:path extrusionOk="0" h="1380" w="906">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5"/>
            <p:cNvSpPr/>
            <p:nvPr/>
          </p:nvSpPr>
          <p:spPr>
            <a:xfrm>
              <a:off x="3985322" y="3437793"/>
              <a:ext cx="268284" cy="295996"/>
            </a:xfrm>
            <a:custGeom>
              <a:rect b="b" l="l" r="r" t="t"/>
              <a:pathLst>
                <a:path extrusionOk="0" h="11290" w="10233">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5"/>
            <p:cNvSpPr/>
            <p:nvPr/>
          </p:nvSpPr>
          <p:spPr>
            <a:xfrm>
              <a:off x="4250250" y="3417711"/>
              <a:ext cx="43809" cy="63289"/>
            </a:xfrm>
            <a:custGeom>
              <a:rect b="b" l="l" r="r" t="t"/>
              <a:pathLst>
                <a:path extrusionOk="0" h="2414" w="1671">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5"/>
            <p:cNvSpPr/>
            <p:nvPr/>
          </p:nvSpPr>
          <p:spPr>
            <a:xfrm>
              <a:off x="4261655" y="3486112"/>
              <a:ext cx="16438" cy="14105"/>
            </a:xfrm>
            <a:custGeom>
              <a:rect b="b" l="l" r="r" t="t"/>
              <a:pathLst>
                <a:path extrusionOk="0" h="538" w="627">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75"/>
          <p:cNvGrpSpPr/>
          <p:nvPr/>
        </p:nvGrpSpPr>
        <p:grpSpPr>
          <a:xfrm>
            <a:off x="2162341" y="4087361"/>
            <a:ext cx="351341" cy="358262"/>
            <a:chOff x="2162341" y="4286611"/>
            <a:chExt cx="351341" cy="358262"/>
          </a:xfrm>
        </p:grpSpPr>
        <p:sp>
          <p:nvSpPr>
            <p:cNvPr id="13967" name="Google Shape;13967;p75"/>
            <p:cNvSpPr/>
            <p:nvPr/>
          </p:nvSpPr>
          <p:spPr>
            <a:xfrm>
              <a:off x="2168423" y="4380181"/>
              <a:ext cx="266658" cy="259475"/>
            </a:xfrm>
            <a:custGeom>
              <a:rect b="b" l="l" r="r" t="t"/>
              <a:pathLst>
                <a:path extrusionOk="0" h="9897" w="10171">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5"/>
            <p:cNvSpPr/>
            <p:nvPr/>
          </p:nvSpPr>
          <p:spPr>
            <a:xfrm>
              <a:off x="2209716" y="4380181"/>
              <a:ext cx="54821" cy="70289"/>
            </a:xfrm>
            <a:custGeom>
              <a:rect b="b" l="l" r="r" t="t"/>
              <a:pathLst>
                <a:path extrusionOk="0" h="2681" w="2091">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5"/>
            <p:cNvSpPr/>
            <p:nvPr/>
          </p:nvSpPr>
          <p:spPr>
            <a:xfrm>
              <a:off x="2364871" y="4550805"/>
              <a:ext cx="70210" cy="54821"/>
            </a:xfrm>
            <a:custGeom>
              <a:rect b="b" l="l" r="r" t="t"/>
              <a:pathLst>
                <a:path extrusionOk="0" h="2091" w="2678">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5"/>
            <p:cNvSpPr/>
            <p:nvPr/>
          </p:nvSpPr>
          <p:spPr>
            <a:xfrm>
              <a:off x="2309605" y="4291907"/>
              <a:ext cx="199332" cy="207747"/>
            </a:xfrm>
            <a:custGeom>
              <a:rect b="b" l="l" r="r" t="t"/>
              <a:pathLst>
                <a:path extrusionOk="0" h="7924" w="7603">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5"/>
            <p:cNvSpPr/>
            <p:nvPr/>
          </p:nvSpPr>
          <p:spPr>
            <a:xfrm>
              <a:off x="2215799" y="4356061"/>
              <a:ext cx="79020" cy="98971"/>
            </a:xfrm>
            <a:custGeom>
              <a:rect b="b" l="l" r="r" t="t"/>
              <a:pathLst>
                <a:path extrusionOk="0" h="3775" w="3014">
                  <a:moveTo>
                    <a:pt x="1210" y="1"/>
                  </a:moveTo>
                  <a:lnTo>
                    <a:pt x="0" y="714"/>
                  </a:lnTo>
                  <a:lnTo>
                    <a:pt x="1804" y="3775"/>
                  </a:lnTo>
                  <a:lnTo>
                    <a:pt x="3014" y="3061"/>
                  </a:lnTo>
                  <a:lnTo>
                    <a:pt x="1210"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5"/>
            <p:cNvSpPr/>
            <p:nvPr/>
          </p:nvSpPr>
          <p:spPr>
            <a:xfrm>
              <a:off x="2359182" y="4530879"/>
              <a:ext cx="98866" cy="79203"/>
            </a:xfrm>
            <a:custGeom>
              <a:rect b="b" l="l" r="r" t="t"/>
              <a:pathLst>
                <a:path extrusionOk="0" h="3021" w="3771">
                  <a:moveTo>
                    <a:pt x="714" y="0"/>
                  </a:moveTo>
                  <a:lnTo>
                    <a:pt x="0" y="1210"/>
                  </a:lnTo>
                  <a:lnTo>
                    <a:pt x="3053" y="3021"/>
                  </a:lnTo>
                  <a:lnTo>
                    <a:pt x="3770" y="1811"/>
                  </a:lnTo>
                  <a:lnTo>
                    <a:pt x="714"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5"/>
            <p:cNvSpPr/>
            <p:nvPr/>
          </p:nvSpPr>
          <p:spPr>
            <a:xfrm>
              <a:off x="2349586" y="4330420"/>
              <a:ext cx="116065" cy="111660"/>
            </a:xfrm>
            <a:custGeom>
              <a:rect b="b" l="l" r="r" t="t"/>
              <a:pathLst>
                <a:path extrusionOk="0" h="4259" w="4427">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5"/>
            <p:cNvSpPr/>
            <p:nvPr/>
          </p:nvSpPr>
          <p:spPr>
            <a:xfrm>
              <a:off x="2356796" y="4340960"/>
              <a:ext cx="105997" cy="90241"/>
            </a:xfrm>
            <a:custGeom>
              <a:rect b="b" l="l" r="r" t="t"/>
              <a:pathLst>
                <a:path extrusionOk="0" h="3442" w="4043">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5"/>
            <p:cNvSpPr/>
            <p:nvPr/>
          </p:nvSpPr>
          <p:spPr>
            <a:xfrm>
              <a:off x="2306275" y="4286611"/>
              <a:ext cx="207407" cy="218313"/>
            </a:xfrm>
            <a:custGeom>
              <a:rect b="b" l="l" r="r" t="t"/>
              <a:pathLst>
                <a:path extrusionOk="0" h="8327" w="7911">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5"/>
            <p:cNvSpPr/>
            <p:nvPr/>
          </p:nvSpPr>
          <p:spPr>
            <a:xfrm>
              <a:off x="2162341" y="4350818"/>
              <a:ext cx="302838" cy="294055"/>
            </a:xfrm>
            <a:custGeom>
              <a:rect b="b" l="l" r="r" t="t"/>
              <a:pathLst>
                <a:path extrusionOk="0" h="11216" w="11551">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75"/>
            <p:cNvSpPr/>
            <p:nvPr/>
          </p:nvSpPr>
          <p:spPr>
            <a:xfrm>
              <a:off x="2343897" y="4325256"/>
              <a:ext cx="126866" cy="122095"/>
            </a:xfrm>
            <a:custGeom>
              <a:rect b="b" l="l" r="r" t="t"/>
              <a:pathLst>
                <a:path extrusionOk="0" h="4657" w="4839">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8" name="Google Shape;13978;p75"/>
          <p:cNvGrpSpPr/>
          <p:nvPr/>
        </p:nvGrpSpPr>
        <p:grpSpPr>
          <a:xfrm>
            <a:off x="869949" y="3182228"/>
            <a:ext cx="303389" cy="358472"/>
            <a:chOff x="869949" y="3381478"/>
            <a:chExt cx="303389" cy="358472"/>
          </a:xfrm>
        </p:grpSpPr>
        <p:sp>
          <p:nvSpPr>
            <p:cNvPr id="13979" name="Google Shape;13979;p75"/>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5"/>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75"/>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5"/>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5"/>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5"/>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5"/>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75"/>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7" name="Google Shape;13987;p75"/>
          <p:cNvGrpSpPr/>
          <p:nvPr/>
        </p:nvGrpSpPr>
        <p:grpSpPr>
          <a:xfrm>
            <a:off x="1772461" y="2701583"/>
            <a:ext cx="261729" cy="358393"/>
            <a:chOff x="1772461" y="2900833"/>
            <a:chExt cx="261729" cy="358393"/>
          </a:xfrm>
        </p:grpSpPr>
        <p:sp>
          <p:nvSpPr>
            <p:cNvPr id="13988" name="Google Shape;13988;p75"/>
            <p:cNvSpPr/>
            <p:nvPr/>
          </p:nvSpPr>
          <p:spPr>
            <a:xfrm>
              <a:off x="1838162" y="2906128"/>
              <a:ext cx="127469" cy="153005"/>
            </a:xfrm>
            <a:custGeom>
              <a:rect b="b" l="l" r="r" t="t"/>
              <a:pathLst>
                <a:path extrusionOk="0" h="5836" w="4862">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75"/>
            <p:cNvSpPr/>
            <p:nvPr/>
          </p:nvSpPr>
          <p:spPr>
            <a:xfrm>
              <a:off x="1890387" y="2934548"/>
              <a:ext cx="45225" cy="45120"/>
            </a:xfrm>
            <a:custGeom>
              <a:rect b="b" l="l" r="r" t="t"/>
              <a:pathLst>
                <a:path extrusionOk="0" h="1721" w="1725">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75"/>
            <p:cNvSpPr/>
            <p:nvPr/>
          </p:nvSpPr>
          <p:spPr>
            <a:xfrm>
              <a:off x="1777783" y="3080658"/>
              <a:ext cx="125660" cy="173324"/>
            </a:xfrm>
            <a:custGeom>
              <a:rect b="b" l="l" r="r" t="t"/>
              <a:pathLst>
                <a:path extrusionOk="0" h="6611" w="4793">
                  <a:moveTo>
                    <a:pt x="0" y="1"/>
                  </a:moveTo>
                  <a:lnTo>
                    <a:pt x="0" y="5079"/>
                  </a:lnTo>
                  <a:lnTo>
                    <a:pt x="4792" y="6611"/>
                  </a:lnTo>
                  <a:lnTo>
                    <a:pt x="4792" y="1533"/>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75"/>
            <p:cNvSpPr/>
            <p:nvPr/>
          </p:nvSpPr>
          <p:spPr>
            <a:xfrm>
              <a:off x="1777783" y="3054651"/>
              <a:ext cx="125660" cy="173219"/>
            </a:xfrm>
            <a:custGeom>
              <a:rect b="b" l="l" r="r" t="t"/>
              <a:pathLst>
                <a:path extrusionOk="0" h="6607" w="4793">
                  <a:moveTo>
                    <a:pt x="0" y="1"/>
                  </a:moveTo>
                  <a:lnTo>
                    <a:pt x="0" y="5075"/>
                  </a:lnTo>
                  <a:lnTo>
                    <a:pt x="4792" y="6607"/>
                  </a:lnTo>
                  <a:lnTo>
                    <a:pt x="4792" y="1533"/>
                  </a:lnTo>
                  <a:lnTo>
                    <a:pt x="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5"/>
            <p:cNvSpPr/>
            <p:nvPr/>
          </p:nvSpPr>
          <p:spPr>
            <a:xfrm>
              <a:off x="1777783" y="3054651"/>
              <a:ext cx="125660" cy="173219"/>
            </a:xfrm>
            <a:custGeom>
              <a:rect b="b" l="l" r="r" t="t"/>
              <a:pathLst>
                <a:path extrusionOk="0" h="6607" w="4793">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75"/>
            <p:cNvSpPr/>
            <p:nvPr/>
          </p:nvSpPr>
          <p:spPr>
            <a:xfrm>
              <a:off x="1792124" y="3043351"/>
              <a:ext cx="111320" cy="153477"/>
            </a:xfrm>
            <a:custGeom>
              <a:rect b="b" l="l" r="r" t="t"/>
              <a:pathLst>
                <a:path extrusionOk="0" h="5854" w="4246">
                  <a:moveTo>
                    <a:pt x="0" y="1"/>
                  </a:moveTo>
                  <a:lnTo>
                    <a:pt x="0" y="4495"/>
                  </a:lnTo>
                  <a:lnTo>
                    <a:pt x="4245" y="5853"/>
                  </a:lnTo>
                  <a:lnTo>
                    <a:pt x="4245" y="1359"/>
                  </a:lnTo>
                  <a:lnTo>
                    <a:pt x="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75"/>
            <p:cNvSpPr/>
            <p:nvPr/>
          </p:nvSpPr>
          <p:spPr>
            <a:xfrm>
              <a:off x="1903417" y="3080658"/>
              <a:ext cx="125634" cy="173324"/>
            </a:xfrm>
            <a:custGeom>
              <a:rect b="b" l="l" r="r" t="t"/>
              <a:pathLst>
                <a:path extrusionOk="0" h="6611" w="4792">
                  <a:moveTo>
                    <a:pt x="4792" y="1"/>
                  </a:moveTo>
                  <a:lnTo>
                    <a:pt x="0" y="1533"/>
                  </a:lnTo>
                  <a:lnTo>
                    <a:pt x="0" y="6611"/>
                  </a:lnTo>
                  <a:lnTo>
                    <a:pt x="4792" y="5079"/>
                  </a:lnTo>
                  <a:lnTo>
                    <a:pt x="4792"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5"/>
            <p:cNvSpPr/>
            <p:nvPr/>
          </p:nvSpPr>
          <p:spPr>
            <a:xfrm>
              <a:off x="1903417" y="3054651"/>
              <a:ext cx="125634" cy="173219"/>
            </a:xfrm>
            <a:custGeom>
              <a:rect b="b" l="l" r="r" t="t"/>
              <a:pathLst>
                <a:path extrusionOk="0" h="6607" w="4792">
                  <a:moveTo>
                    <a:pt x="4792" y="1"/>
                  </a:moveTo>
                  <a:lnTo>
                    <a:pt x="0" y="1533"/>
                  </a:lnTo>
                  <a:lnTo>
                    <a:pt x="0" y="6607"/>
                  </a:lnTo>
                  <a:lnTo>
                    <a:pt x="4792" y="5075"/>
                  </a:lnTo>
                  <a:lnTo>
                    <a:pt x="4792"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75"/>
            <p:cNvSpPr/>
            <p:nvPr/>
          </p:nvSpPr>
          <p:spPr>
            <a:xfrm>
              <a:off x="1903417" y="3054651"/>
              <a:ext cx="125634" cy="173219"/>
            </a:xfrm>
            <a:custGeom>
              <a:rect b="b" l="l" r="r" t="t"/>
              <a:pathLst>
                <a:path extrusionOk="0" h="6607" w="4792">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75"/>
            <p:cNvSpPr/>
            <p:nvPr/>
          </p:nvSpPr>
          <p:spPr>
            <a:xfrm>
              <a:off x="1903417" y="3043351"/>
              <a:ext cx="111293" cy="153477"/>
            </a:xfrm>
            <a:custGeom>
              <a:rect b="b" l="l" r="r" t="t"/>
              <a:pathLst>
                <a:path extrusionOk="0" h="5854" w="4245">
                  <a:moveTo>
                    <a:pt x="4245" y="1"/>
                  </a:moveTo>
                  <a:lnTo>
                    <a:pt x="0" y="1359"/>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5"/>
            <p:cNvSpPr/>
            <p:nvPr/>
          </p:nvSpPr>
          <p:spPr>
            <a:xfrm>
              <a:off x="1903417" y="3043351"/>
              <a:ext cx="111293" cy="153477"/>
            </a:xfrm>
            <a:custGeom>
              <a:rect b="b" l="l" r="r" t="t"/>
              <a:pathLst>
                <a:path extrusionOk="0" h="5854" w="4245">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5"/>
            <p:cNvSpPr/>
            <p:nvPr/>
          </p:nvSpPr>
          <p:spPr>
            <a:xfrm>
              <a:off x="1941957" y="3082100"/>
              <a:ext cx="27843" cy="38566"/>
            </a:xfrm>
            <a:custGeom>
              <a:rect b="b" l="l" r="r" t="t"/>
              <a:pathLst>
                <a:path extrusionOk="0" h="1471" w="1062">
                  <a:moveTo>
                    <a:pt x="1062" y="0"/>
                  </a:moveTo>
                  <a:lnTo>
                    <a:pt x="0" y="341"/>
                  </a:lnTo>
                  <a:lnTo>
                    <a:pt x="0" y="1471"/>
                  </a:lnTo>
                  <a:lnTo>
                    <a:pt x="1062" y="1130"/>
                  </a:lnTo>
                  <a:lnTo>
                    <a:pt x="1062"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5"/>
            <p:cNvSpPr/>
            <p:nvPr/>
          </p:nvSpPr>
          <p:spPr>
            <a:xfrm>
              <a:off x="1835802" y="2900833"/>
              <a:ext cx="138088" cy="163545"/>
            </a:xfrm>
            <a:custGeom>
              <a:rect b="b" l="l" r="r" t="t"/>
              <a:pathLst>
                <a:path extrusionOk="0" h="6238" w="5267">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75"/>
            <p:cNvSpPr/>
            <p:nvPr/>
          </p:nvSpPr>
          <p:spPr>
            <a:xfrm>
              <a:off x="1865428" y="2929331"/>
              <a:ext cx="78181" cy="74799"/>
            </a:xfrm>
            <a:custGeom>
              <a:rect b="b" l="l" r="r" t="t"/>
              <a:pathLst>
                <a:path extrusionOk="0" h="2853" w="2982">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5"/>
            <p:cNvSpPr/>
            <p:nvPr/>
          </p:nvSpPr>
          <p:spPr>
            <a:xfrm>
              <a:off x="1820675" y="3081524"/>
              <a:ext cx="62188" cy="25195"/>
            </a:xfrm>
            <a:custGeom>
              <a:rect b="b" l="l" r="r" t="t"/>
              <a:pathLst>
                <a:path extrusionOk="0" h="961" w="2372">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5"/>
            <p:cNvSpPr/>
            <p:nvPr/>
          </p:nvSpPr>
          <p:spPr>
            <a:xfrm>
              <a:off x="1820675" y="3100033"/>
              <a:ext cx="62188" cy="25300"/>
            </a:xfrm>
            <a:custGeom>
              <a:rect b="b" l="l" r="r" t="t"/>
              <a:pathLst>
                <a:path extrusionOk="0" h="965" w="2372">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5"/>
            <p:cNvSpPr/>
            <p:nvPr/>
          </p:nvSpPr>
          <p:spPr>
            <a:xfrm>
              <a:off x="1820675" y="3118648"/>
              <a:ext cx="62214" cy="25274"/>
            </a:xfrm>
            <a:custGeom>
              <a:rect b="b" l="l" r="r" t="t"/>
              <a:pathLst>
                <a:path extrusionOk="0" h="964" w="2373">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5"/>
            <p:cNvSpPr/>
            <p:nvPr/>
          </p:nvSpPr>
          <p:spPr>
            <a:xfrm>
              <a:off x="1772461" y="3038055"/>
              <a:ext cx="261729" cy="221171"/>
            </a:xfrm>
            <a:custGeom>
              <a:rect b="b" l="l" r="r" t="t"/>
              <a:pathLst>
                <a:path extrusionOk="0" h="8436" w="9983">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5"/>
            <p:cNvSpPr/>
            <p:nvPr/>
          </p:nvSpPr>
          <p:spPr>
            <a:xfrm>
              <a:off x="1936635" y="3076857"/>
              <a:ext cx="38382" cy="49027"/>
            </a:xfrm>
            <a:custGeom>
              <a:rect b="b" l="l" r="r" t="t"/>
              <a:pathLst>
                <a:path extrusionOk="0" h="1870" w="1464">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7" name="Google Shape;14007;p75"/>
          <p:cNvGrpSpPr/>
          <p:nvPr/>
        </p:nvGrpSpPr>
        <p:grpSpPr>
          <a:xfrm>
            <a:off x="1352587" y="1316827"/>
            <a:ext cx="310992" cy="358262"/>
            <a:chOff x="1352587" y="1516077"/>
            <a:chExt cx="310992" cy="358262"/>
          </a:xfrm>
        </p:grpSpPr>
        <p:sp>
          <p:nvSpPr>
            <p:cNvPr id="14008" name="Google Shape;14008;p75"/>
            <p:cNvSpPr/>
            <p:nvPr/>
          </p:nvSpPr>
          <p:spPr>
            <a:xfrm>
              <a:off x="1457877" y="1589355"/>
              <a:ext cx="27581" cy="76555"/>
            </a:xfrm>
            <a:custGeom>
              <a:rect b="b" l="l" r="r" t="t"/>
              <a:pathLst>
                <a:path extrusionOk="0" h="2920" w="1052">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5"/>
            <p:cNvSpPr/>
            <p:nvPr/>
          </p:nvSpPr>
          <p:spPr>
            <a:xfrm>
              <a:off x="1457877" y="1644805"/>
              <a:ext cx="27581" cy="21105"/>
            </a:xfrm>
            <a:custGeom>
              <a:rect b="b" l="l" r="r" t="t"/>
              <a:pathLst>
                <a:path extrusionOk="0" h="805" w="1052">
                  <a:moveTo>
                    <a:pt x="1" y="0"/>
                  </a:moveTo>
                  <a:lnTo>
                    <a:pt x="1" y="804"/>
                  </a:lnTo>
                  <a:lnTo>
                    <a:pt x="1051" y="804"/>
                  </a:lnTo>
                  <a:lnTo>
                    <a:pt x="105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75"/>
            <p:cNvSpPr/>
            <p:nvPr/>
          </p:nvSpPr>
          <p:spPr>
            <a:xfrm>
              <a:off x="1375554" y="1589355"/>
              <a:ext cx="27476" cy="76555"/>
            </a:xfrm>
            <a:custGeom>
              <a:rect b="b" l="l" r="r" t="t"/>
              <a:pathLst>
                <a:path extrusionOk="0" h="2920" w="1048">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75"/>
            <p:cNvSpPr/>
            <p:nvPr/>
          </p:nvSpPr>
          <p:spPr>
            <a:xfrm>
              <a:off x="1375554" y="1644805"/>
              <a:ext cx="27476" cy="21105"/>
            </a:xfrm>
            <a:custGeom>
              <a:rect b="b" l="l" r="r" t="t"/>
              <a:pathLst>
                <a:path extrusionOk="0" h="805" w="1048">
                  <a:moveTo>
                    <a:pt x="1" y="0"/>
                  </a:moveTo>
                  <a:lnTo>
                    <a:pt x="1" y="804"/>
                  </a:lnTo>
                  <a:lnTo>
                    <a:pt x="1048" y="804"/>
                  </a:lnTo>
                  <a:lnTo>
                    <a:pt x="104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5"/>
            <p:cNvSpPr/>
            <p:nvPr/>
          </p:nvSpPr>
          <p:spPr>
            <a:xfrm>
              <a:off x="1416768" y="1803368"/>
              <a:ext cx="27476" cy="65727"/>
            </a:xfrm>
            <a:custGeom>
              <a:rect b="b" l="l" r="r" t="t"/>
              <a:pathLst>
                <a:path extrusionOk="0" h="2507" w="1048">
                  <a:moveTo>
                    <a:pt x="1" y="1"/>
                  </a:moveTo>
                  <a:lnTo>
                    <a:pt x="1" y="2507"/>
                  </a:lnTo>
                  <a:lnTo>
                    <a:pt x="1047" y="2507"/>
                  </a:lnTo>
                  <a:lnTo>
                    <a:pt x="1047"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75"/>
            <p:cNvSpPr/>
            <p:nvPr/>
          </p:nvSpPr>
          <p:spPr>
            <a:xfrm>
              <a:off x="1416768" y="1803368"/>
              <a:ext cx="27476" cy="21865"/>
            </a:xfrm>
            <a:custGeom>
              <a:rect b="b" l="l" r="r" t="t"/>
              <a:pathLst>
                <a:path extrusionOk="0" h="834" w="1048">
                  <a:moveTo>
                    <a:pt x="1" y="1"/>
                  </a:moveTo>
                  <a:lnTo>
                    <a:pt x="1" y="834"/>
                  </a:lnTo>
                  <a:lnTo>
                    <a:pt x="1047" y="834"/>
                  </a:lnTo>
                  <a:lnTo>
                    <a:pt x="1047"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75"/>
            <p:cNvSpPr/>
            <p:nvPr/>
          </p:nvSpPr>
          <p:spPr>
            <a:xfrm>
              <a:off x="1410502" y="1777937"/>
              <a:ext cx="40008" cy="32116"/>
            </a:xfrm>
            <a:custGeom>
              <a:rect b="b" l="l" r="r" t="t"/>
              <a:pathLst>
                <a:path extrusionOk="0" h="1225" w="1526">
                  <a:moveTo>
                    <a:pt x="1" y="0"/>
                  </a:moveTo>
                  <a:lnTo>
                    <a:pt x="1" y="1224"/>
                  </a:lnTo>
                  <a:lnTo>
                    <a:pt x="1525" y="1224"/>
                  </a:lnTo>
                  <a:lnTo>
                    <a:pt x="1525"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5"/>
            <p:cNvSpPr/>
            <p:nvPr/>
          </p:nvSpPr>
          <p:spPr>
            <a:xfrm>
              <a:off x="1437008" y="1777937"/>
              <a:ext cx="13502" cy="32116"/>
            </a:xfrm>
            <a:custGeom>
              <a:rect b="b" l="l" r="r" t="t"/>
              <a:pathLst>
                <a:path extrusionOk="0" h="1225" w="515">
                  <a:moveTo>
                    <a:pt x="0" y="0"/>
                  </a:moveTo>
                  <a:lnTo>
                    <a:pt x="0" y="1224"/>
                  </a:lnTo>
                  <a:lnTo>
                    <a:pt x="514" y="1224"/>
                  </a:lnTo>
                  <a:lnTo>
                    <a:pt x="5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5"/>
            <p:cNvSpPr/>
            <p:nvPr/>
          </p:nvSpPr>
          <p:spPr>
            <a:xfrm>
              <a:off x="1405573" y="1752087"/>
              <a:ext cx="49866" cy="32510"/>
            </a:xfrm>
            <a:custGeom>
              <a:rect b="b" l="l" r="r" t="t"/>
              <a:pathLst>
                <a:path extrusionOk="0" h="1240" w="1902">
                  <a:moveTo>
                    <a:pt x="0" y="1"/>
                  </a:moveTo>
                  <a:lnTo>
                    <a:pt x="0" y="1240"/>
                  </a:lnTo>
                  <a:lnTo>
                    <a:pt x="1902" y="1240"/>
                  </a:lnTo>
                  <a:lnTo>
                    <a:pt x="1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75"/>
            <p:cNvSpPr/>
            <p:nvPr/>
          </p:nvSpPr>
          <p:spPr>
            <a:xfrm>
              <a:off x="1437008" y="1752087"/>
              <a:ext cx="18431" cy="32510"/>
            </a:xfrm>
            <a:custGeom>
              <a:rect b="b" l="l" r="r" t="t"/>
              <a:pathLst>
                <a:path extrusionOk="0" h="1240" w="703">
                  <a:moveTo>
                    <a:pt x="0" y="1"/>
                  </a:moveTo>
                  <a:lnTo>
                    <a:pt x="0" y="1240"/>
                  </a:lnTo>
                  <a:lnTo>
                    <a:pt x="703" y="1240"/>
                  </a:lnTo>
                  <a:lnTo>
                    <a:pt x="703"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5"/>
            <p:cNvSpPr/>
            <p:nvPr/>
          </p:nvSpPr>
          <p:spPr>
            <a:xfrm>
              <a:off x="1364542" y="1684314"/>
              <a:ext cx="131926" cy="74930"/>
            </a:xfrm>
            <a:custGeom>
              <a:rect b="b" l="l" r="r" t="t"/>
              <a:pathLst>
                <a:path extrusionOk="0" h="2858" w="5032">
                  <a:moveTo>
                    <a:pt x="1" y="0"/>
                  </a:moveTo>
                  <a:lnTo>
                    <a:pt x="1" y="934"/>
                  </a:lnTo>
                  <a:lnTo>
                    <a:pt x="1558" y="2858"/>
                  </a:lnTo>
                  <a:lnTo>
                    <a:pt x="3474" y="2858"/>
                  </a:lnTo>
                  <a:lnTo>
                    <a:pt x="5031" y="934"/>
                  </a:lnTo>
                  <a:lnTo>
                    <a:pt x="503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5"/>
            <p:cNvSpPr/>
            <p:nvPr/>
          </p:nvSpPr>
          <p:spPr>
            <a:xfrm>
              <a:off x="1434517" y="1684314"/>
              <a:ext cx="61952" cy="74930"/>
            </a:xfrm>
            <a:custGeom>
              <a:rect b="b" l="l" r="r" t="t"/>
              <a:pathLst>
                <a:path extrusionOk="0" h="2858" w="2363">
                  <a:moveTo>
                    <a:pt x="1685" y="0"/>
                  </a:moveTo>
                  <a:lnTo>
                    <a:pt x="1685" y="772"/>
                  </a:lnTo>
                  <a:lnTo>
                    <a:pt x="1" y="2858"/>
                  </a:lnTo>
                  <a:lnTo>
                    <a:pt x="805" y="2858"/>
                  </a:lnTo>
                  <a:lnTo>
                    <a:pt x="2362" y="934"/>
                  </a:lnTo>
                  <a:lnTo>
                    <a:pt x="236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75"/>
            <p:cNvSpPr/>
            <p:nvPr/>
          </p:nvSpPr>
          <p:spPr>
            <a:xfrm>
              <a:off x="1357805" y="1657441"/>
              <a:ext cx="145402" cy="26899"/>
            </a:xfrm>
            <a:custGeom>
              <a:rect b="b" l="l" r="r" t="t"/>
              <a:pathLst>
                <a:path extrusionOk="0" h="1026" w="5546">
                  <a:moveTo>
                    <a:pt x="1" y="0"/>
                  </a:moveTo>
                  <a:lnTo>
                    <a:pt x="1" y="1025"/>
                  </a:lnTo>
                  <a:lnTo>
                    <a:pt x="5545" y="1025"/>
                  </a:lnTo>
                  <a:lnTo>
                    <a:pt x="5545"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5"/>
            <p:cNvSpPr/>
            <p:nvPr/>
          </p:nvSpPr>
          <p:spPr>
            <a:xfrm>
              <a:off x="1483150" y="1657441"/>
              <a:ext cx="20056" cy="26899"/>
            </a:xfrm>
            <a:custGeom>
              <a:rect b="b" l="l" r="r" t="t"/>
              <a:pathLst>
                <a:path extrusionOk="0" h="1026" w="765">
                  <a:moveTo>
                    <a:pt x="0" y="0"/>
                  </a:moveTo>
                  <a:lnTo>
                    <a:pt x="0" y="1025"/>
                  </a:lnTo>
                  <a:lnTo>
                    <a:pt x="764" y="1025"/>
                  </a:lnTo>
                  <a:lnTo>
                    <a:pt x="7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5"/>
            <p:cNvSpPr/>
            <p:nvPr/>
          </p:nvSpPr>
          <p:spPr>
            <a:xfrm>
              <a:off x="1505462" y="1521215"/>
              <a:ext cx="157069" cy="163781"/>
            </a:xfrm>
            <a:custGeom>
              <a:rect b="b" l="l" r="r" t="t"/>
              <a:pathLst>
                <a:path extrusionOk="0" h="6247" w="5991">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5"/>
            <p:cNvSpPr/>
            <p:nvPr/>
          </p:nvSpPr>
          <p:spPr>
            <a:xfrm>
              <a:off x="1551132" y="1544811"/>
              <a:ext cx="62791" cy="105630"/>
            </a:xfrm>
            <a:custGeom>
              <a:rect b="b" l="l" r="r" t="t"/>
              <a:pathLst>
                <a:path extrusionOk="0" h="4029" w="2395">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5"/>
            <p:cNvSpPr/>
            <p:nvPr/>
          </p:nvSpPr>
          <p:spPr>
            <a:xfrm>
              <a:off x="1490754" y="1516077"/>
              <a:ext cx="172826" cy="174189"/>
            </a:xfrm>
            <a:custGeom>
              <a:rect b="b" l="l" r="r" t="t"/>
              <a:pathLst>
                <a:path extrusionOk="0" h="6644" w="6592">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5"/>
            <p:cNvSpPr/>
            <p:nvPr/>
          </p:nvSpPr>
          <p:spPr>
            <a:xfrm>
              <a:off x="1352587" y="1584137"/>
              <a:ext cx="155837" cy="290202"/>
            </a:xfrm>
            <a:custGeom>
              <a:rect b="b" l="l" r="r" t="t"/>
              <a:pathLst>
                <a:path extrusionOk="0" h="11069" w="5944">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5"/>
            <p:cNvSpPr/>
            <p:nvPr/>
          </p:nvSpPr>
          <p:spPr>
            <a:xfrm>
              <a:off x="1394745" y="1695404"/>
              <a:ext cx="71443" cy="10487"/>
            </a:xfrm>
            <a:custGeom>
              <a:rect b="b" l="l" r="r" t="t"/>
              <a:pathLst>
                <a:path extrusionOk="0" h="400" w="2725">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75"/>
            <p:cNvSpPr/>
            <p:nvPr/>
          </p:nvSpPr>
          <p:spPr>
            <a:xfrm>
              <a:off x="1544578" y="1539594"/>
              <a:ext cx="76188" cy="116117"/>
            </a:xfrm>
            <a:custGeom>
              <a:rect b="b" l="l" r="r" t="t"/>
              <a:pathLst>
                <a:path extrusionOk="0" h="4429" w="2906">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8" name="Google Shape;14028;p75"/>
          <p:cNvSpPr/>
          <p:nvPr/>
        </p:nvSpPr>
        <p:spPr>
          <a:xfrm>
            <a:off x="1324482" y="3041807"/>
            <a:ext cx="181110" cy="12925"/>
          </a:xfrm>
          <a:custGeom>
            <a:rect b="b" l="l" r="r" t="t"/>
            <a:pathLst>
              <a:path extrusionOk="0" h="493" w="6908">
                <a:moveTo>
                  <a:pt x="0" y="0"/>
                </a:moveTo>
                <a:lnTo>
                  <a:pt x="0" y="493"/>
                </a:lnTo>
                <a:lnTo>
                  <a:pt x="6907" y="493"/>
                </a:lnTo>
                <a:lnTo>
                  <a:pt x="690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29" name="Google Shape;14029;p75"/>
          <p:cNvGrpSpPr/>
          <p:nvPr/>
        </p:nvGrpSpPr>
        <p:grpSpPr>
          <a:xfrm>
            <a:off x="1319160" y="2701687"/>
            <a:ext cx="265295" cy="358262"/>
            <a:chOff x="1319160" y="2900937"/>
            <a:chExt cx="265295" cy="358262"/>
          </a:xfrm>
        </p:grpSpPr>
        <p:sp>
          <p:nvSpPr>
            <p:cNvPr id="14030" name="Google Shape;14030;p75"/>
            <p:cNvSpPr/>
            <p:nvPr/>
          </p:nvSpPr>
          <p:spPr>
            <a:xfrm>
              <a:off x="1324482" y="2939294"/>
              <a:ext cx="181110" cy="314689"/>
            </a:xfrm>
            <a:custGeom>
              <a:rect b="b" l="l" r="r" t="t"/>
              <a:pathLst>
                <a:path extrusionOk="0" h="12003" w="6908">
                  <a:moveTo>
                    <a:pt x="0" y="0"/>
                  </a:moveTo>
                  <a:lnTo>
                    <a:pt x="0" y="12003"/>
                  </a:lnTo>
                  <a:lnTo>
                    <a:pt x="6907" y="12003"/>
                  </a:lnTo>
                  <a:lnTo>
                    <a:pt x="6907"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5"/>
            <p:cNvSpPr/>
            <p:nvPr/>
          </p:nvSpPr>
          <p:spPr>
            <a:xfrm>
              <a:off x="1433390" y="2939294"/>
              <a:ext cx="72203" cy="112447"/>
            </a:xfrm>
            <a:custGeom>
              <a:rect b="b" l="l" r="r" t="t"/>
              <a:pathLst>
                <a:path extrusionOk="0" h="4289" w="2754">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5"/>
            <p:cNvSpPr/>
            <p:nvPr/>
          </p:nvSpPr>
          <p:spPr>
            <a:xfrm>
              <a:off x="1342703"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5"/>
            <p:cNvSpPr/>
            <p:nvPr/>
          </p:nvSpPr>
          <p:spPr>
            <a:xfrm>
              <a:off x="1433390"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5"/>
            <p:cNvSpPr/>
            <p:nvPr/>
          </p:nvSpPr>
          <p:spPr>
            <a:xfrm>
              <a:off x="1342703" y="2971489"/>
              <a:ext cx="144642" cy="226677"/>
            </a:xfrm>
            <a:custGeom>
              <a:rect b="b" l="l" r="r" t="t"/>
              <a:pathLst>
                <a:path extrusionOk="0" h="8646" w="5517">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75"/>
            <p:cNvSpPr/>
            <p:nvPr/>
          </p:nvSpPr>
          <p:spPr>
            <a:xfrm>
              <a:off x="1403292" y="3211143"/>
              <a:ext cx="23465" cy="23465"/>
            </a:xfrm>
            <a:custGeom>
              <a:rect b="b" l="l" r="r" t="t"/>
              <a:pathLst>
                <a:path extrusionOk="0" h="895" w="895">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5"/>
            <p:cNvSpPr/>
            <p:nvPr/>
          </p:nvSpPr>
          <p:spPr>
            <a:xfrm>
              <a:off x="1449907" y="2906050"/>
              <a:ext cx="129646" cy="129646"/>
            </a:xfrm>
            <a:custGeom>
              <a:rect b="b" l="l" r="r" t="t"/>
              <a:pathLst>
                <a:path extrusionOk="0" h="4945" w="4945">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75"/>
            <p:cNvSpPr/>
            <p:nvPr/>
          </p:nvSpPr>
          <p:spPr>
            <a:xfrm>
              <a:off x="1477173" y="2933028"/>
              <a:ext cx="75113" cy="74851"/>
            </a:xfrm>
            <a:custGeom>
              <a:rect b="b" l="l" r="r" t="t"/>
              <a:pathLst>
                <a:path extrusionOk="0" h="2855" w="2865">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75"/>
            <p:cNvSpPr/>
            <p:nvPr/>
          </p:nvSpPr>
          <p:spPr>
            <a:xfrm>
              <a:off x="1369681" y="3048385"/>
              <a:ext cx="90713" cy="21393"/>
            </a:xfrm>
            <a:custGeom>
              <a:rect b="b" l="l" r="r" t="t"/>
              <a:pathLst>
                <a:path extrusionOk="0" h="816" w="3460">
                  <a:moveTo>
                    <a:pt x="0" y="1"/>
                  </a:moveTo>
                  <a:lnTo>
                    <a:pt x="0" y="815"/>
                  </a:lnTo>
                  <a:lnTo>
                    <a:pt x="3459" y="815"/>
                  </a:lnTo>
                  <a:lnTo>
                    <a:pt x="345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5"/>
            <p:cNvSpPr/>
            <p:nvPr/>
          </p:nvSpPr>
          <p:spPr>
            <a:xfrm>
              <a:off x="1369681" y="3087318"/>
              <a:ext cx="90713" cy="21289"/>
            </a:xfrm>
            <a:custGeom>
              <a:rect b="b" l="l" r="r" t="t"/>
              <a:pathLst>
                <a:path extrusionOk="0" h="812" w="3460">
                  <a:moveTo>
                    <a:pt x="0" y="0"/>
                  </a:moveTo>
                  <a:lnTo>
                    <a:pt x="0" y="812"/>
                  </a:lnTo>
                  <a:lnTo>
                    <a:pt x="3459" y="812"/>
                  </a:lnTo>
                  <a:lnTo>
                    <a:pt x="3459"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5"/>
            <p:cNvSpPr/>
            <p:nvPr/>
          </p:nvSpPr>
          <p:spPr>
            <a:xfrm>
              <a:off x="1369681" y="3126251"/>
              <a:ext cx="90713" cy="21289"/>
            </a:xfrm>
            <a:custGeom>
              <a:rect b="b" l="l" r="r" t="t"/>
              <a:pathLst>
                <a:path extrusionOk="0" h="812" w="3460">
                  <a:moveTo>
                    <a:pt x="0" y="0"/>
                  </a:moveTo>
                  <a:lnTo>
                    <a:pt x="0" y="812"/>
                  </a:lnTo>
                  <a:lnTo>
                    <a:pt x="3459" y="812"/>
                  </a:lnTo>
                  <a:lnTo>
                    <a:pt x="3459"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5"/>
            <p:cNvSpPr/>
            <p:nvPr/>
          </p:nvSpPr>
          <p:spPr>
            <a:xfrm>
              <a:off x="1507454" y="2934915"/>
              <a:ext cx="44465" cy="73173"/>
            </a:xfrm>
            <a:custGeom>
              <a:rect b="b" l="l" r="r" t="t"/>
              <a:pathLst>
                <a:path extrusionOk="0" h="2791" w="1696">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5"/>
            <p:cNvSpPr/>
            <p:nvPr/>
          </p:nvSpPr>
          <p:spPr>
            <a:xfrm>
              <a:off x="1477540" y="2959901"/>
              <a:ext cx="30806" cy="33532"/>
            </a:xfrm>
            <a:custGeom>
              <a:rect b="b" l="l" r="r" t="t"/>
              <a:pathLst>
                <a:path extrusionOk="0" h="1279" w="1175">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75"/>
            <p:cNvSpPr/>
            <p:nvPr/>
          </p:nvSpPr>
          <p:spPr>
            <a:xfrm>
              <a:off x="1319160" y="2934076"/>
              <a:ext cx="55004" cy="285718"/>
            </a:xfrm>
            <a:custGeom>
              <a:rect b="b" l="l" r="r" t="t"/>
              <a:pathLst>
                <a:path extrusionOk="0" h="10898" w="2098">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5"/>
            <p:cNvSpPr/>
            <p:nvPr/>
          </p:nvSpPr>
          <p:spPr>
            <a:xfrm>
              <a:off x="1392281" y="3205821"/>
              <a:ext cx="39720" cy="34004"/>
            </a:xfrm>
            <a:custGeom>
              <a:rect b="b" l="l" r="r" t="t"/>
              <a:pathLst>
                <a:path extrusionOk="0" h="1297" w="1515">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5"/>
            <p:cNvSpPr/>
            <p:nvPr/>
          </p:nvSpPr>
          <p:spPr>
            <a:xfrm>
              <a:off x="1319160" y="2900937"/>
              <a:ext cx="265295" cy="358262"/>
            </a:xfrm>
            <a:custGeom>
              <a:rect b="b" l="l" r="r" t="t"/>
              <a:pathLst>
                <a:path extrusionOk="0" h="13665" w="10119">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75"/>
            <p:cNvSpPr/>
            <p:nvPr/>
          </p:nvSpPr>
          <p:spPr>
            <a:xfrm>
              <a:off x="1472506" y="2928675"/>
              <a:ext cx="94226" cy="84420"/>
            </a:xfrm>
            <a:custGeom>
              <a:rect b="b" l="l" r="r" t="t"/>
              <a:pathLst>
                <a:path extrusionOk="0" h="3220" w="3594">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75"/>
            <p:cNvSpPr/>
            <p:nvPr/>
          </p:nvSpPr>
          <p:spPr>
            <a:xfrm>
              <a:off x="1403659" y="2946949"/>
              <a:ext cx="19794" cy="16963"/>
            </a:xfrm>
            <a:custGeom>
              <a:rect b="b" l="l" r="r" t="t"/>
              <a:pathLst>
                <a:path extrusionOk="0" h="647" w="755">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5"/>
            <p:cNvSpPr/>
            <p:nvPr/>
          </p:nvSpPr>
          <p:spPr>
            <a:xfrm>
              <a:off x="1364464" y="3043062"/>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5"/>
            <p:cNvSpPr/>
            <p:nvPr/>
          </p:nvSpPr>
          <p:spPr>
            <a:xfrm>
              <a:off x="1364464" y="3081995"/>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5"/>
            <p:cNvSpPr/>
            <p:nvPr/>
          </p:nvSpPr>
          <p:spPr>
            <a:xfrm>
              <a:off x="1364464" y="3120928"/>
              <a:ext cx="101147" cy="31933"/>
            </a:xfrm>
            <a:custGeom>
              <a:rect b="b" l="l" r="r" t="t"/>
              <a:pathLst>
                <a:path extrusionOk="0" h="1218" w="3858">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1" name="Google Shape;14051;p75"/>
          <p:cNvGrpSpPr/>
          <p:nvPr/>
        </p:nvGrpSpPr>
        <p:grpSpPr>
          <a:xfrm>
            <a:off x="3978401" y="1805966"/>
            <a:ext cx="358839" cy="323472"/>
            <a:chOff x="3978401" y="2005216"/>
            <a:chExt cx="358839" cy="323472"/>
          </a:xfrm>
        </p:grpSpPr>
        <p:sp>
          <p:nvSpPr>
            <p:cNvPr id="14052" name="Google Shape;14052;p75"/>
            <p:cNvSpPr/>
            <p:nvPr/>
          </p:nvSpPr>
          <p:spPr>
            <a:xfrm>
              <a:off x="3983723" y="2092206"/>
              <a:ext cx="293898" cy="230950"/>
            </a:xfrm>
            <a:custGeom>
              <a:rect b="b" l="l" r="r" t="t"/>
              <a:pathLst>
                <a:path extrusionOk="0" h="8809" w="11210">
                  <a:moveTo>
                    <a:pt x="0" y="1"/>
                  </a:moveTo>
                  <a:lnTo>
                    <a:pt x="0" y="8809"/>
                  </a:lnTo>
                  <a:lnTo>
                    <a:pt x="11209" y="8809"/>
                  </a:lnTo>
                  <a:lnTo>
                    <a:pt x="11209" y="1468"/>
                  </a:lnTo>
                  <a:lnTo>
                    <a:pt x="4535" y="1468"/>
                  </a:lnTo>
                  <a:lnTo>
                    <a:pt x="306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75"/>
            <p:cNvSpPr/>
            <p:nvPr/>
          </p:nvSpPr>
          <p:spPr>
            <a:xfrm>
              <a:off x="3983723" y="2204443"/>
              <a:ext cx="293898" cy="118713"/>
            </a:xfrm>
            <a:custGeom>
              <a:rect b="b" l="l" r="r" t="t"/>
              <a:pathLst>
                <a:path extrusionOk="0" h="4528" w="11210">
                  <a:moveTo>
                    <a:pt x="0" y="1"/>
                  </a:moveTo>
                  <a:lnTo>
                    <a:pt x="0" y="4528"/>
                  </a:lnTo>
                  <a:lnTo>
                    <a:pt x="11209" y="4528"/>
                  </a:lnTo>
                  <a:lnTo>
                    <a:pt x="1120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75"/>
            <p:cNvSpPr/>
            <p:nvPr/>
          </p:nvSpPr>
          <p:spPr>
            <a:xfrm>
              <a:off x="4175714" y="2130667"/>
              <a:ext cx="101907" cy="47952"/>
            </a:xfrm>
            <a:custGeom>
              <a:rect b="b" l="l" r="r" t="t"/>
              <a:pathLst>
                <a:path extrusionOk="0" h="1829" w="3887">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75"/>
            <p:cNvSpPr/>
            <p:nvPr/>
          </p:nvSpPr>
          <p:spPr>
            <a:xfrm>
              <a:off x="3983723" y="2092206"/>
              <a:ext cx="118896" cy="44465"/>
            </a:xfrm>
            <a:custGeom>
              <a:rect b="b" l="l" r="r" t="t"/>
              <a:pathLst>
                <a:path extrusionOk="0" h="1696" w="4535">
                  <a:moveTo>
                    <a:pt x="0" y="1"/>
                  </a:moveTo>
                  <a:lnTo>
                    <a:pt x="0" y="1696"/>
                  </a:lnTo>
                  <a:lnTo>
                    <a:pt x="4535" y="1696"/>
                  </a:lnTo>
                  <a:lnTo>
                    <a:pt x="4535" y="1468"/>
                  </a:lnTo>
                  <a:lnTo>
                    <a:pt x="306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5"/>
            <p:cNvSpPr/>
            <p:nvPr/>
          </p:nvSpPr>
          <p:spPr>
            <a:xfrm>
              <a:off x="3983723" y="2189342"/>
              <a:ext cx="319355" cy="133814"/>
            </a:xfrm>
            <a:custGeom>
              <a:rect b="b" l="l" r="r" t="t"/>
              <a:pathLst>
                <a:path extrusionOk="0" h="5104" w="12181">
                  <a:moveTo>
                    <a:pt x="975" y="1"/>
                  </a:moveTo>
                  <a:lnTo>
                    <a:pt x="174" y="4202"/>
                  </a:lnTo>
                  <a:lnTo>
                    <a:pt x="0" y="5104"/>
                  </a:lnTo>
                  <a:lnTo>
                    <a:pt x="11209" y="5104"/>
                  </a:lnTo>
                  <a:lnTo>
                    <a:pt x="11380" y="4202"/>
                  </a:lnTo>
                  <a:lnTo>
                    <a:pt x="1218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75"/>
            <p:cNvSpPr/>
            <p:nvPr/>
          </p:nvSpPr>
          <p:spPr>
            <a:xfrm>
              <a:off x="3983723" y="2299508"/>
              <a:ext cx="298355" cy="23648"/>
            </a:xfrm>
            <a:custGeom>
              <a:rect b="b" l="l" r="r" t="t"/>
              <a:pathLst>
                <a:path extrusionOk="0" h="902" w="11380">
                  <a:moveTo>
                    <a:pt x="174" y="0"/>
                  </a:moveTo>
                  <a:lnTo>
                    <a:pt x="0" y="902"/>
                  </a:lnTo>
                  <a:lnTo>
                    <a:pt x="11209" y="902"/>
                  </a:lnTo>
                  <a:lnTo>
                    <a:pt x="1138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5"/>
            <p:cNvSpPr/>
            <p:nvPr/>
          </p:nvSpPr>
          <p:spPr>
            <a:xfrm>
              <a:off x="4181692" y="2010565"/>
              <a:ext cx="150515" cy="150515"/>
            </a:xfrm>
            <a:custGeom>
              <a:rect b="b" l="l" r="r" t="t"/>
              <a:pathLst>
                <a:path extrusionOk="0" h="5741" w="5741">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5"/>
            <p:cNvSpPr/>
            <p:nvPr/>
          </p:nvSpPr>
          <p:spPr>
            <a:xfrm>
              <a:off x="3978401" y="2005216"/>
              <a:ext cx="358839" cy="323472"/>
            </a:xfrm>
            <a:custGeom>
              <a:rect b="b" l="l" r="r" t="t"/>
              <a:pathLst>
                <a:path extrusionOk="0" h="12338" w="13687">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75"/>
            <p:cNvSpPr/>
            <p:nvPr/>
          </p:nvSpPr>
          <p:spPr>
            <a:xfrm>
              <a:off x="4240183" y="2062685"/>
              <a:ext cx="35263" cy="62896"/>
            </a:xfrm>
            <a:custGeom>
              <a:rect b="b" l="l" r="r" t="t"/>
              <a:pathLst>
                <a:path extrusionOk="0" h="2399" w="1345">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75"/>
            <p:cNvSpPr/>
            <p:nvPr/>
          </p:nvSpPr>
          <p:spPr>
            <a:xfrm>
              <a:off x="4246449" y="2042865"/>
              <a:ext cx="19217" cy="16517"/>
            </a:xfrm>
            <a:custGeom>
              <a:rect b="b" l="l" r="r" t="t"/>
              <a:pathLst>
                <a:path extrusionOk="0" h="630" w="733">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2" name="Google Shape;14062;p75"/>
          <p:cNvGrpSpPr/>
          <p:nvPr/>
        </p:nvGrpSpPr>
        <p:grpSpPr>
          <a:xfrm>
            <a:off x="865099" y="2239394"/>
            <a:ext cx="360569" cy="358210"/>
            <a:chOff x="865099" y="2438644"/>
            <a:chExt cx="360569" cy="358210"/>
          </a:xfrm>
        </p:grpSpPr>
        <p:sp>
          <p:nvSpPr>
            <p:cNvPr id="14063" name="Google Shape;14063;p75"/>
            <p:cNvSpPr/>
            <p:nvPr/>
          </p:nvSpPr>
          <p:spPr>
            <a:xfrm>
              <a:off x="870893" y="2728007"/>
              <a:ext cx="63656" cy="63656"/>
            </a:xfrm>
            <a:custGeom>
              <a:rect b="b" l="l" r="r" t="t"/>
              <a:pathLst>
                <a:path extrusionOk="0" h="2428" w="2428">
                  <a:moveTo>
                    <a:pt x="1214" y="1"/>
                  </a:moveTo>
                  <a:lnTo>
                    <a:pt x="0" y="1214"/>
                  </a:lnTo>
                  <a:lnTo>
                    <a:pt x="1214" y="2427"/>
                  </a:lnTo>
                  <a:lnTo>
                    <a:pt x="2427" y="1214"/>
                  </a:lnTo>
                  <a:lnTo>
                    <a:pt x="121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5"/>
            <p:cNvSpPr/>
            <p:nvPr/>
          </p:nvSpPr>
          <p:spPr>
            <a:xfrm>
              <a:off x="886755" y="2743973"/>
              <a:ext cx="47795" cy="47690"/>
            </a:xfrm>
            <a:custGeom>
              <a:rect b="b" l="l" r="r" t="t"/>
              <a:pathLst>
                <a:path extrusionOk="0" h="1819" w="1823">
                  <a:moveTo>
                    <a:pt x="1214" y="0"/>
                  </a:moveTo>
                  <a:lnTo>
                    <a:pt x="0" y="1214"/>
                  </a:lnTo>
                  <a:lnTo>
                    <a:pt x="609" y="1818"/>
                  </a:lnTo>
                  <a:lnTo>
                    <a:pt x="1822" y="605"/>
                  </a:lnTo>
                  <a:lnTo>
                    <a:pt x="121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5"/>
            <p:cNvSpPr/>
            <p:nvPr/>
          </p:nvSpPr>
          <p:spPr>
            <a:xfrm>
              <a:off x="884185" y="2600983"/>
              <a:ext cx="177309" cy="177388"/>
            </a:xfrm>
            <a:custGeom>
              <a:rect b="b" l="l" r="r" t="t"/>
              <a:pathLst>
                <a:path extrusionOk="0" h="6766" w="6763">
                  <a:moveTo>
                    <a:pt x="5122" y="0"/>
                  </a:moveTo>
                  <a:lnTo>
                    <a:pt x="0" y="5121"/>
                  </a:lnTo>
                  <a:lnTo>
                    <a:pt x="1645" y="6765"/>
                  </a:lnTo>
                  <a:lnTo>
                    <a:pt x="6762" y="1644"/>
                  </a:lnTo>
                  <a:lnTo>
                    <a:pt x="51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75"/>
            <p:cNvSpPr/>
            <p:nvPr/>
          </p:nvSpPr>
          <p:spPr>
            <a:xfrm>
              <a:off x="905736" y="2622534"/>
              <a:ext cx="155758" cy="155837"/>
            </a:xfrm>
            <a:custGeom>
              <a:rect b="b" l="l" r="r" t="t"/>
              <a:pathLst>
                <a:path extrusionOk="0" h="5944" w="5941">
                  <a:moveTo>
                    <a:pt x="5122" y="0"/>
                  </a:moveTo>
                  <a:lnTo>
                    <a:pt x="1" y="5121"/>
                  </a:lnTo>
                  <a:lnTo>
                    <a:pt x="823" y="5943"/>
                  </a:lnTo>
                  <a:lnTo>
                    <a:pt x="5940" y="822"/>
                  </a:lnTo>
                  <a:lnTo>
                    <a:pt x="5122"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5"/>
            <p:cNvSpPr/>
            <p:nvPr/>
          </p:nvSpPr>
          <p:spPr>
            <a:xfrm>
              <a:off x="974479" y="2635249"/>
              <a:ext cx="52828" cy="52828"/>
            </a:xfrm>
            <a:custGeom>
              <a:rect b="b" l="l" r="r" t="t"/>
              <a:pathLst>
                <a:path extrusionOk="0" h="2015" w="2015">
                  <a:moveTo>
                    <a:pt x="1442" y="1"/>
                  </a:moveTo>
                  <a:lnTo>
                    <a:pt x="1" y="1442"/>
                  </a:lnTo>
                  <a:lnTo>
                    <a:pt x="573" y="2014"/>
                  </a:lnTo>
                  <a:lnTo>
                    <a:pt x="2014" y="573"/>
                  </a:lnTo>
                  <a:lnTo>
                    <a:pt x="144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5"/>
            <p:cNvSpPr/>
            <p:nvPr/>
          </p:nvSpPr>
          <p:spPr>
            <a:xfrm>
              <a:off x="1036404" y="2532319"/>
              <a:ext cx="93832" cy="93832"/>
            </a:xfrm>
            <a:custGeom>
              <a:rect b="b" l="l" r="r" t="t"/>
              <a:pathLst>
                <a:path extrusionOk="0" h="3579" w="3579">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5"/>
            <p:cNvSpPr/>
            <p:nvPr/>
          </p:nvSpPr>
          <p:spPr>
            <a:xfrm>
              <a:off x="1005913" y="2507360"/>
              <a:ext cx="149282" cy="144537"/>
            </a:xfrm>
            <a:custGeom>
              <a:rect b="b" l="l" r="r" t="t"/>
              <a:pathLst>
                <a:path extrusionOk="0" h="5513" w="5694">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5"/>
            <p:cNvSpPr/>
            <p:nvPr/>
          </p:nvSpPr>
          <p:spPr>
            <a:xfrm>
              <a:off x="1042461" y="2593852"/>
              <a:ext cx="112735" cy="58046"/>
            </a:xfrm>
            <a:custGeom>
              <a:rect b="b" l="l" r="r" t="t"/>
              <a:pathLst>
                <a:path extrusionOk="0" h="2214" w="430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75"/>
            <p:cNvSpPr/>
            <p:nvPr/>
          </p:nvSpPr>
          <p:spPr>
            <a:xfrm>
              <a:off x="1003344" y="2585960"/>
              <a:ext cx="73252" cy="73252"/>
            </a:xfrm>
            <a:custGeom>
              <a:rect b="b" l="l" r="r" t="t"/>
              <a:pathLst>
                <a:path extrusionOk="0" h="2794" w="2794">
                  <a:moveTo>
                    <a:pt x="504" y="1"/>
                  </a:moveTo>
                  <a:lnTo>
                    <a:pt x="1" y="504"/>
                  </a:lnTo>
                  <a:lnTo>
                    <a:pt x="2290" y="2793"/>
                  </a:lnTo>
                  <a:lnTo>
                    <a:pt x="2793" y="2290"/>
                  </a:lnTo>
                  <a:lnTo>
                    <a:pt x="5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75"/>
            <p:cNvSpPr/>
            <p:nvPr/>
          </p:nvSpPr>
          <p:spPr>
            <a:xfrm>
              <a:off x="1033363" y="2615979"/>
              <a:ext cx="43233" cy="43128"/>
            </a:xfrm>
            <a:custGeom>
              <a:rect b="b" l="l" r="r" t="t"/>
              <a:pathLst>
                <a:path extrusionOk="0" h="1645" w="1649">
                  <a:moveTo>
                    <a:pt x="504" y="0"/>
                  </a:moveTo>
                  <a:lnTo>
                    <a:pt x="0" y="504"/>
                  </a:lnTo>
                  <a:lnTo>
                    <a:pt x="1145" y="1645"/>
                  </a:lnTo>
                  <a:lnTo>
                    <a:pt x="1648" y="1145"/>
                  </a:lnTo>
                  <a:lnTo>
                    <a:pt x="50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5"/>
            <p:cNvSpPr/>
            <p:nvPr/>
          </p:nvSpPr>
          <p:spPr>
            <a:xfrm>
              <a:off x="968684" y="2629875"/>
              <a:ext cx="64416" cy="63420"/>
            </a:xfrm>
            <a:custGeom>
              <a:rect b="b" l="l" r="r" t="t"/>
              <a:pathLst>
                <a:path extrusionOk="0" h="2419" w="2457">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75"/>
            <p:cNvSpPr/>
            <p:nvPr/>
          </p:nvSpPr>
          <p:spPr>
            <a:xfrm>
              <a:off x="865099" y="2502143"/>
              <a:ext cx="295812" cy="294711"/>
            </a:xfrm>
            <a:custGeom>
              <a:rect b="b" l="l" r="r" t="t"/>
              <a:pathLst>
                <a:path extrusionOk="0" h="11241" w="11283">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5"/>
            <p:cNvSpPr/>
            <p:nvPr/>
          </p:nvSpPr>
          <p:spPr>
            <a:xfrm>
              <a:off x="1128978" y="2478416"/>
              <a:ext cx="57311" cy="53353"/>
            </a:xfrm>
            <a:custGeom>
              <a:rect b="b" l="l" r="r" t="t"/>
              <a:pathLst>
                <a:path extrusionOk="0" h="2035" w="2186">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75"/>
            <p:cNvSpPr/>
            <p:nvPr/>
          </p:nvSpPr>
          <p:spPr>
            <a:xfrm>
              <a:off x="1101529" y="2438644"/>
              <a:ext cx="10461" cy="70997"/>
            </a:xfrm>
            <a:custGeom>
              <a:rect b="b" l="l" r="r" t="t"/>
              <a:pathLst>
                <a:path extrusionOk="0" h="2708" w="399">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75"/>
            <p:cNvSpPr/>
            <p:nvPr/>
          </p:nvSpPr>
          <p:spPr>
            <a:xfrm>
              <a:off x="1151184" y="2550540"/>
              <a:ext cx="74484" cy="10487"/>
            </a:xfrm>
            <a:custGeom>
              <a:rect b="b" l="l" r="r" t="t"/>
              <a:pathLst>
                <a:path extrusionOk="0" h="400" w="2841">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8" name="Google Shape;14078;p75"/>
          <p:cNvGrpSpPr/>
          <p:nvPr/>
        </p:nvGrpSpPr>
        <p:grpSpPr>
          <a:xfrm>
            <a:off x="3126490" y="2701766"/>
            <a:ext cx="265242" cy="358288"/>
            <a:chOff x="3126490" y="2901016"/>
            <a:chExt cx="265242" cy="358288"/>
          </a:xfrm>
        </p:grpSpPr>
        <p:sp>
          <p:nvSpPr>
            <p:cNvPr id="14079" name="Google Shape;14079;p75"/>
            <p:cNvSpPr/>
            <p:nvPr/>
          </p:nvSpPr>
          <p:spPr>
            <a:xfrm>
              <a:off x="3131707" y="2939294"/>
              <a:ext cx="181189" cy="314689"/>
            </a:xfrm>
            <a:custGeom>
              <a:rect b="b" l="l" r="r" t="t"/>
              <a:pathLst>
                <a:path extrusionOk="0" h="12003" w="6911">
                  <a:moveTo>
                    <a:pt x="1" y="0"/>
                  </a:moveTo>
                  <a:lnTo>
                    <a:pt x="1" y="12003"/>
                  </a:lnTo>
                  <a:lnTo>
                    <a:pt x="6911" y="12003"/>
                  </a:lnTo>
                  <a:lnTo>
                    <a:pt x="691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5"/>
            <p:cNvSpPr/>
            <p:nvPr/>
          </p:nvSpPr>
          <p:spPr>
            <a:xfrm>
              <a:off x="3240614" y="2939294"/>
              <a:ext cx="72282" cy="112447"/>
            </a:xfrm>
            <a:custGeom>
              <a:rect b="b" l="l" r="r" t="t"/>
              <a:pathLst>
                <a:path extrusionOk="0" h="4289" w="2757">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5"/>
            <p:cNvSpPr/>
            <p:nvPr/>
          </p:nvSpPr>
          <p:spPr>
            <a:xfrm>
              <a:off x="3131707" y="3241057"/>
              <a:ext cx="181189" cy="12925"/>
            </a:xfrm>
            <a:custGeom>
              <a:rect b="b" l="l" r="r" t="t"/>
              <a:pathLst>
                <a:path extrusionOk="0" h="493" w="6911">
                  <a:moveTo>
                    <a:pt x="1" y="0"/>
                  </a:moveTo>
                  <a:lnTo>
                    <a:pt x="1" y="493"/>
                  </a:lnTo>
                  <a:lnTo>
                    <a:pt x="6911" y="493"/>
                  </a:lnTo>
                  <a:lnTo>
                    <a:pt x="691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5"/>
            <p:cNvSpPr/>
            <p:nvPr/>
          </p:nvSpPr>
          <p:spPr>
            <a:xfrm>
              <a:off x="3149928"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5"/>
            <p:cNvSpPr/>
            <p:nvPr/>
          </p:nvSpPr>
          <p:spPr>
            <a:xfrm>
              <a:off x="3240614"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5"/>
            <p:cNvSpPr/>
            <p:nvPr/>
          </p:nvSpPr>
          <p:spPr>
            <a:xfrm>
              <a:off x="3149928" y="2971489"/>
              <a:ext cx="144642" cy="226677"/>
            </a:xfrm>
            <a:custGeom>
              <a:rect b="b" l="l" r="r" t="t"/>
              <a:pathLst>
                <a:path extrusionOk="0" h="8646" w="5517">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5"/>
            <p:cNvSpPr/>
            <p:nvPr/>
          </p:nvSpPr>
          <p:spPr>
            <a:xfrm>
              <a:off x="3176906" y="3056932"/>
              <a:ext cx="90713" cy="21393"/>
            </a:xfrm>
            <a:custGeom>
              <a:rect b="b" l="l" r="r" t="t"/>
              <a:pathLst>
                <a:path extrusionOk="0" h="816" w="3460">
                  <a:moveTo>
                    <a:pt x="1" y="1"/>
                  </a:moveTo>
                  <a:lnTo>
                    <a:pt x="1" y="815"/>
                  </a:lnTo>
                  <a:lnTo>
                    <a:pt x="3459" y="815"/>
                  </a:lnTo>
                  <a:lnTo>
                    <a:pt x="3459"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5"/>
            <p:cNvSpPr/>
            <p:nvPr/>
          </p:nvSpPr>
          <p:spPr>
            <a:xfrm>
              <a:off x="3210517" y="3211143"/>
              <a:ext cx="23491" cy="23465"/>
            </a:xfrm>
            <a:custGeom>
              <a:rect b="b" l="l" r="r" t="t"/>
              <a:pathLst>
                <a:path extrusionOk="0" h="895" w="896">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5"/>
            <p:cNvSpPr/>
            <p:nvPr/>
          </p:nvSpPr>
          <p:spPr>
            <a:xfrm>
              <a:off x="3257236" y="2906050"/>
              <a:ext cx="129541" cy="129646"/>
            </a:xfrm>
            <a:custGeom>
              <a:rect b="b" l="l" r="r" t="t"/>
              <a:pathLst>
                <a:path extrusionOk="0" h="4945" w="4941">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5"/>
            <p:cNvSpPr/>
            <p:nvPr/>
          </p:nvSpPr>
          <p:spPr>
            <a:xfrm>
              <a:off x="3201603" y="2949545"/>
              <a:ext cx="41319" cy="10566"/>
            </a:xfrm>
            <a:custGeom>
              <a:rect b="b" l="l" r="r" t="t"/>
              <a:pathLst>
                <a:path extrusionOk="0" h="403" w="1576">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5"/>
            <p:cNvSpPr/>
            <p:nvPr/>
          </p:nvSpPr>
          <p:spPr>
            <a:xfrm>
              <a:off x="3171689" y="3051714"/>
              <a:ext cx="101147" cy="31828"/>
            </a:xfrm>
            <a:custGeom>
              <a:rect b="b" l="l" r="r" t="t"/>
              <a:pathLst>
                <a:path extrusionOk="0" h="1214" w="3858">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5"/>
            <p:cNvSpPr/>
            <p:nvPr/>
          </p:nvSpPr>
          <p:spPr>
            <a:xfrm>
              <a:off x="3169984" y="3096913"/>
              <a:ext cx="104660" cy="10566"/>
            </a:xfrm>
            <a:custGeom>
              <a:rect b="b" l="l" r="r" t="t"/>
              <a:pathLst>
                <a:path extrusionOk="0" h="403" w="3992">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5"/>
            <p:cNvSpPr/>
            <p:nvPr/>
          </p:nvSpPr>
          <p:spPr>
            <a:xfrm>
              <a:off x="3169984" y="3122266"/>
              <a:ext cx="104660" cy="10566"/>
            </a:xfrm>
            <a:custGeom>
              <a:rect b="b" l="l" r="r" t="t"/>
              <a:pathLst>
                <a:path extrusionOk="0" h="403" w="3992">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5"/>
            <p:cNvSpPr/>
            <p:nvPr/>
          </p:nvSpPr>
          <p:spPr>
            <a:xfrm>
              <a:off x="3199610" y="3205821"/>
              <a:ext cx="39693" cy="34004"/>
            </a:xfrm>
            <a:custGeom>
              <a:rect b="b" l="l" r="r" t="t"/>
              <a:pathLst>
                <a:path extrusionOk="0" h="1297" w="1514">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75"/>
            <p:cNvSpPr/>
            <p:nvPr/>
          </p:nvSpPr>
          <p:spPr>
            <a:xfrm>
              <a:off x="3126490" y="2901016"/>
              <a:ext cx="265242" cy="358288"/>
            </a:xfrm>
            <a:custGeom>
              <a:rect b="b" l="l" r="r" t="t"/>
              <a:pathLst>
                <a:path extrusionOk="0" h="13666" w="10117">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75"/>
            <p:cNvSpPr/>
            <p:nvPr/>
          </p:nvSpPr>
          <p:spPr>
            <a:xfrm>
              <a:off x="3306525" y="2950200"/>
              <a:ext cx="32300" cy="55686"/>
            </a:xfrm>
            <a:custGeom>
              <a:rect b="b" l="l" r="r" t="t"/>
              <a:pathLst>
                <a:path extrusionOk="0" h="2124" w="1232">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5"/>
            <p:cNvSpPr/>
            <p:nvPr/>
          </p:nvSpPr>
          <p:spPr>
            <a:xfrm>
              <a:off x="3312214" y="2933185"/>
              <a:ext cx="18247" cy="15626"/>
            </a:xfrm>
            <a:custGeom>
              <a:rect b="b" l="l" r="r" t="t"/>
              <a:pathLst>
                <a:path extrusionOk="0" h="596" w="696">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6" name="Google Shape;14096;p75"/>
          <p:cNvGrpSpPr/>
          <p:nvPr/>
        </p:nvGrpSpPr>
        <p:grpSpPr>
          <a:xfrm>
            <a:off x="2671485" y="3182202"/>
            <a:ext cx="289336" cy="358393"/>
            <a:chOff x="2671485" y="3381452"/>
            <a:chExt cx="289336" cy="358393"/>
          </a:xfrm>
        </p:grpSpPr>
        <p:sp>
          <p:nvSpPr>
            <p:cNvPr id="14097" name="Google Shape;14097;p75"/>
            <p:cNvSpPr/>
            <p:nvPr/>
          </p:nvSpPr>
          <p:spPr>
            <a:xfrm>
              <a:off x="2744973" y="3660537"/>
              <a:ext cx="60510" cy="41135"/>
            </a:xfrm>
            <a:custGeom>
              <a:rect b="b" l="l" r="r" t="t"/>
              <a:pathLst>
                <a:path extrusionOk="0" h="1569" w="2308">
                  <a:moveTo>
                    <a:pt x="0" y="1"/>
                  </a:moveTo>
                  <a:lnTo>
                    <a:pt x="0" y="1569"/>
                  </a:lnTo>
                  <a:lnTo>
                    <a:pt x="2307" y="1569"/>
                  </a:lnTo>
                  <a:lnTo>
                    <a:pt x="2307"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5"/>
            <p:cNvSpPr/>
            <p:nvPr/>
          </p:nvSpPr>
          <p:spPr>
            <a:xfrm>
              <a:off x="2826824" y="3660537"/>
              <a:ext cx="60589" cy="41135"/>
            </a:xfrm>
            <a:custGeom>
              <a:rect b="b" l="l" r="r" t="t"/>
              <a:pathLst>
                <a:path extrusionOk="0" h="1569" w="2311">
                  <a:moveTo>
                    <a:pt x="0" y="1"/>
                  </a:moveTo>
                  <a:lnTo>
                    <a:pt x="0" y="1569"/>
                  </a:lnTo>
                  <a:lnTo>
                    <a:pt x="2311" y="1569"/>
                  </a:lnTo>
                  <a:lnTo>
                    <a:pt x="23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5"/>
            <p:cNvSpPr/>
            <p:nvPr/>
          </p:nvSpPr>
          <p:spPr>
            <a:xfrm>
              <a:off x="2744973" y="3690740"/>
              <a:ext cx="60510" cy="43809"/>
            </a:xfrm>
            <a:custGeom>
              <a:rect b="b" l="l" r="r" t="t"/>
              <a:pathLst>
                <a:path extrusionOk="0" h="1671" w="2308">
                  <a:moveTo>
                    <a:pt x="0" y="0"/>
                  </a:moveTo>
                  <a:lnTo>
                    <a:pt x="0" y="1670"/>
                  </a:lnTo>
                  <a:lnTo>
                    <a:pt x="2307" y="1670"/>
                  </a:lnTo>
                  <a:lnTo>
                    <a:pt x="230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5"/>
            <p:cNvSpPr/>
            <p:nvPr/>
          </p:nvSpPr>
          <p:spPr>
            <a:xfrm>
              <a:off x="2676781" y="3525228"/>
              <a:ext cx="128780" cy="135335"/>
            </a:xfrm>
            <a:custGeom>
              <a:rect b="b" l="l" r="r" t="t"/>
              <a:pathLst>
                <a:path extrusionOk="0" h="5162" w="4912">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75"/>
            <p:cNvSpPr/>
            <p:nvPr/>
          </p:nvSpPr>
          <p:spPr>
            <a:xfrm>
              <a:off x="2752759"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5"/>
            <p:cNvSpPr/>
            <p:nvPr/>
          </p:nvSpPr>
          <p:spPr>
            <a:xfrm>
              <a:off x="2826824" y="3690740"/>
              <a:ext cx="60589" cy="43809"/>
            </a:xfrm>
            <a:custGeom>
              <a:rect b="b" l="l" r="r" t="t"/>
              <a:pathLst>
                <a:path extrusionOk="0" h="1671" w="2311">
                  <a:moveTo>
                    <a:pt x="0" y="0"/>
                  </a:moveTo>
                  <a:lnTo>
                    <a:pt x="0" y="1670"/>
                  </a:lnTo>
                  <a:lnTo>
                    <a:pt x="2311" y="1670"/>
                  </a:lnTo>
                  <a:lnTo>
                    <a:pt x="2311"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5"/>
            <p:cNvSpPr/>
            <p:nvPr/>
          </p:nvSpPr>
          <p:spPr>
            <a:xfrm>
              <a:off x="2826824" y="3525228"/>
              <a:ext cx="128675" cy="135335"/>
            </a:xfrm>
            <a:custGeom>
              <a:rect b="b" l="l" r="r" t="t"/>
              <a:pathLst>
                <a:path extrusionOk="0" h="5162" w="4908">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5"/>
            <p:cNvSpPr/>
            <p:nvPr/>
          </p:nvSpPr>
          <p:spPr>
            <a:xfrm>
              <a:off x="2826824"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5"/>
            <p:cNvSpPr/>
            <p:nvPr/>
          </p:nvSpPr>
          <p:spPr>
            <a:xfrm>
              <a:off x="2740883" y="3386721"/>
              <a:ext cx="147106" cy="176627"/>
            </a:xfrm>
            <a:custGeom>
              <a:rect b="b" l="l" r="r" t="t"/>
              <a:pathLst>
                <a:path extrusionOk="0" h="6737" w="5611">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5"/>
            <p:cNvSpPr/>
            <p:nvPr/>
          </p:nvSpPr>
          <p:spPr>
            <a:xfrm>
              <a:off x="2786553" y="3428958"/>
              <a:ext cx="59173" cy="59173"/>
            </a:xfrm>
            <a:custGeom>
              <a:rect b="b" l="l" r="r" t="t"/>
              <a:pathLst>
                <a:path extrusionOk="0" h="2257" w="2257">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5"/>
            <p:cNvSpPr/>
            <p:nvPr/>
          </p:nvSpPr>
          <p:spPr>
            <a:xfrm>
              <a:off x="2671485" y="3520011"/>
              <a:ext cx="139320" cy="219834"/>
            </a:xfrm>
            <a:custGeom>
              <a:rect b="b" l="l" r="r" t="t"/>
              <a:pathLst>
                <a:path extrusionOk="0" h="8385" w="5314">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5"/>
            <p:cNvSpPr/>
            <p:nvPr/>
          </p:nvSpPr>
          <p:spPr>
            <a:xfrm>
              <a:off x="2821501" y="3520011"/>
              <a:ext cx="139320" cy="219755"/>
            </a:xfrm>
            <a:custGeom>
              <a:rect b="b" l="l" r="r" t="t"/>
              <a:pathLst>
                <a:path extrusionOk="0" h="8382" w="5314">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75"/>
            <p:cNvSpPr/>
            <p:nvPr/>
          </p:nvSpPr>
          <p:spPr>
            <a:xfrm>
              <a:off x="2739152" y="3381452"/>
              <a:ext cx="154159" cy="187141"/>
            </a:xfrm>
            <a:custGeom>
              <a:rect b="b" l="l" r="r" t="t"/>
              <a:pathLst>
                <a:path extrusionOk="0" h="7138" w="588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5"/>
            <p:cNvSpPr/>
            <p:nvPr/>
          </p:nvSpPr>
          <p:spPr>
            <a:xfrm>
              <a:off x="2767284" y="3411523"/>
              <a:ext cx="97739" cy="94121"/>
            </a:xfrm>
            <a:custGeom>
              <a:rect b="b" l="l" r="r" t="t"/>
              <a:pathLst>
                <a:path extrusionOk="0" h="3590" w="3728">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5"/>
            <p:cNvSpPr/>
            <p:nvPr/>
          </p:nvSpPr>
          <p:spPr>
            <a:xfrm>
              <a:off x="2798614" y="3440992"/>
              <a:ext cx="40952" cy="35079"/>
            </a:xfrm>
            <a:custGeom>
              <a:rect b="b" l="l" r="r" t="t"/>
              <a:pathLst>
                <a:path extrusionOk="0" h="1338" w="1562">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2" name="Google Shape;14112;p75"/>
          <p:cNvGrpSpPr/>
          <p:nvPr/>
        </p:nvGrpSpPr>
        <p:grpSpPr>
          <a:xfrm>
            <a:off x="7153891" y="1314152"/>
            <a:ext cx="289546" cy="364974"/>
            <a:chOff x="7153891" y="1513402"/>
            <a:chExt cx="289546" cy="364974"/>
          </a:xfrm>
        </p:grpSpPr>
        <p:sp>
          <p:nvSpPr>
            <p:cNvPr id="14113" name="Google Shape;14113;p75"/>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75"/>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5"/>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5"/>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5"/>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5"/>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5"/>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5"/>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5"/>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5"/>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5"/>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5"/>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5"/>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5"/>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5"/>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8" name="Google Shape;14128;p75"/>
          <p:cNvGrpSpPr/>
          <p:nvPr/>
        </p:nvGrpSpPr>
        <p:grpSpPr>
          <a:xfrm>
            <a:off x="6255941" y="3598300"/>
            <a:ext cx="284958" cy="364974"/>
            <a:chOff x="6255941" y="3797550"/>
            <a:chExt cx="284958" cy="364974"/>
          </a:xfrm>
        </p:grpSpPr>
        <p:sp>
          <p:nvSpPr>
            <p:cNvPr id="14129" name="Google Shape;14129;p75"/>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75"/>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5"/>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5"/>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5"/>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5"/>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75"/>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75"/>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5"/>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5"/>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5"/>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5"/>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5"/>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75"/>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5"/>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4" name="Google Shape;14144;p75"/>
          <p:cNvGrpSpPr/>
          <p:nvPr/>
        </p:nvGrpSpPr>
        <p:grpSpPr>
          <a:xfrm>
            <a:off x="6698309" y="1314152"/>
            <a:ext cx="300557" cy="364974"/>
            <a:chOff x="6698309" y="1513402"/>
            <a:chExt cx="300557" cy="364974"/>
          </a:xfrm>
        </p:grpSpPr>
        <p:sp>
          <p:nvSpPr>
            <p:cNvPr id="14145" name="Google Shape;14145;p75"/>
            <p:cNvSpPr/>
            <p:nvPr/>
          </p:nvSpPr>
          <p:spPr>
            <a:xfrm>
              <a:off x="6711313" y="1718764"/>
              <a:ext cx="274340" cy="154342"/>
            </a:xfrm>
            <a:custGeom>
              <a:rect b="b" l="l" r="r" t="t"/>
              <a:pathLst>
                <a:path extrusionOk="0" h="5887" w="10464">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5"/>
            <p:cNvSpPr/>
            <p:nvPr/>
          </p:nvSpPr>
          <p:spPr>
            <a:xfrm>
              <a:off x="6711418" y="1763124"/>
              <a:ext cx="274340" cy="109982"/>
            </a:xfrm>
            <a:custGeom>
              <a:rect b="b" l="l" r="r" t="t"/>
              <a:pathLst>
                <a:path extrusionOk="0" h="4195" w="10464">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75"/>
            <p:cNvSpPr/>
            <p:nvPr/>
          </p:nvSpPr>
          <p:spPr>
            <a:xfrm>
              <a:off x="6808554" y="1724480"/>
              <a:ext cx="79963" cy="28551"/>
            </a:xfrm>
            <a:custGeom>
              <a:rect b="b" l="l" r="r" t="t"/>
              <a:pathLst>
                <a:path extrusionOk="0" h="1089" w="305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75"/>
            <p:cNvSpPr/>
            <p:nvPr/>
          </p:nvSpPr>
          <p:spPr>
            <a:xfrm>
              <a:off x="6751400" y="1610145"/>
              <a:ext cx="194298" cy="125844"/>
            </a:xfrm>
            <a:custGeom>
              <a:rect b="b" l="l" r="r" t="t"/>
              <a:pathLst>
                <a:path extrusionOk="0" h="4800" w="7411">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75"/>
            <p:cNvSpPr/>
            <p:nvPr/>
          </p:nvSpPr>
          <p:spPr>
            <a:xfrm>
              <a:off x="6750535" y="1610145"/>
              <a:ext cx="149492" cy="125739"/>
            </a:xfrm>
            <a:custGeom>
              <a:rect b="b" l="l" r="r" t="t"/>
              <a:pathLst>
                <a:path extrusionOk="0" h="4796" w="5702">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75"/>
            <p:cNvSpPr/>
            <p:nvPr/>
          </p:nvSpPr>
          <p:spPr>
            <a:xfrm>
              <a:off x="6716347" y="1521084"/>
              <a:ext cx="264377" cy="94881"/>
            </a:xfrm>
            <a:custGeom>
              <a:rect b="b" l="l" r="r" t="t"/>
              <a:pathLst>
                <a:path extrusionOk="0" h="3619" w="10084">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75"/>
            <p:cNvSpPr/>
            <p:nvPr/>
          </p:nvSpPr>
          <p:spPr>
            <a:xfrm>
              <a:off x="6716347" y="1521137"/>
              <a:ext cx="135807" cy="94724"/>
            </a:xfrm>
            <a:custGeom>
              <a:rect b="b" l="l" r="r" t="t"/>
              <a:pathLst>
                <a:path extrusionOk="0" h="3613" w="518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75"/>
            <p:cNvSpPr/>
            <p:nvPr/>
          </p:nvSpPr>
          <p:spPr>
            <a:xfrm>
              <a:off x="6762778" y="1615834"/>
              <a:ext cx="22914" cy="25850"/>
            </a:xfrm>
            <a:custGeom>
              <a:rect b="b" l="l" r="r" t="t"/>
              <a:pathLst>
                <a:path extrusionOk="0" h="986" w="874">
                  <a:moveTo>
                    <a:pt x="1" y="1"/>
                  </a:moveTo>
                  <a:lnTo>
                    <a:pt x="1" y="986"/>
                  </a:lnTo>
                  <a:lnTo>
                    <a:pt x="301" y="946"/>
                  </a:lnTo>
                  <a:cubicBezTo>
                    <a:pt x="627" y="906"/>
                    <a:pt x="874" y="627"/>
                    <a:pt x="874" y="298"/>
                  </a:cubicBez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5"/>
            <p:cNvSpPr/>
            <p:nvPr/>
          </p:nvSpPr>
          <p:spPr>
            <a:xfrm>
              <a:off x="6911379" y="1615834"/>
              <a:ext cx="22914" cy="25850"/>
            </a:xfrm>
            <a:custGeom>
              <a:rect b="b" l="l" r="r" t="t"/>
              <a:pathLst>
                <a:path extrusionOk="0" h="986" w="874">
                  <a:moveTo>
                    <a:pt x="1" y="1"/>
                  </a:moveTo>
                  <a:lnTo>
                    <a:pt x="1" y="298"/>
                  </a:lnTo>
                  <a:cubicBezTo>
                    <a:pt x="1" y="627"/>
                    <a:pt x="247" y="906"/>
                    <a:pt x="573" y="946"/>
                  </a:cubicBezTo>
                  <a:lnTo>
                    <a:pt x="874" y="986"/>
                  </a:ln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75"/>
            <p:cNvSpPr/>
            <p:nvPr/>
          </p:nvSpPr>
          <p:spPr>
            <a:xfrm>
              <a:off x="6825648" y="1678704"/>
              <a:ext cx="45776" cy="28603"/>
            </a:xfrm>
            <a:custGeom>
              <a:rect b="b" l="l" r="r" t="t"/>
              <a:pathLst>
                <a:path extrusionOk="0" h="1091" w="1746">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5"/>
            <p:cNvSpPr/>
            <p:nvPr/>
          </p:nvSpPr>
          <p:spPr>
            <a:xfrm>
              <a:off x="6771718" y="1763124"/>
              <a:ext cx="153661" cy="64207"/>
            </a:xfrm>
            <a:custGeom>
              <a:rect b="b" l="l" r="r" t="t"/>
              <a:pathLst>
                <a:path extrusionOk="0" h="2449" w="5861">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5"/>
            <p:cNvSpPr/>
            <p:nvPr/>
          </p:nvSpPr>
          <p:spPr>
            <a:xfrm>
              <a:off x="6814243" y="1678704"/>
              <a:ext cx="34319" cy="17199"/>
            </a:xfrm>
            <a:custGeom>
              <a:rect b="b" l="l" r="r" t="t"/>
              <a:pathLst>
                <a:path extrusionOk="0" h="656" w="1309">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5"/>
            <p:cNvSpPr/>
            <p:nvPr/>
          </p:nvSpPr>
          <p:spPr>
            <a:xfrm>
              <a:off x="6848536" y="1678704"/>
              <a:ext cx="34292" cy="17199"/>
            </a:xfrm>
            <a:custGeom>
              <a:rect b="b" l="l" r="r" t="t"/>
              <a:pathLst>
                <a:path extrusionOk="0" h="656" w="1308">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75"/>
            <p:cNvSpPr/>
            <p:nvPr/>
          </p:nvSpPr>
          <p:spPr>
            <a:xfrm>
              <a:off x="6698309" y="1513402"/>
              <a:ext cx="300557" cy="364974"/>
            </a:xfrm>
            <a:custGeom>
              <a:rect b="b" l="l" r="r" t="t"/>
              <a:pathLst>
                <a:path extrusionOk="0" h="13921" w="11464">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75"/>
            <p:cNvSpPr/>
            <p:nvPr/>
          </p:nvSpPr>
          <p:spPr>
            <a:xfrm>
              <a:off x="6808921" y="1673382"/>
              <a:ext cx="79229" cy="39274"/>
            </a:xfrm>
            <a:custGeom>
              <a:rect b="b" l="l" r="r" t="t"/>
              <a:pathLst>
                <a:path extrusionOk="0" h="1498" w="3022">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5"/>
            <p:cNvSpPr/>
            <p:nvPr/>
          </p:nvSpPr>
          <p:spPr>
            <a:xfrm>
              <a:off x="6803127" y="1639115"/>
              <a:ext cx="23963" cy="10749"/>
            </a:xfrm>
            <a:custGeom>
              <a:rect b="b" l="l" r="r" t="t"/>
              <a:pathLst>
                <a:path extrusionOk="0" h="410" w="914">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5"/>
            <p:cNvSpPr/>
            <p:nvPr/>
          </p:nvSpPr>
          <p:spPr>
            <a:xfrm>
              <a:off x="6869982" y="1639115"/>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2" name="Google Shape;14162;p75"/>
          <p:cNvGrpSpPr/>
          <p:nvPr/>
        </p:nvGrpSpPr>
        <p:grpSpPr>
          <a:xfrm>
            <a:off x="5327187" y="1314152"/>
            <a:ext cx="342243" cy="364974"/>
            <a:chOff x="5327187" y="1513402"/>
            <a:chExt cx="342243" cy="364974"/>
          </a:xfrm>
        </p:grpSpPr>
        <p:sp>
          <p:nvSpPr>
            <p:cNvPr id="14163" name="Google Shape;14163;p75"/>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5"/>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75"/>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5"/>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5"/>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5"/>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75"/>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75"/>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75"/>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5"/>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5"/>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75"/>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75"/>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5"/>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5"/>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8" name="Google Shape;14178;p75"/>
          <p:cNvGrpSpPr/>
          <p:nvPr/>
        </p:nvGrpSpPr>
        <p:grpSpPr>
          <a:xfrm>
            <a:off x="5782978" y="1314152"/>
            <a:ext cx="330839" cy="364974"/>
            <a:chOff x="5782978" y="1513402"/>
            <a:chExt cx="330839" cy="364974"/>
          </a:xfrm>
        </p:grpSpPr>
        <p:sp>
          <p:nvSpPr>
            <p:cNvPr id="14179" name="Google Shape;14179;p75"/>
            <p:cNvSpPr/>
            <p:nvPr/>
          </p:nvSpPr>
          <p:spPr>
            <a:xfrm>
              <a:off x="5788379" y="1695876"/>
              <a:ext cx="320011" cy="177230"/>
            </a:xfrm>
            <a:custGeom>
              <a:rect b="b" l="l" r="r" t="t"/>
              <a:pathLst>
                <a:path extrusionOk="0" h="6760" w="12206">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5"/>
            <p:cNvSpPr/>
            <p:nvPr/>
          </p:nvSpPr>
          <p:spPr>
            <a:xfrm>
              <a:off x="5896736" y="1695876"/>
              <a:ext cx="103323" cy="45750"/>
            </a:xfrm>
            <a:custGeom>
              <a:rect b="b" l="l" r="r" t="t"/>
              <a:pathLst>
                <a:path extrusionOk="0" h="1745" w="3941">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75"/>
            <p:cNvSpPr/>
            <p:nvPr/>
          </p:nvSpPr>
          <p:spPr>
            <a:xfrm>
              <a:off x="5862627" y="1518698"/>
              <a:ext cx="171515" cy="120050"/>
            </a:xfrm>
            <a:custGeom>
              <a:rect b="b" l="l" r="r" t="t"/>
              <a:pathLst>
                <a:path extrusionOk="0" h="4579" w="6542">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75"/>
            <p:cNvSpPr/>
            <p:nvPr/>
          </p:nvSpPr>
          <p:spPr>
            <a:xfrm>
              <a:off x="5851248" y="1575879"/>
              <a:ext cx="194298" cy="148706"/>
            </a:xfrm>
            <a:custGeom>
              <a:rect b="b" l="l" r="r" t="t"/>
              <a:pathLst>
                <a:path extrusionOk="0" h="5672" w="7411">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5"/>
            <p:cNvSpPr/>
            <p:nvPr/>
          </p:nvSpPr>
          <p:spPr>
            <a:xfrm>
              <a:off x="5914091" y="1518698"/>
              <a:ext cx="119971" cy="40113"/>
            </a:xfrm>
            <a:custGeom>
              <a:rect b="b" l="l" r="r" t="t"/>
              <a:pathLst>
                <a:path extrusionOk="0" h="1530" w="4576">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5"/>
            <p:cNvSpPr/>
            <p:nvPr/>
          </p:nvSpPr>
          <p:spPr>
            <a:xfrm>
              <a:off x="5856937" y="1753057"/>
              <a:ext cx="182893" cy="120050"/>
            </a:xfrm>
            <a:custGeom>
              <a:rect b="b" l="l" r="r" t="t"/>
              <a:pathLst>
                <a:path extrusionOk="0" h="4579" w="6976">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5"/>
            <p:cNvSpPr/>
            <p:nvPr/>
          </p:nvSpPr>
          <p:spPr>
            <a:xfrm>
              <a:off x="5839844" y="1827305"/>
              <a:ext cx="17120" cy="45802"/>
            </a:xfrm>
            <a:custGeom>
              <a:rect b="b" l="l" r="r" t="t"/>
              <a:pathLst>
                <a:path extrusionOk="0" h="1747" w="653">
                  <a:moveTo>
                    <a:pt x="653" y="0"/>
                  </a:moveTo>
                  <a:cubicBezTo>
                    <a:pt x="290" y="0"/>
                    <a:pt x="1" y="294"/>
                    <a:pt x="1" y="656"/>
                  </a:cubicBezTo>
                  <a:lnTo>
                    <a:pt x="1" y="1746"/>
                  </a:lnTo>
                  <a:lnTo>
                    <a:pt x="653" y="1746"/>
                  </a:lnTo>
                  <a:lnTo>
                    <a:pt x="6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75"/>
            <p:cNvSpPr/>
            <p:nvPr/>
          </p:nvSpPr>
          <p:spPr>
            <a:xfrm>
              <a:off x="6039804" y="1827305"/>
              <a:ext cx="17120" cy="45802"/>
            </a:xfrm>
            <a:custGeom>
              <a:rect b="b" l="l" r="r" t="t"/>
              <a:pathLst>
                <a:path extrusionOk="0" h="1747" w="653">
                  <a:moveTo>
                    <a:pt x="1" y="0"/>
                  </a:moveTo>
                  <a:lnTo>
                    <a:pt x="1" y="1746"/>
                  </a:lnTo>
                  <a:lnTo>
                    <a:pt x="653" y="1746"/>
                  </a:lnTo>
                  <a:lnTo>
                    <a:pt x="653" y="656"/>
                  </a:lnTo>
                  <a:cubicBezTo>
                    <a:pt x="653" y="294"/>
                    <a:pt x="360" y="0"/>
                    <a:pt x="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75"/>
            <p:cNvSpPr/>
            <p:nvPr/>
          </p:nvSpPr>
          <p:spPr>
            <a:xfrm>
              <a:off x="5850383" y="1575879"/>
              <a:ext cx="160110" cy="148653"/>
            </a:xfrm>
            <a:custGeom>
              <a:rect b="b" l="l" r="r" t="t"/>
              <a:pathLst>
                <a:path extrusionOk="0" h="5670" w="6107">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75"/>
            <p:cNvSpPr/>
            <p:nvPr/>
          </p:nvSpPr>
          <p:spPr>
            <a:xfrm>
              <a:off x="5908796" y="1627711"/>
              <a:ext cx="10644" cy="16386"/>
            </a:xfrm>
            <a:custGeom>
              <a:rect b="b" l="l" r="r" t="t"/>
              <a:pathLst>
                <a:path extrusionOk="0" h="625" w="406">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5"/>
            <p:cNvSpPr/>
            <p:nvPr/>
          </p:nvSpPr>
          <p:spPr>
            <a:xfrm>
              <a:off x="5977328" y="1627711"/>
              <a:ext cx="10671" cy="16386"/>
            </a:xfrm>
            <a:custGeom>
              <a:rect b="b" l="l" r="r" t="t"/>
              <a:pathLst>
                <a:path extrusionOk="0" h="625" w="407">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5"/>
            <p:cNvSpPr/>
            <p:nvPr/>
          </p:nvSpPr>
          <p:spPr>
            <a:xfrm>
              <a:off x="5923530" y="1667561"/>
              <a:ext cx="49630" cy="16569"/>
            </a:xfrm>
            <a:custGeom>
              <a:rect b="b" l="l" r="r" t="t"/>
              <a:pathLst>
                <a:path extrusionOk="0" h="632" w="1893">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5"/>
            <p:cNvSpPr/>
            <p:nvPr/>
          </p:nvSpPr>
          <p:spPr>
            <a:xfrm>
              <a:off x="5782978" y="1513402"/>
              <a:ext cx="330839" cy="364974"/>
            </a:xfrm>
            <a:custGeom>
              <a:rect b="b" l="l" r="r" t="t"/>
              <a:pathLst>
                <a:path extrusionOk="0" h="13921" w="12619">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5"/>
            <p:cNvSpPr/>
            <p:nvPr/>
          </p:nvSpPr>
          <p:spPr>
            <a:xfrm>
              <a:off x="5900773" y="1610486"/>
              <a:ext cx="26689" cy="13214"/>
            </a:xfrm>
            <a:custGeom>
              <a:rect b="b" l="l" r="r" t="t"/>
              <a:pathLst>
                <a:path extrusionOk="0" h="504" w="1018">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75"/>
            <p:cNvSpPr/>
            <p:nvPr/>
          </p:nvSpPr>
          <p:spPr>
            <a:xfrm>
              <a:off x="5969489" y="1610486"/>
              <a:ext cx="26532" cy="13161"/>
            </a:xfrm>
            <a:custGeom>
              <a:rect b="b" l="l" r="r" t="t"/>
              <a:pathLst>
                <a:path extrusionOk="0" h="502" w="1012">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5"/>
            <p:cNvSpPr/>
            <p:nvPr/>
          </p:nvSpPr>
          <p:spPr>
            <a:xfrm>
              <a:off x="6034508" y="1799095"/>
              <a:ext cx="10644" cy="79282"/>
            </a:xfrm>
            <a:custGeom>
              <a:rect b="b" l="l" r="r" t="t"/>
              <a:pathLst>
                <a:path extrusionOk="0" h="3024" w="406">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5" name="Google Shape;14195;p75"/>
          <p:cNvGrpSpPr/>
          <p:nvPr/>
        </p:nvGrpSpPr>
        <p:grpSpPr>
          <a:xfrm>
            <a:off x="4905609" y="3598300"/>
            <a:ext cx="285063" cy="364974"/>
            <a:chOff x="4905609" y="3797550"/>
            <a:chExt cx="285063" cy="364974"/>
          </a:xfrm>
        </p:grpSpPr>
        <p:sp>
          <p:nvSpPr>
            <p:cNvPr id="14196" name="Google Shape;14196;p75"/>
            <p:cNvSpPr/>
            <p:nvPr/>
          </p:nvSpPr>
          <p:spPr>
            <a:xfrm>
              <a:off x="4911115" y="4020031"/>
              <a:ext cx="274261" cy="137144"/>
            </a:xfrm>
            <a:custGeom>
              <a:rect b="b" l="l" r="r" t="t"/>
              <a:pathLst>
                <a:path extrusionOk="0" h="5231" w="10461">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75"/>
            <p:cNvSpPr/>
            <p:nvPr/>
          </p:nvSpPr>
          <p:spPr>
            <a:xfrm>
              <a:off x="4939980" y="4020031"/>
              <a:ext cx="216609" cy="130013"/>
            </a:xfrm>
            <a:custGeom>
              <a:rect b="b" l="l" r="r" t="t"/>
              <a:pathLst>
                <a:path extrusionOk="0" h="4959" w="8262">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5"/>
            <p:cNvSpPr/>
            <p:nvPr/>
          </p:nvSpPr>
          <p:spPr>
            <a:xfrm>
              <a:off x="4951096" y="4030099"/>
              <a:ext cx="194298" cy="102851"/>
            </a:xfrm>
            <a:custGeom>
              <a:rect b="b" l="l" r="r" t="t"/>
              <a:pathLst>
                <a:path extrusionOk="0" h="3923" w="7411">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5"/>
            <p:cNvSpPr/>
            <p:nvPr/>
          </p:nvSpPr>
          <p:spPr>
            <a:xfrm>
              <a:off x="4969501" y="4047193"/>
              <a:ext cx="157384" cy="65072"/>
            </a:xfrm>
            <a:custGeom>
              <a:rect b="b" l="l" r="r" t="t"/>
              <a:pathLst>
                <a:path extrusionOk="0" h="2482" w="6003">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5"/>
            <p:cNvSpPr/>
            <p:nvPr/>
          </p:nvSpPr>
          <p:spPr>
            <a:xfrm>
              <a:off x="4994303" y="4025721"/>
              <a:ext cx="107780" cy="86596"/>
            </a:xfrm>
            <a:custGeom>
              <a:rect b="b" l="l" r="r" t="t"/>
              <a:pathLst>
                <a:path extrusionOk="0" h="3303" w="4111">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5"/>
            <p:cNvSpPr/>
            <p:nvPr/>
          </p:nvSpPr>
          <p:spPr>
            <a:xfrm>
              <a:off x="5008146" y="4025721"/>
              <a:ext cx="80094" cy="34371"/>
            </a:xfrm>
            <a:custGeom>
              <a:rect b="b" l="l" r="r" t="t"/>
              <a:pathLst>
                <a:path extrusionOk="0" h="1311" w="3055">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75"/>
            <p:cNvSpPr/>
            <p:nvPr/>
          </p:nvSpPr>
          <p:spPr>
            <a:xfrm>
              <a:off x="4950231" y="3842906"/>
              <a:ext cx="195923" cy="200040"/>
            </a:xfrm>
            <a:custGeom>
              <a:rect b="b" l="l" r="r" t="t"/>
              <a:pathLst>
                <a:path extrusionOk="0" h="7630" w="7473">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5"/>
            <p:cNvSpPr/>
            <p:nvPr/>
          </p:nvSpPr>
          <p:spPr>
            <a:xfrm>
              <a:off x="5031610" y="3802898"/>
              <a:ext cx="33060" cy="67851"/>
            </a:xfrm>
            <a:custGeom>
              <a:rect b="b" l="l" r="r" t="t"/>
              <a:pathLst>
                <a:path extrusionOk="0" h="2588" w="1261">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5"/>
            <p:cNvSpPr/>
            <p:nvPr/>
          </p:nvSpPr>
          <p:spPr>
            <a:xfrm>
              <a:off x="5031715" y="3802977"/>
              <a:ext cx="16543" cy="67903"/>
            </a:xfrm>
            <a:custGeom>
              <a:rect b="b" l="l" r="r" t="t"/>
              <a:pathLst>
                <a:path extrusionOk="0" h="2590" w="631">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75"/>
            <p:cNvSpPr/>
            <p:nvPr/>
          </p:nvSpPr>
          <p:spPr>
            <a:xfrm>
              <a:off x="4950231" y="3879217"/>
              <a:ext cx="112368" cy="163728"/>
            </a:xfrm>
            <a:custGeom>
              <a:rect b="b" l="l" r="r" t="t"/>
              <a:pathLst>
                <a:path extrusionOk="0" h="6245" w="4286">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5"/>
            <p:cNvSpPr/>
            <p:nvPr/>
          </p:nvSpPr>
          <p:spPr>
            <a:xfrm>
              <a:off x="4905609" y="3797550"/>
              <a:ext cx="285063" cy="364974"/>
            </a:xfrm>
            <a:custGeom>
              <a:rect b="b" l="l" r="r" t="t"/>
              <a:pathLst>
                <a:path extrusionOk="0" h="13921" w="10873">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75"/>
            <p:cNvSpPr/>
            <p:nvPr/>
          </p:nvSpPr>
          <p:spPr>
            <a:xfrm>
              <a:off x="5008539" y="3948064"/>
              <a:ext cx="10749" cy="16386"/>
            </a:xfrm>
            <a:custGeom>
              <a:rect b="b" l="l" r="r" t="t"/>
              <a:pathLst>
                <a:path extrusionOk="0" h="625"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75"/>
            <p:cNvSpPr/>
            <p:nvPr/>
          </p:nvSpPr>
          <p:spPr>
            <a:xfrm>
              <a:off x="5077098" y="3948064"/>
              <a:ext cx="10749" cy="16386"/>
            </a:xfrm>
            <a:custGeom>
              <a:rect b="b" l="l" r="r" t="t"/>
              <a:pathLst>
                <a:path extrusionOk="0" h="625" w="41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75"/>
            <p:cNvSpPr/>
            <p:nvPr/>
          </p:nvSpPr>
          <p:spPr>
            <a:xfrm>
              <a:off x="5023378" y="3987941"/>
              <a:ext cx="49656" cy="16543"/>
            </a:xfrm>
            <a:custGeom>
              <a:rect b="b" l="l" r="r" t="t"/>
              <a:pathLst>
                <a:path extrusionOk="0" h="631" w="1894">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5"/>
            <p:cNvSpPr/>
            <p:nvPr/>
          </p:nvSpPr>
          <p:spPr>
            <a:xfrm>
              <a:off x="5000359" y="3930839"/>
              <a:ext cx="32798" cy="16543"/>
            </a:xfrm>
            <a:custGeom>
              <a:rect b="b" l="l" r="r" t="t"/>
              <a:pathLst>
                <a:path extrusionOk="0" h="631" w="1251">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75"/>
            <p:cNvSpPr/>
            <p:nvPr/>
          </p:nvSpPr>
          <p:spPr>
            <a:xfrm>
              <a:off x="5063622" y="3930839"/>
              <a:ext cx="32405" cy="16491"/>
            </a:xfrm>
            <a:custGeom>
              <a:rect b="b" l="l" r="r" t="t"/>
              <a:pathLst>
                <a:path extrusionOk="0" h="629" w="1236">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2" name="Google Shape;14212;p75"/>
          <p:cNvGrpSpPr/>
          <p:nvPr/>
        </p:nvGrpSpPr>
        <p:grpSpPr>
          <a:xfrm>
            <a:off x="8056219" y="1314100"/>
            <a:ext cx="285168" cy="365026"/>
            <a:chOff x="8056219" y="1513350"/>
            <a:chExt cx="285168" cy="365026"/>
          </a:xfrm>
        </p:grpSpPr>
        <p:sp>
          <p:nvSpPr>
            <p:cNvPr id="14213" name="Google Shape;14213;p75"/>
            <p:cNvSpPr/>
            <p:nvPr/>
          </p:nvSpPr>
          <p:spPr>
            <a:xfrm>
              <a:off x="8061541" y="1712970"/>
              <a:ext cx="274340" cy="160136"/>
            </a:xfrm>
            <a:custGeom>
              <a:rect b="b" l="l" r="r" t="t"/>
              <a:pathLst>
                <a:path extrusionOk="0" h="6108" w="10464">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5"/>
            <p:cNvSpPr/>
            <p:nvPr/>
          </p:nvSpPr>
          <p:spPr>
            <a:xfrm>
              <a:off x="8158781" y="1712970"/>
              <a:ext cx="80068" cy="62896"/>
            </a:xfrm>
            <a:custGeom>
              <a:rect b="b" l="l" r="r" t="t"/>
              <a:pathLst>
                <a:path extrusionOk="0" h="2399" w="3054">
                  <a:moveTo>
                    <a:pt x="0" y="1"/>
                  </a:moveTo>
                  <a:lnTo>
                    <a:pt x="0" y="2398"/>
                  </a:lnTo>
                  <a:lnTo>
                    <a:pt x="3053" y="2398"/>
                  </a:lnTo>
                  <a:lnTo>
                    <a:pt x="30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5"/>
            <p:cNvSpPr/>
            <p:nvPr/>
          </p:nvSpPr>
          <p:spPr>
            <a:xfrm>
              <a:off x="8095912" y="1838683"/>
              <a:ext cx="17225" cy="34319"/>
            </a:xfrm>
            <a:custGeom>
              <a:rect b="b" l="l" r="r" t="t"/>
              <a:pathLst>
                <a:path extrusionOk="0" h="1309" w="657">
                  <a:moveTo>
                    <a:pt x="1" y="1"/>
                  </a:moveTo>
                  <a:lnTo>
                    <a:pt x="1"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75"/>
            <p:cNvSpPr/>
            <p:nvPr/>
          </p:nvSpPr>
          <p:spPr>
            <a:xfrm>
              <a:off x="8284494" y="1838683"/>
              <a:ext cx="17199" cy="34319"/>
            </a:xfrm>
            <a:custGeom>
              <a:rect b="b" l="l" r="r" t="t"/>
              <a:pathLst>
                <a:path extrusionOk="0" h="1309" w="656">
                  <a:moveTo>
                    <a:pt x="0" y="1"/>
                  </a:moveTo>
                  <a:lnTo>
                    <a:pt x="0"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75"/>
            <p:cNvSpPr/>
            <p:nvPr/>
          </p:nvSpPr>
          <p:spPr>
            <a:xfrm>
              <a:off x="8061646" y="1762547"/>
              <a:ext cx="274340" cy="110559"/>
            </a:xfrm>
            <a:custGeom>
              <a:rect b="b" l="l" r="r" t="t"/>
              <a:pathLst>
                <a:path extrusionOk="0" h="4217" w="10464">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5"/>
            <p:cNvSpPr/>
            <p:nvPr/>
          </p:nvSpPr>
          <p:spPr>
            <a:xfrm>
              <a:off x="8187358" y="1770150"/>
              <a:ext cx="22914" cy="62870"/>
            </a:xfrm>
            <a:custGeom>
              <a:rect b="b" l="l" r="r" t="t"/>
              <a:pathLst>
                <a:path extrusionOk="0" h="2398" w="874">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5"/>
            <p:cNvSpPr/>
            <p:nvPr/>
          </p:nvSpPr>
          <p:spPr>
            <a:xfrm>
              <a:off x="8095912" y="1518698"/>
              <a:ext cx="205781" cy="137249"/>
            </a:xfrm>
            <a:custGeom>
              <a:rect b="b" l="l" r="r" t="t"/>
              <a:pathLst>
                <a:path extrusionOk="0" h="5235" w="7849">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5"/>
            <p:cNvSpPr/>
            <p:nvPr/>
          </p:nvSpPr>
          <p:spPr>
            <a:xfrm>
              <a:off x="8095912" y="1531519"/>
              <a:ext cx="191073" cy="124323"/>
            </a:xfrm>
            <a:custGeom>
              <a:rect b="b" l="l" r="r" t="t"/>
              <a:pathLst>
                <a:path extrusionOk="0" h="4742" w="7288">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75"/>
            <p:cNvSpPr/>
            <p:nvPr/>
          </p:nvSpPr>
          <p:spPr>
            <a:xfrm>
              <a:off x="8100867" y="1593051"/>
              <a:ext cx="195897" cy="142938"/>
            </a:xfrm>
            <a:custGeom>
              <a:rect b="b" l="l" r="r" t="t"/>
              <a:pathLst>
                <a:path extrusionOk="0" h="5452" w="7472">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75"/>
            <p:cNvSpPr/>
            <p:nvPr/>
          </p:nvSpPr>
          <p:spPr>
            <a:xfrm>
              <a:off x="8100867" y="1593051"/>
              <a:ext cx="165328" cy="142964"/>
            </a:xfrm>
            <a:custGeom>
              <a:rect b="b" l="l" r="r" t="t"/>
              <a:pathLst>
                <a:path extrusionOk="0" h="5453" w="6306">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5"/>
            <p:cNvSpPr/>
            <p:nvPr/>
          </p:nvSpPr>
          <p:spPr>
            <a:xfrm>
              <a:off x="8136470" y="1743776"/>
              <a:ext cx="62293" cy="57547"/>
            </a:xfrm>
            <a:custGeom>
              <a:rect b="b" l="l" r="r" t="t"/>
              <a:pathLst>
                <a:path extrusionOk="0" h="2195" w="2376">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5"/>
            <p:cNvSpPr/>
            <p:nvPr/>
          </p:nvSpPr>
          <p:spPr>
            <a:xfrm>
              <a:off x="8198763" y="1743776"/>
              <a:ext cx="62398" cy="57547"/>
            </a:xfrm>
            <a:custGeom>
              <a:rect b="b" l="l" r="r" t="t"/>
              <a:pathLst>
                <a:path extrusionOk="0" h="2195" w="238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5"/>
            <p:cNvSpPr/>
            <p:nvPr/>
          </p:nvSpPr>
          <p:spPr>
            <a:xfrm>
              <a:off x="8159253" y="1639115"/>
              <a:ext cx="10644" cy="16360"/>
            </a:xfrm>
            <a:custGeom>
              <a:rect b="b" l="l" r="r" t="t"/>
              <a:pathLst>
                <a:path extrusionOk="0" h="624" w="406">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5"/>
            <p:cNvSpPr/>
            <p:nvPr/>
          </p:nvSpPr>
          <p:spPr>
            <a:xfrm>
              <a:off x="8227812" y="1639089"/>
              <a:ext cx="10644" cy="16465"/>
            </a:xfrm>
            <a:custGeom>
              <a:rect b="b" l="l" r="r" t="t"/>
              <a:pathLst>
                <a:path extrusionOk="0" h="628" w="406">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75"/>
            <p:cNvSpPr/>
            <p:nvPr/>
          </p:nvSpPr>
          <p:spPr>
            <a:xfrm>
              <a:off x="8174014" y="1679045"/>
              <a:ext cx="49604" cy="16491"/>
            </a:xfrm>
            <a:custGeom>
              <a:rect b="b" l="l" r="r" t="t"/>
              <a:pathLst>
                <a:path extrusionOk="0" h="629" w="1892">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75"/>
            <p:cNvSpPr/>
            <p:nvPr/>
          </p:nvSpPr>
          <p:spPr>
            <a:xfrm>
              <a:off x="8056219" y="1513350"/>
              <a:ext cx="285168" cy="365026"/>
            </a:xfrm>
            <a:custGeom>
              <a:rect b="b" l="l" r="r" t="t"/>
              <a:pathLst>
                <a:path extrusionOk="0" h="13923" w="10877">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9" name="Google Shape;14229;p75"/>
          <p:cNvGrpSpPr/>
          <p:nvPr/>
        </p:nvGrpSpPr>
        <p:grpSpPr>
          <a:xfrm>
            <a:off x="6233054" y="1314152"/>
            <a:ext cx="330839" cy="364974"/>
            <a:chOff x="6233054" y="1513402"/>
            <a:chExt cx="330839" cy="364974"/>
          </a:xfrm>
        </p:grpSpPr>
        <p:sp>
          <p:nvSpPr>
            <p:cNvPr id="14230" name="Google Shape;14230;p75"/>
            <p:cNvSpPr/>
            <p:nvPr/>
          </p:nvSpPr>
          <p:spPr>
            <a:xfrm>
              <a:off x="6261342" y="1707281"/>
              <a:ext cx="274340" cy="165826"/>
            </a:xfrm>
            <a:custGeom>
              <a:rect b="b" l="l" r="r" t="t"/>
              <a:pathLst>
                <a:path extrusionOk="0" h="6325" w="10464">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5"/>
            <p:cNvSpPr/>
            <p:nvPr/>
          </p:nvSpPr>
          <p:spPr>
            <a:xfrm>
              <a:off x="6238454" y="1724480"/>
              <a:ext cx="320011" cy="97162"/>
            </a:xfrm>
            <a:custGeom>
              <a:rect b="b" l="l" r="r" t="t"/>
              <a:pathLst>
                <a:path extrusionOk="0" h="3706" w="12206">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75"/>
            <p:cNvSpPr/>
            <p:nvPr/>
          </p:nvSpPr>
          <p:spPr>
            <a:xfrm>
              <a:off x="6307013" y="1739948"/>
              <a:ext cx="182893" cy="133159"/>
            </a:xfrm>
            <a:custGeom>
              <a:rect b="b" l="l" r="r" t="t"/>
              <a:pathLst>
                <a:path extrusionOk="0" h="5079" w="6976">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75"/>
            <p:cNvSpPr/>
            <p:nvPr/>
          </p:nvSpPr>
          <p:spPr>
            <a:xfrm>
              <a:off x="6358478" y="1707281"/>
              <a:ext cx="79963" cy="28656"/>
            </a:xfrm>
            <a:custGeom>
              <a:rect b="b" l="l" r="r" t="t"/>
              <a:pathLst>
                <a:path extrusionOk="0" h="1093" w="305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5"/>
            <p:cNvSpPr/>
            <p:nvPr/>
          </p:nvSpPr>
          <p:spPr>
            <a:xfrm>
              <a:off x="6312702" y="1518698"/>
              <a:ext cx="171515" cy="85784"/>
            </a:xfrm>
            <a:custGeom>
              <a:rect b="b" l="l" r="r" t="t"/>
              <a:pathLst>
                <a:path extrusionOk="0" h="3272" w="6542">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5"/>
            <p:cNvSpPr/>
            <p:nvPr/>
          </p:nvSpPr>
          <p:spPr>
            <a:xfrm>
              <a:off x="6375572" y="1518698"/>
              <a:ext cx="45802" cy="85784"/>
            </a:xfrm>
            <a:custGeom>
              <a:rect b="b" l="l" r="r" t="t"/>
              <a:pathLst>
                <a:path extrusionOk="0" h="3272" w="1747">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5"/>
            <p:cNvSpPr/>
            <p:nvPr/>
          </p:nvSpPr>
          <p:spPr>
            <a:xfrm>
              <a:off x="6312702" y="1518803"/>
              <a:ext cx="171515" cy="85679"/>
            </a:xfrm>
            <a:custGeom>
              <a:rect b="b" l="l" r="r" t="t"/>
              <a:pathLst>
                <a:path extrusionOk="0" h="3268" w="6542">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5"/>
            <p:cNvSpPr/>
            <p:nvPr/>
          </p:nvSpPr>
          <p:spPr>
            <a:xfrm>
              <a:off x="6352684" y="1827305"/>
              <a:ext cx="91473" cy="45802"/>
            </a:xfrm>
            <a:custGeom>
              <a:rect b="b" l="l" r="r" t="t"/>
              <a:pathLst>
                <a:path extrusionOk="0" h="1747" w="3489">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5"/>
            <p:cNvSpPr/>
            <p:nvPr/>
          </p:nvSpPr>
          <p:spPr>
            <a:xfrm>
              <a:off x="6375572" y="1518698"/>
              <a:ext cx="23098" cy="26139"/>
            </a:xfrm>
            <a:custGeom>
              <a:rect b="b" l="l" r="r" t="t"/>
              <a:pathLst>
                <a:path extrusionOk="0" h="997" w="881">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5"/>
            <p:cNvSpPr/>
            <p:nvPr/>
          </p:nvSpPr>
          <p:spPr>
            <a:xfrm>
              <a:off x="6375572" y="1587178"/>
              <a:ext cx="45697" cy="17304"/>
            </a:xfrm>
            <a:custGeom>
              <a:rect b="b" l="l" r="r" t="t"/>
              <a:pathLst>
                <a:path extrusionOk="0" h="660" w="1743">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5"/>
            <p:cNvSpPr/>
            <p:nvPr/>
          </p:nvSpPr>
          <p:spPr>
            <a:xfrm>
              <a:off x="6289814" y="1793012"/>
              <a:ext cx="17120" cy="28630"/>
            </a:xfrm>
            <a:custGeom>
              <a:rect b="b" l="l" r="r" t="t"/>
              <a:pathLst>
                <a:path extrusionOk="0" h="1092" w="653">
                  <a:moveTo>
                    <a:pt x="653" y="1"/>
                  </a:moveTo>
                  <a:cubicBezTo>
                    <a:pt x="294" y="1"/>
                    <a:pt x="1" y="291"/>
                    <a:pt x="1" y="653"/>
                  </a:cubicBezTo>
                  <a:lnTo>
                    <a:pt x="1" y="1091"/>
                  </a:lnTo>
                  <a:lnTo>
                    <a:pt x="653" y="1091"/>
                  </a:lnTo>
                  <a:lnTo>
                    <a:pt x="65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5"/>
            <p:cNvSpPr/>
            <p:nvPr/>
          </p:nvSpPr>
          <p:spPr>
            <a:xfrm>
              <a:off x="6261342" y="1821615"/>
              <a:ext cx="45697" cy="51491"/>
            </a:xfrm>
            <a:custGeom>
              <a:rect b="b" l="l" r="r" t="t"/>
              <a:pathLst>
                <a:path extrusionOk="0" h="1964" w="1743">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5"/>
            <p:cNvSpPr/>
            <p:nvPr/>
          </p:nvSpPr>
          <p:spPr>
            <a:xfrm>
              <a:off x="6489880" y="1793012"/>
              <a:ext cx="17225" cy="28630"/>
            </a:xfrm>
            <a:custGeom>
              <a:rect b="b" l="l" r="r" t="t"/>
              <a:pathLst>
                <a:path extrusionOk="0" h="1092" w="657">
                  <a:moveTo>
                    <a:pt x="1" y="1"/>
                  </a:moveTo>
                  <a:lnTo>
                    <a:pt x="1" y="1091"/>
                  </a:lnTo>
                  <a:lnTo>
                    <a:pt x="656" y="1091"/>
                  </a:lnTo>
                  <a:lnTo>
                    <a:pt x="656" y="653"/>
                  </a:lnTo>
                  <a:cubicBezTo>
                    <a:pt x="653" y="291"/>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5"/>
            <p:cNvSpPr/>
            <p:nvPr/>
          </p:nvSpPr>
          <p:spPr>
            <a:xfrm>
              <a:off x="6489880" y="1821615"/>
              <a:ext cx="45697" cy="51491"/>
            </a:xfrm>
            <a:custGeom>
              <a:rect b="b" l="l" r="r" t="t"/>
              <a:pathLst>
                <a:path extrusionOk="0" h="1964" w="1743">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5"/>
            <p:cNvSpPr/>
            <p:nvPr/>
          </p:nvSpPr>
          <p:spPr>
            <a:xfrm>
              <a:off x="6369883" y="1844477"/>
              <a:ext cx="57180" cy="28630"/>
            </a:xfrm>
            <a:custGeom>
              <a:rect b="b" l="l" r="r" t="t"/>
              <a:pathLst>
                <a:path extrusionOk="0" h="1092" w="2181">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75"/>
            <p:cNvSpPr/>
            <p:nvPr/>
          </p:nvSpPr>
          <p:spPr>
            <a:xfrm>
              <a:off x="6324212" y="1604456"/>
              <a:ext cx="148522" cy="114335"/>
            </a:xfrm>
            <a:custGeom>
              <a:rect b="b" l="l" r="r" t="t"/>
              <a:pathLst>
                <a:path extrusionOk="0" h="4361" w="5665">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5"/>
            <p:cNvSpPr/>
            <p:nvPr/>
          </p:nvSpPr>
          <p:spPr>
            <a:xfrm>
              <a:off x="6323845" y="1604456"/>
              <a:ext cx="131795" cy="114282"/>
            </a:xfrm>
            <a:custGeom>
              <a:rect b="b" l="l" r="r" t="t"/>
              <a:pathLst>
                <a:path extrusionOk="0" h="4359" w="5027">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5"/>
            <p:cNvSpPr/>
            <p:nvPr/>
          </p:nvSpPr>
          <p:spPr>
            <a:xfrm>
              <a:off x="6361598" y="1621995"/>
              <a:ext cx="10775" cy="16386"/>
            </a:xfrm>
            <a:custGeom>
              <a:rect b="b" l="l" r="r" t="t"/>
              <a:pathLst>
                <a:path extrusionOk="0" h="625" w="411">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5"/>
            <p:cNvSpPr/>
            <p:nvPr/>
          </p:nvSpPr>
          <p:spPr>
            <a:xfrm>
              <a:off x="6424572" y="1621995"/>
              <a:ext cx="10644" cy="16386"/>
            </a:xfrm>
            <a:custGeom>
              <a:rect b="b" l="l" r="r" t="t"/>
              <a:pathLst>
                <a:path extrusionOk="0" h="625" w="406">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5"/>
            <p:cNvSpPr/>
            <p:nvPr/>
          </p:nvSpPr>
          <p:spPr>
            <a:xfrm>
              <a:off x="6379924" y="1667692"/>
              <a:ext cx="37072" cy="10749"/>
            </a:xfrm>
            <a:custGeom>
              <a:rect b="b" l="l" r="r" t="t"/>
              <a:pathLst>
                <a:path extrusionOk="0" h="410" w="1414">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75"/>
            <p:cNvSpPr/>
            <p:nvPr/>
          </p:nvSpPr>
          <p:spPr>
            <a:xfrm>
              <a:off x="6233054" y="1513402"/>
              <a:ext cx="330839" cy="364974"/>
            </a:xfrm>
            <a:custGeom>
              <a:rect b="b" l="l" r="r" t="t"/>
              <a:pathLst>
                <a:path extrusionOk="0" h="13921" w="12619">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75"/>
            <p:cNvSpPr/>
            <p:nvPr/>
          </p:nvSpPr>
          <p:spPr>
            <a:xfrm>
              <a:off x="6347362" y="1821982"/>
              <a:ext cx="102117" cy="56394"/>
            </a:xfrm>
            <a:custGeom>
              <a:rect b="b" l="l" r="r" t="t"/>
              <a:pathLst>
                <a:path extrusionOk="0" h="2151" w="3895">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2" name="Google Shape;14252;p75"/>
          <p:cNvGrpSpPr/>
          <p:nvPr/>
        </p:nvGrpSpPr>
        <p:grpSpPr>
          <a:xfrm>
            <a:off x="5805866" y="3598221"/>
            <a:ext cx="285168" cy="365288"/>
            <a:chOff x="5805866" y="3797471"/>
            <a:chExt cx="285168" cy="365288"/>
          </a:xfrm>
        </p:grpSpPr>
        <p:sp>
          <p:nvSpPr>
            <p:cNvPr id="14253" name="Google Shape;14253;p75"/>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75"/>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75"/>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5"/>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5"/>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5"/>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75"/>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5"/>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5"/>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75"/>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75"/>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5"/>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75"/>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5"/>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75"/>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75"/>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5"/>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5"/>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5"/>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5"/>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3" name="Google Shape;14273;p75"/>
          <p:cNvGrpSpPr/>
          <p:nvPr/>
        </p:nvGrpSpPr>
        <p:grpSpPr>
          <a:xfrm>
            <a:off x="5355790" y="3598221"/>
            <a:ext cx="284958" cy="365052"/>
            <a:chOff x="5355790" y="3797471"/>
            <a:chExt cx="284958" cy="365052"/>
          </a:xfrm>
        </p:grpSpPr>
        <p:sp>
          <p:nvSpPr>
            <p:cNvPr id="14274" name="Google Shape;14274;p75"/>
            <p:cNvSpPr/>
            <p:nvPr/>
          </p:nvSpPr>
          <p:spPr>
            <a:xfrm>
              <a:off x="5361086" y="3991454"/>
              <a:ext cx="274366" cy="165721"/>
            </a:xfrm>
            <a:custGeom>
              <a:rect b="b" l="l" r="r" t="t"/>
              <a:pathLst>
                <a:path extrusionOk="0" h="6321" w="10465">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75"/>
            <p:cNvSpPr/>
            <p:nvPr/>
          </p:nvSpPr>
          <p:spPr>
            <a:xfrm>
              <a:off x="5361191" y="4047088"/>
              <a:ext cx="274261" cy="110087"/>
            </a:xfrm>
            <a:custGeom>
              <a:rect b="b" l="l" r="r" t="t"/>
              <a:pathLst>
                <a:path extrusionOk="0" h="4199" w="10461">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5"/>
            <p:cNvSpPr/>
            <p:nvPr/>
          </p:nvSpPr>
          <p:spPr>
            <a:xfrm>
              <a:off x="5427757" y="4047088"/>
              <a:ext cx="141129" cy="47218"/>
            </a:xfrm>
            <a:custGeom>
              <a:rect b="b" l="l" r="r" t="t"/>
              <a:pathLst>
                <a:path extrusionOk="0" h="1801" w="5383">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5"/>
            <p:cNvSpPr/>
            <p:nvPr/>
          </p:nvSpPr>
          <p:spPr>
            <a:xfrm>
              <a:off x="5406862" y="4049841"/>
              <a:ext cx="28603" cy="78836"/>
            </a:xfrm>
            <a:custGeom>
              <a:rect b="b" l="l" r="r" t="t"/>
              <a:pathLst>
                <a:path extrusionOk="0" h="3007" w="1091">
                  <a:moveTo>
                    <a:pt x="1091" y="1"/>
                  </a:moveTo>
                  <a:lnTo>
                    <a:pt x="1" y="319"/>
                  </a:lnTo>
                  <a:lnTo>
                    <a:pt x="1" y="3007"/>
                  </a:lnTo>
                  <a:lnTo>
                    <a:pt x="1091" y="3007"/>
                  </a:lnTo>
                  <a:lnTo>
                    <a:pt x="109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5"/>
            <p:cNvSpPr/>
            <p:nvPr/>
          </p:nvSpPr>
          <p:spPr>
            <a:xfrm>
              <a:off x="5561152" y="4049841"/>
              <a:ext cx="28630" cy="78836"/>
            </a:xfrm>
            <a:custGeom>
              <a:rect b="b" l="l" r="r" t="t"/>
              <a:pathLst>
                <a:path extrusionOk="0" h="3007" w="1092">
                  <a:moveTo>
                    <a:pt x="1" y="1"/>
                  </a:moveTo>
                  <a:lnTo>
                    <a:pt x="1" y="3007"/>
                  </a:lnTo>
                  <a:lnTo>
                    <a:pt x="1091" y="3007"/>
                  </a:lnTo>
                  <a:lnTo>
                    <a:pt x="1091" y="319"/>
                  </a:lnTo>
                  <a:lnTo>
                    <a:pt x="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75"/>
            <p:cNvSpPr/>
            <p:nvPr/>
          </p:nvSpPr>
          <p:spPr>
            <a:xfrm>
              <a:off x="5406862" y="4105763"/>
              <a:ext cx="182919" cy="51413"/>
            </a:xfrm>
            <a:custGeom>
              <a:rect b="b" l="l" r="r" t="t"/>
              <a:pathLst>
                <a:path extrusionOk="0" h="1961" w="6977">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5"/>
            <p:cNvSpPr/>
            <p:nvPr/>
          </p:nvSpPr>
          <p:spPr>
            <a:xfrm>
              <a:off x="5458326" y="3997143"/>
              <a:ext cx="79990" cy="34292"/>
            </a:xfrm>
            <a:custGeom>
              <a:rect b="b" l="l" r="r" t="t"/>
              <a:pathLst>
                <a:path extrusionOk="0" h="1308" w="3051">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5"/>
            <p:cNvSpPr/>
            <p:nvPr/>
          </p:nvSpPr>
          <p:spPr>
            <a:xfrm>
              <a:off x="5401172" y="3814355"/>
              <a:ext cx="194298" cy="200092"/>
            </a:xfrm>
            <a:custGeom>
              <a:rect b="b" l="l" r="r" t="t"/>
              <a:pathLst>
                <a:path extrusionOk="0" h="7632" w="7411">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5"/>
            <p:cNvSpPr/>
            <p:nvPr/>
          </p:nvSpPr>
          <p:spPr>
            <a:xfrm>
              <a:off x="5406862" y="3808587"/>
              <a:ext cx="182919" cy="91447"/>
            </a:xfrm>
            <a:custGeom>
              <a:rect b="b" l="l" r="r" t="t"/>
              <a:pathLst>
                <a:path extrusionOk="0" h="3488" w="6977">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5"/>
            <p:cNvSpPr/>
            <p:nvPr/>
          </p:nvSpPr>
          <p:spPr>
            <a:xfrm>
              <a:off x="5406862" y="3808587"/>
              <a:ext cx="91473" cy="91447"/>
            </a:xfrm>
            <a:custGeom>
              <a:rect b="b" l="l" r="r" t="t"/>
              <a:pathLst>
                <a:path extrusionOk="0" h="3488" w="3489">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75"/>
            <p:cNvSpPr/>
            <p:nvPr/>
          </p:nvSpPr>
          <p:spPr>
            <a:xfrm>
              <a:off x="5401172" y="3900008"/>
              <a:ext cx="165721" cy="114361"/>
            </a:xfrm>
            <a:custGeom>
              <a:rect b="b" l="l" r="r" t="t"/>
              <a:pathLst>
                <a:path extrusionOk="0" h="4362" w="6321">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5"/>
            <p:cNvSpPr/>
            <p:nvPr/>
          </p:nvSpPr>
          <p:spPr>
            <a:xfrm>
              <a:off x="5464592" y="3957267"/>
              <a:ext cx="67536" cy="66540"/>
            </a:xfrm>
            <a:custGeom>
              <a:rect b="b" l="l" r="r" t="t"/>
              <a:pathLst>
                <a:path extrusionOk="0" h="2538" w="2576">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5"/>
            <p:cNvSpPr/>
            <p:nvPr/>
          </p:nvSpPr>
          <p:spPr>
            <a:xfrm>
              <a:off x="5464592" y="3957162"/>
              <a:ext cx="41712" cy="66566"/>
            </a:xfrm>
            <a:custGeom>
              <a:rect b="b" l="l" r="r" t="t"/>
              <a:pathLst>
                <a:path extrusionOk="0" h="2539" w="1591">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5"/>
            <p:cNvSpPr/>
            <p:nvPr/>
          </p:nvSpPr>
          <p:spPr>
            <a:xfrm>
              <a:off x="5481109" y="3802872"/>
              <a:ext cx="34319" cy="74379"/>
            </a:xfrm>
            <a:custGeom>
              <a:rect b="b" l="l" r="r" t="t"/>
              <a:pathLst>
                <a:path extrusionOk="0" h="2837" w="1309">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5"/>
            <p:cNvSpPr/>
            <p:nvPr/>
          </p:nvSpPr>
          <p:spPr>
            <a:xfrm>
              <a:off x="5543979" y="3817947"/>
              <a:ext cx="22914" cy="59304"/>
            </a:xfrm>
            <a:custGeom>
              <a:rect b="b" l="l" r="r" t="t"/>
              <a:pathLst>
                <a:path extrusionOk="0" h="2262" w="874">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75"/>
            <p:cNvSpPr/>
            <p:nvPr/>
          </p:nvSpPr>
          <p:spPr>
            <a:xfrm>
              <a:off x="5429645" y="3817947"/>
              <a:ext cx="22993" cy="59304"/>
            </a:xfrm>
            <a:custGeom>
              <a:rect b="b" l="l" r="r" t="t"/>
              <a:pathLst>
                <a:path extrusionOk="0" h="2262" w="877">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75"/>
            <p:cNvSpPr/>
            <p:nvPr/>
          </p:nvSpPr>
          <p:spPr>
            <a:xfrm>
              <a:off x="5389689" y="4105763"/>
              <a:ext cx="17199" cy="51413"/>
            </a:xfrm>
            <a:custGeom>
              <a:rect b="b" l="l" r="r" t="t"/>
              <a:pathLst>
                <a:path extrusionOk="0" h="1961" w="656">
                  <a:moveTo>
                    <a:pt x="656" y="1"/>
                  </a:moveTo>
                  <a:cubicBezTo>
                    <a:pt x="293" y="1"/>
                    <a:pt x="0" y="294"/>
                    <a:pt x="0" y="653"/>
                  </a:cubicBezTo>
                  <a:lnTo>
                    <a:pt x="0" y="1960"/>
                  </a:lnTo>
                  <a:lnTo>
                    <a:pt x="656" y="1960"/>
                  </a:lnTo>
                  <a:lnTo>
                    <a:pt x="656"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5"/>
            <p:cNvSpPr/>
            <p:nvPr/>
          </p:nvSpPr>
          <p:spPr>
            <a:xfrm>
              <a:off x="5589755" y="4105763"/>
              <a:ext cx="17094" cy="51413"/>
            </a:xfrm>
            <a:custGeom>
              <a:rect b="b" l="l" r="r" t="t"/>
              <a:pathLst>
                <a:path extrusionOk="0" h="1961" w="652">
                  <a:moveTo>
                    <a:pt x="0" y="1"/>
                  </a:moveTo>
                  <a:lnTo>
                    <a:pt x="0" y="1960"/>
                  </a:lnTo>
                  <a:lnTo>
                    <a:pt x="652" y="1960"/>
                  </a:lnTo>
                  <a:lnTo>
                    <a:pt x="652" y="653"/>
                  </a:lnTo>
                  <a:cubicBezTo>
                    <a:pt x="652" y="294"/>
                    <a:pt x="359" y="1"/>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75"/>
            <p:cNvSpPr/>
            <p:nvPr/>
          </p:nvSpPr>
          <p:spPr>
            <a:xfrm>
              <a:off x="5479956" y="3968724"/>
              <a:ext cx="37360" cy="16674"/>
            </a:xfrm>
            <a:custGeom>
              <a:rect b="b" l="l" r="r" t="t"/>
              <a:pathLst>
                <a:path extrusionOk="0" h="636" w="1425">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5"/>
            <p:cNvSpPr/>
            <p:nvPr/>
          </p:nvSpPr>
          <p:spPr>
            <a:xfrm>
              <a:off x="5461551" y="3917547"/>
              <a:ext cx="10671" cy="16491"/>
            </a:xfrm>
            <a:custGeom>
              <a:rect b="b" l="l" r="r" t="t"/>
              <a:pathLst>
                <a:path extrusionOk="0" h="629" w="407">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5"/>
            <p:cNvSpPr/>
            <p:nvPr/>
          </p:nvSpPr>
          <p:spPr>
            <a:xfrm>
              <a:off x="5524421" y="3917547"/>
              <a:ext cx="10644" cy="16491"/>
            </a:xfrm>
            <a:custGeom>
              <a:rect b="b" l="l" r="r" t="t"/>
              <a:pathLst>
                <a:path extrusionOk="0" h="629" w="406">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5"/>
            <p:cNvSpPr/>
            <p:nvPr/>
          </p:nvSpPr>
          <p:spPr>
            <a:xfrm>
              <a:off x="5355790" y="3797471"/>
              <a:ext cx="284958" cy="365052"/>
            </a:xfrm>
            <a:custGeom>
              <a:rect b="b" l="l" r="r" t="t"/>
              <a:pathLst>
                <a:path extrusionOk="0" h="13924" w="10869">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75"/>
            <p:cNvSpPr/>
            <p:nvPr/>
          </p:nvSpPr>
          <p:spPr>
            <a:xfrm>
              <a:off x="5422723" y="4123250"/>
              <a:ext cx="12453" cy="10697"/>
            </a:xfrm>
            <a:custGeom>
              <a:rect b="b" l="l" r="r" t="t"/>
              <a:pathLst>
                <a:path extrusionOk="0" h="408" w="475">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5"/>
            <p:cNvSpPr/>
            <p:nvPr/>
          </p:nvSpPr>
          <p:spPr>
            <a:xfrm>
              <a:off x="5559736" y="4123250"/>
              <a:ext cx="12558" cy="10697"/>
            </a:xfrm>
            <a:custGeom>
              <a:rect b="b" l="l" r="r" t="t"/>
              <a:pathLst>
                <a:path extrusionOk="0" h="408" w="479">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75"/>
          <p:cNvGrpSpPr/>
          <p:nvPr/>
        </p:nvGrpSpPr>
        <p:grpSpPr>
          <a:xfrm>
            <a:off x="7156067" y="3598300"/>
            <a:ext cx="285089" cy="364974"/>
            <a:chOff x="7156067" y="3797550"/>
            <a:chExt cx="285089" cy="364974"/>
          </a:xfrm>
        </p:grpSpPr>
        <p:sp>
          <p:nvSpPr>
            <p:cNvPr id="14299" name="Google Shape;14299;p75"/>
            <p:cNvSpPr/>
            <p:nvPr/>
          </p:nvSpPr>
          <p:spPr>
            <a:xfrm>
              <a:off x="7161494" y="3991454"/>
              <a:ext cx="274235" cy="165721"/>
            </a:xfrm>
            <a:custGeom>
              <a:rect b="b" l="l" r="r" t="t"/>
              <a:pathLst>
                <a:path extrusionOk="0" h="6321" w="1046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5"/>
            <p:cNvSpPr/>
            <p:nvPr/>
          </p:nvSpPr>
          <p:spPr>
            <a:xfrm>
              <a:off x="7161494" y="4048425"/>
              <a:ext cx="274235" cy="108750"/>
            </a:xfrm>
            <a:custGeom>
              <a:rect b="b" l="l" r="r" t="t"/>
              <a:pathLst>
                <a:path extrusionOk="0" h="4148" w="1046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5"/>
            <p:cNvSpPr/>
            <p:nvPr/>
          </p:nvSpPr>
          <p:spPr>
            <a:xfrm>
              <a:off x="7258630" y="3991454"/>
              <a:ext cx="79963" cy="28577"/>
            </a:xfrm>
            <a:custGeom>
              <a:rect b="b" l="l" r="r" t="t"/>
              <a:pathLst>
                <a:path extrusionOk="0" h="1090" w="305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5"/>
            <p:cNvSpPr/>
            <p:nvPr/>
          </p:nvSpPr>
          <p:spPr>
            <a:xfrm>
              <a:off x="7201476" y="3848648"/>
              <a:ext cx="194298" cy="154316"/>
            </a:xfrm>
            <a:custGeom>
              <a:rect b="b" l="l" r="r" t="t"/>
              <a:pathLst>
                <a:path extrusionOk="0" h="5886" w="7411">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5"/>
            <p:cNvSpPr/>
            <p:nvPr/>
          </p:nvSpPr>
          <p:spPr>
            <a:xfrm>
              <a:off x="7201476" y="3848648"/>
              <a:ext cx="108645" cy="154342"/>
            </a:xfrm>
            <a:custGeom>
              <a:rect b="b" l="l" r="r" t="t"/>
              <a:pathLst>
                <a:path extrusionOk="0" h="5887" w="4144">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5"/>
            <p:cNvSpPr/>
            <p:nvPr/>
          </p:nvSpPr>
          <p:spPr>
            <a:xfrm>
              <a:off x="7212854" y="3802977"/>
              <a:ext cx="171515" cy="91368"/>
            </a:xfrm>
            <a:custGeom>
              <a:rect b="b" l="l" r="r" t="t"/>
              <a:pathLst>
                <a:path extrusionOk="0" h="3485" w="6542">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5"/>
            <p:cNvSpPr/>
            <p:nvPr/>
          </p:nvSpPr>
          <p:spPr>
            <a:xfrm>
              <a:off x="7252941" y="3802977"/>
              <a:ext cx="91368" cy="91368"/>
            </a:xfrm>
            <a:custGeom>
              <a:rect b="b" l="l" r="r" t="t"/>
              <a:pathLst>
                <a:path extrusionOk="0" h="3485" w="3485">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5"/>
            <p:cNvSpPr/>
            <p:nvPr/>
          </p:nvSpPr>
          <p:spPr>
            <a:xfrm>
              <a:off x="7281518" y="3888629"/>
              <a:ext cx="34292" cy="34292"/>
            </a:xfrm>
            <a:custGeom>
              <a:rect b="b" l="l" r="r" t="t"/>
              <a:pathLst>
                <a:path extrusionOk="0" h="1308" w="1308">
                  <a:moveTo>
                    <a:pt x="0" y="0"/>
                  </a:moveTo>
                  <a:lnTo>
                    <a:pt x="0" y="1308"/>
                  </a:lnTo>
                  <a:lnTo>
                    <a:pt x="1308" y="1308"/>
                  </a:lnTo>
                  <a:lnTo>
                    <a:pt x="1308"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5"/>
            <p:cNvSpPr/>
            <p:nvPr/>
          </p:nvSpPr>
          <p:spPr>
            <a:xfrm>
              <a:off x="7212854" y="3888629"/>
              <a:ext cx="74379" cy="49577"/>
            </a:xfrm>
            <a:custGeom>
              <a:rect b="b" l="l" r="r" t="t"/>
              <a:pathLst>
                <a:path extrusionOk="0" h="1891" w="2837">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5"/>
            <p:cNvSpPr/>
            <p:nvPr/>
          </p:nvSpPr>
          <p:spPr>
            <a:xfrm>
              <a:off x="7310095" y="3888629"/>
              <a:ext cx="74274" cy="49577"/>
            </a:xfrm>
            <a:custGeom>
              <a:rect b="b" l="l" r="r" t="t"/>
              <a:pathLst>
                <a:path extrusionOk="0" h="1891" w="2833">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75"/>
            <p:cNvSpPr/>
            <p:nvPr/>
          </p:nvSpPr>
          <p:spPr>
            <a:xfrm>
              <a:off x="7275802" y="4077186"/>
              <a:ext cx="45697" cy="45697"/>
            </a:xfrm>
            <a:custGeom>
              <a:rect b="b" l="l" r="r" t="t"/>
              <a:pathLst>
                <a:path extrusionOk="0" h="1743" w="1743">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75"/>
            <p:cNvSpPr/>
            <p:nvPr/>
          </p:nvSpPr>
          <p:spPr>
            <a:xfrm>
              <a:off x="7271057" y="4079283"/>
              <a:ext cx="48371" cy="43652"/>
            </a:xfrm>
            <a:custGeom>
              <a:rect b="b" l="l" r="r" t="t"/>
              <a:pathLst>
                <a:path extrusionOk="0" h="1665" w="1845">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5"/>
            <p:cNvSpPr/>
            <p:nvPr/>
          </p:nvSpPr>
          <p:spPr>
            <a:xfrm>
              <a:off x="7261855" y="3906169"/>
              <a:ext cx="10671" cy="16386"/>
            </a:xfrm>
            <a:custGeom>
              <a:rect b="b" l="l" r="r" t="t"/>
              <a:pathLst>
                <a:path extrusionOk="0" h="625" w="407">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5"/>
            <p:cNvSpPr/>
            <p:nvPr/>
          </p:nvSpPr>
          <p:spPr>
            <a:xfrm>
              <a:off x="7324724" y="3906090"/>
              <a:ext cx="10644" cy="16465"/>
            </a:xfrm>
            <a:custGeom>
              <a:rect b="b" l="l" r="r" t="t"/>
              <a:pathLst>
                <a:path extrusionOk="0" h="628" w="406">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5"/>
            <p:cNvSpPr/>
            <p:nvPr/>
          </p:nvSpPr>
          <p:spPr>
            <a:xfrm>
              <a:off x="7156067" y="3797550"/>
              <a:ext cx="285089" cy="364974"/>
            </a:xfrm>
            <a:custGeom>
              <a:rect b="b" l="l" r="r" t="t"/>
              <a:pathLst>
                <a:path extrusionOk="0" h="13921" w="10874">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5"/>
            <p:cNvSpPr/>
            <p:nvPr/>
          </p:nvSpPr>
          <p:spPr>
            <a:xfrm>
              <a:off x="7273836" y="3946019"/>
              <a:ext cx="49630" cy="16491"/>
            </a:xfrm>
            <a:custGeom>
              <a:rect b="b" l="l" r="r" t="t"/>
              <a:pathLst>
                <a:path extrusionOk="0" h="629" w="1893">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5"/>
            <p:cNvSpPr/>
            <p:nvPr/>
          </p:nvSpPr>
          <p:spPr>
            <a:xfrm>
              <a:off x="7273626" y="3848884"/>
              <a:ext cx="49971" cy="22259"/>
            </a:xfrm>
            <a:custGeom>
              <a:rect b="b" l="l" r="r" t="t"/>
              <a:pathLst>
                <a:path extrusionOk="0" h="849" w="1906">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5"/>
            <p:cNvSpPr/>
            <p:nvPr/>
          </p:nvSpPr>
          <p:spPr>
            <a:xfrm>
              <a:off x="7293289" y="3831921"/>
              <a:ext cx="10644" cy="16360"/>
            </a:xfrm>
            <a:custGeom>
              <a:rect b="b" l="l" r="r" t="t"/>
              <a:pathLst>
                <a:path extrusionOk="0" h="624" w="406">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7" name="Google Shape;14317;p75"/>
          <p:cNvGrpSpPr/>
          <p:nvPr/>
        </p:nvGrpSpPr>
        <p:grpSpPr>
          <a:xfrm>
            <a:off x="6255941" y="4086837"/>
            <a:ext cx="284958" cy="364948"/>
            <a:chOff x="6255941" y="4286087"/>
            <a:chExt cx="284958" cy="364948"/>
          </a:xfrm>
        </p:grpSpPr>
        <p:sp>
          <p:nvSpPr>
            <p:cNvPr id="14318" name="Google Shape;14318;p75"/>
            <p:cNvSpPr/>
            <p:nvPr/>
          </p:nvSpPr>
          <p:spPr>
            <a:xfrm>
              <a:off x="6291912" y="4291409"/>
              <a:ext cx="213017" cy="205781"/>
            </a:xfrm>
            <a:custGeom>
              <a:rect b="b" l="l" r="r" t="t"/>
              <a:pathLst>
                <a:path extrusionOk="0" h="7849" w="8125">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5"/>
            <p:cNvSpPr/>
            <p:nvPr/>
          </p:nvSpPr>
          <p:spPr>
            <a:xfrm>
              <a:off x="6358478" y="4474276"/>
              <a:ext cx="79963" cy="68585"/>
            </a:xfrm>
            <a:custGeom>
              <a:rect b="b" l="l" r="r" t="t"/>
              <a:pathLst>
                <a:path extrusionOk="0" h="2616" w="3050">
                  <a:moveTo>
                    <a:pt x="0" y="1"/>
                  </a:moveTo>
                  <a:lnTo>
                    <a:pt x="0" y="2616"/>
                  </a:lnTo>
                  <a:lnTo>
                    <a:pt x="3050" y="2616"/>
                  </a:lnTo>
                  <a:lnTo>
                    <a:pt x="305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5"/>
            <p:cNvSpPr/>
            <p:nvPr/>
          </p:nvSpPr>
          <p:spPr>
            <a:xfrm>
              <a:off x="6358478" y="4474276"/>
              <a:ext cx="79963" cy="39982"/>
            </a:xfrm>
            <a:custGeom>
              <a:rect b="b" l="l" r="r" t="t"/>
              <a:pathLst>
                <a:path extrusionOk="0" h="1525" w="305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5"/>
            <p:cNvSpPr/>
            <p:nvPr/>
          </p:nvSpPr>
          <p:spPr>
            <a:xfrm>
              <a:off x="6301219" y="4330683"/>
              <a:ext cx="194691" cy="166507"/>
            </a:xfrm>
            <a:custGeom>
              <a:rect b="b" l="l" r="r" t="t"/>
              <a:pathLst>
                <a:path extrusionOk="0" h="6351" w="7426">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5"/>
            <p:cNvSpPr/>
            <p:nvPr/>
          </p:nvSpPr>
          <p:spPr>
            <a:xfrm>
              <a:off x="6301219" y="4343346"/>
              <a:ext cx="108750" cy="153871"/>
            </a:xfrm>
            <a:custGeom>
              <a:rect b="b" l="l" r="r" t="t"/>
              <a:pathLst>
                <a:path extrusionOk="0" h="5869" w="4148">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75"/>
            <p:cNvSpPr/>
            <p:nvPr/>
          </p:nvSpPr>
          <p:spPr>
            <a:xfrm>
              <a:off x="6261237" y="4531456"/>
              <a:ext cx="274261" cy="114256"/>
            </a:xfrm>
            <a:custGeom>
              <a:rect b="b" l="l" r="r" t="t"/>
              <a:pathLst>
                <a:path extrusionOk="0" h="4358" w="10461">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5"/>
            <p:cNvSpPr/>
            <p:nvPr/>
          </p:nvSpPr>
          <p:spPr>
            <a:xfrm>
              <a:off x="6381261" y="4479991"/>
              <a:ext cx="34397" cy="28603"/>
            </a:xfrm>
            <a:custGeom>
              <a:rect b="b" l="l" r="r" t="t"/>
              <a:pathLst>
                <a:path extrusionOk="0" h="1091" w="1312">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5"/>
            <p:cNvSpPr/>
            <p:nvPr/>
          </p:nvSpPr>
          <p:spPr>
            <a:xfrm>
              <a:off x="6375572" y="4445699"/>
              <a:ext cx="45802" cy="22914"/>
            </a:xfrm>
            <a:custGeom>
              <a:rect b="b" l="l" r="r" t="t"/>
              <a:pathLst>
                <a:path extrusionOk="0" h="874" w="1747">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5"/>
            <p:cNvSpPr/>
            <p:nvPr/>
          </p:nvSpPr>
          <p:spPr>
            <a:xfrm>
              <a:off x="6318680" y="4531456"/>
              <a:ext cx="159455" cy="54034"/>
            </a:xfrm>
            <a:custGeom>
              <a:rect b="b" l="l" r="r" t="t"/>
              <a:pathLst>
                <a:path extrusionOk="0" h="2061" w="6082">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5"/>
            <p:cNvSpPr/>
            <p:nvPr/>
          </p:nvSpPr>
          <p:spPr>
            <a:xfrm>
              <a:off x="6364167" y="4440010"/>
              <a:ext cx="34319" cy="17120"/>
            </a:xfrm>
            <a:custGeom>
              <a:rect b="b" l="l" r="r" t="t"/>
              <a:pathLst>
                <a:path extrusionOk="0" h="653" w="1309">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5"/>
            <p:cNvSpPr/>
            <p:nvPr/>
          </p:nvSpPr>
          <p:spPr>
            <a:xfrm>
              <a:off x="6398538" y="4440010"/>
              <a:ext cx="34214" cy="17120"/>
            </a:xfrm>
            <a:custGeom>
              <a:rect b="b" l="l" r="r" t="t"/>
              <a:pathLst>
                <a:path extrusionOk="0" h="653" w="1305">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75"/>
            <p:cNvSpPr/>
            <p:nvPr/>
          </p:nvSpPr>
          <p:spPr>
            <a:xfrm>
              <a:off x="6335590" y="4510718"/>
              <a:ext cx="62896" cy="57574"/>
            </a:xfrm>
            <a:custGeom>
              <a:rect b="b" l="l" r="r" t="t"/>
              <a:pathLst>
                <a:path extrusionOk="0" h="2196" w="2399">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5"/>
            <p:cNvSpPr/>
            <p:nvPr/>
          </p:nvSpPr>
          <p:spPr>
            <a:xfrm>
              <a:off x="6398460" y="4510718"/>
              <a:ext cx="62870" cy="57574"/>
            </a:xfrm>
            <a:custGeom>
              <a:rect b="b" l="l" r="r" t="t"/>
              <a:pathLst>
                <a:path extrusionOk="0" h="2196" w="2398">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5"/>
            <p:cNvSpPr/>
            <p:nvPr/>
          </p:nvSpPr>
          <p:spPr>
            <a:xfrm>
              <a:off x="6358845" y="4400395"/>
              <a:ext cx="10671" cy="16386"/>
            </a:xfrm>
            <a:custGeom>
              <a:rect b="b" l="l" r="r" t="t"/>
              <a:pathLst>
                <a:path extrusionOk="0" h="625"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5"/>
            <p:cNvSpPr/>
            <p:nvPr/>
          </p:nvSpPr>
          <p:spPr>
            <a:xfrm>
              <a:off x="6427404" y="4400316"/>
              <a:ext cx="10671" cy="16465"/>
            </a:xfrm>
            <a:custGeom>
              <a:rect b="b" l="l" r="r" t="t"/>
              <a:pathLst>
                <a:path extrusionOk="0" h="628" w="407">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5"/>
            <p:cNvSpPr/>
            <p:nvPr/>
          </p:nvSpPr>
          <p:spPr>
            <a:xfrm>
              <a:off x="6351347"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5"/>
            <p:cNvSpPr/>
            <p:nvPr/>
          </p:nvSpPr>
          <p:spPr>
            <a:xfrm>
              <a:off x="6419906"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5"/>
            <p:cNvSpPr/>
            <p:nvPr/>
          </p:nvSpPr>
          <p:spPr>
            <a:xfrm>
              <a:off x="6255941" y="4286087"/>
              <a:ext cx="284958" cy="364948"/>
            </a:xfrm>
            <a:custGeom>
              <a:rect b="b" l="l" r="r" t="t"/>
              <a:pathLst>
                <a:path extrusionOk="0" h="13920" w="10869">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5"/>
            <p:cNvSpPr/>
            <p:nvPr/>
          </p:nvSpPr>
          <p:spPr>
            <a:xfrm>
              <a:off x="6391434" y="4583183"/>
              <a:ext cx="12558" cy="10697"/>
            </a:xfrm>
            <a:custGeom>
              <a:rect b="b" l="l" r="r" t="t"/>
              <a:pathLst>
                <a:path extrusionOk="0" h="408" w="479">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75"/>
            <p:cNvSpPr/>
            <p:nvPr/>
          </p:nvSpPr>
          <p:spPr>
            <a:xfrm>
              <a:off x="6391434" y="4623165"/>
              <a:ext cx="12558" cy="10749"/>
            </a:xfrm>
            <a:custGeom>
              <a:rect b="b" l="l" r="r" t="t"/>
              <a:pathLst>
                <a:path extrusionOk="0" h="410" w="479">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5"/>
            <p:cNvSpPr/>
            <p:nvPr/>
          </p:nvSpPr>
          <p:spPr>
            <a:xfrm>
              <a:off x="6358845" y="4434687"/>
              <a:ext cx="79229" cy="33506"/>
            </a:xfrm>
            <a:custGeom>
              <a:rect b="b" l="l" r="r" t="t"/>
              <a:pathLst>
                <a:path extrusionOk="0" h="1278" w="3022">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9" name="Google Shape;14339;p75"/>
          <p:cNvGrpSpPr/>
          <p:nvPr/>
        </p:nvGrpSpPr>
        <p:grpSpPr>
          <a:xfrm>
            <a:off x="7606143" y="3598352"/>
            <a:ext cx="285089" cy="364948"/>
            <a:chOff x="7606143" y="3797602"/>
            <a:chExt cx="285089" cy="364948"/>
          </a:xfrm>
        </p:grpSpPr>
        <p:sp>
          <p:nvSpPr>
            <p:cNvPr id="14340" name="Google Shape;14340;p75"/>
            <p:cNvSpPr/>
            <p:nvPr/>
          </p:nvSpPr>
          <p:spPr>
            <a:xfrm>
              <a:off x="7628742" y="3802872"/>
              <a:ext cx="239969" cy="114361"/>
            </a:xfrm>
            <a:custGeom>
              <a:rect b="b" l="l" r="r" t="t"/>
              <a:pathLst>
                <a:path extrusionOk="0" h="4362" w="9153">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5"/>
            <p:cNvSpPr/>
            <p:nvPr/>
          </p:nvSpPr>
          <p:spPr>
            <a:xfrm>
              <a:off x="7611648" y="4031436"/>
              <a:ext cx="274261" cy="125739"/>
            </a:xfrm>
            <a:custGeom>
              <a:rect b="b" l="l" r="r" t="t"/>
              <a:pathLst>
                <a:path extrusionOk="0" h="4796" w="10461">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75"/>
            <p:cNvSpPr/>
            <p:nvPr/>
          </p:nvSpPr>
          <p:spPr>
            <a:xfrm>
              <a:off x="7611570" y="4062766"/>
              <a:ext cx="274340" cy="94488"/>
            </a:xfrm>
            <a:custGeom>
              <a:rect b="b" l="l" r="r" t="t"/>
              <a:pathLst>
                <a:path extrusionOk="0" h="3604" w="10464">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5"/>
            <p:cNvSpPr/>
            <p:nvPr/>
          </p:nvSpPr>
          <p:spPr>
            <a:xfrm>
              <a:off x="7733770" y="4108909"/>
              <a:ext cx="30019" cy="48266"/>
            </a:xfrm>
            <a:custGeom>
              <a:rect b="b" l="l" r="r" t="t"/>
              <a:pathLst>
                <a:path extrusionOk="0" h="1841" w="1145">
                  <a:moveTo>
                    <a:pt x="924" y="0"/>
                  </a:moveTo>
                  <a:lnTo>
                    <a:pt x="214" y="26"/>
                  </a:lnTo>
                  <a:lnTo>
                    <a:pt x="0" y="1840"/>
                  </a:lnTo>
                  <a:lnTo>
                    <a:pt x="1145" y="1840"/>
                  </a:lnTo>
                  <a:lnTo>
                    <a:pt x="92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5"/>
            <p:cNvSpPr/>
            <p:nvPr/>
          </p:nvSpPr>
          <p:spPr>
            <a:xfrm>
              <a:off x="7708706" y="4031436"/>
              <a:ext cx="80068" cy="28656"/>
            </a:xfrm>
            <a:custGeom>
              <a:rect b="b" l="l" r="r" t="t"/>
              <a:pathLst>
                <a:path extrusionOk="0" h="1093" w="3054">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5"/>
            <p:cNvSpPr/>
            <p:nvPr/>
          </p:nvSpPr>
          <p:spPr>
            <a:xfrm>
              <a:off x="7651551" y="3888629"/>
              <a:ext cx="194377" cy="154421"/>
            </a:xfrm>
            <a:custGeom>
              <a:rect b="b" l="l" r="r" t="t"/>
              <a:pathLst>
                <a:path extrusionOk="0" h="5890" w="7414">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5"/>
            <p:cNvSpPr/>
            <p:nvPr/>
          </p:nvSpPr>
          <p:spPr>
            <a:xfrm>
              <a:off x="7649533" y="3888629"/>
              <a:ext cx="173507" cy="154342"/>
            </a:xfrm>
            <a:custGeom>
              <a:rect b="b" l="l" r="r" t="t"/>
              <a:pathLst>
                <a:path extrusionOk="0" h="5887" w="6618">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75"/>
            <p:cNvSpPr/>
            <p:nvPr/>
          </p:nvSpPr>
          <p:spPr>
            <a:xfrm>
              <a:off x="7663035" y="3905723"/>
              <a:ext cx="22914" cy="42944"/>
            </a:xfrm>
            <a:custGeom>
              <a:rect b="b" l="l" r="r" t="t"/>
              <a:pathLst>
                <a:path extrusionOk="0" h="1638" w="874">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5"/>
            <p:cNvSpPr/>
            <p:nvPr/>
          </p:nvSpPr>
          <p:spPr>
            <a:xfrm>
              <a:off x="7811531" y="3905723"/>
              <a:ext cx="22914" cy="42944"/>
            </a:xfrm>
            <a:custGeom>
              <a:rect b="b" l="l" r="r" t="t"/>
              <a:pathLst>
                <a:path extrusionOk="0" h="1638" w="874">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5"/>
            <p:cNvSpPr/>
            <p:nvPr/>
          </p:nvSpPr>
          <p:spPr>
            <a:xfrm>
              <a:off x="7663035" y="3905802"/>
              <a:ext cx="171410" cy="28525"/>
            </a:xfrm>
            <a:custGeom>
              <a:rect b="b" l="l" r="r" t="t"/>
              <a:pathLst>
                <a:path extrusionOk="0" h="1088" w="6538">
                  <a:moveTo>
                    <a:pt x="0" y="1"/>
                  </a:moveTo>
                  <a:cubicBezTo>
                    <a:pt x="0" y="602"/>
                    <a:pt x="1463" y="1087"/>
                    <a:pt x="3271"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5"/>
            <p:cNvSpPr/>
            <p:nvPr/>
          </p:nvSpPr>
          <p:spPr>
            <a:xfrm>
              <a:off x="7663035"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5"/>
            <p:cNvSpPr/>
            <p:nvPr/>
          </p:nvSpPr>
          <p:spPr>
            <a:xfrm>
              <a:off x="7670245" y="4062845"/>
              <a:ext cx="156886" cy="62686"/>
            </a:xfrm>
            <a:custGeom>
              <a:rect b="b" l="l" r="r" t="t"/>
              <a:pathLst>
                <a:path extrusionOk="0" h="2391" w="5984">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5"/>
            <p:cNvSpPr/>
            <p:nvPr/>
          </p:nvSpPr>
          <p:spPr>
            <a:xfrm>
              <a:off x="7725878" y="4077290"/>
              <a:ext cx="45697" cy="34974"/>
            </a:xfrm>
            <a:custGeom>
              <a:rect b="b" l="l" r="r" t="t"/>
              <a:pathLst>
                <a:path extrusionOk="0" h="1334" w="1743">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5"/>
            <p:cNvSpPr/>
            <p:nvPr/>
          </p:nvSpPr>
          <p:spPr>
            <a:xfrm>
              <a:off x="7686290" y="4050811"/>
              <a:ext cx="62424" cy="57574"/>
            </a:xfrm>
            <a:custGeom>
              <a:rect b="b" l="l" r="r" t="t"/>
              <a:pathLst>
                <a:path extrusionOk="0" h="2196" w="2381">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5"/>
            <p:cNvSpPr/>
            <p:nvPr/>
          </p:nvSpPr>
          <p:spPr>
            <a:xfrm>
              <a:off x="7748687" y="4050811"/>
              <a:ext cx="62398" cy="57547"/>
            </a:xfrm>
            <a:custGeom>
              <a:rect b="b" l="l" r="r" t="t"/>
              <a:pathLst>
                <a:path extrusionOk="0" h="2195" w="238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75"/>
            <p:cNvSpPr/>
            <p:nvPr/>
          </p:nvSpPr>
          <p:spPr>
            <a:xfrm>
              <a:off x="7731593" y="3837164"/>
              <a:ext cx="34292" cy="40087"/>
            </a:xfrm>
            <a:custGeom>
              <a:rect b="b" l="l" r="r" t="t"/>
              <a:pathLst>
                <a:path extrusionOk="0" h="1529" w="1308">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5"/>
            <p:cNvSpPr/>
            <p:nvPr/>
          </p:nvSpPr>
          <p:spPr>
            <a:xfrm>
              <a:off x="7731593" y="3837164"/>
              <a:ext cx="17199" cy="40087"/>
            </a:xfrm>
            <a:custGeom>
              <a:rect b="b" l="l" r="r" t="t"/>
              <a:pathLst>
                <a:path extrusionOk="0" h="1529" w="656">
                  <a:moveTo>
                    <a:pt x="0" y="0"/>
                  </a:moveTo>
                  <a:lnTo>
                    <a:pt x="0" y="873"/>
                  </a:lnTo>
                  <a:cubicBezTo>
                    <a:pt x="0" y="1235"/>
                    <a:pt x="294" y="1529"/>
                    <a:pt x="656" y="1529"/>
                  </a:cubicBezTo>
                  <a:lnTo>
                    <a:pt x="65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75"/>
            <p:cNvSpPr/>
            <p:nvPr/>
          </p:nvSpPr>
          <p:spPr>
            <a:xfrm>
              <a:off x="7606143" y="3797602"/>
              <a:ext cx="285089" cy="364948"/>
            </a:xfrm>
            <a:custGeom>
              <a:rect b="b" l="l" r="r" t="t"/>
              <a:pathLst>
                <a:path extrusionOk="0" h="13920" w="10874">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75"/>
            <p:cNvSpPr/>
            <p:nvPr/>
          </p:nvSpPr>
          <p:spPr>
            <a:xfrm>
              <a:off x="7709177" y="3946150"/>
              <a:ext cx="10671" cy="16412"/>
            </a:xfrm>
            <a:custGeom>
              <a:rect b="b" l="l" r="r" t="t"/>
              <a:pathLst>
                <a:path extrusionOk="0" h="626" w="407">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5"/>
            <p:cNvSpPr/>
            <p:nvPr/>
          </p:nvSpPr>
          <p:spPr>
            <a:xfrm>
              <a:off x="7777736" y="3946124"/>
              <a:ext cx="10644" cy="16386"/>
            </a:xfrm>
            <a:custGeom>
              <a:rect b="b" l="l" r="r" t="t"/>
              <a:pathLst>
                <a:path extrusionOk="0" h="625" w="406">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5"/>
            <p:cNvSpPr/>
            <p:nvPr/>
          </p:nvSpPr>
          <p:spPr>
            <a:xfrm>
              <a:off x="7730256" y="3991821"/>
              <a:ext cx="35341" cy="10775"/>
            </a:xfrm>
            <a:custGeom>
              <a:rect b="b" l="l" r="r" t="t"/>
              <a:pathLst>
                <a:path extrusionOk="0" h="411" w="1348">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1" name="Google Shape;14361;p75"/>
          <p:cNvGrpSpPr/>
          <p:nvPr/>
        </p:nvGrpSpPr>
        <p:grpSpPr>
          <a:xfrm>
            <a:off x="7606143" y="3157269"/>
            <a:ext cx="285089" cy="365052"/>
            <a:chOff x="7606143" y="3356519"/>
            <a:chExt cx="285089" cy="365052"/>
          </a:xfrm>
        </p:grpSpPr>
        <p:sp>
          <p:nvSpPr>
            <p:cNvPr id="14362" name="Google Shape;14362;p75"/>
            <p:cNvSpPr/>
            <p:nvPr/>
          </p:nvSpPr>
          <p:spPr>
            <a:xfrm>
              <a:off x="7640147" y="3361920"/>
              <a:ext cx="217186" cy="280029"/>
            </a:xfrm>
            <a:custGeom>
              <a:rect b="b" l="l" r="r" t="t"/>
              <a:pathLst>
                <a:path extrusionOk="0" h="10681" w="8284">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5"/>
            <p:cNvSpPr/>
            <p:nvPr/>
          </p:nvSpPr>
          <p:spPr>
            <a:xfrm>
              <a:off x="7611570" y="3561881"/>
              <a:ext cx="274340" cy="154342"/>
            </a:xfrm>
            <a:custGeom>
              <a:rect b="b" l="l" r="r" t="t"/>
              <a:pathLst>
                <a:path extrusionOk="0" h="5887" w="10464">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5"/>
            <p:cNvSpPr/>
            <p:nvPr/>
          </p:nvSpPr>
          <p:spPr>
            <a:xfrm>
              <a:off x="7611570" y="3604327"/>
              <a:ext cx="274340" cy="111896"/>
            </a:xfrm>
            <a:custGeom>
              <a:rect b="b" l="l" r="r" t="t"/>
              <a:pathLst>
                <a:path extrusionOk="0" h="4268" w="10464">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5"/>
            <p:cNvSpPr/>
            <p:nvPr/>
          </p:nvSpPr>
          <p:spPr>
            <a:xfrm>
              <a:off x="7708706" y="3561881"/>
              <a:ext cx="79963" cy="28603"/>
            </a:xfrm>
            <a:custGeom>
              <a:rect b="b" l="l" r="r" t="t"/>
              <a:pathLst>
                <a:path extrusionOk="0" h="1091" w="305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5"/>
            <p:cNvSpPr/>
            <p:nvPr/>
          </p:nvSpPr>
          <p:spPr>
            <a:xfrm>
              <a:off x="7651551" y="3413280"/>
              <a:ext cx="194298" cy="160136"/>
            </a:xfrm>
            <a:custGeom>
              <a:rect b="b" l="l" r="r" t="t"/>
              <a:pathLst>
                <a:path extrusionOk="0" h="6108" w="7411">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5"/>
            <p:cNvSpPr/>
            <p:nvPr/>
          </p:nvSpPr>
          <p:spPr>
            <a:xfrm>
              <a:off x="7650686" y="3413490"/>
              <a:ext cx="172354" cy="159953"/>
            </a:xfrm>
            <a:custGeom>
              <a:rect b="b" l="l" r="r" t="t"/>
              <a:pathLst>
                <a:path extrusionOk="0" h="6101" w="6574">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5"/>
            <p:cNvSpPr/>
            <p:nvPr/>
          </p:nvSpPr>
          <p:spPr>
            <a:xfrm>
              <a:off x="7662930" y="3413385"/>
              <a:ext cx="22914" cy="65544"/>
            </a:xfrm>
            <a:custGeom>
              <a:rect b="b" l="l" r="r" t="t"/>
              <a:pathLst>
                <a:path extrusionOk="0" h="2500" w="874">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5"/>
            <p:cNvSpPr/>
            <p:nvPr/>
          </p:nvSpPr>
          <p:spPr>
            <a:xfrm>
              <a:off x="7811531" y="3413385"/>
              <a:ext cx="22914" cy="65544"/>
            </a:xfrm>
            <a:custGeom>
              <a:rect b="b" l="l" r="r" t="t"/>
              <a:pathLst>
                <a:path extrusionOk="0" h="2500" w="874">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5"/>
            <p:cNvSpPr/>
            <p:nvPr/>
          </p:nvSpPr>
          <p:spPr>
            <a:xfrm>
              <a:off x="7656192" y="3361815"/>
              <a:ext cx="186406" cy="102956"/>
            </a:xfrm>
            <a:custGeom>
              <a:rect b="b" l="l" r="r" t="t"/>
              <a:pathLst>
                <a:path extrusionOk="0" h="3927" w="711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5"/>
            <p:cNvSpPr/>
            <p:nvPr/>
          </p:nvSpPr>
          <p:spPr>
            <a:xfrm>
              <a:off x="7656192" y="3361920"/>
              <a:ext cx="186406" cy="86046"/>
            </a:xfrm>
            <a:custGeom>
              <a:rect b="b" l="l" r="r" t="t"/>
              <a:pathLst>
                <a:path extrusionOk="0" h="3282" w="711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5"/>
            <p:cNvSpPr/>
            <p:nvPr/>
          </p:nvSpPr>
          <p:spPr>
            <a:xfrm>
              <a:off x="7737283" y="3641923"/>
              <a:ext cx="22914" cy="34319"/>
            </a:xfrm>
            <a:custGeom>
              <a:rect b="b" l="l" r="r" t="t"/>
              <a:pathLst>
                <a:path extrusionOk="0" h="1309" w="874">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75"/>
            <p:cNvSpPr/>
            <p:nvPr/>
          </p:nvSpPr>
          <p:spPr>
            <a:xfrm>
              <a:off x="7709073" y="3476516"/>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5"/>
            <p:cNvSpPr/>
            <p:nvPr/>
          </p:nvSpPr>
          <p:spPr>
            <a:xfrm>
              <a:off x="7777631" y="3476516"/>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5"/>
            <p:cNvSpPr/>
            <p:nvPr/>
          </p:nvSpPr>
          <p:spPr>
            <a:xfrm>
              <a:off x="7723912" y="3516472"/>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5"/>
            <p:cNvSpPr/>
            <p:nvPr/>
          </p:nvSpPr>
          <p:spPr>
            <a:xfrm>
              <a:off x="7606143" y="3356519"/>
              <a:ext cx="285089" cy="365052"/>
            </a:xfrm>
            <a:custGeom>
              <a:rect b="b" l="l" r="r" t="t"/>
              <a:pathLst>
                <a:path extrusionOk="0" h="13924" w="10874">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5"/>
            <p:cNvSpPr/>
            <p:nvPr/>
          </p:nvSpPr>
          <p:spPr>
            <a:xfrm>
              <a:off x="7701574" y="3459423"/>
              <a:ext cx="25667" cy="10671"/>
            </a:xfrm>
            <a:custGeom>
              <a:rect b="b" l="l" r="r" t="t"/>
              <a:pathLst>
                <a:path extrusionOk="0" h="407" w="979">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75"/>
            <p:cNvSpPr/>
            <p:nvPr/>
          </p:nvSpPr>
          <p:spPr>
            <a:xfrm>
              <a:off x="7770133" y="3459423"/>
              <a:ext cx="25667" cy="10671"/>
            </a:xfrm>
            <a:custGeom>
              <a:rect b="b" l="l" r="r" t="t"/>
              <a:pathLst>
                <a:path extrusionOk="0" h="407" w="979">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9" name="Google Shape;14379;p75"/>
          <p:cNvGrpSpPr/>
          <p:nvPr/>
        </p:nvGrpSpPr>
        <p:grpSpPr>
          <a:xfrm>
            <a:off x="4905557" y="4086260"/>
            <a:ext cx="285797" cy="366390"/>
            <a:chOff x="4905557" y="4285510"/>
            <a:chExt cx="285797" cy="366390"/>
          </a:xfrm>
        </p:grpSpPr>
        <p:sp>
          <p:nvSpPr>
            <p:cNvPr id="14380" name="Google Shape;14380;p75"/>
            <p:cNvSpPr/>
            <p:nvPr/>
          </p:nvSpPr>
          <p:spPr>
            <a:xfrm>
              <a:off x="4976632" y="4290727"/>
              <a:ext cx="148915" cy="57967"/>
            </a:xfrm>
            <a:custGeom>
              <a:rect b="b" l="l" r="r" t="t"/>
              <a:pathLst>
                <a:path extrusionOk="0" h="2211" w="568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5"/>
            <p:cNvSpPr/>
            <p:nvPr/>
          </p:nvSpPr>
          <p:spPr>
            <a:xfrm>
              <a:off x="4947478" y="4325020"/>
              <a:ext cx="206358" cy="102877"/>
            </a:xfrm>
            <a:custGeom>
              <a:rect b="b" l="l" r="r" t="t"/>
              <a:pathLst>
                <a:path extrusionOk="0" h="3924" w="7871">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5"/>
            <p:cNvSpPr/>
            <p:nvPr/>
          </p:nvSpPr>
          <p:spPr>
            <a:xfrm>
              <a:off x="4910748" y="4490242"/>
              <a:ext cx="274995" cy="156125"/>
            </a:xfrm>
            <a:custGeom>
              <a:rect b="b" l="l" r="r" t="t"/>
              <a:pathLst>
                <a:path extrusionOk="0" h="5955" w="10489">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75"/>
            <p:cNvSpPr/>
            <p:nvPr/>
          </p:nvSpPr>
          <p:spPr>
            <a:xfrm>
              <a:off x="5009299" y="4490321"/>
              <a:ext cx="80173" cy="28997"/>
            </a:xfrm>
            <a:custGeom>
              <a:rect b="b" l="l" r="r" t="t"/>
              <a:pathLst>
                <a:path extrusionOk="0" h="1106" w="3058">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75"/>
            <p:cNvSpPr/>
            <p:nvPr/>
          </p:nvSpPr>
          <p:spPr>
            <a:xfrm>
              <a:off x="4952984" y="4347881"/>
              <a:ext cx="194403" cy="154342"/>
            </a:xfrm>
            <a:custGeom>
              <a:rect b="b" l="l" r="r" t="t"/>
              <a:pathLst>
                <a:path extrusionOk="0" h="5887" w="7415">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5"/>
            <p:cNvSpPr/>
            <p:nvPr/>
          </p:nvSpPr>
          <p:spPr>
            <a:xfrm>
              <a:off x="4952145" y="4347881"/>
              <a:ext cx="161526" cy="154342"/>
            </a:xfrm>
            <a:custGeom>
              <a:rect b="b" l="l" r="r" t="t"/>
              <a:pathLst>
                <a:path extrusionOk="0" h="5887" w="6161">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5"/>
            <p:cNvSpPr/>
            <p:nvPr/>
          </p:nvSpPr>
          <p:spPr>
            <a:xfrm>
              <a:off x="4910748" y="4544827"/>
              <a:ext cx="274995" cy="101540"/>
            </a:xfrm>
            <a:custGeom>
              <a:rect b="b" l="l" r="r" t="t"/>
              <a:pathLst>
                <a:path extrusionOk="0" h="3873" w="10489">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75"/>
            <p:cNvSpPr/>
            <p:nvPr/>
          </p:nvSpPr>
          <p:spPr>
            <a:xfrm>
              <a:off x="4958490" y="4432800"/>
              <a:ext cx="17304" cy="17120"/>
            </a:xfrm>
            <a:custGeom>
              <a:rect b="b" l="l" r="r" t="t"/>
              <a:pathLst>
                <a:path extrusionOk="0" h="653" w="66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5"/>
            <p:cNvSpPr/>
            <p:nvPr/>
          </p:nvSpPr>
          <p:spPr>
            <a:xfrm>
              <a:off x="5124184" y="4434399"/>
              <a:ext cx="17304" cy="17225"/>
            </a:xfrm>
            <a:custGeom>
              <a:rect b="b" l="l" r="r" t="t"/>
              <a:pathLst>
                <a:path extrusionOk="0" h="657" w="66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5"/>
            <p:cNvSpPr/>
            <p:nvPr/>
          </p:nvSpPr>
          <p:spPr>
            <a:xfrm>
              <a:off x="5020783" y="4485025"/>
              <a:ext cx="57285" cy="32877"/>
            </a:xfrm>
            <a:custGeom>
              <a:rect b="b" l="l" r="r" t="t"/>
              <a:pathLst>
                <a:path extrusionOk="0" h="1254" w="2185">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5"/>
            <p:cNvSpPr/>
            <p:nvPr/>
          </p:nvSpPr>
          <p:spPr>
            <a:xfrm>
              <a:off x="5010584" y="4405062"/>
              <a:ext cx="10802" cy="16386"/>
            </a:xfrm>
            <a:custGeom>
              <a:rect b="b" l="l" r="r" t="t"/>
              <a:pathLst>
                <a:path extrusionOk="0" h="625" w="412">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5"/>
            <p:cNvSpPr/>
            <p:nvPr/>
          </p:nvSpPr>
          <p:spPr>
            <a:xfrm>
              <a:off x="5079143" y="4405717"/>
              <a:ext cx="10802" cy="16438"/>
            </a:xfrm>
            <a:custGeom>
              <a:rect b="b" l="l" r="r" t="t"/>
              <a:pathLst>
                <a:path extrusionOk="0" h="627" w="412">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5"/>
            <p:cNvSpPr/>
            <p:nvPr/>
          </p:nvSpPr>
          <p:spPr>
            <a:xfrm>
              <a:off x="5025082" y="4445096"/>
              <a:ext cx="49630" cy="16674"/>
            </a:xfrm>
            <a:custGeom>
              <a:rect b="b" l="l" r="r" t="t"/>
              <a:pathLst>
                <a:path extrusionOk="0" h="636" w="1893">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5"/>
            <p:cNvSpPr/>
            <p:nvPr/>
          </p:nvSpPr>
          <p:spPr>
            <a:xfrm>
              <a:off x="4905557" y="4285510"/>
              <a:ext cx="285797" cy="366390"/>
            </a:xfrm>
            <a:custGeom>
              <a:rect b="b" l="l" r="r" t="t"/>
              <a:pathLst>
                <a:path extrusionOk="0" h="13975" w="10901">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5"/>
            <p:cNvSpPr/>
            <p:nvPr/>
          </p:nvSpPr>
          <p:spPr>
            <a:xfrm>
              <a:off x="5003217" y="4387784"/>
              <a:ext cx="24041" cy="10854"/>
            </a:xfrm>
            <a:custGeom>
              <a:rect b="b" l="l" r="r" t="t"/>
              <a:pathLst>
                <a:path extrusionOk="0" h="414" w="917">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5"/>
            <p:cNvSpPr/>
            <p:nvPr/>
          </p:nvSpPr>
          <p:spPr>
            <a:xfrm>
              <a:off x="5071907" y="4388545"/>
              <a:ext cx="25719" cy="10854"/>
            </a:xfrm>
            <a:custGeom>
              <a:rect b="b" l="l" r="r" t="t"/>
              <a:pathLst>
                <a:path extrusionOk="0" h="414" w="981">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6" name="Google Shape;14396;p75"/>
          <p:cNvGrpSpPr/>
          <p:nvPr/>
        </p:nvGrpSpPr>
        <p:grpSpPr>
          <a:xfrm>
            <a:off x="7606248" y="2232053"/>
            <a:ext cx="284984" cy="364843"/>
            <a:chOff x="7606248" y="2431303"/>
            <a:chExt cx="284984" cy="364843"/>
          </a:xfrm>
        </p:grpSpPr>
        <p:sp>
          <p:nvSpPr>
            <p:cNvPr id="14397" name="Google Shape;14397;p75"/>
            <p:cNvSpPr/>
            <p:nvPr/>
          </p:nvSpPr>
          <p:spPr>
            <a:xfrm>
              <a:off x="7611281" y="2636586"/>
              <a:ext cx="274340" cy="154316"/>
            </a:xfrm>
            <a:custGeom>
              <a:rect b="b" l="l" r="r" t="t"/>
              <a:pathLst>
                <a:path extrusionOk="0" h="5886" w="10464">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75"/>
            <p:cNvSpPr/>
            <p:nvPr/>
          </p:nvSpPr>
          <p:spPr>
            <a:xfrm>
              <a:off x="7611281" y="2684617"/>
              <a:ext cx="274340" cy="106286"/>
            </a:xfrm>
            <a:custGeom>
              <a:rect b="b" l="l" r="r" t="t"/>
              <a:pathLst>
                <a:path extrusionOk="0" h="4054" w="10464">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75"/>
            <p:cNvSpPr/>
            <p:nvPr/>
          </p:nvSpPr>
          <p:spPr>
            <a:xfrm>
              <a:off x="7708522" y="2636586"/>
              <a:ext cx="79963" cy="28551"/>
            </a:xfrm>
            <a:custGeom>
              <a:rect b="b" l="l" r="r" t="t"/>
              <a:pathLst>
                <a:path extrusionOk="0" h="1089" w="305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5"/>
            <p:cNvSpPr/>
            <p:nvPr/>
          </p:nvSpPr>
          <p:spPr>
            <a:xfrm>
              <a:off x="7651342" y="2487986"/>
              <a:ext cx="194298" cy="160110"/>
            </a:xfrm>
            <a:custGeom>
              <a:rect b="b" l="l" r="r" t="t"/>
              <a:pathLst>
                <a:path extrusionOk="0" h="6107" w="7411">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5"/>
            <p:cNvSpPr/>
            <p:nvPr/>
          </p:nvSpPr>
          <p:spPr>
            <a:xfrm>
              <a:off x="7650503" y="2487986"/>
              <a:ext cx="172249" cy="160136"/>
            </a:xfrm>
            <a:custGeom>
              <a:rect b="b" l="l" r="r" t="t"/>
              <a:pathLst>
                <a:path extrusionOk="0" h="6108" w="657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5"/>
            <p:cNvSpPr/>
            <p:nvPr/>
          </p:nvSpPr>
          <p:spPr>
            <a:xfrm>
              <a:off x="7659338" y="2436599"/>
              <a:ext cx="173874" cy="114256"/>
            </a:xfrm>
            <a:custGeom>
              <a:rect b="b" l="l" r="r" t="t"/>
              <a:pathLst>
                <a:path extrusionOk="0" h="4358" w="6632">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75"/>
            <p:cNvSpPr/>
            <p:nvPr/>
          </p:nvSpPr>
          <p:spPr>
            <a:xfrm>
              <a:off x="7659417" y="2436599"/>
              <a:ext cx="71915" cy="114256"/>
            </a:xfrm>
            <a:custGeom>
              <a:rect b="b" l="l" r="r" t="t"/>
              <a:pathLst>
                <a:path extrusionOk="0" h="4358" w="2743">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75"/>
            <p:cNvSpPr/>
            <p:nvPr/>
          </p:nvSpPr>
          <p:spPr>
            <a:xfrm>
              <a:off x="7777055" y="2436599"/>
              <a:ext cx="68585" cy="68585"/>
            </a:xfrm>
            <a:custGeom>
              <a:rect b="b" l="l" r="r" t="t"/>
              <a:pathLst>
                <a:path extrusionOk="0" h="2616" w="2616">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5"/>
            <p:cNvSpPr/>
            <p:nvPr/>
          </p:nvSpPr>
          <p:spPr>
            <a:xfrm>
              <a:off x="7754193" y="2465203"/>
              <a:ext cx="34292" cy="34292"/>
            </a:xfrm>
            <a:custGeom>
              <a:rect b="b" l="l" r="r" t="t"/>
              <a:pathLst>
                <a:path extrusionOk="0" h="1308" w="1308">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5"/>
            <p:cNvSpPr/>
            <p:nvPr/>
          </p:nvSpPr>
          <p:spPr>
            <a:xfrm>
              <a:off x="7659338" y="2684538"/>
              <a:ext cx="178227" cy="77682"/>
            </a:xfrm>
            <a:custGeom>
              <a:rect b="b" l="l" r="r" t="t"/>
              <a:pathLst>
                <a:path extrusionOk="0" h="2963" w="6798">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5"/>
            <p:cNvSpPr/>
            <p:nvPr/>
          </p:nvSpPr>
          <p:spPr>
            <a:xfrm>
              <a:off x="7709073" y="2551222"/>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5"/>
            <p:cNvSpPr/>
            <p:nvPr/>
          </p:nvSpPr>
          <p:spPr>
            <a:xfrm>
              <a:off x="7777631" y="2551222"/>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75"/>
            <p:cNvSpPr/>
            <p:nvPr/>
          </p:nvSpPr>
          <p:spPr>
            <a:xfrm>
              <a:off x="7723912" y="2591151"/>
              <a:ext cx="49630" cy="16491"/>
            </a:xfrm>
            <a:custGeom>
              <a:rect b="b" l="l" r="r" t="t"/>
              <a:pathLst>
                <a:path extrusionOk="0" h="629" w="1893">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5"/>
            <p:cNvSpPr/>
            <p:nvPr/>
          </p:nvSpPr>
          <p:spPr>
            <a:xfrm>
              <a:off x="7606248" y="2431303"/>
              <a:ext cx="284984" cy="364843"/>
            </a:xfrm>
            <a:custGeom>
              <a:rect b="b" l="l" r="r" t="t"/>
              <a:pathLst>
                <a:path extrusionOk="0" h="13916" w="1087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5"/>
            <p:cNvSpPr/>
            <p:nvPr/>
          </p:nvSpPr>
          <p:spPr>
            <a:xfrm>
              <a:off x="7701574" y="2534128"/>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5"/>
            <p:cNvSpPr/>
            <p:nvPr/>
          </p:nvSpPr>
          <p:spPr>
            <a:xfrm>
              <a:off x="7770133" y="2534128"/>
              <a:ext cx="25667" cy="10749"/>
            </a:xfrm>
            <a:custGeom>
              <a:rect b="b" l="l" r="r" t="t"/>
              <a:pathLst>
                <a:path extrusionOk="0" h="410" w="979">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3" name="Google Shape;14413;p75"/>
          <p:cNvGrpSpPr/>
          <p:nvPr/>
        </p:nvGrpSpPr>
        <p:grpSpPr>
          <a:xfrm>
            <a:off x="5805866" y="4086837"/>
            <a:ext cx="284879" cy="364948"/>
            <a:chOff x="5805866" y="4286087"/>
            <a:chExt cx="284879" cy="364948"/>
          </a:xfrm>
        </p:grpSpPr>
        <p:sp>
          <p:nvSpPr>
            <p:cNvPr id="14414" name="Google Shape;14414;p75"/>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5"/>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5"/>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5"/>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5"/>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75"/>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75"/>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5"/>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5"/>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5"/>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5"/>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75"/>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75"/>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5"/>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5"/>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5"/>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5"/>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5"/>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5"/>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5"/>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5"/>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5"/>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6" name="Google Shape;14436;p75"/>
          <p:cNvGrpSpPr/>
          <p:nvPr/>
        </p:nvGrpSpPr>
        <p:grpSpPr>
          <a:xfrm>
            <a:off x="5355790" y="4086837"/>
            <a:ext cx="284958" cy="364948"/>
            <a:chOff x="5355790" y="4286087"/>
            <a:chExt cx="284958" cy="364948"/>
          </a:xfrm>
        </p:grpSpPr>
        <p:sp>
          <p:nvSpPr>
            <p:cNvPr id="14437" name="Google Shape;14437;p75"/>
            <p:cNvSpPr/>
            <p:nvPr/>
          </p:nvSpPr>
          <p:spPr>
            <a:xfrm>
              <a:off x="5361086" y="4525662"/>
              <a:ext cx="274366" cy="120050"/>
            </a:xfrm>
            <a:custGeom>
              <a:rect b="b" l="l" r="r" t="t"/>
              <a:pathLst>
                <a:path extrusionOk="0" h="4579" w="10465">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5"/>
            <p:cNvSpPr/>
            <p:nvPr/>
          </p:nvSpPr>
          <p:spPr>
            <a:xfrm>
              <a:off x="5458222" y="4491370"/>
              <a:ext cx="80094" cy="154342"/>
            </a:xfrm>
            <a:custGeom>
              <a:rect b="b" l="l" r="r" t="t"/>
              <a:pathLst>
                <a:path extrusionOk="0" h="5887" w="3055">
                  <a:moveTo>
                    <a:pt x="1" y="1"/>
                  </a:moveTo>
                  <a:lnTo>
                    <a:pt x="1" y="5886"/>
                  </a:lnTo>
                  <a:lnTo>
                    <a:pt x="3054" y="5886"/>
                  </a:lnTo>
                  <a:lnTo>
                    <a:pt x="30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75"/>
            <p:cNvSpPr/>
            <p:nvPr/>
          </p:nvSpPr>
          <p:spPr>
            <a:xfrm>
              <a:off x="5458326" y="4491370"/>
              <a:ext cx="79990" cy="34319"/>
            </a:xfrm>
            <a:custGeom>
              <a:rect b="b" l="l" r="r" t="t"/>
              <a:pathLst>
                <a:path extrusionOk="0" h="1309" w="3051">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75"/>
            <p:cNvSpPr/>
            <p:nvPr/>
          </p:nvSpPr>
          <p:spPr>
            <a:xfrm>
              <a:off x="5538290" y="4479991"/>
              <a:ext cx="64783" cy="165799"/>
            </a:xfrm>
            <a:custGeom>
              <a:rect b="b" l="l" r="r" t="t"/>
              <a:pathLst>
                <a:path extrusionOk="0" h="6324" w="2471">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5"/>
            <p:cNvSpPr/>
            <p:nvPr/>
          </p:nvSpPr>
          <p:spPr>
            <a:xfrm>
              <a:off x="5393464" y="4479991"/>
              <a:ext cx="64783" cy="165799"/>
            </a:xfrm>
            <a:custGeom>
              <a:rect b="b" l="l" r="r" t="t"/>
              <a:pathLst>
                <a:path extrusionOk="0" h="6324" w="2471">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5"/>
            <p:cNvSpPr/>
            <p:nvPr/>
          </p:nvSpPr>
          <p:spPr>
            <a:xfrm>
              <a:off x="5406862" y="4297098"/>
              <a:ext cx="182919" cy="125739"/>
            </a:xfrm>
            <a:custGeom>
              <a:rect b="b" l="l" r="r" t="t"/>
              <a:pathLst>
                <a:path extrusionOk="0" h="4796" w="6977">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5"/>
            <p:cNvSpPr/>
            <p:nvPr/>
          </p:nvSpPr>
          <p:spPr>
            <a:xfrm>
              <a:off x="5406521" y="4297098"/>
              <a:ext cx="106050" cy="125739"/>
            </a:xfrm>
            <a:custGeom>
              <a:rect b="b" l="l" r="r" t="t"/>
              <a:pathLst>
                <a:path extrusionOk="0" h="4796" w="4045">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75"/>
            <p:cNvSpPr/>
            <p:nvPr/>
          </p:nvSpPr>
          <p:spPr>
            <a:xfrm>
              <a:off x="5372595" y="4382855"/>
              <a:ext cx="251452" cy="91447"/>
            </a:xfrm>
            <a:custGeom>
              <a:rect b="b" l="l" r="r" t="t"/>
              <a:pathLst>
                <a:path extrusionOk="0" h="3488" w="9591">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75"/>
            <p:cNvSpPr/>
            <p:nvPr/>
          </p:nvSpPr>
          <p:spPr>
            <a:xfrm>
              <a:off x="5401172" y="4382855"/>
              <a:ext cx="194298" cy="125818"/>
            </a:xfrm>
            <a:custGeom>
              <a:rect b="b" l="l" r="r" t="t"/>
              <a:pathLst>
                <a:path extrusionOk="0" h="4799" w="7411">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5"/>
            <p:cNvSpPr/>
            <p:nvPr/>
          </p:nvSpPr>
          <p:spPr>
            <a:xfrm>
              <a:off x="5401172" y="4382855"/>
              <a:ext cx="148522" cy="125765"/>
            </a:xfrm>
            <a:custGeom>
              <a:rect b="b" l="l" r="r" t="t"/>
              <a:pathLst>
                <a:path extrusionOk="0" h="4797" w="5665">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5"/>
            <p:cNvSpPr/>
            <p:nvPr/>
          </p:nvSpPr>
          <p:spPr>
            <a:xfrm>
              <a:off x="5475420" y="4291409"/>
              <a:ext cx="45802" cy="65124"/>
            </a:xfrm>
            <a:custGeom>
              <a:rect b="b" l="l" r="r" t="t"/>
              <a:pathLst>
                <a:path extrusionOk="0" h="2484" w="1747">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5"/>
            <p:cNvSpPr/>
            <p:nvPr/>
          </p:nvSpPr>
          <p:spPr>
            <a:xfrm>
              <a:off x="5475420" y="4291409"/>
              <a:ext cx="22914" cy="65150"/>
            </a:xfrm>
            <a:custGeom>
              <a:rect b="b" l="l" r="r" t="t"/>
              <a:pathLst>
                <a:path extrusionOk="0" h="2485" w="874">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5"/>
            <p:cNvSpPr/>
            <p:nvPr/>
          </p:nvSpPr>
          <p:spPr>
            <a:xfrm>
              <a:off x="5458326" y="4546531"/>
              <a:ext cx="79990" cy="99181"/>
            </a:xfrm>
            <a:custGeom>
              <a:rect b="b" l="l" r="r" t="t"/>
              <a:pathLst>
                <a:path extrusionOk="0" h="3783" w="3051">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75"/>
            <p:cNvSpPr/>
            <p:nvPr/>
          </p:nvSpPr>
          <p:spPr>
            <a:xfrm>
              <a:off x="5458326" y="4546531"/>
              <a:ext cx="79990" cy="42079"/>
            </a:xfrm>
            <a:custGeom>
              <a:rect b="b" l="l" r="r" t="t"/>
              <a:pathLst>
                <a:path extrusionOk="0" h="1605" w="3051">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5"/>
            <p:cNvSpPr/>
            <p:nvPr/>
          </p:nvSpPr>
          <p:spPr>
            <a:xfrm>
              <a:off x="5412551" y="4382855"/>
              <a:ext cx="22914" cy="30203"/>
            </a:xfrm>
            <a:custGeom>
              <a:rect b="b" l="l" r="r" t="t"/>
              <a:pathLst>
                <a:path extrusionOk="0" h="1152" w="874">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5"/>
            <p:cNvSpPr/>
            <p:nvPr/>
          </p:nvSpPr>
          <p:spPr>
            <a:xfrm>
              <a:off x="5561073" y="4382855"/>
              <a:ext cx="22914" cy="30203"/>
            </a:xfrm>
            <a:custGeom>
              <a:rect b="b" l="l" r="r" t="t"/>
              <a:pathLst>
                <a:path extrusionOk="0" h="1152" w="874">
                  <a:moveTo>
                    <a:pt x="4" y="0"/>
                  </a:moveTo>
                  <a:lnTo>
                    <a:pt x="4" y="681"/>
                  </a:lnTo>
                  <a:cubicBezTo>
                    <a:pt x="0" y="913"/>
                    <a:pt x="178" y="1101"/>
                    <a:pt x="410" y="1119"/>
                  </a:cubicBezTo>
                  <a:lnTo>
                    <a:pt x="873" y="1152"/>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5"/>
            <p:cNvSpPr/>
            <p:nvPr/>
          </p:nvSpPr>
          <p:spPr>
            <a:xfrm>
              <a:off x="5458615" y="4411799"/>
              <a:ext cx="10749" cy="16386"/>
            </a:xfrm>
            <a:custGeom>
              <a:rect b="b" l="l" r="r" t="t"/>
              <a:pathLst>
                <a:path extrusionOk="0" h="625" w="41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75"/>
            <p:cNvSpPr/>
            <p:nvPr/>
          </p:nvSpPr>
          <p:spPr>
            <a:xfrm>
              <a:off x="5527252" y="4411799"/>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5"/>
            <p:cNvSpPr/>
            <p:nvPr/>
          </p:nvSpPr>
          <p:spPr>
            <a:xfrm>
              <a:off x="5473480" y="4451755"/>
              <a:ext cx="49604" cy="16491"/>
            </a:xfrm>
            <a:custGeom>
              <a:rect b="b" l="l" r="r" t="t"/>
              <a:pathLst>
                <a:path extrusionOk="0" h="629" w="1892">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75"/>
            <p:cNvSpPr/>
            <p:nvPr/>
          </p:nvSpPr>
          <p:spPr>
            <a:xfrm>
              <a:off x="5452926" y="4606071"/>
              <a:ext cx="10749" cy="44963"/>
            </a:xfrm>
            <a:custGeom>
              <a:rect b="b" l="l" r="r" t="t"/>
              <a:pathLst>
                <a:path extrusionOk="0" h="1715" w="41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75"/>
            <p:cNvSpPr/>
            <p:nvPr/>
          </p:nvSpPr>
          <p:spPr>
            <a:xfrm>
              <a:off x="5355790" y="4286087"/>
              <a:ext cx="284958" cy="364948"/>
            </a:xfrm>
            <a:custGeom>
              <a:rect b="b" l="l" r="r" t="t"/>
              <a:pathLst>
                <a:path extrusionOk="0" h="13920" w="10869">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5"/>
            <p:cNvSpPr/>
            <p:nvPr/>
          </p:nvSpPr>
          <p:spPr>
            <a:xfrm>
              <a:off x="5451117" y="4394627"/>
              <a:ext cx="25667" cy="10749"/>
            </a:xfrm>
            <a:custGeom>
              <a:rect b="b" l="l" r="r" t="t"/>
              <a:pathLst>
                <a:path extrusionOk="0" h="410" w="979">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5"/>
            <p:cNvSpPr/>
            <p:nvPr/>
          </p:nvSpPr>
          <p:spPr>
            <a:xfrm>
              <a:off x="5521484" y="4394627"/>
              <a:ext cx="23937" cy="10644"/>
            </a:xfrm>
            <a:custGeom>
              <a:rect b="b" l="l" r="r" t="t"/>
              <a:pathLst>
                <a:path extrusionOk="0" h="406" w="913">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0" name="Google Shape;14460;p75"/>
          <p:cNvGrpSpPr/>
          <p:nvPr/>
        </p:nvGrpSpPr>
        <p:grpSpPr>
          <a:xfrm>
            <a:off x="8056219" y="1784258"/>
            <a:ext cx="284984" cy="364869"/>
            <a:chOff x="8056219" y="1983508"/>
            <a:chExt cx="284984" cy="364869"/>
          </a:xfrm>
        </p:grpSpPr>
        <p:sp>
          <p:nvSpPr>
            <p:cNvPr id="14461" name="Google Shape;14461;p75"/>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75"/>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5"/>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5"/>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5"/>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75"/>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75"/>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5"/>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75"/>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5"/>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5"/>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5"/>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75"/>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75"/>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5" name="Google Shape;14475;p75"/>
          <p:cNvGrpSpPr/>
          <p:nvPr/>
        </p:nvGrpSpPr>
        <p:grpSpPr>
          <a:xfrm>
            <a:off x="7161782" y="4086732"/>
            <a:ext cx="273580" cy="365131"/>
            <a:chOff x="7161782" y="4285982"/>
            <a:chExt cx="273580" cy="365131"/>
          </a:xfrm>
        </p:grpSpPr>
        <p:sp>
          <p:nvSpPr>
            <p:cNvPr id="14476" name="Google Shape;14476;p75"/>
            <p:cNvSpPr/>
            <p:nvPr/>
          </p:nvSpPr>
          <p:spPr>
            <a:xfrm>
              <a:off x="7173449" y="4291409"/>
              <a:ext cx="250325" cy="280029"/>
            </a:xfrm>
            <a:custGeom>
              <a:rect b="b" l="l" r="r" t="t"/>
              <a:pathLst>
                <a:path extrusionOk="0" h="10681" w="9548">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5"/>
            <p:cNvSpPr/>
            <p:nvPr/>
          </p:nvSpPr>
          <p:spPr>
            <a:xfrm>
              <a:off x="7167104" y="4497164"/>
              <a:ext cx="262935" cy="148548"/>
            </a:xfrm>
            <a:custGeom>
              <a:rect b="b" l="l" r="r" t="t"/>
              <a:pathLst>
                <a:path extrusionOk="0" h="5666" w="10029">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5"/>
            <p:cNvSpPr/>
            <p:nvPr/>
          </p:nvSpPr>
          <p:spPr>
            <a:xfrm>
              <a:off x="7167183" y="4570468"/>
              <a:ext cx="262857" cy="75244"/>
            </a:xfrm>
            <a:custGeom>
              <a:rect b="b" l="l" r="r" t="t"/>
              <a:pathLst>
                <a:path extrusionOk="0" h="2870" w="10026">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5"/>
            <p:cNvSpPr/>
            <p:nvPr/>
          </p:nvSpPr>
          <p:spPr>
            <a:xfrm>
              <a:off x="7264319" y="4497164"/>
              <a:ext cx="68585" cy="28577"/>
            </a:xfrm>
            <a:custGeom>
              <a:rect b="b" l="l" r="r" t="t"/>
              <a:pathLst>
                <a:path extrusionOk="0" h="1090" w="2616">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5"/>
            <p:cNvSpPr/>
            <p:nvPr/>
          </p:nvSpPr>
          <p:spPr>
            <a:xfrm>
              <a:off x="7224337" y="4314297"/>
              <a:ext cx="148627" cy="194298"/>
            </a:xfrm>
            <a:custGeom>
              <a:rect b="b" l="l" r="r" t="t"/>
              <a:pathLst>
                <a:path extrusionOk="0" h="7411" w="5669">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5"/>
            <p:cNvSpPr/>
            <p:nvPr/>
          </p:nvSpPr>
          <p:spPr>
            <a:xfrm>
              <a:off x="7224101" y="4314218"/>
              <a:ext cx="148784" cy="194481"/>
            </a:xfrm>
            <a:custGeom>
              <a:rect b="b" l="l" r="r" t="t"/>
              <a:pathLst>
                <a:path extrusionOk="0" h="7418" w="5675">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5"/>
            <p:cNvSpPr/>
            <p:nvPr/>
          </p:nvSpPr>
          <p:spPr>
            <a:xfrm>
              <a:off x="7225674" y="4314297"/>
              <a:ext cx="145874" cy="60589"/>
            </a:xfrm>
            <a:custGeom>
              <a:rect b="b" l="l" r="r" t="t"/>
              <a:pathLst>
                <a:path extrusionOk="0" h="2311" w="5564">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5"/>
            <p:cNvSpPr/>
            <p:nvPr/>
          </p:nvSpPr>
          <p:spPr>
            <a:xfrm>
              <a:off x="7225674" y="4314297"/>
              <a:ext cx="84447" cy="60589"/>
            </a:xfrm>
            <a:custGeom>
              <a:rect b="b" l="l" r="r" t="t"/>
              <a:pathLst>
                <a:path extrusionOk="0" h="2311" w="3221">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75"/>
            <p:cNvSpPr/>
            <p:nvPr/>
          </p:nvSpPr>
          <p:spPr>
            <a:xfrm>
              <a:off x="7173921" y="4570468"/>
              <a:ext cx="249486" cy="52356"/>
            </a:xfrm>
            <a:custGeom>
              <a:rect b="b" l="l" r="r" t="t"/>
              <a:pathLst>
                <a:path extrusionOk="0" h="1997" w="9516">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75"/>
            <p:cNvSpPr/>
            <p:nvPr/>
          </p:nvSpPr>
          <p:spPr>
            <a:xfrm>
              <a:off x="7161782" y="4285982"/>
              <a:ext cx="273580" cy="365131"/>
            </a:xfrm>
            <a:custGeom>
              <a:rect b="b" l="l" r="r" t="t"/>
              <a:pathLst>
                <a:path extrusionOk="0" h="13927" w="10435">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75"/>
            <p:cNvSpPr/>
            <p:nvPr/>
          </p:nvSpPr>
          <p:spPr>
            <a:xfrm>
              <a:off x="7273836" y="4457392"/>
              <a:ext cx="49630" cy="16543"/>
            </a:xfrm>
            <a:custGeom>
              <a:rect b="b" l="l" r="r" t="t"/>
              <a:pathLst>
                <a:path extrusionOk="0" h="631" w="1893">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75"/>
            <p:cNvSpPr/>
            <p:nvPr/>
          </p:nvSpPr>
          <p:spPr>
            <a:xfrm>
              <a:off x="7258918" y="4417515"/>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75"/>
            <p:cNvSpPr/>
            <p:nvPr/>
          </p:nvSpPr>
          <p:spPr>
            <a:xfrm>
              <a:off x="7327556" y="4417515"/>
              <a:ext cx="10749" cy="16360"/>
            </a:xfrm>
            <a:custGeom>
              <a:rect b="b" l="l" r="r" t="t"/>
              <a:pathLst>
                <a:path extrusionOk="0" h="624" w="41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5"/>
            <p:cNvSpPr/>
            <p:nvPr/>
          </p:nvSpPr>
          <p:spPr>
            <a:xfrm>
              <a:off x="7251499" y="4400316"/>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5"/>
            <p:cNvSpPr/>
            <p:nvPr/>
          </p:nvSpPr>
          <p:spPr>
            <a:xfrm>
              <a:off x="7320057" y="4400316"/>
              <a:ext cx="25667" cy="10749"/>
            </a:xfrm>
            <a:custGeom>
              <a:rect b="b" l="l" r="r" t="t"/>
              <a:pathLst>
                <a:path extrusionOk="0" h="410" w="979">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1" name="Google Shape;14491;p75"/>
          <p:cNvGrpSpPr/>
          <p:nvPr/>
        </p:nvGrpSpPr>
        <p:grpSpPr>
          <a:xfrm>
            <a:off x="7606352" y="1784258"/>
            <a:ext cx="285063" cy="364869"/>
            <a:chOff x="7606352" y="1983508"/>
            <a:chExt cx="285063" cy="364869"/>
          </a:xfrm>
        </p:grpSpPr>
        <p:sp>
          <p:nvSpPr>
            <p:cNvPr id="14492" name="Google Shape;14492;p75"/>
            <p:cNvSpPr/>
            <p:nvPr/>
          </p:nvSpPr>
          <p:spPr>
            <a:xfrm>
              <a:off x="7611570" y="2205964"/>
              <a:ext cx="274340" cy="137144"/>
            </a:xfrm>
            <a:custGeom>
              <a:rect b="b" l="l" r="r" t="t"/>
              <a:pathLst>
                <a:path extrusionOk="0" h="5231" w="10464">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5"/>
            <p:cNvSpPr/>
            <p:nvPr/>
          </p:nvSpPr>
          <p:spPr>
            <a:xfrm>
              <a:off x="7674334" y="2206069"/>
              <a:ext cx="148811" cy="91368"/>
            </a:xfrm>
            <a:custGeom>
              <a:rect b="b" l="l" r="r" t="t"/>
              <a:pathLst>
                <a:path extrusionOk="0" h="3485" w="5676">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5"/>
            <p:cNvSpPr/>
            <p:nvPr/>
          </p:nvSpPr>
          <p:spPr>
            <a:xfrm>
              <a:off x="7685818" y="2205964"/>
              <a:ext cx="125739" cy="39982"/>
            </a:xfrm>
            <a:custGeom>
              <a:rect b="b" l="l" r="r" t="t"/>
              <a:pathLst>
                <a:path extrusionOk="0" h="1525" w="4796">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5"/>
            <p:cNvSpPr/>
            <p:nvPr/>
          </p:nvSpPr>
          <p:spPr>
            <a:xfrm>
              <a:off x="7651551" y="2051674"/>
              <a:ext cx="194298" cy="154421"/>
            </a:xfrm>
            <a:custGeom>
              <a:rect b="b" l="l" r="r" t="t"/>
              <a:pathLst>
                <a:path extrusionOk="0" h="5890" w="7411">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5"/>
            <p:cNvSpPr/>
            <p:nvPr/>
          </p:nvSpPr>
          <p:spPr>
            <a:xfrm>
              <a:off x="7649533" y="2051674"/>
              <a:ext cx="144930" cy="154369"/>
            </a:xfrm>
            <a:custGeom>
              <a:rect b="b" l="l" r="r" t="t"/>
              <a:pathLst>
                <a:path extrusionOk="0" h="5888" w="5528">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5"/>
            <p:cNvSpPr/>
            <p:nvPr/>
          </p:nvSpPr>
          <p:spPr>
            <a:xfrm>
              <a:off x="7660570" y="2001441"/>
              <a:ext cx="105421" cy="107701"/>
            </a:xfrm>
            <a:custGeom>
              <a:rect b="b" l="l" r="r" t="t"/>
              <a:pathLst>
                <a:path extrusionOk="0" h="4108" w="4021">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5"/>
            <p:cNvSpPr/>
            <p:nvPr/>
          </p:nvSpPr>
          <p:spPr>
            <a:xfrm>
              <a:off x="7685818" y="2143121"/>
              <a:ext cx="125844" cy="85757"/>
            </a:xfrm>
            <a:custGeom>
              <a:rect b="b" l="l" r="r" t="t"/>
              <a:pathLst>
                <a:path extrusionOk="0" h="3271" w="480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5"/>
            <p:cNvSpPr/>
            <p:nvPr/>
          </p:nvSpPr>
          <p:spPr>
            <a:xfrm>
              <a:off x="7685739" y="2143121"/>
              <a:ext cx="77289" cy="85757"/>
            </a:xfrm>
            <a:custGeom>
              <a:rect b="b" l="l" r="r" t="t"/>
              <a:pathLst>
                <a:path extrusionOk="0" h="3271" w="2948">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5"/>
            <p:cNvSpPr/>
            <p:nvPr/>
          </p:nvSpPr>
          <p:spPr>
            <a:xfrm>
              <a:off x="7663035" y="1988804"/>
              <a:ext cx="174058" cy="120338"/>
            </a:xfrm>
            <a:custGeom>
              <a:rect b="b" l="l" r="r" t="t"/>
              <a:pathLst>
                <a:path extrusionOk="0" h="4590" w="6639">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5"/>
            <p:cNvSpPr/>
            <p:nvPr/>
          </p:nvSpPr>
          <p:spPr>
            <a:xfrm>
              <a:off x="7709073"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5"/>
            <p:cNvSpPr/>
            <p:nvPr/>
          </p:nvSpPr>
          <p:spPr>
            <a:xfrm>
              <a:off x="7777631" y="2109221"/>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5"/>
            <p:cNvSpPr/>
            <p:nvPr/>
          </p:nvSpPr>
          <p:spPr>
            <a:xfrm>
              <a:off x="7723912" y="2160555"/>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5"/>
            <p:cNvSpPr/>
            <p:nvPr/>
          </p:nvSpPr>
          <p:spPr>
            <a:xfrm>
              <a:off x="7701574" y="2092023"/>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5"/>
            <p:cNvSpPr/>
            <p:nvPr/>
          </p:nvSpPr>
          <p:spPr>
            <a:xfrm>
              <a:off x="7770133" y="2092023"/>
              <a:ext cx="25667" cy="10749"/>
            </a:xfrm>
            <a:custGeom>
              <a:rect b="b" l="l" r="r" t="t"/>
              <a:pathLst>
                <a:path extrusionOk="0" h="410" w="979">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5"/>
            <p:cNvSpPr/>
            <p:nvPr/>
          </p:nvSpPr>
          <p:spPr>
            <a:xfrm>
              <a:off x="7606352" y="1983508"/>
              <a:ext cx="285063" cy="364869"/>
            </a:xfrm>
            <a:custGeom>
              <a:rect b="b" l="l" r="r" t="t"/>
              <a:pathLst>
                <a:path extrusionOk="0" h="13917" w="10873">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7" name="Google Shape;14507;p75"/>
          <p:cNvGrpSpPr/>
          <p:nvPr/>
        </p:nvGrpSpPr>
        <p:grpSpPr>
          <a:xfrm>
            <a:off x="7611937" y="4086837"/>
            <a:ext cx="273580" cy="365052"/>
            <a:chOff x="7611937" y="4286087"/>
            <a:chExt cx="273580" cy="365052"/>
          </a:xfrm>
        </p:grpSpPr>
        <p:sp>
          <p:nvSpPr>
            <p:cNvPr id="14508" name="Google Shape;14508;p75"/>
            <p:cNvSpPr/>
            <p:nvPr/>
          </p:nvSpPr>
          <p:spPr>
            <a:xfrm>
              <a:off x="7617259" y="4536752"/>
              <a:ext cx="262857" cy="109039"/>
            </a:xfrm>
            <a:custGeom>
              <a:rect b="b" l="l" r="r" t="t"/>
              <a:pathLst>
                <a:path extrusionOk="0" h="4159" w="10026">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75"/>
            <p:cNvSpPr/>
            <p:nvPr/>
          </p:nvSpPr>
          <p:spPr>
            <a:xfrm>
              <a:off x="7720084" y="4537145"/>
              <a:ext cx="57207" cy="108567"/>
            </a:xfrm>
            <a:custGeom>
              <a:rect b="b" l="l" r="r" t="t"/>
              <a:pathLst>
                <a:path extrusionOk="0" h="4141" w="2182">
                  <a:moveTo>
                    <a:pt x="1" y="0"/>
                  </a:moveTo>
                  <a:lnTo>
                    <a:pt x="1" y="4140"/>
                  </a:lnTo>
                  <a:lnTo>
                    <a:pt x="2181" y="4140"/>
                  </a:lnTo>
                  <a:lnTo>
                    <a:pt x="2181"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5"/>
            <p:cNvSpPr/>
            <p:nvPr/>
          </p:nvSpPr>
          <p:spPr>
            <a:xfrm>
              <a:off x="7720084" y="4537145"/>
              <a:ext cx="57207" cy="40034"/>
            </a:xfrm>
            <a:custGeom>
              <a:rect b="b" l="l" r="r" t="t"/>
              <a:pathLst>
                <a:path extrusionOk="0" h="1527" w="2182">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5"/>
            <p:cNvSpPr/>
            <p:nvPr/>
          </p:nvSpPr>
          <p:spPr>
            <a:xfrm>
              <a:off x="7643555" y="4291409"/>
              <a:ext cx="210264" cy="208639"/>
            </a:xfrm>
            <a:custGeom>
              <a:rect b="b" l="l" r="r" t="t"/>
              <a:pathLst>
                <a:path extrusionOk="0" h="7958" w="802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5"/>
            <p:cNvSpPr/>
            <p:nvPr/>
          </p:nvSpPr>
          <p:spPr>
            <a:xfrm>
              <a:off x="7714395" y="4485680"/>
              <a:ext cx="68585" cy="74379"/>
            </a:xfrm>
            <a:custGeom>
              <a:rect b="b" l="l" r="r" t="t"/>
              <a:pathLst>
                <a:path extrusionOk="0" h="2837" w="2616">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5"/>
            <p:cNvSpPr/>
            <p:nvPr/>
          </p:nvSpPr>
          <p:spPr>
            <a:xfrm>
              <a:off x="7714395" y="4485680"/>
              <a:ext cx="68585" cy="34266"/>
            </a:xfrm>
            <a:custGeom>
              <a:rect b="b" l="l" r="r" t="t"/>
              <a:pathLst>
                <a:path extrusionOk="0" h="1307" w="2616">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5"/>
            <p:cNvSpPr/>
            <p:nvPr/>
          </p:nvSpPr>
          <p:spPr>
            <a:xfrm>
              <a:off x="7674413" y="4342874"/>
              <a:ext cx="148627" cy="160005"/>
            </a:xfrm>
            <a:custGeom>
              <a:rect b="b" l="l" r="r" t="t"/>
              <a:pathLst>
                <a:path extrusionOk="0" h="6103" w="5669">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5"/>
            <p:cNvSpPr/>
            <p:nvPr/>
          </p:nvSpPr>
          <p:spPr>
            <a:xfrm>
              <a:off x="7674151" y="4342769"/>
              <a:ext cx="148811" cy="160084"/>
            </a:xfrm>
            <a:custGeom>
              <a:rect b="b" l="l" r="r" t="t"/>
              <a:pathLst>
                <a:path extrusionOk="0" h="6106" w="5676">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5"/>
            <p:cNvSpPr/>
            <p:nvPr/>
          </p:nvSpPr>
          <p:spPr>
            <a:xfrm>
              <a:off x="7645836" y="4611393"/>
              <a:ext cx="57180" cy="34319"/>
            </a:xfrm>
            <a:custGeom>
              <a:rect b="b" l="l" r="r" t="t"/>
              <a:pathLst>
                <a:path extrusionOk="0" h="1309" w="2181">
                  <a:moveTo>
                    <a:pt x="1" y="1"/>
                  </a:moveTo>
                  <a:lnTo>
                    <a:pt x="1" y="1308"/>
                  </a:lnTo>
                  <a:lnTo>
                    <a:pt x="2181" y="1308"/>
                  </a:lnTo>
                  <a:lnTo>
                    <a:pt x="218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5"/>
            <p:cNvSpPr/>
            <p:nvPr/>
          </p:nvSpPr>
          <p:spPr>
            <a:xfrm>
              <a:off x="7722942" y="4448556"/>
              <a:ext cx="51491" cy="22914"/>
            </a:xfrm>
            <a:custGeom>
              <a:rect b="b" l="l" r="r" t="t"/>
              <a:pathLst>
                <a:path extrusionOk="0" h="874" w="1964">
                  <a:moveTo>
                    <a:pt x="1" y="0"/>
                  </a:moveTo>
                  <a:cubicBezTo>
                    <a:pt x="1" y="482"/>
                    <a:pt x="442"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75"/>
            <p:cNvSpPr/>
            <p:nvPr/>
          </p:nvSpPr>
          <p:spPr>
            <a:xfrm>
              <a:off x="7651551" y="4291382"/>
              <a:ext cx="194298" cy="108672"/>
            </a:xfrm>
            <a:custGeom>
              <a:rect b="b" l="l" r="r" t="t"/>
              <a:pathLst>
                <a:path extrusionOk="0" h="4145" w="7411">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5"/>
            <p:cNvSpPr/>
            <p:nvPr/>
          </p:nvSpPr>
          <p:spPr>
            <a:xfrm>
              <a:off x="7748687" y="4515201"/>
              <a:ext cx="65622" cy="130511"/>
            </a:xfrm>
            <a:custGeom>
              <a:rect b="b" l="l" r="r" t="t"/>
              <a:pathLst>
                <a:path extrusionOk="0" h="4978" w="2503">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5"/>
            <p:cNvSpPr/>
            <p:nvPr/>
          </p:nvSpPr>
          <p:spPr>
            <a:xfrm>
              <a:off x="7683065" y="4515201"/>
              <a:ext cx="65649" cy="130511"/>
            </a:xfrm>
            <a:custGeom>
              <a:rect b="b" l="l" r="r" t="t"/>
              <a:pathLst>
                <a:path extrusionOk="0" h="4978" w="2504">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5"/>
            <p:cNvSpPr/>
            <p:nvPr/>
          </p:nvSpPr>
          <p:spPr>
            <a:xfrm>
              <a:off x="7716309" y="4291382"/>
              <a:ext cx="129436" cy="92731"/>
            </a:xfrm>
            <a:custGeom>
              <a:rect b="b" l="l" r="r" t="t"/>
              <a:pathLst>
                <a:path extrusionOk="0" h="3537" w="4937">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5"/>
            <p:cNvSpPr/>
            <p:nvPr/>
          </p:nvSpPr>
          <p:spPr>
            <a:xfrm>
              <a:off x="7611937" y="4286087"/>
              <a:ext cx="273580" cy="365052"/>
            </a:xfrm>
            <a:custGeom>
              <a:rect b="b" l="l" r="r" t="t"/>
              <a:pathLst>
                <a:path extrusionOk="0" h="13924" w="10435">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75"/>
            <p:cNvSpPr/>
            <p:nvPr/>
          </p:nvSpPr>
          <p:spPr>
            <a:xfrm>
              <a:off x="7701574" y="4394627"/>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5"/>
            <p:cNvSpPr/>
            <p:nvPr/>
          </p:nvSpPr>
          <p:spPr>
            <a:xfrm>
              <a:off x="7770133" y="4394627"/>
              <a:ext cx="25667" cy="10749"/>
            </a:xfrm>
            <a:custGeom>
              <a:rect b="b" l="l" r="r" t="t"/>
              <a:pathLst>
                <a:path extrusionOk="0" h="410" w="979">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5"/>
            <p:cNvSpPr/>
            <p:nvPr/>
          </p:nvSpPr>
          <p:spPr>
            <a:xfrm>
              <a:off x="7815909" y="4594667"/>
              <a:ext cx="42735" cy="39221"/>
            </a:xfrm>
            <a:custGeom>
              <a:rect b="b" l="l" r="r" t="t"/>
              <a:pathLst>
                <a:path extrusionOk="0" h="1496" w="163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5"/>
            <p:cNvSpPr/>
            <p:nvPr/>
          </p:nvSpPr>
          <p:spPr>
            <a:xfrm>
              <a:off x="7709073" y="4411773"/>
              <a:ext cx="10775" cy="16412"/>
            </a:xfrm>
            <a:custGeom>
              <a:rect b="b" l="l" r="r" t="t"/>
              <a:pathLst>
                <a:path extrusionOk="0" h="626" w="411">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5"/>
            <p:cNvSpPr/>
            <p:nvPr/>
          </p:nvSpPr>
          <p:spPr>
            <a:xfrm>
              <a:off x="7777631" y="4411799"/>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5"/>
            <p:cNvSpPr/>
            <p:nvPr/>
          </p:nvSpPr>
          <p:spPr>
            <a:xfrm>
              <a:off x="7717620" y="4443234"/>
              <a:ext cx="62214" cy="33532"/>
            </a:xfrm>
            <a:custGeom>
              <a:rect b="b" l="l" r="r" t="t"/>
              <a:pathLst>
                <a:path extrusionOk="0" h="1279" w="2373">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9" name="Google Shape;14529;p75"/>
          <p:cNvGrpSpPr/>
          <p:nvPr/>
        </p:nvGrpSpPr>
        <p:grpSpPr>
          <a:xfrm>
            <a:off x="8061934" y="2231948"/>
            <a:ext cx="273658" cy="365052"/>
            <a:chOff x="8061934" y="2431198"/>
            <a:chExt cx="273658" cy="365052"/>
          </a:xfrm>
        </p:grpSpPr>
        <p:sp>
          <p:nvSpPr>
            <p:cNvPr id="14530" name="Google Shape;14530;p75"/>
            <p:cNvSpPr/>
            <p:nvPr/>
          </p:nvSpPr>
          <p:spPr>
            <a:xfrm>
              <a:off x="8084533" y="2453693"/>
              <a:ext cx="97162" cy="257167"/>
            </a:xfrm>
            <a:custGeom>
              <a:rect b="b" l="l" r="r" t="t"/>
              <a:pathLst>
                <a:path extrusionOk="0" h="9809" w="3706">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5"/>
            <p:cNvSpPr/>
            <p:nvPr/>
          </p:nvSpPr>
          <p:spPr>
            <a:xfrm>
              <a:off x="8135894" y="2436599"/>
              <a:ext cx="182893" cy="268572"/>
            </a:xfrm>
            <a:custGeom>
              <a:rect b="b" l="l" r="r" t="t"/>
              <a:pathLst>
                <a:path extrusionOk="0" h="10244" w="6976">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5"/>
            <p:cNvSpPr/>
            <p:nvPr/>
          </p:nvSpPr>
          <p:spPr>
            <a:xfrm>
              <a:off x="8107316" y="2579406"/>
              <a:ext cx="22914" cy="45697"/>
            </a:xfrm>
            <a:custGeom>
              <a:rect b="b" l="l" r="r" t="t"/>
              <a:pathLst>
                <a:path extrusionOk="0" h="1743" w="874">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5"/>
            <p:cNvSpPr/>
            <p:nvPr/>
          </p:nvSpPr>
          <p:spPr>
            <a:xfrm>
              <a:off x="8267401" y="2579406"/>
              <a:ext cx="22809" cy="45697"/>
            </a:xfrm>
            <a:custGeom>
              <a:rect b="b" l="l" r="r" t="t"/>
              <a:pathLst>
                <a:path extrusionOk="0" h="1743" w="87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75"/>
            <p:cNvSpPr/>
            <p:nvPr/>
          </p:nvSpPr>
          <p:spPr>
            <a:xfrm>
              <a:off x="8067335" y="2642276"/>
              <a:ext cx="262962" cy="148627"/>
            </a:xfrm>
            <a:custGeom>
              <a:rect b="b" l="l" r="r" t="t"/>
              <a:pathLst>
                <a:path extrusionOk="0" h="5669" w="1003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75"/>
            <p:cNvSpPr/>
            <p:nvPr/>
          </p:nvSpPr>
          <p:spPr>
            <a:xfrm>
              <a:off x="8164471" y="2642276"/>
              <a:ext cx="68690" cy="28603"/>
            </a:xfrm>
            <a:custGeom>
              <a:rect b="b" l="l" r="r" t="t"/>
              <a:pathLst>
                <a:path extrusionOk="0" h="1091" w="262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5"/>
            <p:cNvSpPr/>
            <p:nvPr/>
          </p:nvSpPr>
          <p:spPr>
            <a:xfrm>
              <a:off x="8101601" y="2499469"/>
              <a:ext cx="194298" cy="154316"/>
            </a:xfrm>
            <a:custGeom>
              <a:rect b="b" l="l" r="r" t="t"/>
              <a:pathLst>
                <a:path extrusionOk="0" h="5886" w="7411">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75"/>
            <p:cNvSpPr/>
            <p:nvPr/>
          </p:nvSpPr>
          <p:spPr>
            <a:xfrm>
              <a:off x="8067335" y="2709497"/>
              <a:ext cx="262962" cy="81405"/>
            </a:xfrm>
            <a:custGeom>
              <a:rect b="b" l="l" r="r" t="t"/>
              <a:pathLst>
                <a:path extrusionOk="0" h="3105" w="1003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75"/>
            <p:cNvSpPr/>
            <p:nvPr/>
          </p:nvSpPr>
          <p:spPr>
            <a:xfrm>
              <a:off x="8100867" y="2499469"/>
              <a:ext cx="143672" cy="154342"/>
            </a:xfrm>
            <a:custGeom>
              <a:rect b="b" l="l" r="r" t="t"/>
              <a:pathLst>
                <a:path extrusionOk="0" h="5887" w="548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5"/>
            <p:cNvSpPr/>
            <p:nvPr/>
          </p:nvSpPr>
          <p:spPr>
            <a:xfrm>
              <a:off x="8086788" y="2709497"/>
              <a:ext cx="223924" cy="64207"/>
            </a:xfrm>
            <a:custGeom>
              <a:rect b="b" l="l" r="r" t="t"/>
              <a:pathLst>
                <a:path extrusionOk="0" h="2449" w="8541">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5"/>
            <p:cNvSpPr/>
            <p:nvPr/>
          </p:nvSpPr>
          <p:spPr>
            <a:xfrm>
              <a:off x="8159148" y="2557488"/>
              <a:ext cx="10749" cy="16412"/>
            </a:xfrm>
            <a:custGeom>
              <a:rect b="b" l="l" r="r" t="t"/>
              <a:pathLst>
                <a:path extrusionOk="0" h="626" w="41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5"/>
            <p:cNvSpPr/>
            <p:nvPr/>
          </p:nvSpPr>
          <p:spPr>
            <a:xfrm>
              <a:off x="8227707" y="2557488"/>
              <a:ext cx="10749" cy="16412"/>
            </a:xfrm>
            <a:custGeom>
              <a:rect b="b" l="l" r="r" t="t"/>
              <a:pathLst>
                <a:path extrusionOk="0" h="626" w="41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5"/>
            <p:cNvSpPr/>
            <p:nvPr/>
          </p:nvSpPr>
          <p:spPr>
            <a:xfrm>
              <a:off x="8061934" y="2431198"/>
              <a:ext cx="273658" cy="365052"/>
            </a:xfrm>
            <a:custGeom>
              <a:rect b="b" l="l" r="r" t="t"/>
              <a:pathLst>
                <a:path extrusionOk="0" h="13924" w="10438">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75"/>
            <p:cNvSpPr/>
            <p:nvPr/>
          </p:nvSpPr>
          <p:spPr>
            <a:xfrm>
              <a:off x="8173988" y="2602556"/>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5"/>
            <p:cNvSpPr/>
            <p:nvPr/>
          </p:nvSpPr>
          <p:spPr>
            <a:xfrm>
              <a:off x="8150890" y="2536855"/>
              <a:ext cx="22547" cy="14105"/>
            </a:xfrm>
            <a:custGeom>
              <a:rect b="b" l="l" r="r" t="t"/>
              <a:pathLst>
                <a:path extrusionOk="0" h="538" w="86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5"/>
            <p:cNvSpPr/>
            <p:nvPr/>
          </p:nvSpPr>
          <p:spPr>
            <a:xfrm>
              <a:off x="8224115" y="2536855"/>
              <a:ext cx="22599" cy="14105"/>
            </a:xfrm>
            <a:custGeom>
              <a:rect b="b" l="l" r="r" t="t"/>
              <a:pathLst>
                <a:path extrusionOk="0" h="538" w="862">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6" name="Google Shape;14546;p75"/>
          <p:cNvGrpSpPr/>
          <p:nvPr/>
        </p:nvGrpSpPr>
        <p:grpSpPr>
          <a:xfrm>
            <a:off x="7161861" y="3157269"/>
            <a:ext cx="273501" cy="365131"/>
            <a:chOff x="7161861" y="3356519"/>
            <a:chExt cx="273501" cy="365131"/>
          </a:xfrm>
        </p:grpSpPr>
        <p:sp>
          <p:nvSpPr>
            <p:cNvPr id="14547" name="Google Shape;14547;p75"/>
            <p:cNvSpPr/>
            <p:nvPr/>
          </p:nvSpPr>
          <p:spPr>
            <a:xfrm>
              <a:off x="7327189" y="3504726"/>
              <a:ext cx="68847" cy="125739"/>
            </a:xfrm>
            <a:custGeom>
              <a:rect b="b" l="l" r="r" t="t"/>
              <a:pathLst>
                <a:path extrusionOk="0" h="4796" w="2626">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5"/>
            <p:cNvSpPr/>
            <p:nvPr/>
          </p:nvSpPr>
          <p:spPr>
            <a:xfrm>
              <a:off x="7167183" y="3556191"/>
              <a:ext cx="262857" cy="160032"/>
            </a:xfrm>
            <a:custGeom>
              <a:rect b="b" l="l" r="r" t="t"/>
              <a:pathLst>
                <a:path extrusionOk="0" h="6104" w="10026">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5"/>
            <p:cNvSpPr/>
            <p:nvPr/>
          </p:nvSpPr>
          <p:spPr>
            <a:xfrm>
              <a:off x="7230053" y="3612978"/>
              <a:ext cx="199987" cy="103245"/>
            </a:xfrm>
            <a:custGeom>
              <a:rect b="b" l="l" r="r" t="t"/>
              <a:pathLst>
                <a:path extrusionOk="0" h="3938" w="7628">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5"/>
            <p:cNvSpPr/>
            <p:nvPr/>
          </p:nvSpPr>
          <p:spPr>
            <a:xfrm>
              <a:off x="7167183" y="3612978"/>
              <a:ext cx="199987" cy="103245"/>
            </a:xfrm>
            <a:custGeom>
              <a:rect b="b" l="l" r="r" t="t"/>
              <a:pathLst>
                <a:path extrusionOk="0" h="3938" w="7628">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75"/>
            <p:cNvSpPr/>
            <p:nvPr/>
          </p:nvSpPr>
          <p:spPr>
            <a:xfrm>
              <a:off x="7264319" y="3556086"/>
              <a:ext cx="68585" cy="34345"/>
            </a:xfrm>
            <a:custGeom>
              <a:rect b="b" l="l" r="r" t="t"/>
              <a:pathLst>
                <a:path extrusionOk="0" h="1310" w="2616">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75"/>
            <p:cNvSpPr/>
            <p:nvPr/>
          </p:nvSpPr>
          <p:spPr>
            <a:xfrm>
              <a:off x="72014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5"/>
            <p:cNvSpPr/>
            <p:nvPr/>
          </p:nvSpPr>
          <p:spPr>
            <a:xfrm>
              <a:off x="7218543"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5"/>
            <p:cNvSpPr/>
            <p:nvPr/>
          </p:nvSpPr>
          <p:spPr>
            <a:xfrm>
              <a:off x="73500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5"/>
            <p:cNvSpPr/>
            <p:nvPr/>
          </p:nvSpPr>
          <p:spPr>
            <a:xfrm>
              <a:off x="7367144"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5"/>
            <p:cNvSpPr/>
            <p:nvPr/>
          </p:nvSpPr>
          <p:spPr>
            <a:xfrm>
              <a:off x="7207270" y="3361920"/>
              <a:ext cx="182893" cy="134286"/>
            </a:xfrm>
            <a:custGeom>
              <a:rect b="b" l="l" r="r" t="t"/>
              <a:pathLst>
                <a:path extrusionOk="0" h="5122" w="6976">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5"/>
            <p:cNvSpPr/>
            <p:nvPr/>
          </p:nvSpPr>
          <p:spPr>
            <a:xfrm>
              <a:off x="7201554" y="3430190"/>
              <a:ext cx="194219" cy="143226"/>
            </a:xfrm>
            <a:custGeom>
              <a:rect b="b" l="l" r="r" t="t"/>
              <a:pathLst>
                <a:path extrusionOk="0" h="5463" w="7408">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5"/>
            <p:cNvSpPr/>
            <p:nvPr/>
          </p:nvSpPr>
          <p:spPr>
            <a:xfrm>
              <a:off x="7200715" y="3430111"/>
              <a:ext cx="160871" cy="143226"/>
            </a:xfrm>
            <a:custGeom>
              <a:rect b="b" l="l" r="r" t="t"/>
              <a:pathLst>
                <a:path extrusionOk="0" h="5463" w="6136">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5"/>
            <p:cNvSpPr/>
            <p:nvPr/>
          </p:nvSpPr>
          <p:spPr>
            <a:xfrm>
              <a:off x="7272866" y="3519067"/>
              <a:ext cx="51491" cy="22809"/>
            </a:xfrm>
            <a:custGeom>
              <a:rect b="b" l="l" r="r" t="t"/>
              <a:pathLst>
                <a:path extrusionOk="0" h="870" w="1964">
                  <a:moveTo>
                    <a:pt x="1" y="0"/>
                  </a:moveTo>
                  <a:cubicBezTo>
                    <a:pt x="1" y="482"/>
                    <a:pt x="442" y="870"/>
                    <a:pt x="982" y="870"/>
                  </a:cubicBezTo>
                  <a:cubicBezTo>
                    <a:pt x="1525" y="870"/>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5"/>
            <p:cNvSpPr/>
            <p:nvPr/>
          </p:nvSpPr>
          <p:spPr>
            <a:xfrm>
              <a:off x="7296042" y="3363545"/>
              <a:ext cx="94016" cy="101226"/>
            </a:xfrm>
            <a:custGeom>
              <a:rect b="b" l="l" r="r" t="t"/>
              <a:pathLst>
                <a:path extrusionOk="0" h="3861" w="3586">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5"/>
            <p:cNvSpPr/>
            <p:nvPr/>
          </p:nvSpPr>
          <p:spPr>
            <a:xfrm>
              <a:off x="7372938" y="3481550"/>
              <a:ext cx="2884" cy="2124"/>
            </a:xfrm>
            <a:custGeom>
              <a:rect b="b" l="l" r="r" t="t"/>
              <a:pathLst>
                <a:path extrusionOk="0" h="81" w="110">
                  <a:moveTo>
                    <a:pt x="1" y="1"/>
                  </a:moveTo>
                  <a:lnTo>
                    <a:pt x="1" y="81"/>
                  </a:lnTo>
                  <a:cubicBezTo>
                    <a:pt x="37" y="59"/>
                    <a:pt x="73" y="37"/>
                    <a:pt x="110" y="12"/>
                  </a:cubicBez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5"/>
            <p:cNvSpPr/>
            <p:nvPr/>
          </p:nvSpPr>
          <p:spPr>
            <a:xfrm>
              <a:off x="7258997" y="3482284"/>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5"/>
            <p:cNvSpPr/>
            <p:nvPr/>
          </p:nvSpPr>
          <p:spPr>
            <a:xfrm>
              <a:off x="7327556" y="3482284"/>
              <a:ext cx="10749" cy="16386"/>
            </a:xfrm>
            <a:custGeom>
              <a:rect b="b" l="l" r="r" t="t"/>
              <a:pathLst>
                <a:path extrusionOk="0" h="625" w="41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75"/>
            <p:cNvSpPr/>
            <p:nvPr/>
          </p:nvSpPr>
          <p:spPr>
            <a:xfrm>
              <a:off x="7161861" y="3356519"/>
              <a:ext cx="273501" cy="365131"/>
            </a:xfrm>
            <a:custGeom>
              <a:rect b="b" l="l" r="r" t="t"/>
              <a:pathLst>
                <a:path extrusionOk="0" h="13927" w="10432">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75"/>
            <p:cNvSpPr/>
            <p:nvPr/>
          </p:nvSpPr>
          <p:spPr>
            <a:xfrm>
              <a:off x="7221401" y="3699391"/>
              <a:ext cx="16255" cy="22180"/>
            </a:xfrm>
            <a:custGeom>
              <a:rect b="b" l="l" r="r" t="t"/>
              <a:pathLst>
                <a:path extrusionOk="0" h="846" w="62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5"/>
            <p:cNvSpPr/>
            <p:nvPr/>
          </p:nvSpPr>
          <p:spPr>
            <a:xfrm>
              <a:off x="7267544" y="3513640"/>
              <a:ext cx="62135" cy="33663"/>
            </a:xfrm>
            <a:custGeom>
              <a:rect b="b" l="l" r="r" t="t"/>
              <a:pathLst>
                <a:path extrusionOk="0" h="1284" w="237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7" name="Google Shape;14567;p75"/>
          <p:cNvGrpSpPr/>
          <p:nvPr/>
        </p:nvGrpSpPr>
        <p:grpSpPr>
          <a:xfrm>
            <a:off x="7156067" y="1784258"/>
            <a:ext cx="285089" cy="365131"/>
            <a:chOff x="7156067" y="1983508"/>
            <a:chExt cx="285089" cy="365131"/>
          </a:xfrm>
        </p:grpSpPr>
        <p:sp>
          <p:nvSpPr>
            <p:cNvPr id="14568" name="Google Shape;14568;p75"/>
            <p:cNvSpPr/>
            <p:nvPr/>
          </p:nvSpPr>
          <p:spPr>
            <a:xfrm>
              <a:off x="7161494" y="2228196"/>
              <a:ext cx="274235" cy="114911"/>
            </a:xfrm>
            <a:custGeom>
              <a:rect b="b" l="l" r="r" t="t"/>
              <a:pathLst>
                <a:path extrusionOk="0" h="4383" w="1046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75"/>
            <p:cNvSpPr/>
            <p:nvPr/>
          </p:nvSpPr>
          <p:spPr>
            <a:xfrm>
              <a:off x="7191880" y="2131611"/>
              <a:ext cx="213568" cy="211497"/>
            </a:xfrm>
            <a:custGeom>
              <a:rect b="b" l="l" r="r" t="t"/>
              <a:pathLst>
                <a:path extrusionOk="0" h="8067" w="8146">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5"/>
            <p:cNvSpPr/>
            <p:nvPr/>
          </p:nvSpPr>
          <p:spPr>
            <a:xfrm>
              <a:off x="7193112" y="2131611"/>
              <a:ext cx="210998" cy="148627"/>
            </a:xfrm>
            <a:custGeom>
              <a:rect b="b" l="l" r="r" t="t"/>
              <a:pathLst>
                <a:path extrusionOk="0" h="5669" w="8048">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5"/>
            <p:cNvSpPr/>
            <p:nvPr/>
          </p:nvSpPr>
          <p:spPr>
            <a:xfrm>
              <a:off x="7251971" y="2183076"/>
              <a:ext cx="93282" cy="93911"/>
            </a:xfrm>
            <a:custGeom>
              <a:rect b="b" l="l" r="r" t="t"/>
              <a:pathLst>
                <a:path extrusionOk="0" h="3582" w="3558">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5"/>
            <p:cNvSpPr/>
            <p:nvPr/>
          </p:nvSpPr>
          <p:spPr>
            <a:xfrm>
              <a:off x="7258630" y="2183076"/>
              <a:ext cx="79963" cy="28577"/>
            </a:xfrm>
            <a:custGeom>
              <a:rect b="b" l="l" r="r" t="t"/>
              <a:pathLst>
                <a:path extrusionOk="0" h="1090" w="305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5"/>
            <p:cNvSpPr/>
            <p:nvPr/>
          </p:nvSpPr>
          <p:spPr>
            <a:xfrm>
              <a:off x="7201476" y="2028786"/>
              <a:ext cx="194298" cy="165826"/>
            </a:xfrm>
            <a:custGeom>
              <a:rect b="b" l="l" r="r" t="t"/>
              <a:pathLst>
                <a:path extrusionOk="0" h="6325" w="7411">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75"/>
            <p:cNvSpPr/>
            <p:nvPr/>
          </p:nvSpPr>
          <p:spPr>
            <a:xfrm>
              <a:off x="7281518" y="2137405"/>
              <a:ext cx="34292" cy="17120"/>
            </a:xfrm>
            <a:custGeom>
              <a:rect b="b" l="l" r="r" t="t"/>
              <a:pathLst>
                <a:path extrusionOk="0" h="653" w="1308">
                  <a:moveTo>
                    <a:pt x="0" y="1"/>
                  </a:moveTo>
                  <a:cubicBezTo>
                    <a:pt x="0" y="359"/>
                    <a:pt x="290" y="653"/>
                    <a:pt x="652" y="653"/>
                  </a:cubicBezTo>
                  <a:cubicBezTo>
                    <a:pt x="1014" y="653"/>
                    <a:pt x="1308" y="359"/>
                    <a:pt x="13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75"/>
            <p:cNvSpPr/>
            <p:nvPr/>
          </p:nvSpPr>
          <p:spPr>
            <a:xfrm>
              <a:off x="7201476" y="2028786"/>
              <a:ext cx="154316" cy="165747"/>
            </a:xfrm>
            <a:custGeom>
              <a:rect b="b" l="l" r="r" t="t"/>
              <a:pathLst>
                <a:path extrusionOk="0" h="6322" w="5886">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5"/>
            <p:cNvSpPr/>
            <p:nvPr/>
          </p:nvSpPr>
          <p:spPr>
            <a:xfrm>
              <a:off x="7212854" y="1988804"/>
              <a:ext cx="171515" cy="111503"/>
            </a:xfrm>
            <a:custGeom>
              <a:rect b="b" l="l" r="r" t="t"/>
              <a:pathLst>
                <a:path extrusionOk="0" h="4253" w="6542">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5"/>
            <p:cNvSpPr/>
            <p:nvPr/>
          </p:nvSpPr>
          <p:spPr>
            <a:xfrm>
              <a:off x="7304301" y="2135622"/>
              <a:ext cx="22914" cy="21236"/>
            </a:xfrm>
            <a:custGeom>
              <a:rect b="b" l="l" r="r" t="t"/>
              <a:pathLst>
                <a:path extrusionOk="0" h="810" w="874">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5"/>
            <p:cNvSpPr/>
            <p:nvPr/>
          </p:nvSpPr>
          <p:spPr>
            <a:xfrm>
              <a:off x="7270008" y="2135622"/>
              <a:ext cx="22914" cy="21262"/>
            </a:xfrm>
            <a:custGeom>
              <a:rect b="b" l="l" r="r" t="t"/>
              <a:pathLst>
                <a:path extrusionOk="0" h="811" w="874">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5"/>
            <p:cNvSpPr/>
            <p:nvPr/>
          </p:nvSpPr>
          <p:spPr>
            <a:xfrm>
              <a:off x="7258918" y="2097790"/>
              <a:ext cx="10749" cy="16386"/>
            </a:xfrm>
            <a:custGeom>
              <a:rect b="b" l="l" r="r" t="t"/>
              <a:pathLst>
                <a:path extrusionOk="0" h="625" w="41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5"/>
            <p:cNvSpPr/>
            <p:nvPr/>
          </p:nvSpPr>
          <p:spPr>
            <a:xfrm>
              <a:off x="7327556" y="2097738"/>
              <a:ext cx="10749" cy="16465"/>
            </a:xfrm>
            <a:custGeom>
              <a:rect b="b" l="l" r="r" t="t"/>
              <a:pathLst>
                <a:path extrusionOk="0" h="628" w="41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5"/>
            <p:cNvSpPr/>
            <p:nvPr/>
          </p:nvSpPr>
          <p:spPr>
            <a:xfrm>
              <a:off x="7250843" y="2080592"/>
              <a:ext cx="32693" cy="16517"/>
            </a:xfrm>
            <a:custGeom>
              <a:rect b="b" l="l" r="r" t="t"/>
              <a:pathLst>
                <a:path extrusionOk="0" h="630" w="1247">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75"/>
            <p:cNvSpPr/>
            <p:nvPr/>
          </p:nvSpPr>
          <p:spPr>
            <a:xfrm>
              <a:off x="7314080" y="2080592"/>
              <a:ext cx="32300" cy="16491"/>
            </a:xfrm>
            <a:custGeom>
              <a:rect b="b" l="l" r="r" t="t"/>
              <a:pathLst>
                <a:path extrusionOk="0" h="629" w="1232">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5"/>
            <p:cNvSpPr/>
            <p:nvPr/>
          </p:nvSpPr>
          <p:spPr>
            <a:xfrm>
              <a:off x="7293289" y="2297778"/>
              <a:ext cx="10644" cy="50600"/>
            </a:xfrm>
            <a:custGeom>
              <a:rect b="b" l="l" r="r" t="t"/>
              <a:pathLst>
                <a:path extrusionOk="0" h="1930" w="406">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75"/>
            <p:cNvSpPr/>
            <p:nvPr/>
          </p:nvSpPr>
          <p:spPr>
            <a:xfrm>
              <a:off x="7156067" y="1983508"/>
              <a:ext cx="285089" cy="365131"/>
            </a:xfrm>
            <a:custGeom>
              <a:rect b="b" l="l" r="r" t="t"/>
              <a:pathLst>
                <a:path extrusionOk="0" h="13927" w="10874">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75"/>
            <p:cNvSpPr/>
            <p:nvPr/>
          </p:nvSpPr>
          <p:spPr>
            <a:xfrm>
              <a:off x="7258446" y="2128308"/>
              <a:ext cx="82035" cy="37334"/>
            </a:xfrm>
            <a:custGeom>
              <a:rect b="b" l="l" r="r" t="t"/>
              <a:pathLst>
                <a:path extrusionOk="0" h="1424" w="3129">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6" name="Google Shape;14586;p75"/>
          <p:cNvGrpSpPr/>
          <p:nvPr/>
        </p:nvGrpSpPr>
        <p:grpSpPr>
          <a:xfrm>
            <a:off x="5355790" y="1784258"/>
            <a:ext cx="284879" cy="364974"/>
            <a:chOff x="5355790" y="1983508"/>
            <a:chExt cx="284879" cy="364974"/>
          </a:xfrm>
        </p:grpSpPr>
        <p:sp>
          <p:nvSpPr>
            <p:cNvPr id="14587" name="Google Shape;14587;p75"/>
            <p:cNvSpPr/>
            <p:nvPr/>
          </p:nvSpPr>
          <p:spPr>
            <a:xfrm>
              <a:off x="5361086" y="2183076"/>
              <a:ext cx="274366" cy="160032"/>
            </a:xfrm>
            <a:custGeom>
              <a:rect b="b" l="l" r="r" t="t"/>
              <a:pathLst>
                <a:path extrusionOk="0" h="6104" w="10465">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5"/>
            <p:cNvSpPr/>
            <p:nvPr/>
          </p:nvSpPr>
          <p:spPr>
            <a:xfrm>
              <a:off x="5401172" y="2193065"/>
              <a:ext cx="194193" cy="102956"/>
            </a:xfrm>
            <a:custGeom>
              <a:rect b="b" l="l" r="r" t="t"/>
              <a:pathLst>
                <a:path extrusionOk="0" h="3927" w="7407">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5"/>
            <p:cNvSpPr/>
            <p:nvPr/>
          </p:nvSpPr>
          <p:spPr>
            <a:xfrm>
              <a:off x="5419577" y="2210237"/>
              <a:ext cx="157384" cy="68585"/>
            </a:xfrm>
            <a:custGeom>
              <a:rect b="b" l="l" r="r" t="t"/>
              <a:pathLst>
                <a:path extrusionOk="0" h="2616" w="6003">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5"/>
            <p:cNvSpPr/>
            <p:nvPr/>
          </p:nvSpPr>
          <p:spPr>
            <a:xfrm>
              <a:off x="5444379" y="2188791"/>
              <a:ext cx="107780" cy="90031"/>
            </a:xfrm>
            <a:custGeom>
              <a:rect b="b" l="l" r="r" t="t"/>
              <a:pathLst>
                <a:path extrusionOk="0" h="3434" w="4111">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5"/>
            <p:cNvSpPr/>
            <p:nvPr/>
          </p:nvSpPr>
          <p:spPr>
            <a:xfrm>
              <a:off x="5458326" y="2188791"/>
              <a:ext cx="79990" cy="34345"/>
            </a:xfrm>
            <a:custGeom>
              <a:rect b="b" l="l" r="r" t="t"/>
              <a:pathLst>
                <a:path extrusionOk="0" h="1310" w="3051">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5"/>
            <p:cNvSpPr/>
            <p:nvPr/>
          </p:nvSpPr>
          <p:spPr>
            <a:xfrm>
              <a:off x="5401172" y="2091656"/>
              <a:ext cx="194298" cy="114439"/>
            </a:xfrm>
            <a:custGeom>
              <a:rect b="b" l="l" r="r" t="t"/>
              <a:pathLst>
                <a:path extrusionOk="0" h="4365" w="7411">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5"/>
            <p:cNvSpPr/>
            <p:nvPr/>
          </p:nvSpPr>
          <p:spPr>
            <a:xfrm>
              <a:off x="5401172" y="2091656"/>
              <a:ext cx="108540" cy="114387"/>
            </a:xfrm>
            <a:custGeom>
              <a:rect b="b" l="l" r="r" t="t"/>
              <a:pathLst>
                <a:path extrusionOk="0" h="4363" w="414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75"/>
            <p:cNvSpPr/>
            <p:nvPr/>
          </p:nvSpPr>
          <p:spPr>
            <a:xfrm>
              <a:off x="5413416" y="1988804"/>
              <a:ext cx="169811" cy="74300"/>
            </a:xfrm>
            <a:custGeom>
              <a:rect b="b" l="l" r="r" t="t"/>
              <a:pathLst>
                <a:path extrusionOk="0" h="2834" w="6477">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5"/>
            <p:cNvSpPr/>
            <p:nvPr/>
          </p:nvSpPr>
          <p:spPr>
            <a:xfrm>
              <a:off x="5486825" y="2285927"/>
              <a:ext cx="22888" cy="22914"/>
            </a:xfrm>
            <a:custGeom>
              <a:rect b="b" l="l" r="r" t="t"/>
              <a:pathLst>
                <a:path extrusionOk="0" h="874" w="873">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5"/>
            <p:cNvSpPr/>
            <p:nvPr/>
          </p:nvSpPr>
          <p:spPr>
            <a:xfrm>
              <a:off x="5406862" y="2063157"/>
              <a:ext cx="182919" cy="28525"/>
            </a:xfrm>
            <a:custGeom>
              <a:rect b="b" l="l" r="r" t="t"/>
              <a:pathLst>
                <a:path extrusionOk="0" h="1088" w="6977">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75"/>
            <p:cNvSpPr/>
            <p:nvPr/>
          </p:nvSpPr>
          <p:spPr>
            <a:xfrm>
              <a:off x="5406862" y="2063079"/>
              <a:ext cx="40008" cy="28603"/>
            </a:xfrm>
            <a:custGeom>
              <a:rect b="b" l="l" r="r" t="t"/>
              <a:pathLst>
                <a:path extrusionOk="0" h="1091" w="1526">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5"/>
            <p:cNvSpPr/>
            <p:nvPr/>
          </p:nvSpPr>
          <p:spPr>
            <a:xfrm>
              <a:off x="5412656" y="2091656"/>
              <a:ext cx="171515" cy="49604"/>
            </a:xfrm>
            <a:custGeom>
              <a:rect b="b" l="l" r="r" t="t"/>
              <a:pathLst>
                <a:path extrusionOk="0" h="1892" w="6542">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75"/>
            <p:cNvSpPr/>
            <p:nvPr/>
          </p:nvSpPr>
          <p:spPr>
            <a:xfrm>
              <a:off x="5406862" y="2091656"/>
              <a:ext cx="182815" cy="17199"/>
            </a:xfrm>
            <a:custGeom>
              <a:rect b="b" l="l" r="r" t="t"/>
              <a:pathLst>
                <a:path extrusionOk="0" h="656" w="6973">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5"/>
            <p:cNvSpPr/>
            <p:nvPr/>
          </p:nvSpPr>
          <p:spPr>
            <a:xfrm>
              <a:off x="5355790" y="1983508"/>
              <a:ext cx="284879" cy="364974"/>
            </a:xfrm>
            <a:custGeom>
              <a:rect b="b" l="l" r="r" t="t"/>
              <a:pathLst>
                <a:path extrusionOk="0" h="13921" w="10866">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5"/>
            <p:cNvSpPr/>
            <p:nvPr/>
          </p:nvSpPr>
          <p:spPr>
            <a:xfrm>
              <a:off x="5458615" y="2109195"/>
              <a:ext cx="10749" cy="16386"/>
            </a:xfrm>
            <a:custGeom>
              <a:rect b="b" l="l" r="r" t="t"/>
              <a:pathLst>
                <a:path extrusionOk="0" h="625" w="41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75"/>
            <p:cNvSpPr/>
            <p:nvPr/>
          </p:nvSpPr>
          <p:spPr>
            <a:xfrm>
              <a:off x="5527252" y="2109195"/>
              <a:ext cx="10671" cy="16386"/>
            </a:xfrm>
            <a:custGeom>
              <a:rect b="b" l="l" r="r" t="t"/>
              <a:pathLst>
                <a:path extrusionOk="0" h="625" w="407">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5"/>
            <p:cNvSpPr/>
            <p:nvPr/>
          </p:nvSpPr>
          <p:spPr>
            <a:xfrm>
              <a:off x="5479694" y="2154892"/>
              <a:ext cx="37150" cy="10749"/>
            </a:xfrm>
            <a:custGeom>
              <a:rect b="b" l="l" r="r" t="t"/>
              <a:pathLst>
                <a:path extrusionOk="0" h="410" w="1417">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4" name="Google Shape;14604;p75"/>
          <p:cNvGrpSpPr/>
          <p:nvPr/>
        </p:nvGrpSpPr>
        <p:grpSpPr>
          <a:xfrm>
            <a:off x="7161573" y="2695500"/>
            <a:ext cx="273868" cy="365131"/>
            <a:chOff x="7161573" y="2894750"/>
            <a:chExt cx="273868" cy="365131"/>
          </a:xfrm>
        </p:grpSpPr>
        <p:sp>
          <p:nvSpPr>
            <p:cNvPr id="14605" name="Google Shape;14605;p75"/>
            <p:cNvSpPr/>
            <p:nvPr/>
          </p:nvSpPr>
          <p:spPr>
            <a:xfrm>
              <a:off x="7167104" y="3145520"/>
              <a:ext cx="262830" cy="109039"/>
            </a:xfrm>
            <a:custGeom>
              <a:rect b="b" l="l" r="r" t="t"/>
              <a:pathLst>
                <a:path extrusionOk="0" h="4159" w="10025">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5"/>
            <p:cNvSpPr/>
            <p:nvPr/>
          </p:nvSpPr>
          <p:spPr>
            <a:xfrm>
              <a:off x="7201371" y="2940237"/>
              <a:ext cx="194298" cy="291434"/>
            </a:xfrm>
            <a:custGeom>
              <a:rect b="b" l="l" r="r" t="t"/>
              <a:pathLst>
                <a:path extrusionOk="0" h="11116" w="7411">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5"/>
            <p:cNvSpPr/>
            <p:nvPr/>
          </p:nvSpPr>
          <p:spPr>
            <a:xfrm>
              <a:off x="7224154" y="3020096"/>
              <a:ext cx="148627" cy="125844"/>
            </a:xfrm>
            <a:custGeom>
              <a:rect b="b" l="l" r="r" t="t"/>
              <a:pathLst>
                <a:path extrusionOk="0" h="4800" w="5669">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5"/>
            <p:cNvSpPr/>
            <p:nvPr/>
          </p:nvSpPr>
          <p:spPr>
            <a:xfrm>
              <a:off x="7224154" y="2974504"/>
              <a:ext cx="148627" cy="142833"/>
            </a:xfrm>
            <a:custGeom>
              <a:rect b="b" l="l" r="r" t="t"/>
              <a:pathLst>
                <a:path extrusionOk="0" h="5448" w="5669">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75"/>
            <p:cNvSpPr/>
            <p:nvPr/>
          </p:nvSpPr>
          <p:spPr>
            <a:xfrm>
              <a:off x="7223918" y="2974504"/>
              <a:ext cx="148863" cy="142885"/>
            </a:xfrm>
            <a:custGeom>
              <a:rect b="b" l="l" r="r" t="t"/>
              <a:pathLst>
                <a:path extrusionOk="0" h="5450" w="5678">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75"/>
            <p:cNvSpPr/>
            <p:nvPr/>
          </p:nvSpPr>
          <p:spPr>
            <a:xfrm>
              <a:off x="7193112" y="2900177"/>
              <a:ext cx="208927" cy="285351"/>
            </a:xfrm>
            <a:custGeom>
              <a:rect b="b" l="l" r="r" t="t"/>
              <a:pathLst>
                <a:path extrusionOk="0" h="10884" w="7969">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5"/>
            <p:cNvSpPr/>
            <p:nvPr/>
          </p:nvSpPr>
          <p:spPr>
            <a:xfrm>
              <a:off x="7161573" y="2894750"/>
              <a:ext cx="273868" cy="365131"/>
            </a:xfrm>
            <a:custGeom>
              <a:rect b="b" l="l" r="r" t="t"/>
              <a:pathLst>
                <a:path extrusionOk="0" h="13927" w="10446">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75"/>
            <p:cNvSpPr/>
            <p:nvPr/>
          </p:nvSpPr>
          <p:spPr>
            <a:xfrm>
              <a:off x="7273862" y="3066186"/>
              <a:ext cx="49682" cy="16517"/>
            </a:xfrm>
            <a:custGeom>
              <a:rect b="b" l="l" r="r" t="t"/>
              <a:pathLst>
                <a:path extrusionOk="0" h="630" w="1895">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75"/>
            <p:cNvSpPr/>
            <p:nvPr/>
          </p:nvSpPr>
          <p:spPr>
            <a:xfrm>
              <a:off x="7259102" y="3026178"/>
              <a:ext cx="10749" cy="16360"/>
            </a:xfrm>
            <a:custGeom>
              <a:rect b="b" l="l" r="r" t="t"/>
              <a:pathLst>
                <a:path extrusionOk="0" h="624"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5"/>
            <p:cNvSpPr/>
            <p:nvPr/>
          </p:nvSpPr>
          <p:spPr>
            <a:xfrm>
              <a:off x="7327660"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5"/>
            <p:cNvSpPr/>
            <p:nvPr/>
          </p:nvSpPr>
          <p:spPr>
            <a:xfrm>
              <a:off x="7251682" y="3009085"/>
              <a:ext cx="25667" cy="10644"/>
            </a:xfrm>
            <a:custGeom>
              <a:rect b="b" l="l" r="r" t="t"/>
              <a:pathLst>
                <a:path extrusionOk="0" h="406" w="979">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5"/>
            <p:cNvSpPr/>
            <p:nvPr/>
          </p:nvSpPr>
          <p:spPr>
            <a:xfrm>
              <a:off x="7320162"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7" name="Google Shape;14617;p75"/>
          <p:cNvGrpSpPr/>
          <p:nvPr/>
        </p:nvGrpSpPr>
        <p:grpSpPr>
          <a:xfrm>
            <a:off x="4911692" y="1314152"/>
            <a:ext cx="273108" cy="364974"/>
            <a:chOff x="4911692" y="1513402"/>
            <a:chExt cx="273108" cy="364974"/>
          </a:xfrm>
        </p:grpSpPr>
        <p:sp>
          <p:nvSpPr>
            <p:cNvPr id="14618" name="Google Shape;14618;p75"/>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5"/>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5"/>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5"/>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5"/>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75"/>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5"/>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5"/>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75"/>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75"/>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5"/>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5"/>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5"/>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75"/>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75"/>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5"/>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5"/>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5"/>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6" name="Google Shape;14636;p75"/>
          <p:cNvGrpSpPr/>
          <p:nvPr/>
        </p:nvGrpSpPr>
        <p:grpSpPr>
          <a:xfrm>
            <a:off x="8062013" y="3598378"/>
            <a:ext cx="273580" cy="364921"/>
            <a:chOff x="8062013" y="3797628"/>
            <a:chExt cx="273580" cy="364921"/>
          </a:xfrm>
        </p:grpSpPr>
        <p:sp>
          <p:nvSpPr>
            <p:cNvPr id="14637" name="Google Shape;14637;p75"/>
            <p:cNvSpPr/>
            <p:nvPr/>
          </p:nvSpPr>
          <p:spPr>
            <a:xfrm>
              <a:off x="8078818" y="3802872"/>
              <a:ext cx="239969" cy="114361"/>
            </a:xfrm>
            <a:custGeom>
              <a:rect b="b" l="l" r="r" t="t"/>
              <a:pathLst>
                <a:path extrusionOk="0" h="4362" w="9153">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5"/>
            <p:cNvSpPr/>
            <p:nvPr/>
          </p:nvSpPr>
          <p:spPr>
            <a:xfrm>
              <a:off x="8090223" y="3968566"/>
              <a:ext cx="79963" cy="125739"/>
            </a:xfrm>
            <a:custGeom>
              <a:rect b="b" l="l" r="r" t="t"/>
              <a:pathLst>
                <a:path extrusionOk="0" h="4796" w="305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5"/>
            <p:cNvSpPr/>
            <p:nvPr/>
          </p:nvSpPr>
          <p:spPr>
            <a:xfrm>
              <a:off x="8067335" y="4031515"/>
              <a:ext cx="262962" cy="125739"/>
            </a:xfrm>
            <a:custGeom>
              <a:rect b="b" l="l" r="r" t="t"/>
              <a:pathLst>
                <a:path extrusionOk="0" h="4796" w="1003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5"/>
            <p:cNvSpPr/>
            <p:nvPr/>
          </p:nvSpPr>
          <p:spPr>
            <a:xfrm>
              <a:off x="8067440" y="4070081"/>
              <a:ext cx="262857" cy="87173"/>
            </a:xfrm>
            <a:custGeom>
              <a:rect b="b" l="l" r="r" t="t"/>
              <a:pathLst>
                <a:path extrusionOk="0" h="3325" w="10026">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5"/>
            <p:cNvSpPr/>
            <p:nvPr/>
          </p:nvSpPr>
          <p:spPr>
            <a:xfrm>
              <a:off x="8164471" y="4031515"/>
              <a:ext cx="68690" cy="28525"/>
            </a:xfrm>
            <a:custGeom>
              <a:rect b="b" l="l" r="r" t="t"/>
              <a:pathLst>
                <a:path extrusionOk="0" h="1088" w="262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5"/>
            <p:cNvSpPr/>
            <p:nvPr/>
          </p:nvSpPr>
          <p:spPr>
            <a:xfrm>
              <a:off x="8101601" y="3888629"/>
              <a:ext cx="194298" cy="154421"/>
            </a:xfrm>
            <a:custGeom>
              <a:rect b="b" l="l" r="r" t="t"/>
              <a:pathLst>
                <a:path extrusionOk="0" h="5890" w="7411">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75"/>
            <p:cNvSpPr/>
            <p:nvPr/>
          </p:nvSpPr>
          <p:spPr>
            <a:xfrm>
              <a:off x="8100867" y="3894318"/>
              <a:ext cx="172249" cy="148653"/>
            </a:xfrm>
            <a:custGeom>
              <a:rect b="b" l="l" r="r" t="t"/>
              <a:pathLst>
                <a:path extrusionOk="0" h="5670" w="657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5"/>
            <p:cNvSpPr/>
            <p:nvPr/>
          </p:nvSpPr>
          <p:spPr>
            <a:xfrm>
              <a:off x="8261606" y="3905802"/>
              <a:ext cx="22914" cy="42761"/>
            </a:xfrm>
            <a:custGeom>
              <a:rect b="b" l="l" r="r" t="t"/>
              <a:pathLst>
                <a:path extrusionOk="0" h="1631" w="874">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5"/>
            <p:cNvSpPr/>
            <p:nvPr/>
          </p:nvSpPr>
          <p:spPr>
            <a:xfrm>
              <a:off x="8113111" y="3905802"/>
              <a:ext cx="22809" cy="42761"/>
            </a:xfrm>
            <a:custGeom>
              <a:rect b="b" l="l" r="r" t="t"/>
              <a:pathLst>
                <a:path extrusionOk="0" h="1631" w="87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5"/>
            <p:cNvSpPr/>
            <p:nvPr/>
          </p:nvSpPr>
          <p:spPr>
            <a:xfrm>
              <a:off x="8113111" y="3905802"/>
              <a:ext cx="171410" cy="28525"/>
            </a:xfrm>
            <a:custGeom>
              <a:rect b="b" l="l" r="r" t="t"/>
              <a:pathLst>
                <a:path extrusionOk="0" h="1088" w="6538">
                  <a:moveTo>
                    <a:pt x="0" y="1"/>
                  </a:moveTo>
                  <a:cubicBezTo>
                    <a:pt x="0" y="602"/>
                    <a:pt x="1463" y="1087"/>
                    <a:pt x="3267"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5"/>
            <p:cNvSpPr/>
            <p:nvPr/>
          </p:nvSpPr>
          <p:spPr>
            <a:xfrm>
              <a:off x="8184789" y="4122856"/>
              <a:ext cx="27948" cy="34319"/>
            </a:xfrm>
            <a:custGeom>
              <a:rect b="b" l="l" r="r" t="t"/>
              <a:pathLst>
                <a:path extrusionOk="0" h="1309" w="1066">
                  <a:moveTo>
                    <a:pt x="863" y="1"/>
                  </a:moveTo>
                  <a:lnTo>
                    <a:pt x="203" y="19"/>
                  </a:lnTo>
                  <a:lnTo>
                    <a:pt x="1" y="1308"/>
                  </a:lnTo>
                  <a:lnTo>
                    <a:pt x="1065" y="1308"/>
                  </a:lnTo>
                  <a:lnTo>
                    <a:pt x="863"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5"/>
            <p:cNvSpPr/>
            <p:nvPr/>
          </p:nvSpPr>
          <p:spPr>
            <a:xfrm>
              <a:off x="8113111"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5"/>
            <p:cNvSpPr/>
            <p:nvPr/>
          </p:nvSpPr>
          <p:spPr>
            <a:xfrm>
              <a:off x="8181669" y="3837164"/>
              <a:ext cx="34292" cy="40087"/>
            </a:xfrm>
            <a:custGeom>
              <a:rect b="b" l="l" r="r" t="t"/>
              <a:pathLst>
                <a:path extrusionOk="0" h="1529" w="1308">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5"/>
            <p:cNvSpPr/>
            <p:nvPr/>
          </p:nvSpPr>
          <p:spPr>
            <a:xfrm>
              <a:off x="8126586" y="4070081"/>
              <a:ext cx="144458" cy="66514"/>
            </a:xfrm>
            <a:custGeom>
              <a:rect b="b" l="l" r="r" t="t"/>
              <a:pathLst>
                <a:path extrusionOk="0" h="2537" w="551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5"/>
            <p:cNvSpPr/>
            <p:nvPr/>
          </p:nvSpPr>
          <p:spPr>
            <a:xfrm>
              <a:off x="8177474" y="4094279"/>
              <a:ext cx="42577" cy="31749"/>
            </a:xfrm>
            <a:custGeom>
              <a:rect b="b" l="l" r="r" t="t"/>
              <a:pathLst>
                <a:path extrusionOk="0" h="1211" w="1624">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75"/>
            <p:cNvSpPr/>
            <p:nvPr/>
          </p:nvSpPr>
          <p:spPr>
            <a:xfrm>
              <a:off x="8142264" y="4056683"/>
              <a:ext cx="56499" cy="62738"/>
            </a:xfrm>
            <a:custGeom>
              <a:rect b="b" l="l" r="r" t="t"/>
              <a:pathLst>
                <a:path extrusionOk="0" h="2393" w="2155">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75"/>
            <p:cNvSpPr/>
            <p:nvPr/>
          </p:nvSpPr>
          <p:spPr>
            <a:xfrm>
              <a:off x="8198763" y="4056683"/>
              <a:ext cx="56499" cy="62738"/>
            </a:xfrm>
            <a:custGeom>
              <a:rect b="b" l="l" r="r" t="t"/>
              <a:pathLst>
                <a:path extrusionOk="0" h="2393" w="2155">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5"/>
            <p:cNvSpPr/>
            <p:nvPr/>
          </p:nvSpPr>
          <p:spPr>
            <a:xfrm>
              <a:off x="8181669" y="3837164"/>
              <a:ext cx="17094" cy="40087"/>
            </a:xfrm>
            <a:custGeom>
              <a:rect b="b" l="l" r="r" t="t"/>
              <a:pathLst>
                <a:path extrusionOk="0" h="1529" w="652">
                  <a:moveTo>
                    <a:pt x="0" y="0"/>
                  </a:moveTo>
                  <a:lnTo>
                    <a:pt x="0" y="873"/>
                  </a:lnTo>
                  <a:cubicBezTo>
                    <a:pt x="0" y="1235"/>
                    <a:pt x="293" y="1529"/>
                    <a:pt x="652" y="1529"/>
                  </a:cubicBezTo>
                  <a:lnTo>
                    <a:pt x="65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5"/>
            <p:cNvSpPr/>
            <p:nvPr/>
          </p:nvSpPr>
          <p:spPr>
            <a:xfrm>
              <a:off x="8173988" y="3991795"/>
              <a:ext cx="49630" cy="16491"/>
            </a:xfrm>
            <a:custGeom>
              <a:rect b="b" l="l" r="r" t="t"/>
              <a:pathLst>
                <a:path extrusionOk="0" h="629" w="1893">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5"/>
            <p:cNvSpPr/>
            <p:nvPr/>
          </p:nvSpPr>
          <p:spPr>
            <a:xfrm>
              <a:off x="8159148" y="3946124"/>
              <a:ext cx="10749" cy="16386"/>
            </a:xfrm>
            <a:custGeom>
              <a:rect b="b" l="l" r="r" t="t"/>
              <a:pathLst>
                <a:path extrusionOk="0" h="625" w="41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75"/>
            <p:cNvSpPr/>
            <p:nvPr/>
          </p:nvSpPr>
          <p:spPr>
            <a:xfrm>
              <a:off x="8227707" y="3946124"/>
              <a:ext cx="10749" cy="16386"/>
            </a:xfrm>
            <a:custGeom>
              <a:rect b="b" l="l" r="r" t="t"/>
              <a:pathLst>
                <a:path extrusionOk="0" h="625" w="41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5"/>
            <p:cNvSpPr/>
            <p:nvPr/>
          </p:nvSpPr>
          <p:spPr>
            <a:xfrm>
              <a:off x="8062013" y="3797628"/>
              <a:ext cx="273580" cy="364921"/>
            </a:xfrm>
            <a:custGeom>
              <a:rect b="b" l="l" r="r" t="t"/>
              <a:pathLst>
                <a:path extrusionOk="0" h="13919" w="10435">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9" name="Google Shape;14659;p75"/>
          <p:cNvGrpSpPr/>
          <p:nvPr/>
        </p:nvGrpSpPr>
        <p:grpSpPr>
          <a:xfrm>
            <a:off x="6711785" y="3157348"/>
            <a:ext cx="273501" cy="365052"/>
            <a:chOff x="6711785" y="3356598"/>
            <a:chExt cx="273501" cy="365052"/>
          </a:xfrm>
        </p:grpSpPr>
        <p:sp>
          <p:nvSpPr>
            <p:cNvPr id="14660" name="Google Shape;14660;p75"/>
            <p:cNvSpPr/>
            <p:nvPr/>
          </p:nvSpPr>
          <p:spPr>
            <a:xfrm>
              <a:off x="6774261" y="3481943"/>
              <a:ext cx="148548" cy="148522"/>
            </a:xfrm>
            <a:custGeom>
              <a:rect b="b" l="l" r="r" t="t"/>
              <a:pathLst>
                <a:path extrusionOk="0" h="5665" w="5666">
                  <a:moveTo>
                    <a:pt x="1" y="0"/>
                  </a:moveTo>
                  <a:lnTo>
                    <a:pt x="1" y="5665"/>
                  </a:lnTo>
                  <a:lnTo>
                    <a:pt x="5665" y="5665"/>
                  </a:lnTo>
                  <a:lnTo>
                    <a:pt x="566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75"/>
            <p:cNvSpPr/>
            <p:nvPr/>
          </p:nvSpPr>
          <p:spPr>
            <a:xfrm>
              <a:off x="6717107" y="3561881"/>
              <a:ext cx="262857" cy="154342"/>
            </a:xfrm>
            <a:custGeom>
              <a:rect b="b" l="l" r="r" t="t"/>
              <a:pathLst>
                <a:path extrusionOk="0" h="5887" w="10026">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5"/>
            <p:cNvSpPr/>
            <p:nvPr/>
          </p:nvSpPr>
          <p:spPr>
            <a:xfrm>
              <a:off x="6760209" y="3561881"/>
              <a:ext cx="176654" cy="148627"/>
            </a:xfrm>
            <a:custGeom>
              <a:rect b="b" l="l" r="r" t="t"/>
              <a:pathLst>
                <a:path extrusionOk="0" h="5669" w="6738">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5"/>
            <p:cNvSpPr/>
            <p:nvPr/>
          </p:nvSpPr>
          <p:spPr>
            <a:xfrm>
              <a:off x="6777119" y="3561881"/>
              <a:ext cx="142833" cy="131455"/>
            </a:xfrm>
            <a:custGeom>
              <a:rect b="b" l="l" r="r" t="t"/>
              <a:pathLst>
                <a:path extrusionOk="0" h="5014" w="5448">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5"/>
            <p:cNvSpPr/>
            <p:nvPr/>
          </p:nvSpPr>
          <p:spPr>
            <a:xfrm>
              <a:off x="6814243" y="3561881"/>
              <a:ext cx="68585" cy="34371"/>
            </a:xfrm>
            <a:custGeom>
              <a:rect b="b" l="l" r="r" t="t"/>
              <a:pathLst>
                <a:path extrusionOk="0" h="1311" w="2616">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5"/>
            <p:cNvSpPr/>
            <p:nvPr/>
          </p:nvSpPr>
          <p:spPr>
            <a:xfrm>
              <a:off x="6774261" y="3430478"/>
              <a:ext cx="148548" cy="148627"/>
            </a:xfrm>
            <a:custGeom>
              <a:rect b="b" l="l" r="r" t="t"/>
              <a:pathLst>
                <a:path extrusionOk="0" h="5669" w="5666">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5"/>
            <p:cNvSpPr/>
            <p:nvPr/>
          </p:nvSpPr>
          <p:spPr>
            <a:xfrm>
              <a:off x="6774025" y="3430478"/>
              <a:ext cx="148784" cy="148653"/>
            </a:xfrm>
            <a:custGeom>
              <a:rect b="b" l="l" r="r" t="t"/>
              <a:pathLst>
                <a:path extrusionOk="0" h="5670" w="5675">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5"/>
            <p:cNvSpPr/>
            <p:nvPr/>
          </p:nvSpPr>
          <p:spPr>
            <a:xfrm>
              <a:off x="6751295" y="3361920"/>
              <a:ext cx="194298" cy="267890"/>
            </a:xfrm>
            <a:custGeom>
              <a:rect b="b" l="l" r="r" t="t"/>
              <a:pathLst>
                <a:path extrusionOk="0" h="10218" w="7411">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5"/>
            <p:cNvSpPr/>
            <p:nvPr/>
          </p:nvSpPr>
          <p:spPr>
            <a:xfrm>
              <a:off x="6777119" y="3608312"/>
              <a:ext cx="142833" cy="85023"/>
            </a:xfrm>
            <a:custGeom>
              <a:rect b="b" l="l" r="r" t="t"/>
              <a:pathLst>
                <a:path extrusionOk="0" h="3243" w="5448">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75"/>
            <p:cNvSpPr/>
            <p:nvPr/>
          </p:nvSpPr>
          <p:spPr>
            <a:xfrm>
              <a:off x="6777119" y="3608312"/>
              <a:ext cx="142938" cy="70158"/>
            </a:xfrm>
            <a:custGeom>
              <a:rect b="b" l="l" r="r" t="t"/>
              <a:pathLst>
                <a:path extrusionOk="0" h="2676" w="5452">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75"/>
            <p:cNvSpPr/>
            <p:nvPr/>
          </p:nvSpPr>
          <p:spPr>
            <a:xfrm>
              <a:off x="6791827" y="3598533"/>
              <a:ext cx="56735" cy="62738"/>
            </a:xfrm>
            <a:custGeom>
              <a:rect b="b" l="l" r="r" t="t"/>
              <a:pathLst>
                <a:path extrusionOk="0" h="2393" w="2164">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5"/>
            <p:cNvSpPr/>
            <p:nvPr/>
          </p:nvSpPr>
          <p:spPr>
            <a:xfrm>
              <a:off x="6848536" y="3598533"/>
              <a:ext cx="56708" cy="62738"/>
            </a:xfrm>
            <a:custGeom>
              <a:rect b="b" l="l" r="r" t="t"/>
              <a:pathLst>
                <a:path extrusionOk="0" h="2393" w="2163">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5"/>
            <p:cNvSpPr/>
            <p:nvPr/>
          </p:nvSpPr>
          <p:spPr>
            <a:xfrm>
              <a:off x="6808921" y="3482782"/>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5"/>
            <p:cNvSpPr/>
            <p:nvPr/>
          </p:nvSpPr>
          <p:spPr>
            <a:xfrm>
              <a:off x="6877480" y="3482782"/>
              <a:ext cx="10671" cy="16465"/>
            </a:xfrm>
            <a:custGeom>
              <a:rect b="b" l="l" r="r" t="t"/>
              <a:pathLst>
                <a:path extrusionOk="0" h="628" w="407">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5"/>
            <p:cNvSpPr/>
            <p:nvPr/>
          </p:nvSpPr>
          <p:spPr>
            <a:xfrm>
              <a:off x="6823681" y="3522685"/>
              <a:ext cx="49708" cy="16543"/>
            </a:xfrm>
            <a:custGeom>
              <a:rect b="b" l="l" r="r" t="t"/>
              <a:pathLst>
                <a:path extrusionOk="0" h="631" w="1896">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5"/>
            <p:cNvSpPr/>
            <p:nvPr/>
          </p:nvSpPr>
          <p:spPr>
            <a:xfrm>
              <a:off x="6917461" y="3504726"/>
              <a:ext cx="26" cy="131"/>
            </a:xfrm>
            <a:custGeom>
              <a:rect b="b" l="l" r="r" t="t"/>
              <a:pathLst>
                <a:path extrusionOk="0" h="5" w="1">
                  <a:moveTo>
                    <a:pt x="1" y="1"/>
                  </a:moveTo>
                  <a:cubicBezTo>
                    <a:pt x="1" y="1"/>
                    <a:pt x="1" y="4"/>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5"/>
            <p:cNvSpPr/>
            <p:nvPr/>
          </p:nvSpPr>
          <p:spPr>
            <a:xfrm>
              <a:off x="6711785" y="3356598"/>
              <a:ext cx="273501" cy="365052"/>
            </a:xfrm>
            <a:custGeom>
              <a:rect b="b" l="l" r="r" t="t"/>
              <a:pathLst>
                <a:path extrusionOk="0" h="13924" w="10432">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7" name="Google Shape;14677;p75"/>
          <p:cNvGrpSpPr/>
          <p:nvPr/>
        </p:nvGrpSpPr>
        <p:grpSpPr>
          <a:xfrm>
            <a:off x="6261814" y="3157348"/>
            <a:ext cx="273501" cy="364948"/>
            <a:chOff x="6261814" y="3356598"/>
            <a:chExt cx="273501" cy="364948"/>
          </a:xfrm>
        </p:grpSpPr>
        <p:sp>
          <p:nvSpPr>
            <p:cNvPr id="14678" name="Google Shape;14678;p75"/>
            <p:cNvSpPr/>
            <p:nvPr/>
          </p:nvSpPr>
          <p:spPr>
            <a:xfrm>
              <a:off x="6272826" y="3361920"/>
              <a:ext cx="251373" cy="236665"/>
            </a:xfrm>
            <a:custGeom>
              <a:rect b="b" l="l" r="r" t="t"/>
              <a:pathLst>
                <a:path extrusionOk="0" h="9027" w="9588">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5"/>
            <p:cNvSpPr/>
            <p:nvPr/>
          </p:nvSpPr>
          <p:spPr>
            <a:xfrm>
              <a:off x="6347074" y="3361920"/>
              <a:ext cx="177125" cy="198335"/>
            </a:xfrm>
            <a:custGeom>
              <a:rect b="b" l="l" r="r" t="t"/>
              <a:pathLst>
                <a:path extrusionOk="0" h="7565" w="6756">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5"/>
            <p:cNvSpPr/>
            <p:nvPr/>
          </p:nvSpPr>
          <p:spPr>
            <a:xfrm>
              <a:off x="6267031" y="3590458"/>
              <a:ext cx="262857" cy="125844"/>
            </a:xfrm>
            <a:custGeom>
              <a:rect b="b" l="l" r="r" t="t"/>
              <a:pathLst>
                <a:path extrusionOk="0" h="4800" w="10026">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5"/>
            <p:cNvSpPr/>
            <p:nvPr/>
          </p:nvSpPr>
          <p:spPr>
            <a:xfrm>
              <a:off x="6307485" y="3626743"/>
              <a:ext cx="181871" cy="89480"/>
            </a:xfrm>
            <a:custGeom>
              <a:rect b="b" l="l" r="r" t="t"/>
              <a:pathLst>
                <a:path extrusionOk="0" h="3413" w="6937">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75"/>
            <p:cNvSpPr/>
            <p:nvPr/>
          </p:nvSpPr>
          <p:spPr>
            <a:xfrm>
              <a:off x="6348883" y="3590458"/>
              <a:ext cx="99076" cy="62896"/>
            </a:xfrm>
            <a:custGeom>
              <a:rect b="b" l="l" r="r" t="t"/>
              <a:pathLst>
                <a:path extrusionOk="0" h="2399" w="3779">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5"/>
            <p:cNvSpPr/>
            <p:nvPr/>
          </p:nvSpPr>
          <p:spPr>
            <a:xfrm>
              <a:off x="6324290" y="3630151"/>
              <a:ext cx="148443" cy="81589"/>
            </a:xfrm>
            <a:custGeom>
              <a:rect b="b" l="l" r="r" t="t"/>
              <a:pathLst>
                <a:path extrusionOk="0" h="3112" w="5662">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5"/>
            <p:cNvSpPr/>
            <p:nvPr/>
          </p:nvSpPr>
          <p:spPr>
            <a:xfrm>
              <a:off x="6364167" y="3590458"/>
              <a:ext cx="68585" cy="28630"/>
            </a:xfrm>
            <a:custGeom>
              <a:rect b="b" l="l" r="r" t="t"/>
              <a:pathLst>
                <a:path extrusionOk="0" h="1092" w="2616">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5"/>
            <p:cNvSpPr/>
            <p:nvPr/>
          </p:nvSpPr>
          <p:spPr>
            <a:xfrm>
              <a:off x="6301324" y="3447651"/>
              <a:ext cx="194298" cy="154342"/>
            </a:xfrm>
            <a:custGeom>
              <a:rect b="b" l="l" r="r" t="t"/>
              <a:pathLst>
                <a:path extrusionOk="0" h="5887" w="7411">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75"/>
            <p:cNvSpPr/>
            <p:nvPr/>
          </p:nvSpPr>
          <p:spPr>
            <a:xfrm>
              <a:off x="6301324" y="3447651"/>
              <a:ext cx="154316" cy="154342"/>
            </a:xfrm>
            <a:custGeom>
              <a:rect b="b" l="l" r="r" t="t"/>
              <a:pathLst>
                <a:path extrusionOk="0" h="5887" w="5886">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5"/>
            <p:cNvSpPr/>
            <p:nvPr/>
          </p:nvSpPr>
          <p:spPr>
            <a:xfrm>
              <a:off x="6318418" y="3447651"/>
              <a:ext cx="120024" cy="40008"/>
            </a:xfrm>
            <a:custGeom>
              <a:rect b="b" l="l" r="r" t="t"/>
              <a:pathLst>
                <a:path extrusionOk="0" h="1526" w="4578">
                  <a:moveTo>
                    <a:pt x="0" y="1"/>
                  </a:moveTo>
                  <a:lnTo>
                    <a:pt x="0" y="1526"/>
                  </a:lnTo>
                  <a:cubicBezTo>
                    <a:pt x="0" y="1526"/>
                    <a:pt x="2836" y="1312"/>
                    <a:pt x="45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5"/>
            <p:cNvSpPr/>
            <p:nvPr/>
          </p:nvSpPr>
          <p:spPr>
            <a:xfrm>
              <a:off x="6324212" y="3424789"/>
              <a:ext cx="148522" cy="51491"/>
            </a:xfrm>
            <a:custGeom>
              <a:rect b="b" l="l" r="r" t="t"/>
              <a:pathLst>
                <a:path extrusionOk="0" h="1964" w="5665">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5"/>
            <p:cNvSpPr/>
            <p:nvPr/>
          </p:nvSpPr>
          <p:spPr>
            <a:xfrm>
              <a:off x="6326100" y="3630151"/>
              <a:ext cx="144721" cy="65491"/>
            </a:xfrm>
            <a:custGeom>
              <a:rect b="b" l="l" r="r" t="t"/>
              <a:pathLst>
                <a:path extrusionOk="0" h="2498" w="552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75"/>
            <p:cNvSpPr/>
            <p:nvPr/>
          </p:nvSpPr>
          <p:spPr>
            <a:xfrm>
              <a:off x="6341673" y="3615705"/>
              <a:ext cx="56813" cy="62738"/>
            </a:xfrm>
            <a:custGeom>
              <a:rect b="b" l="l" r="r" t="t"/>
              <a:pathLst>
                <a:path extrusionOk="0" h="2393" w="2167">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5"/>
            <p:cNvSpPr/>
            <p:nvPr/>
          </p:nvSpPr>
          <p:spPr>
            <a:xfrm>
              <a:off x="6398460" y="3615705"/>
              <a:ext cx="56787" cy="62738"/>
            </a:xfrm>
            <a:custGeom>
              <a:rect b="b" l="l" r="r" t="t"/>
              <a:pathLst>
                <a:path extrusionOk="0" h="2393" w="2166">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5"/>
            <p:cNvSpPr/>
            <p:nvPr/>
          </p:nvSpPr>
          <p:spPr>
            <a:xfrm>
              <a:off x="6301324" y="3533303"/>
              <a:ext cx="22914" cy="28603"/>
            </a:xfrm>
            <a:custGeom>
              <a:rect b="b" l="l" r="r" t="t"/>
              <a:pathLst>
                <a:path extrusionOk="0" h="1091" w="874">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5"/>
            <p:cNvSpPr/>
            <p:nvPr/>
          </p:nvSpPr>
          <p:spPr>
            <a:xfrm>
              <a:off x="6472708" y="3533303"/>
              <a:ext cx="22914" cy="28603"/>
            </a:xfrm>
            <a:custGeom>
              <a:rect b="b" l="l" r="r" t="t"/>
              <a:pathLst>
                <a:path extrusionOk="0" h="1091" w="874">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5"/>
            <p:cNvSpPr/>
            <p:nvPr/>
          </p:nvSpPr>
          <p:spPr>
            <a:xfrm>
              <a:off x="6261814" y="3356598"/>
              <a:ext cx="273501" cy="364948"/>
            </a:xfrm>
            <a:custGeom>
              <a:rect b="b" l="l" r="r" t="t"/>
              <a:pathLst>
                <a:path extrusionOk="0" h="13920" w="10432">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5"/>
            <p:cNvSpPr/>
            <p:nvPr/>
          </p:nvSpPr>
          <p:spPr>
            <a:xfrm>
              <a:off x="6373606" y="3556454"/>
              <a:ext cx="49630" cy="16569"/>
            </a:xfrm>
            <a:custGeom>
              <a:rect b="b" l="l" r="r" t="t"/>
              <a:pathLst>
                <a:path extrusionOk="0" h="632" w="1893">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5"/>
            <p:cNvSpPr/>
            <p:nvPr/>
          </p:nvSpPr>
          <p:spPr>
            <a:xfrm>
              <a:off x="6419906" y="3482310"/>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7" name="Google Shape;14697;p75"/>
          <p:cNvGrpSpPr/>
          <p:nvPr/>
        </p:nvGrpSpPr>
        <p:grpSpPr>
          <a:xfrm>
            <a:off x="7611753" y="2695421"/>
            <a:ext cx="273868" cy="365131"/>
            <a:chOff x="7611753" y="2894671"/>
            <a:chExt cx="273868" cy="365131"/>
          </a:xfrm>
        </p:grpSpPr>
        <p:sp>
          <p:nvSpPr>
            <p:cNvPr id="14698" name="Google Shape;14698;p75"/>
            <p:cNvSpPr/>
            <p:nvPr/>
          </p:nvSpPr>
          <p:spPr>
            <a:xfrm>
              <a:off x="7644787" y="2900177"/>
              <a:ext cx="208088" cy="261887"/>
            </a:xfrm>
            <a:custGeom>
              <a:rect b="b" l="l" r="r" t="t"/>
              <a:pathLst>
                <a:path extrusionOk="0" h="9989" w="7937">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5"/>
            <p:cNvSpPr/>
            <p:nvPr/>
          </p:nvSpPr>
          <p:spPr>
            <a:xfrm>
              <a:off x="7644787" y="2900177"/>
              <a:ext cx="104110" cy="261887"/>
            </a:xfrm>
            <a:custGeom>
              <a:rect b="b" l="l" r="r" t="t"/>
              <a:pathLst>
                <a:path extrusionOk="0" h="9989" w="3971">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5"/>
            <p:cNvSpPr/>
            <p:nvPr/>
          </p:nvSpPr>
          <p:spPr>
            <a:xfrm>
              <a:off x="7617442" y="3088655"/>
              <a:ext cx="262857" cy="165799"/>
            </a:xfrm>
            <a:custGeom>
              <a:rect b="b" l="l" r="r" t="t"/>
              <a:pathLst>
                <a:path extrusionOk="0" h="6324" w="10026">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5"/>
            <p:cNvSpPr/>
            <p:nvPr/>
          </p:nvSpPr>
          <p:spPr>
            <a:xfrm>
              <a:off x="7617442" y="3138966"/>
              <a:ext cx="262857" cy="115488"/>
            </a:xfrm>
            <a:custGeom>
              <a:rect b="b" l="l" r="r" t="t"/>
              <a:pathLst>
                <a:path extrusionOk="0" h="4405" w="10026">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75"/>
            <p:cNvSpPr/>
            <p:nvPr/>
          </p:nvSpPr>
          <p:spPr>
            <a:xfrm>
              <a:off x="7714578" y="3100138"/>
              <a:ext cx="68585" cy="34292"/>
            </a:xfrm>
            <a:custGeom>
              <a:rect b="b" l="l" r="r" t="t"/>
              <a:pathLst>
                <a:path extrusionOk="0" h="1308" w="2616">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75"/>
            <p:cNvSpPr/>
            <p:nvPr/>
          </p:nvSpPr>
          <p:spPr>
            <a:xfrm>
              <a:off x="7674518" y="2962942"/>
              <a:ext cx="148627" cy="154316"/>
            </a:xfrm>
            <a:custGeom>
              <a:rect b="b" l="l" r="r" t="t"/>
              <a:pathLst>
                <a:path extrusionOk="0" h="5886" w="5669">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75"/>
            <p:cNvSpPr/>
            <p:nvPr/>
          </p:nvSpPr>
          <p:spPr>
            <a:xfrm>
              <a:off x="7674256" y="2962942"/>
              <a:ext cx="148889" cy="154342"/>
            </a:xfrm>
            <a:custGeom>
              <a:rect b="b" l="l" r="r" t="t"/>
              <a:pathLst>
                <a:path extrusionOk="0" h="5887" w="5679">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5"/>
            <p:cNvSpPr/>
            <p:nvPr/>
          </p:nvSpPr>
          <p:spPr>
            <a:xfrm>
              <a:off x="7783137" y="3128531"/>
              <a:ext cx="26" cy="210"/>
            </a:xfrm>
            <a:custGeom>
              <a:rect b="b" l="l" r="r" t="t"/>
              <a:pathLst>
                <a:path extrusionOk="0" h="8" w="1">
                  <a:moveTo>
                    <a:pt x="1" y="8"/>
                  </a:moveTo>
                  <a:lnTo>
                    <a:pt x="1" y="8"/>
                  </a:lnTo>
                  <a:lnTo>
                    <a:pt x="1"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5"/>
            <p:cNvSpPr/>
            <p:nvPr/>
          </p:nvSpPr>
          <p:spPr>
            <a:xfrm>
              <a:off x="7714578" y="3128531"/>
              <a:ext cx="26" cy="210"/>
            </a:xfrm>
            <a:custGeom>
              <a:rect b="b" l="l" r="r" t="t"/>
              <a:pathLst>
                <a:path extrusionOk="0" h="8" w="1">
                  <a:moveTo>
                    <a:pt x="1" y="0"/>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5"/>
            <p:cNvSpPr/>
            <p:nvPr/>
          </p:nvSpPr>
          <p:spPr>
            <a:xfrm>
              <a:off x="7651342" y="2900177"/>
              <a:ext cx="193931" cy="102746"/>
            </a:xfrm>
            <a:custGeom>
              <a:rect b="b" l="l" r="r" t="t"/>
              <a:pathLst>
                <a:path extrusionOk="0" h="3919" w="7397">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5"/>
            <p:cNvSpPr/>
            <p:nvPr/>
          </p:nvSpPr>
          <p:spPr>
            <a:xfrm>
              <a:off x="7668068" y="3138966"/>
              <a:ext cx="161526" cy="87383"/>
            </a:xfrm>
            <a:custGeom>
              <a:rect b="b" l="l" r="r" t="t"/>
              <a:pathLst>
                <a:path extrusionOk="0" h="3333" w="6161">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5"/>
            <p:cNvSpPr/>
            <p:nvPr/>
          </p:nvSpPr>
          <p:spPr>
            <a:xfrm>
              <a:off x="7684192" y="3128715"/>
              <a:ext cx="129278" cy="80488"/>
            </a:xfrm>
            <a:custGeom>
              <a:rect b="b" l="l" r="r" t="t"/>
              <a:pathLst>
                <a:path extrusionOk="0" h="3070" w="4931">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5"/>
            <p:cNvSpPr/>
            <p:nvPr/>
          </p:nvSpPr>
          <p:spPr>
            <a:xfrm>
              <a:off x="7611753" y="2894671"/>
              <a:ext cx="273868" cy="365131"/>
            </a:xfrm>
            <a:custGeom>
              <a:rect b="b" l="l" r="r" t="t"/>
              <a:pathLst>
                <a:path extrusionOk="0" h="13927" w="10446">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75"/>
            <p:cNvSpPr/>
            <p:nvPr/>
          </p:nvSpPr>
          <p:spPr>
            <a:xfrm>
              <a:off x="7724043" y="3066186"/>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75"/>
            <p:cNvSpPr/>
            <p:nvPr/>
          </p:nvSpPr>
          <p:spPr>
            <a:xfrm>
              <a:off x="7709177"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5"/>
            <p:cNvSpPr/>
            <p:nvPr/>
          </p:nvSpPr>
          <p:spPr>
            <a:xfrm>
              <a:off x="7777736" y="3026178"/>
              <a:ext cx="10749" cy="16360"/>
            </a:xfrm>
            <a:custGeom>
              <a:rect b="b" l="l" r="r" t="t"/>
              <a:pathLst>
                <a:path extrusionOk="0" h="624" w="41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5"/>
            <p:cNvSpPr/>
            <p:nvPr/>
          </p:nvSpPr>
          <p:spPr>
            <a:xfrm>
              <a:off x="7701679"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5"/>
            <p:cNvSpPr/>
            <p:nvPr/>
          </p:nvSpPr>
          <p:spPr>
            <a:xfrm>
              <a:off x="7770317" y="3009085"/>
              <a:ext cx="25667" cy="10644"/>
            </a:xfrm>
            <a:custGeom>
              <a:rect b="b" l="l" r="r" t="t"/>
              <a:pathLst>
                <a:path extrusionOk="0" h="406" w="979">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6" name="Google Shape;14716;p75"/>
          <p:cNvGrpSpPr/>
          <p:nvPr/>
        </p:nvGrpSpPr>
        <p:grpSpPr>
          <a:xfrm>
            <a:off x="6706096" y="1784232"/>
            <a:ext cx="284984" cy="364895"/>
            <a:chOff x="6706096" y="1983482"/>
            <a:chExt cx="284984" cy="364895"/>
          </a:xfrm>
        </p:grpSpPr>
        <p:sp>
          <p:nvSpPr>
            <p:cNvPr id="14717" name="Google Shape;14717;p75"/>
            <p:cNvSpPr/>
            <p:nvPr/>
          </p:nvSpPr>
          <p:spPr>
            <a:xfrm>
              <a:off x="6768572" y="1988804"/>
              <a:ext cx="160032" cy="57207"/>
            </a:xfrm>
            <a:custGeom>
              <a:rect b="b" l="l" r="r" t="t"/>
              <a:pathLst>
                <a:path extrusionOk="0" h="2182" w="6104">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5"/>
            <p:cNvSpPr/>
            <p:nvPr/>
          </p:nvSpPr>
          <p:spPr>
            <a:xfrm>
              <a:off x="6732313" y="2131611"/>
              <a:ext cx="232471" cy="112263"/>
            </a:xfrm>
            <a:custGeom>
              <a:rect b="b" l="l" r="r" t="t"/>
              <a:pathLst>
                <a:path extrusionOk="0" h="4282" w="8867">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5"/>
            <p:cNvSpPr/>
            <p:nvPr/>
          </p:nvSpPr>
          <p:spPr>
            <a:xfrm>
              <a:off x="6711418" y="2217369"/>
              <a:ext cx="274340" cy="125739"/>
            </a:xfrm>
            <a:custGeom>
              <a:rect b="b" l="l" r="r" t="t"/>
              <a:pathLst>
                <a:path extrusionOk="0" h="4796" w="10464">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5"/>
            <p:cNvSpPr/>
            <p:nvPr/>
          </p:nvSpPr>
          <p:spPr>
            <a:xfrm>
              <a:off x="6771718" y="2217369"/>
              <a:ext cx="153739" cy="74379"/>
            </a:xfrm>
            <a:custGeom>
              <a:rect b="b" l="l" r="r" t="t"/>
              <a:pathLst>
                <a:path extrusionOk="0" h="2837" w="5864">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5"/>
            <p:cNvSpPr/>
            <p:nvPr/>
          </p:nvSpPr>
          <p:spPr>
            <a:xfrm>
              <a:off x="6762778" y="2227724"/>
              <a:ext cx="28603" cy="115383"/>
            </a:xfrm>
            <a:custGeom>
              <a:rect b="b" l="l" r="r" t="t"/>
              <a:pathLst>
                <a:path extrusionOk="0" h="4401" w="1091">
                  <a:moveTo>
                    <a:pt x="1091" y="0"/>
                  </a:moveTo>
                  <a:lnTo>
                    <a:pt x="1" y="330"/>
                  </a:lnTo>
                  <a:lnTo>
                    <a:pt x="1" y="4401"/>
                  </a:lnTo>
                  <a:lnTo>
                    <a:pt x="1091" y="4401"/>
                  </a:lnTo>
                  <a:lnTo>
                    <a:pt x="109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5"/>
            <p:cNvSpPr/>
            <p:nvPr/>
          </p:nvSpPr>
          <p:spPr>
            <a:xfrm>
              <a:off x="6905690" y="2227724"/>
              <a:ext cx="28603" cy="115383"/>
            </a:xfrm>
            <a:custGeom>
              <a:rect b="b" l="l" r="r" t="t"/>
              <a:pathLst>
                <a:path extrusionOk="0" h="4401" w="1091">
                  <a:moveTo>
                    <a:pt x="0" y="0"/>
                  </a:moveTo>
                  <a:lnTo>
                    <a:pt x="0" y="4401"/>
                  </a:lnTo>
                  <a:lnTo>
                    <a:pt x="1091" y="4401"/>
                  </a:lnTo>
                  <a:lnTo>
                    <a:pt x="1091" y="330"/>
                  </a:ln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5"/>
            <p:cNvSpPr/>
            <p:nvPr/>
          </p:nvSpPr>
          <p:spPr>
            <a:xfrm>
              <a:off x="6751400" y="2068873"/>
              <a:ext cx="194298" cy="137222"/>
            </a:xfrm>
            <a:custGeom>
              <a:rect b="b" l="l" r="r" t="t"/>
              <a:pathLst>
                <a:path extrusionOk="0" h="5234" w="7411">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5"/>
            <p:cNvSpPr/>
            <p:nvPr/>
          </p:nvSpPr>
          <p:spPr>
            <a:xfrm>
              <a:off x="6751400" y="2068873"/>
              <a:ext cx="171410" cy="116327"/>
            </a:xfrm>
            <a:custGeom>
              <a:rect b="b" l="l" r="r" t="t"/>
              <a:pathLst>
                <a:path extrusionOk="0" h="4437" w="6538">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5"/>
            <p:cNvSpPr/>
            <p:nvPr/>
          </p:nvSpPr>
          <p:spPr>
            <a:xfrm>
              <a:off x="6762778" y="2080251"/>
              <a:ext cx="22914" cy="31356"/>
            </a:xfrm>
            <a:custGeom>
              <a:rect b="b" l="l" r="r" t="t"/>
              <a:pathLst>
                <a:path extrusionOk="0" h="1196" w="874">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5"/>
            <p:cNvSpPr/>
            <p:nvPr/>
          </p:nvSpPr>
          <p:spPr>
            <a:xfrm>
              <a:off x="6911379" y="2080251"/>
              <a:ext cx="22914" cy="31461"/>
            </a:xfrm>
            <a:custGeom>
              <a:rect b="b" l="l" r="r" t="t"/>
              <a:pathLst>
                <a:path extrusionOk="0" h="1200" w="874">
                  <a:moveTo>
                    <a:pt x="1" y="1"/>
                  </a:moveTo>
                  <a:lnTo>
                    <a:pt x="1" y="703"/>
                  </a:lnTo>
                  <a:cubicBezTo>
                    <a:pt x="1" y="924"/>
                    <a:pt x="164" y="1109"/>
                    <a:pt x="385" y="1138"/>
                  </a:cubicBezTo>
                  <a:lnTo>
                    <a:pt x="874" y="1199"/>
                  </a:ln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5"/>
            <p:cNvSpPr/>
            <p:nvPr/>
          </p:nvSpPr>
          <p:spPr>
            <a:xfrm>
              <a:off x="6757089" y="2045985"/>
              <a:ext cx="182893" cy="34292"/>
            </a:xfrm>
            <a:custGeom>
              <a:rect b="b" l="l" r="r" t="t"/>
              <a:pathLst>
                <a:path extrusionOk="0" h="1308" w="6976">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5"/>
            <p:cNvSpPr/>
            <p:nvPr/>
          </p:nvSpPr>
          <p:spPr>
            <a:xfrm>
              <a:off x="6818150" y="1988857"/>
              <a:ext cx="106260" cy="45750"/>
            </a:xfrm>
            <a:custGeom>
              <a:rect b="b" l="l" r="r" t="t"/>
              <a:pathLst>
                <a:path extrusionOk="0" h="1745" w="4053">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5"/>
            <p:cNvSpPr/>
            <p:nvPr/>
          </p:nvSpPr>
          <p:spPr>
            <a:xfrm>
              <a:off x="6745684"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75"/>
            <p:cNvSpPr/>
            <p:nvPr/>
          </p:nvSpPr>
          <p:spPr>
            <a:xfrm>
              <a:off x="6934267" y="2291721"/>
              <a:ext cx="17120" cy="51386"/>
            </a:xfrm>
            <a:custGeom>
              <a:rect b="b" l="l" r="r" t="t"/>
              <a:pathLst>
                <a:path extrusionOk="0" h="1960" w="653">
                  <a:moveTo>
                    <a:pt x="1" y="0"/>
                  </a:moveTo>
                  <a:lnTo>
                    <a:pt x="1" y="1960"/>
                  </a:lnTo>
                  <a:lnTo>
                    <a:pt x="652" y="1960"/>
                  </a:lnTo>
                  <a:lnTo>
                    <a:pt x="652" y="652"/>
                  </a:lnTo>
                  <a:cubicBezTo>
                    <a:pt x="652" y="290"/>
                    <a:pt x="35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75"/>
            <p:cNvSpPr/>
            <p:nvPr/>
          </p:nvSpPr>
          <p:spPr>
            <a:xfrm>
              <a:off x="6771718" y="2227724"/>
              <a:ext cx="19768" cy="39720"/>
            </a:xfrm>
            <a:custGeom>
              <a:rect b="b" l="l" r="r" t="t"/>
              <a:pathLst>
                <a:path extrusionOk="0" h="1515" w="754">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5"/>
            <p:cNvSpPr/>
            <p:nvPr/>
          </p:nvSpPr>
          <p:spPr>
            <a:xfrm>
              <a:off x="6905690" y="2227724"/>
              <a:ext cx="19689" cy="39720"/>
            </a:xfrm>
            <a:custGeom>
              <a:rect b="b" l="l" r="r" t="t"/>
              <a:pathLst>
                <a:path extrusionOk="0" h="1515" w="751">
                  <a:moveTo>
                    <a:pt x="0" y="0"/>
                  </a:moveTo>
                  <a:lnTo>
                    <a:pt x="0" y="1514"/>
                  </a:lnTo>
                  <a:cubicBezTo>
                    <a:pt x="355" y="1155"/>
                    <a:pt x="612" y="714"/>
                    <a:pt x="750" y="228"/>
                  </a:cubicBezTo>
                  <a:lnTo>
                    <a:pt x="189" y="58"/>
                  </a:ln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5"/>
            <p:cNvSpPr/>
            <p:nvPr/>
          </p:nvSpPr>
          <p:spPr>
            <a:xfrm>
              <a:off x="6785666" y="2143121"/>
              <a:ext cx="125844" cy="131533"/>
            </a:xfrm>
            <a:custGeom>
              <a:rect b="b" l="l" r="r" t="t"/>
              <a:pathLst>
                <a:path extrusionOk="0" h="5017" w="480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75"/>
            <p:cNvSpPr/>
            <p:nvPr/>
          </p:nvSpPr>
          <p:spPr>
            <a:xfrm>
              <a:off x="6785666" y="2143121"/>
              <a:ext cx="99731" cy="131428"/>
            </a:xfrm>
            <a:custGeom>
              <a:rect b="b" l="l" r="r" t="t"/>
              <a:pathLst>
                <a:path extrusionOk="0" h="5013" w="3804">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75"/>
            <p:cNvSpPr/>
            <p:nvPr/>
          </p:nvSpPr>
          <p:spPr>
            <a:xfrm>
              <a:off x="6808921"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5"/>
            <p:cNvSpPr/>
            <p:nvPr/>
          </p:nvSpPr>
          <p:spPr>
            <a:xfrm>
              <a:off x="6877480"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5"/>
            <p:cNvSpPr/>
            <p:nvPr/>
          </p:nvSpPr>
          <p:spPr>
            <a:xfrm>
              <a:off x="6823708" y="2160555"/>
              <a:ext cx="49682" cy="16491"/>
            </a:xfrm>
            <a:custGeom>
              <a:rect b="b" l="l" r="r" t="t"/>
              <a:pathLst>
                <a:path extrusionOk="0" h="629" w="1895">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5"/>
            <p:cNvSpPr/>
            <p:nvPr/>
          </p:nvSpPr>
          <p:spPr>
            <a:xfrm>
              <a:off x="6706096" y="1983482"/>
              <a:ext cx="284984" cy="364895"/>
            </a:xfrm>
            <a:custGeom>
              <a:rect b="b" l="l" r="r" t="t"/>
              <a:pathLst>
                <a:path extrusionOk="0" h="13918" w="1087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5"/>
            <p:cNvSpPr/>
            <p:nvPr/>
          </p:nvSpPr>
          <p:spPr>
            <a:xfrm>
              <a:off x="6900368" y="2269201"/>
              <a:ext cx="10671" cy="79177"/>
            </a:xfrm>
            <a:custGeom>
              <a:rect b="b" l="l" r="r" t="t"/>
              <a:pathLst>
                <a:path extrusionOk="0" h="3020" w="407">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75"/>
            <p:cNvSpPr/>
            <p:nvPr/>
          </p:nvSpPr>
          <p:spPr>
            <a:xfrm>
              <a:off x="6801134" y="2091996"/>
              <a:ext cx="26532" cy="13817"/>
            </a:xfrm>
            <a:custGeom>
              <a:rect b="b" l="l" r="r" t="t"/>
              <a:pathLst>
                <a:path extrusionOk="0" h="527" w="1012">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75"/>
            <p:cNvSpPr/>
            <p:nvPr/>
          </p:nvSpPr>
          <p:spPr>
            <a:xfrm>
              <a:off x="6869405" y="2091996"/>
              <a:ext cx="26899" cy="13869"/>
            </a:xfrm>
            <a:custGeom>
              <a:rect b="b" l="l" r="r" t="t"/>
              <a:pathLst>
                <a:path extrusionOk="0" h="529" w="1026">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2" name="Google Shape;14742;p75"/>
          <p:cNvGrpSpPr/>
          <p:nvPr/>
        </p:nvGrpSpPr>
        <p:grpSpPr>
          <a:xfrm>
            <a:off x="6261526" y="2695421"/>
            <a:ext cx="273868" cy="365026"/>
            <a:chOff x="6261526" y="2894671"/>
            <a:chExt cx="273868" cy="365026"/>
          </a:xfrm>
        </p:grpSpPr>
        <p:sp>
          <p:nvSpPr>
            <p:cNvPr id="14743" name="Google Shape;14743;p75"/>
            <p:cNvSpPr/>
            <p:nvPr/>
          </p:nvSpPr>
          <p:spPr>
            <a:xfrm>
              <a:off x="6266848" y="3094239"/>
              <a:ext cx="263224" cy="160215"/>
            </a:xfrm>
            <a:custGeom>
              <a:rect b="b" l="l" r="r" t="t"/>
              <a:pathLst>
                <a:path extrusionOk="0" h="6111" w="1004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5"/>
            <p:cNvSpPr/>
            <p:nvPr/>
          </p:nvSpPr>
          <p:spPr>
            <a:xfrm>
              <a:off x="6364089" y="3094239"/>
              <a:ext cx="68769" cy="36416"/>
            </a:xfrm>
            <a:custGeom>
              <a:rect b="b" l="l" r="r" t="t"/>
              <a:pathLst>
                <a:path extrusionOk="0" h="1389" w="2623">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5"/>
            <p:cNvSpPr/>
            <p:nvPr/>
          </p:nvSpPr>
          <p:spPr>
            <a:xfrm>
              <a:off x="6319440" y="3019912"/>
              <a:ext cx="158039" cy="85862"/>
            </a:xfrm>
            <a:custGeom>
              <a:rect b="b" l="l" r="r" t="t"/>
              <a:pathLst>
                <a:path extrusionOk="0" h="3275" w="6028">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5"/>
            <p:cNvSpPr/>
            <p:nvPr/>
          </p:nvSpPr>
          <p:spPr>
            <a:xfrm>
              <a:off x="6319440" y="3019912"/>
              <a:ext cx="158039" cy="85836"/>
            </a:xfrm>
            <a:custGeom>
              <a:rect b="b" l="l" r="r" t="t"/>
              <a:pathLst>
                <a:path extrusionOk="0" h="3274" w="6028">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5"/>
            <p:cNvSpPr/>
            <p:nvPr/>
          </p:nvSpPr>
          <p:spPr>
            <a:xfrm>
              <a:off x="6313069" y="2900230"/>
              <a:ext cx="170781" cy="85338"/>
            </a:xfrm>
            <a:custGeom>
              <a:rect b="b" l="l" r="r" t="t"/>
              <a:pathLst>
                <a:path extrusionOk="0" h="3255" w="6514">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5"/>
            <p:cNvSpPr/>
            <p:nvPr/>
          </p:nvSpPr>
          <p:spPr>
            <a:xfrm>
              <a:off x="6317553" y="2909484"/>
              <a:ext cx="161814" cy="110454"/>
            </a:xfrm>
            <a:custGeom>
              <a:rect b="b" l="l" r="r" t="t"/>
              <a:pathLst>
                <a:path extrusionOk="0" h="4213" w="6172">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5"/>
            <p:cNvSpPr/>
            <p:nvPr/>
          </p:nvSpPr>
          <p:spPr>
            <a:xfrm>
              <a:off x="6317553" y="2909484"/>
              <a:ext cx="95641" cy="110454"/>
            </a:xfrm>
            <a:custGeom>
              <a:rect b="b" l="l" r="r" t="t"/>
              <a:pathLst>
                <a:path extrusionOk="0" h="4213" w="3648">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75"/>
            <p:cNvSpPr/>
            <p:nvPr/>
          </p:nvSpPr>
          <p:spPr>
            <a:xfrm>
              <a:off x="6355542" y="3121977"/>
              <a:ext cx="85862" cy="29547"/>
            </a:xfrm>
            <a:custGeom>
              <a:rect b="b" l="l" r="r" t="t"/>
              <a:pathLst>
                <a:path extrusionOk="0" h="1127" w="3275">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5"/>
            <p:cNvSpPr/>
            <p:nvPr/>
          </p:nvSpPr>
          <p:spPr>
            <a:xfrm>
              <a:off x="6266848" y="3164790"/>
              <a:ext cx="263224" cy="89664"/>
            </a:xfrm>
            <a:custGeom>
              <a:rect b="b" l="l" r="r" t="t"/>
              <a:pathLst>
                <a:path extrusionOk="0" h="3420" w="1004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5"/>
            <p:cNvSpPr/>
            <p:nvPr/>
          </p:nvSpPr>
          <p:spPr>
            <a:xfrm>
              <a:off x="6341201" y="2996920"/>
              <a:ext cx="45776" cy="41004"/>
            </a:xfrm>
            <a:custGeom>
              <a:rect b="b" l="l" r="r" t="t"/>
              <a:pathLst>
                <a:path extrusionOk="0" h="1564" w="1746">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5"/>
            <p:cNvSpPr/>
            <p:nvPr/>
          </p:nvSpPr>
          <p:spPr>
            <a:xfrm>
              <a:off x="6409838" y="2997025"/>
              <a:ext cx="45802" cy="40978"/>
            </a:xfrm>
            <a:custGeom>
              <a:rect b="b" l="l" r="r" t="t"/>
              <a:pathLst>
                <a:path extrusionOk="0" h="1563" w="1747">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75"/>
            <p:cNvSpPr/>
            <p:nvPr/>
          </p:nvSpPr>
          <p:spPr>
            <a:xfrm>
              <a:off x="6341201" y="2997025"/>
              <a:ext cx="45776" cy="28420"/>
            </a:xfrm>
            <a:custGeom>
              <a:rect b="b" l="l" r="r" t="t"/>
              <a:pathLst>
                <a:path extrusionOk="0" h="1084" w="1746">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75"/>
            <p:cNvSpPr/>
            <p:nvPr/>
          </p:nvSpPr>
          <p:spPr>
            <a:xfrm>
              <a:off x="6409838" y="2997025"/>
              <a:ext cx="45802" cy="28315"/>
            </a:xfrm>
            <a:custGeom>
              <a:rect b="b" l="l" r="r" t="t"/>
              <a:pathLst>
                <a:path extrusionOk="0" h="1080" w="1747">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5"/>
            <p:cNvSpPr/>
            <p:nvPr/>
          </p:nvSpPr>
          <p:spPr>
            <a:xfrm>
              <a:off x="6261526" y="2894671"/>
              <a:ext cx="273868" cy="365026"/>
            </a:xfrm>
            <a:custGeom>
              <a:rect b="b" l="l" r="r" t="t"/>
              <a:pathLst>
                <a:path extrusionOk="0" h="13923" w="10446">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5"/>
            <p:cNvSpPr/>
            <p:nvPr/>
          </p:nvSpPr>
          <p:spPr>
            <a:xfrm>
              <a:off x="6373606" y="3054467"/>
              <a:ext cx="49708" cy="16543"/>
            </a:xfrm>
            <a:custGeom>
              <a:rect b="b" l="l" r="r" t="t"/>
              <a:pathLst>
                <a:path extrusionOk="0" h="631" w="1896">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5"/>
            <p:cNvSpPr/>
            <p:nvPr/>
          </p:nvSpPr>
          <p:spPr>
            <a:xfrm>
              <a:off x="6358767" y="3008796"/>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5"/>
            <p:cNvSpPr/>
            <p:nvPr/>
          </p:nvSpPr>
          <p:spPr>
            <a:xfrm>
              <a:off x="6427404" y="3008770"/>
              <a:ext cx="10775" cy="16465"/>
            </a:xfrm>
            <a:custGeom>
              <a:rect b="b" l="l" r="r" t="t"/>
              <a:pathLst>
                <a:path extrusionOk="0" h="628" w="411">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0" name="Google Shape;14760;p75"/>
          <p:cNvGrpSpPr/>
          <p:nvPr/>
        </p:nvGrpSpPr>
        <p:grpSpPr>
          <a:xfrm>
            <a:off x="4905609" y="1784258"/>
            <a:ext cx="285063" cy="364869"/>
            <a:chOff x="4905609" y="1983508"/>
            <a:chExt cx="285063" cy="364869"/>
          </a:xfrm>
        </p:grpSpPr>
        <p:sp>
          <p:nvSpPr>
            <p:cNvPr id="14761" name="Google Shape;14761;p75"/>
            <p:cNvSpPr/>
            <p:nvPr/>
          </p:nvSpPr>
          <p:spPr>
            <a:xfrm>
              <a:off x="4911115" y="2177387"/>
              <a:ext cx="274261" cy="165721"/>
            </a:xfrm>
            <a:custGeom>
              <a:rect b="b" l="l" r="r" t="t"/>
              <a:pathLst>
                <a:path extrusionOk="0" h="6321" w="10461">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5"/>
            <p:cNvSpPr/>
            <p:nvPr/>
          </p:nvSpPr>
          <p:spPr>
            <a:xfrm>
              <a:off x="4911010" y="2224106"/>
              <a:ext cx="274366" cy="119001"/>
            </a:xfrm>
            <a:custGeom>
              <a:rect b="b" l="l" r="r" t="t"/>
              <a:pathLst>
                <a:path extrusionOk="0" h="4539" w="10465">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5"/>
            <p:cNvSpPr/>
            <p:nvPr/>
          </p:nvSpPr>
          <p:spPr>
            <a:xfrm>
              <a:off x="5008146" y="2177387"/>
              <a:ext cx="80094" cy="28577"/>
            </a:xfrm>
            <a:custGeom>
              <a:rect b="b" l="l" r="r" t="t"/>
              <a:pathLst>
                <a:path extrusionOk="0" h="1090" w="3055">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5"/>
            <p:cNvSpPr/>
            <p:nvPr/>
          </p:nvSpPr>
          <p:spPr>
            <a:xfrm>
              <a:off x="4951096" y="2034475"/>
              <a:ext cx="194298" cy="154421"/>
            </a:xfrm>
            <a:custGeom>
              <a:rect b="b" l="l" r="r" t="t"/>
              <a:pathLst>
                <a:path extrusionOk="0" h="5890" w="7411">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5"/>
            <p:cNvSpPr/>
            <p:nvPr/>
          </p:nvSpPr>
          <p:spPr>
            <a:xfrm>
              <a:off x="4949104" y="2057363"/>
              <a:ext cx="150620" cy="131559"/>
            </a:xfrm>
            <a:custGeom>
              <a:rect b="b" l="l" r="r" t="t"/>
              <a:pathLst>
                <a:path extrusionOk="0" h="5018" w="5745">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5"/>
            <p:cNvSpPr/>
            <p:nvPr/>
          </p:nvSpPr>
          <p:spPr>
            <a:xfrm>
              <a:off x="4962475" y="1988804"/>
              <a:ext cx="171436" cy="68585"/>
            </a:xfrm>
            <a:custGeom>
              <a:rect b="b" l="l" r="r" t="t"/>
              <a:pathLst>
                <a:path extrusionOk="0" h="2616" w="6539">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5"/>
            <p:cNvSpPr/>
            <p:nvPr/>
          </p:nvSpPr>
          <p:spPr>
            <a:xfrm>
              <a:off x="4981666" y="2200406"/>
              <a:ext cx="55188" cy="50600"/>
            </a:xfrm>
            <a:custGeom>
              <a:rect b="b" l="l" r="r" t="t"/>
              <a:pathLst>
                <a:path extrusionOk="0" h="1930" w="2105">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5"/>
            <p:cNvSpPr/>
            <p:nvPr/>
          </p:nvSpPr>
          <p:spPr>
            <a:xfrm>
              <a:off x="5059611" y="2200406"/>
              <a:ext cx="55109" cy="50705"/>
            </a:xfrm>
            <a:custGeom>
              <a:rect b="b" l="l" r="r" t="t"/>
              <a:pathLst>
                <a:path extrusionOk="0" h="1934" w="2102">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5"/>
            <p:cNvSpPr/>
            <p:nvPr/>
          </p:nvSpPr>
          <p:spPr>
            <a:xfrm>
              <a:off x="4962475" y="2057363"/>
              <a:ext cx="22914" cy="37150"/>
            </a:xfrm>
            <a:custGeom>
              <a:rect b="b" l="l" r="r" t="t"/>
              <a:pathLst>
                <a:path extrusionOk="0" h="1417" w="874">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5"/>
            <p:cNvSpPr/>
            <p:nvPr/>
          </p:nvSpPr>
          <p:spPr>
            <a:xfrm>
              <a:off x="5111076" y="2057363"/>
              <a:ext cx="22835" cy="37150"/>
            </a:xfrm>
            <a:custGeom>
              <a:rect b="b" l="l" r="r" t="t"/>
              <a:pathLst>
                <a:path extrusionOk="0" h="1417" w="871">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5"/>
            <p:cNvSpPr/>
            <p:nvPr/>
          </p:nvSpPr>
          <p:spPr>
            <a:xfrm>
              <a:off x="4962475" y="1988804"/>
              <a:ext cx="70578" cy="68585"/>
            </a:xfrm>
            <a:custGeom>
              <a:rect b="b" l="l" r="r" t="t"/>
              <a:pathLst>
                <a:path extrusionOk="0" h="2616" w="2692">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5"/>
            <p:cNvSpPr/>
            <p:nvPr/>
          </p:nvSpPr>
          <p:spPr>
            <a:xfrm>
              <a:off x="5008539" y="2092023"/>
              <a:ext cx="10749" cy="16412"/>
            </a:xfrm>
            <a:custGeom>
              <a:rect b="b" l="l" r="r" t="t"/>
              <a:pathLst>
                <a:path extrusionOk="0" h="626" w="41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5"/>
            <p:cNvSpPr/>
            <p:nvPr/>
          </p:nvSpPr>
          <p:spPr>
            <a:xfrm>
              <a:off x="5077176" y="2092023"/>
              <a:ext cx="10671" cy="16412"/>
            </a:xfrm>
            <a:custGeom>
              <a:rect b="b" l="l" r="r" t="t"/>
              <a:pathLst>
                <a:path extrusionOk="0" h="626" w="407">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5"/>
            <p:cNvSpPr/>
            <p:nvPr/>
          </p:nvSpPr>
          <p:spPr>
            <a:xfrm>
              <a:off x="5023404" y="2131952"/>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75"/>
            <p:cNvSpPr/>
            <p:nvPr/>
          </p:nvSpPr>
          <p:spPr>
            <a:xfrm>
              <a:off x="4905609" y="1983508"/>
              <a:ext cx="285063" cy="364869"/>
            </a:xfrm>
            <a:custGeom>
              <a:rect b="b" l="l" r="r" t="t"/>
              <a:pathLst>
                <a:path extrusionOk="0" h="13917" w="10873">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5"/>
            <p:cNvSpPr/>
            <p:nvPr/>
          </p:nvSpPr>
          <p:spPr>
            <a:xfrm>
              <a:off x="5001041" y="2074929"/>
              <a:ext cx="25746" cy="10671"/>
            </a:xfrm>
            <a:custGeom>
              <a:rect b="b" l="l" r="r" t="t"/>
              <a:pathLst>
                <a:path extrusionOk="0" h="407" w="982">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5"/>
            <p:cNvSpPr/>
            <p:nvPr/>
          </p:nvSpPr>
          <p:spPr>
            <a:xfrm>
              <a:off x="5069678" y="2074929"/>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5"/>
            <p:cNvSpPr/>
            <p:nvPr/>
          </p:nvSpPr>
          <p:spPr>
            <a:xfrm>
              <a:off x="4951464" y="2292010"/>
              <a:ext cx="10671" cy="56368"/>
            </a:xfrm>
            <a:custGeom>
              <a:rect b="b" l="l" r="r" t="t"/>
              <a:pathLst>
                <a:path extrusionOk="0" h="2150" w="407">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75"/>
            <p:cNvSpPr/>
            <p:nvPr/>
          </p:nvSpPr>
          <p:spPr>
            <a:xfrm>
              <a:off x="4972647" y="2274916"/>
              <a:ext cx="12453" cy="10671"/>
            </a:xfrm>
            <a:custGeom>
              <a:rect b="b" l="l" r="r" t="t"/>
              <a:pathLst>
                <a:path extrusionOk="0" h="407"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75"/>
            <p:cNvSpPr/>
            <p:nvPr/>
          </p:nvSpPr>
          <p:spPr>
            <a:xfrm>
              <a:off x="5109765" y="2274916"/>
              <a:ext cx="12453" cy="10671"/>
            </a:xfrm>
            <a:custGeom>
              <a:rect b="b" l="l" r="r" t="t"/>
              <a:pathLst>
                <a:path extrusionOk="0" h="407"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5"/>
            <p:cNvSpPr/>
            <p:nvPr/>
          </p:nvSpPr>
          <p:spPr>
            <a:xfrm>
              <a:off x="5109765" y="2303493"/>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5"/>
            <p:cNvSpPr/>
            <p:nvPr/>
          </p:nvSpPr>
          <p:spPr>
            <a:xfrm>
              <a:off x="4972647" y="2303493"/>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75"/>
            <p:cNvSpPr/>
            <p:nvPr/>
          </p:nvSpPr>
          <p:spPr>
            <a:xfrm>
              <a:off x="5109765" y="2332070"/>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75"/>
            <p:cNvSpPr/>
            <p:nvPr/>
          </p:nvSpPr>
          <p:spPr>
            <a:xfrm>
              <a:off x="4972647" y="2332070"/>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5" name="Google Shape;14785;p75"/>
          <p:cNvGrpSpPr/>
          <p:nvPr/>
        </p:nvGrpSpPr>
        <p:grpSpPr>
          <a:xfrm>
            <a:off x="5811555" y="2695500"/>
            <a:ext cx="273684" cy="365052"/>
            <a:chOff x="5811555" y="2894750"/>
            <a:chExt cx="273684" cy="365052"/>
          </a:xfrm>
        </p:grpSpPr>
        <p:sp>
          <p:nvSpPr>
            <p:cNvPr id="14786" name="Google Shape;14786;p75"/>
            <p:cNvSpPr/>
            <p:nvPr/>
          </p:nvSpPr>
          <p:spPr>
            <a:xfrm>
              <a:off x="5817165" y="3157004"/>
              <a:ext cx="262830" cy="97450"/>
            </a:xfrm>
            <a:custGeom>
              <a:rect b="b" l="l" r="r" t="t"/>
              <a:pathLst>
                <a:path extrusionOk="0" h="3717" w="10025">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5"/>
            <p:cNvSpPr/>
            <p:nvPr/>
          </p:nvSpPr>
          <p:spPr>
            <a:xfrm>
              <a:off x="5867765" y="3157004"/>
              <a:ext cx="161526" cy="81484"/>
            </a:xfrm>
            <a:custGeom>
              <a:rect b="b" l="l" r="r" t="t"/>
              <a:pathLst>
                <a:path extrusionOk="0" h="3108" w="6161">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5"/>
            <p:cNvSpPr/>
            <p:nvPr/>
          </p:nvSpPr>
          <p:spPr>
            <a:xfrm>
              <a:off x="5883915" y="3140775"/>
              <a:ext cx="129252" cy="80566"/>
            </a:xfrm>
            <a:custGeom>
              <a:rect b="b" l="l" r="r" t="t"/>
              <a:pathLst>
                <a:path extrusionOk="0" h="3073" w="493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5"/>
            <p:cNvSpPr/>
            <p:nvPr/>
          </p:nvSpPr>
          <p:spPr>
            <a:xfrm>
              <a:off x="5914196" y="3111726"/>
              <a:ext cx="68585" cy="79963"/>
            </a:xfrm>
            <a:custGeom>
              <a:rect b="b" l="l" r="r" t="t"/>
              <a:pathLst>
                <a:path extrusionOk="0" h="3050" w="2616">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5"/>
            <p:cNvSpPr/>
            <p:nvPr/>
          </p:nvSpPr>
          <p:spPr>
            <a:xfrm>
              <a:off x="5914196" y="3111621"/>
              <a:ext cx="68585" cy="34319"/>
            </a:xfrm>
            <a:custGeom>
              <a:rect b="b" l="l" r="r" t="t"/>
              <a:pathLst>
                <a:path extrusionOk="0" h="1309" w="2616">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75"/>
            <p:cNvSpPr/>
            <p:nvPr/>
          </p:nvSpPr>
          <p:spPr>
            <a:xfrm>
              <a:off x="5914091" y="2900177"/>
              <a:ext cx="68690" cy="45776"/>
            </a:xfrm>
            <a:custGeom>
              <a:rect b="b" l="l" r="r" t="t"/>
              <a:pathLst>
                <a:path extrusionOk="0" h="1746" w="262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75"/>
            <p:cNvSpPr/>
            <p:nvPr/>
          </p:nvSpPr>
          <p:spPr>
            <a:xfrm>
              <a:off x="5845638" y="2934443"/>
              <a:ext cx="205703" cy="137222"/>
            </a:xfrm>
            <a:custGeom>
              <a:rect b="b" l="l" r="r" t="t"/>
              <a:pathLst>
                <a:path extrusionOk="0" h="5234" w="7846">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5"/>
            <p:cNvSpPr/>
            <p:nvPr/>
          </p:nvSpPr>
          <p:spPr>
            <a:xfrm>
              <a:off x="5862836" y="2963020"/>
              <a:ext cx="171410" cy="102956"/>
            </a:xfrm>
            <a:custGeom>
              <a:rect b="b" l="l" r="r" t="t"/>
              <a:pathLst>
                <a:path extrusionOk="0" h="3927" w="6538">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5"/>
            <p:cNvSpPr/>
            <p:nvPr/>
          </p:nvSpPr>
          <p:spPr>
            <a:xfrm>
              <a:off x="5850593" y="2980219"/>
              <a:ext cx="196448" cy="148627"/>
            </a:xfrm>
            <a:custGeom>
              <a:rect b="b" l="l" r="r" t="t"/>
              <a:pathLst>
                <a:path extrusionOk="0" h="5669" w="7493">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5"/>
            <p:cNvSpPr/>
            <p:nvPr/>
          </p:nvSpPr>
          <p:spPr>
            <a:xfrm>
              <a:off x="5850383" y="2980219"/>
              <a:ext cx="138088" cy="148653"/>
            </a:xfrm>
            <a:custGeom>
              <a:rect b="b" l="l" r="r" t="t"/>
              <a:pathLst>
                <a:path extrusionOk="0" h="5670" w="5267">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5"/>
            <p:cNvSpPr/>
            <p:nvPr/>
          </p:nvSpPr>
          <p:spPr>
            <a:xfrm>
              <a:off x="5886956" y="3020096"/>
              <a:ext cx="54611" cy="31540"/>
            </a:xfrm>
            <a:custGeom>
              <a:rect b="b" l="l" r="r" t="t"/>
              <a:pathLst>
                <a:path extrusionOk="0" h="1203" w="2083">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75"/>
            <p:cNvSpPr/>
            <p:nvPr/>
          </p:nvSpPr>
          <p:spPr>
            <a:xfrm>
              <a:off x="5955489" y="3020096"/>
              <a:ext cx="54637" cy="31540"/>
            </a:xfrm>
            <a:custGeom>
              <a:rect b="b" l="l" r="r" t="t"/>
              <a:pathLst>
                <a:path extrusionOk="0" h="1203" w="2084">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5"/>
            <p:cNvSpPr/>
            <p:nvPr/>
          </p:nvSpPr>
          <p:spPr>
            <a:xfrm>
              <a:off x="5811555" y="2894750"/>
              <a:ext cx="273684" cy="365052"/>
            </a:xfrm>
            <a:custGeom>
              <a:rect b="b" l="l" r="r" t="t"/>
              <a:pathLst>
                <a:path extrusionOk="0" h="13924" w="10439">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5"/>
            <p:cNvSpPr/>
            <p:nvPr/>
          </p:nvSpPr>
          <p:spPr>
            <a:xfrm>
              <a:off x="5923635" y="3078115"/>
              <a:ext cx="49630" cy="16543"/>
            </a:xfrm>
            <a:custGeom>
              <a:rect b="b" l="l" r="r" t="t"/>
              <a:pathLst>
                <a:path extrusionOk="0" h="631" w="1893">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5"/>
            <p:cNvSpPr/>
            <p:nvPr/>
          </p:nvSpPr>
          <p:spPr>
            <a:xfrm>
              <a:off x="5908874" y="3032418"/>
              <a:ext cx="10671" cy="16465"/>
            </a:xfrm>
            <a:custGeom>
              <a:rect b="b" l="l" r="r" t="t"/>
              <a:pathLst>
                <a:path extrusionOk="0" h="628" w="407">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5"/>
            <p:cNvSpPr/>
            <p:nvPr/>
          </p:nvSpPr>
          <p:spPr>
            <a:xfrm>
              <a:off x="5977433" y="3032418"/>
              <a:ext cx="10749" cy="16465"/>
            </a:xfrm>
            <a:custGeom>
              <a:rect b="b" l="l" r="r" t="t"/>
              <a:pathLst>
                <a:path extrusionOk="0" h="628" w="41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5"/>
            <p:cNvSpPr/>
            <p:nvPr/>
          </p:nvSpPr>
          <p:spPr>
            <a:xfrm>
              <a:off x="5941436" y="3237727"/>
              <a:ext cx="12558" cy="10697"/>
            </a:xfrm>
            <a:custGeom>
              <a:rect b="b" l="l" r="r" t="t"/>
              <a:pathLst>
                <a:path extrusionOk="0" h="408" w="479">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3" name="Google Shape;14803;p75"/>
          <p:cNvGrpSpPr/>
          <p:nvPr/>
        </p:nvGrpSpPr>
        <p:grpSpPr>
          <a:xfrm>
            <a:off x="5361296" y="2695500"/>
            <a:ext cx="274052" cy="365157"/>
            <a:chOff x="5361296" y="2894750"/>
            <a:chExt cx="274052" cy="365157"/>
          </a:xfrm>
        </p:grpSpPr>
        <p:sp>
          <p:nvSpPr>
            <p:cNvPr id="14804" name="Google Shape;14804;p75"/>
            <p:cNvSpPr/>
            <p:nvPr/>
          </p:nvSpPr>
          <p:spPr>
            <a:xfrm>
              <a:off x="5401172" y="3140198"/>
              <a:ext cx="194298" cy="51491"/>
            </a:xfrm>
            <a:custGeom>
              <a:rect b="b" l="l" r="r" t="t"/>
              <a:pathLst>
                <a:path extrusionOk="0" h="1964" w="7411">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5"/>
            <p:cNvSpPr/>
            <p:nvPr/>
          </p:nvSpPr>
          <p:spPr>
            <a:xfrm>
              <a:off x="5458222" y="2900177"/>
              <a:ext cx="80094" cy="45776"/>
            </a:xfrm>
            <a:custGeom>
              <a:rect b="b" l="l" r="r" t="t"/>
              <a:pathLst>
                <a:path extrusionOk="0" h="1746" w="3055">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5"/>
            <p:cNvSpPr/>
            <p:nvPr/>
          </p:nvSpPr>
          <p:spPr>
            <a:xfrm>
              <a:off x="5366880" y="3111621"/>
              <a:ext cx="262857" cy="142833"/>
            </a:xfrm>
            <a:custGeom>
              <a:rect b="b" l="l" r="r" t="t"/>
              <a:pathLst>
                <a:path extrusionOk="0" h="5448" w="10026">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5"/>
            <p:cNvSpPr/>
            <p:nvPr/>
          </p:nvSpPr>
          <p:spPr>
            <a:xfrm>
              <a:off x="5366880" y="3164790"/>
              <a:ext cx="262857" cy="89664"/>
            </a:xfrm>
            <a:custGeom>
              <a:rect b="b" l="l" r="r" t="t"/>
              <a:pathLst>
                <a:path extrusionOk="0" h="3420" w="10026">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75"/>
            <p:cNvSpPr/>
            <p:nvPr/>
          </p:nvSpPr>
          <p:spPr>
            <a:xfrm>
              <a:off x="5464016" y="3111621"/>
              <a:ext cx="68585" cy="40034"/>
            </a:xfrm>
            <a:custGeom>
              <a:rect b="b" l="l" r="r" t="t"/>
              <a:pathLst>
                <a:path extrusionOk="0" h="1527" w="2616">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75"/>
            <p:cNvSpPr/>
            <p:nvPr/>
          </p:nvSpPr>
          <p:spPr>
            <a:xfrm>
              <a:off x="5401172" y="3014485"/>
              <a:ext cx="194298" cy="120155"/>
            </a:xfrm>
            <a:custGeom>
              <a:rect b="b" l="l" r="r" t="t"/>
              <a:pathLst>
                <a:path extrusionOk="0" h="4583" w="7411">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5"/>
            <p:cNvSpPr/>
            <p:nvPr/>
          </p:nvSpPr>
          <p:spPr>
            <a:xfrm>
              <a:off x="5400307" y="3003107"/>
              <a:ext cx="149492" cy="131455"/>
            </a:xfrm>
            <a:custGeom>
              <a:rect b="b" l="l" r="r" t="t"/>
              <a:pathLst>
                <a:path extrusionOk="0" h="5014" w="5702">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75"/>
            <p:cNvSpPr/>
            <p:nvPr/>
          </p:nvSpPr>
          <p:spPr>
            <a:xfrm>
              <a:off x="5401172" y="2940133"/>
              <a:ext cx="194377" cy="111503"/>
            </a:xfrm>
            <a:custGeom>
              <a:rect b="b" l="l" r="r" t="t"/>
              <a:pathLst>
                <a:path extrusionOk="0" h="4253" w="7414">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75"/>
            <p:cNvSpPr/>
            <p:nvPr/>
          </p:nvSpPr>
          <p:spPr>
            <a:xfrm>
              <a:off x="5462416" y="2940133"/>
              <a:ext cx="132765" cy="68690"/>
            </a:xfrm>
            <a:custGeom>
              <a:rect b="b" l="l" r="r" t="t"/>
              <a:pathLst>
                <a:path extrusionOk="0" h="2620" w="5064">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5"/>
            <p:cNvSpPr/>
            <p:nvPr/>
          </p:nvSpPr>
          <p:spPr>
            <a:xfrm>
              <a:off x="5426525" y="3164790"/>
              <a:ext cx="143488" cy="61087"/>
            </a:xfrm>
            <a:custGeom>
              <a:rect b="b" l="l" r="r" t="t"/>
              <a:pathLst>
                <a:path extrusionOk="0" h="2330" w="5473">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5"/>
            <p:cNvSpPr/>
            <p:nvPr/>
          </p:nvSpPr>
          <p:spPr>
            <a:xfrm>
              <a:off x="5418266" y="3159521"/>
              <a:ext cx="28603" cy="94934"/>
            </a:xfrm>
            <a:custGeom>
              <a:rect b="b" l="l" r="r" t="t"/>
              <a:pathLst>
                <a:path extrusionOk="0" h="3621" w="1091">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5"/>
            <p:cNvSpPr/>
            <p:nvPr/>
          </p:nvSpPr>
          <p:spPr>
            <a:xfrm>
              <a:off x="5549668" y="3159521"/>
              <a:ext cx="28603" cy="94934"/>
            </a:xfrm>
            <a:custGeom>
              <a:rect b="b" l="l" r="r" t="t"/>
              <a:pathLst>
                <a:path extrusionOk="0" h="3621" w="1091">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5"/>
            <p:cNvSpPr/>
            <p:nvPr/>
          </p:nvSpPr>
          <p:spPr>
            <a:xfrm>
              <a:off x="5473454" y="3083306"/>
              <a:ext cx="49630" cy="16569"/>
            </a:xfrm>
            <a:custGeom>
              <a:rect b="b" l="l" r="r" t="t"/>
              <a:pathLst>
                <a:path extrusionOk="0" h="632" w="1893">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5"/>
            <p:cNvSpPr/>
            <p:nvPr/>
          </p:nvSpPr>
          <p:spPr>
            <a:xfrm>
              <a:off x="5458615" y="3043351"/>
              <a:ext cx="10749" cy="16386"/>
            </a:xfrm>
            <a:custGeom>
              <a:rect b="b" l="l" r="r" t="t"/>
              <a:pathLst>
                <a:path extrusionOk="0" h="625" w="41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5"/>
            <p:cNvSpPr/>
            <p:nvPr/>
          </p:nvSpPr>
          <p:spPr>
            <a:xfrm>
              <a:off x="5527252" y="3043325"/>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5"/>
            <p:cNvSpPr/>
            <p:nvPr/>
          </p:nvSpPr>
          <p:spPr>
            <a:xfrm>
              <a:off x="5361296" y="2894750"/>
              <a:ext cx="274052" cy="365079"/>
            </a:xfrm>
            <a:custGeom>
              <a:rect b="b" l="l" r="r" t="t"/>
              <a:pathLst>
                <a:path extrusionOk="0" h="13925" w="10453">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5"/>
            <p:cNvSpPr/>
            <p:nvPr/>
          </p:nvSpPr>
          <p:spPr>
            <a:xfrm>
              <a:off x="5544346" y="3232012"/>
              <a:ext cx="10775" cy="27895"/>
            </a:xfrm>
            <a:custGeom>
              <a:rect b="b" l="l" r="r" t="t"/>
              <a:pathLst>
                <a:path extrusionOk="0" h="1064" w="411">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1" name="Google Shape;14821;p75"/>
          <p:cNvGrpSpPr/>
          <p:nvPr/>
        </p:nvGrpSpPr>
        <p:grpSpPr>
          <a:xfrm>
            <a:off x="5805866" y="1784180"/>
            <a:ext cx="284958" cy="365079"/>
            <a:chOff x="5805866" y="1983430"/>
            <a:chExt cx="284958" cy="365079"/>
          </a:xfrm>
        </p:grpSpPr>
        <p:sp>
          <p:nvSpPr>
            <p:cNvPr id="14822" name="Google Shape;14822;p75"/>
            <p:cNvSpPr/>
            <p:nvPr/>
          </p:nvSpPr>
          <p:spPr>
            <a:xfrm>
              <a:off x="5811266" y="2225811"/>
              <a:ext cx="274261" cy="117297"/>
            </a:xfrm>
            <a:custGeom>
              <a:rect b="b" l="l" r="r" t="t"/>
              <a:pathLst>
                <a:path extrusionOk="0" h="4474" w="10461">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5"/>
            <p:cNvSpPr/>
            <p:nvPr/>
          </p:nvSpPr>
          <p:spPr>
            <a:xfrm>
              <a:off x="5880769" y="2285927"/>
              <a:ext cx="135151" cy="57180"/>
            </a:xfrm>
            <a:custGeom>
              <a:rect b="b" l="l" r="r" t="t"/>
              <a:pathLst>
                <a:path extrusionOk="0" h="2181" w="5155">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5"/>
            <p:cNvSpPr/>
            <p:nvPr/>
          </p:nvSpPr>
          <p:spPr>
            <a:xfrm>
              <a:off x="5884859" y="2225811"/>
              <a:ext cx="127076" cy="25850"/>
            </a:xfrm>
            <a:custGeom>
              <a:rect b="b" l="l" r="r" t="t"/>
              <a:pathLst>
                <a:path extrusionOk="0" h="986" w="4847">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5"/>
            <p:cNvSpPr/>
            <p:nvPr/>
          </p:nvSpPr>
          <p:spPr>
            <a:xfrm>
              <a:off x="5999744" y="1988804"/>
              <a:ext cx="68690" cy="68585"/>
            </a:xfrm>
            <a:custGeom>
              <a:rect b="b" l="l" r="r" t="t"/>
              <a:pathLst>
                <a:path extrusionOk="0" h="2616" w="262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5"/>
            <p:cNvSpPr/>
            <p:nvPr/>
          </p:nvSpPr>
          <p:spPr>
            <a:xfrm>
              <a:off x="6022632" y="2011692"/>
              <a:ext cx="22914" cy="22809"/>
            </a:xfrm>
            <a:custGeom>
              <a:rect b="b" l="l" r="r" t="t"/>
              <a:pathLst>
                <a:path extrusionOk="0" h="870" w="874">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75"/>
            <p:cNvSpPr/>
            <p:nvPr/>
          </p:nvSpPr>
          <p:spPr>
            <a:xfrm>
              <a:off x="5828360" y="1988804"/>
              <a:ext cx="68585" cy="68585"/>
            </a:xfrm>
            <a:custGeom>
              <a:rect b="b" l="l" r="r" t="t"/>
              <a:pathLst>
                <a:path extrusionOk="0" h="2616" w="2616">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75"/>
            <p:cNvSpPr/>
            <p:nvPr/>
          </p:nvSpPr>
          <p:spPr>
            <a:xfrm>
              <a:off x="5851248" y="2011692"/>
              <a:ext cx="22809" cy="22809"/>
            </a:xfrm>
            <a:custGeom>
              <a:rect b="b" l="l" r="r" t="t"/>
              <a:pathLst>
                <a:path extrusionOk="0" h="870" w="87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75"/>
            <p:cNvSpPr/>
            <p:nvPr/>
          </p:nvSpPr>
          <p:spPr>
            <a:xfrm>
              <a:off x="5831218" y="2000209"/>
              <a:ext cx="234358" cy="234358"/>
            </a:xfrm>
            <a:custGeom>
              <a:rect b="b" l="l" r="r" t="t"/>
              <a:pathLst>
                <a:path extrusionOk="0" h="8939" w="8939">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5"/>
            <p:cNvSpPr/>
            <p:nvPr/>
          </p:nvSpPr>
          <p:spPr>
            <a:xfrm>
              <a:off x="5874136" y="2051674"/>
              <a:ext cx="148522" cy="148627"/>
            </a:xfrm>
            <a:custGeom>
              <a:rect b="b" l="l" r="r" t="t"/>
              <a:pathLst>
                <a:path extrusionOk="0" h="5669" w="5665">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5"/>
            <p:cNvSpPr/>
            <p:nvPr/>
          </p:nvSpPr>
          <p:spPr>
            <a:xfrm>
              <a:off x="5873559" y="2051621"/>
              <a:ext cx="86334" cy="148627"/>
            </a:xfrm>
            <a:custGeom>
              <a:rect b="b" l="l" r="r" t="t"/>
              <a:pathLst>
                <a:path extrusionOk="0" h="5669" w="3293">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5"/>
            <p:cNvSpPr/>
            <p:nvPr/>
          </p:nvSpPr>
          <p:spPr>
            <a:xfrm>
              <a:off x="5922638" y="2145952"/>
              <a:ext cx="51491" cy="22835"/>
            </a:xfrm>
            <a:custGeom>
              <a:rect b="b" l="l" r="r" t="t"/>
              <a:pathLst>
                <a:path extrusionOk="0" h="871" w="1964">
                  <a:moveTo>
                    <a:pt x="1" y="1"/>
                  </a:moveTo>
                  <a:cubicBezTo>
                    <a:pt x="1" y="483"/>
                    <a:pt x="439" y="870"/>
                    <a:pt x="982" y="870"/>
                  </a:cubicBezTo>
                  <a:cubicBezTo>
                    <a:pt x="1522" y="870"/>
                    <a:pt x="1964" y="483"/>
                    <a:pt x="1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75"/>
            <p:cNvSpPr/>
            <p:nvPr/>
          </p:nvSpPr>
          <p:spPr>
            <a:xfrm>
              <a:off x="5816772" y="2027082"/>
              <a:ext cx="221931" cy="207407"/>
            </a:xfrm>
            <a:custGeom>
              <a:rect b="b" l="l" r="r" t="t"/>
              <a:pathLst>
                <a:path extrusionOk="0" h="7911" w="8465">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75"/>
            <p:cNvSpPr/>
            <p:nvPr/>
          </p:nvSpPr>
          <p:spPr>
            <a:xfrm>
              <a:off x="5919807" y="2034580"/>
              <a:ext cx="57180" cy="34319"/>
            </a:xfrm>
            <a:custGeom>
              <a:rect b="b" l="l" r="r" t="t"/>
              <a:pathLst>
                <a:path extrusionOk="0" h="1309" w="2181">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5"/>
            <p:cNvSpPr/>
            <p:nvPr/>
          </p:nvSpPr>
          <p:spPr>
            <a:xfrm>
              <a:off x="5936979" y="2023097"/>
              <a:ext cx="22809" cy="22914"/>
            </a:xfrm>
            <a:custGeom>
              <a:rect b="b" l="l" r="r" t="t"/>
              <a:pathLst>
                <a:path extrusionOk="0" h="874" w="87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5"/>
            <p:cNvSpPr/>
            <p:nvPr/>
          </p:nvSpPr>
          <p:spPr>
            <a:xfrm>
              <a:off x="5908796" y="2109195"/>
              <a:ext cx="10644" cy="16386"/>
            </a:xfrm>
            <a:custGeom>
              <a:rect b="b" l="l" r="r" t="t"/>
              <a:pathLst>
                <a:path extrusionOk="0" h="625" w="406">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5"/>
            <p:cNvSpPr/>
            <p:nvPr/>
          </p:nvSpPr>
          <p:spPr>
            <a:xfrm>
              <a:off x="5977328" y="2109195"/>
              <a:ext cx="10671" cy="16412"/>
            </a:xfrm>
            <a:custGeom>
              <a:rect b="b" l="l" r="r" t="t"/>
              <a:pathLst>
                <a:path extrusionOk="0" h="626"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75"/>
            <p:cNvSpPr/>
            <p:nvPr/>
          </p:nvSpPr>
          <p:spPr>
            <a:xfrm>
              <a:off x="5805866" y="1983430"/>
              <a:ext cx="284958" cy="364948"/>
            </a:xfrm>
            <a:custGeom>
              <a:rect b="b" l="l" r="r" t="t"/>
              <a:pathLst>
                <a:path extrusionOk="0" h="13920" w="10869">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75"/>
            <p:cNvSpPr/>
            <p:nvPr/>
          </p:nvSpPr>
          <p:spPr>
            <a:xfrm>
              <a:off x="5901271" y="2092023"/>
              <a:ext cx="23858" cy="10671"/>
            </a:xfrm>
            <a:custGeom>
              <a:rect b="b" l="l" r="r" t="t"/>
              <a:pathLst>
                <a:path extrusionOk="0" h="407" w="91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5"/>
            <p:cNvSpPr/>
            <p:nvPr/>
          </p:nvSpPr>
          <p:spPr>
            <a:xfrm>
              <a:off x="5969830" y="2092023"/>
              <a:ext cx="23858" cy="10671"/>
            </a:xfrm>
            <a:custGeom>
              <a:rect b="b" l="l" r="r" t="t"/>
              <a:pathLst>
                <a:path extrusionOk="0" h="407" w="91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5"/>
            <p:cNvSpPr/>
            <p:nvPr/>
          </p:nvSpPr>
          <p:spPr>
            <a:xfrm>
              <a:off x="5851615" y="2303493"/>
              <a:ext cx="10671" cy="44884"/>
            </a:xfrm>
            <a:custGeom>
              <a:rect b="b" l="l" r="r" t="t"/>
              <a:pathLst>
                <a:path extrusionOk="0" h="1712" w="407">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5"/>
            <p:cNvSpPr/>
            <p:nvPr/>
          </p:nvSpPr>
          <p:spPr>
            <a:xfrm>
              <a:off x="6034508" y="2303493"/>
              <a:ext cx="10644" cy="44884"/>
            </a:xfrm>
            <a:custGeom>
              <a:rect b="b" l="l" r="r" t="t"/>
              <a:pathLst>
                <a:path extrusionOk="0" h="1712" w="406">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5"/>
            <p:cNvSpPr/>
            <p:nvPr/>
          </p:nvSpPr>
          <p:spPr>
            <a:xfrm>
              <a:off x="5874896" y="2280605"/>
              <a:ext cx="146818" cy="67903"/>
            </a:xfrm>
            <a:custGeom>
              <a:rect b="b" l="l" r="r" t="t"/>
              <a:pathLst>
                <a:path extrusionOk="0" h="2590" w="560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5"/>
            <p:cNvSpPr/>
            <p:nvPr/>
          </p:nvSpPr>
          <p:spPr>
            <a:xfrm>
              <a:off x="5897207" y="2029127"/>
              <a:ext cx="12558" cy="10802"/>
            </a:xfrm>
            <a:custGeom>
              <a:rect b="b" l="l" r="r" t="t"/>
              <a:pathLst>
                <a:path extrusionOk="0" h="412" w="479">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5"/>
            <p:cNvSpPr/>
            <p:nvPr/>
          </p:nvSpPr>
          <p:spPr>
            <a:xfrm>
              <a:off x="5988628" y="2029127"/>
              <a:ext cx="12558" cy="10802"/>
            </a:xfrm>
            <a:custGeom>
              <a:rect b="b" l="l" r="r" t="t"/>
              <a:pathLst>
                <a:path extrusionOk="0" h="412" w="479">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5"/>
            <p:cNvSpPr/>
            <p:nvPr/>
          </p:nvSpPr>
          <p:spPr>
            <a:xfrm>
              <a:off x="5854552" y="2017827"/>
              <a:ext cx="145481" cy="157331"/>
            </a:xfrm>
            <a:custGeom>
              <a:rect b="b" l="l" r="r" t="t"/>
              <a:pathLst>
                <a:path extrusionOk="0" h="6001" w="5549">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75"/>
            <p:cNvSpPr/>
            <p:nvPr/>
          </p:nvSpPr>
          <p:spPr>
            <a:xfrm>
              <a:off x="5896788" y="2076764"/>
              <a:ext cx="136016" cy="128859"/>
            </a:xfrm>
            <a:custGeom>
              <a:rect b="b" l="l" r="r" t="t"/>
              <a:pathLst>
                <a:path extrusionOk="0" h="4915" w="5188">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75"/>
            <p:cNvSpPr/>
            <p:nvPr/>
          </p:nvSpPr>
          <p:spPr>
            <a:xfrm>
              <a:off x="5917316" y="2140656"/>
              <a:ext cx="62135" cy="33532"/>
            </a:xfrm>
            <a:custGeom>
              <a:rect b="b" l="l" r="r" t="t"/>
              <a:pathLst>
                <a:path extrusionOk="0" h="1279" w="237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9" name="Google Shape;14849;p75"/>
          <p:cNvGrpSpPr/>
          <p:nvPr/>
        </p:nvGrpSpPr>
        <p:grpSpPr>
          <a:xfrm>
            <a:off x="6255941" y="1784258"/>
            <a:ext cx="284958" cy="364948"/>
            <a:chOff x="6255941" y="1983508"/>
            <a:chExt cx="284958" cy="364948"/>
          </a:xfrm>
        </p:grpSpPr>
        <p:sp>
          <p:nvSpPr>
            <p:cNvPr id="14850" name="Google Shape;14850;p75"/>
            <p:cNvSpPr/>
            <p:nvPr/>
          </p:nvSpPr>
          <p:spPr>
            <a:xfrm>
              <a:off x="6391434" y="2337759"/>
              <a:ext cx="12558" cy="10697"/>
            </a:xfrm>
            <a:custGeom>
              <a:rect b="b" l="l" r="r" t="t"/>
              <a:pathLst>
                <a:path extrusionOk="0" h="408" w="479">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5"/>
            <p:cNvSpPr/>
            <p:nvPr/>
          </p:nvSpPr>
          <p:spPr>
            <a:xfrm>
              <a:off x="6261342" y="2188791"/>
              <a:ext cx="274340" cy="154316"/>
            </a:xfrm>
            <a:custGeom>
              <a:rect b="b" l="l" r="r" t="t"/>
              <a:pathLst>
                <a:path extrusionOk="0" h="5886" w="10464">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5"/>
            <p:cNvSpPr/>
            <p:nvPr/>
          </p:nvSpPr>
          <p:spPr>
            <a:xfrm>
              <a:off x="6261342" y="2225811"/>
              <a:ext cx="274340" cy="117297"/>
            </a:xfrm>
            <a:custGeom>
              <a:rect b="b" l="l" r="r" t="t"/>
              <a:pathLst>
                <a:path extrusionOk="0" h="4474" w="10464">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5"/>
            <p:cNvSpPr/>
            <p:nvPr/>
          </p:nvSpPr>
          <p:spPr>
            <a:xfrm>
              <a:off x="6316897" y="2225811"/>
              <a:ext cx="163152" cy="55188"/>
            </a:xfrm>
            <a:custGeom>
              <a:rect b="b" l="l" r="r" t="t"/>
              <a:pathLst>
                <a:path extrusionOk="0" h="2105" w="6223">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5"/>
            <p:cNvSpPr/>
            <p:nvPr/>
          </p:nvSpPr>
          <p:spPr>
            <a:xfrm>
              <a:off x="6301324" y="2074562"/>
              <a:ext cx="194298" cy="132372"/>
            </a:xfrm>
            <a:custGeom>
              <a:rect b="b" l="l" r="r" t="t"/>
              <a:pathLst>
                <a:path extrusionOk="0" h="5049" w="7411">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5"/>
            <p:cNvSpPr/>
            <p:nvPr/>
          </p:nvSpPr>
          <p:spPr>
            <a:xfrm>
              <a:off x="6300564" y="2074562"/>
              <a:ext cx="160766" cy="131481"/>
            </a:xfrm>
            <a:custGeom>
              <a:rect b="b" l="l" r="r" t="t"/>
              <a:pathLst>
                <a:path extrusionOk="0" h="5015" w="6132">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5"/>
            <p:cNvSpPr/>
            <p:nvPr/>
          </p:nvSpPr>
          <p:spPr>
            <a:xfrm>
              <a:off x="6324212" y="2132109"/>
              <a:ext cx="148522" cy="74274"/>
            </a:xfrm>
            <a:custGeom>
              <a:rect b="b" l="l" r="r" t="t"/>
              <a:pathLst>
                <a:path extrusionOk="0" h="2833" w="5665">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5"/>
            <p:cNvSpPr/>
            <p:nvPr/>
          </p:nvSpPr>
          <p:spPr>
            <a:xfrm>
              <a:off x="6312702"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75"/>
            <p:cNvSpPr/>
            <p:nvPr/>
          </p:nvSpPr>
          <p:spPr>
            <a:xfrm>
              <a:off x="6461303"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75"/>
            <p:cNvSpPr/>
            <p:nvPr/>
          </p:nvSpPr>
          <p:spPr>
            <a:xfrm>
              <a:off x="6336062" y="2213882"/>
              <a:ext cx="62424" cy="50023"/>
            </a:xfrm>
            <a:custGeom>
              <a:rect b="b" l="l" r="r" t="t"/>
              <a:pathLst>
                <a:path extrusionOk="0" h="1908" w="2381">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5"/>
            <p:cNvSpPr/>
            <p:nvPr/>
          </p:nvSpPr>
          <p:spPr>
            <a:xfrm>
              <a:off x="6398460" y="2213882"/>
              <a:ext cx="62398" cy="50023"/>
            </a:xfrm>
            <a:custGeom>
              <a:rect b="b" l="l" r="r" t="t"/>
              <a:pathLst>
                <a:path extrusionOk="0" h="1908" w="238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5"/>
            <p:cNvSpPr/>
            <p:nvPr/>
          </p:nvSpPr>
          <p:spPr>
            <a:xfrm>
              <a:off x="6312702" y="1988804"/>
              <a:ext cx="171515" cy="85784"/>
            </a:xfrm>
            <a:custGeom>
              <a:rect b="b" l="l" r="r" t="t"/>
              <a:pathLst>
                <a:path extrusionOk="0" h="3272" w="6542">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75"/>
            <p:cNvSpPr/>
            <p:nvPr/>
          </p:nvSpPr>
          <p:spPr>
            <a:xfrm>
              <a:off x="6375572" y="2143121"/>
              <a:ext cx="45802" cy="28970"/>
            </a:xfrm>
            <a:custGeom>
              <a:rect b="b" l="l" r="r" t="t"/>
              <a:pathLst>
                <a:path extrusionOk="0" h="1105" w="1747">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5"/>
            <p:cNvSpPr/>
            <p:nvPr/>
          </p:nvSpPr>
          <p:spPr>
            <a:xfrm>
              <a:off x="6312702" y="1988804"/>
              <a:ext cx="72098" cy="85784"/>
            </a:xfrm>
            <a:custGeom>
              <a:rect b="b" l="l" r="r" t="t"/>
              <a:pathLst>
                <a:path extrusionOk="0" h="3272" w="275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5"/>
            <p:cNvSpPr/>
            <p:nvPr/>
          </p:nvSpPr>
          <p:spPr>
            <a:xfrm>
              <a:off x="6314223" y="2051674"/>
              <a:ext cx="168474" cy="17225"/>
            </a:xfrm>
            <a:custGeom>
              <a:rect b="b" l="l" r="r" t="t"/>
              <a:pathLst>
                <a:path extrusionOk="0" h="657" w="6426">
                  <a:moveTo>
                    <a:pt x="175" y="0"/>
                  </a:moveTo>
                  <a:lnTo>
                    <a:pt x="1" y="656"/>
                  </a:lnTo>
                  <a:lnTo>
                    <a:pt x="6426" y="656"/>
                  </a:lnTo>
                  <a:lnTo>
                    <a:pt x="6252"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5"/>
            <p:cNvSpPr/>
            <p:nvPr/>
          </p:nvSpPr>
          <p:spPr>
            <a:xfrm>
              <a:off x="6314223" y="2051674"/>
              <a:ext cx="27476" cy="17225"/>
            </a:xfrm>
            <a:custGeom>
              <a:rect b="b" l="l" r="r" t="t"/>
              <a:pathLst>
                <a:path extrusionOk="0" h="657" w="1048">
                  <a:moveTo>
                    <a:pt x="175" y="0"/>
                  </a:moveTo>
                  <a:lnTo>
                    <a:pt x="1" y="656"/>
                  </a:lnTo>
                  <a:lnTo>
                    <a:pt x="874" y="656"/>
                  </a:lnTo>
                  <a:lnTo>
                    <a:pt x="104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5"/>
            <p:cNvSpPr/>
            <p:nvPr/>
          </p:nvSpPr>
          <p:spPr>
            <a:xfrm>
              <a:off x="6312702" y="2235511"/>
              <a:ext cx="22914" cy="107597"/>
            </a:xfrm>
            <a:custGeom>
              <a:rect b="b" l="l" r="r" t="t"/>
              <a:pathLst>
                <a:path extrusionOk="0" h="4104" w="874">
                  <a:moveTo>
                    <a:pt x="874" y="0"/>
                  </a:moveTo>
                  <a:lnTo>
                    <a:pt x="1" y="257"/>
                  </a:lnTo>
                  <a:lnTo>
                    <a:pt x="1" y="4104"/>
                  </a:lnTo>
                  <a:lnTo>
                    <a:pt x="874" y="4104"/>
                  </a:lnTo>
                  <a:lnTo>
                    <a:pt x="8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75"/>
            <p:cNvSpPr/>
            <p:nvPr/>
          </p:nvSpPr>
          <p:spPr>
            <a:xfrm>
              <a:off x="6461303" y="2235511"/>
              <a:ext cx="22914" cy="107597"/>
            </a:xfrm>
            <a:custGeom>
              <a:rect b="b" l="l" r="r" t="t"/>
              <a:pathLst>
                <a:path extrusionOk="0" h="4104" w="874">
                  <a:moveTo>
                    <a:pt x="1" y="0"/>
                  </a:moveTo>
                  <a:lnTo>
                    <a:pt x="1" y="4104"/>
                  </a:lnTo>
                  <a:lnTo>
                    <a:pt x="874" y="4104"/>
                  </a:lnTo>
                  <a:lnTo>
                    <a:pt x="874" y="257"/>
                  </a:lnTo>
                  <a:lnTo>
                    <a:pt x="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5"/>
            <p:cNvSpPr/>
            <p:nvPr/>
          </p:nvSpPr>
          <p:spPr>
            <a:xfrm>
              <a:off x="6295609"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5"/>
            <p:cNvSpPr/>
            <p:nvPr/>
          </p:nvSpPr>
          <p:spPr>
            <a:xfrm>
              <a:off x="6484191" y="2291721"/>
              <a:ext cx="17120" cy="51386"/>
            </a:xfrm>
            <a:custGeom>
              <a:rect b="b" l="l" r="r" t="t"/>
              <a:pathLst>
                <a:path extrusionOk="0" h="1960" w="653">
                  <a:moveTo>
                    <a:pt x="1" y="0"/>
                  </a:moveTo>
                  <a:lnTo>
                    <a:pt x="1" y="1960"/>
                  </a:lnTo>
                  <a:lnTo>
                    <a:pt x="653" y="1960"/>
                  </a:lnTo>
                  <a:lnTo>
                    <a:pt x="653" y="652"/>
                  </a:lnTo>
                  <a:cubicBezTo>
                    <a:pt x="653" y="290"/>
                    <a:pt x="359"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5"/>
            <p:cNvSpPr/>
            <p:nvPr/>
          </p:nvSpPr>
          <p:spPr>
            <a:xfrm>
              <a:off x="6364167" y="2143121"/>
              <a:ext cx="34319" cy="17199"/>
            </a:xfrm>
            <a:custGeom>
              <a:rect b="b" l="l" r="r" t="t"/>
              <a:pathLst>
                <a:path extrusionOk="0" h="656" w="1309">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5"/>
            <p:cNvSpPr/>
            <p:nvPr/>
          </p:nvSpPr>
          <p:spPr>
            <a:xfrm>
              <a:off x="6398538" y="2143121"/>
              <a:ext cx="34214" cy="17199"/>
            </a:xfrm>
            <a:custGeom>
              <a:rect b="b" l="l" r="r" t="t"/>
              <a:pathLst>
                <a:path extrusionOk="0" h="656" w="1305">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5"/>
            <p:cNvSpPr/>
            <p:nvPr/>
          </p:nvSpPr>
          <p:spPr>
            <a:xfrm>
              <a:off x="6324212" y="2132109"/>
              <a:ext cx="85653" cy="73907"/>
            </a:xfrm>
            <a:custGeom>
              <a:rect b="b" l="l" r="r" t="t"/>
              <a:pathLst>
                <a:path extrusionOk="0" h="2819" w="3267">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5"/>
            <p:cNvSpPr/>
            <p:nvPr/>
          </p:nvSpPr>
          <p:spPr>
            <a:xfrm>
              <a:off x="6255941" y="1983508"/>
              <a:ext cx="284958" cy="364869"/>
            </a:xfrm>
            <a:custGeom>
              <a:rect b="b" l="l" r="r" t="t"/>
              <a:pathLst>
                <a:path extrusionOk="0" h="13917" w="10869">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5"/>
            <p:cNvSpPr/>
            <p:nvPr/>
          </p:nvSpPr>
          <p:spPr>
            <a:xfrm>
              <a:off x="6455981" y="2257717"/>
              <a:ext cx="10671" cy="90660"/>
            </a:xfrm>
            <a:custGeom>
              <a:rect b="b" l="l" r="r" t="t"/>
              <a:pathLst>
                <a:path extrusionOk="0" h="3458" w="407">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75"/>
            <p:cNvSpPr/>
            <p:nvPr/>
          </p:nvSpPr>
          <p:spPr>
            <a:xfrm>
              <a:off x="6391434" y="2269201"/>
              <a:ext cx="12558" cy="10697"/>
            </a:xfrm>
            <a:custGeom>
              <a:rect b="b" l="l" r="r" t="t"/>
              <a:pathLst>
                <a:path extrusionOk="0" h="408" w="479">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5"/>
            <p:cNvSpPr/>
            <p:nvPr/>
          </p:nvSpPr>
          <p:spPr>
            <a:xfrm>
              <a:off x="6391434" y="2303493"/>
              <a:ext cx="12558" cy="10697"/>
            </a:xfrm>
            <a:custGeom>
              <a:rect b="b" l="l" r="r" t="t"/>
              <a:pathLst>
                <a:path extrusionOk="0" h="408" w="479">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5"/>
            <p:cNvSpPr/>
            <p:nvPr/>
          </p:nvSpPr>
          <p:spPr>
            <a:xfrm>
              <a:off x="6385639" y="2172065"/>
              <a:ext cx="23858" cy="10671"/>
            </a:xfrm>
            <a:custGeom>
              <a:rect b="b" l="l" r="r" t="t"/>
              <a:pathLst>
                <a:path extrusionOk="0" h="407" w="91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8" name="Google Shape;14878;p75"/>
          <p:cNvGrpSpPr/>
          <p:nvPr/>
        </p:nvGrpSpPr>
        <p:grpSpPr>
          <a:xfrm>
            <a:off x="6711706" y="2695605"/>
            <a:ext cx="273763" cy="364948"/>
            <a:chOff x="6711706" y="2894855"/>
            <a:chExt cx="273763" cy="364948"/>
          </a:xfrm>
        </p:grpSpPr>
        <p:sp>
          <p:nvSpPr>
            <p:cNvPr id="14879" name="Google Shape;14879;p75"/>
            <p:cNvSpPr/>
            <p:nvPr/>
          </p:nvSpPr>
          <p:spPr>
            <a:xfrm>
              <a:off x="6734857" y="2900177"/>
              <a:ext cx="227542" cy="208980"/>
            </a:xfrm>
            <a:custGeom>
              <a:rect b="b" l="l" r="r" t="t"/>
              <a:pathLst>
                <a:path extrusionOk="0" h="7971" w="8679">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5"/>
            <p:cNvSpPr/>
            <p:nvPr/>
          </p:nvSpPr>
          <p:spPr>
            <a:xfrm>
              <a:off x="6848719" y="2900177"/>
              <a:ext cx="113784" cy="208980"/>
            </a:xfrm>
            <a:custGeom>
              <a:rect b="b" l="l" r="r" t="t"/>
              <a:pathLst>
                <a:path extrusionOk="0" h="7971" w="434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5"/>
            <p:cNvSpPr/>
            <p:nvPr/>
          </p:nvSpPr>
          <p:spPr>
            <a:xfrm>
              <a:off x="6717291" y="3139071"/>
              <a:ext cx="262857" cy="115488"/>
            </a:xfrm>
            <a:custGeom>
              <a:rect b="b" l="l" r="r" t="t"/>
              <a:pathLst>
                <a:path extrusionOk="0" h="4405" w="10026">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5"/>
            <p:cNvSpPr/>
            <p:nvPr/>
          </p:nvSpPr>
          <p:spPr>
            <a:xfrm>
              <a:off x="6882907" y="3128610"/>
              <a:ext cx="105" cy="131"/>
            </a:xfrm>
            <a:custGeom>
              <a:rect b="b" l="l" r="r" t="t"/>
              <a:pathLst>
                <a:path extrusionOk="0" h="5" w="4">
                  <a:moveTo>
                    <a:pt x="4" y="1"/>
                  </a:moveTo>
                  <a:lnTo>
                    <a:pt x="0" y="5"/>
                  </a:lnTo>
                  <a:lnTo>
                    <a:pt x="4" y="5"/>
                  </a:lnTo>
                  <a:lnTo>
                    <a:pt x="4"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75"/>
            <p:cNvSpPr/>
            <p:nvPr/>
          </p:nvSpPr>
          <p:spPr>
            <a:xfrm>
              <a:off x="6814348" y="3128610"/>
              <a:ext cx="26" cy="131"/>
            </a:xfrm>
            <a:custGeom>
              <a:rect b="b" l="l" r="r" t="t"/>
              <a:pathLst>
                <a:path extrusionOk="0" h="5" w="1">
                  <a:moveTo>
                    <a:pt x="0" y="1"/>
                  </a:moveTo>
                  <a:lnTo>
                    <a:pt x="0" y="5"/>
                  </a:lnTo>
                  <a:lnTo>
                    <a:pt x="0" y="5"/>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75"/>
            <p:cNvSpPr/>
            <p:nvPr/>
          </p:nvSpPr>
          <p:spPr>
            <a:xfrm>
              <a:off x="6814348" y="3100138"/>
              <a:ext cx="68585" cy="80068"/>
            </a:xfrm>
            <a:custGeom>
              <a:rect b="b" l="l" r="r" t="t"/>
              <a:pathLst>
                <a:path extrusionOk="0" h="3054" w="2616">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5"/>
            <p:cNvSpPr/>
            <p:nvPr/>
          </p:nvSpPr>
          <p:spPr>
            <a:xfrm>
              <a:off x="6814348" y="3100243"/>
              <a:ext cx="68585" cy="34240"/>
            </a:xfrm>
            <a:custGeom>
              <a:rect b="b" l="l" r="r" t="t"/>
              <a:pathLst>
                <a:path extrusionOk="0" h="1306" w="2616">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5"/>
            <p:cNvSpPr/>
            <p:nvPr/>
          </p:nvSpPr>
          <p:spPr>
            <a:xfrm>
              <a:off x="6751478" y="2940133"/>
              <a:ext cx="194298" cy="177204"/>
            </a:xfrm>
            <a:custGeom>
              <a:rect b="b" l="l" r="r" t="t"/>
              <a:pathLst>
                <a:path extrusionOk="0" h="6759" w="7411">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5"/>
            <p:cNvSpPr/>
            <p:nvPr/>
          </p:nvSpPr>
          <p:spPr>
            <a:xfrm>
              <a:off x="6750718" y="2940237"/>
              <a:ext cx="140001" cy="177152"/>
            </a:xfrm>
            <a:custGeom>
              <a:rect b="b" l="l" r="r" t="t"/>
              <a:pathLst>
                <a:path extrusionOk="0" h="6757" w="534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5"/>
            <p:cNvSpPr/>
            <p:nvPr/>
          </p:nvSpPr>
          <p:spPr>
            <a:xfrm>
              <a:off x="6751478" y="2900177"/>
              <a:ext cx="137327" cy="120024"/>
            </a:xfrm>
            <a:custGeom>
              <a:rect b="b" l="l" r="r" t="t"/>
              <a:pathLst>
                <a:path extrusionOk="0" h="4578" w="5238">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5"/>
            <p:cNvSpPr/>
            <p:nvPr/>
          </p:nvSpPr>
          <p:spPr>
            <a:xfrm>
              <a:off x="6767917" y="3139071"/>
              <a:ext cx="161526" cy="87357"/>
            </a:xfrm>
            <a:custGeom>
              <a:rect b="b" l="l" r="r" t="t"/>
              <a:pathLst>
                <a:path extrusionOk="0" h="3332" w="6161">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75"/>
            <p:cNvSpPr/>
            <p:nvPr/>
          </p:nvSpPr>
          <p:spPr>
            <a:xfrm>
              <a:off x="6784067" y="3128610"/>
              <a:ext cx="129252" cy="80671"/>
            </a:xfrm>
            <a:custGeom>
              <a:rect b="b" l="l" r="r" t="t"/>
              <a:pathLst>
                <a:path extrusionOk="0" h="3077" w="493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5"/>
            <p:cNvSpPr/>
            <p:nvPr/>
          </p:nvSpPr>
          <p:spPr>
            <a:xfrm>
              <a:off x="6711706" y="2894855"/>
              <a:ext cx="273763" cy="364948"/>
            </a:xfrm>
            <a:custGeom>
              <a:rect b="b" l="l" r="r" t="t"/>
              <a:pathLst>
                <a:path extrusionOk="0" h="13920" w="10442">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5"/>
            <p:cNvSpPr/>
            <p:nvPr/>
          </p:nvSpPr>
          <p:spPr>
            <a:xfrm>
              <a:off x="6823865" y="3066186"/>
              <a:ext cx="49604" cy="16517"/>
            </a:xfrm>
            <a:custGeom>
              <a:rect b="b" l="l" r="r" t="t"/>
              <a:pathLst>
                <a:path extrusionOk="0" h="630" w="1892">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75"/>
            <p:cNvSpPr/>
            <p:nvPr/>
          </p:nvSpPr>
          <p:spPr>
            <a:xfrm>
              <a:off x="6809026" y="3026178"/>
              <a:ext cx="10671" cy="16360"/>
            </a:xfrm>
            <a:custGeom>
              <a:rect b="b" l="l" r="r" t="t"/>
              <a:pathLst>
                <a:path extrusionOk="0" h="624"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5"/>
            <p:cNvSpPr/>
            <p:nvPr/>
          </p:nvSpPr>
          <p:spPr>
            <a:xfrm>
              <a:off x="6877585"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5"/>
            <p:cNvSpPr/>
            <p:nvPr/>
          </p:nvSpPr>
          <p:spPr>
            <a:xfrm>
              <a:off x="6801528" y="3009085"/>
              <a:ext cx="25667" cy="10644"/>
            </a:xfrm>
            <a:custGeom>
              <a:rect b="b" l="l" r="r" t="t"/>
              <a:pathLst>
                <a:path extrusionOk="0" h="406"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5"/>
            <p:cNvSpPr/>
            <p:nvPr/>
          </p:nvSpPr>
          <p:spPr>
            <a:xfrm>
              <a:off x="6871895" y="3009085"/>
              <a:ext cx="23937" cy="10644"/>
            </a:xfrm>
            <a:custGeom>
              <a:rect b="b" l="l" r="r" t="t"/>
              <a:pathLst>
                <a:path extrusionOk="0" h="406" w="913">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7" name="Google Shape;14897;p75"/>
          <p:cNvGrpSpPr/>
          <p:nvPr/>
        </p:nvGrpSpPr>
        <p:grpSpPr>
          <a:xfrm>
            <a:off x="7611753" y="1314152"/>
            <a:ext cx="273501" cy="364974"/>
            <a:chOff x="7611753" y="1513402"/>
            <a:chExt cx="273501" cy="364974"/>
          </a:xfrm>
        </p:grpSpPr>
        <p:sp>
          <p:nvSpPr>
            <p:cNvPr id="14898" name="Google Shape;14898;p75"/>
            <p:cNvSpPr/>
            <p:nvPr/>
          </p:nvSpPr>
          <p:spPr>
            <a:xfrm>
              <a:off x="7617259" y="1718214"/>
              <a:ext cx="262857" cy="154316"/>
            </a:xfrm>
            <a:custGeom>
              <a:rect b="b" l="l" r="r" t="t"/>
              <a:pathLst>
                <a:path extrusionOk="0" h="5886" w="10026">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5"/>
            <p:cNvSpPr/>
            <p:nvPr/>
          </p:nvSpPr>
          <p:spPr>
            <a:xfrm>
              <a:off x="7636922" y="1518698"/>
              <a:ext cx="223635" cy="239602"/>
            </a:xfrm>
            <a:custGeom>
              <a:rect b="b" l="l" r="r" t="t"/>
              <a:pathLst>
                <a:path extrusionOk="0" h="9139" w="853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5"/>
            <p:cNvSpPr/>
            <p:nvPr/>
          </p:nvSpPr>
          <p:spPr>
            <a:xfrm>
              <a:off x="7651551" y="1723981"/>
              <a:ext cx="194377" cy="102877"/>
            </a:xfrm>
            <a:custGeom>
              <a:rect b="b" l="l" r="r" t="t"/>
              <a:pathLst>
                <a:path extrusionOk="0" h="3924" w="7414">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5"/>
            <p:cNvSpPr/>
            <p:nvPr/>
          </p:nvSpPr>
          <p:spPr>
            <a:xfrm>
              <a:off x="7670061" y="1741075"/>
              <a:ext cx="157357" cy="65072"/>
            </a:xfrm>
            <a:custGeom>
              <a:rect b="b" l="l" r="r" t="t"/>
              <a:pathLst>
                <a:path extrusionOk="0" h="2482" w="6002">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5"/>
            <p:cNvSpPr/>
            <p:nvPr/>
          </p:nvSpPr>
          <p:spPr>
            <a:xfrm>
              <a:off x="7703016" y="1518698"/>
              <a:ext cx="142073" cy="85312"/>
            </a:xfrm>
            <a:custGeom>
              <a:rect b="b" l="l" r="r" t="t"/>
              <a:pathLst>
                <a:path extrusionOk="0" h="3254" w="5419">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75"/>
            <p:cNvSpPr/>
            <p:nvPr/>
          </p:nvSpPr>
          <p:spPr>
            <a:xfrm>
              <a:off x="7697589" y="1718214"/>
              <a:ext cx="102196" cy="88038"/>
            </a:xfrm>
            <a:custGeom>
              <a:rect b="b" l="l" r="r" t="t"/>
              <a:pathLst>
                <a:path extrusionOk="0" h="3358" w="3898">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75"/>
            <p:cNvSpPr/>
            <p:nvPr/>
          </p:nvSpPr>
          <p:spPr>
            <a:xfrm>
              <a:off x="7714395" y="1718214"/>
              <a:ext cx="68585" cy="34397"/>
            </a:xfrm>
            <a:custGeom>
              <a:rect b="b" l="l" r="r" t="t"/>
              <a:pathLst>
                <a:path extrusionOk="0" h="1312" w="2616">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5"/>
            <p:cNvSpPr/>
            <p:nvPr/>
          </p:nvSpPr>
          <p:spPr>
            <a:xfrm>
              <a:off x="7674413" y="1591635"/>
              <a:ext cx="148627" cy="143777"/>
            </a:xfrm>
            <a:custGeom>
              <a:rect b="b" l="l" r="r" t="t"/>
              <a:pathLst>
                <a:path extrusionOk="0" h="5484" w="5669">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5"/>
            <p:cNvSpPr/>
            <p:nvPr/>
          </p:nvSpPr>
          <p:spPr>
            <a:xfrm>
              <a:off x="7674334" y="1586785"/>
              <a:ext cx="125818" cy="148601"/>
            </a:xfrm>
            <a:custGeom>
              <a:rect b="b" l="l" r="r" t="t"/>
              <a:pathLst>
                <a:path extrusionOk="0" h="5668" w="4799">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5"/>
            <p:cNvSpPr/>
            <p:nvPr/>
          </p:nvSpPr>
          <p:spPr>
            <a:xfrm>
              <a:off x="7722942" y="1681561"/>
              <a:ext cx="51491" cy="22888"/>
            </a:xfrm>
            <a:custGeom>
              <a:rect b="b" l="l" r="r" t="t"/>
              <a:pathLst>
                <a:path extrusionOk="0" h="873" w="1964">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5"/>
            <p:cNvSpPr/>
            <p:nvPr/>
          </p:nvSpPr>
          <p:spPr>
            <a:xfrm>
              <a:off x="7709073" y="1644778"/>
              <a:ext cx="10775" cy="16412"/>
            </a:xfrm>
            <a:custGeom>
              <a:rect b="b" l="l" r="r" t="t"/>
              <a:pathLst>
                <a:path extrusionOk="0" h="626" w="411">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5"/>
            <p:cNvSpPr/>
            <p:nvPr/>
          </p:nvSpPr>
          <p:spPr>
            <a:xfrm>
              <a:off x="7777631" y="1644805"/>
              <a:ext cx="10671" cy="16386"/>
            </a:xfrm>
            <a:custGeom>
              <a:rect b="b" l="l" r="r" t="t"/>
              <a:pathLst>
                <a:path extrusionOk="0" h="625" w="407">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5"/>
            <p:cNvSpPr/>
            <p:nvPr/>
          </p:nvSpPr>
          <p:spPr>
            <a:xfrm>
              <a:off x="7611753" y="1513402"/>
              <a:ext cx="273501" cy="364974"/>
            </a:xfrm>
            <a:custGeom>
              <a:rect b="b" l="l" r="r" t="t"/>
              <a:pathLst>
                <a:path extrusionOk="0" h="13921" w="10432">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5"/>
            <p:cNvSpPr/>
            <p:nvPr/>
          </p:nvSpPr>
          <p:spPr>
            <a:xfrm>
              <a:off x="7703383" y="1627134"/>
              <a:ext cx="23858" cy="10775"/>
            </a:xfrm>
            <a:custGeom>
              <a:rect b="b" l="l" r="r" t="t"/>
              <a:pathLst>
                <a:path extrusionOk="0" h="411" w="91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75"/>
            <p:cNvSpPr/>
            <p:nvPr/>
          </p:nvSpPr>
          <p:spPr>
            <a:xfrm>
              <a:off x="7770133" y="1627239"/>
              <a:ext cx="25667" cy="10671"/>
            </a:xfrm>
            <a:custGeom>
              <a:rect b="b" l="l" r="r" t="t"/>
              <a:pathLst>
                <a:path extrusionOk="0" h="407" w="979">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75"/>
            <p:cNvSpPr/>
            <p:nvPr/>
          </p:nvSpPr>
          <p:spPr>
            <a:xfrm>
              <a:off x="7717620" y="1676239"/>
              <a:ext cx="62214" cy="33532"/>
            </a:xfrm>
            <a:custGeom>
              <a:rect b="b" l="l" r="r" t="t"/>
              <a:pathLst>
                <a:path extrusionOk="0" h="1279" w="2373">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4" name="Google Shape;14914;p75"/>
          <p:cNvGrpSpPr/>
          <p:nvPr/>
        </p:nvGrpSpPr>
        <p:grpSpPr>
          <a:xfrm>
            <a:off x="6711706" y="4086837"/>
            <a:ext cx="273580" cy="365052"/>
            <a:chOff x="6711706" y="4286087"/>
            <a:chExt cx="273580" cy="365052"/>
          </a:xfrm>
        </p:grpSpPr>
        <p:sp>
          <p:nvSpPr>
            <p:cNvPr id="14915" name="Google Shape;14915;p75"/>
            <p:cNvSpPr/>
            <p:nvPr/>
          </p:nvSpPr>
          <p:spPr>
            <a:xfrm>
              <a:off x="6751400" y="4291409"/>
              <a:ext cx="194298" cy="131428"/>
            </a:xfrm>
            <a:custGeom>
              <a:rect b="b" l="l" r="r" t="t"/>
              <a:pathLst>
                <a:path extrusionOk="0" h="5013" w="7411">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5"/>
            <p:cNvSpPr/>
            <p:nvPr/>
          </p:nvSpPr>
          <p:spPr>
            <a:xfrm>
              <a:off x="6748149" y="4441714"/>
              <a:ext cx="37648" cy="119657"/>
            </a:xfrm>
            <a:custGeom>
              <a:rect b="b" l="l" r="r" t="t"/>
              <a:pathLst>
                <a:path extrusionOk="0" h="4564" w="1436">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5"/>
            <p:cNvSpPr/>
            <p:nvPr/>
          </p:nvSpPr>
          <p:spPr>
            <a:xfrm>
              <a:off x="6911379" y="4441714"/>
              <a:ext cx="37543" cy="119657"/>
            </a:xfrm>
            <a:custGeom>
              <a:rect b="b" l="l" r="r" t="t"/>
              <a:pathLst>
                <a:path extrusionOk="0" h="4564" w="1432">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5"/>
            <p:cNvSpPr/>
            <p:nvPr/>
          </p:nvSpPr>
          <p:spPr>
            <a:xfrm>
              <a:off x="6717107" y="4479991"/>
              <a:ext cx="262857" cy="165721"/>
            </a:xfrm>
            <a:custGeom>
              <a:rect b="b" l="l" r="r" t="t"/>
              <a:pathLst>
                <a:path extrusionOk="0" h="6321" w="10026">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5"/>
            <p:cNvSpPr/>
            <p:nvPr/>
          </p:nvSpPr>
          <p:spPr>
            <a:xfrm>
              <a:off x="6717107" y="4552797"/>
              <a:ext cx="262857" cy="92915"/>
            </a:xfrm>
            <a:custGeom>
              <a:rect b="b" l="l" r="r" t="t"/>
              <a:pathLst>
                <a:path extrusionOk="0" h="3544" w="10026">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5"/>
            <p:cNvSpPr/>
            <p:nvPr/>
          </p:nvSpPr>
          <p:spPr>
            <a:xfrm>
              <a:off x="6814243" y="4491370"/>
              <a:ext cx="68585" cy="34345"/>
            </a:xfrm>
            <a:custGeom>
              <a:rect b="b" l="l" r="r" t="t"/>
              <a:pathLst>
                <a:path extrusionOk="0" h="1310" w="2616">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5"/>
            <p:cNvSpPr/>
            <p:nvPr/>
          </p:nvSpPr>
          <p:spPr>
            <a:xfrm>
              <a:off x="6751400" y="4359679"/>
              <a:ext cx="194298" cy="148994"/>
            </a:xfrm>
            <a:custGeom>
              <a:rect b="b" l="l" r="r" t="t"/>
              <a:pathLst>
                <a:path extrusionOk="0" h="5683" w="7411">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5"/>
            <p:cNvSpPr/>
            <p:nvPr/>
          </p:nvSpPr>
          <p:spPr>
            <a:xfrm>
              <a:off x="6882802" y="4519763"/>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5"/>
            <p:cNvSpPr/>
            <p:nvPr/>
          </p:nvSpPr>
          <p:spPr>
            <a:xfrm>
              <a:off x="6814243" y="4519763"/>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5"/>
            <p:cNvSpPr/>
            <p:nvPr/>
          </p:nvSpPr>
          <p:spPr>
            <a:xfrm>
              <a:off x="6822790" y="4449028"/>
              <a:ext cx="51491" cy="22914"/>
            </a:xfrm>
            <a:custGeom>
              <a:rect b="b" l="l" r="r" t="t"/>
              <a:pathLst>
                <a:path extrusionOk="0" h="874" w="1964">
                  <a:moveTo>
                    <a:pt x="1" y="0"/>
                  </a:moveTo>
                  <a:cubicBezTo>
                    <a:pt x="1" y="482"/>
                    <a:pt x="443"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5"/>
            <p:cNvSpPr/>
            <p:nvPr/>
          </p:nvSpPr>
          <p:spPr>
            <a:xfrm>
              <a:off x="6752816" y="4552797"/>
              <a:ext cx="191440" cy="92915"/>
            </a:xfrm>
            <a:custGeom>
              <a:rect b="b" l="l" r="r" t="t"/>
              <a:pathLst>
                <a:path extrusionOk="0" h="3544" w="7302">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5"/>
            <p:cNvSpPr/>
            <p:nvPr/>
          </p:nvSpPr>
          <p:spPr>
            <a:xfrm>
              <a:off x="6769254" y="4548917"/>
              <a:ext cx="158590" cy="79701"/>
            </a:xfrm>
            <a:custGeom>
              <a:rect b="b" l="l" r="r" t="t"/>
              <a:pathLst>
                <a:path extrusionOk="0" h="3040" w="6049">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75"/>
            <p:cNvSpPr/>
            <p:nvPr/>
          </p:nvSpPr>
          <p:spPr>
            <a:xfrm>
              <a:off x="6750535" y="4359600"/>
              <a:ext cx="166586" cy="149046"/>
            </a:xfrm>
            <a:custGeom>
              <a:rect b="b" l="l" r="r" t="t"/>
              <a:pathLst>
                <a:path extrusionOk="0" h="5685" w="6354">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75"/>
            <p:cNvSpPr/>
            <p:nvPr/>
          </p:nvSpPr>
          <p:spPr>
            <a:xfrm>
              <a:off x="6844760" y="4293113"/>
              <a:ext cx="100937" cy="101147"/>
            </a:xfrm>
            <a:custGeom>
              <a:rect b="b" l="l" r="r" t="t"/>
              <a:pathLst>
                <a:path extrusionOk="0" h="3858" w="385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75"/>
            <p:cNvSpPr/>
            <p:nvPr/>
          </p:nvSpPr>
          <p:spPr>
            <a:xfrm>
              <a:off x="6808921" y="4412245"/>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75"/>
            <p:cNvSpPr/>
            <p:nvPr/>
          </p:nvSpPr>
          <p:spPr>
            <a:xfrm>
              <a:off x="6877480" y="4412271"/>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5"/>
            <p:cNvSpPr/>
            <p:nvPr/>
          </p:nvSpPr>
          <p:spPr>
            <a:xfrm>
              <a:off x="6711706" y="4286087"/>
              <a:ext cx="273580" cy="365052"/>
            </a:xfrm>
            <a:custGeom>
              <a:rect b="b" l="l" r="r" t="t"/>
              <a:pathLst>
                <a:path extrusionOk="0" h="13924" w="10435">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75"/>
            <p:cNvSpPr/>
            <p:nvPr/>
          </p:nvSpPr>
          <p:spPr>
            <a:xfrm>
              <a:off x="6817468" y="4443706"/>
              <a:ext cx="62135" cy="33558"/>
            </a:xfrm>
            <a:custGeom>
              <a:rect b="b" l="l" r="r" t="t"/>
              <a:pathLst>
                <a:path extrusionOk="0" h="1280" w="237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3" name="Google Shape;14933;p75"/>
          <p:cNvGrpSpPr/>
          <p:nvPr/>
        </p:nvGrpSpPr>
        <p:grpSpPr>
          <a:xfrm>
            <a:off x="8058499" y="4086837"/>
            <a:ext cx="280606" cy="365052"/>
            <a:chOff x="8058499" y="4286087"/>
            <a:chExt cx="280606" cy="365052"/>
          </a:xfrm>
        </p:grpSpPr>
        <p:sp>
          <p:nvSpPr>
            <p:cNvPr id="14934" name="Google Shape;14934;p75"/>
            <p:cNvSpPr/>
            <p:nvPr/>
          </p:nvSpPr>
          <p:spPr>
            <a:xfrm>
              <a:off x="8075016" y="4291409"/>
              <a:ext cx="247493" cy="196867"/>
            </a:xfrm>
            <a:custGeom>
              <a:rect b="b" l="l" r="r" t="t"/>
              <a:pathLst>
                <a:path extrusionOk="0" h="7509" w="944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5"/>
            <p:cNvSpPr/>
            <p:nvPr/>
          </p:nvSpPr>
          <p:spPr>
            <a:xfrm>
              <a:off x="8063822" y="4493834"/>
              <a:ext cx="269988" cy="151878"/>
            </a:xfrm>
            <a:custGeom>
              <a:rect b="b" l="l" r="r" t="t"/>
              <a:pathLst>
                <a:path extrusionOk="0" h="5793" w="10298">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5"/>
            <p:cNvSpPr/>
            <p:nvPr/>
          </p:nvSpPr>
          <p:spPr>
            <a:xfrm>
              <a:off x="8159437" y="4493834"/>
              <a:ext cx="78731" cy="28158"/>
            </a:xfrm>
            <a:custGeom>
              <a:rect b="b" l="l" r="r" t="t"/>
              <a:pathLst>
                <a:path extrusionOk="0" h="1074" w="3003">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5"/>
            <p:cNvSpPr/>
            <p:nvPr/>
          </p:nvSpPr>
          <p:spPr>
            <a:xfrm>
              <a:off x="8103122" y="4358919"/>
              <a:ext cx="191283" cy="146241"/>
            </a:xfrm>
            <a:custGeom>
              <a:rect b="b" l="l" r="r" t="t"/>
              <a:pathLst>
                <a:path extrusionOk="0" h="5578" w="7296">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75"/>
            <p:cNvSpPr/>
            <p:nvPr/>
          </p:nvSpPr>
          <p:spPr>
            <a:xfrm>
              <a:off x="8103122" y="4358814"/>
              <a:ext cx="146346" cy="146346"/>
            </a:xfrm>
            <a:custGeom>
              <a:rect b="b" l="l" r="r" t="t"/>
              <a:pathLst>
                <a:path extrusionOk="0" h="5582" w="5582">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75"/>
            <p:cNvSpPr/>
            <p:nvPr/>
          </p:nvSpPr>
          <p:spPr>
            <a:xfrm>
              <a:off x="8238168" y="4521939"/>
              <a:ext cx="95641" cy="123773"/>
            </a:xfrm>
            <a:custGeom>
              <a:rect b="b" l="l" r="r" t="t"/>
              <a:pathLst>
                <a:path extrusionOk="0" h="4721" w="3648">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5"/>
            <p:cNvSpPr/>
            <p:nvPr/>
          </p:nvSpPr>
          <p:spPr>
            <a:xfrm>
              <a:off x="8238168" y="4520628"/>
              <a:ext cx="44360" cy="125084"/>
            </a:xfrm>
            <a:custGeom>
              <a:rect b="b" l="l" r="r" t="t"/>
              <a:pathLst>
                <a:path extrusionOk="0" h="4771" w="1692">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5"/>
            <p:cNvSpPr/>
            <p:nvPr/>
          </p:nvSpPr>
          <p:spPr>
            <a:xfrm>
              <a:off x="8063822" y="4521939"/>
              <a:ext cx="95641" cy="123773"/>
            </a:xfrm>
            <a:custGeom>
              <a:rect b="b" l="l" r="r" t="t"/>
              <a:pathLst>
                <a:path extrusionOk="0" h="4721" w="3648">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75"/>
            <p:cNvSpPr/>
            <p:nvPr/>
          </p:nvSpPr>
          <p:spPr>
            <a:xfrm>
              <a:off x="8114998" y="4520628"/>
              <a:ext cx="44465" cy="125084"/>
            </a:xfrm>
            <a:custGeom>
              <a:rect b="b" l="l" r="r" t="t"/>
              <a:pathLst>
                <a:path extrusionOk="0" h="4771" w="1696">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5"/>
            <p:cNvSpPr/>
            <p:nvPr/>
          </p:nvSpPr>
          <p:spPr>
            <a:xfrm>
              <a:off x="8159437" y="4564097"/>
              <a:ext cx="78731" cy="81615"/>
            </a:xfrm>
            <a:custGeom>
              <a:rect b="b" l="l" r="r" t="t"/>
              <a:pathLst>
                <a:path extrusionOk="0" h="3113" w="3003">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5"/>
            <p:cNvSpPr/>
            <p:nvPr/>
          </p:nvSpPr>
          <p:spPr>
            <a:xfrm>
              <a:off x="8159437" y="4548052"/>
              <a:ext cx="78731" cy="41450"/>
            </a:xfrm>
            <a:custGeom>
              <a:rect b="b" l="l" r="r" t="t"/>
              <a:pathLst>
                <a:path extrusionOk="0" h="1581" w="3003">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5"/>
            <p:cNvSpPr/>
            <p:nvPr/>
          </p:nvSpPr>
          <p:spPr>
            <a:xfrm>
              <a:off x="8142527" y="4409519"/>
              <a:ext cx="45042" cy="32248"/>
            </a:xfrm>
            <a:custGeom>
              <a:rect b="b" l="l" r="r" t="t"/>
              <a:pathLst>
                <a:path extrusionOk="0" h="1230" w="1718">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75"/>
            <p:cNvSpPr/>
            <p:nvPr/>
          </p:nvSpPr>
          <p:spPr>
            <a:xfrm>
              <a:off x="8210037" y="4409519"/>
              <a:ext cx="45042" cy="32248"/>
            </a:xfrm>
            <a:custGeom>
              <a:rect b="b" l="l" r="r" t="t"/>
              <a:pathLst>
                <a:path extrusionOk="0" h="1230" w="1718">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75"/>
            <p:cNvSpPr/>
            <p:nvPr/>
          </p:nvSpPr>
          <p:spPr>
            <a:xfrm>
              <a:off x="8174276" y="4454691"/>
              <a:ext cx="49079" cy="16386"/>
            </a:xfrm>
            <a:custGeom>
              <a:rect b="b" l="l" r="r" t="t"/>
              <a:pathLst>
                <a:path extrusionOk="0" h="625" w="1872">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5"/>
            <p:cNvSpPr/>
            <p:nvPr/>
          </p:nvSpPr>
          <p:spPr>
            <a:xfrm>
              <a:off x="8154115" y="4606648"/>
              <a:ext cx="10671" cy="44386"/>
            </a:xfrm>
            <a:custGeom>
              <a:rect b="b" l="l" r="r" t="t"/>
              <a:pathLst>
                <a:path extrusionOk="0" h="1693" w="407">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5"/>
            <p:cNvSpPr/>
            <p:nvPr/>
          </p:nvSpPr>
          <p:spPr>
            <a:xfrm>
              <a:off x="8135133" y="4404118"/>
              <a:ext cx="127365" cy="43023"/>
            </a:xfrm>
            <a:custGeom>
              <a:rect b="b" l="l" r="r" t="t"/>
              <a:pathLst>
                <a:path extrusionOk="0" h="1641" w="4858">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75"/>
            <p:cNvSpPr/>
            <p:nvPr/>
          </p:nvSpPr>
          <p:spPr>
            <a:xfrm>
              <a:off x="8058499" y="4286087"/>
              <a:ext cx="280606" cy="365052"/>
            </a:xfrm>
            <a:custGeom>
              <a:rect b="b" l="l" r="r" t="t"/>
              <a:pathLst>
                <a:path extrusionOk="0" h="13924" w="10703">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1" name="Google Shape;14951;p75"/>
          <p:cNvGrpSpPr/>
          <p:nvPr/>
        </p:nvGrpSpPr>
        <p:grpSpPr>
          <a:xfrm>
            <a:off x="6711785" y="3598300"/>
            <a:ext cx="273606" cy="365052"/>
            <a:chOff x="6711785" y="3797550"/>
            <a:chExt cx="273606" cy="365052"/>
          </a:xfrm>
        </p:grpSpPr>
        <p:sp>
          <p:nvSpPr>
            <p:cNvPr id="14952" name="Google Shape;14952;p75"/>
            <p:cNvSpPr/>
            <p:nvPr/>
          </p:nvSpPr>
          <p:spPr>
            <a:xfrm>
              <a:off x="6751400" y="3802977"/>
              <a:ext cx="194298" cy="256774"/>
            </a:xfrm>
            <a:custGeom>
              <a:rect b="b" l="l" r="r" t="t"/>
              <a:pathLst>
                <a:path extrusionOk="0" h="9794" w="7411">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5"/>
            <p:cNvSpPr/>
            <p:nvPr/>
          </p:nvSpPr>
          <p:spPr>
            <a:xfrm>
              <a:off x="6751400" y="3802977"/>
              <a:ext cx="97162" cy="256774"/>
            </a:xfrm>
            <a:custGeom>
              <a:rect b="b" l="l" r="r" t="t"/>
              <a:pathLst>
                <a:path extrusionOk="0" h="9794" w="3706">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5"/>
            <p:cNvSpPr/>
            <p:nvPr/>
          </p:nvSpPr>
          <p:spPr>
            <a:xfrm>
              <a:off x="6717107" y="4002938"/>
              <a:ext cx="262857" cy="154316"/>
            </a:xfrm>
            <a:custGeom>
              <a:rect b="b" l="l" r="r" t="t"/>
              <a:pathLst>
                <a:path extrusionOk="0" h="5886" w="10026">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5"/>
            <p:cNvSpPr/>
            <p:nvPr/>
          </p:nvSpPr>
          <p:spPr>
            <a:xfrm>
              <a:off x="6717107" y="4063238"/>
              <a:ext cx="262857" cy="94016"/>
            </a:xfrm>
            <a:custGeom>
              <a:rect b="b" l="l" r="r" t="t"/>
              <a:pathLst>
                <a:path extrusionOk="0" h="3586" w="10026">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75"/>
            <p:cNvSpPr/>
            <p:nvPr/>
          </p:nvSpPr>
          <p:spPr>
            <a:xfrm>
              <a:off x="6767524" y="4063238"/>
              <a:ext cx="162024" cy="65439"/>
            </a:xfrm>
            <a:custGeom>
              <a:rect b="b" l="l" r="r" t="t"/>
              <a:pathLst>
                <a:path extrusionOk="0" h="2496" w="618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75"/>
            <p:cNvSpPr/>
            <p:nvPr/>
          </p:nvSpPr>
          <p:spPr>
            <a:xfrm>
              <a:off x="6814243" y="4002938"/>
              <a:ext cx="68585" cy="34319"/>
            </a:xfrm>
            <a:custGeom>
              <a:rect b="b" l="l" r="r" t="t"/>
              <a:pathLst>
                <a:path extrusionOk="0" h="1309" w="2616">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5"/>
            <p:cNvSpPr/>
            <p:nvPr/>
          </p:nvSpPr>
          <p:spPr>
            <a:xfrm>
              <a:off x="6751400" y="3871431"/>
              <a:ext cx="194298" cy="148732"/>
            </a:xfrm>
            <a:custGeom>
              <a:rect b="b" l="l" r="r" t="t"/>
              <a:pathLst>
                <a:path extrusionOk="0" h="5673" w="7411">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75"/>
            <p:cNvSpPr/>
            <p:nvPr/>
          </p:nvSpPr>
          <p:spPr>
            <a:xfrm>
              <a:off x="6882802" y="4020031"/>
              <a:ext cx="62896" cy="137222"/>
            </a:xfrm>
            <a:custGeom>
              <a:rect b="b" l="l" r="r" t="t"/>
              <a:pathLst>
                <a:path extrusionOk="0" h="5234" w="2399">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5"/>
            <p:cNvSpPr/>
            <p:nvPr/>
          </p:nvSpPr>
          <p:spPr>
            <a:xfrm>
              <a:off x="6750535" y="3871431"/>
              <a:ext cx="195163" cy="148653"/>
            </a:xfrm>
            <a:custGeom>
              <a:rect b="b" l="l" r="r" t="t"/>
              <a:pathLst>
                <a:path extrusionOk="0" h="5670" w="7444">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75"/>
            <p:cNvSpPr/>
            <p:nvPr/>
          </p:nvSpPr>
          <p:spPr>
            <a:xfrm>
              <a:off x="6792981" y="3802977"/>
              <a:ext cx="152717" cy="119945"/>
            </a:xfrm>
            <a:custGeom>
              <a:rect b="b" l="l" r="r" t="t"/>
              <a:pathLst>
                <a:path extrusionOk="0" h="4575" w="5825">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75"/>
            <p:cNvSpPr/>
            <p:nvPr/>
          </p:nvSpPr>
          <p:spPr>
            <a:xfrm>
              <a:off x="6808921"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5"/>
            <p:cNvSpPr/>
            <p:nvPr/>
          </p:nvSpPr>
          <p:spPr>
            <a:xfrm>
              <a:off x="6877480"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5"/>
            <p:cNvSpPr/>
            <p:nvPr/>
          </p:nvSpPr>
          <p:spPr>
            <a:xfrm>
              <a:off x="6823681" y="3963166"/>
              <a:ext cx="49708" cy="16543"/>
            </a:xfrm>
            <a:custGeom>
              <a:rect b="b" l="l" r="r" t="t"/>
              <a:pathLst>
                <a:path extrusionOk="0" h="631" w="1896">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5"/>
            <p:cNvSpPr/>
            <p:nvPr/>
          </p:nvSpPr>
          <p:spPr>
            <a:xfrm>
              <a:off x="6711785" y="3797550"/>
              <a:ext cx="273606" cy="365052"/>
            </a:xfrm>
            <a:custGeom>
              <a:rect b="b" l="l" r="r" t="t"/>
              <a:pathLst>
                <a:path extrusionOk="0" h="13924" w="10436">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75"/>
            <p:cNvSpPr/>
            <p:nvPr/>
          </p:nvSpPr>
          <p:spPr>
            <a:xfrm>
              <a:off x="6795078" y="3900348"/>
              <a:ext cx="32667" cy="16543"/>
            </a:xfrm>
            <a:custGeom>
              <a:rect b="b" l="l" r="r" t="t"/>
              <a:pathLst>
                <a:path extrusionOk="0" h="631" w="1246">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7" name="Google Shape;14967;p75"/>
          <p:cNvGrpSpPr/>
          <p:nvPr/>
        </p:nvGrpSpPr>
        <p:grpSpPr>
          <a:xfrm>
            <a:off x="7156067" y="2231948"/>
            <a:ext cx="285089" cy="364948"/>
            <a:chOff x="7156067" y="2431198"/>
            <a:chExt cx="285089" cy="364948"/>
          </a:xfrm>
        </p:grpSpPr>
        <p:sp>
          <p:nvSpPr>
            <p:cNvPr id="14968" name="Google Shape;14968;p75"/>
            <p:cNvSpPr/>
            <p:nvPr/>
          </p:nvSpPr>
          <p:spPr>
            <a:xfrm>
              <a:off x="7218648" y="2436599"/>
              <a:ext cx="160032" cy="68585"/>
            </a:xfrm>
            <a:custGeom>
              <a:rect b="b" l="l" r="r" t="t"/>
              <a:pathLst>
                <a:path extrusionOk="0" h="2616" w="6104">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5"/>
            <p:cNvSpPr/>
            <p:nvPr/>
          </p:nvSpPr>
          <p:spPr>
            <a:xfrm>
              <a:off x="7161494" y="2619388"/>
              <a:ext cx="274235" cy="171515"/>
            </a:xfrm>
            <a:custGeom>
              <a:rect b="b" l="l" r="r" t="t"/>
              <a:pathLst>
                <a:path extrusionOk="0" h="6542" w="1046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75"/>
            <p:cNvSpPr/>
            <p:nvPr/>
          </p:nvSpPr>
          <p:spPr>
            <a:xfrm>
              <a:off x="7161494" y="2671534"/>
              <a:ext cx="274340" cy="119368"/>
            </a:xfrm>
            <a:custGeom>
              <a:rect b="b" l="l" r="r" t="t"/>
              <a:pathLst>
                <a:path extrusionOk="0" h="4553" w="10464">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75"/>
            <p:cNvSpPr/>
            <p:nvPr/>
          </p:nvSpPr>
          <p:spPr>
            <a:xfrm>
              <a:off x="7258630" y="2619388"/>
              <a:ext cx="79963" cy="34345"/>
            </a:xfrm>
            <a:custGeom>
              <a:rect b="b" l="l" r="r" t="t"/>
              <a:pathLst>
                <a:path extrusionOk="0" h="1310" w="305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75"/>
            <p:cNvSpPr/>
            <p:nvPr/>
          </p:nvSpPr>
          <p:spPr>
            <a:xfrm>
              <a:off x="7201476" y="2505158"/>
              <a:ext cx="194298" cy="131533"/>
            </a:xfrm>
            <a:custGeom>
              <a:rect b="b" l="l" r="r" t="t"/>
              <a:pathLst>
                <a:path extrusionOk="0" h="5017" w="7411">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75"/>
            <p:cNvSpPr/>
            <p:nvPr/>
          </p:nvSpPr>
          <p:spPr>
            <a:xfrm>
              <a:off x="7200610" y="2516563"/>
              <a:ext cx="160871" cy="120076"/>
            </a:xfrm>
            <a:custGeom>
              <a:rect b="b" l="l" r="r" t="t"/>
              <a:pathLst>
                <a:path extrusionOk="0" h="4580" w="6136">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75"/>
            <p:cNvSpPr/>
            <p:nvPr/>
          </p:nvSpPr>
          <p:spPr>
            <a:xfrm>
              <a:off x="7224337" y="2505158"/>
              <a:ext cx="148548" cy="22809"/>
            </a:xfrm>
            <a:custGeom>
              <a:rect b="b" l="l" r="r" t="t"/>
              <a:pathLst>
                <a:path extrusionOk="0" h="870" w="5666">
                  <a:moveTo>
                    <a:pt x="1" y="1"/>
                  </a:moveTo>
                  <a:lnTo>
                    <a:pt x="1" y="870"/>
                  </a:lnTo>
                  <a:lnTo>
                    <a:pt x="5665" y="870"/>
                  </a:lnTo>
                  <a:lnTo>
                    <a:pt x="5665"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5"/>
            <p:cNvSpPr/>
            <p:nvPr/>
          </p:nvSpPr>
          <p:spPr>
            <a:xfrm>
              <a:off x="7218648" y="2436599"/>
              <a:ext cx="100020" cy="68585"/>
            </a:xfrm>
            <a:custGeom>
              <a:rect b="b" l="l" r="r" t="t"/>
              <a:pathLst>
                <a:path extrusionOk="0" h="2616" w="3815">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5"/>
            <p:cNvSpPr/>
            <p:nvPr/>
          </p:nvSpPr>
          <p:spPr>
            <a:xfrm>
              <a:off x="7220457" y="2671534"/>
              <a:ext cx="156309" cy="67903"/>
            </a:xfrm>
            <a:custGeom>
              <a:rect b="b" l="l" r="r" t="t"/>
              <a:pathLst>
                <a:path extrusionOk="0" h="2590" w="5962">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5"/>
            <p:cNvSpPr/>
            <p:nvPr/>
          </p:nvSpPr>
          <p:spPr>
            <a:xfrm>
              <a:off x="7258918" y="2539818"/>
              <a:ext cx="10749" cy="16386"/>
            </a:xfrm>
            <a:custGeom>
              <a:rect b="b" l="l" r="r" t="t"/>
              <a:pathLst>
                <a:path extrusionOk="0" h="625" w="41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5"/>
            <p:cNvSpPr/>
            <p:nvPr/>
          </p:nvSpPr>
          <p:spPr>
            <a:xfrm>
              <a:off x="7327556" y="2539818"/>
              <a:ext cx="10749" cy="16386"/>
            </a:xfrm>
            <a:custGeom>
              <a:rect b="b" l="l" r="r" t="t"/>
              <a:pathLst>
                <a:path extrusionOk="0" h="625" w="41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5"/>
            <p:cNvSpPr/>
            <p:nvPr/>
          </p:nvSpPr>
          <p:spPr>
            <a:xfrm>
              <a:off x="7156067" y="2431198"/>
              <a:ext cx="285089" cy="364948"/>
            </a:xfrm>
            <a:custGeom>
              <a:rect b="b" l="l" r="r" t="t"/>
              <a:pathLst>
                <a:path extrusionOk="0" h="13920" w="10874">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5"/>
            <p:cNvSpPr/>
            <p:nvPr/>
          </p:nvSpPr>
          <p:spPr>
            <a:xfrm>
              <a:off x="7264922" y="2741823"/>
              <a:ext cx="26453" cy="13266"/>
            </a:xfrm>
            <a:custGeom>
              <a:rect b="b" l="l" r="r" t="t"/>
              <a:pathLst>
                <a:path extrusionOk="0" h="506" w="1009">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5"/>
            <p:cNvSpPr/>
            <p:nvPr/>
          </p:nvSpPr>
          <p:spPr>
            <a:xfrm>
              <a:off x="7298978" y="2743423"/>
              <a:ext cx="26401" cy="12453"/>
            </a:xfrm>
            <a:custGeom>
              <a:rect b="b" l="l" r="r" t="t"/>
              <a:pathLst>
                <a:path extrusionOk="0" h="475" w="1007">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5"/>
            <p:cNvSpPr/>
            <p:nvPr/>
          </p:nvSpPr>
          <p:spPr>
            <a:xfrm>
              <a:off x="7234562" y="2726407"/>
              <a:ext cx="25116" cy="17277"/>
            </a:xfrm>
            <a:custGeom>
              <a:rect b="b" l="l" r="r" t="t"/>
              <a:pathLst>
                <a:path extrusionOk="0" h="659" w="958">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5"/>
            <p:cNvSpPr/>
            <p:nvPr/>
          </p:nvSpPr>
          <p:spPr>
            <a:xfrm>
              <a:off x="7332589" y="2729790"/>
              <a:ext cx="24566" cy="16884"/>
            </a:xfrm>
            <a:custGeom>
              <a:rect b="b" l="l" r="r" t="t"/>
              <a:pathLst>
                <a:path extrusionOk="0" h="644" w="937">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5"/>
            <p:cNvSpPr/>
            <p:nvPr/>
          </p:nvSpPr>
          <p:spPr>
            <a:xfrm>
              <a:off x="7212566" y="2701081"/>
              <a:ext cx="21079" cy="20266"/>
            </a:xfrm>
            <a:custGeom>
              <a:rect b="b" l="l" r="r" t="t"/>
              <a:pathLst>
                <a:path extrusionOk="0" h="773" w="804">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5"/>
            <p:cNvSpPr/>
            <p:nvPr/>
          </p:nvSpPr>
          <p:spPr>
            <a:xfrm>
              <a:off x="7358650" y="2706141"/>
              <a:ext cx="20686" cy="19742"/>
            </a:xfrm>
            <a:custGeom>
              <a:rect b="b" l="l" r="r" t="t"/>
              <a:pathLst>
                <a:path extrusionOk="0" h="753" w="789">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75"/>
            <p:cNvSpPr/>
            <p:nvPr/>
          </p:nvSpPr>
          <p:spPr>
            <a:xfrm>
              <a:off x="7291480" y="2579799"/>
              <a:ext cx="25667" cy="10671"/>
            </a:xfrm>
            <a:custGeom>
              <a:rect b="b" l="l" r="r" t="t"/>
              <a:pathLst>
                <a:path extrusionOk="0" h="407"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7" name="Google Shape;14987;p75"/>
          <p:cNvGrpSpPr/>
          <p:nvPr/>
        </p:nvGrpSpPr>
        <p:grpSpPr>
          <a:xfrm>
            <a:off x="8061252" y="2694373"/>
            <a:ext cx="274864" cy="367517"/>
            <a:chOff x="8061252" y="2893623"/>
            <a:chExt cx="274864" cy="367517"/>
          </a:xfrm>
        </p:grpSpPr>
        <p:sp>
          <p:nvSpPr>
            <p:cNvPr id="14988" name="Google Shape;14988;p75"/>
            <p:cNvSpPr/>
            <p:nvPr/>
          </p:nvSpPr>
          <p:spPr>
            <a:xfrm>
              <a:off x="8066679" y="3092823"/>
              <a:ext cx="264089" cy="162863"/>
            </a:xfrm>
            <a:custGeom>
              <a:rect b="b" l="l" r="r" t="t"/>
              <a:pathLst>
                <a:path extrusionOk="0" h="6212" w="10073">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5"/>
            <p:cNvSpPr/>
            <p:nvPr/>
          </p:nvSpPr>
          <p:spPr>
            <a:xfrm>
              <a:off x="8066574" y="3147618"/>
              <a:ext cx="264089" cy="108069"/>
            </a:xfrm>
            <a:custGeom>
              <a:rect b="b" l="l" r="r" t="t"/>
              <a:pathLst>
                <a:path extrusionOk="0" h="4122" w="10073">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75"/>
            <p:cNvSpPr/>
            <p:nvPr/>
          </p:nvSpPr>
          <p:spPr>
            <a:xfrm>
              <a:off x="8162295" y="3092823"/>
              <a:ext cx="68847" cy="29180"/>
            </a:xfrm>
            <a:custGeom>
              <a:rect b="b" l="l" r="r" t="t"/>
              <a:pathLst>
                <a:path extrusionOk="0" h="1113" w="2626">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75"/>
            <p:cNvSpPr/>
            <p:nvPr/>
          </p:nvSpPr>
          <p:spPr>
            <a:xfrm>
              <a:off x="8119744" y="2949256"/>
              <a:ext cx="172852" cy="155706"/>
            </a:xfrm>
            <a:custGeom>
              <a:rect b="b" l="l" r="r" t="t"/>
              <a:pathLst>
                <a:path extrusionOk="0" h="5939" w="6593">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5"/>
            <p:cNvSpPr/>
            <p:nvPr/>
          </p:nvSpPr>
          <p:spPr>
            <a:xfrm>
              <a:off x="8206445" y="3000538"/>
              <a:ext cx="51675" cy="18064"/>
            </a:xfrm>
            <a:custGeom>
              <a:rect b="b" l="l" r="r" t="t"/>
              <a:pathLst>
                <a:path extrusionOk="0" h="689" w="1971">
                  <a:moveTo>
                    <a:pt x="1960" y="0"/>
                  </a:moveTo>
                  <a:lnTo>
                    <a:pt x="0" y="36"/>
                  </a:lnTo>
                  <a:lnTo>
                    <a:pt x="11" y="688"/>
                  </a:lnTo>
                  <a:lnTo>
                    <a:pt x="1971" y="656"/>
                  </a:lnTo>
                  <a:lnTo>
                    <a:pt x="196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5"/>
            <p:cNvSpPr/>
            <p:nvPr/>
          </p:nvSpPr>
          <p:spPr>
            <a:xfrm>
              <a:off x="8119744" y="2949649"/>
              <a:ext cx="130406" cy="155260"/>
            </a:xfrm>
            <a:custGeom>
              <a:rect b="b" l="l" r="r" t="t"/>
              <a:pathLst>
                <a:path extrusionOk="0" h="5922" w="4974">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5"/>
            <p:cNvSpPr/>
            <p:nvPr/>
          </p:nvSpPr>
          <p:spPr>
            <a:xfrm>
              <a:off x="8216224" y="2909930"/>
              <a:ext cx="64679" cy="104975"/>
            </a:xfrm>
            <a:custGeom>
              <a:rect b="b" l="l" r="r" t="t"/>
              <a:pathLst>
                <a:path extrusionOk="0" h="4004" w="2467">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5"/>
            <p:cNvSpPr/>
            <p:nvPr/>
          </p:nvSpPr>
          <p:spPr>
            <a:xfrm>
              <a:off x="8099740" y="2899024"/>
              <a:ext cx="138927" cy="146634"/>
            </a:xfrm>
            <a:custGeom>
              <a:rect b="b" l="l" r="r" t="t"/>
              <a:pathLst>
                <a:path extrusionOk="0" h="5593" w="5299">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5"/>
            <p:cNvSpPr/>
            <p:nvPr/>
          </p:nvSpPr>
          <p:spPr>
            <a:xfrm>
              <a:off x="8061252" y="2893623"/>
              <a:ext cx="274864" cy="367517"/>
            </a:xfrm>
            <a:custGeom>
              <a:rect b="b" l="l" r="r" t="t"/>
              <a:pathLst>
                <a:path extrusionOk="0" h="14018" w="10484">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5"/>
            <p:cNvSpPr/>
            <p:nvPr/>
          </p:nvSpPr>
          <p:spPr>
            <a:xfrm>
              <a:off x="8171051" y="3053418"/>
              <a:ext cx="49630" cy="16832"/>
            </a:xfrm>
            <a:custGeom>
              <a:rect b="b" l="l" r="r" t="t"/>
              <a:pathLst>
                <a:path extrusionOk="0" h="642" w="1893">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5"/>
            <p:cNvSpPr/>
            <p:nvPr/>
          </p:nvSpPr>
          <p:spPr>
            <a:xfrm>
              <a:off x="8224142" y="3013227"/>
              <a:ext cx="10906" cy="16491"/>
            </a:xfrm>
            <a:custGeom>
              <a:rect b="b" l="l" r="r" t="t"/>
              <a:pathLst>
                <a:path extrusionOk="0" h="629" w="416">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5"/>
            <p:cNvSpPr/>
            <p:nvPr/>
          </p:nvSpPr>
          <p:spPr>
            <a:xfrm>
              <a:off x="8093343" y="3195098"/>
              <a:ext cx="25614" cy="65177"/>
            </a:xfrm>
            <a:custGeom>
              <a:rect b="b" l="l" r="r" t="t"/>
              <a:pathLst>
                <a:path extrusionOk="0" h="2486" w="977">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0" name="Google Shape;15000;p75"/>
          <p:cNvGrpSpPr/>
          <p:nvPr/>
        </p:nvGrpSpPr>
        <p:grpSpPr>
          <a:xfrm>
            <a:off x="4905714" y="2231948"/>
            <a:ext cx="284958" cy="365052"/>
            <a:chOff x="4905714" y="2431198"/>
            <a:chExt cx="284958" cy="365052"/>
          </a:xfrm>
        </p:grpSpPr>
        <p:sp>
          <p:nvSpPr>
            <p:cNvPr id="15001" name="Google Shape;15001;p75"/>
            <p:cNvSpPr/>
            <p:nvPr/>
          </p:nvSpPr>
          <p:spPr>
            <a:xfrm>
              <a:off x="4951568" y="2436599"/>
              <a:ext cx="193249" cy="131455"/>
            </a:xfrm>
            <a:custGeom>
              <a:rect b="b" l="l" r="r" t="t"/>
              <a:pathLst>
                <a:path extrusionOk="0" h="5014" w="7371">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75"/>
            <p:cNvSpPr/>
            <p:nvPr/>
          </p:nvSpPr>
          <p:spPr>
            <a:xfrm>
              <a:off x="4911115" y="2630871"/>
              <a:ext cx="274261" cy="160032"/>
            </a:xfrm>
            <a:custGeom>
              <a:rect b="b" l="l" r="r" t="t"/>
              <a:pathLst>
                <a:path extrusionOk="0" h="6104" w="10461">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75"/>
            <p:cNvSpPr/>
            <p:nvPr/>
          </p:nvSpPr>
          <p:spPr>
            <a:xfrm>
              <a:off x="4911010" y="2674471"/>
              <a:ext cx="274366" cy="116432"/>
            </a:xfrm>
            <a:custGeom>
              <a:rect b="b" l="l" r="r" t="t"/>
              <a:pathLst>
                <a:path extrusionOk="0" h="4441" w="10465">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75"/>
            <p:cNvSpPr/>
            <p:nvPr/>
          </p:nvSpPr>
          <p:spPr>
            <a:xfrm>
              <a:off x="4979674" y="2679216"/>
              <a:ext cx="137144" cy="111687"/>
            </a:xfrm>
            <a:custGeom>
              <a:rect b="b" l="l" r="r" t="t"/>
              <a:pathLst>
                <a:path extrusionOk="0" h="4260" w="5231">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5"/>
            <p:cNvSpPr/>
            <p:nvPr/>
          </p:nvSpPr>
          <p:spPr>
            <a:xfrm>
              <a:off x="4983082" y="2679216"/>
              <a:ext cx="130222" cy="51884"/>
            </a:xfrm>
            <a:custGeom>
              <a:rect b="b" l="l" r="r" t="t"/>
              <a:pathLst>
                <a:path extrusionOk="0" h="1979" w="4967">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5"/>
            <p:cNvSpPr/>
            <p:nvPr/>
          </p:nvSpPr>
          <p:spPr>
            <a:xfrm>
              <a:off x="5031034" y="2716523"/>
              <a:ext cx="34319" cy="74379"/>
            </a:xfrm>
            <a:custGeom>
              <a:rect b="b" l="l" r="r" t="t"/>
              <a:pathLst>
                <a:path extrusionOk="0" h="2837" w="1309">
                  <a:moveTo>
                    <a:pt x="341" y="1"/>
                  </a:moveTo>
                  <a:lnTo>
                    <a:pt x="1" y="2837"/>
                  </a:lnTo>
                  <a:lnTo>
                    <a:pt x="1308" y="2837"/>
                  </a:lnTo>
                  <a:lnTo>
                    <a:pt x="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5"/>
            <p:cNvSpPr/>
            <p:nvPr/>
          </p:nvSpPr>
          <p:spPr>
            <a:xfrm>
              <a:off x="5025240" y="2688051"/>
              <a:ext cx="45802" cy="34292"/>
            </a:xfrm>
            <a:custGeom>
              <a:rect b="b" l="l" r="r" t="t"/>
              <a:pathLst>
                <a:path extrusionOk="0" h="1308" w="1747">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75"/>
            <p:cNvSpPr/>
            <p:nvPr/>
          </p:nvSpPr>
          <p:spPr>
            <a:xfrm>
              <a:off x="5008146" y="2630871"/>
              <a:ext cx="80094" cy="28577"/>
            </a:xfrm>
            <a:custGeom>
              <a:rect b="b" l="l" r="r" t="t"/>
              <a:pathLst>
                <a:path extrusionOk="0" h="1090" w="3055">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75"/>
            <p:cNvSpPr/>
            <p:nvPr/>
          </p:nvSpPr>
          <p:spPr>
            <a:xfrm>
              <a:off x="4989348" y="2663643"/>
              <a:ext cx="58806" cy="50285"/>
            </a:xfrm>
            <a:custGeom>
              <a:rect b="b" l="l" r="r" t="t"/>
              <a:pathLst>
                <a:path extrusionOk="0" h="1918" w="2243">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75"/>
            <p:cNvSpPr/>
            <p:nvPr/>
          </p:nvSpPr>
          <p:spPr>
            <a:xfrm>
              <a:off x="5048232" y="2663643"/>
              <a:ext cx="58885" cy="50285"/>
            </a:xfrm>
            <a:custGeom>
              <a:rect b="b" l="l" r="r" t="t"/>
              <a:pathLst>
                <a:path extrusionOk="0" h="1918" w="2246">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5"/>
            <p:cNvSpPr/>
            <p:nvPr/>
          </p:nvSpPr>
          <p:spPr>
            <a:xfrm>
              <a:off x="4940085" y="2647965"/>
              <a:ext cx="68087" cy="142938"/>
            </a:xfrm>
            <a:custGeom>
              <a:rect b="b" l="l" r="r" t="t"/>
              <a:pathLst>
                <a:path extrusionOk="0" h="5452" w="2597">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5"/>
            <p:cNvSpPr/>
            <p:nvPr/>
          </p:nvSpPr>
          <p:spPr>
            <a:xfrm>
              <a:off x="5088214" y="2647965"/>
              <a:ext cx="68087" cy="142938"/>
            </a:xfrm>
            <a:custGeom>
              <a:rect b="b" l="l" r="r" t="t"/>
              <a:pathLst>
                <a:path extrusionOk="0" h="5452" w="2597">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5"/>
            <p:cNvSpPr/>
            <p:nvPr/>
          </p:nvSpPr>
          <p:spPr>
            <a:xfrm>
              <a:off x="4951096" y="2493780"/>
              <a:ext cx="194298" cy="148627"/>
            </a:xfrm>
            <a:custGeom>
              <a:rect b="b" l="l" r="r" t="t"/>
              <a:pathLst>
                <a:path extrusionOk="0" h="5669" w="7411">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75"/>
            <p:cNvSpPr/>
            <p:nvPr/>
          </p:nvSpPr>
          <p:spPr>
            <a:xfrm>
              <a:off x="4950231" y="2493675"/>
              <a:ext cx="132294" cy="148653"/>
            </a:xfrm>
            <a:custGeom>
              <a:rect b="b" l="l" r="r" t="t"/>
              <a:pathLst>
                <a:path extrusionOk="0" h="5670" w="5046">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75"/>
            <p:cNvSpPr/>
            <p:nvPr/>
          </p:nvSpPr>
          <p:spPr>
            <a:xfrm>
              <a:off x="5014910" y="2436599"/>
              <a:ext cx="115488" cy="39929"/>
            </a:xfrm>
            <a:custGeom>
              <a:rect b="b" l="l" r="r" t="t"/>
              <a:pathLst>
                <a:path extrusionOk="0" h="1523" w="4405">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5"/>
            <p:cNvSpPr/>
            <p:nvPr/>
          </p:nvSpPr>
          <p:spPr>
            <a:xfrm>
              <a:off x="4974273" y="2739805"/>
              <a:ext cx="10749" cy="56446"/>
            </a:xfrm>
            <a:custGeom>
              <a:rect b="b" l="l" r="r" t="t"/>
              <a:pathLst>
                <a:path extrusionOk="0" h="2153" w="41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5"/>
            <p:cNvSpPr/>
            <p:nvPr/>
          </p:nvSpPr>
          <p:spPr>
            <a:xfrm>
              <a:off x="5111469" y="2739805"/>
              <a:ext cx="10671" cy="56446"/>
            </a:xfrm>
            <a:custGeom>
              <a:rect b="b" l="l" r="r" t="t"/>
              <a:pathLst>
                <a:path extrusionOk="0" h="2153" w="407">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5"/>
            <p:cNvSpPr/>
            <p:nvPr/>
          </p:nvSpPr>
          <p:spPr>
            <a:xfrm>
              <a:off x="4905714" y="2431198"/>
              <a:ext cx="284958" cy="365026"/>
            </a:xfrm>
            <a:custGeom>
              <a:rect b="b" l="l" r="r" t="t"/>
              <a:pathLst>
                <a:path extrusionOk="0" h="13923" w="10869">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5"/>
            <p:cNvSpPr/>
            <p:nvPr/>
          </p:nvSpPr>
          <p:spPr>
            <a:xfrm>
              <a:off x="5008539" y="2545533"/>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5"/>
            <p:cNvSpPr/>
            <p:nvPr/>
          </p:nvSpPr>
          <p:spPr>
            <a:xfrm>
              <a:off x="5077176" y="2545533"/>
              <a:ext cx="10671" cy="16360"/>
            </a:xfrm>
            <a:custGeom>
              <a:rect b="b" l="l" r="r" t="t"/>
              <a:pathLst>
                <a:path extrusionOk="0" h="624"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5"/>
            <p:cNvSpPr/>
            <p:nvPr/>
          </p:nvSpPr>
          <p:spPr>
            <a:xfrm>
              <a:off x="5023378" y="2585410"/>
              <a:ext cx="49656" cy="16543"/>
            </a:xfrm>
            <a:custGeom>
              <a:rect b="b" l="l" r="r" t="t"/>
              <a:pathLst>
                <a:path extrusionOk="0" h="631" w="1894">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5"/>
            <p:cNvSpPr/>
            <p:nvPr/>
          </p:nvSpPr>
          <p:spPr>
            <a:xfrm>
              <a:off x="5001041" y="2528334"/>
              <a:ext cx="25746" cy="10749"/>
            </a:xfrm>
            <a:custGeom>
              <a:rect b="b" l="l" r="r" t="t"/>
              <a:pathLst>
                <a:path extrusionOk="0" h="410" w="982">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75"/>
            <p:cNvSpPr/>
            <p:nvPr/>
          </p:nvSpPr>
          <p:spPr>
            <a:xfrm>
              <a:off x="5069678" y="2528334"/>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4" name="Google Shape;15024;p75"/>
          <p:cNvGrpSpPr/>
          <p:nvPr/>
        </p:nvGrpSpPr>
        <p:grpSpPr>
          <a:xfrm>
            <a:off x="4911403" y="3157295"/>
            <a:ext cx="273475" cy="365052"/>
            <a:chOff x="4911403" y="3356545"/>
            <a:chExt cx="273475" cy="365052"/>
          </a:xfrm>
        </p:grpSpPr>
        <p:sp>
          <p:nvSpPr>
            <p:cNvPr id="15025" name="Google Shape;15025;p75"/>
            <p:cNvSpPr/>
            <p:nvPr/>
          </p:nvSpPr>
          <p:spPr>
            <a:xfrm>
              <a:off x="4916725" y="3601967"/>
              <a:ext cx="262935" cy="114256"/>
            </a:xfrm>
            <a:custGeom>
              <a:rect b="b" l="l" r="r" t="t"/>
              <a:pathLst>
                <a:path extrusionOk="0" h="4358" w="10029">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75"/>
            <p:cNvSpPr/>
            <p:nvPr/>
          </p:nvSpPr>
          <p:spPr>
            <a:xfrm>
              <a:off x="4916725" y="3646589"/>
              <a:ext cx="262935" cy="69634"/>
            </a:xfrm>
            <a:custGeom>
              <a:rect b="b" l="l" r="r" t="t"/>
              <a:pathLst>
                <a:path extrusionOk="0" h="2656" w="10029">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75"/>
            <p:cNvSpPr/>
            <p:nvPr/>
          </p:nvSpPr>
          <p:spPr>
            <a:xfrm>
              <a:off x="5013940" y="3601967"/>
              <a:ext cx="68585" cy="39982"/>
            </a:xfrm>
            <a:custGeom>
              <a:rect b="b" l="l" r="r" t="t"/>
              <a:pathLst>
                <a:path extrusionOk="0" h="1525" w="2616">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75"/>
            <p:cNvSpPr/>
            <p:nvPr/>
          </p:nvSpPr>
          <p:spPr>
            <a:xfrm>
              <a:off x="4956786" y="3550502"/>
              <a:ext cx="57180" cy="165799"/>
            </a:xfrm>
            <a:custGeom>
              <a:rect b="b" l="l" r="r" t="t"/>
              <a:pathLst>
                <a:path extrusionOk="0" h="6324" w="2181">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75"/>
            <p:cNvSpPr/>
            <p:nvPr/>
          </p:nvSpPr>
          <p:spPr>
            <a:xfrm>
              <a:off x="4956786" y="3641923"/>
              <a:ext cx="28603" cy="22835"/>
            </a:xfrm>
            <a:custGeom>
              <a:rect b="b" l="l" r="r" t="t"/>
              <a:pathLst>
                <a:path extrusionOk="0" h="871" w="1091">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5"/>
            <p:cNvSpPr/>
            <p:nvPr/>
          </p:nvSpPr>
          <p:spPr>
            <a:xfrm>
              <a:off x="5082420" y="3550502"/>
              <a:ext cx="57285" cy="165799"/>
            </a:xfrm>
            <a:custGeom>
              <a:rect b="b" l="l" r="r" t="t"/>
              <a:pathLst>
                <a:path extrusionOk="0" h="6324" w="2185">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5"/>
            <p:cNvSpPr/>
            <p:nvPr/>
          </p:nvSpPr>
          <p:spPr>
            <a:xfrm>
              <a:off x="5036749" y="3653327"/>
              <a:ext cx="22888" cy="22914"/>
            </a:xfrm>
            <a:custGeom>
              <a:rect b="b" l="l" r="r" t="t"/>
              <a:pathLst>
                <a:path extrusionOk="0" h="874" w="873">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75"/>
            <p:cNvSpPr/>
            <p:nvPr/>
          </p:nvSpPr>
          <p:spPr>
            <a:xfrm>
              <a:off x="5111076" y="3641923"/>
              <a:ext cx="28630" cy="22835"/>
            </a:xfrm>
            <a:custGeom>
              <a:rect b="b" l="l" r="r" t="t"/>
              <a:pathLst>
                <a:path extrusionOk="0" h="871" w="1092">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75"/>
            <p:cNvSpPr/>
            <p:nvPr/>
          </p:nvSpPr>
          <p:spPr>
            <a:xfrm>
              <a:off x="5029985" y="3361893"/>
              <a:ext cx="66042" cy="57207"/>
            </a:xfrm>
            <a:custGeom>
              <a:rect b="b" l="l" r="r" t="t"/>
              <a:pathLst>
                <a:path extrusionOk="0" h="2182" w="2519">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5"/>
            <p:cNvSpPr/>
            <p:nvPr/>
          </p:nvSpPr>
          <p:spPr>
            <a:xfrm>
              <a:off x="4991078" y="3361920"/>
              <a:ext cx="114230" cy="102851"/>
            </a:xfrm>
            <a:custGeom>
              <a:rect b="b" l="l" r="r" t="t"/>
              <a:pathLst>
                <a:path extrusionOk="0" h="3923" w="4357">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5"/>
            <p:cNvSpPr/>
            <p:nvPr/>
          </p:nvSpPr>
          <p:spPr>
            <a:xfrm>
              <a:off x="4951096" y="3527614"/>
              <a:ext cx="194298" cy="97162"/>
            </a:xfrm>
            <a:custGeom>
              <a:rect b="b" l="l" r="r" t="t"/>
              <a:pathLst>
                <a:path extrusionOk="0" h="3706" w="7411">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75"/>
            <p:cNvSpPr/>
            <p:nvPr/>
          </p:nvSpPr>
          <p:spPr>
            <a:xfrm>
              <a:off x="4950231" y="3527614"/>
              <a:ext cx="155077" cy="97162"/>
            </a:xfrm>
            <a:custGeom>
              <a:rect b="b" l="l" r="r" t="t"/>
              <a:pathLst>
                <a:path extrusionOk="0" h="3706" w="5915">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75"/>
            <p:cNvSpPr/>
            <p:nvPr/>
          </p:nvSpPr>
          <p:spPr>
            <a:xfrm>
              <a:off x="4921366" y="3487633"/>
              <a:ext cx="253733" cy="40008"/>
            </a:xfrm>
            <a:custGeom>
              <a:rect b="b" l="l" r="r" t="t"/>
              <a:pathLst>
                <a:path extrusionOk="0" h="1526" w="9678">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75"/>
            <p:cNvSpPr/>
            <p:nvPr/>
          </p:nvSpPr>
          <p:spPr>
            <a:xfrm>
              <a:off x="4985284" y="3464745"/>
              <a:ext cx="125739" cy="22914"/>
            </a:xfrm>
            <a:custGeom>
              <a:rect b="b" l="l" r="r" t="t"/>
              <a:pathLst>
                <a:path extrusionOk="0" h="874" w="4796">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5"/>
            <p:cNvSpPr/>
            <p:nvPr/>
          </p:nvSpPr>
          <p:spPr>
            <a:xfrm>
              <a:off x="4991078" y="3362864"/>
              <a:ext cx="55765" cy="101907"/>
            </a:xfrm>
            <a:custGeom>
              <a:rect b="b" l="l" r="r" t="t"/>
              <a:pathLst>
                <a:path extrusionOk="0" h="3887" w="2127">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5"/>
            <p:cNvSpPr/>
            <p:nvPr/>
          </p:nvSpPr>
          <p:spPr>
            <a:xfrm>
              <a:off x="4985363" y="3464745"/>
              <a:ext cx="28603" cy="22914"/>
            </a:xfrm>
            <a:custGeom>
              <a:rect b="b" l="l" r="r" t="t"/>
              <a:pathLst>
                <a:path extrusionOk="0" h="874" w="1091">
                  <a:moveTo>
                    <a:pt x="218" y="1"/>
                  </a:moveTo>
                  <a:cubicBezTo>
                    <a:pt x="99" y="1"/>
                    <a:pt x="1" y="99"/>
                    <a:pt x="1" y="218"/>
                  </a:cubicBezTo>
                  <a:lnTo>
                    <a:pt x="1" y="874"/>
                  </a:lnTo>
                  <a:lnTo>
                    <a:pt x="1091" y="874"/>
                  </a:lnTo>
                  <a:lnTo>
                    <a:pt x="10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5"/>
            <p:cNvSpPr/>
            <p:nvPr/>
          </p:nvSpPr>
          <p:spPr>
            <a:xfrm>
              <a:off x="4921366" y="3487633"/>
              <a:ext cx="92600" cy="40008"/>
            </a:xfrm>
            <a:custGeom>
              <a:rect b="b" l="l" r="r" t="t"/>
              <a:pathLst>
                <a:path extrusionOk="0" h="1526" w="3532">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75"/>
            <p:cNvSpPr/>
            <p:nvPr/>
          </p:nvSpPr>
          <p:spPr>
            <a:xfrm>
              <a:off x="5023378" y="3573626"/>
              <a:ext cx="49604" cy="16491"/>
            </a:xfrm>
            <a:custGeom>
              <a:rect b="b" l="l" r="r" t="t"/>
              <a:pathLst>
                <a:path extrusionOk="0" h="629" w="1892">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75"/>
            <p:cNvSpPr/>
            <p:nvPr/>
          </p:nvSpPr>
          <p:spPr>
            <a:xfrm>
              <a:off x="4911403" y="3356545"/>
              <a:ext cx="273475" cy="365052"/>
            </a:xfrm>
            <a:custGeom>
              <a:rect b="b" l="l" r="r" t="t"/>
              <a:pathLst>
                <a:path extrusionOk="0" h="13924" w="10431">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4" name="Google Shape;15044;p75"/>
          <p:cNvGrpSpPr/>
          <p:nvPr/>
        </p:nvGrpSpPr>
        <p:grpSpPr>
          <a:xfrm>
            <a:off x="5361479" y="3157348"/>
            <a:ext cx="273580" cy="364948"/>
            <a:chOff x="5361479" y="3356598"/>
            <a:chExt cx="273580" cy="364948"/>
          </a:xfrm>
        </p:grpSpPr>
        <p:sp>
          <p:nvSpPr>
            <p:cNvPr id="15045" name="Google Shape;15045;p75"/>
            <p:cNvSpPr/>
            <p:nvPr/>
          </p:nvSpPr>
          <p:spPr>
            <a:xfrm>
              <a:off x="5401172" y="3527614"/>
              <a:ext cx="194298" cy="125739"/>
            </a:xfrm>
            <a:custGeom>
              <a:rect b="b" l="l" r="r" t="t"/>
              <a:pathLst>
                <a:path extrusionOk="0" h="4796" w="7411">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5"/>
            <p:cNvSpPr/>
            <p:nvPr/>
          </p:nvSpPr>
          <p:spPr>
            <a:xfrm>
              <a:off x="5401172" y="3527614"/>
              <a:ext cx="97162" cy="125739"/>
            </a:xfrm>
            <a:custGeom>
              <a:rect b="b" l="l" r="r" t="t"/>
              <a:pathLst>
                <a:path extrusionOk="0" h="4796" w="3706">
                  <a:moveTo>
                    <a:pt x="870" y="0"/>
                  </a:moveTo>
                  <a:cubicBezTo>
                    <a:pt x="870" y="1677"/>
                    <a:pt x="0" y="2637"/>
                    <a:pt x="435" y="4796"/>
                  </a:cubicBezTo>
                  <a:lnTo>
                    <a:pt x="3705" y="4796"/>
                  </a:lnTo>
                  <a:lnTo>
                    <a:pt x="370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5"/>
            <p:cNvSpPr/>
            <p:nvPr/>
          </p:nvSpPr>
          <p:spPr>
            <a:xfrm>
              <a:off x="5366880" y="3579079"/>
              <a:ext cx="262857" cy="137144"/>
            </a:xfrm>
            <a:custGeom>
              <a:rect b="b" l="l" r="r" t="t"/>
              <a:pathLst>
                <a:path extrusionOk="0" h="5231" w="10026">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5"/>
            <p:cNvSpPr/>
            <p:nvPr/>
          </p:nvSpPr>
          <p:spPr>
            <a:xfrm>
              <a:off x="5366880" y="3636417"/>
              <a:ext cx="262857" cy="79806"/>
            </a:xfrm>
            <a:custGeom>
              <a:rect b="b" l="l" r="r" t="t"/>
              <a:pathLst>
                <a:path extrusionOk="0" h="3044" w="10026">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75"/>
            <p:cNvSpPr/>
            <p:nvPr/>
          </p:nvSpPr>
          <p:spPr>
            <a:xfrm>
              <a:off x="5464016" y="3584768"/>
              <a:ext cx="68585" cy="34319"/>
            </a:xfrm>
            <a:custGeom>
              <a:rect b="b" l="l" r="r" t="t"/>
              <a:pathLst>
                <a:path extrusionOk="0" h="1309" w="2616">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75"/>
            <p:cNvSpPr/>
            <p:nvPr/>
          </p:nvSpPr>
          <p:spPr>
            <a:xfrm>
              <a:off x="5423955" y="3447651"/>
              <a:ext cx="148627" cy="154238"/>
            </a:xfrm>
            <a:custGeom>
              <a:rect b="b" l="l" r="r" t="t"/>
              <a:pathLst>
                <a:path extrusionOk="0" h="5883" w="5669">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75"/>
            <p:cNvSpPr/>
            <p:nvPr/>
          </p:nvSpPr>
          <p:spPr>
            <a:xfrm>
              <a:off x="5423693" y="3447572"/>
              <a:ext cx="148889" cy="154342"/>
            </a:xfrm>
            <a:custGeom>
              <a:rect b="b" l="l" r="r" t="t"/>
              <a:pathLst>
                <a:path extrusionOk="0" h="5887" w="5679">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75"/>
            <p:cNvSpPr/>
            <p:nvPr/>
          </p:nvSpPr>
          <p:spPr>
            <a:xfrm>
              <a:off x="5532574" y="3613162"/>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75"/>
            <p:cNvSpPr/>
            <p:nvPr/>
          </p:nvSpPr>
          <p:spPr>
            <a:xfrm>
              <a:off x="5464016" y="3613162"/>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5"/>
            <p:cNvSpPr/>
            <p:nvPr/>
          </p:nvSpPr>
          <p:spPr>
            <a:xfrm>
              <a:off x="5412551" y="3384808"/>
              <a:ext cx="171436" cy="114335"/>
            </a:xfrm>
            <a:custGeom>
              <a:rect b="b" l="l" r="r" t="t"/>
              <a:pathLst>
                <a:path extrusionOk="0" h="4361" w="6539">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5"/>
            <p:cNvSpPr/>
            <p:nvPr/>
          </p:nvSpPr>
          <p:spPr>
            <a:xfrm>
              <a:off x="5458903" y="3384808"/>
              <a:ext cx="125084" cy="114335"/>
            </a:xfrm>
            <a:custGeom>
              <a:rect b="b" l="l" r="r" t="t"/>
              <a:pathLst>
                <a:path extrusionOk="0" h="4361" w="4771">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5"/>
            <p:cNvSpPr/>
            <p:nvPr/>
          </p:nvSpPr>
          <p:spPr>
            <a:xfrm>
              <a:off x="5395457" y="3487633"/>
              <a:ext cx="28525" cy="45697"/>
            </a:xfrm>
            <a:custGeom>
              <a:rect b="b" l="l" r="r" t="t"/>
              <a:pathLst>
                <a:path extrusionOk="0" h="1743" w="1088">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5"/>
            <p:cNvSpPr/>
            <p:nvPr/>
          </p:nvSpPr>
          <p:spPr>
            <a:xfrm>
              <a:off x="5572556" y="3487633"/>
              <a:ext cx="28603" cy="45697"/>
            </a:xfrm>
            <a:custGeom>
              <a:rect b="b" l="l" r="r" t="t"/>
              <a:pathLst>
                <a:path extrusionOk="0" h="1743" w="1091">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5"/>
            <p:cNvSpPr/>
            <p:nvPr/>
          </p:nvSpPr>
          <p:spPr>
            <a:xfrm>
              <a:off x="5430798" y="3636417"/>
              <a:ext cx="135046" cy="62607"/>
            </a:xfrm>
            <a:custGeom>
              <a:rect b="b" l="l" r="r" t="t"/>
              <a:pathLst>
                <a:path extrusionOk="0" h="2388" w="5151">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5"/>
            <p:cNvSpPr/>
            <p:nvPr/>
          </p:nvSpPr>
          <p:spPr>
            <a:xfrm>
              <a:off x="5473742" y="3550738"/>
              <a:ext cx="49630" cy="16491"/>
            </a:xfrm>
            <a:custGeom>
              <a:rect b="b" l="l" r="r" t="t"/>
              <a:pathLst>
                <a:path extrusionOk="0" h="629" w="1893">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75"/>
            <p:cNvSpPr/>
            <p:nvPr/>
          </p:nvSpPr>
          <p:spPr>
            <a:xfrm>
              <a:off x="5458903" y="3510809"/>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75"/>
            <p:cNvSpPr/>
            <p:nvPr/>
          </p:nvSpPr>
          <p:spPr>
            <a:xfrm>
              <a:off x="5527462" y="3510809"/>
              <a:ext cx="10749" cy="16386"/>
            </a:xfrm>
            <a:custGeom>
              <a:rect b="b" l="l" r="r" t="t"/>
              <a:pathLst>
                <a:path extrusionOk="0" h="625" w="41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75"/>
            <p:cNvSpPr/>
            <p:nvPr/>
          </p:nvSpPr>
          <p:spPr>
            <a:xfrm>
              <a:off x="5451405" y="3493610"/>
              <a:ext cx="25667" cy="10775"/>
            </a:xfrm>
            <a:custGeom>
              <a:rect b="b" l="l" r="r" t="t"/>
              <a:pathLst>
                <a:path extrusionOk="0" h="411" w="979">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75"/>
            <p:cNvSpPr/>
            <p:nvPr/>
          </p:nvSpPr>
          <p:spPr>
            <a:xfrm>
              <a:off x="5519964" y="3493610"/>
              <a:ext cx="25641" cy="10775"/>
            </a:xfrm>
            <a:custGeom>
              <a:rect b="b" l="l" r="r" t="t"/>
              <a:pathLst>
                <a:path extrusionOk="0" h="411" w="978">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75"/>
            <p:cNvSpPr/>
            <p:nvPr/>
          </p:nvSpPr>
          <p:spPr>
            <a:xfrm>
              <a:off x="5361479" y="3356598"/>
              <a:ext cx="273580" cy="364948"/>
            </a:xfrm>
            <a:custGeom>
              <a:rect b="b" l="l" r="r" t="t"/>
              <a:pathLst>
                <a:path extrusionOk="0" h="13920" w="10435">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5" name="Google Shape;15065;p75"/>
          <p:cNvGrpSpPr/>
          <p:nvPr/>
        </p:nvGrpSpPr>
        <p:grpSpPr>
          <a:xfrm>
            <a:off x="5808042" y="2231975"/>
            <a:ext cx="280711" cy="365026"/>
            <a:chOff x="5808042" y="2431225"/>
            <a:chExt cx="280711" cy="365026"/>
          </a:xfrm>
        </p:grpSpPr>
        <p:sp>
          <p:nvSpPr>
            <p:cNvPr id="15066" name="Google Shape;15066;p75"/>
            <p:cNvSpPr/>
            <p:nvPr/>
          </p:nvSpPr>
          <p:spPr>
            <a:xfrm>
              <a:off x="5822671" y="2436521"/>
              <a:ext cx="79963" cy="80068"/>
            </a:xfrm>
            <a:custGeom>
              <a:rect b="b" l="l" r="r" t="t"/>
              <a:pathLst>
                <a:path extrusionOk="0" h="3054" w="305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75"/>
            <p:cNvSpPr/>
            <p:nvPr/>
          </p:nvSpPr>
          <p:spPr>
            <a:xfrm>
              <a:off x="5994055" y="2436521"/>
              <a:ext cx="80068" cy="80068"/>
            </a:xfrm>
            <a:custGeom>
              <a:rect b="b" l="l" r="r" t="t"/>
              <a:pathLst>
                <a:path extrusionOk="0" h="3054" w="3054">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75"/>
            <p:cNvSpPr/>
            <p:nvPr/>
          </p:nvSpPr>
          <p:spPr>
            <a:xfrm>
              <a:off x="5830720" y="2442105"/>
              <a:ext cx="219755" cy="137327"/>
            </a:xfrm>
            <a:custGeom>
              <a:rect b="b" l="l" r="r" t="t"/>
              <a:pathLst>
                <a:path extrusionOk="0" h="5238" w="8382">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75"/>
            <p:cNvSpPr/>
            <p:nvPr/>
          </p:nvSpPr>
          <p:spPr>
            <a:xfrm>
              <a:off x="5816956" y="2647965"/>
              <a:ext cx="262857" cy="142938"/>
            </a:xfrm>
            <a:custGeom>
              <a:rect b="b" l="l" r="r" t="t"/>
              <a:pathLst>
                <a:path extrusionOk="0" h="5452" w="10026">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75"/>
            <p:cNvSpPr/>
            <p:nvPr/>
          </p:nvSpPr>
          <p:spPr>
            <a:xfrm>
              <a:off x="5816956" y="2711883"/>
              <a:ext cx="262857" cy="79020"/>
            </a:xfrm>
            <a:custGeom>
              <a:rect b="b" l="l" r="r" t="t"/>
              <a:pathLst>
                <a:path extrusionOk="0" h="3014" w="10026">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75"/>
            <p:cNvSpPr/>
            <p:nvPr/>
          </p:nvSpPr>
          <p:spPr>
            <a:xfrm>
              <a:off x="5914091" y="2647965"/>
              <a:ext cx="68585" cy="28630"/>
            </a:xfrm>
            <a:custGeom>
              <a:rect b="b" l="l" r="r" t="t"/>
              <a:pathLst>
                <a:path extrusionOk="0" h="1092" w="2616">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75"/>
            <p:cNvSpPr/>
            <p:nvPr/>
          </p:nvSpPr>
          <p:spPr>
            <a:xfrm>
              <a:off x="5851248" y="2481326"/>
              <a:ext cx="194298" cy="178174"/>
            </a:xfrm>
            <a:custGeom>
              <a:rect b="b" l="l" r="r" t="t"/>
              <a:pathLst>
                <a:path extrusionOk="0" h="6796" w="7411">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5"/>
            <p:cNvSpPr/>
            <p:nvPr/>
          </p:nvSpPr>
          <p:spPr>
            <a:xfrm>
              <a:off x="5850383" y="2482323"/>
              <a:ext cx="172275" cy="177204"/>
            </a:xfrm>
            <a:custGeom>
              <a:rect b="b" l="l" r="r" t="t"/>
              <a:pathLst>
                <a:path extrusionOk="0" h="6759" w="6571">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75"/>
            <p:cNvSpPr/>
            <p:nvPr/>
          </p:nvSpPr>
          <p:spPr>
            <a:xfrm>
              <a:off x="5883050" y="2442315"/>
              <a:ext cx="162391" cy="97162"/>
            </a:xfrm>
            <a:custGeom>
              <a:rect b="b" l="l" r="r" t="t"/>
              <a:pathLst>
                <a:path extrusionOk="0" h="3706" w="6194">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75"/>
            <p:cNvSpPr/>
            <p:nvPr/>
          </p:nvSpPr>
          <p:spPr>
            <a:xfrm>
              <a:off x="5847342" y="2711883"/>
              <a:ext cx="201901" cy="56132"/>
            </a:xfrm>
            <a:custGeom>
              <a:rect b="b" l="l" r="r" t="t"/>
              <a:pathLst>
                <a:path extrusionOk="0" h="2141" w="7701">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75"/>
            <p:cNvSpPr/>
            <p:nvPr/>
          </p:nvSpPr>
          <p:spPr>
            <a:xfrm>
              <a:off x="5816956" y="2705617"/>
              <a:ext cx="85784" cy="85181"/>
            </a:xfrm>
            <a:custGeom>
              <a:rect b="b" l="l" r="r" t="t"/>
              <a:pathLst>
                <a:path extrusionOk="0" h="3249" w="3272">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75"/>
            <p:cNvSpPr/>
            <p:nvPr/>
          </p:nvSpPr>
          <p:spPr>
            <a:xfrm>
              <a:off x="5994055" y="2705617"/>
              <a:ext cx="85757" cy="85181"/>
            </a:xfrm>
            <a:custGeom>
              <a:rect b="b" l="l" r="r" t="t"/>
              <a:pathLst>
                <a:path extrusionOk="0" h="3249" w="3271">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75"/>
            <p:cNvSpPr/>
            <p:nvPr/>
          </p:nvSpPr>
          <p:spPr>
            <a:xfrm>
              <a:off x="5808042" y="2431225"/>
              <a:ext cx="280711" cy="365026"/>
            </a:xfrm>
            <a:custGeom>
              <a:rect b="b" l="l" r="r" t="t"/>
              <a:pathLst>
                <a:path extrusionOk="0" h="13923" w="10707">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75"/>
            <p:cNvSpPr/>
            <p:nvPr/>
          </p:nvSpPr>
          <p:spPr>
            <a:xfrm>
              <a:off x="5923530" y="2608245"/>
              <a:ext cx="49630" cy="16596"/>
            </a:xfrm>
            <a:custGeom>
              <a:rect b="b" l="l" r="r" t="t"/>
              <a:pathLst>
                <a:path extrusionOk="0" h="633" w="1893">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5"/>
            <p:cNvSpPr/>
            <p:nvPr/>
          </p:nvSpPr>
          <p:spPr>
            <a:xfrm>
              <a:off x="5988733" y="2768382"/>
              <a:ext cx="10749" cy="27869"/>
            </a:xfrm>
            <a:custGeom>
              <a:rect b="b" l="l" r="r" t="t"/>
              <a:pathLst>
                <a:path extrusionOk="0" h="1063" w="41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5"/>
            <p:cNvSpPr/>
            <p:nvPr/>
          </p:nvSpPr>
          <p:spPr>
            <a:xfrm>
              <a:off x="5908796" y="2562601"/>
              <a:ext cx="10644" cy="16386"/>
            </a:xfrm>
            <a:custGeom>
              <a:rect b="b" l="l" r="r" t="t"/>
              <a:pathLst>
                <a:path extrusionOk="0" h="625" w="406">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75"/>
            <p:cNvSpPr/>
            <p:nvPr/>
          </p:nvSpPr>
          <p:spPr>
            <a:xfrm>
              <a:off x="5977328" y="2562679"/>
              <a:ext cx="10671" cy="16386"/>
            </a:xfrm>
            <a:custGeom>
              <a:rect b="b" l="l" r="r" t="t"/>
              <a:pathLst>
                <a:path extrusionOk="0" h="625" w="407">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75"/>
            <p:cNvSpPr/>
            <p:nvPr/>
          </p:nvSpPr>
          <p:spPr>
            <a:xfrm>
              <a:off x="5901166" y="2545428"/>
              <a:ext cx="20187" cy="10854"/>
            </a:xfrm>
            <a:custGeom>
              <a:rect b="b" l="l" r="r" t="t"/>
              <a:pathLst>
                <a:path extrusionOk="0" h="414" w="77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75"/>
            <p:cNvSpPr/>
            <p:nvPr/>
          </p:nvSpPr>
          <p:spPr>
            <a:xfrm>
              <a:off x="5975440" y="2545428"/>
              <a:ext cx="20083" cy="10854"/>
            </a:xfrm>
            <a:custGeom>
              <a:rect b="b" l="l" r="r" t="t"/>
              <a:pathLst>
                <a:path extrusionOk="0" h="414" w="766">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5" name="Google Shape;15085;p75"/>
          <p:cNvGrpSpPr/>
          <p:nvPr/>
        </p:nvGrpSpPr>
        <p:grpSpPr>
          <a:xfrm>
            <a:off x="6705912" y="2231975"/>
            <a:ext cx="285063" cy="365026"/>
            <a:chOff x="6705912" y="2431225"/>
            <a:chExt cx="285063" cy="365026"/>
          </a:xfrm>
        </p:grpSpPr>
        <p:sp>
          <p:nvSpPr>
            <p:cNvPr id="15086" name="Google Shape;15086;p75"/>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5"/>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5"/>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5"/>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5"/>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75"/>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75"/>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75"/>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75"/>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5"/>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5"/>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5"/>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75"/>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75"/>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75"/>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75"/>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75"/>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75"/>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75"/>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5"/>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75"/>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75"/>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75"/>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75"/>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0" name="Google Shape;15110;p75"/>
          <p:cNvGrpSpPr/>
          <p:nvPr/>
        </p:nvGrpSpPr>
        <p:grpSpPr>
          <a:xfrm>
            <a:off x="5811634" y="3157452"/>
            <a:ext cx="273501" cy="364948"/>
            <a:chOff x="5811634" y="3356702"/>
            <a:chExt cx="273501" cy="364948"/>
          </a:xfrm>
        </p:grpSpPr>
        <p:sp>
          <p:nvSpPr>
            <p:cNvPr id="15111" name="Google Shape;15111;p75"/>
            <p:cNvSpPr/>
            <p:nvPr/>
          </p:nvSpPr>
          <p:spPr>
            <a:xfrm>
              <a:off x="5860083" y="3544734"/>
              <a:ext cx="60589" cy="57259"/>
            </a:xfrm>
            <a:custGeom>
              <a:rect b="b" l="l" r="r" t="t"/>
              <a:pathLst>
                <a:path extrusionOk="0" h="2184" w="2311">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75"/>
            <p:cNvSpPr/>
            <p:nvPr/>
          </p:nvSpPr>
          <p:spPr>
            <a:xfrm>
              <a:off x="5976096" y="3544734"/>
              <a:ext cx="60615" cy="57259"/>
            </a:xfrm>
            <a:custGeom>
              <a:rect b="b" l="l" r="r" t="t"/>
              <a:pathLst>
                <a:path extrusionOk="0" h="2184" w="2312">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5"/>
            <p:cNvSpPr/>
            <p:nvPr/>
          </p:nvSpPr>
          <p:spPr>
            <a:xfrm>
              <a:off x="5816956" y="3579079"/>
              <a:ext cx="262857" cy="137144"/>
            </a:xfrm>
            <a:custGeom>
              <a:rect b="b" l="l" r="r" t="t"/>
              <a:pathLst>
                <a:path extrusionOk="0" h="5231" w="10026">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75"/>
            <p:cNvSpPr/>
            <p:nvPr/>
          </p:nvSpPr>
          <p:spPr>
            <a:xfrm>
              <a:off x="5816956" y="3618196"/>
              <a:ext cx="262857" cy="98027"/>
            </a:xfrm>
            <a:custGeom>
              <a:rect b="b" l="l" r="r" t="t"/>
              <a:pathLst>
                <a:path extrusionOk="0" h="3739" w="10026">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5"/>
            <p:cNvSpPr/>
            <p:nvPr/>
          </p:nvSpPr>
          <p:spPr>
            <a:xfrm>
              <a:off x="5851248" y="3481943"/>
              <a:ext cx="194298" cy="120050"/>
            </a:xfrm>
            <a:custGeom>
              <a:rect b="b" l="l" r="r" t="t"/>
              <a:pathLst>
                <a:path extrusionOk="0" h="4579" w="7411">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75"/>
            <p:cNvSpPr/>
            <p:nvPr/>
          </p:nvSpPr>
          <p:spPr>
            <a:xfrm>
              <a:off x="5850383" y="3481943"/>
              <a:ext cx="149492" cy="120076"/>
            </a:xfrm>
            <a:custGeom>
              <a:rect b="b" l="l" r="r" t="t"/>
              <a:pathLst>
                <a:path extrusionOk="0" h="4580" w="5702">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75"/>
            <p:cNvSpPr/>
            <p:nvPr/>
          </p:nvSpPr>
          <p:spPr>
            <a:xfrm>
              <a:off x="5862627" y="3481943"/>
              <a:ext cx="22914" cy="25746"/>
            </a:xfrm>
            <a:custGeom>
              <a:rect b="b" l="l" r="r" t="t"/>
              <a:pathLst>
                <a:path extrusionOk="0" h="982" w="874">
                  <a:moveTo>
                    <a:pt x="1" y="0"/>
                  </a:moveTo>
                  <a:lnTo>
                    <a:pt x="1" y="982"/>
                  </a:lnTo>
                  <a:lnTo>
                    <a:pt x="301" y="942"/>
                  </a:lnTo>
                  <a:cubicBezTo>
                    <a:pt x="627" y="902"/>
                    <a:pt x="874" y="623"/>
                    <a:pt x="874" y="294"/>
                  </a:cubicBez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75"/>
            <p:cNvSpPr/>
            <p:nvPr/>
          </p:nvSpPr>
          <p:spPr>
            <a:xfrm>
              <a:off x="6011227" y="3481943"/>
              <a:ext cx="22914" cy="25746"/>
            </a:xfrm>
            <a:custGeom>
              <a:rect b="b" l="l" r="r" t="t"/>
              <a:pathLst>
                <a:path extrusionOk="0" h="982" w="874">
                  <a:moveTo>
                    <a:pt x="1" y="0"/>
                  </a:moveTo>
                  <a:lnTo>
                    <a:pt x="1" y="294"/>
                  </a:lnTo>
                  <a:cubicBezTo>
                    <a:pt x="1" y="623"/>
                    <a:pt x="247" y="902"/>
                    <a:pt x="573" y="942"/>
                  </a:cubicBezTo>
                  <a:lnTo>
                    <a:pt x="874" y="982"/>
                  </a:ln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75"/>
            <p:cNvSpPr/>
            <p:nvPr/>
          </p:nvSpPr>
          <p:spPr>
            <a:xfrm>
              <a:off x="5843357" y="3361920"/>
              <a:ext cx="207983" cy="120050"/>
            </a:xfrm>
            <a:custGeom>
              <a:rect b="b" l="l" r="r" t="t"/>
              <a:pathLst>
                <a:path extrusionOk="0" h="4579" w="7933">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75"/>
            <p:cNvSpPr/>
            <p:nvPr/>
          </p:nvSpPr>
          <p:spPr>
            <a:xfrm>
              <a:off x="5862627" y="3436168"/>
              <a:ext cx="22914" cy="45802"/>
            </a:xfrm>
            <a:custGeom>
              <a:rect b="b" l="l" r="r" t="t"/>
              <a:pathLst>
                <a:path extrusionOk="0" h="1747" w="874">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75"/>
            <p:cNvSpPr/>
            <p:nvPr/>
          </p:nvSpPr>
          <p:spPr>
            <a:xfrm>
              <a:off x="5887428" y="3618196"/>
              <a:ext cx="121938" cy="40847"/>
            </a:xfrm>
            <a:custGeom>
              <a:rect b="b" l="l" r="r" t="t"/>
              <a:pathLst>
                <a:path extrusionOk="0" h="1558" w="4651">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75"/>
            <p:cNvSpPr/>
            <p:nvPr/>
          </p:nvSpPr>
          <p:spPr>
            <a:xfrm>
              <a:off x="5923556" y="3550738"/>
              <a:ext cx="49604" cy="16596"/>
            </a:xfrm>
            <a:custGeom>
              <a:rect b="b" l="l" r="r" t="t"/>
              <a:pathLst>
                <a:path extrusionOk="0" h="633" w="1892">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75"/>
            <p:cNvSpPr/>
            <p:nvPr/>
          </p:nvSpPr>
          <p:spPr>
            <a:xfrm>
              <a:off x="5908796" y="3505172"/>
              <a:ext cx="10644" cy="16386"/>
            </a:xfrm>
            <a:custGeom>
              <a:rect b="b" l="l" r="r" t="t"/>
              <a:pathLst>
                <a:path extrusionOk="0" h="625" w="406">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75"/>
            <p:cNvSpPr/>
            <p:nvPr/>
          </p:nvSpPr>
          <p:spPr>
            <a:xfrm>
              <a:off x="5977328" y="3505172"/>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75"/>
            <p:cNvSpPr/>
            <p:nvPr/>
          </p:nvSpPr>
          <p:spPr>
            <a:xfrm>
              <a:off x="5811634" y="3356702"/>
              <a:ext cx="273501" cy="364948"/>
            </a:xfrm>
            <a:custGeom>
              <a:rect b="b" l="l" r="r" t="t"/>
              <a:pathLst>
                <a:path extrusionOk="0" h="13920" w="10432">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6" name="Google Shape;15126;p75"/>
          <p:cNvGrpSpPr/>
          <p:nvPr/>
        </p:nvGrpSpPr>
        <p:grpSpPr>
          <a:xfrm>
            <a:off x="4905793" y="2695552"/>
            <a:ext cx="284879" cy="365105"/>
            <a:chOff x="4905793" y="2894802"/>
            <a:chExt cx="284879" cy="365105"/>
          </a:xfrm>
        </p:grpSpPr>
        <p:sp>
          <p:nvSpPr>
            <p:cNvPr id="15127" name="Google Shape;15127;p75"/>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75"/>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75"/>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75"/>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75"/>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75"/>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75"/>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75"/>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75"/>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75"/>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75"/>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75"/>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75"/>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75"/>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75"/>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75"/>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75"/>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75"/>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75"/>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75"/>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75"/>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5"/>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75"/>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75"/>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5"/>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5"/>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3" name="Google Shape;15153;p75"/>
          <p:cNvGrpSpPr/>
          <p:nvPr/>
        </p:nvGrpSpPr>
        <p:grpSpPr>
          <a:xfrm>
            <a:off x="8062013" y="3157348"/>
            <a:ext cx="273501" cy="364948"/>
            <a:chOff x="8062013" y="3356598"/>
            <a:chExt cx="273501" cy="364948"/>
          </a:xfrm>
        </p:grpSpPr>
        <p:sp>
          <p:nvSpPr>
            <p:cNvPr id="15154" name="Google Shape;15154;p75"/>
            <p:cNvSpPr/>
            <p:nvPr/>
          </p:nvSpPr>
          <p:spPr>
            <a:xfrm>
              <a:off x="8081571" y="3361920"/>
              <a:ext cx="234463" cy="302917"/>
            </a:xfrm>
            <a:custGeom>
              <a:rect b="b" l="l" r="r" t="t"/>
              <a:pathLst>
                <a:path extrusionOk="0" h="11554" w="8943">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75"/>
            <p:cNvSpPr/>
            <p:nvPr/>
          </p:nvSpPr>
          <p:spPr>
            <a:xfrm>
              <a:off x="8164471" y="3361867"/>
              <a:ext cx="151091" cy="301265"/>
            </a:xfrm>
            <a:custGeom>
              <a:rect b="b" l="l" r="r" t="t"/>
              <a:pathLst>
                <a:path extrusionOk="0" h="11491" w="5763">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75"/>
            <p:cNvSpPr/>
            <p:nvPr/>
          </p:nvSpPr>
          <p:spPr>
            <a:xfrm>
              <a:off x="8067335" y="3561881"/>
              <a:ext cx="262962" cy="154342"/>
            </a:xfrm>
            <a:custGeom>
              <a:rect b="b" l="l" r="r" t="t"/>
              <a:pathLst>
                <a:path extrusionOk="0" h="5887" w="1003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75"/>
            <p:cNvSpPr/>
            <p:nvPr/>
          </p:nvSpPr>
          <p:spPr>
            <a:xfrm>
              <a:off x="8067335" y="3620765"/>
              <a:ext cx="262857" cy="95458"/>
            </a:xfrm>
            <a:custGeom>
              <a:rect b="b" l="l" r="r" t="t"/>
              <a:pathLst>
                <a:path extrusionOk="0" h="3641" w="10026">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75"/>
            <p:cNvSpPr/>
            <p:nvPr/>
          </p:nvSpPr>
          <p:spPr>
            <a:xfrm>
              <a:off x="8164471" y="3561881"/>
              <a:ext cx="68585" cy="28630"/>
            </a:xfrm>
            <a:custGeom>
              <a:rect b="b" l="l" r="r" t="t"/>
              <a:pathLst>
                <a:path extrusionOk="0" h="1092" w="2616">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75"/>
            <p:cNvSpPr/>
            <p:nvPr/>
          </p:nvSpPr>
          <p:spPr>
            <a:xfrm>
              <a:off x="8101601" y="3424789"/>
              <a:ext cx="194298" cy="148627"/>
            </a:xfrm>
            <a:custGeom>
              <a:rect b="b" l="l" r="r" t="t"/>
              <a:pathLst>
                <a:path extrusionOk="0" h="5669" w="7411">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75"/>
            <p:cNvSpPr/>
            <p:nvPr/>
          </p:nvSpPr>
          <p:spPr>
            <a:xfrm>
              <a:off x="8173122" y="3516210"/>
              <a:ext cx="51386" cy="22914"/>
            </a:xfrm>
            <a:custGeom>
              <a:rect b="b" l="l" r="r" t="t"/>
              <a:pathLst>
                <a:path extrusionOk="0" h="874" w="1960">
                  <a:moveTo>
                    <a:pt x="0" y="1"/>
                  </a:moveTo>
                  <a:cubicBezTo>
                    <a:pt x="0" y="482"/>
                    <a:pt x="438" y="874"/>
                    <a:pt x="978" y="874"/>
                  </a:cubicBezTo>
                  <a:cubicBezTo>
                    <a:pt x="1521" y="874"/>
                    <a:pt x="1959" y="482"/>
                    <a:pt x="19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75"/>
            <p:cNvSpPr/>
            <p:nvPr/>
          </p:nvSpPr>
          <p:spPr>
            <a:xfrm>
              <a:off x="8125459" y="3374504"/>
              <a:ext cx="63813" cy="28603"/>
            </a:xfrm>
            <a:custGeom>
              <a:rect b="b" l="l" r="r" t="t"/>
              <a:pathLst>
                <a:path extrusionOk="0" h="1091" w="2434">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75"/>
            <p:cNvSpPr/>
            <p:nvPr/>
          </p:nvSpPr>
          <p:spPr>
            <a:xfrm>
              <a:off x="8208254" y="3374504"/>
              <a:ext cx="63918" cy="28603"/>
            </a:xfrm>
            <a:custGeom>
              <a:rect b="b" l="l" r="r" t="t"/>
              <a:pathLst>
                <a:path extrusionOk="0" h="1091" w="2438">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75"/>
            <p:cNvSpPr/>
            <p:nvPr/>
          </p:nvSpPr>
          <p:spPr>
            <a:xfrm>
              <a:off x="8101706" y="3424789"/>
              <a:ext cx="125739" cy="148627"/>
            </a:xfrm>
            <a:custGeom>
              <a:rect b="b" l="l" r="r" t="t"/>
              <a:pathLst>
                <a:path extrusionOk="0" h="5669" w="4796">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75"/>
            <p:cNvSpPr/>
            <p:nvPr/>
          </p:nvSpPr>
          <p:spPr>
            <a:xfrm>
              <a:off x="8187358" y="3384808"/>
              <a:ext cx="22914" cy="22809"/>
            </a:xfrm>
            <a:custGeom>
              <a:rect b="b" l="l" r="r" t="t"/>
              <a:pathLst>
                <a:path extrusionOk="0" h="870" w="874">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75"/>
            <p:cNvSpPr/>
            <p:nvPr/>
          </p:nvSpPr>
          <p:spPr>
            <a:xfrm>
              <a:off x="8109597" y="3620765"/>
              <a:ext cx="178436" cy="61165"/>
            </a:xfrm>
            <a:custGeom>
              <a:rect b="b" l="l" r="r" t="t"/>
              <a:pathLst>
                <a:path extrusionOk="0" h="2333" w="6806">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75"/>
            <p:cNvSpPr/>
            <p:nvPr/>
          </p:nvSpPr>
          <p:spPr>
            <a:xfrm>
              <a:off x="8159253" y="3477172"/>
              <a:ext cx="10644" cy="16412"/>
            </a:xfrm>
            <a:custGeom>
              <a:rect b="b" l="l" r="r" t="t"/>
              <a:pathLst>
                <a:path extrusionOk="0" h="626" w="406">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75"/>
            <p:cNvSpPr/>
            <p:nvPr/>
          </p:nvSpPr>
          <p:spPr>
            <a:xfrm>
              <a:off x="8227707" y="3477093"/>
              <a:ext cx="10749" cy="16386"/>
            </a:xfrm>
            <a:custGeom>
              <a:rect b="b" l="l" r="r" t="t"/>
              <a:pathLst>
                <a:path extrusionOk="0" h="625" w="41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5"/>
            <p:cNvSpPr/>
            <p:nvPr/>
          </p:nvSpPr>
          <p:spPr>
            <a:xfrm>
              <a:off x="8062013" y="3356598"/>
              <a:ext cx="273501" cy="364948"/>
            </a:xfrm>
            <a:custGeom>
              <a:rect b="b" l="l" r="r" t="t"/>
              <a:pathLst>
                <a:path extrusionOk="0" h="13920" w="10432">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75"/>
            <p:cNvSpPr/>
            <p:nvPr/>
          </p:nvSpPr>
          <p:spPr>
            <a:xfrm>
              <a:off x="8167695" y="3510888"/>
              <a:ext cx="62214" cy="33558"/>
            </a:xfrm>
            <a:custGeom>
              <a:rect b="b" l="l" r="r" t="t"/>
              <a:pathLst>
                <a:path extrusionOk="0" h="1280" w="2373">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75"/>
            <p:cNvSpPr/>
            <p:nvPr/>
          </p:nvSpPr>
          <p:spPr>
            <a:xfrm>
              <a:off x="8151126" y="3456486"/>
              <a:ext cx="26794" cy="13712"/>
            </a:xfrm>
            <a:custGeom>
              <a:rect b="b" l="l" r="r" t="t"/>
              <a:pathLst>
                <a:path extrusionOk="0" h="523" w="1022">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5"/>
            <p:cNvSpPr/>
            <p:nvPr/>
          </p:nvSpPr>
          <p:spPr>
            <a:xfrm>
              <a:off x="8219685" y="3456486"/>
              <a:ext cx="26794" cy="13712"/>
            </a:xfrm>
            <a:custGeom>
              <a:rect b="b" l="l" r="r" t="t"/>
              <a:pathLst>
                <a:path extrusionOk="0" h="523" w="1022">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2" name="Google Shape;15172;p75"/>
          <p:cNvGrpSpPr/>
          <p:nvPr/>
        </p:nvGrpSpPr>
        <p:grpSpPr>
          <a:xfrm>
            <a:off x="6261709" y="2231948"/>
            <a:ext cx="273606" cy="365052"/>
            <a:chOff x="6261709" y="2431198"/>
            <a:chExt cx="273606" cy="365052"/>
          </a:xfrm>
        </p:grpSpPr>
        <p:sp>
          <p:nvSpPr>
            <p:cNvPr id="15173" name="Google Shape;15173;p75"/>
            <p:cNvSpPr/>
            <p:nvPr/>
          </p:nvSpPr>
          <p:spPr>
            <a:xfrm>
              <a:off x="6324212" y="2436599"/>
              <a:ext cx="148522" cy="57102"/>
            </a:xfrm>
            <a:custGeom>
              <a:rect b="b" l="l" r="r" t="t"/>
              <a:pathLst>
                <a:path extrusionOk="0" h="2178" w="5665">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75"/>
            <p:cNvSpPr/>
            <p:nvPr/>
          </p:nvSpPr>
          <p:spPr>
            <a:xfrm>
              <a:off x="6278436" y="2470892"/>
              <a:ext cx="240074" cy="148522"/>
            </a:xfrm>
            <a:custGeom>
              <a:rect b="b" l="l" r="r" t="t"/>
              <a:pathLst>
                <a:path extrusionOk="0" h="5665" w="9157">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5"/>
            <p:cNvSpPr/>
            <p:nvPr/>
          </p:nvSpPr>
          <p:spPr>
            <a:xfrm>
              <a:off x="6291152" y="2493780"/>
              <a:ext cx="214538" cy="232104"/>
            </a:xfrm>
            <a:custGeom>
              <a:rect b="b" l="l" r="r" t="t"/>
              <a:pathLst>
                <a:path extrusionOk="0" h="8853" w="8183">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5"/>
            <p:cNvSpPr/>
            <p:nvPr/>
          </p:nvSpPr>
          <p:spPr>
            <a:xfrm>
              <a:off x="6267031" y="2647965"/>
              <a:ext cx="262962" cy="142938"/>
            </a:xfrm>
            <a:custGeom>
              <a:rect b="b" l="l" r="r" t="t"/>
              <a:pathLst>
                <a:path extrusionOk="0" h="5452" w="1003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5"/>
            <p:cNvSpPr/>
            <p:nvPr/>
          </p:nvSpPr>
          <p:spPr>
            <a:xfrm>
              <a:off x="6364167" y="2647965"/>
              <a:ext cx="68585" cy="34319"/>
            </a:xfrm>
            <a:custGeom>
              <a:rect b="b" l="l" r="r" t="t"/>
              <a:pathLst>
                <a:path extrusionOk="0" h="1309" w="2616">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75"/>
            <p:cNvSpPr/>
            <p:nvPr/>
          </p:nvSpPr>
          <p:spPr>
            <a:xfrm>
              <a:off x="6324107" y="2516563"/>
              <a:ext cx="148627" cy="148627"/>
            </a:xfrm>
            <a:custGeom>
              <a:rect b="b" l="l" r="r" t="t"/>
              <a:pathLst>
                <a:path extrusionOk="0" h="5669" w="5669">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75"/>
            <p:cNvSpPr/>
            <p:nvPr/>
          </p:nvSpPr>
          <p:spPr>
            <a:xfrm>
              <a:off x="6324107" y="2516563"/>
              <a:ext cx="125844" cy="148601"/>
            </a:xfrm>
            <a:custGeom>
              <a:rect b="b" l="l" r="r" t="t"/>
              <a:pathLst>
                <a:path extrusionOk="0" h="5668" w="480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75"/>
            <p:cNvSpPr/>
            <p:nvPr/>
          </p:nvSpPr>
          <p:spPr>
            <a:xfrm>
              <a:off x="6267031" y="2713954"/>
              <a:ext cx="262857" cy="76948"/>
            </a:xfrm>
            <a:custGeom>
              <a:rect b="b" l="l" r="r" t="t"/>
              <a:pathLst>
                <a:path extrusionOk="0" h="2935" w="10026">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75"/>
            <p:cNvSpPr/>
            <p:nvPr/>
          </p:nvSpPr>
          <p:spPr>
            <a:xfrm>
              <a:off x="6301324" y="2493675"/>
              <a:ext cx="194298" cy="68690"/>
            </a:xfrm>
            <a:custGeom>
              <a:rect b="b" l="l" r="r" t="t"/>
              <a:pathLst>
                <a:path extrusionOk="0" h="2620" w="7411">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75"/>
            <p:cNvSpPr/>
            <p:nvPr/>
          </p:nvSpPr>
          <p:spPr>
            <a:xfrm>
              <a:off x="6306725" y="2713954"/>
              <a:ext cx="183470" cy="71259"/>
            </a:xfrm>
            <a:custGeom>
              <a:rect b="b" l="l" r="r" t="t"/>
              <a:pathLst>
                <a:path extrusionOk="0" h="2718" w="6998">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5"/>
            <p:cNvSpPr/>
            <p:nvPr/>
          </p:nvSpPr>
          <p:spPr>
            <a:xfrm>
              <a:off x="6358845"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5"/>
            <p:cNvSpPr/>
            <p:nvPr/>
          </p:nvSpPr>
          <p:spPr>
            <a:xfrm>
              <a:off x="6427404"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75"/>
            <p:cNvSpPr/>
            <p:nvPr/>
          </p:nvSpPr>
          <p:spPr>
            <a:xfrm>
              <a:off x="6373606" y="2613987"/>
              <a:ext cx="49656" cy="16543"/>
            </a:xfrm>
            <a:custGeom>
              <a:rect b="b" l="l" r="r" t="t"/>
              <a:pathLst>
                <a:path extrusionOk="0" h="631" w="1894">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75"/>
            <p:cNvSpPr/>
            <p:nvPr/>
          </p:nvSpPr>
          <p:spPr>
            <a:xfrm>
              <a:off x="6261709" y="2431198"/>
              <a:ext cx="273606" cy="365052"/>
            </a:xfrm>
            <a:custGeom>
              <a:rect b="b" l="l" r="r" t="t"/>
              <a:pathLst>
                <a:path extrusionOk="0" h="13924" w="10436">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5"/>
            <p:cNvSpPr/>
            <p:nvPr/>
          </p:nvSpPr>
          <p:spPr>
            <a:xfrm>
              <a:off x="6352579" y="2555155"/>
              <a:ext cx="24933" cy="13214"/>
            </a:xfrm>
            <a:custGeom>
              <a:rect b="b" l="l" r="r" t="t"/>
              <a:pathLst>
                <a:path extrusionOk="0" h="504" w="951">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5"/>
            <p:cNvSpPr/>
            <p:nvPr/>
          </p:nvSpPr>
          <p:spPr>
            <a:xfrm>
              <a:off x="6419329" y="2555155"/>
              <a:ext cx="26716" cy="13240"/>
            </a:xfrm>
            <a:custGeom>
              <a:rect b="b" l="l" r="r" t="t"/>
              <a:pathLst>
                <a:path extrusionOk="0" h="505" w="1019">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75"/>
          <p:cNvGrpSpPr/>
          <p:nvPr/>
        </p:nvGrpSpPr>
        <p:grpSpPr>
          <a:xfrm>
            <a:off x="5361296" y="2231948"/>
            <a:ext cx="273947" cy="365052"/>
            <a:chOff x="5361296" y="2431198"/>
            <a:chExt cx="273947" cy="365052"/>
          </a:xfrm>
        </p:grpSpPr>
        <p:sp>
          <p:nvSpPr>
            <p:cNvPr id="15190" name="Google Shape;15190;p75"/>
            <p:cNvSpPr/>
            <p:nvPr/>
          </p:nvSpPr>
          <p:spPr>
            <a:xfrm>
              <a:off x="5366985" y="2653392"/>
              <a:ext cx="262568" cy="137511"/>
            </a:xfrm>
            <a:custGeom>
              <a:rect b="b" l="l" r="r" t="t"/>
              <a:pathLst>
                <a:path extrusionOk="0" h="5245" w="10015">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75"/>
            <p:cNvSpPr/>
            <p:nvPr/>
          </p:nvSpPr>
          <p:spPr>
            <a:xfrm>
              <a:off x="5402772" y="2653392"/>
              <a:ext cx="191073" cy="108540"/>
            </a:xfrm>
            <a:custGeom>
              <a:rect b="b" l="l" r="r" t="t"/>
              <a:pathLst>
                <a:path extrusionOk="0" h="4140" w="7288">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75"/>
            <p:cNvSpPr/>
            <p:nvPr/>
          </p:nvSpPr>
          <p:spPr>
            <a:xfrm>
              <a:off x="5366985" y="2653392"/>
              <a:ext cx="131350" cy="137511"/>
            </a:xfrm>
            <a:custGeom>
              <a:rect b="b" l="l" r="r" t="t"/>
              <a:pathLst>
                <a:path extrusionOk="0" h="5245" w="501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75"/>
            <p:cNvSpPr/>
            <p:nvPr/>
          </p:nvSpPr>
          <p:spPr>
            <a:xfrm>
              <a:off x="5402772" y="2653392"/>
              <a:ext cx="95563" cy="108462"/>
            </a:xfrm>
            <a:custGeom>
              <a:rect b="b" l="l" r="r" t="t"/>
              <a:pathLst>
                <a:path extrusionOk="0" h="4137" w="3645">
                  <a:moveTo>
                    <a:pt x="2989" y="0"/>
                  </a:moveTo>
                  <a:lnTo>
                    <a:pt x="1" y="1058"/>
                  </a:lnTo>
                  <a:cubicBezTo>
                    <a:pt x="301" y="2832"/>
                    <a:pt x="1841" y="4133"/>
                    <a:pt x="3644" y="4136"/>
                  </a:cubicBezTo>
                  <a:lnTo>
                    <a:pt x="36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75"/>
            <p:cNvSpPr/>
            <p:nvPr/>
          </p:nvSpPr>
          <p:spPr>
            <a:xfrm>
              <a:off x="5418633" y="2653392"/>
              <a:ext cx="159350" cy="91368"/>
            </a:xfrm>
            <a:custGeom>
              <a:rect b="b" l="l" r="r" t="t"/>
              <a:pathLst>
                <a:path extrusionOk="0" h="3485" w="6078">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5"/>
            <p:cNvSpPr/>
            <p:nvPr/>
          </p:nvSpPr>
          <p:spPr>
            <a:xfrm>
              <a:off x="5464016" y="2636377"/>
              <a:ext cx="68506" cy="62791"/>
            </a:xfrm>
            <a:custGeom>
              <a:rect b="b" l="l" r="r" t="t"/>
              <a:pathLst>
                <a:path extrusionOk="0" h="2395" w="2613">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75"/>
            <p:cNvSpPr/>
            <p:nvPr/>
          </p:nvSpPr>
          <p:spPr>
            <a:xfrm>
              <a:off x="5464016" y="2636298"/>
              <a:ext cx="68506" cy="34240"/>
            </a:xfrm>
            <a:custGeom>
              <a:rect b="b" l="l" r="r" t="t"/>
              <a:pathLst>
                <a:path extrusionOk="0" h="1306" w="2613">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75"/>
            <p:cNvSpPr/>
            <p:nvPr/>
          </p:nvSpPr>
          <p:spPr>
            <a:xfrm>
              <a:off x="5368400" y="2499364"/>
              <a:ext cx="92522" cy="131350"/>
            </a:xfrm>
            <a:custGeom>
              <a:rect b="b" l="l" r="r" t="t"/>
              <a:pathLst>
                <a:path extrusionOk="0" h="5010" w="3529">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75"/>
            <p:cNvSpPr/>
            <p:nvPr/>
          </p:nvSpPr>
          <p:spPr>
            <a:xfrm>
              <a:off x="5535721" y="2499364"/>
              <a:ext cx="92495" cy="131350"/>
            </a:xfrm>
            <a:custGeom>
              <a:rect b="b" l="l" r="r" t="t"/>
              <a:pathLst>
                <a:path extrusionOk="0" h="5010" w="3528">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75"/>
            <p:cNvSpPr/>
            <p:nvPr/>
          </p:nvSpPr>
          <p:spPr>
            <a:xfrm>
              <a:off x="5401251" y="2459408"/>
              <a:ext cx="194036" cy="194010"/>
            </a:xfrm>
            <a:custGeom>
              <a:rect b="b" l="l" r="r" t="t"/>
              <a:pathLst>
                <a:path extrusionOk="0" h="7400" w="7401">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75"/>
            <p:cNvSpPr/>
            <p:nvPr/>
          </p:nvSpPr>
          <p:spPr>
            <a:xfrm>
              <a:off x="5401251" y="2480094"/>
              <a:ext cx="108462" cy="173350"/>
            </a:xfrm>
            <a:custGeom>
              <a:rect b="b" l="l" r="r" t="t"/>
              <a:pathLst>
                <a:path extrusionOk="0" h="6612" w="4137">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5"/>
            <p:cNvSpPr/>
            <p:nvPr/>
          </p:nvSpPr>
          <p:spPr>
            <a:xfrm>
              <a:off x="5469731" y="2590627"/>
              <a:ext cx="57075" cy="28603"/>
            </a:xfrm>
            <a:custGeom>
              <a:rect b="b" l="l" r="r" t="t"/>
              <a:pathLst>
                <a:path extrusionOk="0" h="1091" w="2177">
                  <a:moveTo>
                    <a:pt x="0" y="0"/>
                  </a:moveTo>
                  <a:cubicBezTo>
                    <a:pt x="0" y="602"/>
                    <a:pt x="489" y="1090"/>
                    <a:pt x="1090" y="1090"/>
                  </a:cubicBezTo>
                  <a:cubicBezTo>
                    <a:pt x="1692" y="1090"/>
                    <a:pt x="2177" y="602"/>
                    <a:pt x="2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5"/>
            <p:cNvSpPr/>
            <p:nvPr/>
          </p:nvSpPr>
          <p:spPr>
            <a:xfrm>
              <a:off x="5481109" y="2556439"/>
              <a:ext cx="34319" cy="34214"/>
            </a:xfrm>
            <a:custGeom>
              <a:rect b="b" l="l" r="r" t="t"/>
              <a:pathLst>
                <a:path extrusionOk="0" h="1305" w="1309">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5"/>
            <p:cNvSpPr/>
            <p:nvPr/>
          </p:nvSpPr>
          <p:spPr>
            <a:xfrm>
              <a:off x="5412656" y="2448004"/>
              <a:ext cx="171331" cy="99915"/>
            </a:xfrm>
            <a:custGeom>
              <a:rect b="b" l="l" r="r" t="t"/>
              <a:pathLst>
                <a:path extrusionOk="0" h="3811" w="6535">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5"/>
            <p:cNvSpPr/>
            <p:nvPr/>
          </p:nvSpPr>
          <p:spPr>
            <a:xfrm>
              <a:off x="5464409" y="2436547"/>
              <a:ext cx="119473" cy="91289"/>
            </a:xfrm>
            <a:custGeom>
              <a:rect b="b" l="l" r="r" t="t"/>
              <a:pathLst>
                <a:path extrusionOk="0" h="3482" w="4557">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75"/>
            <p:cNvSpPr/>
            <p:nvPr/>
          </p:nvSpPr>
          <p:spPr>
            <a:xfrm>
              <a:off x="5477596" y="2557960"/>
              <a:ext cx="36206" cy="32746"/>
            </a:xfrm>
            <a:custGeom>
              <a:rect b="b" l="l" r="r" t="t"/>
              <a:pathLst>
                <a:path extrusionOk="0" h="1249" w="1381">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75"/>
            <p:cNvSpPr/>
            <p:nvPr/>
          </p:nvSpPr>
          <p:spPr>
            <a:xfrm>
              <a:off x="5458720" y="2545874"/>
              <a:ext cx="10749" cy="16412"/>
            </a:xfrm>
            <a:custGeom>
              <a:rect b="b" l="l" r="r" t="t"/>
              <a:pathLst>
                <a:path extrusionOk="0" h="626" w="41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75"/>
            <p:cNvSpPr/>
            <p:nvPr/>
          </p:nvSpPr>
          <p:spPr>
            <a:xfrm>
              <a:off x="5527174" y="2545874"/>
              <a:ext cx="10749" cy="16386"/>
            </a:xfrm>
            <a:custGeom>
              <a:rect b="b" l="l" r="r" t="t"/>
              <a:pathLst>
                <a:path extrusionOk="0" h="625" w="41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75"/>
            <p:cNvSpPr/>
            <p:nvPr/>
          </p:nvSpPr>
          <p:spPr>
            <a:xfrm>
              <a:off x="5361296" y="2431198"/>
              <a:ext cx="273947" cy="365052"/>
            </a:xfrm>
            <a:custGeom>
              <a:rect b="b" l="l" r="r" t="t"/>
              <a:pathLst>
                <a:path extrusionOk="0" h="13924" w="10449">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75"/>
            <p:cNvSpPr/>
            <p:nvPr/>
          </p:nvSpPr>
          <p:spPr>
            <a:xfrm>
              <a:off x="5464409" y="2551039"/>
              <a:ext cx="67825" cy="73514"/>
            </a:xfrm>
            <a:custGeom>
              <a:rect b="b" l="l" r="r" t="t"/>
              <a:pathLst>
                <a:path extrusionOk="0" h="2804" w="2587">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75"/>
            <p:cNvSpPr/>
            <p:nvPr/>
          </p:nvSpPr>
          <p:spPr>
            <a:xfrm>
              <a:off x="5450330" y="2522409"/>
              <a:ext cx="27476" cy="16701"/>
            </a:xfrm>
            <a:custGeom>
              <a:rect b="b" l="l" r="r" t="t"/>
              <a:pathLst>
                <a:path extrusionOk="0" h="637" w="1048">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11" name="Google Shape;15211;p75"/>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5212" name="Google Shape;15212;p75"/>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216" name="Shape 15216"/>
        <p:cNvGrpSpPr/>
        <p:nvPr/>
      </p:nvGrpSpPr>
      <p:grpSpPr>
        <a:xfrm>
          <a:off x="0" y="0"/>
          <a:ext cx="0" cy="0"/>
          <a:chOff x="0" y="0"/>
          <a:chExt cx="0" cy="0"/>
        </a:xfrm>
      </p:grpSpPr>
      <p:grpSp>
        <p:nvGrpSpPr>
          <p:cNvPr id="15217" name="Google Shape;15217;p76"/>
          <p:cNvGrpSpPr/>
          <p:nvPr/>
        </p:nvGrpSpPr>
        <p:grpSpPr>
          <a:xfrm>
            <a:off x="3516462" y="3178478"/>
            <a:ext cx="367569" cy="365289"/>
            <a:chOff x="3516462" y="3365328"/>
            <a:chExt cx="367569" cy="365289"/>
          </a:xfrm>
        </p:grpSpPr>
        <p:sp>
          <p:nvSpPr>
            <p:cNvPr id="15218" name="Google Shape;15218;p76"/>
            <p:cNvSpPr/>
            <p:nvPr/>
          </p:nvSpPr>
          <p:spPr>
            <a:xfrm>
              <a:off x="3621377" y="3394648"/>
              <a:ext cx="128943" cy="148437"/>
            </a:xfrm>
            <a:custGeom>
              <a:rect b="b" l="l" r="r" t="t"/>
              <a:pathLst>
                <a:path extrusionOk="0" h="5665" w="4921">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76"/>
            <p:cNvSpPr/>
            <p:nvPr/>
          </p:nvSpPr>
          <p:spPr>
            <a:xfrm>
              <a:off x="3519370" y="3435891"/>
              <a:ext cx="358372" cy="70852"/>
            </a:xfrm>
            <a:custGeom>
              <a:rect b="b" l="l" r="r" t="t"/>
              <a:pathLst>
                <a:path extrusionOk="0" h="2704" w="13677">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76"/>
            <p:cNvSpPr/>
            <p:nvPr/>
          </p:nvSpPr>
          <p:spPr>
            <a:xfrm>
              <a:off x="3521755" y="3435760"/>
              <a:ext cx="35007" cy="70983"/>
            </a:xfrm>
            <a:custGeom>
              <a:rect b="b" l="l" r="r" t="t"/>
              <a:pathLst>
                <a:path extrusionOk="0" h="2709" w="1336">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76"/>
            <p:cNvSpPr/>
            <p:nvPr/>
          </p:nvSpPr>
          <p:spPr>
            <a:xfrm>
              <a:off x="3526524" y="3435760"/>
              <a:ext cx="30238" cy="36395"/>
            </a:xfrm>
            <a:custGeom>
              <a:rect b="b" l="l" r="r" t="t"/>
              <a:pathLst>
                <a:path extrusionOk="0" h="1389" w="1154">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6"/>
            <p:cNvSpPr/>
            <p:nvPr/>
          </p:nvSpPr>
          <p:spPr>
            <a:xfrm>
              <a:off x="3810428" y="3435760"/>
              <a:ext cx="67314" cy="70983"/>
            </a:xfrm>
            <a:custGeom>
              <a:rect b="b" l="l" r="r" t="t"/>
              <a:pathLst>
                <a:path extrusionOk="0" h="2709" w="2569">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6"/>
            <p:cNvSpPr/>
            <p:nvPr/>
          </p:nvSpPr>
          <p:spPr>
            <a:xfrm>
              <a:off x="3556735" y="3435891"/>
              <a:ext cx="31705" cy="70852"/>
            </a:xfrm>
            <a:custGeom>
              <a:rect b="b" l="l" r="r" t="t"/>
              <a:pathLst>
                <a:path extrusionOk="0" h="2704" w="1210">
                  <a:moveTo>
                    <a:pt x="0" y="1"/>
                  </a:moveTo>
                  <a:lnTo>
                    <a:pt x="0" y="2703"/>
                  </a:lnTo>
                  <a:lnTo>
                    <a:pt x="1210" y="2703"/>
                  </a:lnTo>
                  <a:lnTo>
                    <a:pt x="121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6"/>
            <p:cNvSpPr/>
            <p:nvPr/>
          </p:nvSpPr>
          <p:spPr>
            <a:xfrm>
              <a:off x="3588414" y="3472129"/>
              <a:ext cx="222145" cy="34718"/>
            </a:xfrm>
            <a:custGeom>
              <a:rect b="b" l="l" r="r" t="t"/>
              <a:pathLst>
                <a:path extrusionOk="0" h="1325" w="8478">
                  <a:moveTo>
                    <a:pt x="1" y="0"/>
                  </a:moveTo>
                  <a:lnTo>
                    <a:pt x="1" y="1325"/>
                  </a:lnTo>
                  <a:lnTo>
                    <a:pt x="8473" y="1325"/>
                  </a:lnTo>
                  <a:lnTo>
                    <a:pt x="8478" y="1296"/>
                  </a:lnTo>
                  <a:lnTo>
                    <a:pt x="84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6"/>
            <p:cNvSpPr/>
            <p:nvPr/>
          </p:nvSpPr>
          <p:spPr>
            <a:xfrm>
              <a:off x="3621377" y="3370621"/>
              <a:ext cx="128811" cy="83403"/>
            </a:xfrm>
            <a:custGeom>
              <a:rect b="b" l="l" r="r" t="t"/>
              <a:pathLst>
                <a:path extrusionOk="0" h="3183" w="4916">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76"/>
            <p:cNvSpPr/>
            <p:nvPr/>
          </p:nvSpPr>
          <p:spPr>
            <a:xfrm>
              <a:off x="3674568" y="3390482"/>
              <a:ext cx="107954" cy="152603"/>
            </a:xfrm>
            <a:custGeom>
              <a:rect b="b" l="l" r="r" t="t"/>
              <a:pathLst>
                <a:path extrusionOk="0" h="5824" w="412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76"/>
            <p:cNvSpPr/>
            <p:nvPr/>
          </p:nvSpPr>
          <p:spPr>
            <a:xfrm>
              <a:off x="3644016" y="3539784"/>
              <a:ext cx="110470" cy="185435"/>
            </a:xfrm>
            <a:custGeom>
              <a:rect b="b" l="l" r="r" t="t"/>
              <a:pathLst>
                <a:path extrusionOk="0" h="7077" w="4216">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76"/>
            <p:cNvSpPr/>
            <p:nvPr/>
          </p:nvSpPr>
          <p:spPr>
            <a:xfrm>
              <a:off x="3666524" y="3602041"/>
              <a:ext cx="87962" cy="123047"/>
            </a:xfrm>
            <a:custGeom>
              <a:rect b="b" l="l" r="r" t="t"/>
              <a:pathLst>
                <a:path extrusionOk="0" h="4696" w="3357">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76"/>
            <p:cNvSpPr/>
            <p:nvPr/>
          </p:nvSpPr>
          <p:spPr>
            <a:xfrm>
              <a:off x="3619988" y="3521049"/>
              <a:ext cx="163923" cy="57252"/>
            </a:xfrm>
            <a:custGeom>
              <a:rect b="b" l="l" r="r" t="t"/>
              <a:pathLst>
                <a:path extrusionOk="0" h="2185" w="6256">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76"/>
            <p:cNvSpPr/>
            <p:nvPr/>
          </p:nvSpPr>
          <p:spPr>
            <a:xfrm>
              <a:off x="3848395" y="3455779"/>
              <a:ext cx="29347" cy="31076"/>
            </a:xfrm>
            <a:custGeom>
              <a:rect b="b" l="l" r="r" t="t"/>
              <a:pathLst>
                <a:path extrusionOk="0" h="1186" w="112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76"/>
            <p:cNvSpPr/>
            <p:nvPr/>
          </p:nvSpPr>
          <p:spPr>
            <a:xfrm>
              <a:off x="3556735" y="3472129"/>
              <a:ext cx="31705" cy="34614"/>
            </a:xfrm>
            <a:custGeom>
              <a:rect b="b" l="l" r="r" t="t"/>
              <a:pathLst>
                <a:path extrusionOk="0" h="1321" w="1210">
                  <a:moveTo>
                    <a:pt x="0" y="0"/>
                  </a:moveTo>
                  <a:lnTo>
                    <a:pt x="0" y="1320"/>
                  </a:lnTo>
                  <a:lnTo>
                    <a:pt x="1210" y="1320"/>
                  </a:lnTo>
                  <a:lnTo>
                    <a:pt x="12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76"/>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6"/>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76"/>
            <p:cNvSpPr/>
            <p:nvPr/>
          </p:nvSpPr>
          <p:spPr>
            <a:xfrm>
              <a:off x="3516462" y="3365328"/>
              <a:ext cx="367569" cy="304106"/>
            </a:xfrm>
            <a:custGeom>
              <a:rect b="b" l="l" r="r" t="t"/>
              <a:pathLst>
                <a:path extrusionOk="0" h="11606" w="14028">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76"/>
            <p:cNvSpPr/>
            <p:nvPr/>
          </p:nvSpPr>
          <p:spPr>
            <a:xfrm>
              <a:off x="3827643" y="350807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6"/>
            <p:cNvSpPr/>
            <p:nvPr/>
          </p:nvSpPr>
          <p:spPr>
            <a:xfrm>
              <a:off x="3638618" y="3615378"/>
              <a:ext cx="121396" cy="115239"/>
            </a:xfrm>
            <a:custGeom>
              <a:rect b="b" l="l" r="r" t="t"/>
              <a:pathLst>
                <a:path extrusionOk="0" h="4398" w="4633">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7" name="Google Shape;15237;p76"/>
          <p:cNvGrpSpPr/>
          <p:nvPr/>
        </p:nvGrpSpPr>
        <p:grpSpPr>
          <a:xfrm>
            <a:off x="2758162" y="1778583"/>
            <a:ext cx="112330" cy="366285"/>
            <a:chOff x="2758162" y="1965433"/>
            <a:chExt cx="112330" cy="366285"/>
          </a:xfrm>
        </p:grpSpPr>
        <p:sp>
          <p:nvSpPr>
            <p:cNvPr id="15238" name="Google Shape;15238;p76"/>
            <p:cNvSpPr/>
            <p:nvPr/>
          </p:nvSpPr>
          <p:spPr>
            <a:xfrm>
              <a:off x="2781429" y="1970831"/>
              <a:ext cx="65925" cy="67445"/>
            </a:xfrm>
            <a:custGeom>
              <a:rect b="b" l="l" r="r" t="t"/>
              <a:pathLst>
                <a:path extrusionOk="0" h="2574" w="2516">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76"/>
            <p:cNvSpPr/>
            <p:nvPr/>
          </p:nvSpPr>
          <p:spPr>
            <a:xfrm>
              <a:off x="2773123" y="2018624"/>
              <a:ext cx="82538" cy="53610"/>
            </a:xfrm>
            <a:custGeom>
              <a:rect b="b" l="l" r="r" t="t"/>
              <a:pathLst>
                <a:path extrusionOk="0" h="2046" w="315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76"/>
            <p:cNvSpPr/>
            <p:nvPr/>
          </p:nvSpPr>
          <p:spPr>
            <a:xfrm>
              <a:off x="2799666" y="2018624"/>
              <a:ext cx="29452" cy="31102"/>
            </a:xfrm>
            <a:custGeom>
              <a:rect b="b" l="l" r="r" t="t"/>
              <a:pathLst>
                <a:path extrusionOk="0" h="1187" w="1124">
                  <a:moveTo>
                    <a:pt x="0" y="1"/>
                  </a:moveTo>
                  <a:lnTo>
                    <a:pt x="0" y="1186"/>
                  </a:lnTo>
                  <a:lnTo>
                    <a:pt x="1124" y="1186"/>
                  </a:lnTo>
                  <a:lnTo>
                    <a:pt x="1124"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76"/>
            <p:cNvSpPr/>
            <p:nvPr/>
          </p:nvSpPr>
          <p:spPr>
            <a:xfrm>
              <a:off x="2763690" y="2049700"/>
              <a:ext cx="101273" cy="276489"/>
            </a:xfrm>
            <a:custGeom>
              <a:rect b="b" l="l" r="r" t="t"/>
              <a:pathLst>
                <a:path extrusionOk="0" h="10552" w="3865">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76"/>
            <p:cNvSpPr/>
            <p:nvPr/>
          </p:nvSpPr>
          <p:spPr>
            <a:xfrm>
              <a:off x="2787587" y="2049700"/>
              <a:ext cx="77376" cy="208048"/>
            </a:xfrm>
            <a:custGeom>
              <a:rect b="b" l="l" r="r" t="t"/>
              <a:pathLst>
                <a:path extrusionOk="0" h="7940" w="2953">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76"/>
            <p:cNvSpPr/>
            <p:nvPr/>
          </p:nvSpPr>
          <p:spPr>
            <a:xfrm>
              <a:off x="2763690" y="2283400"/>
              <a:ext cx="101273" cy="42789"/>
            </a:xfrm>
            <a:custGeom>
              <a:rect b="b" l="l" r="r" t="t"/>
              <a:pathLst>
                <a:path extrusionOk="0" h="1633" w="3865">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76"/>
            <p:cNvSpPr/>
            <p:nvPr/>
          </p:nvSpPr>
          <p:spPr>
            <a:xfrm>
              <a:off x="2811484" y="2049700"/>
              <a:ext cx="23163" cy="88329"/>
            </a:xfrm>
            <a:custGeom>
              <a:rect b="b" l="l" r="r" t="t"/>
              <a:pathLst>
                <a:path extrusionOk="0" h="3371" w="884">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76"/>
            <p:cNvSpPr/>
            <p:nvPr/>
          </p:nvSpPr>
          <p:spPr>
            <a:xfrm>
              <a:off x="2811484" y="2049700"/>
              <a:ext cx="23163" cy="65166"/>
            </a:xfrm>
            <a:custGeom>
              <a:rect b="b" l="l" r="r" t="t"/>
              <a:pathLst>
                <a:path extrusionOk="0" h="2487" w="884">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76"/>
            <p:cNvSpPr/>
            <p:nvPr/>
          </p:nvSpPr>
          <p:spPr>
            <a:xfrm>
              <a:off x="2758266" y="2187814"/>
              <a:ext cx="112225" cy="143904"/>
            </a:xfrm>
            <a:custGeom>
              <a:rect b="b" l="l" r="r" t="t"/>
              <a:pathLst>
                <a:path extrusionOk="0" h="5492" w="4283">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76"/>
            <p:cNvSpPr/>
            <p:nvPr/>
          </p:nvSpPr>
          <p:spPr>
            <a:xfrm>
              <a:off x="2758162" y="1965433"/>
              <a:ext cx="112199" cy="250260"/>
            </a:xfrm>
            <a:custGeom>
              <a:rect b="b" l="l" r="r" t="t"/>
              <a:pathLst>
                <a:path extrusionOk="0" h="9551" w="4282">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8" name="Google Shape;15248;p76"/>
          <p:cNvGrpSpPr/>
          <p:nvPr/>
        </p:nvGrpSpPr>
        <p:grpSpPr>
          <a:xfrm>
            <a:off x="1840734" y="3622479"/>
            <a:ext cx="169818" cy="365525"/>
            <a:chOff x="1840734" y="3809329"/>
            <a:chExt cx="169818" cy="365525"/>
          </a:xfrm>
        </p:grpSpPr>
        <p:sp>
          <p:nvSpPr>
            <p:cNvPr id="15249" name="Google Shape;15249;p76"/>
            <p:cNvSpPr/>
            <p:nvPr/>
          </p:nvSpPr>
          <p:spPr>
            <a:xfrm>
              <a:off x="1846891" y="4125777"/>
              <a:ext cx="158132" cy="43680"/>
            </a:xfrm>
            <a:custGeom>
              <a:rect b="b" l="l" r="r" t="t"/>
              <a:pathLst>
                <a:path extrusionOk="0" h="1667" w="6035">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6"/>
            <p:cNvSpPr/>
            <p:nvPr/>
          </p:nvSpPr>
          <p:spPr>
            <a:xfrm>
              <a:off x="1875819" y="4128921"/>
              <a:ext cx="129205" cy="40535"/>
            </a:xfrm>
            <a:custGeom>
              <a:rect b="b" l="l" r="r" t="t"/>
              <a:pathLst>
                <a:path extrusionOk="0" h="1547" w="4931">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76"/>
            <p:cNvSpPr/>
            <p:nvPr/>
          </p:nvSpPr>
          <p:spPr>
            <a:xfrm>
              <a:off x="1896807" y="3856860"/>
              <a:ext cx="58274" cy="66319"/>
            </a:xfrm>
            <a:custGeom>
              <a:rect b="b" l="l" r="r" t="t"/>
              <a:pathLst>
                <a:path extrusionOk="0" h="2531" w="2224">
                  <a:moveTo>
                    <a:pt x="1" y="1"/>
                  </a:moveTo>
                  <a:lnTo>
                    <a:pt x="1" y="2531"/>
                  </a:lnTo>
                  <a:lnTo>
                    <a:pt x="2223" y="2531"/>
                  </a:lnTo>
                  <a:lnTo>
                    <a:pt x="2223"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76"/>
            <p:cNvSpPr/>
            <p:nvPr/>
          </p:nvSpPr>
          <p:spPr>
            <a:xfrm>
              <a:off x="1923874" y="3856860"/>
              <a:ext cx="31207" cy="66319"/>
            </a:xfrm>
            <a:custGeom>
              <a:rect b="b" l="l" r="r" t="t"/>
              <a:pathLst>
                <a:path extrusionOk="0" h="2531" w="1191">
                  <a:moveTo>
                    <a:pt x="0" y="1"/>
                  </a:moveTo>
                  <a:lnTo>
                    <a:pt x="0" y="2531"/>
                  </a:lnTo>
                  <a:lnTo>
                    <a:pt x="1190" y="2531"/>
                  </a:lnTo>
                  <a:lnTo>
                    <a:pt x="119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76"/>
            <p:cNvSpPr/>
            <p:nvPr/>
          </p:nvSpPr>
          <p:spPr>
            <a:xfrm>
              <a:off x="1846891" y="3891343"/>
              <a:ext cx="158132" cy="237604"/>
            </a:xfrm>
            <a:custGeom>
              <a:rect b="b" l="l" r="r" t="t"/>
              <a:pathLst>
                <a:path extrusionOk="0" h="9068" w="6035">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76"/>
            <p:cNvSpPr/>
            <p:nvPr/>
          </p:nvSpPr>
          <p:spPr>
            <a:xfrm>
              <a:off x="1882972" y="3814858"/>
              <a:ext cx="85944" cy="52353"/>
            </a:xfrm>
            <a:custGeom>
              <a:rect b="b" l="l" r="r" t="t"/>
              <a:pathLst>
                <a:path extrusionOk="0" h="1998" w="328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76"/>
            <p:cNvSpPr/>
            <p:nvPr/>
          </p:nvSpPr>
          <p:spPr>
            <a:xfrm>
              <a:off x="1875819" y="3891343"/>
              <a:ext cx="129205" cy="237604"/>
            </a:xfrm>
            <a:custGeom>
              <a:rect b="b" l="l" r="r" t="t"/>
              <a:pathLst>
                <a:path extrusionOk="0" h="9068" w="4931">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6"/>
            <p:cNvSpPr/>
            <p:nvPr/>
          </p:nvSpPr>
          <p:spPr>
            <a:xfrm>
              <a:off x="1911926" y="3814858"/>
              <a:ext cx="56990" cy="52353"/>
            </a:xfrm>
            <a:custGeom>
              <a:rect b="b" l="l" r="r" t="t"/>
              <a:pathLst>
                <a:path extrusionOk="0" h="1998" w="2175">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6"/>
            <p:cNvSpPr/>
            <p:nvPr/>
          </p:nvSpPr>
          <p:spPr>
            <a:xfrm>
              <a:off x="1860726" y="3809329"/>
              <a:ext cx="136751" cy="217376"/>
            </a:xfrm>
            <a:custGeom>
              <a:rect b="b" l="l" r="r" t="t"/>
              <a:pathLst>
                <a:path extrusionOk="0" h="8296" w="5219">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6"/>
            <p:cNvSpPr/>
            <p:nvPr/>
          </p:nvSpPr>
          <p:spPr>
            <a:xfrm>
              <a:off x="1840734" y="3986039"/>
              <a:ext cx="169818" cy="188815"/>
            </a:xfrm>
            <a:custGeom>
              <a:rect b="b" l="l" r="r" t="t"/>
              <a:pathLst>
                <a:path extrusionOk="0" h="7206" w="6481">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9" name="Google Shape;15259;p76"/>
          <p:cNvGrpSpPr/>
          <p:nvPr/>
        </p:nvGrpSpPr>
        <p:grpSpPr>
          <a:xfrm>
            <a:off x="3964761" y="1823232"/>
            <a:ext cx="365394" cy="276856"/>
            <a:chOff x="3964761" y="2010082"/>
            <a:chExt cx="365394" cy="276856"/>
          </a:xfrm>
        </p:grpSpPr>
        <p:sp>
          <p:nvSpPr>
            <p:cNvPr id="15260" name="Google Shape;15260;p76"/>
            <p:cNvSpPr/>
            <p:nvPr/>
          </p:nvSpPr>
          <p:spPr>
            <a:xfrm>
              <a:off x="3970158" y="2042285"/>
              <a:ext cx="354598" cy="239255"/>
            </a:xfrm>
            <a:custGeom>
              <a:rect b="b" l="l" r="r" t="t"/>
              <a:pathLst>
                <a:path extrusionOk="0" h="9131" w="13533">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6"/>
            <p:cNvSpPr/>
            <p:nvPr/>
          </p:nvSpPr>
          <p:spPr>
            <a:xfrm>
              <a:off x="3970158" y="2015480"/>
              <a:ext cx="76616" cy="235613"/>
            </a:xfrm>
            <a:custGeom>
              <a:rect b="b" l="l" r="r" t="t"/>
              <a:pathLst>
                <a:path extrusionOk="0" h="8992" w="2924">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6"/>
            <p:cNvSpPr/>
            <p:nvPr/>
          </p:nvSpPr>
          <p:spPr>
            <a:xfrm>
              <a:off x="3970158" y="2015873"/>
              <a:ext cx="21774" cy="235220"/>
            </a:xfrm>
            <a:custGeom>
              <a:rect b="b" l="l" r="r" t="t"/>
              <a:pathLst>
                <a:path extrusionOk="0" h="8977" w="831">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6"/>
            <p:cNvSpPr/>
            <p:nvPr/>
          </p:nvSpPr>
          <p:spPr>
            <a:xfrm>
              <a:off x="4119093" y="2112717"/>
              <a:ext cx="211061" cy="174220"/>
            </a:xfrm>
            <a:custGeom>
              <a:rect b="b" l="l" r="r" t="t"/>
              <a:pathLst>
                <a:path extrusionOk="0" h="6649" w="8055">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76"/>
            <p:cNvSpPr/>
            <p:nvPr/>
          </p:nvSpPr>
          <p:spPr>
            <a:xfrm>
              <a:off x="3964761" y="2010082"/>
              <a:ext cx="365394" cy="276856"/>
            </a:xfrm>
            <a:custGeom>
              <a:rect b="b" l="l" r="r" t="t"/>
              <a:pathLst>
                <a:path extrusionOk="0" h="10566" w="13945">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76"/>
            <p:cNvSpPr/>
            <p:nvPr/>
          </p:nvSpPr>
          <p:spPr>
            <a:xfrm>
              <a:off x="4068025" y="2070584"/>
              <a:ext cx="228433" cy="178753"/>
            </a:xfrm>
            <a:custGeom>
              <a:rect b="b" l="l" r="r" t="t"/>
              <a:pathLst>
                <a:path extrusionOk="0" h="6822" w="8718">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6" name="Google Shape;15266;p76"/>
          <p:cNvGrpSpPr/>
          <p:nvPr/>
        </p:nvGrpSpPr>
        <p:grpSpPr>
          <a:xfrm>
            <a:off x="1769017" y="1830490"/>
            <a:ext cx="365420" cy="248216"/>
            <a:chOff x="1769017" y="2017340"/>
            <a:chExt cx="365420" cy="248216"/>
          </a:xfrm>
        </p:grpSpPr>
        <p:sp>
          <p:nvSpPr>
            <p:cNvPr id="15267" name="Google Shape;15267;p76"/>
            <p:cNvSpPr/>
            <p:nvPr/>
          </p:nvSpPr>
          <p:spPr>
            <a:xfrm>
              <a:off x="1870526" y="2022659"/>
              <a:ext cx="78267" cy="70328"/>
            </a:xfrm>
            <a:custGeom>
              <a:rect b="b" l="l" r="r" t="t"/>
              <a:pathLst>
                <a:path extrusionOk="0" h="2684" w="2987">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76"/>
            <p:cNvSpPr/>
            <p:nvPr/>
          </p:nvSpPr>
          <p:spPr>
            <a:xfrm>
              <a:off x="1905375" y="2205658"/>
              <a:ext cx="198379" cy="54501"/>
            </a:xfrm>
            <a:custGeom>
              <a:rect b="b" l="l" r="r" t="t"/>
              <a:pathLst>
                <a:path extrusionOk="0" h="2080" w="7571">
                  <a:moveTo>
                    <a:pt x="0" y="1"/>
                  </a:moveTo>
                  <a:lnTo>
                    <a:pt x="0" y="2079"/>
                  </a:lnTo>
                  <a:lnTo>
                    <a:pt x="7570" y="2079"/>
                  </a:lnTo>
                  <a:lnTo>
                    <a:pt x="7570" y="1"/>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76"/>
            <p:cNvSpPr/>
            <p:nvPr/>
          </p:nvSpPr>
          <p:spPr>
            <a:xfrm>
              <a:off x="2103728" y="2183019"/>
              <a:ext cx="25312" cy="77140"/>
            </a:xfrm>
            <a:custGeom>
              <a:rect b="b" l="l" r="r" t="t"/>
              <a:pathLst>
                <a:path extrusionOk="0" h="2944" w="966">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76"/>
            <p:cNvSpPr/>
            <p:nvPr/>
          </p:nvSpPr>
          <p:spPr>
            <a:xfrm>
              <a:off x="1774441" y="2040896"/>
              <a:ext cx="160386" cy="219263"/>
            </a:xfrm>
            <a:custGeom>
              <a:rect b="b" l="l" r="r" t="t"/>
              <a:pathLst>
                <a:path extrusionOk="0" h="8368" w="6121">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76"/>
            <p:cNvSpPr/>
            <p:nvPr/>
          </p:nvSpPr>
          <p:spPr>
            <a:xfrm>
              <a:off x="1795325" y="2041001"/>
              <a:ext cx="139502" cy="196624"/>
            </a:xfrm>
            <a:custGeom>
              <a:rect b="b" l="l" r="r" t="t"/>
              <a:pathLst>
                <a:path extrusionOk="0" h="7504" w="5324">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76"/>
            <p:cNvSpPr/>
            <p:nvPr/>
          </p:nvSpPr>
          <p:spPr>
            <a:xfrm>
              <a:off x="1801770" y="2085414"/>
              <a:ext cx="92442" cy="79105"/>
            </a:xfrm>
            <a:custGeom>
              <a:rect b="b" l="l" r="r" t="t"/>
              <a:pathLst>
                <a:path extrusionOk="0" h="3019" w="3528">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6"/>
            <p:cNvSpPr/>
            <p:nvPr/>
          </p:nvSpPr>
          <p:spPr>
            <a:xfrm>
              <a:off x="1825641" y="2085336"/>
              <a:ext cx="68572" cy="59637"/>
            </a:xfrm>
            <a:custGeom>
              <a:rect b="b" l="l" r="r" t="t"/>
              <a:pathLst>
                <a:path extrusionOk="0" h="2276" w="2617">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6"/>
            <p:cNvSpPr/>
            <p:nvPr/>
          </p:nvSpPr>
          <p:spPr>
            <a:xfrm>
              <a:off x="1769017" y="2177621"/>
              <a:ext cx="365420" cy="87936"/>
            </a:xfrm>
            <a:custGeom>
              <a:rect b="b" l="l" r="r" t="t"/>
              <a:pathLst>
                <a:path extrusionOk="0" h="3356" w="13946">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76"/>
            <p:cNvSpPr/>
            <p:nvPr/>
          </p:nvSpPr>
          <p:spPr>
            <a:xfrm>
              <a:off x="1846760" y="2017340"/>
              <a:ext cx="106566" cy="163530"/>
            </a:xfrm>
            <a:custGeom>
              <a:rect b="b" l="l" r="r" t="t"/>
              <a:pathLst>
                <a:path extrusionOk="0" h="6241" w="4067">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76"/>
            <p:cNvSpPr/>
            <p:nvPr/>
          </p:nvSpPr>
          <p:spPr>
            <a:xfrm>
              <a:off x="1769017" y="2038486"/>
              <a:ext cx="71507" cy="165312"/>
            </a:xfrm>
            <a:custGeom>
              <a:rect b="b" l="l" r="r" t="t"/>
              <a:pathLst>
                <a:path extrusionOk="0" h="6309" w="2729">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76"/>
            <p:cNvSpPr/>
            <p:nvPr/>
          </p:nvSpPr>
          <p:spPr>
            <a:xfrm>
              <a:off x="1807876" y="2079990"/>
              <a:ext cx="85001" cy="52981"/>
            </a:xfrm>
            <a:custGeom>
              <a:rect b="b" l="l" r="r" t="t"/>
              <a:pathLst>
                <a:path extrusionOk="0" h="2022" w="3244">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6"/>
            <p:cNvSpPr/>
            <p:nvPr/>
          </p:nvSpPr>
          <p:spPr>
            <a:xfrm>
              <a:off x="1814898" y="2114185"/>
              <a:ext cx="87857" cy="55654"/>
            </a:xfrm>
            <a:custGeom>
              <a:rect b="b" l="l" r="r" t="t"/>
              <a:pathLst>
                <a:path extrusionOk="0" h="2124" w="3353">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9" name="Google Shape;15279;p76"/>
          <p:cNvGrpSpPr/>
          <p:nvPr/>
        </p:nvGrpSpPr>
        <p:grpSpPr>
          <a:xfrm>
            <a:off x="1298499" y="1879436"/>
            <a:ext cx="365525" cy="164421"/>
            <a:chOff x="1298499" y="2066286"/>
            <a:chExt cx="365525" cy="164421"/>
          </a:xfrm>
        </p:grpSpPr>
        <p:sp>
          <p:nvSpPr>
            <p:cNvPr id="15280" name="Google Shape;15280;p76"/>
            <p:cNvSpPr/>
            <p:nvPr/>
          </p:nvSpPr>
          <p:spPr>
            <a:xfrm>
              <a:off x="1466536" y="2101398"/>
              <a:ext cx="191960" cy="89953"/>
            </a:xfrm>
            <a:custGeom>
              <a:rect b="b" l="l" r="r" t="t"/>
              <a:pathLst>
                <a:path extrusionOk="0" h="3433" w="7326">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76"/>
            <p:cNvSpPr/>
            <p:nvPr/>
          </p:nvSpPr>
          <p:spPr>
            <a:xfrm>
              <a:off x="1466536" y="2150580"/>
              <a:ext cx="191960" cy="40771"/>
            </a:xfrm>
            <a:custGeom>
              <a:rect b="b" l="l" r="r" t="t"/>
              <a:pathLst>
                <a:path extrusionOk="0" h="1556" w="7326">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76"/>
            <p:cNvSpPr/>
            <p:nvPr/>
          </p:nvSpPr>
          <p:spPr>
            <a:xfrm>
              <a:off x="1466536" y="2170703"/>
              <a:ext cx="191960" cy="20648"/>
            </a:xfrm>
            <a:custGeom>
              <a:rect b="b" l="l" r="r" t="t"/>
              <a:pathLst>
                <a:path extrusionOk="0" h="788" w="7326">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6"/>
            <p:cNvSpPr/>
            <p:nvPr/>
          </p:nvSpPr>
          <p:spPr>
            <a:xfrm>
              <a:off x="1304028" y="2101398"/>
              <a:ext cx="102164" cy="89953"/>
            </a:xfrm>
            <a:custGeom>
              <a:rect b="b" l="l" r="r" t="t"/>
              <a:pathLst>
                <a:path extrusionOk="0" h="3433" w="3899">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6"/>
            <p:cNvSpPr/>
            <p:nvPr/>
          </p:nvSpPr>
          <p:spPr>
            <a:xfrm>
              <a:off x="1322762" y="2101398"/>
              <a:ext cx="83429" cy="69332"/>
            </a:xfrm>
            <a:custGeom>
              <a:rect b="b" l="l" r="r" t="t"/>
              <a:pathLst>
                <a:path extrusionOk="0" h="2646" w="3184">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76"/>
            <p:cNvSpPr/>
            <p:nvPr/>
          </p:nvSpPr>
          <p:spPr>
            <a:xfrm>
              <a:off x="1304028" y="2150580"/>
              <a:ext cx="102164" cy="40771"/>
            </a:xfrm>
            <a:custGeom>
              <a:rect b="b" l="l" r="r" t="t"/>
              <a:pathLst>
                <a:path extrusionOk="0" h="1556" w="3899">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76"/>
            <p:cNvSpPr/>
            <p:nvPr/>
          </p:nvSpPr>
          <p:spPr>
            <a:xfrm>
              <a:off x="1304028" y="2150580"/>
              <a:ext cx="102164" cy="40771"/>
            </a:xfrm>
            <a:custGeom>
              <a:rect b="b" l="l" r="r" t="t"/>
              <a:pathLst>
                <a:path extrusionOk="0" h="1556" w="3899">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76"/>
            <p:cNvSpPr/>
            <p:nvPr/>
          </p:nvSpPr>
          <p:spPr>
            <a:xfrm>
              <a:off x="1378495" y="2071763"/>
              <a:ext cx="43418" cy="153520"/>
            </a:xfrm>
            <a:custGeom>
              <a:rect b="b" l="l" r="r" t="t"/>
              <a:pathLst>
                <a:path extrusionOk="0" h="5859" w="1657">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76"/>
            <p:cNvSpPr/>
            <p:nvPr/>
          </p:nvSpPr>
          <p:spPr>
            <a:xfrm>
              <a:off x="1396837" y="2086672"/>
              <a:ext cx="25076" cy="131720"/>
            </a:xfrm>
            <a:custGeom>
              <a:rect b="b" l="l" r="r" t="t"/>
              <a:pathLst>
                <a:path extrusionOk="0" h="5027" w="957">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76"/>
            <p:cNvSpPr/>
            <p:nvPr/>
          </p:nvSpPr>
          <p:spPr>
            <a:xfrm>
              <a:off x="1451574" y="2071763"/>
              <a:ext cx="43418" cy="153520"/>
            </a:xfrm>
            <a:custGeom>
              <a:rect b="b" l="l" r="r" t="t"/>
              <a:pathLst>
                <a:path extrusionOk="0" h="5859" w="1657">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76"/>
            <p:cNvSpPr/>
            <p:nvPr/>
          </p:nvSpPr>
          <p:spPr>
            <a:xfrm>
              <a:off x="1451443" y="2086934"/>
              <a:ext cx="25181" cy="131458"/>
            </a:xfrm>
            <a:custGeom>
              <a:rect b="b" l="l" r="r" t="t"/>
              <a:pathLst>
                <a:path extrusionOk="0" h="5017" w="961">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6"/>
            <p:cNvSpPr/>
            <p:nvPr/>
          </p:nvSpPr>
          <p:spPr>
            <a:xfrm>
              <a:off x="1465016" y="2218104"/>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76"/>
            <p:cNvSpPr/>
            <p:nvPr/>
          </p:nvSpPr>
          <p:spPr>
            <a:xfrm>
              <a:off x="1465147" y="221810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76"/>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76"/>
            <p:cNvSpPr/>
            <p:nvPr/>
          </p:nvSpPr>
          <p:spPr>
            <a:xfrm>
              <a:off x="1465016" y="221823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76"/>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76"/>
            <p:cNvSpPr/>
            <p:nvPr/>
          </p:nvSpPr>
          <p:spPr>
            <a:xfrm>
              <a:off x="1446150" y="2091179"/>
              <a:ext cx="217874" cy="139476"/>
            </a:xfrm>
            <a:custGeom>
              <a:rect b="b" l="l" r="r" t="t"/>
              <a:pathLst>
                <a:path extrusionOk="0" h="5323" w="8315">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6"/>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76"/>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76"/>
            <p:cNvSpPr/>
            <p:nvPr/>
          </p:nvSpPr>
          <p:spPr>
            <a:xfrm>
              <a:off x="1383893" y="2189307"/>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6"/>
            <p:cNvSpPr/>
            <p:nvPr/>
          </p:nvSpPr>
          <p:spPr>
            <a:xfrm>
              <a:off x="1298499" y="2066313"/>
              <a:ext cx="128943" cy="164394"/>
            </a:xfrm>
            <a:custGeom>
              <a:rect b="b" l="l" r="r" t="t"/>
              <a:pathLst>
                <a:path extrusionOk="0" h="6274" w="4921">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6"/>
            <p:cNvSpPr/>
            <p:nvPr/>
          </p:nvSpPr>
          <p:spPr>
            <a:xfrm>
              <a:off x="1446019" y="2066286"/>
              <a:ext cx="24526" cy="98155"/>
            </a:xfrm>
            <a:custGeom>
              <a:rect b="b" l="l" r="r" t="t"/>
              <a:pathLst>
                <a:path extrusionOk="0" h="3746" w="936">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2" name="Google Shape;15302;p76"/>
          <p:cNvGrpSpPr/>
          <p:nvPr/>
        </p:nvGrpSpPr>
        <p:grpSpPr>
          <a:xfrm>
            <a:off x="854105" y="1898328"/>
            <a:ext cx="365551" cy="126663"/>
            <a:chOff x="854105" y="2085178"/>
            <a:chExt cx="365551" cy="126663"/>
          </a:xfrm>
        </p:grpSpPr>
        <p:sp>
          <p:nvSpPr>
            <p:cNvPr id="15303" name="Google Shape;15303;p76"/>
            <p:cNvSpPr/>
            <p:nvPr/>
          </p:nvSpPr>
          <p:spPr>
            <a:xfrm>
              <a:off x="859660" y="2090707"/>
              <a:ext cx="354467" cy="115736"/>
            </a:xfrm>
            <a:custGeom>
              <a:rect b="b" l="l" r="r" t="t"/>
              <a:pathLst>
                <a:path extrusionOk="0" h="4417" w="13528">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76"/>
            <p:cNvSpPr/>
            <p:nvPr/>
          </p:nvSpPr>
          <p:spPr>
            <a:xfrm>
              <a:off x="859660" y="2139758"/>
              <a:ext cx="354467" cy="66685"/>
            </a:xfrm>
            <a:custGeom>
              <a:rect b="b" l="l" r="r" t="t"/>
              <a:pathLst>
                <a:path extrusionOk="0" h="2545" w="13528">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76"/>
            <p:cNvSpPr/>
            <p:nvPr/>
          </p:nvSpPr>
          <p:spPr>
            <a:xfrm>
              <a:off x="859660" y="2163891"/>
              <a:ext cx="354467" cy="42553"/>
            </a:xfrm>
            <a:custGeom>
              <a:rect b="b" l="l" r="r" t="t"/>
              <a:pathLst>
                <a:path extrusionOk="0" h="1624" w="13528">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76"/>
            <p:cNvSpPr/>
            <p:nvPr/>
          </p:nvSpPr>
          <p:spPr>
            <a:xfrm>
              <a:off x="854105" y="2085178"/>
              <a:ext cx="365551" cy="126663"/>
            </a:xfrm>
            <a:custGeom>
              <a:rect b="b" l="l" r="r" t="t"/>
              <a:pathLst>
                <a:path extrusionOk="0" h="4834" w="13951">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7" name="Google Shape;15307;p76"/>
          <p:cNvGrpSpPr/>
          <p:nvPr/>
        </p:nvGrpSpPr>
        <p:grpSpPr>
          <a:xfrm>
            <a:off x="2315916" y="1778950"/>
            <a:ext cx="110706" cy="365472"/>
            <a:chOff x="2315916" y="1965800"/>
            <a:chExt cx="110706" cy="365472"/>
          </a:xfrm>
        </p:grpSpPr>
        <p:sp>
          <p:nvSpPr>
            <p:cNvPr id="15308" name="Google Shape;15308;p76"/>
            <p:cNvSpPr/>
            <p:nvPr/>
          </p:nvSpPr>
          <p:spPr>
            <a:xfrm>
              <a:off x="2321445" y="1971250"/>
              <a:ext cx="97133" cy="306386"/>
            </a:xfrm>
            <a:custGeom>
              <a:rect b="b" l="l" r="r" t="t"/>
              <a:pathLst>
                <a:path extrusionOk="0" h="11693" w="3707">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76"/>
            <p:cNvSpPr/>
            <p:nvPr/>
          </p:nvSpPr>
          <p:spPr>
            <a:xfrm>
              <a:off x="2345210" y="1976883"/>
              <a:ext cx="73367" cy="284271"/>
            </a:xfrm>
            <a:custGeom>
              <a:rect b="b" l="l" r="r" t="t"/>
              <a:pathLst>
                <a:path extrusionOk="0" h="10849" w="280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76"/>
            <p:cNvSpPr/>
            <p:nvPr/>
          </p:nvSpPr>
          <p:spPr>
            <a:xfrm>
              <a:off x="2315916" y="1965800"/>
              <a:ext cx="88591" cy="255894"/>
            </a:xfrm>
            <a:custGeom>
              <a:rect b="b" l="l" r="r" t="t"/>
              <a:pathLst>
                <a:path extrusionOk="0" h="9766" w="3381">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76"/>
            <p:cNvSpPr/>
            <p:nvPr/>
          </p:nvSpPr>
          <p:spPr>
            <a:xfrm>
              <a:off x="2329908" y="2004920"/>
              <a:ext cx="96713" cy="326352"/>
            </a:xfrm>
            <a:custGeom>
              <a:rect b="b" l="l" r="r" t="t"/>
              <a:pathLst>
                <a:path extrusionOk="0" h="12455" w="3691">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2" name="Google Shape;15312;p76"/>
          <p:cNvGrpSpPr/>
          <p:nvPr/>
        </p:nvGrpSpPr>
        <p:grpSpPr>
          <a:xfrm>
            <a:off x="936878" y="3622558"/>
            <a:ext cx="198615" cy="365446"/>
            <a:chOff x="936878" y="3809408"/>
            <a:chExt cx="198615" cy="365446"/>
          </a:xfrm>
        </p:grpSpPr>
        <p:sp>
          <p:nvSpPr>
            <p:cNvPr id="15313" name="Google Shape;15313;p76"/>
            <p:cNvSpPr/>
            <p:nvPr/>
          </p:nvSpPr>
          <p:spPr>
            <a:xfrm>
              <a:off x="1023163" y="4029063"/>
              <a:ext cx="25940" cy="140262"/>
            </a:xfrm>
            <a:custGeom>
              <a:rect b="b" l="l" r="r" t="t"/>
              <a:pathLst>
                <a:path extrusionOk="0" h="5353" w="99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76"/>
            <p:cNvSpPr/>
            <p:nvPr/>
          </p:nvSpPr>
          <p:spPr>
            <a:xfrm>
              <a:off x="1026805" y="4035719"/>
              <a:ext cx="80153" cy="132087"/>
            </a:xfrm>
            <a:custGeom>
              <a:rect b="b" l="l" r="r" t="t"/>
              <a:pathLst>
                <a:path extrusionOk="0" h="5041" w="3059">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6"/>
            <p:cNvSpPr/>
            <p:nvPr/>
          </p:nvSpPr>
          <p:spPr>
            <a:xfrm>
              <a:off x="965308" y="4035719"/>
              <a:ext cx="80127" cy="132139"/>
            </a:xfrm>
            <a:custGeom>
              <a:rect b="b" l="l" r="r" t="t"/>
              <a:pathLst>
                <a:path extrusionOk="0" h="5043" w="3058">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76"/>
            <p:cNvSpPr/>
            <p:nvPr/>
          </p:nvSpPr>
          <p:spPr>
            <a:xfrm>
              <a:off x="1021512" y="3814858"/>
              <a:ext cx="28980" cy="40404"/>
            </a:xfrm>
            <a:custGeom>
              <a:rect b="b" l="l" r="r" t="t"/>
              <a:pathLst>
                <a:path extrusionOk="0" h="1542" w="1106">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76"/>
            <p:cNvSpPr/>
            <p:nvPr/>
          </p:nvSpPr>
          <p:spPr>
            <a:xfrm>
              <a:off x="960906" y="3853978"/>
              <a:ext cx="150455" cy="182396"/>
            </a:xfrm>
            <a:custGeom>
              <a:rect b="b" l="l" r="r" t="t"/>
              <a:pathLst>
                <a:path extrusionOk="0" h="6961" w="5742">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76"/>
            <p:cNvSpPr/>
            <p:nvPr/>
          </p:nvSpPr>
          <p:spPr>
            <a:xfrm>
              <a:off x="983152" y="3853978"/>
              <a:ext cx="128209" cy="182396"/>
            </a:xfrm>
            <a:custGeom>
              <a:rect b="b" l="l" r="r" t="t"/>
              <a:pathLst>
                <a:path extrusionOk="0" h="6961" w="4893">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6"/>
            <p:cNvSpPr/>
            <p:nvPr/>
          </p:nvSpPr>
          <p:spPr>
            <a:xfrm>
              <a:off x="942276" y="3837890"/>
              <a:ext cx="187820" cy="30080"/>
            </a:xfrm>
            <a:custGeom>
              <a:rect b="b" l="l" r="r" t="t"/>
              <a:pathLst>
                <a:path extrusionOk="0" h="1148" w="7168">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76"/>
            <p:cNvSpPr/>
            <p:nvPr/>
          </p:nvSpPr>
          <p:spPr>
            <a:xfrm>
              <a:off x="942276" y="4022408"/>
              <a:ext cx="187820" cy="30080"/>
            </a:xfrm>
            <a:custGeom>
              <a:rect b="b" l="l" r="r" t="t"/>
              <a:pathLst>
                <a:path extrusionOk="0" h="1148" w="7168">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76"/>
            <p:cNvSpPr/>
            <p:nvPr/>
          </p:nvSpPr>
          <p:spPr>
            <a:xfrm>
              <a:off x="968819" y="3837890"/>
              <a:ext cx="161276" cy="30080"/>
            </a:xfrm>
            <a:custGeom>
              <a:rect b="b" l="l" r="r" t="t"/>
              <a:pathLst>
                <a:path extrusionOk="0" h="1148" w="6155">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76"/>
            <p:cNvSpPr/>
            <p:nvPr/>
          </p:nvSpPr>
          <p:spPr>
            <a:xfrm>
              <a:off x="968819" y="4022408"/>
              <a:ext cx="161276" cy="30080"/>
            </a:xfrm>
            <a:custGeom>
              <a:rect b="b" l="l" r="r" t="t"/>
              <a:pathLst>
                <a:path extrusionOk="0" h="1148" w="6155">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76"/>
            <p:cNvSpPr/>
            <p:nvPr/>
          </p:nvSpPr>
          <p:spPr>
            <a:xfrm>
              <a:off x="936878" y="3809408"/>
              <a:ext cx="198615" cy="111492"/>
            </a:xfrm>
            <a:custGeom>
              <a:rect b="b" l="l" r="r" t="t"/>
              <a:pathLst>
                <a:path extrusionOk="0" h="4255" w="758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76"/>
            <p:cNvSpPr/>
            <p:nvPr/>
          </p:nvSpPr>
          <p:spPr>
            <a:xfrm>
              <a:off x="936878" y="3902846"/>
              <a:ext cx="198615" cy="272008"/>
            </a:xfrm>
            <a:custGeom>
              <a:rect b="b" l="l" r="r" t="t"/>
              <a:pathLst>
                <a:path extrusionOk="0" h="10381" w="758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5" name="Google Shape;15325;p76"/>
          <p:cNvGrpSpPr/>
          <p:nvPr/>
        </p:nvGrpSpPr>
        <p:grpSpPr>
          <a:xfrm>
            <a:off x="2270140" y="3622610"/>
            <a:ext cx="202021" cy="365394"/>
            <a:chOff x="2270140" y="3809460"/>
            <a:chExt cx="202021" cy="365394"/>
          </a:xfrm>
        </p:grpSpPr>
        <p:sp>
          <p:nvSpPr>
            <p:cNvPr id="15326" name="Google Shape;15326;p76"/>
            <p:cNvSpPr/>
            <p:nvPr/>
          </p:nvSpPr>
          <p:spPr>
            <a:xfrm>
              <a:off x="2322466" y="3814832"/>
              <a:ext cx="38753" cy="56545"/>
            </a:xfrm>
            <a:custGeom>
              <a:rect b="b" l="l" r="r" t="t"/>
              <a:pathLst>
                <a:path extrusionOk="0" h="2158" w="1479">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76"/>
            <p:cNvSpPr/>
            <p:nvPr/>
          </p:nvSpPr>
          <p:spPr>
            <a:xfrm>
              <a:off x="2346468" y="3819391"/>
              <a:ext cx="15643" cy="51724"/>
            </a:xfrm>
            <a:custGeom>
              <a:rect b="b" l="l" r="r" t="t"/>
              <a:pathLst>
                <a:path extrusionOk="0" h="1974" w="597">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76"/>
            <p:cNvSpPr/>
            <p:nvPr/>
          </p:nvSpPr>
          <p:spPr>
            <a:xfrm>
              <a:off x="2275669" y="3856991"/>
              <a:ext cx="132480" cy="312465"/>
            </a:xfrm>
            <a:custGeom>
              <a:rect b="b" l="l" r="r" t="t"/>
              <a:pathLst>
                <a:path extrusionOk="0" h="11925" w="5056">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6"/>
            <p:cNvSpPr/>
            <p:nvPr/>
          </p:nvSpPr>
          <p:spPr>
            <a:xfrm>
              <a:off x="2298308" y="3857385"/>
              <a:ext cx="111099" cy="312072"/>
            </a:xfrm>
            <a:custGeom>
              <a:rect b="b" l="l" r="r" t="t"/>
              <a:pathLst>
                <a:path extrusionOk="0" h="11910" w="424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6"/>
            <p:cNvSpPr/>
            <p:nvPr/>
          </p:nvSpPr>
          <p:spPr>
            <a:xfrm>
              <a:off x="2275669" y="3937250"/>
              <a:ext cx="132349" cy="232207"/>
            </a:xfrm>
            <a:custGeom>
              <a:rect b="b" l="l" r="r" t="t"/>
              <a:pathLst>
                <a:path extrusionOk="0" h="8862" w="5051">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6"/>
            <p:cNvSpPr/>
            <p:nvPr/>
          </p:nvSpPr>
          <p:spPr>
            <a:xfrm>
              <a:off x="2299565" y="3937250"/>
              <a:ext cx="108452" cy="207314"/>
            </a:xfrm>
            <a:custGeom>
              <a:rect b="b" l="l" r="r" t="t"/>
              <a:pathLst>
                <a:path extrusionOk="0" h="7912" w="4139">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6"/>
            <p:cNvSpPr/>
            <p:nvPr/>
          </p:nvSpPr>
          <p:spPr>
            <a:xfrm>
              <a:off x="2350372" y="3991201"/>
              <a:ext cx="57646" cy="119510"/>
            </a:xfrm>
            <a:custGeom>
              <a:rect b="b" l="l" r="r" t="t"/>
              <a:pathLst>
                <a:path extrusionOk="0" h="4561" w="220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76"/>
            <p:cNvSpPr/>
            <p:nvPr/>
          </p:nvSpPr>
          <p:spPr>
            <a:xfrm>
              <a:off x="2270140" y="3809460"/>
              <a:ext cx="143537" cy="365394"/>
            </a:xfrm>
            <a:custGeom>
              <a:rect b="b" l="l" r="r" t="t"/>
              <a:pathLst>
                <a:path extrusionOk="0" h="13945" w="5478">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76"/>
            <p:cNvSpPr/>
            <p:nvPr/>
          </p:nvSpPr>
          <p:spPr>
            <a:xfrm>
              <a:off x="2443522" y="3862258"/>
              <a:ext cx="27382" cy="18630"/>
            </a:xfrm>
            <a:custGeom>
              <a:rect b="b" l="l" r="r" t="t"/>
              <a:pathLst>
                <a:path extrusionOk="0" h="711" w="1045">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76"/>
            <p:cNvSpPr/>
            <p:nvPr/>
          </p:nvSpPr>
          <p:spPr>
            <a:xfrm>
              <a:off x="2376155" y="3841322"/>
              <a:ext cx="28980" cy="13599"/>
            </a:xfrm>
            <a:custGeom>
              <a:rect b="b" l="l" r="r" t="t"/>
              <a:pathLst>
                <a:path extrusionOk="0" h="519" w="1106">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6"/>
            <p:cNvSpPr/>
            <p:nvPr/>
          </p:nvSpPr>
          <p:spPr>
            <a:xfrm>
              <a:off x="2410507" y="3849419"/>
              <a:ext cx="28875" cy="15250"/>
            </a:xfrm>
            <a:custGeom>
              <a:rect b="b" l="l" r="r" t="t"/>
              <a:pathLst>
                <a:path extrusionOk="0" h="582" w="1102">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76"/>
            <p:cNvSpPr/>
            <p:nvPr/>
          </p:nvSpPr>
          <p:spPr>
            <a:xfrm>
              <a:off x="2375579" y="3825339"/>
              <a:ext cx="28797" cy="12813"/>
            </a:xfrm>
            <a:custGeom>
              <a:rect b="b" l="l" r="r" t="t"/>
              <a:pathLst>
                <a:path extrusionOk="0" h="489" w="1099">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76"/>
            <p:cNvSpPr/>
            <p:nvPr/>
          </p:nvSpPr>
          <p:spPr>
            <a:xfrm>
              <a:off x="2410559" y="3820072"/>
              <a:ext cx="28954" cy="12996"/>
            </a:xfrm>
            <a:custGeom>
              <a:rect b="b" l="l" r="r" t="t"/>
              <a:pathLst>
                <a:path extrusionOk="0" h="496" w="1105">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76"/>
            <p:cNvSpPr/>
            <p:nvPr/>
          </p:nvSpPr>
          <p:spPr>
            <a:xfrm>
              <a:off x="2445042" y="3810901"/>
              <a:ext cx="27120" cy="16272"/>
            </a:xfrm>
            <a:custGeom>
              <a:rect b="b" l="l" r="r" t="t"/>
              <a:pathLst>
                <a:path extrusionOk="0" h="621" w="1035">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0" name="Google Shape;15340;p76"/>
          <p:cNvGrpSpPr/>
          <p:nvPr/>
        </p:nvGrpSpPr>
        <p:grpSpPr>
          <a:xfrm>
            <a:off x="3201010" y="1778976"/>
            <a:ext cx="115370" cy="365420"/>
            <a:chOff x="3201010" y="1965826"/>
            <a:chExt cx="115370" cy="365420"/>
          </a:xfrm>
        </p:grpSpPr>
        <p:sp>
          <p:nvSpPr>
            <p:cNvPr id="15341" name="Google Shape;15341;p76"/>
            <p:cNvSpPr/>
            <p:nvPr/>
          </p:nvSpPr>
          <p:spPr>
            <a:xfrm>
              <a:off x="3222025" y="2095109"/>
              <a:ext cx="61419" cy="230634"/>
            </a:xfrm>
            <a:custGeom>
              <a:rect b="b" l="l" r="r" t="t"/>
              <a:pathLst>
                <a:path extrusionOk="0" h="8802" w="2344">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76"/>
            <p:cNvSpPr/>
            <p:nvPr/>
          </p:nvSpPr>
          <p:spPr>
            <a:xfrm>
              <a:off x="3222025" y="2095109"/>
              <a:ext cx="44046" cy="230634"/>
            </a:xfrm>
            <a:custGeom>
              <a:rect b="b" l="l" r="r" t="t"/>
              <a:pathLst>
                <a:path extrusionOk="0" h="8802" w="1681">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76"/>
            <p:cNvSpPr/>
            <p:nvPr/>
          </p:nvSpPr>
          <p:spPr>
            <a:xfrm>
              <a:off x="3204285" y="1971224"/>
              <a:ext cx="108085" cy="142908"/>
            </a:xfrm>
            <a:custGeom>
              <a:rect b="b" l="l" r="r" t="t"/>
              <a:pathLst>
                <a:path extrusionOk="0" h="5454" w="4125">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76"/>
            <p:cNvSpPr/>
            <p:nvPr/>
          </p:nvSpPr>
          <p:spPr>
            <a:xfrm>
              <a:off x="3225300" y="1971224"/>
              <a:ext cx="87071" cy="125798"/>
            </a:xfrm>
            <a:custGeom>
              <a:rect b="b" l="l" r="r" t="t"/>
              <a:pathLst>
                <a:path extrusionOk="0" h="4801" w="3323">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76"/>
            <p:cNvSpPr/>
            <p:nvPr/>
          </p:nvSpPr>
          <p:spPr>
            <a:xfrm>
              <a:off x="3223544" y="2142641"/>
              <a:ext cx="58117" cy="30211"/>
            </a:xfrm>
            <a:custGeom>
              <a:rect b="b" l="l" r="r" t="t"/>
              <a:pathLst>
                <a:path extrusionOk="0" h="1153" w="2218">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6"/>
            <p:cNvSpPr/>
            <p:nvPr/>
          </p:nvSpPr>
          <p:spPr>
            <a:xfrm>
              <a:off x="3223544" y="2142641"/>
              <a:ext cx="28823" cy="30211"/>
            </a:xfrm>
            <a:custGeom>
              <a:rect b="b" l="l" r="r" t="t"/>
              <a:pathLst>
                <a:path extrusionOk="0" h="1153" w="110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76"/>
            <p:cNvSpPr/>
            <p:nvPr/>
          </p:nvSpPr>
          <p:spPr>
            <a:xfrm>
              <a:off x="3201010" y="1965826"/>
              <a:ext cx="115370" cy="365420"/>
            </a:xfrm>
            <a:custGeom>
              <a:rect b="b" l="l" r="r" t="t"/>
              <a:pathLst>
                <a:path extrusionOk="0" h="13946" w="4403">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8" name="Google Shape;15348;p76"/>
          <p:cNvGrpSpPr/>
          <p:nvPr/>
        </p:nvGrpSpPr>
        <p:grpSpPr>
          <a:xfrm>
            <a:off x="3520366" y="1823232"/>
            <a:ext cx="365551" cy="276856"/>
            <a:chOff x="3520366" y="2010082"/>
            <a:chExt cx="365551" cy="276856"/>
          </a:xfrm>
        </p:grpSpPr>
        <p:sp>
          <p:nvSpPr>
            <p:cNvPr id="15349" name="Google Shape;15349;p76"/>
            <p:cNvSpPr/>
            <p:nvPr/>
          </p:nvSpPr>
          <p:spPr>
            <a:xfrm>
              <a:off x="3525790" y="2062015"/>
              <a:ext cx="26" cy="1415"/>
            </a:xfrm>
            <a:custGeom>
              <a:rect b="b" l="l" r="r" t="t"/>
              <a:pathLst>
                <a:path extrusionOk="0" h="54" w="1">
                  <a:moveTo>
                    <a:pt x="0" y="1"/>
                  </a:moveTo>
                  <a:lnTo>
                    <a:pt x="0" y="54"/>
                  </a:lnTo>
                  <a:lnTo>
                    <a:pt x="0" y="54"/>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76"/>
            <p:cNvSpPr/>
            <p:nvPr/>
          </p:nvSpPr>
          <p:spPr>
            <a:xfrm>
              <a:off x="3525790" y="2042285"/>
              <a:ext cx="354598" cy="239255"/>
            </a:xfrm>
            <a:custGeom>
              <a:rect b="b" l="l" r="r" t="t"/>
              <a:pathLst>
                <a:path extrusionOk="0" h="9131" w="13533">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76"/>
            <p:cNvSpPr/>
            <p:nvPr/>
          </p:nvSpPr>
          <p:spPr>
            <a:xfrm>
              <a:off x="3623499" y="2160642"/>
              <a:ext cx="236635" cy="71952"/>
            </a:xfrm>
            <a:custGeom>
              <a:rect b="b" l="l" r="r" t="t"/>
              <a:pathLst>
                <a:path extrusionOk="0" h="2746" w="9031">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76"/>
            <p:cNvSpPr/>
            <p:nvPr/>
          </p:nvSpPr>
          <p:spPr>
            <a:xfrm>
              <a:off x="3623499" y="2160746"/>
              <a:ext cx="236635" cy="46090"/>
            </a:xfrm>
            <a:custGeom>
              <a:rect b="b" l="l" r="r" t="t"/>
              <a:pathLst>
                <a:path extrusionOk="0" h="1759" w="9031">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76"/>
            <p:cNvSpPr/>
            <p:nvPr/>
          </p:nvSpPr>
          <p:spPr>
            <a:xfrm>
              <a:off x="3525790" y="2015480"/>
              <a:ext cx="76616" cy="235613"/>
            </a:xfrm>
            <a:custGeom>
              <a:rect b="b" l="l" r="r" t="t"/>
              <a:pathLst>
                <a:path extrusionOk="0" h="8992" w="2924">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76"/>
            <p:cNvSpPr/>
            <p:nvPr/>
          </p:nvSpPr>
          <p:spPr>
            <a:xfrm>
              <a:off x="3525790" y="2015480"/>
              <a:ext cx="26936" cy="235613"/>
            </a:xfrm>
            <a:custGeom>
              <a:rect b="b" l="l" r="r" t="t"/>
              <a:pathLst>
                <a:path extrusionOk="0" h="8992" w="1028">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76"/>
            <p:cNvSpPr/>
            <p:nvPr/>
          </p:nvSpPr>
          <p:spPr>
            <a:xfrm>
              <a:off x="3520366" y="2010082"/>
              <a:ext cx="365551" cy="276856"/>
            </a:xfrm>
            <a:custGeom>
              <a:rect b="b" l="l" r="r" t="t"/>
              <a:pathLst>
                <a:path extrusionOk="0" h="10566" w="13951">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76"/>
            <p:cNvSpPr/>
            <p:nvPr/>
          </p:nvSpPr>
          <p:spPr>
            <a:xfrm>
              <a:off x="3674699" y="2112717"/>
              <a:ext cx="211087" cy="174220"/>
            </a:xfrm>
            <a:custGeom>
              <a:rect b="b" l="l" r="r" t="t"/>
              <a:pathLst>
                <a:path extrusionOk="0" h="6649" w="8056">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76"/>
            <p:cNvSpPr/>
            <p:nvPr/>
          </p:nvSpPr>
          <p:spPr>
            <a:xfrm>
              <a:off x="3618101" y="2155349"/>
              <a:ext cx="247430" cy="82669"/>
            </a:xfrm>
            <a:custGeom>
              <a:rect b="b" l="l" r="r" t="t"/>
              <a:pathLst>
                <a:path extrusionOk="0" h="3155" w="9443">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76"/>
            <p:cNvSpPr/>
            <p:nvPr/>
          </p:nvSpPr>
          <p:spPr>
            <a:xfrm>
              <a:off x="3625019" y="2066417"/>
              <a:ext cx="204799" cy="71716"/>
            </a:xfrm>
            <a:custGeom>
              <a:rect b="b" l="l" r="r" t="t"/>
              <a:pathLst>
                <a:path extrusionOk="0" h="2737" w="7816">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9" name="Google Shape;15359;p76"/>
          <p:cNvGrpSpPr/>
          <p:nvPr/>
        </p:nvGrpSpPr>
        <p:grpSpPr>
          <a:xfrm>
            <a:off x="1298368" y="3622610"/>
            <a:ext cx="365420" cy="365394"/>
            <a:chOff x="1298368" y="3809460"/>
            <a:chExt cx="365420" cy="365394"/>
          </a:xfrm>
        </p:grpSpPr>
        <p:sp>
          <p:nvSpPr>
            <p:cNvPr id="15360" name="Google Shape;15360;p76"/>
            <p:cNvSpPr/>
            <p:nvPr/>
          </p:nvSpPr>
          <p:spPr>
            <a:xfrm>
              <a:off x="1306150" y="4053956"/>
              <a:ext cx="354598" cy="113614"/>
            </a:xfrm>
            <a:custGeom>
              <a:rect b="b" l="l" r="r" t="t"/>
              <a:pathLst>
                <a:path extrusionOk="0" h="4336" w="13533">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76"/>
            <p:cNvSpPr/>
            <p:nvPr/>
          </p:nvSpPr>
          <p:spPr>
            <a:xfrm>
              <a:off x="1306281" y="4076699"/>
              <a:ext cx="354467" cy="90870"/>
            </a:xfrm>
            <a:custGeom>
              <a:rect b="b" l="l" r="r" t="t"/>
              <a:pathLst>
                <a:path extrusionOk="0" h="3468" w="13528">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76"/>
            <p:cNvSpPr/>
            <p:nvPr/>
          </p:nvSpPr>
          <p:spPr>
            <a:xfrm>
              <a:off x="1597076" y="4076726"/>
              <a:ext cx="37653" cy="68074"/>
            </a:xfrm>
            <a:custGeom>
              <a:rect b="b" l="l" r="r" t="t"/>
              <a:pathLst>
                <a:path extrusionOk="0" h="2598" w="1437">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76"/>
            <p:cNvSpPr/>
            <p:nvPr/>
          </p:nvSpPr>
          <p:spPr>
            <a:xfrm>
              <a:off x="1510163" y="4076726"/>
              <a:ext cx="37653" cy="68074"/>
            </a:xfrm>
            <a:custGeom>
              <a:rect b="b" l="l" r="r" t="t"/>
              <a:pathLst>
                <a:path extrusionOk="0" h="2598" w="1437">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76"/>
            <p:cNvSpPr/>
            <p:nvPr/>
          </p:nvSpPr>
          <p:spPr>
            <a:xfrm>
              <a:off x="1424140" y="4076726"/>
              <a:ext cx="37627" cy="68074"/>
            </a:xfrm>
            <a:custGeom>
              <a:rect b="b" l="l" r="r" t="t"/>
              <a:pathLst>
                <a:path extrusionOk="0" h="2598" w="1436">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76"/>
            <p:cNvSpPr/>
            <p:nvPr/>
          </p:nvSpPr>
          <p:spPr>
            <a:xfrm>
              <a:off x="1305285" y="3917205"/>
              <a:ext cx="342257" cy="250339"/>
            </a:xfrm>
            <a:custGeom>
              <a:rect b="b" l="l" r="r" t="t"/>
              <a:pathLst>
                <a:path extrusionOk="0" h="9554" w="13062">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76"/>
            <p:cNvSpPr/>
            <p:nvPr/>
          </p:nvSpPr>
          <p:spPr>
            <a:xfrm>
              <a:off x="1307932" y="3929441"/>
              <a:ext cx="339611" cy="238128"/>
            </a:xfrm>
            <a:custGeom>
              <a:rect b="b" l="l" r="r" t="t"/>
              <a:pathLst>
                <a:path extrusionOk="0" h="9088" w="12961">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76"/>
            <p:cNvSpPr/>
            <p:nvPr/>
          </p:nvSpPr>
          <p:spPr>
            <a:xfrm>
              <a:off x="1553449" y="3945582"/>
              <a:ext cx="62912" cy="71769"/>
            </a:xfrm>
            <a:custGeom>
              <a:rect b="b" l="l" r="r" t="t"/>
              <a:pathLst>
                <a:path extrusionOk="0" h="2739" w="2401">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76"/>
            <p:cNvSpPr/>
            <p:nvPr/>
          </p:nvSpPr>
          <p:spPr>
            <a:xfrm>
              <a:off x="1478222" y="3989026"/>
              <a:ext cx="62912" cy="71716"/>
            </a:xfrm>
            <a:custGeom>
              <a:rect b="b" l="l" r="r" t="t"/>
              <a:pathLst>
                <a:path extrusionOk="0" h="2737" w="2401">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76"/>
            <p:cNvSpPr/>
            <p:nvPr/>
          </p:nvSpPr>
          <p:spPr>
            <a:xfrm>
              <a:off x="1403650" y="4032103"/>
              <a:ext cx="62912" cy="71664"/>
            </a:xfrm>
            <a:custGeom>
              <a:rect b="b" l="l" r="r" t="t"/>
              <a:pathLst>
                <a:path extrusionOk="0" h="2735" w="2401">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6"/>
            <p:cNvSpPr/>
            <p:nvPr/>
          </p:nvSpPr>
          <p:spPr>
            <a:xfrm>
              <a:off x="1306150" y="3829033"/>
              <a:ext cx="253221" cy="338458"/>
            </a:xfrm>
            <a:custGeom>
              <a:rect b="b" l="l" r="r" t="t"/>
              <a:pathLst>
                <a:path extrusionOk="0" h="12917" w="9664">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6"/>
            <p:cNvSpPr/>
            <p:nvPr/>
          </p:nvSpPr>
          <p:spPr>
            <a:xfrm>
              <a:off x="1320745" y="3833724"/>
              <a:ext cx="238626" cy="333846"/>
            </a:xfrm>
            <a:custGeom>
              <a:rect b="b" l="l" r="r" t="t"/>
              <a:pathLst>
                <a:path extrusionOk="0" h="12741" w="9107">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6"/>
            <p:cNvSpPr/>
            <p:nvPr/>
          </p:nvSpPr>
          <p:spPr>
            <a:xfrm>
              <a:off x="1456212" y="3859061"/>
              <a:ext cx="74127" cy="60554"/>
            </a:xfrm>
            <a:custGeom>
              <a:rect b="b" l="l" r="r" t="t"/>
              <a:pathLst>
                <a:path extrusionOk="0" h="2311" w="2829">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6"/>
            <p:cNvSpPr/>
            <p:nvPr/>
          </p:nvSpPr>
          <p:spPr>
            <a:xfrm>
              <a:off x="1412192" y="3934027"/>
              <a:ext cx="73996" cy="60554"/>
            </a:xfrm>
            <a:custGeom>
              <a:rect b="b" l="l" r="r" t="t"/>
              <a:pathLst>
                <a:path extrusionOk="0" h="2311" w="2824">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6"/>
            <p:cNvSpPr/>
            <p:nvPr/>
          </p:nvSpPr>
          <p:spPr>
            <a:xfrm>
              <a:off x="1369062" y="4008599"/>
              <a:ext cx="74101" cy="60580"/>
            </a:xfrm>
            <a:custGeom>
              <a:rect b="b" l="l" r="r" t="t"/>
              <a:pathLst>
                <a:path extrusionOk="0" h="2312" w="2828">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76"/>
            <p:cNvSpPr/>
            <p:nvPr/>
          </p:nvSpPr>
          <p:spPr>
            <a:xfrm>
              <a:off x="1304657" y="3812971"/>
              <a:ext cx="115108" cy="354598"/>
            </a:xfrm>
            <a:custGeom>
              <a:rect b="b" l="l" r="r" t="t"/>
              <a:pathLst>
                <a:path extrusionOk="0" h="13533" w="4393">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76"/>
            <p:cNvSpPr/>
            <p:nvPr/>
          </p:nvSpPr>
          <p:spPr>
            <a:xfrm>
              <a:off x="1327033" y="3812971"/>
              <a:ext cx="92731" cy="354467"/>
            </a:xfrm>
            <a:custGeom>
              <a:rect b="b" l="l" r="r" t="t"/>
              <a:pathLst>
                <a:path extrusionOk="0" h="13528" w="3539">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76"/>
            <p:cNvSpPr/>
            <p:nvPr/>
          </p:nvSpPr>
          <p:spPr>
            <a:xfrm>
              <a:off x="1329051" y="3839017"/>
              <a:ext cx="67943" cy="37627"/>
            </a:xfrm>
            <a:custGeom>
              <a:rect b="b" l="l" r="r" t="t"/>
              <a:pathLst>
                <a:path extrusionOk="0" h="1436" w="2593">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76"/>
            <p:cNvSpPr/>
            <p:nvPr/>
          </p:nvSpPr>
          <p:spPr>
            <a:xfrm>
              <a:off x="1329051" y="3925930"/>
              <a:ext cx="68074" cy="37627"/>
            </a:xfrm>
            <a:custGeom>
              <a:rect b="b" l="l" r="r" t="t"/>
              <a:pathLst>
                <a:path extrusionOk="0" h="1436" w="2598">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76"/>
            <p:cNvSpPr/>
            <p:nvPr/>
          </p:nvSpPr>
          <p:spPr>
            <a:xfrm>
              <a:off x="1329051" y="4011953"/>
              <a:ext cx="67943" cy="37627"/>
            </a:xfrm>
            <a:custGeom>
              <a:rect b="b" l="l" r="r" t="t"/>
              <a:pathLst>
                <a:path extrusionOk="0" h="1436" w="2593">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76"/>
            <p:cNvSpPr/>
            <p:nvPr/>
          </p:nvSpPr>
          <p:spPr>
            <a:xfrm>
              <a:off x="1459618" y="4067686"/>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6"/>
            <p:cNvSpPr/>
            <p:nvPr/>
          </p:nvSpPr>
          <p:spPr>
            <a:xfrm>
              <a:off x="1298368" y="3809460"/>
              <a:ext cx="365420" cy="365394"/>
            </a:xfrm>
            <a:custGeom>
              <a:rect b="b" l="l" r="r" t="t"/>
              <a:pathLst>
                <a:path extrusionOk="0" h="13945" w="13946">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6"/>
            <p:cNvSpPr/>
            <p:nvPr/>
          </p:nvSpPr>
          <p:spPr>
            <a:xfrm>
              <a:off x="1589163" y="4073214"/>
              <a:ext cx="48579" cy="78896"/>
            </a:xfrm>
            <a:custGeom>
              <a:rect b="b" l="l" r="r" t="t"/>
              <a:pathLst>
                <a:path extrusionOk="0" h="3011" w="1854">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6"/>
            <p:cNvSpPr/>
            <p:nvPr/>
          </p:nvSpPr>
          <p:spPr>
            <a:xfrm>
              <a:off x="1565529" y="4074656"/>
              <a:ext cx="10953" cy="47060"/>
            </a:xfrm>
            <a:custGeom>
              <a:rect b="b" l="l" r="r" t="t"/>
              <a:pathLst>
                <a:path extrusionOk="0" h="1796" w="418">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6"/>
            <p:cNvSpPr/>
            <p:nvPr/>
          </p:nvSpPr>
          <p:spPr>
            <a:xfrm>
              <a:off x="1565529" y="4132589"/>
              <a:ext cx="10822" cy="18106"/>
            </a:xfrm>
            <a:custGeom>
              <a:rect b="b" l="l" r="r" t="t"/>
              <a:pathLst>
                <a:path extrusionOk="0" h="691" w="413">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76"/>
            <p:cNvSpPr/>
            <p:nvPr/>
          </p:nvSpPr>
          <p:spPr>
            <a:xfrm>
              <a:off x="1478720" y="4132589"/>
              <a:ext cx="10848" cy="18106"/>
            </a:xfrm>
            <a:custGeom>
              <a:rect b="b" l="l" r="r" t="t"/>
              <a:pathLst>
                <a:path extrusionOk="0" h="691" w="414">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76"/>
            <p:cNvSpPr/>
            <p:nvPr/>
          </p:nvSpPr>
          <p:spPr>
            <a:xfrm>
              <a:off x="1338117" y="4101697"/>
              <a:ext cx="52457" cy="44990"/>
            </a:xfrm>
            <a:custGeom>
              <a:rect b="b" l="l" r="r" t="t"/>
              <a:pathLst>
                <a:path extrusionOk="0" h="1717" w="2002">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76"/>
            <p:cNvSpPr/>
            <p:nvPr/>
          </p:nvSpPr>
          <p:spPr>
            <a:xfrm>
              <a:off x="1321138" y="3835479"/>
              <a:ext cx="78870" cy="48579"/>
            </a:xfrm>
            <a:custGeom>
              <a:rect b="b" l="l" r="r" t="t"/>
              <a:pathLst>
                <a:path extrusionOk="0" h="1854" w="301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76"/>
            <p:cNvSpPr/>
            <p:nvPr/>
          </p:nvSpPr>
          <p:spPr>
            <a:xfrm>
              <a:off x="1378731" y="3896741"/>
              <a:ext cx="21669" cy="10979"/>
            </a:xfrm>
            <a:custGeom>
              <a:rect b="b" l="l" r="r" t="t"/>
              <a:pathLst>
                <a:path extrusionOk="0" h="419" w="827">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6"/>
            <p:cNvSpPr/>
            <p:nvPr/>
          </p:nvSpPr>
          <p:spPr>
            <a:xfrm>
              <a:off x="1320745" y="3896741"/>
              <a:ext cx="50728" cy="10979"/>
            </a:xfrm>
            <a:custGeom>
              <a:rect b="b" l="l" r="r" t="t"/>
              <a:pathLst>
                <a:path extrusionOk="0" h="419" w="1936">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76"/>
            <p:cNvSpPr/>
            <p:nvPr/>
          </p:nvSpPr>
          <p:spPr>
            <a:xfrm>
              <a:off x="1321138" y="3922288"/>
              <a:ext cx="78870" cy="48553"/>
            </a:xfrm>
            <a:custGeom>
              <a:rect b="b" l="l" r="r" t="t"/>
              <a:pathLst>
                <a:path extrusionOk="0" h="1853" w="301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76"/>
            <p:cNvSpPr/>
            <p:nvPr/>
          </p:nvSpPr>
          <p:spPr>
            <a:xfrm>
              <a:off x="1378731" y="3983654"/>
              <a:ext cx="21669" cy="10848"/>
            </a:xfrm>
            <a:custGeom>
              <a:rect b="b" l="l" r="r" t="t"/>
              <a:pathLst>
                <a:path extrusionOk="0" h="414" w="827">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76"/>
            <p:cNvSpPr/>
            <p:nvPr/>
          </p:nvSpPr>
          <p:spPr>
            <a:xfrm>
              <a:off x="1320745" y="3983654"/>
              <a:ext cx="50807" cy="10848"/>
            </a:xfrm>
            <a:custGeom>
              <a:rect b="b" l="l" r="r" t="t"/>
              <a:pathLst>
                <a:path extrusionOk="0" h="414" w="1939">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76"/>
            <p:cNvSpPr/>
            <p:nvPr/>
          </p:nvSpPr>
          <p:spPr>
            <a:xfrm>
              <a:off x="1321138" y="4008442"/>
              <a:ext cx="79498" cy="48448"/>
            </a:xfrm>
            <a:custGeom>
              <a:rect b="b" l="l" r="r" t="t"/>
              <a:pathLst>
                <a:path extrusionOk="0" h="1849" w="3034">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76"/>
            <p:cNvSpPr/>
            <p:nvPr/>
          </p:nvSpPr>
          <p:spPr>
            <a:xfrm>
              <a:off x="1320614" y="4069677"/>
              <a:ext cx="49103" cy="10848"/>
            </a:xfrm>
            <a:custGeom>
              <a:rect b="b" l="l" r="r" t="t"/>
              <a:pathLst>
                <a:path extrusionOk="0" h="414" w="1874">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76"/>
            <p:cNvSpPr/>
            <p:nvPr/>
          </p:nvSpPr>
          <p:spPr>
            <a:xfrm>
              <a:off x="1378731" y="4069677"/>
              <a:ext cx="21669" cy="10979"/>
            </a:xfrm>
            <a:custGeom>
              <a:rect b="b" l="l" r="r" t="t"/>
              <a:pathLst>
                <a:path extrusionOk="0" h="419" w="827">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76"/>
            <p:cNvSpPr/>
            <p:nvPr/>
          </p:nvSpPr>
          <p:spPr>
            <a:xfrm>
              <a:off x="1546768" y="3942045"/>
              <a:ext cx="69437" cy="82512"/>
            </a:xfrm>
            <a:custGeom>
              <a:rect b="b" l="l" r="r" t="t"/>
              <a:pathLst>
                <a:path extrusionOk="0" h="3149" w="265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76"/>
            <p:cNvSpPr/>
            <p:nvPr/>
          </p:nvSpPr>
          <p:spPr>
            <a:xfrm>
              <a:off x="1552192" y="4021019"/>
              <a:ext cx="16979" cy="17294"/>
            </a:xfrm>
            <a:custGeom>
              <a:rect b="b" l="l" r="r" t="t"/>
              <a:pathLst>
                <a:path extrusionOk="0" h="660" w="648">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76"/>
            <p:cNvSpPr/>
            <p:nvPr/>
          </p:nvSpPr>
          <p:spPr>
            <a:xfrm>
              <a:off x="1523133" y="3970972"/>
              <a:ext cx="31574" cy="42291"/>
            </a:xfrm>
            <a:custGeom>
              <a:rect b="b" l="l" r="r" t="t"/>
              <a:pathLst>
                <a:path extrusionOk="0" h="1614" w="1205">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76"/>
            <p:cNvSpPr/>
            <p:nvPr/>
          </p:nvSpPr>
          <p:spPr>
            <a:xfrm>
              <a:off x="1476964" y="4064489"/>
              <a:ext cx="17005" cy="17241"/>
            </a:xfrm>
            <a:custGeom>
              <a:rect b="b" l="l" r="r" t="t"/>
              <a:pathLst>
                <a:path extrusionOk="0" h="658" w="649">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76"/>
            <p:cNvSpPr/>
            <p:nvPr/>
          </p:nvSpPr>
          <p:spPr>
            <a:xfrm>
              <a:off x="1448666" y="3854974"/>
              <a:ext cx="81437" cy="71611"/>
            </a:xfrm>
            <a:custGeom>
              <a:rect b="b" l="l" r="r" t="t"/>
              <a:pathLst>
                <a:path extrusionOk="0" h="2733" w="3108">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6"/>
            <p:cNvSpPr/>
            <p:nvPr/>
          </p:nvSpPr>
          <p:spPr>
            <a:xfrm>
              <a:off x="1482624" y="3934656"/>
              <a:ext cx="22325" cy="14752"/>
            </a:xfrm>
            <a:custGeom>
              <a:rect b="b" l="l" r="r" t="t"/>
              <a:pathLst>
                <a:path extrusionOk="0" h="563" w="852">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76"/>
            <p:cNvSpPr/>
            <p:nvPr/>
          </p:nvSpPr>
          <p:spPr>
            <a:xfrm>
              <a:off x="1432420" y="3905728"/>
              <a:ext cx="47374" cy="29216"/>
            </a:xfrm>
            <a:custGeom>
              <a:rect b="b" l="l" r="r" t="t"/>
              <a:pathLst>
                <a:path extrusionOk="0" h="1115" w="1808">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76"/>
            <p:cNvSpPr/>
            <p:nvPr/>
          </p:nvSpPr>
          <p:spPr>
            <a:xfrm>
              <a:off x="1439102" y="4009883"/>
              <a:ext cx="21800" cy="14673"/>
            </a:xfrm>
            <a:custGeom>
              <a:rect b="b" l="l" r="r" t="t"/>
              <a:pathLst>
                <a:path extrusionOk="0" h="560" w="832">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4" name="Google Shape;15404;p76"/>
          <p:cNvGrpSpPr/>
          <p:nvPr/>
        </p:nvGrpSpPr>
        <p:grpSpPr>
          <a:xfrm>
            <a:off x="3963503" y="3164093"/>
            <a:ext cx="365394" cy="365472"/>
            <a:chOff x="3963503" y="3350943"/>
            <a:chExt cx="365394" cy="365472"/>
          </a:xfrm>
        </p:grpSpPr>
        <p:sp>
          <p:nvSpPr>
            <p:cNvPr id="15405" name="Google Shape;15405;p76"/>
            <p:cNvSpPr/>
            <p:nvPr/>
          </p:nvSpPr>
          <p:spPr>
            <a:xfrm>
              <a:off x="4062470" y="3404553"/>
              <a:ext cx="167198" cy="216642"/>
            </a:xfrm>
            <a:custGeom>
              <a:rect b="b" l="l" r="r" t="t"/>
              <a:pathLst>
                <a:path extrusionOk="0" h="8268" w="6381">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76"/>
            <p:cNvSpPr/>
            <p:nvPr/>
          </p:nvSpPr>
          <p:spPr>
            <a:xfrm>
              <a:off x="4062470" y="3404553"/>
              <a:ext cx="96137" cy="216642"/>
            </a:xfrm>
            <a:custGeom>
              <a:rect b="b" l="l" r="r" t="t"/>
              <a:pathLst>
                <a:path extrusionOk="0" h="8268" w="3669">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76"/>
            <p:cNvSpPr/>
            <p:nvPr/>
          </p:nvSpPr>
          <p:spPr>
            <a:xfrm>
              <a:off x="4127766" y="3356393"/>
              <a:ext cx="36867" cy="36893"/>
            </a:xfrm>
            <a:custGeom>
              <a:rect b="b" l="l" r="r" t="t"/>
              <a:pathLst>
                <a:path extrusionOk="0" h="1408" w="1407">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6"/>
            <p:cNvSpPr/>
            <p:nvPr/>
          </p:nvSpPr>
          <p:spPr>
            <a:xfrm>
              <a:off x="4285872" y="3533495"/>
              <a:ext cx="37496" cy="37522"/>
            </a:xfrm>
            <a:custGeom>
              <a:rect b="b" l="l" r="r" t="t"/>
              <a:pathLst>
                <a:path extrusionOk="0" h="1432" w="1431">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6"/>
            <p:cNvSpPr/>
            <p:nvPr/>
          </p:nvSpPr>
          <p:spPr>
            <a:xfrm>
              <a:off x="3968639" y="3533495"/>
              <a:ext cx="37653" cy="37522"/>
            </a:xfrm>
            <a:custGeom>
              <a:rect b="b" l="l" r="r" t="t"/>
              <a:pathLst>
                <a:path extrusionOk="0" h="1432" w="1437">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6"/>
            <p:cNvSpPr/>
            <p:nvPr/>
          </p:nvSpPr>
          <p:spPr>
            <a:xfrm>
              <a:off x="4089013" y="3637886"/>
              <a:ext cx="114374" cy="73105"/>
            </a:xfrm>
            <a:custGeom>
              <a:rect b="b" l="l" r="r" t="t"/>
              <a:pathLst>
                <a:path extrusionOk="0" h="2790" w="4365">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76"/>
            <p:cNvSpPr/>
            <p:nvPr/>
          </p:nvSpPr>
          <p:spPr>
            <a:xfrm>
              <a:off x="4068758" y="3611867"/>
              <a:ext cx="154883" cy="44911"/>
            </a:xfrm>
            <a:custGeom>
              <a:rect b="b" l="l" r="r" t="t"/>
              <a:pathLst>
                <a:path extrusionOk="0" h="1714" w="5911">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76"/>
            <p:cNvSpPr/>
            <p:nvPr/>
          </p:nvSpPr>
          <p:spPr>
            <a:xfrm>
              <a:off x="4118202" y="3637886"/>
              <a:ext cx="85184" cy="73105"/>
            </a:xfrm>
            <a:custGeom>
              <a:rect b="b" l="l" r="r" t="t"/>
              <a:pathLst>
                <a:path extrusionOk="0" h="2790" w="3251">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76"/>
            <p:cNvSpPr/>
            <p:nvPr/>
          </p:nvSpPr>
          <p:spPr>
            <a:xfrm>
              <a:off x="4098079" y="3611867"/>
              <a:ext cx="125562" cy="44911"/>
            </a:xfrm>
            <a:custGeom>
              <a:rect b="b" l="l" r="r" t="t"/>
              <a:pathLst>
                <a:path extrusionOk="0" h="1714" w="4792">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76"/>
            <p:cNvSpPr/>
            <p:nvPr/>
          </p:nvSpPr>
          <p:spPr>
            <a:xfrm>
              <a:off x="399167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76"/>
            <p:cNvSpPr/>
            <p:nvPr/>
          </p:nvSpPr>
          <p:spPr>
            <a:xfrm>
              <a:off x="426373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76"/>
            <p:cNvSpPr/>
            <p:nvPr/>
          </p:nvSpPr>
          <p:spPr>
            <a:xfrm>
              <a:off x="3963503" y="3350943"/>
              <a:ext cx="365394" cy="365472"/>
            </a:xfrm>
            <a:custGeom>
              <a:rect b="b" l="l" r="r" t="t"/>
              <a:pathLst>
                <a:path extrusionOk="0" h="13948" w="13945">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7" name="Google Shape;15417;p76"/>
          <p:cNvGrpSpPr/>
          <p:nvPr/>
        </p:nvGrpSpPr>
        <p:grpSpPr>
          <a:xfrm>
            <a:off x="858140" y="3178111"/>
            <a:ext cx="319880" cy="365918"/>
            <a:chOff x="858140" y="3364961"/>
            <a:chExt cx="319880" cy="365918"/>
          </a:xfrm>
        </p:grpSpPr>
        <p:sp>
          <p:nvSpPr>
            <p:cNvPr id="15418" name="Google Shape;15418;p76"/>
            <p:cNvSpPr/>
            <p:nvPr/>
          </p:nvSpPr>
          <p:spPr>
            <a:xfrm>
              <a:off x="867573" y="3543086"/>
              <a:ext cx="304159" cy="182369"/>
            </a:xfrm>
            <a:custGeom>
              <a:rect b="b" l="l" r="r" t="t"/>
              <a:pathLst>
                <a:path extrusionOk="0" h="6960" w="11608">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76"/>
            <p:cNvSpPr/>
            <p:nvPr/>
          </p:nvSpPr>
          <p:spPr>
            <a:xfrm>
              <a:off x="888194" y="3543059"/>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6"/>
            <p:cNvSpPr/>
            <p:nvPr/>
          </p:nvSpPr>
          <p:spPr>
            <a:xfrm>
              <a:off x="867573" y="3485230"/>
              <a:ext cx="304159" cy="182291"/>
            </a:xfrm>
            <a:custGeom>
              <a:rect b="b" l="l" r="r" t="t"/>
              <a:pathLst>
                <a:path extrusionOk="0" h="6957" w="11608">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6"/>
            <p:cNvSpPr/>
            <p:nvPr/>
          </p:nvSpPr>
          <p:spPr>
            <a:xfrm>
              <a:off x="888194" y="3485204"/>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6"/>
            <p:cNvSpPr/>
            <p:nvPr/>
          </p:nvSpPr>
          <p:spPr>
            <a:xfrm>
              <a:off x="867573" y="3427244"/>
              <a:ext cx="304159" cy="182369"/>
            </a:xfrm>
            <a:custGeom>
              <a:rect b="b" l="l" r="r" t="t"/>
              <a:pathLst>
                <a:path extrusionOk="0" h="6960" w="11608">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76"/>
            <p:cNvSpPr/>
            <p:nvPr/>
          </p:nvSpPr>
          <p:spPr>
            <a:xfrm>
              <a:off x="885941" y="3427218"/>
              <a:ext cx="254715" cy="151870"/>
            </a:xfrm>
            <a:custGeom>
              <a:rect b="b" l="l" r="r" t="t"/>
              <a:pathLst>
                <a:path extrusionOk="0" h="5796" w="9721">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76"/>
            <p:cNvSpPr/>
            <p:nvPr/>
          </p:nvSpPr>
          <p:spPr>
            <a:xfrm>
              <a:off x="864559" y="3370332"/>
              <a:ext cx="273973" cy="183391"/>
            </a:xfrm>
            <a:custGeom>
              <a:rect b="b" l="l" r="r" t="t"/>
              <a:pathLst>
                <a:path extrusionOk="0" h="6999" w="10456">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76"/>
            <p:cNvSpPr/>
            <p:nvPr/>
          </p:nvSpPr>
          <p:spPr>
            <a:xfrm>
              <a:off x="1093333" y="3437778"/>
              <a:ext cx="45199" cy="49208"/>
            </a:xfrm>
            <a:custGeom>
              <a:rect b="b" l="l" r="r" t="t"/>
              <a:pathLst>
                <a:path extrusionOk="0" h="1878" w="1725">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76"/>
            <p:cNvSpPr/>
            <p:nvPr/>
          </p:nvSpPr>
          <p:spPr>
            <a:xfrm>
              <a:off x="858140" y="3428947"/>
              <a:ext cx="140052" cy="214782"/>
            </a:xfrm>
            <a:custGeom>
              <a:rect b="b" l="l" r="r" t="t"/>
              <a:pathLst>
                <a:path extrusionOk="0" h="8197" w="5345">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76"/>
            <p:cNvSpPr/>
            <p:nvPr/>
          </p:nvSpPr>
          <p:spPr>
            <a:xfrm>
              <a:off x="917619" y="3364961"/>
              <a:ext cx="187348" cy="64170"/>
            </a:xfrm>
            <a:custGeom>
              <a:rect b="b" l="l" r="r" t="t"/>
              <a:pathLst>
                <a:path extrusionOk="0" h="2449" w="715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76"/>
            <p:cNvSpPr/>
            <p:nvPr/>
          </p:nvSpPr>
          <p:spPr>
            <a:xfrm>
              <a:off x="921497" y="3419226"/>
              <a:ext cx="256522" cy="253693"/>
            </a:xfrm>
            <a:custGeom>
              <a:rect b="b" l="l" r="r" t="t"/>
              <a:pathLst>
                <a:path extrusionOk="0" h="9682" w="979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76"/>
            <p:cNvSpPr/>
            <p:nvPr/>
          </p:nvSpPr>
          <p:spPr>
            <a:xfrm>
              <a:off x="988654" y="3664482"/>
              <a:ext cx="138952" cy="66397"/>
            </a:xfrm>
            <a:custGeom>
              <a:rect b="b" l="l" r="r" t="t"/>
              <a:pathLst>
                <a:path extrusionOk="0" h="2534" w="5303">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76"/>
            <p:cNvSpPr/>
            <p:nvPr/>
          </p:nvSpPr>
          <p:spPr>
            <a:xfrm>
              <a:off x="861022" y="3620252"/>
              <a:ext cx="124436" cy="88486"/>
            </a:xfrm>
            <a:custGeom>
              <a:rect b="b" l="l" r="r" t="t"/>
              <a:pathLst>
                <a:path extrusionOk="0" h="3377" w="4749">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1" name="Google Shape;15431;p76"/>
          <p:cNvGrpSpPr/>
          <p:nvPr/>
        </p:nvGrpSpPr>
        <p:grpSpPr>
          <a:xfrm>
            <a:off x="4014938" y="1317445"/>
            <a:ext cx="318125" cy="362931"/>
            <a:chOff x="4014938" y="1504295"/>
            <a:chExt cx="318125" cy="362931"/>
          </a:xfrm>
        </p:grpSpPr>
        <p:sp>
          <p:nvSpPr>
            <p:cNvPr id="15432" name="Google Shape;15432;p76"/>
            <p:cNvSpPr/>
            <p:nvPr/>
          </p:nvSpPr>
          <p:spPr>
            <a:xfrm>
              <a:off x="4020467" y="1509745"/>
              <a:ext cx="307172" cy="351821"/>
            </a:xfrm>
            <a:custGeom>
              <a:rect b="b" l="l" r="r" t="t"/>
              <a:pathLst>
                <a:path extrusionOk="0" h="13427" w="11723">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76"/>
            <p:cNvSpPr/>
            <p:nvPr/>
          </p:nvSpPr>
          <p:spPr>
            <a:xfrm>
              <a:off x="4020467" y="1597262"/>
              <a:ext cx="307172" cy="264305"/>
            </a:xfrm>
            <a:custGeom>
              <a:rect b="b" l="l" r="r" t="t"/>
              <a:pathLst>
                <a:path extrusionOk="0" h="10087" w="11723">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76"/>
            <p:cNvSpPr/>
            <p:nvPr/>
          </p:nvSpPr>
          <p:spPr>
            <a:xfrm>
              <a:off x="4020598" y="1597393"/>
              <a:ext cx="153468" cy="238757"/>
            </a:xfrm>
            <a:custGeom>
              <a:rect b="b" l="l" r="r" t="t"/>
              <a:pathLst>
                <a:path extrusionOk="0" h="9112" w="5857">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6"/>
            <p:cNvSpPr/>
            <p:nvPr/>
          </p:nvSpPr>
          <p:spPr>
            <a:xfrm>
              <a:off x="4174040" y="1597262"/>
              <a:ext cx="153599" cy="264436"/>
            </a:xfrm>
            <a:custGeom>
              <a:rect b="b" l="l" r="r" t="t"/>
              <a:pathLst>
                <a:path extrusionOk="0" h="10092" w="5862">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6"/>
            <p:cNvSpPr/>
            <p:nvPr/>
          </p:nvSpPr>
          <p:spPr>
            <a:xfrm>
              <a:off x="4174040" y="1597393"/>
              <a:ext cx="153599" cy="238757"/>
            </a:xfrm>
            <a:custGeom>
              <a:rect b="b" l="l" r="r" t="t"/>
              <a:pathLst>
                <a:path extrusionOk="0" h="9112" w="5862">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76"/>
            <p:cNvSpPr/>
            <p:nvPr/>
          </p:nvSpPr>
          <p:spPr>
            <a:xfrm>
              <a:off x="4015174" y="1504295"/>
              <a:ext cx="317889" cy="362931"/>
            </a:xfrm>
            <a:custGeom>
              <a:rect b="b" l="l" r="r" t="t"/>
              <a:pathLst>
                <a:path extrusionOk="0" h="13851" w="12132">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76"/>
            <p:cNvSpPr/>
            <p:nvPr/>
          </p:nvSpPr>
          <p:spPr>
            <a:xfrm>
              <a:off x="4014938" y="1527196"/>
              <a:ext cx="124934" cy="208598"/>
            </a:xfrm>
            <a:custGeom>
              <a:rect b="b" l="l" r="r" t="t"/>
              <a:pathLst>
                <a:path extrusionOk="0" h="7961" w="4768">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9" name="Google Shape;15439;p76"/>
          <p:cNvGrpSpPr/>
          <p:nvPr/>
        </p:nvGrpSpPr>
        <p:grpSpPr>
          <a:xfrm>
            <a:off x="1308797" y="3178268"/>
            <a:ext cx="311705" cy="365499"/>
            <a:chOff x="1308797" y="3365118"/>
            <a:chExt cx="311705" cy="365499"/>
          </a:xfrm>
        </p:grpSpPr>
        <p:sp>
          <p:nvSpPr>
            <p:cNvPr id="15440" name="Google Shape;15440;p76"/>
            <p:cNvSpPr/>
            <p:nvPr/>
          </p:nvSpPr>
          <p:spPr>
            <a:xfrm>
              <a:off x="1322003" y="3370673"/>
              <a:ext cx="56886" cy="181714"/>
            </a:xfrm>
            <a:custGeom>
              <a:rect b="b" l="l" r="r" t="t"/>
              <a:pathLst>
                <a:path extrusionOk="0" h="6935" w="2171">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76"/>
            <p:cNvSpPr/>
            <p:nvPr/>
          </p:nvSpPr>
          <p:spPr>
            <a:xfrm>
              <a:off x="1337986" y="3370673"/>
              <a:ext cx="24919" cy="24683"/>
            </a:xfrm>
            <a:custGeom>
              <a:rect b="b" l="l" r="r" t="t"/>
              <a:pathLst>
                <a:path extrusionOk="0" h="942" w="951">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6"/>
            <p:cNvSpPr/>
            <p:nvPr/>
          </p:nvSpPr>
          <p:spPr>
            <a:xfrm>
              <a:off x="1322003" y="3421427"/>
              <a:ext cx="56886" cy="130960"/>
            </a:xfrm>
            <a:custGeom>
              <a:rect b="b" l="l" r="r" t="t"/>
              <a:pathLst>
                <a:path extrusionOk="0" h="4998" w="2171">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76"/>
            <p:cNvSpPr/>
            <p:nvPr/>
          </p:nvSpPr>
          <p:spPr>
            <a:xfrm>
              <a:off x="1350432" y="3421427"/>
              <a:ext cx="28456" cy="130960"/>
            </a:xfrm>
            <a:custGeom>
              <a:rect b="b" l="l" r="r" t="t"/>
              <a:pathLst>
                <a:path extrusionOk="0" h="4998" w="1086">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76"/>
            <p:cNvSpPr/>
            <p:nvPr/>
          </p:nvSpPr>
          <p:spPr>
            <a:xfrm>
              <a:off x="1378233" y="3370673"/>
              <a:ext cx="56886" cy="181714"/>
            </a:xfrm>
            <a:custGeom>
              <a:rect b="b" l="l" r="r" t="t"/>
              <a:pathLst>
                <a:path extrusionOk="0" h="6935" w="2171">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76"/>
            <p:cNvSpPr/>
            <p:nvPr/>
          </p:nvSpPr>
          <p:spPr>
            <a:xfrm>
              <a:off x="1394217" y="3370778"/>
              <a:ext cx="24919" cy="24578"/>
            </a:xfrm>
            <a:custGeom>
              <a:rect b="b" l="l" r="r" t="t"/>
              <a:pathLst>
                <a:path extrusionOk="0" h="938" w="951">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6"/>
            <p:cNvSpPr/>
            <p:nvPr/>
          </p:nvSpPr>
          <p:spPr>
            <a:xfrm>
              <a:off x="1378233" y="3421427"/>
              <a:ext cx="56886" cy="130960"/>
            </a:xfrm>
            <a:custGeom>
              <a:rect b="b" l="l" r="r" t="t"/>
              <a:pathLst>
                <a:path extrusionOk="0" h="4998" w="2171">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6"/>
            <p:cNvSpPr/>
            <p:nvPr/>
          </p:nvSpPr>
          <p:spPr>
            <a:xfrm>
              <a:off x="1406663" y="3421427"/>
              <a:ext cx="28456" cy="130960"/>
            </a:xfrm>
            <a:custGeom>
              <a:rect b="b" l="l" r="r" t="t"/>
              <a:pathLst>
                <a:path extrusionOk="0" h="4998" w="1086">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76"/>
            <p:cNvSpPr/>
            <p:nvPr/>
          </p:nvSpPr>
          <p:spPr>
            <a:xfrm>
              <a:off x="1434700" y="3370778"/>
              <a:ext cx="56886" cy="181610"/>
            </a:xfrm>
            <a:custGeom>
              <a:rect b="b" l="l" r="r" t="t"/>
              <a:pathLst>
                <a:path extrusionOk="0" h="6931" w="2171">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76"/>
            <p:cNvSpPr/>
            <p:nvPr/>
          </p:nvSpPr>
          <p:spPr>
            <a:xfrm>
              <a:off x="1450683" y="3370778"/>
              <a:ext cx="24919" cy="24578"/>
            </a:xfrm>
            <a:custGeom>
              <a:rect b="b" l="l" r="r" t="t"/>
              <a:pathLst>
                <a:path extrusionOk="0" h="938" w="951">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76"/>
            <p:cNvSpPr/>
            <p:nvPr/>
          </p:nvSpPr>
          <p:spPr>
            <a:xfrm>
              <a:off x="1434700"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76"/>
            <p:cNvSpPr/>
            <p:nvPr/>
          </p:nvSpPr>
          <p:spPr>
            <a:xfrm>
              <a:off x="1463129" y="3421427"/>
              <a:ext cx="28456" cy="130960"/>
            </a:xfrm>
            <a:custGeom>
              <a:rect b="b" l="l" r="r" t="t"/>
              <a:pathLst>
                <a:path extrusionOk="0" h="4998" w="1086">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76"/>
            <p:cNvSpPr/>
            <p:nvPr/>
          </p:nvSpPr>
          <p:spPr>
            <a:xfrm>
              <a:off x="1491297" y="3370778"/>
              <a:ext cx="56886" cy="181610"/>
            </a:xfrm>
            <a:custGeom>
              <a:rect b="b" l="l" r="r" t="t"/>
              <a:pathLst>
                <a:path extrusionOk="0" h="6931" w="2171">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76"/>
            <p:cNvSpPr/>
            <p:nvPr/>
          </p:nvSpPr>
          <p:spPr>
            <a:xfrm>
              <a:off x="1507280" y="3370778"/>
              <a:ext cx="24945" cy="24578"/>
            </a:xfrm>
            <a:custGeom>
              <a:rect b="b" l="l" r="r" t="t"/>
              <a:pathLst>
                <a:path extrusionOk="0" h="938" w="952">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76"/>
            <p:cNvSpPr/>
            <p:nvPr/>
          </p:nvSpPr>
          <p:spPr>
            <a:xfrm>
              <a:off x="1491297"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76"/>
            <p:cNvSpPr/>
            <p:nvPr/>
          </p:nvSpPr>
          <p:spPr>
            <a:xfrm>
              <a:off x="1519727" y="3421427"/>
              <a:ext cx="28456" cy="130960"/>
            </a:xfrm>
            <a:custGeom>
              <a:rect b="b" l="l" r="r" t="t"/>
              <a:pathLst>
                <a:path extrusionOk="0" h="4998" w="1086">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6"/>
            <p:cNvSpPr/>
            <p:nvPr/>
          </p:nvSpPr>
          <p:spPr>
            <a:xfrm>
              <a:off x="1548156" y="3370778"/>
              <a:ext cx="57017" cy="181610"/>
            </a:xfrm>
            <a:custGeom>
              <a:rect b="b" l="l" r="r" t="t"/>
              <a:pathLst>
                <a:path extrusionOk="0" h="6931" w="2176">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6"/>
            <p:cNvSpPr/>
            <p:nvPr/>
          </p:nvSpPr>
          <p:spPr>
            <a:xfrm>
              <a:off x="1564140" y="3370778"/>
              <a:ext cx="24919" cy="24578"/>
            </a:xfrm>
            <a:custGeom>
              <a:rect b="b" l="l" r="r" t="t"/>
              <a:pathLst>
                <a:path extrusionOk="0" h="938" w="951">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76"/>
            <p:cNvSpPr/>
            <p:nvPr/>
          </p:nvSpPr>
          <p:spPr>
            <a:xfrm>
              <a:off x="1548156" y="3421427"/>
              <a:ext cx="57017" cy="130960"/>
            </a:xfrm>
            <a:custGeom>
              <a:rect b="b" l="l" r="r" t="t"/>
              <a:pathLst>
                <a:path extrusionOk="0" h="4998" w="2176">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76"/>
            <p:cNvSpPr/>
            <p:nvPr/>
          </p:nvSpPr>
          <p:spPr>
            <a:xfrm>
              <a:off x="1576586" y="3421427"/>
              <a:ext cx="28587" cy="130960"/>
            </a:xfrm>
            <a:custGeom>
              <a:rect b="b" l="l" r="r" t="t"/>
              <a:pathLst>
                <a:path extrusionOk="0" h="4998" w="1091">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76"/>
            <p:cNvSpPr/>
            <p:nvPr/>
          </p:nvSpPr>
          <p:spPr>
            <a:xfrm>
              <a:off x="1314325" y="3493248"/>
              <a:ext cx="300647" cy="231840"/>
            </a:xfrm>
            <a:custGeom>
              <a:rect b="b" l="l" r="r" t="t"/>
              <a:pathLst>
                <a:path extrusionOk="0" h="8848" w="11474">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76"/>
            <p:cNvSpPr/>
            <p:nvPr/>
          </p:nvSpPr>
          <p:spPr>
            <a:xfrm>
              <a:off x="1344537" y="3493248"/>
              <a:ext cx="270436" cy="203279"/>
            </a:xfrm>
            <a:custGeom>
              <a:rect b="b" l="l" r="r" t="t"/>
              <a:pathLst>
                <a:path extrusionOk="0" h="7758" w="10321">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76"/>
            <p:cNvSpPr/>
            <p:nvPr/>
          </p:nvSpPr>
          <p:spPr>
            <a:xfrm>
              <a:off x="1314325" y="3596512"/>
              <a:ext cx="300647" cy="39644"/>
            </a:xfrm>
            <a:custGeom>
              <a:rect b="b" l="l" r="r" t="t"/>
              <a:pathLst>
                <a:path extrusionOk="0" h="1513" w="11474">
                  <a:moveTo>
                    <a:pt x="1" y="1"/>
                  </a:moveTo>
                  <a:lnTo>
                    <a:pt x="1" y="1513"/>
                  </a:lnTo>
                  <a:lnTo>
                    <a:pt x="11474" y="1513"/>
                  </a:lnTo>
                  <a:lnTo>
                    <a:pt x="1147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76"/>
            <p:cNvSpPr/>
            <p:nvPr/>
          </p:nvSpPr>
          <p:spPr>
            <a:xfrm>
              <a:off x="1314325" y="3596512"/>
              <a:ext cx="30238" cy="39644"/>
            </a:xfrm>
            <a:custGeom>
              <a:rect b="b" l="l" r="r" t="t"/>
              <a:pathLst>
                <a:path extrusionOk="0" h="1513" w="1154">
                  <a:moveTo>
                    <a:pt x="1" y="1"/>
                  </a:moveTo>
                  <a:lnTo>
                    <a:pt x="1" y="1513"/>
                  </a:lnTo>
                  <a:lnTo>
                    <a:pt x="1153" y="1513"/>
                  </a:lnTo>
                  <a:lnTo>
                    <a:pt x="1153"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76"/>
            <p:cNvSpPr/>
            <p:nvPr/>
          </p:nvSpPr>
          <p:spPr>
            <a:xfrm>
              <a:off x="1308797" y="3365118"/>
              <a:ext cx="311705" cy="365499"/>
            </a:xfrm>
            <a:custGeom>
              <a:rect b="b" l="l" r="r" t="t"/>
              <a:pathLst>
                <a:path extrusionOk="0" h="13949" w="11896">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5" name="Google Shape;15465;p76"/>
          <p:cNvGrpSpPr/>
          <p:nvPr/>
        </p:nvGrpSpPr>
        <p:grpSpPr>
          <a:xfrm>
            <a:off x="2661291" y="1316083"/>
            <a:ext cx="336624" cy="365551"/>
            <a:chOff x="2661291" y="1502933"/>
            <a:chExt cx="336624" cy="365551"/>
          </a:xfrm>
        </p:grpSpPr>
        <p:sp>
          <p:nvSpPr>
            <p:cNvPr id="15466" name="Google Shape;15466;p76"/>
            <p:cNvSpPr/>
            <p:nvPr/>
          </p:nvSpPr>
          <p:spPr>
            <a:xfrm>
              <a:off x="2683694" y="1602188"/>
              <a:ext cx="222407" cy="244286"/>
            </a:xfrm>
            <a:custGeom>
              <a:rect b="b" l="l" r="r" t="t"/>
              <a:pathLst>
                <a:path extrusionOk="0" h="9323" w="8488">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76"/>
            <p:cNvSpPr/>
            <p:nvPr/>
          </p:nvSpPr>
          <p:spPr>
            <a:xfrm>
              <a:off x="2716028" y="1642304"/>
              <a:ext cx="157608" cy="162534"/>
            </a:xfrm>
            <a:custGeom>
              <a:rect b="b" l="l" r="r" t="t"/>
              <a:pathLst>
                <a:path extrusionOk="0" h="6203" w="6015">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76"/>
            <p:cNvSpPr/>
            <p:nvPr/>
          </p:nvSpPr>
          <p:spPr>
            <a:xfrm>
              <a:off x="2737645" y="1642304"/>
              <a:ext cx="135991" cy="162534"/>
            </a:xfrm>
            <a:custGeom>
              <a:rect b="b" l="l" r="r" t="t"/>
              <a:pathLst>
                <a:path extrusionOk="0" h="6203" w="519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76"/>
            <p:cNvSpPr/>
            <p:nvPr/>
          </p:nvSpPr>
          <p:spPr>
            <a:xfrm>
              <a:off x="2723810" y="1720387"/>
              <a:ext cx="104810" cy="84451"/>
            </a:xfrm>
            <a:custGeom>
              <a:rect b="b" l="l" r="r" t="t"/>
              <a:pathLst>
                <a:path extrusionOk="0" h="3223" w="400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76"/>
            <p:cNvSpPr/>
            <p:nvPr/>
          </p:nvSpPr>
          <p:spPr>
            <a:xfrm>
              <a:off x="2723810" y="1775753"/>
              <a:ext cx="27696" cy="29085"/>
            </a:xfrm>
            <a:custGeom>
              <a:rect b="b" l="l" r="r" t="t"/>
              <a:pathLst>
                <a:path extrusionOk="0" h="1110" w="1057">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76"/>
            <p:cNvSpPr/>
            <p:nvPr/>
          </p:nvSpPr>
          <p:spPr>
            <a:xfrm>
              <a:off x="2794871" y="1665938"/>
              <a:ext cx="58510" cy="53453"/>
            </a:xfrm>
            <a:custGeom>
              <a:rect b="b" l="l" r="r" t="t"/>
              <a:pathLst>
                <a:path extrusionOk="0" h="2040" w="2233">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76"/>
            <p:cNvSpPr/>
            <p:nvPr/>
          </p:nvSpPr>
          <p:spPr>
            <a:xfrm>
              <a:off x="2749986" y="1720466"/>
              <a:ext cx="51829" cy="44466"/>
            </a:xfrm>
            <a:custGeom>
              <a:rect b="b" l="l" r="r" t="t"/>
              <a:pathLst>
                <a:path extrusionOk="0" h="1697" w="1978">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76"/>
            <p:cNvSpPr/>
            <p:nvPr/>
          </p:nvSpPr>
          <p:spPr>
            <a:xfrm>
              <a:off x="2666715"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76"/>
            <p:cNvSpPr/>
            <p:nvPr/>
          </p:nvSpPr>
          <p:spPr>
            <a:xfrm>
              <a:off x="2812872" y="1508357"/>
              <a:ext cx="34116" cy="34220"/>
            </a:xfrm>
            <a:custGeom>
              <a:rect b="b" l="l" r="r" t="t"/>
              <a:pathLst>
                <a:path extrusionOk="0" h="1306" w="1302">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76"/>
            <p:cNvSpPr/>
            <p:nvPr/>
          </p:nvSpPr>
          <p:spPr>
            <a:xfrm>
              <a:off x="2958401"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76"/>
            <p:cNvSpPr/>
            <p:nvPr/>
          </p:nvSpPr>
          <p:spPr>
            <a:xfrm>
              <a:off x="2666715"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76"/>
            <p:cNvSpPr/>
            <p:nvPr/>
          </p:nvSpPr>
          <p:spPr>
            <a:xfrm>
              <a:off x="2813003" y="1828944"/>
              <a:ext cx="34089" cy="34116"/>
            </a:xfrm>
            <a:custGeom>
              <a:rect b="b" l="l" r="r" t="t"/>
              <a:pathLst>
                <a:path extrusionOk="0" h="1302" w="1301">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76"/>
            <p:cNvSpPr/>
            <p:nvPr/>
          </p:nvSpPr>
          <p:spPr>
            <a:xfrm>
              <a:off x="2958401"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76"/>
            <p:cNvSpPr/>
            <p:nvPr/>
          </p:nvSpPr>
          <p:spPr>
            <a:xfrm>
              <a:off x="2666715"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76"/>
            <p:cNvSpPr/>
            <p:nvPr/>
          </p:nvSpPr>
          <p:spPr>
            <a:xfrm>
              <a:off x="2958401"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76"/>
            <p:cNvSpPr/>
            <p:nvPr/>
          </p:nvSpPr>
          <p:spPr>
            <a:xfrm>
              <a:off x="2885322" y="1561364"/>
              <a:ext cx="66974" cy="62860"/>
            </a:xfrm>
            <a:custGeom>
              <a:rect b="b" l="l" r="r" t="t"/>
              <a:pathLst>
                <a:path extrusionOk="0" h="2399" w="2556">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76"/>
            <p:cNvSpPr/>
            <p:nvPr/>
          </p:nvSpPr>
          <p:spPr>
            <a:xfrm>
              <a:off x="2881811" y="1592991"/>
              <a:ext cx="37365" cy="36526"/>
            </a:xfrm>
            <a:custGeom>
              <a:rect b="b" l="l" r="r" t="t"/>
              <a:pathLst>
                <a:path extrusionOk="0" h="1394" w="1426">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76"/>
            <p:cNvSpPr/>
            <p:nvPr/>
          </p:nvSpPr>
          <p:spPr>
            <a:xfrm>
              <a:off x="2915010" y="1559032"/>
              <a:ext cx="37365" cy="36579"/>
            </a:xfrm>
            <a:custGeom>
              <a:rect b="b" l="l" r="r" t="t"/>
              <a:pathLst>
                <a:path extrusionOk="0" h="1396" w="1426">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76"/>
            <p:cNvSpPr/>
            <p:nvPr/>
          </p:nvSpPr>
          <p:spPr>
            <a:xfrm>
              <a:off x="2943806" y="1586335"/>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76"/>
            <p:cNvSpPr/>
            <p:nvPr/>
          </p:nvSpPr>
          <p:spPr>
            <a:xfrm>
              <a:off x="2661291" y="1502933"/>
              <a:ext cx="336624" cy="365551"/>
            </a:xfrm>
            <a:custGeom>
              <a:rect b="b" l="l" r="r" t="t"/>
              <a:pathLst>
                <a:path extrusionOk="0" h="13951" w="12847">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76"/>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76"/>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76"/>
            <p:cNvSpPr/>
            <p:nvPr/>
          </p:nvSpPr>
          <p:spPr>
            <a:xfrm>
              <a:off x="2953239" y="1599043"/>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76"/>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76"/>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76"/>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76"/>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76"/>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76"/>
            <p:cNvSpPr/>
            <p:nvPr/>
          </p:nvSpPr>
          <p:spPr>
            <a:xfrm>
              <a:off x="2922792" y="1581042"/>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76"/>
            <p:cNvSpPr/>
            <p:nvPr/>
          </p:nvSpPr>
          <p:spPr>
            <a:xfrm>
              <a:off x="2953239" y="159865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76"/>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76"/>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76"/>
            <p:cNvSpPr/>
            <p:nvPr/>
          </p:nvSpPr>
          <p:spPr>
            <a:xfrm>
              <a:off x="2922556" y="1581304"/>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76"/>
            <p:cNvSpPr/>
            <p:nvPr/>
          </p:nvSpPr>
          <p:spPr>
            <a:xfrm>
              <a:off x="2787587" y="1636906"/>
              <a:ext cx="91473" cy="102845"/>
            </a:xfrm>
            <a:custGeom>
              <a:rect b="b" l="l" r="r" t="t"/>
              <a:pathLst>
                <a:path extrusionOk="0" h="3925" w="3491">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76"/>
            <p:cNvSpPr/>
            <p:nvPr/>
          </p:nvSpPr>
          <p:spPr>
            <a:xfrm>
              <a:off x="2710604" y="1636906"/>
              <a:ext cx="69725" cy="124671"/>
            </a:xfrm>
            <a:custGeom>
              <a:rect b="b" l="l" r="r" t="t"/>
              <a:pathLst>
                <a:path extrusionOk="0" h="4758" w="2661">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76"/>
            <p:cNvSpPr/>
            <p:nvPr/>
          </p:nvSpPr>
          <p:spPr>
            <a:xfrm>
              <a:off x="2710735" y="1714937"/>
              <a:ext cx="168325" cy="95298"/>
            </a:xfrm>
            <a:custGeom>
              <a:rect b="b" l="l" r="r" t="t"/>
              <a:pathLst>
                <a:path extrusionOk="0" h="3637" w="6424">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76"/>
            <p:cNvSpPr/>
            <p:nvPr/>
          </p:nvSpPr>
          <p:spPr>
            <a:xfrm>
              <a:off x="2788085" y="1660488"/>
              <a:ext cx="71847" cy="64380"/>
            </a:xfrm>
            <a:custGeom>
              <a:rect b="b" l="l" r="r" t="t"/>
              <a:pathLst>
                <a:path extrusionOk="0" h="2457" w="2742">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3" name="Google Shape;15503;p76"/>
          <p:cNvGrpSpPr/>
          <p:nvPr/>
        </p:nvGrpSpPr>
        <p:grpSpPr>
          <a:xfrm>
            <a:off x="854000" y="1404700"/>
            <a:ext cx="365787" cy="188501"/>
            <a:chOff x="854000" y="1591550"/>
            <a:chExt cx="365787" cy="188501"/>
          </a:xfrm>
        </p:grpSpPr>
        <p:sp>
          <p:nvSpPr>
            <p:cNvPr id="15504" name="Google Shape;15504;p76"/>
            <p:cNvSpPr/>
            <p:nvPr/>
          </p:nvSpPr>
          <p:spPr>
            <a:xfrm>
              <a:off x="859528" y="1597026"/>
              <a:ext cx="354834" cy="177496"/>
            </a:xfrm>
            <a:custGeom>
              <a:rect b="b" l="l" r="r" t="t"/>
              <a:pathLst>
                <a:path extrusionOk="0" h="6774" w="13542">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76"/>
            <p:cNvSpPr/>
            <p:nvPr/>
          </p:nvSpPr>
          <p:spPr>
            <a:xfrm>
              <a:off x="859397" y="1597026"/>
              <a:ext cx="192719" cy="177365"/>
            </a:xfrm>
            <a:custGeom>
              <a:rect b="b" l="l" r="r" t="t"/>
              <a:pathLst>
                <a:path extrusionOk="0" h="6769" w="7355">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76"/>
            <p:cNvSpPr/>
            <p:nvPr/>
          </p:nvSpPr>
          <p:spPr>
            <a:xfrm>
              <a:off x="854000" y="1591550"/>
              <a:ext cx="365787" cy="188501"/>
            </a:xfrm>
            <a:custGeom>
              <a:rect b="b" l="l" r="r" t="t"/>
              <a:pathLst>
                <a:path extrusionOk="0" h="7194" w="1396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7" name="Google Shape;15507;p76"/>
          <p:cNvGrpSpPr/>
          <p:nvPr/>
        </p:nvGrpSpPr>
        <p:grpSpPr>
          <a:xfrm>
            <a:off x="3562762" y="1316083"/>
            <a:ext cx="326536" cy="365551"/>
            <a:chOff x="3562762" y="1502933"/>
            <a:chExt cx="326536" cy="365551"/>
          </a:xfrm>
        </p:grpSpPr>
        <p:sp>
          <p:nvSpPr>
            <p:cNvPr id="15508" name="Google Shape;15508;p76"/>
            <p:cNvSpPr/>
            <p:nvPr/>
          </p:nvSpPr>
          <p:spPr>
            <a:xfrm>
              <a:off x="3597611" y="1508488"/>
              <a:ext cx="254715" cy="354572"/>
            </a:xfrm>
            <a:custGeom>
              <a:rect b="b" l="l" r="r" t="t"/>
              <a:pathLst>
                <a:path extrusionOk="0" h="13532" w="9721">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76"/>
            <p:cNvSpPr/>
            <p:nvPr/>
          </p:nvSpPr>
          <p:spPr>
            <a:xfrm>
              <a:off x="3625019" y="1508488"/>
              <a:ext cx="227307" cy="354572"/>
            </a:xfrm>
            <a:custGeom>
              <a:rect b="b" l="l" r="r" t="t"/>
              <a:pathLst>
                <a:path extrusionOk="0" h="13532" w="8675">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76"/>
            <p:cNvSpPr/>
            <p:nvPr/>
          </p:nvSpPr>
          <p:spPr>
            <a:xfrm>
              <a:off x="3824761" y="1508357"/>
              <a:ext cx="59008" cy="84424"/>
            </a:xfrm>
            <a:custGeom>
              <a:rect b="b" l="l" r="r" t="t"/>
              <a:pathLst>
                <a:path extrusionOk="0" h="3222" w="2252">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76"/>
            <p:cNvSpPr/>
            <p:nvPr/>
          </p:nvSpPr>
          <p:spPr>
            <a:xfrm>
              <a:off x="3568055" y="1778635"/>
              <a:ext cx="223272" cy="84320"/>
            </a:xfrm>
            <a:custGeom>
              <a:rect b="b" l="l" r="r" t="t"/>
              <a:pathLst>
                <a:path extrusionOk="0" h="3218" w="8521">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76"/>
            <p:cNvSpPr/>
            <p:nvPr/>
          </p:nvSpPr>
          <p:spPr>
            <a:xfrm>
              <a:off x="3568553" y="1839137"/>
              <a:ext cx="222774" cy="23818"/>
            </a:xfrm>
            <a:custGeom>
              <a:rect b="b" l="l" r="r" t="t"/>
              <a:pathLst>
                <a:path extrusionOk="0" h="909" w="8502">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76"/>
            <p:cNvSpPr/>
            <p:nvPr/>
          </p:nvSpPr>
          <p:spPr>
            <a:xfrm>
              <a:off x="3562762" y="1504924"/>
              <a:ext cx="267554" cy="363560"/>
            </a:xfrm>
            <a:custGeom>
              <a:rect b="b" l="l" r="r" t="t"/>
              <a:pathLst>
                <a:path extrusionOk="0" h="13875" w="10211">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76"/>
            <p:cNvSpPr/>
            <p:nvPr/>
          </p:nvSpPr>
          <p:spPr>
            <a:xfrm>
              <a:off x="3633456" y="1502933"/>
              <a:ext cx="255841" cy="146027"/>
            </a:xfrm>
            <a:custGeom>
              <a:rect b="b" l="l" r="r" t="t"/>
              <a:pathLst>
                <a:path extrusionOk="0" h="5573" w="9764">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76"/>
            <p:cNvSpPr/>
            <p:nvPr/>
          </p:nvSpPr>
          <p:spPr>
            <a:xfrm>
              <a:off x="3636967" y="1599043"/>
              <a:ext cx="148070" cy="10953"/>
            </a:xfrm>
            <a:custGeom>
              <a:rect b="b" l="l" r="r" t="t"/>
              <a:pathLst>
                <a:path extrusionOk="0" h="418" w="5651">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76"/>
            <p:cNvSpPr/>
            <p:nvPr/>
          </p:nvSpPr>
          <p:spPr>
            <a:xfrm>
              <a:off x="3637098" y="1643561"/>
              <a:ext cx="147939" cy="10848"/>
            </a:xfrm>
            <a:custGeom>
              <a:rect b="b" l="l" r="r" t="t"/>
              <a:pathLst>
                <a:path extrusionOk="0" h="414"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76"/>
            <p:cNvSpPr/>
            <p:nvPr/>
          </p:nvSpPr>
          <p:spPr>
            <a:xfrm>
              <a:off x="3637098" y="1688080"/>
              <a:ext cx="147939" cy="10848"/>
            </a:xfrm>
            <a:custGeom>
              <a:rect b="b" l="l" r="r" t="t"/>
              <a:pathLst>
                <a:path extrusionOk="0" h="414" w="5646">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76"/>
            <p:cNvSpPr/>
            <p:nvPr/>
          </p:nvSpPr>
          <p:spPr>
            <a:xfrm>
              <a:off x="3637098" y="1732624"/>
              <a:ext cx="147939" cy="10822"/>
            </a:xfrm>
            <a:custGeom>
              <a:rect b="b" l="l" r="r" t="t"/>
              <a:pathLst>
                <a:path extrusionOk="0" h="413"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9" name="Google Shape;15519;p76"/>
          <p:cNvGrpSpPr/>
          <p:nvPr/>
        </p:nvGrpSpPr>
        <p:grpSpPr>
          <a:xfrm>
            <a:off x="1302508" y="1316083"/>
            <a:ext cx="364162" cy="365551"/>
            <a:chOff x="1302508" y="1502933"/>
            <a:chExt cx="364162" cy="365551"/>
          </a:xfrm>
        </p:grpSpPr>
        <p:sp>
          <p:nvSpPr>
            <p:cNvPr id="15520" name="Google Shape;15520;p76"/>
            <p:cNvSpPr/>
            <p:nvPr/>
          </p:nvSpPr>
          <p:spPr>
            <a:xfrm>
              <a:off x="1457339" y="1716640"/>
              <a:ext cx="55366" cy="127947"/>
            </a:xfrm>
            <a:custGeom>
              <a:rect b="b" l="l" r="r" t="t"/>
              <a:pathLst>
                <a:path extrusionOk="0" h="4883" w="2113">
                  <a:moveTo>
                    <a:pt x="1" y="0"/>
                  </a:moveTo>
                  <a:lnTo>
                    <a:pt x="1" y="4882"/>
                  </a:lnTo>
                  <a:lnTo>
                    <a:pt x="2113" y="4882"/>
                  </a:lnTo>
                  <a:lnTo>
                    <a:pt x="211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76"/>
            <p:cNvSpPr/>
            <p:nvPr/>
          </p:nvSpPr>
          <p:spPr>
            <a:xfrm>
              <a:off x="1483384" y="1756756"/>
              <a:ext cx="29452" cy="87831"/>
            </a:xfrm>
            <a:custGeom>
              <a:rect b="b" l="l" r="r" t="t"/>
              <a:pathLst>
                <a:path extrusionOk="0" h="3352" w="1124">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76"/>
            <p:cNvSpPr/>
            <p:nvPr/>
          </p:nvSpPr>
          <p:spPr>
            <a:xfrm>
              <a:off x="1399981" y="1828315"/>
              <a:ext cx="170211" cy="34745"/>
            </a:xfrm>
            <a:custGeom>
              <a:rect b="b" l="l" r="r" t="t"/>
              <a:pathLst>
                <a:path extrusionOk="0" h="1326" w="6496">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76"/>
            <p:cNvSpPr/>
            <p:nvPr/>
          </p:nvSpPr>
          <p:spPr>
            <a:xfrm>
              <a:off x="1422751" y="1846683"/>
              <a:ext cx="147441" cy="16377"/>
            </a:xfrm>
            <a:custGeom>
              <a:rect b="b" l="l" r="r" t="t"/>
              <a:pathLst>
                <a:path extrusionOk="0" h="625" w="5627">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76"/>
            <p:cNvSpPr/>
            <p:nvPr/>
          </p:nvSpPr>
          <p:spPr>
            <a:xfrm>
              <a:off x="1308797" y="1508461"/>
              <a:ext cx="352476" cy="224424"/>
            </a:xfrm>
            <a:custGeom>
              <a:rect b="b" l="l" r="r" t="t"/>
              <a:pathLst>
                <a:path extrusionOk="0" h="8565" w="13452">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76"/>
            <p:cNvSpPr/>
            <p:nvPr/>
          </p:nvSpPr>
          <p:spPr>
            <a:xfrm>
              <a:off x="1330047" y="1527851"/>
              <a:ext cx="310080" cy="182893"/>
            </a:xfrm>
            <a:custGeom>
              <a:rect b="b" l="l" r="r" t="t"/>
              <a:pathLst>
                <a:path extrusionOk="0" h="6980" w="11834">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76"/>
            <p:cNvSpPr/>
            <p:nvPr/>
          </p:nvSpPr>
          <p:spPr>
            <a:xfrm>
              <a:off x="1352948" y="1527851"/>
              <a:ext cx="287179" cy="162770"/>
            </a:xfrm>
            <a:custGeom>
              <a:rect b="b" l="l" r="r" t="t"/>
              <a:pathLst>
                <a:path extrusionOk="0" h="6212" w="1096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76"/>
            <p:cNvSpPr/>
            <p:nvPr/>
          </p:nvSpPr>
          <p:spPr>
            <a:xfrm>
              <a:off x="1471566" y="1548106"/>
              <a:ext cx="88826" cy="72974"/>
            </a:xfrm>
            <a:custGeom>
              <a:rect b="b" l="l" r="r" t="t"/>
              <a:pathLst>
                <a:path extrusionOk="0" h="2785" w="339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76"/>
            <p:cNvSpPr/>
            <p:nvPr/>
          </p:nvSpPr>
          <p:spPr>
            <a:xfrm>
              <a:off x="1564664" y="1624329"/>
              <a:ext cx="58877" cy="56571"/>
            </a:xfrm>
            <a:custGeom>
              <a:rect b="b" l="l" r="r" t="t"/>
              <a:pathLst>
                <a:path extrusionOk="0" h="2159" w="2247">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76"/>
            <p:cNvSpPr/>
            <p:nvPr/>
          </p:nvSpPr>
          <p:spPr>
            <a:xfrm>
              <a:off x="1352712" y="1549232"/>
              <a:ext cx="118881" cy="140550"/>
            </a:xfrm>
            <a:custGeom>
              <a:rect b="b" l="l" r="r" t="t"/>
              <a:pathLst>
                <a:path extrusionOk="0" h="5364" w="4537">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76"/>
            <p:cNvSpPr/>
            <p:nvPr/>
          </p:nvSpPr>
          <p:spPr>
            <a:xfrm>
              <a:off x="1302508" y="1502933"/>
              <a:ext cx="137878" cy="208415"/>
            </a:xfrm>
            <a:custGeom>
              <a:rect b="b" l="l" r="r" t="t"/>
              <a:pathLst>
                <a:path extrusionOk="0" h="7954" w="5262">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76"/>
            <p:cNvSpPr/>
            <p:nvPr/>
          </p:nvSpPr>
          <p:spPr>
            <a:xfrm>
              <a:off x="1447670" y="1502933"/>
              <a:ext cx="219000" cy="126401"/>
            </a:xfrm>
            <a:custGeom>
              <a:rect b="b" l="l" r="r" t="t"/>
              <a:pathLst>
                <a:path extrusionOk="0" h="4824" w="8358">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76"/>
            <p:cNvSpPr/>
            <p:nvPr/>
          </p:nvSpPr>
          <p:spPr>
            <a:xfrm>
              <a:off x="1313539" y="1640155"/>
              <a:ext cx="353131" cy="228329"/>
            </a:xfrm>
            <a:custGeom>
              <a:rect b="b" l="l" r="r" t="t"/>
              <a:pathLst>
                <a:path extrusionOk="0" h="8714" w="13477">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76"/>
            <p:cNvSpPr/>
            <p:nvPr/>
          </p:nvSpPr>
          <p:spPr>
            <a:xfrm>
              <a:off x="1324518" y="1522427"/>
              <a:ext cx="196362" cy="143380"/>
            </a:xfrm>
            <a:custGeom>
              <a:rect b="b" l="l" r="r" t="t"/>
              <a:pathLst>
                <a:path extrusionOk="0" h="5472" w="7494">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76"/>
            <p:cNvSpPr/>
            <p:nvPr/>
          </p:nvSpPr>
          <p:spPr>
            <a:xfrm>
              <a:off x="1324518" y="1522427"/>
              <a:ext cx="321033" cy="193741"/>
            </a:xfrm>
            <a:custGeom>
              <a:rect b="b" l="l" r="r" t="t"/>
              <a:pathLst>
                <a:path extrusionOk="0" h="7394" w="12252">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76"/>
            <p:cNvSpPr/>
            <p:nvPr/>
          </p:nvSpPr>
          <p:spPr>
            <a:xfrm>
              <a:off x="1584263" y="167537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76"/>
            <p:cNvSpPr/>
            <p:nvPr/>
          </p:nvSpPr>
          <p:spPr>
            <a:xfrm>
              <a:off x="1466143" y="1542551"/>
              <a:ext cx="164054" cy="143773"/>
            </a:xfrm>
            <a:custGeom>
              <a:rect b="b" l="l" r="r" t="t"/>
              <a:pathLst>
                <a:path extrusionOk="0" h="5487" w="6261">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76"/>
            <p:cNvSpPr/>
            <p:nvPr/>
          </p:nvSpPr>
          <p:spPr>
            <a:xfrm>
              <a:off x="1348808" y="1543809"/>
              <a:ext cx="125929" cy="151398"/>
            </a:xfrm>
            <a:custGeom>
              <a:rect b="b" l="l" r="r" t="t"/>
              <a:pathLst>
                <a:path extrusionOk="0" h="5778" w="4806">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76"/>
            <p:cNvSpPr/>
            <p:nvPr/>
          </p:nvSpPr>
          <p:spPr>
            <a:xfrm>
              <a:off x="1393457" y="1586335"/>
              <a:ext cx="38518" cy="53217"/>
            </a:xfrm>
            <a:custGeom>
              <a:rect b="b" l="l" r="r" t="t"/>
              <a:pathLst>
                <a:path extrusionOk="0" h="2031" w="147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9" name="Google Shape;15539;p76"/>
          <p:cNvGrpSpPr/>
          <p:nvPr/>
        </p:nvGrpSpPr>
        <p:grpSpPr>
          <a:xfrm>
            <a:off x="2213019" y="1316083"/>
            <a:ext cx="336755" cy="365551"/>
            <a:chOff x="2213019" y="1502933"/>
            <a:chExt cx="336755" cy="365551"/>
          </a:xfrm>
        </p:grpSpPr>
        <p:sp>
          <p:nvSpPr>
            <p:cNvPr id="15540" name="Google Shape;15540;p76"/>
            <p:cNvSpPr/>
            <p:nvPr/>
          </p:nvSpPr>
          <p:spPr>
            <a:xfrm>
              <a:off x="2246872" y="1525336"/>
              <a:ext cx="268942" cy="319408"/>
            </a:xfrm>
            <a:custGeom>
              <a:rect b="b" l="l" r="r" t="t"/>
              <a:pathLst>
                <a:path extrusionOk="0" h="12190" w="10264">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76"/>
            <p:cNvSpPr/>
            <p:nvPr/>
          </p:nvSpPr>
          <p:spPr>
            <a:xfrm>
              <a:off x="2277791" y="1528349"/>
              <a:ext cx="238024" cy="316395"/>
            </a:xfrm>
            <a:custGeom>
              <a:rect b="b" l="l" r="r" t="t"/>
              <a:pathLst>
                <a:path extrusionOk="0" h="12075" w="9084">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76"/>
            <p:cNvSpPr/>
            <p:nvPr/>
          </p:nvSpPr>
          <p:spPr>
            <a:xfrm>
              <a:off x="2218574" y="1508488"/>
              <a:ext cx="33985" cy="34089"/>
            </a:xfrm>
            <a:custGeom>
              <a:rect b="b" l="l" r="r" t="t"/>
              <a:pathLst>
                <a:path extrusionOk="0" h="1301" w="1297">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76"/>
            <p:cNvSpPr/>
            <p:nvPr/>
          </p:nvSpPr>
          <p:spPr>
            <a:xfrm>
              <a:off x="2364705" y="1508488"/>
              <a:ext cx="34116" cy="34089"/>
            </a:xfrm>
            <a:custGeom>
              <a:rect b="b" l="l" r="r" t="t"/>
              <a:pathLst>
                <a:path extrusionOk="0" h="1301" w="1302">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76"/>
            <p:cNvSpPr/>
            <p:nvPr/>
          </p:nvSpPr>
          <p:spPr>
            <a:xfrm>
              <a:off x="2510234" y="1508488"/>
              <a:ext cx="34116" cy="34089"/>
            </a:xfrm>
            <a:custGeom>
              <a:rect b="b" l="l" r="r" t="t"/>
              <a:pathLst>
                <a:path extrusionOk="0" h="1301" w="1302">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76"/>
            <p:cNvSpPr/>
            <p:nvPr/>
          </p:nvSpPr>
          <p:spPr>
            <a:xfrm>
              <a:off x="2218574" y="1828944"/>
              <a:ext cx="33985" cy="34116"/>
            </a:xfrm>
            <a:custGeom>
              <a:rect b="b" l="l" r="r" t="t"/>
              <a:pathLst>
                <a:path extrusionOk="0" h="1302" w="1297">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76"/>
            <p:cNvSpPr/>
            <p:nvPr/>
          </p:nvSpPr>
          <p:spPr>
            <a:xfrm>
              <a:off x="2364705" y="1828944"/>
              <a:ext cx="34116" cy="34116"/>
            </a:xfrm>
            <a:custGeom>
              <a:rect b="b" l="l" r="r" t="t"/>
              <a:pathLst>
                <a:path extrusionOk="0" h="1302" w="1302">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76"/>
            <p:cNvSpPr/>
            <p:nvPr/>
          </p:nvSpPr>
          <p:spPr>
            <a:xfrm>
              <a:off x="2510234" y="1828944"/>
              <a:ext cx="34116" cy="34116"/>
            </a:xfrm>
            <a:custGeom>
              <a:rect b="b" l="l" r="r" t="t"/>
              <a:pathLst>
                <a:path extrusionOk="0" h="1302" w="1302">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76"/>
            <p:cNvSpPr/>
            <p:nvPr/>
          </p:nvSpPr>
          <p:spPr>
            <a:xfrm>
              <a:off x="2218574" y="1669083"/>
              <a:ext cx="33985" cy="34116"/>
            </a:xfrm>
            <a:custGeom>
              <a:rect b="b" l="l" r="r" t="t"/>
              <a:pathLst>
                <a:path extrusionOk="0" h="1302" w="1297">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76"/>
            <p:cNvSpPr/>
            <p:nvPr/>
          </p:nvSpPr>
          <p:spPr>
            <a:xfrm>
              <a:off x="2510234" y="1669083"/>
              <a:ext cx="34116" cy="34116"/>
            </a:xfrm>
            <a:custGeom>
              <a:rect b="b" l="l" r="r" t="t"/>
              <a:pathLst>
                <a:path extrusionOk="0" h="1302" w="1302">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76"/>
            <p:cNvSpPr/>
            <p:nvPr/>
          </p:nvSpPr>
          <p:spPr>
            <a:xfrm>
              <a:off x="2348879" y="1640889"/>
              <a:ext cx="67812" cy="83560"/>
            </a:xfrm>
            <a:custGeom>
              <a:rect b="b" l="l" r="r" t="t"/>
              <a:pathLst>
                <a:path extrusionOk="0" h="3189" w="2588">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76"/>
            <p:cNvSpPr/>
            <p:nvPr/>
          </p:nvSpPr>
          <p:spPr>
            <a:xfrm>
              <a:off x="2213019" y="1502933"/>
              <a:ext cx="336755" cy="365551"/>
            </a:xfrm>
            <a:custGeom>
              <a:rect b="b" l="l" r="r" t="t"/>
              <a:pathLst>
                <a:path extrusionOk="0" h="13951" w="12852">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2" name="Google Shape;15552;p76"/>
          <p:cNvGrpSpPr/>
          <p:nvPr/>
        </p:nvGrpSpPr>
        <p:grpSpPr>
          <a:xfrm>
            <a:off x="2202380" y="3178347"/>
            <a:ext cx="306255" cy="365499"/>
            <a:chOff x="2202380" y="3365197"/>
            <a:chExt cx="306255" cy="365499"/>
          </a:xfrm>
        </p:grpSpPr>
        <p:sp>
          <p:nvSpPr>
            <p:cNvPr id="15553" name="Google Shape;15553;p76"/>
            <p:cNvSpPr/>
            <p:nvPr/>
          </p:nvSpPr>
          <p:spPr>
            <a:xfrm>
              <a:off x="2230260" y="3427375"/>
              <a:ext cx="216118" cy="213288"/>
            </a:xfrm>
            <a:custGeom>
              <a:rect b="b" l="l" r="r" t="t"/>
              <a:pathLst>
                <a:path extrusionOk="0" h="8140" w="8248">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76"/>
            <p:cNvSpPr/>
            <p:nvPr/>
          </p:nvSpPr>
          <p:spPr>
            <a:xfrm>
              <a:off x="2225727" y="3427375"/>
              <a:ext cx="195366" cy="213184"/>
            </a:xfrm>
            <a:custGeom>
              <a:rect b="b" l="l" r="r" t="t"/>
              <a:pathLst>
                <a:path extrusionOk="0" h="8136" w="7456">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76"/>
            <p:cNvSpPr/>
            <p:nvPr/>
          </p:nvSpPr>
          <p:spPr>
            <a:xfrm>
              <a:off x="2323200" y="3427506"/>
              <a:ext cx="123178" cy="122235"/>
            </a:xfrm>
            <a:custGeom>
              <a:rect b="b" l="l" r="r" t="t"/>
              <a:pathLst>
                <a:path extrusionOk="0" h="4665" w="4701">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76"/>
            <p:cNvSpPr/>
            <p:nvPr/>
          </p:nvSpPr>
          <p:spPr>
            <a:xfrm>
              <a:off x="2209507" y="3652953"/>
              <a:ext cx="51226" cy="72266"/>
            </a:xfrm>
            <a:custGeom>
              <a:rect b="b" l="l" r="r" t="t"/>
              <a:pathLst>
                <a:path extrusionOk="0" h="2758" w="1955">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76"/>
            <p:cNvSpPr/>
            <p:nvPr/>
          </p:nvSpPr>
          <p:spPr>
            <a:xfrm>
              <a:off x="2229133" y="3664193"/>
              <a:ext cx="31600" cy="52955"/>
            </a:xfrm>
            <a:custGeom>
              <a:rect b="b" l="l" r="r" t="t"/>
              <a:pathLst>
                <a:path extrusionOk="0" h="2021" w="1206">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76"/>
            <p:cNvSpPr/>
            <p:nvPr/>
          </p:nvSpPr>
          <p:spPr>
            <a:xfrm>
              <a:off x="2323200" y="3427375"/>
              <a:ext cx="97893" cy="87543"/>
            </a:xfrm>
            <a:custGeom>
              <a:rect b="b" l="l" r="r" t="t"/>
              <a:pathLst>
                <a:path extrusionOk="0" h="3341" w="3736">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76"/>
            <p:cNvSpPr/>
            <p:nvPr/>
          </p:nvSpPr>
          <p:spPr>
            <a:xfrm>
              <a:off x="2379929" y="3369704"/>
              <a:ext cx="127580" cy="122470"/>
            </a:xfrm>
            <a:custGeom>
              <a:rect b="b" l="l" r="r" t="t"/>
              <a:pathLst>
                <a:path extrusionOk="0" h="4674" w="4869">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76"/>
            <p:cNvSpPr/>
            <p:nvPr/>
          </p:nvSpPr>
          <p:spPr>
            <a:xfrm>
              <a:off x="2439303" y="3373372"/>
              <a:ext cx="68205" cy="82931"/>
            </a:xfrm>
            <a:custGeom>
              <a:rect b="b" l="l" r="r" t="t"/>
              <a:pathLst>
                <a:path extrusionOk="0" h="3165" w="2603">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76"/>
            <p:cNvSpPr/>
            <p:nvPr/>
          </p:nvSpPr>
          <p:spPr>
            <a:xfrm>
              <a:off x="2347988" y="3390246"/>
              <a:ext cx="135991" cy="133345"/>
            </a:xfrm>
            <a:custGeom>
              <a:rect b="b" l="l" r="r" t="t"/>
              <a:pathLst>
                <a:path extrusionOk="0" h="5089" w="519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76"/>
            <p:cNvSpPr/>
            <p:nvPr/>
          </p:nvSpPr>
          <p:spPr>
            <a:xfrm>
              <a:off x="2364076" y="3406204"/>
              <a:ext cx="119903" cy="117387"/>
            </a:xfrm>
            <a:custGeom>
              <a:rect b="b" l="l" r="r" t="t"/>
              <a:pathLst>
                <a:path extrusionOk="0" h="4480" w="4576">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76"/>
            <p:cNvSpPr/>
            <p:nvPr/>
          </p:nvSpPr>
          <p:spPr>
            <a:xfrm>
              <a:off x="2277084" y="3365197"/>
              <a:ext cx="231551" cy="215751"/>
            </a:xfrm>
            <a:custGeom>
              <a:rect b="b" l="l" r="r" t="t"/>
              <a:pathLst>
                <a:path extrusionOk="0" h="8234" w="8837">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76"/>
            <p:cNvSpPr/>
            <p:nvPr/>
          </p:nvSpPr>
          <p:spPr>
            <a:xfrm>
              <a:off x="2226749" y="3543426"/>
              <a:ext cx="116968" cy="102740"/>
            </a:xfrm>
            <a:custGeom>
              <a:rect b="b" l="l" r="r" t="t"/>
              <a:pathLst>
                <a:path extrusionOk="0" h="3921" w="4464">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76"/>
            <p:cNvSpPr/>
            <p:nvPr/>
          </p:nvSpPr>
          <p:spPr>
            <a:xfrm>
              <a:off x="2202380" y="3647529"/>
              <a:ext cx="67524" cy="83167"/>
            </a:xfrm>
            <a:custGeom>
              <a:rect b="b" l="l" r="r" t="t"/>
              <a:pathLst>
                <a:path extrusionOk="0" h="3174" w="2577">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6" name="Google Shape;15566;p76"/>
          <p:cNvGrpSpPr/>
          <p:nvPr/>
        </p:nvGrpSpPr>
        <p:grpSpPr>
          <a:xfrm>
            <a:off x="1759349" y="3178294"/>
            <a:ext cx="304525" cy="365394"/>
            <a:chOff x="1759349" y="3365144"/>
            <a:chExt cx="304525" cy="365394"/>
          </a:xfrm>
        </p:grpSpPr>
        <p:sp>
          <p:nvSpPr>
            <p:cNvPr id="15567" name="Google Shape;15567;p76"/>
            <p:cNvSpPr/>
            <p:nvPr/>
          </p:nvSpPr>
          <p:spPr>
            <a:xfrm>
              <a:off x="1884125" y="3689584"/>
              <a:ext cx="57121" cy="35504"/>
            </a:xfrm>
            <a:custGeom>
              <a:rect b="b" l="l" r="r" t="t"/>
              <a:pathLst>
                <a:path extrusionOk="0" h="1355" w="218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76"/>
            <p:cNvSpPr/>
            <p:nvPr/>
          </p:nvSpPr>
          <p:spPr>
            <a:xfrm>
              <a:off x="1912659" y="3689584"/>
              <a:ext cx="28587" cy="31731"/>
            </a:xfrm>
            <a:custGeom>
              <a:rect b="b" l="l" r="r" t="t"/>
              <a:pathLst>
                <a:path extrusionOk="0" h="1211" w="1091">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76"/>
            <p:cNvSpPr/>
            <p:nvPr/>
          </p:nvSpPr>
          <p:spPr>
            <a:xfrm>
              <a:off x="1814688" y="3423786"/>
              <a:ext cx="194475" cy="268733"/>
            </a:xfrm>
            <a:custGeom>
              <a:rect b="b" l="l" r="r" t="t"/>
              <a:pathLst>
                <a:path extrusionOk="0" h="10256" w="7422">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76"/>
            <p:cNvSpPr/>
            <p:nvPr/>
          </p:nvSpPr>
          <p:spPr>
            <a:xfrm>
              <a:off x="1843878" y="3424834"/>
              <a:ext cx="165154" cy="267685"/>
            </a:xfrm>
            <a:custGeom>
              <a:rect b="b" l="l" r="r" t="t"/>
              <a:pathLst>
                <a:path extrusionOk="0" h="10216" w="6303">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76"/>
            <p:cNvSpPr/>
            <p:nvPr/>
          </p:nvSpPr>
          <p:spPr>
            <a:xfrm>
              <a:off x="1869137" y="3623815"/>
              <a:ext cx="87071" cy="34482"/>
            </a:xfrm>
            <a:custGeom>
              <a:rect b="b" l="l" r="r" t="t"/>
              <a:pathLst>
                <a:path extrusionOk="0" h="1316" w="3323">
                  <a:moveTo>
                    <a:pt x="1" y="0"/>
                  </a:moveTo>
                  <a:lnTo>
                    <a:pt x="1" y="1315"/>
                  </a:lnTo>
                  <a:lnTo>
                    <a:pt x="3323" y="1315"/>
                  </a:lnTo>
                  <a:lnTo>
                    <a:pt x="332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76"/>
            <p:cNvSpPr/>
            <p:nvPr/>
          </p:nvSpPr>
          <p:spPr>
            <a:xfrm>
              <a:off x="1869137" y="3658272"/>
              <a:ext cx="87071" cy="34247"/>
            </a:xfrm>
            <a:custGeom>
              <a:rect b="b" l="l" r="r" t="t"/>
              <a:pathLst>
                <a:path extrusionOk="0" h="1307" w="3323">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76"/>
            <p:cNvSpPr/>
            <p:nvPr/>
          </p:nvSpPr>
          <p:spPr>
            <a:xfrm>
              <a:off x="1896938" y="3623815"/>
              <a:ext cx="59270" cy="34482"/>
            </a:xfrm>
            <a:custGeom>
              <a:rect b="b" l="l" r="r" t="t"/>
              <a:pathLst>
                <a:path extrusionOk="0" h="1316" w="2262">
                  <a:moveTo>
                    <a:pt x="1" y="0"/>
                  </a:moveTo>
                  <a:lnTo>
                    <a:pt x="1" y="1315"/>
                  </a:lnTo>
                  <a:lnTo>
                    <a:pt x="2262" y="1315"/>
                  </a:lnTo>
                  <a:lnTo>
                    <a:pt x="226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76"/>
            <p:cNvSpPr/>
            <p:nvPr/>
          </p:nvSpPr>
          <p:spPr>
            <a:xfrm>
              <a:off x="1896938" y="3658272"/>
              <a:ext cx="59270" cy="34247"/>
            </a:xfrm>
            <a:custGeom>
              <a:rect b="b" l="l" r="r" t="t"/>
              <a:pathLst>
                <a:path extrusionOk="0" h="1307" w="2262">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76"/>
            <p:cNvSpPr/>
            <p:nvPr/>
          </p:nvSpPr>
          <p:spPr>
            <a:xfrm>
              <a:off x="1777061" y="3569524"/>
              <a:ext cx="37155" cy="23215"/>
            </a:xfrm>
            <a:custGeom>
              <a:rect b="b" l="l" r="r" t="t"/>
              <a:pathLst>
                <a:path extrusionOk="0" h="886" w="1418">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76"/>
            <p:cNvSpPr/>
            <p:nvPr/>
          </p:nvSpPr>
          <p:spPr>
            <a:xfrm>
              <a:off x="2007015" y="3571201"/>
              <a:ext cx="36998" cy="23320"/>
            </a:xfrm>
            <a:custGeom>
              <a:rect b="b" l="l" r="r" t="t"/>
              <a:pathLst>
                <a:path extrusionOk="0" h="890" w="1412">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76"/>
            <p:cNvSpPr/>
            <p:nvPr/>
          </p:nvSpPr>
          <p:spPr>
            <a:xfrm>
              <a:off x="1822601" y="3479911"/>
              <a:ext cx="155171" cy="250627"/>
            </a:xfrm>
            <a:custGeom>
              <a:rect b="b" l="l" r="r" t="t"/>
              <a:pathLst>
                <a:path extrusionOk="0" h="9565" w="5922">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76"/>
            <p:cNvSpPr/>
            <p:nvPr/>
          </p:nvSpPr>
          <p:spPr>
            <a:xfrm>
              <a:off x="1816837" y="3418152"/>
              <a:ext cx="191829" cy="155721"/>
            </a:xfrm>
            <a:custGeom>
              <a:rect b="b" l="l" r="r" t="t"/>
              <a:pathLst>
                <a:path extrusionOk="0" h="5943" w="7321">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76"/>
            <p:cNvSpPr/>
            <p:nvPr/>
          </p:nvSpPr>
          <p:spPr>
            <a:xfrm>
              <a:off x="1907262" y="3365144"/>
              <a:ext cx="10979" cy="35295"/>
            </a:xfrm>
            <a:custGeom>
              <a:rect b="b" l="l" r="r" t="t"/>
              <a:pathLst>
                <a:path extrusionOk="0" h="1347" w="419">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76"/>
            <p:cNvSpPr/>
            <p:nvPr/>
          </p:nvSpPr>
          <p:spPr>
            <a:xfrm>
              <a:off x="1833135" y="3384194"/>
              <a:ext cx="26674" cy="32203"/>
            </a:xfrm>
            <a:custGeom>
              <a:rect b="b" l="l" r="r" t="t"/>
              <a:pathLst>
                <a:path extrusionOk="0" h="1229" w="1018">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76"/>
            <p:cNvSpPr/>
            <p:nvPr/>
          </p:nvSpPr>
          <p:spPr>
            <a:xfrm>
              <a:off x="1778214" y="3436415"/>
              <a:ext cx="37155" cy="23320"/>
            </a:xfrm>
            <a:custGeom>
              <a:rect b="b" l="l" r="r" t="t"/>
              <a:pathLst>
                <a:path extrusionOk="0" h="890" w="1418">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76"/>
            <p:cNvSpPr/>
            <p:nvPr/>
          </p:nvSpPr>
          <p:spPr>
            <a:xfrm>
              <a:off x="1759349" y="3508970"/>
              <a:ext cx="37129" cy="10979"/>
            </a:xfrm>
            <a:custGeom>
              <a:rect b="b" l="l" r="r" t="t"/>
              <a:pathLst>
                <a:path extrusionOk="0" h="419" w="1417">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76"/>
            <p:cNvSpPr/>
            <p:nvPr/>
          </p:nvSpPr>
          <p:spPr>
            <a:xfrm>
              <a:off x="2024858" y="3511354"/>
              <a:ext cx="39016" cy="10848"/>
            </a:xfrm>
            <a:custGeom>
              <a:rect b="b" l="l" r="r" t="t"/>
              <a:pathLst>
                <a:path extrusionOk="0" h="414" w="1489">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76"/>
            <p:cNvSpPr/>
            <p:nvPr/>
          </p:nvSpPr>
          <p:spPr>
            <a:xfrm>
              <a:off x="2008875" y="3438826"/>
              <a:ext cx="36526" cy="22927"/>
            </a:xfrm>
            <a:custGeom>
              <a:rect b="b" l="l" r="r" t="t"/>
              <a:pathLst>
                <a:path extrusionOk="0" h="875" w="1394">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76"/>
            <p:cNvSpPr/>
            <p:nvPr/>
          </p:nvSpPr>
          <p:spPr>
            <a:xfrm>
              <a:off x="1966008" y="3385373"/>
              <a:ext cx="25967" cy="31810"/>
            </a:xfrm>
            <a:custGeom>
              <a:rect b="b" l="l" r="r" t="t"/>
              <a:pathLst>
                <a:path extrusionOk="0" h="1214" w="991">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6" name="Google Shape;15586;p76"/>
          <p:cNvGrpSpPr/>
          <p:nvPr/>
        </p:nvGrpSpPr>
        <p:grpSpPr>
          <a:xfrm>
            <a:off x="4110892" y="2234952"/>
            <a:ext cx="95115" cy="365368"/>
            <a:chOff x="4110892" y="2421802"/>
            <a:chExt cx="95115" cy="365368"/>
          </a:xfrm>
        </p:grpSpPr>
        <p:sp>
          <p:nvSpPr>
            <p:cNvPr id="15587" name="Google Shape;15587;p76"/>
            <p:cNvSpPr/>
            <p:nvPr/>
          </p:nvSpPr>
          <p:spPr>
            <a:xfrm>
              <a:off x="4116185" y="2427095"/>
              <a:ext cx="84424" cy="354782"/>
            </a:xfrm>
            <a:custGeom>
              <a:rect b="b" l="l" r="r" t="t"/>
              <a:pathLst>
                <a:path extrusionOk="0" h="13540" w="3222">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76"/>
            <p:cNvSpPr/>
            <p:nvPr/>
          </p:nvSpPr>
          <p:spPr>
            <a:xfrm>
              <a:off x="4143724" y="2434825"/>
              <a:ext cx="56886" cy="347052"/>
            </a:xfrm>
            <a:custGeom>
              <a:rect b="b" l="l" r="r" t="t"/>
              <a:pathLst>
                <a:path extrusionOk="0" h="13245" w="2171">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76"/>
            <p:cNvSpPr/>
            <p:nvPr/>
          </p:nvSpPr>
          <p:spPr>
            <a:xfrm>
              <a:off x="4116185" y="2507903"/>
              <a:ext cx="84424" cy="273973"/>
            </a:xfrm>
            <a:custGeom>
              <a:rect b="b" l="l" r="r" t="t"/>
              <a:pathLst>
                <a:path extrusionOk="0" h="10456" w="3222">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76"/>
            <p:cNvSpPr/>
            <p:nvPr/>
          </p:nvSpPr>
          <p:spPr>
            <a:xfrm>
              <a:off x="4143724" y="2507903"/>
              <a:ext cx="56886" cy="273973"/>
            </a:xfrm>
            <a:custGeom>
              <a:rect b="b" l="l" r="r" t="t"/>
              <a:pathLst>
                <a:path extrusionOk="0" h="10456" w="2171">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76"/>
            <p:cNvSpPr/>
            <p:nvPr/>
          </p:nvSpPr>
          <p:spPr>
            <a:xfrm>
              <a:off x="4116316" y="2549906"/>
              <a:ext cx="84293" cy="189077"/>
            </a:xfrm>
            <a:custGeom>
              <a:rect b="b" l="l" r="r" t="t"/>
              <a:pathLst>
                <a:path extrusionOk="0" h="7216" w="3217">
                  <a:moveTo>
                    <a:pt x="0" y="1"/>
                  </a:moveTo>
                  <a:lnTo>
                    <a:pt x="0" y="7216"/>
                  </a:lnTo>
                  <a:lnTo>
                    <a:pt x="3217" y="7216"/>
                  </a:lnTo>
                  <a:lnTo>
                    <a:pt x="321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76"/>
            <p:cNvSpPr/>
            <p:nvPr/>
          </p:nvSpPr>
          <p:spPr>
            <a:xfrm>
              <a:off x="4143855" y="2549906"/>
              <a:ext cx="56755" cy="189077"/>
            </a:xfrm>
            <a:custGeom>
              <a:rect b="b" l="l" r="r" t="t"/>
              <a:pathLst>
                <a:path extrusionOk="0" h="7216" w="2166">
                  <a:moveTo>
                    <a:pt x="1" y="1"/>
                  </a:moveTo>
                  <a:lnTo>
                    <a:pt x="1" y="7216"/>
                  </a:lnTo>
                  <a:lnTo>
                    <a:pt x="2166" y="7216"/>
                  </a:lnTo>
                  <a:lnTo>
                    <a:pt x="216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76"/>
            <p:cNvSpPr/>
            <p:nvPr/>
          </p:nvSpPr>
          <p:spPr>
            <a:xfrm>
              <a:off x="4110892" y="2421802"/>
              <a:ext cx="95115" cy="365368"/>
            </a:xfrm>
            <a:custGeom>
              <a:rect b="b" l="l" r="r" t="t"/>
              <a:pathLst>
                <a:path extrusionOk="0" h="13944" w="363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4" name="Google Shape;15594;p76"/>
          <p:cNvGrpSpPr/>
          <p:nvPr/>
        </p:nvGrpSpPr>
        <p:grpSpPr>
          <a:xfrm>
            <a:off x="2769848" y="3618785"/>
            <a:ext cx="91473" cy="365525"/>
            <a:chOff x="2769848" y="3805635"/>
            <a:chExt cx="91473" cy="365525"/>
          </a:xfrm>
        </p:grpSpPr>
        <p:sp>
          <p:nvSpPr>
            <p:cNvPr id="15595" name="Google Shape;15595;p76"/>
            <p:cNvSpPr/>
            <p:nvPr/>
          </p:nvSpPr>
          <p:spPr>
            <a:xfrm>
              <a:off x="2776268" y="3941390"/>
              <a:ext cx="78765" cy="175373"/>
            </a:xfrm>
            <a:custGeom>
              <a:rect b="b" l="l" r="r" t="t"/>
              <a:pathLst>
                <a:path extrusionOk="0" h="6693" w="3006">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76"/>
            <p:cNvSpPr/>
            <p:nvPr/>
          </p:nvSpPr>
          <p:spPr>
            <a:xfrm>
              <a:off x="2794636" y="3941390"/>
              <a:ext cx="60397" cy="175373"/>
            </a:xfrm>
            <a:custGeom>
              <a:rect b="b" l="l" r="r" t="t"/>
              <a:pathLst>
                <a:path extrusionOk="0" h="6693" w="2305">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76"/>
            <p:cNvSpPr/>
            <p:nvPr/>
          </p:nvSpPr>
          <p:spPr>
            <a:xfrm>
              <a:off x="2794636" y="3811216"/>
              <a:ext cx="41531" cy="276856"/>
            </a:xfrm>
            <a:custGeom>
              <a:rect b="b" l="l" r="r" t="t"/>
              <a:pathLst>
                <a:path extrusionOk="0" h="10566" w="1585">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76"/>
            <p:cNvSpPr/>
            <p:nvPr/>
          </p:nvSpPr>
          <p:spPr>
            <a:xfrm>
              <a:off x="2814628" y="3820387"/>
              <a:ext cx="21905" cy="250575"/>
            </a:xfrm>
            <a:custGeom>
              <a:rect b="b" l="l" r="r" t="t"/>
              <a:pathLst>
                <a:path extrusionOk="0" h="9563" w="836">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76"/>
            <p:cNvSpPr/>
            <p:nvPr/>
          </p:nvSpPr>
          <p:spPr>
            <a:xfrm>
              <a:off x="2776268" y="4028303"/>
              <a:ext cx="78896" cy="32858"/>
            </a:xfrm>
            <a:custGeom>
              <a:rect b="b" l="l" r="r" t="t"/>
              <a:pathLst>
                <a:path extrusionOk="0" h="1254" w="3011">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76"/>
            <p:cNvSpPr/>
            <p:nvPr/>
          </p:nvSpPr>
          <p:spPr>
            <a:xfrm>
              <a:off x="2776634" y="4107933"/>
              <a:ext cx="78398" cy="57750"/>
            </a:xfrm>
            <a:custGeom>
              <a:rect b="b" l="l" r="r" t="t"/>
              <a:pathLst>
                <a:path extrusionOk="0" h="2204" w="2992">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76"/>
            <p:cNvSpPr/>
            <p:nvPr/>
          </p:nvSpPr>
          <p:spPr>
            <a:xfrm>
              <a:off x="2794871" y="4107933"/>
              <a:ext cx="60161" cy="56624"/>
            </a:xfrm>
            <a:custGeom>
              <a:rect b="b" l="l" r="r" t="t"/>
              <a:pathLst>
                <a:path extrusionOk="0" h="2161" w="2296">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76"/>
            <p:cNvSpPr/>
            <p:nvPr/>
          </p:nvSpPr>
          <p:spPr>
            <a:xfrm>
              <a:off x="2769848" y="3805635"/>
              <a:ext cx="91473" cy="365525"/>
            </a:xfrm>
            <a:custGeom>
              <a:rect b="b" l="l" r="r" t="t"/>
              <a:pathLst>
                <a:path extrusionOk="0" h="13950" w="3491">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3" name="Google Shape;15603;p76"/>
          <p:cNvGrpSpPr/>
          <p:nvPr/>
        </p:nvGrpSpPr>
        <p:grpSpPr>
          <a:xfrm>
            <a:off x="1794067" y="2234900"/>
            <a:ext cx="269807" cy="365525"/>
            <a:chOff x="1794067" y="2421750"/>
            <a:chExt cx="269807" cy="365525"/>
          </a:xfrm>
        </p:grpSpPr>
        <p:sp>
          <p:nvSpPr>
            <p:cNvPr id="15604" name="Google Shape;15604;p76"/>
            <p:cNvSpPr/>
            <p:nvPr/>
          </p:nvSpPr>
          <p:spPr>
            <a:xfrm>
              <a:off x="1812304" y="2427278"/>
              <a:ext cx="235980" cy="154228"/>
            </a:xfrm>
            <a:custGeom>
              <a:rect b="b" l="l" r="r" t="t"/>
              <a:pathLst>
                <a:path extrusionOk="0" h="5886" w="9006">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76"/>
            <p:cNvSpPr/>
            <p:nvPr/>
          </p:nvSpPr>
          <p:spPr>
            <a:xfrm>
              <a:off x="1799334" y="2581480"/>
              <a:ext cx="258881" cy="45173"/>
            </a:xfrm>
            <a:custGeom>
              <a:rect b="b" l="l" r="r" t="t"/>
              <a:pathLst>
                <a:path extrusionOk="0" h="1724" w="9880">
                  <a:moveTo>
                    <a:pt x="495" y="1"/>
                  </a:moveTo>
                  <a:lnTo>
                    <a:pt x="1" y="1724"/>
                  </a:lnTo>
                  <a:lnTo>
                    <a:pt x="9880" y="1724"/>
                  </a:lnTo>
                  <a:lnTo>
                    <a:pt x="9496"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76"/>
            <p:cNvSpPr/>
            <p:nvPr/>
          </p:nvSpPr>
          <p:spPr>
            <a:xfrm>
              <a:off x="1799334" y="2626653"/>
              <a:ext cx="258881" cy="57750"/>
            </a:xfrm>
            <a:custGeom>
              <a:rect b="b" l="l" r="r" t="t"/>
              <a:pathLst>
                <a:path extrusionOk="0" h="2204" w="988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76"/>
            <p:cNvSpPr/>
            <p:nvPr/>
          </p:nvSpPr>
          <p:spPr>
            <a:xfrm>
              <a:off x="1832663" y="2427278"/>
              <a:ext cx="215620" cy="154228"/>
            </a:xfrm>
            <a:custGeom>
              <a:rect b="b" l="l" r="r" t="t"/>
              <a:pathLst>
                <a:path extrusionOk="0" h="5886" w="8229">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76"/>
            <p:cNvSpPr/>
            <p:nvPr/>
          </p:nvSpPr>
          <p:spPr>
            <a:xfrm>
              <a:off x="1819588" y="2581480"/>
              <a:ext cx="238626" cy="45173"/>
            </a:xfrm>
            <a:custGeom>
              <a:rect b="b" l="l" r="r" t="t"/>
              <a:pathLst>
                <a:path extrusionOk="0" h="1724" w="9107">
                  <a:moveTo>
                    <a:pt x="500" y="1"/>
                  </a:moveTo>
                  <a:lnTo>
                    <a:pt x="1" y="1724"/>
                  </a:lnTo>
                  <a:lnTo>
                    <a:pt x="9107" y="1724"/>
                  </a:lnTo>
                  <a:lnTo>
                    <a:pt x="8723"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76"/>
            <p:cNvSpPr/>
            <p:nvPr/>
          </p:nvSpPr>
          <p:spPr>
            <a:xfrm>
              <a:off x="1819588" y="2626653"/>
              <a:ext cx="238626" cy="57750"/>
            </a:xfrm>
            <a:custGeom>
              <a:rect b="b" l="l" r="r" t="t"/>
              <a:pathLst>
                <a:path extrusionOk="0" h="2204" w="9107">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76"/>
            <p:cNvSpPr/>
            <p:nvPr/>
          </p:nvSpPr>
          <p:spPr>
            <a:xfrm>
              <a:off x="1999573" y="2445515"/>
              <a:ext cx="27067" cy="23687"/>
            </a:xfrm>
            <a:custGeom>
              <a:rect b="b" l="l" r="r" t="t"/>
              <a:pathLst>
                <a:path extrusionOk="0" h="904" w="1033">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76"/>
            <p:cNvSpPr/>
            <p:nvPr/>
          </p:nvSpPr>
          <p:spPr>
            <a:xfrm>
              <a:off x="2011914" y="2445515"/>
              <a:ext cx="14726" cy="14254"/>
            </a:xfrm>
            <a:custGeom>
              <a:rect b="b" l="l" r="r" t="t"/>
              <a:pathLst>
                <a:path extrusionOk="0" h="544" w="562">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76"/>
            <p:cNvSpPr/>
            <p:nvPr/>
          </p:nvSpPr>
          <p:spPr>
            <a:xfrm>
              <a:off x="1832034" y="2540185"/>
              <a:ext cx="25574" cy="22718"/>
            </a:xfrm>
            <a:custGeom>
              <a:rect b="b" l="l" r="r" t="t"/>
              <a:pathLst>
                <a:path extrusionOk="0" h="867" w="976">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76"/>
            <p:cNvSpPr/>
            <p:nvPr/>
          </p:nvSpPr>
          <p:spPr>
            <a:xfrm>
              <a:off x="1997058" y="2540159"/>
              <a:ext cx="26334" cy="22665"/>
            </a:xfrm>
            <a:custGeom>
              <a:rect b="b" l="l" r="r" t="t"/>
              <a:pathLst>
                <a:path extrusionOk="0" h="865" w="1005">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76"/>
            <p:cNvSpPr/>
            <p:nvPr/>
          </p:nvSpPr>
          <p:spPr>
            <a:xfrm>
              <a:off x="1844742" y="2540185"/>
              <a:ext cx="12865" cy="13206"/>
            </a:xfrm>
            <a:custGeom>
              <a:rect b="b" l="l" r="r" t="t"/>
              <a:pathLst>
                <a:path extrusionOk="0" h="504" w="491">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76"/>
            <p:cNvSpPr/>
            <p:nvPr/>
          </p:nvSpPr>
          <p:spPr>
            <a:xfrm>
              <a:off x="2009530" y="2540159"/>
              <a:ext cx="13861" cy="13258"/>
            </a:xfrm>
            <a:custGeom>
              <a:rect b="b" l="l" r="r" t="t"/>
              <a:pathLst>
                <a:path extrusionOk="0" h="506" w="529">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76"/>
            <p:cNvSpPr/>
            <p:nvPr/>
          </p:nvSpPr>
          <p:spPr>
            <a:xfrm>
              <a:off x="1853940" y="2655057"/>
              <a:ext cx="149826" cy="126689"/>
            </a:xfrm>
            <a:custGeom>
              <a:rect b="b" l="l" r="r" t="t"/>
              <a:pathLst>
                <a:path extrusionOk="0" h="4835" w="5718">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76"/>
            <p:cNvSpPr/>
            <p:nvPr/>
          </p:nvSpPr>
          <p:spPr>
            <a:xfrm>
              <a:off x="1877705" y="2677591"/>
              <a:ext cx="102164" cy="81647"/>
            </a:xfrm>
            <a:custGeom>
              <a:rect b="b" l="l" r="r" t="t"/>
              <a:pathLst>
                <a:path extrusionOk="0" h="3116" w="3899">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76"/>
            <p:cNvSpPr/>
            <p:nvPr/>
          </p:nvSpPr>
          <p:spPr>
            <a:xfrm>
              <a:off x="1812304" y="2481360"/>
              <a:ext cx="235980" cy="42684"/>
            </a:xfrm>
            <a:custGeom>
              <a:rect b="b" l="l" r="r" t="t"/>
              <a:pathLst>
                <a:path extrusionOk="0" h="1629" w="9006">
                  <a:moveTo>
                    <a:pt x="0" y="1"/>
                  </a:moveTo>
                  <a:lnTo>
                    <a:pt x="0" y="1628"/>
                  </a:lnTo>
                  <a:lnTo>
                    <a:pt x="9005" y="1628"/>
                  </a:lnTo>
                  <a:lnTo>
                    <a:pt x="9005"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76"/>
            <p:cNvSpPr/>
            <p:nvPr/>
          </p:nvSpPr>
          <p:spPr>
            <a:xfrm>
              <a:off x="1832663" y="2481360"/>
              <a:ext cx="215620" cy="42684"/>
            </a:xfrm>
            <a:custGeom>
              <a:rect b="b" l="l" r="r" t="t"/>
              <a:pathLst>
                <a:path extrusionOk="0" h="1629" w="8229">
                  <a:moveTo>
                    <a:pt x="1" y="1"/>
                  </a:moveTo>
                  <a:lnTo>
                    <a:pt x="1" y="1628"/>
                  </a:lnTo>
                  <a:lnTo>
                    <a:pt x="8228" y="1628"/>
                  </a:lnTo>
                  <a:lnTo>
                    <a:pt x="8228"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76"/>
            <p:cNvSpPr/>
            <p:nvPr/>
          </p:nvSpPr>
          <p:spPr>
            <a:xfrm>
              <a:off x="1873172" y="2448293"/>
              <a:ext cx="111203" cy="111334"/>
            </a:xfrm>
            <a:custGeom>
              <a:rect b="b" l="l" r="r" t="t"/>
              <a:pathLst>
                <a:path extrusionOk="0" h="4249" w="4244">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76"/>
            <p:cNvSpPr/>
            <p:nvPr/>
          </p:nvSpPr>
          <p:spPr>
            <a:xfrm>
              <a:off x="1891042" y="2470198"/>
              <a:ext cx="75358" cy="67288"/>
            </a:xfrm>
            <a:custGeom>
              <a:rect b="b" l="l" r="r" t="t"/>
              <a:pathLst>
                <a:path extrusionOk="0" h="2568" w="2876">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76"/>
            <p:cNvSpPr/>
            <p:nvPr/>
          </p:nvSpPr>
          <p:spPr>
            <a:xfrm>
              <a:off x="1909279" y="2470408"/>
              <a:ext cx="55602" cy="56152"/>
            </a:xfrm>
            <a:custGeom>
              <a:rect b="b" l="l" r="r" t="t"/>
              <a:pathLst>
                <a:path extrusionOk="0" h="2143" w="2122">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76"/>
            <p:cNvSpPr/>
            <p:nvPr/>
          </p:nvSpPr>
          <p:spPr>
            <a:xfrm>
              <a:off x="1923979" y="2487911"/>
              <a:ext cx="21303" cy="21145"/>
            </a:xfrm>
            <a:custGeom>
              <a:rect b="b" l="l" r="r" t="t"/>
              <a:pathLst>
                <a:path extrusionOk="0" h="807" w="813">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76"/>
            <p:cNvSpPr/>
            <p:nvPr/>
          </p:nvSpPr>
          <p:spPr>
            <a:xfrm>
              <a:off x="1994044" y="2436973"/>
              <a:ext cx="38020" cy="34614"/>
            </a:xfrm>
            <a:custGeom>
              <a:rect b="b" l="l" r="r" t="t"/>
              <a:pathLst>
                <a:path extrusionOk="0" h="1321" w="1451">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76"/>
            <p:cNvSpPr/>
            <p:nvPr/>
          </p:nvSpPr>
          <p:spPr>
            <a:xfrm>
              <a:off x="1830226" y="2534735"/>
              <a:ext cx="35950" cy="33723"/>
            </a:xfrm>
            <a:custGeom>
              <a:rect b="b" l="l" r="r" t="t"/>
              <a:pathLst>
                <a:path extrusionOk="0" h="1287" w="1372">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76"/>
            <p:cNvSpPr/>
            <p:nvPr/>
          </p:nvSpPr>
          <p:spPr>
            <a:xfrm>
              <a:off x="1994542" y="2534709"/>
              <a:ext cx="33618" cy="32622"/>
            </a:xfrm>
            <a:custGeom>
              <a:rect b="b" l="l" r="r" t="t"/>
              <a:pathLst>
                <a:path extrusionOk="0" h="1245" w="1283">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76"/>
            <p:cNvSpPr/>
            <p:nvPr/>
          </p:nvSpPr>
          <p:spPr>
            <a:xfrm>
              <a:off x="1915804" y="2482435"/>
              <a:ext cx="37208" cy="31050"/>
            </a:xfrm>
            <a:custGeom>
              <a:rect b="b" l="l" r="r" t="t"/>
              <a:pathLst>
                <a:path extrusionOk="0" h="1185" w="142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76"/>
            <p:cNvSpPr/>
            <p:nvPr/>
          </p:nvSpPr>
          <p:spPr>
            <a:xfrm>
              <a:off x="1794067" y="2421750"/>
              <a:ext cx="269807" cy="365525"/>
            </a:xfrm>
            <a:custGeom>
              <a:rect b="b" l="l" r="r" t="t"/>
              <a:pathLst>
                <a:path extrusionOk="0" h="13950" w="10297">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76"/>
            <p:cNvSpPr/>
            <p:nvPr/>
          </p:nvSpPr>
          <p:spPr>
            <a:xfrm>
              <a:off x="1878203" y="2465429"/>
              <a:ext cx="89586" cy="77507"/>
            </a:xfrm>
            <a:custGeom>
              <a:rect b="b" l="l" r="r" t="t"/>
              <a:pathLst>
                <a:path extrusionOk="0" h="2958" w="3419">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76"/>
            <p:cNvSpPr/>
            <p:nvPr/>
          </p:nvSpPr>
          <p:spPr>
            <a:xfrm>
              <a:off x="1872281" y="2672298"/>
              <a:ext cx="112854" cy="92469"/>
            </a:xfrm>
            <a:custGeom>
              <a:rect b="b" l="l" r="r" t="t"/>
              <a:pathLst>
                <a:path extrusionOk="0" h="3529" w="4307">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1" name="Google Shape;15631;p76"/>
          <p:cNvGrpSpPr/>
          <p:nvPr/>
        </p:nvGrpSpPr>
        <p:grpSpPr>
          <a:xfrm>
            <a:off x="3606782" y="2234900"/>
            <a:ext cx="211585" cy="365525"/>
            <a:chOff x="3606782" y="2421750"/>
            <a:chExt cx="211585" cy="365525"/>
          </a:xfrm>
        </p:grpSpPr>
        <p:sp>
          <p:nvSpPr>
            <p:cNvPr id="15632" name="Google Shape;15632;p76"/>
            <p:cNvSpPr/>
            <p:nvPr/>
          </p:nvSpPr>
          <p:spPr>
            <a:xfrm>
              <a:off x="3637229" y="2427278"/>
              <a:ext cx="150586" cy="196493"/>
            </a:xfrm>
            <a:custGeom>
              <a:rect b="b" l="l" r="r" t="t"/>
              <a:pathLst>
                <a:path extrusionOk="0" h="7499" w="5747">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76"/>
            <p:cNvSpPr/>
            <p:nvPr/>
          </p:nvSpPr>
          <p:spPr>
            <a:xfrm>
              <a:off x="3664008" y="2451935"/>
              <a:ext cx="123807" cy="171836"/>
            </a:xfrm>
            <a:custGeom>
              <a:rect b="b" l="l" r="r" t="t"/>
              <a:pathLst>
                <a:path extrusionOk="0" h="6558" w="4725">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76"/>
            <p:cNvSpPr/>
            <p:nvPr/>
          </p:nvSpPr>
          <p:spPr>
            <a:xfrm>
              <a:off x="3612180" y="2553312"/>
              <a:ext cx="200790" cy="228433"/>
            </a:xfrm>
            <a:custGeom>
              <a:rect b="b" l="l" r="r" t="t"/>
              <a:pathLst>
                <a:path extrusionOk="0" h="8718" w="7663">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76"/>
            <p:cNvSpPr/>
            <p:nvPr/>
          </p:nvSpPr>
          <p:spPr>
            <a:xfrm>
              <a:off x="3642391" y="2553312"/>
              <a:ext cx="170578" cy="200135"/>
            </a:xfrm>
            <a:custGeom>
              <a:rect b="b" l="l" r="r" t="t"/>
              <a:pathLst>
                <a:path extrusionOk="0" h="7638" w="651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76"/>
            <p:cNvSpPr/>
            <p:nvPr/>
          </p:nvSpPr>
          <p:spPr>
            <a:xfrm>
              <a:off x="3612180" y="2618347"/>
              <a:ext cx="200790" cy="98495"/>
            </a:xfrm>
            <a:custGeom>
              <a:rect b="b" l="l" r="r" t="t"/>
              <a:pathLst>
                <a:path extrusionOk="0" h="3759" w="7663">
                  <a:moveTo>
                    <a:pt x="1" y="0"/>
                  </a:moveTo>
                  <a:lnTo>
                    <a:pt x="1" y="3759"/>
                  </a:lnTo>
                  <a:lnTo>
                    <a:pt x="7662" y="3759"/>
                  </a:lnTo>
                  <a:lnTo>
                    <a:pt x="766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76"/>
            <p:cNvSpPr/>
            <p:nvPr/>
          </p:nvSpPr>
          <p:spPr>
            <a:xfrm>
              <a:off x="3612180" y="2618347"/>
              <a:ext cx="30238" cy="98495"/>
            </a:xfrm>
            <a:custGeom>
              <a:rect b="b" l="l" r="r" t="t"/>
              <a:pathLst>
                <a:path extrusionOk="0" h="3759" w="1154">
                  <a:moveTo>
                    <a:pt x="1" y="0"/>
                  </a:moveTo>
                  <a:lnTo>
                    <a:pt x="1" y="3759"/>
                  </a:lnTo>
                  <a:lnTo>
                    <a:pt x="1153" y="3759"/>
                  </a:lnTo>
                  <a:lnTo>
                    <a:pt x="1153"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76"/>
            <p:cNvSpPr/>
            <p:nvPr/>
          </p:nvSpPr>
          <p:spPr>
            <a:xfrm>
              <a:off x="3606782" y="2481151"/>
              <a:ext cx="211585" cy="306124"/>
            </a:xfrm>
            <a:custGeom>
              <a:rect b="b" l="l" r="r" t="t"/>
              <a:pathLst>
                <a:path extrusionOk="0" h="11683" w="8075">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76"/>
            <p:cNvSpPr/>
            <p:nvPr/>
          </p:nvSpPr>
          <p:spPr>
            <a:xfrm>
              <a:off x="3631805" y="2421750"/>
              <a:ext cx="161119" cy="95377"/>
            </a:xfrm>
            <a:custGeom>
              <a:rect b="b" l="l" r="r" t="t"/>
              <a:pathLst>
                <a:path extrusionOk="0" h="3640" w="6149">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0" name="Google Shape;15640;p76"/>
          <p:cNvGrpSpPr/>
          <p:nvPr/>
        </p:nvGrpSpPr>
        <p:grpSpPr>
          <a:xfrm>
            <a:off x="3104664" y="1316187"/>
            <a:ext cx="336755" cy="365341"/>
            <a:chOff x="3104664" y="1503037"/>
            <a:chExt cx="336755" cy="365341"/>
          </a:xfrm>
        </p:grpSpPr>
        <p:sp>
          <p:nvSpPr>
            <p:cNvPr id="15641" name="Google Shape;15641;p76"/>
            <p:cNvSpPr/>
            <p:nvPr/>
          </p:nvSpPr>
          <p:spPr>
            <a:xfrm>
              <a:off x="3121407" y="1506208"/>
              <a:ext cx="315347" cy="358136"/>
            </a:xfrm>
            <a:custGeom>
              <a:rect b="b" l="l" r="r" t="t"/>
              <a:pathLst>
                <a:path extrusionOk="0" h="13668" w="12035">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76"/>
            <p:cNvSpPr/>
            <p:nvPr/>
          </p:nvSpPr>
          <p:spPr>
            <a:xfrm>
              <a:off x="3295601" y="1684935"/>
              <a:ext cx="141415" cy="180011"/>
            </a:xfrm>
            <a:custGeom>
              <a:rect b="b" l="l" r="r" t="t"/>
              <a:pathLst>
                <a:path extrusionOk="0" h="6870" w="5397">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76"/>
            <p:cNvSpPr/>
            <p:nvPr/>
          </p:nvSpPr>
          <p:spPr>
            <a:xfrm>
              <a:off x="3261407" y="1544568"/>
              <a:ext cx="174587" cy="174220"/>
            </a:xfrm>
            <a:custGeom>
              <a:rect b="b" l="l" r="r" t="t"/>
              <a:pathLst>
                <a:path extrusionOk="0" h="6649" w="6663">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76"/>
            <p:cNvSpPr/>
            <p:nvPr/>
          </p:nvSpPr>
          <p:spPr>
            <a:xfrm>
              <a:off x="3155234" y="1684935"/>
              <a:ext cx="176369" cy="140393"/>
            </a:xfrm>
            <a:custGeom>
              <a:rect b="b" l="l" r="r" t="t"/>
              <a:pathLst>
                <a:path extrusionOk="0" h="5358" w="6731">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76"/>
            <p:cNvSpPr/>
            <p:nvPr/>
          </p:nvSpPr>
          <p:spPr>
            <a:xfrm>
              <a:off x="3121407" y="1506339"/>
              <a:ext cx="174351" cy="212581"/>
            </a:xfrm>
            <a:custGeom>
              <a:rect b="b" l="l" r="r" t="t"/>
              <a:pathLst>
                <a:path extrusionOk="0" h="8113" w="6654">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76"/>
            <p:cNvSpPr/>
            <p:nvPr/>
          </p:nvSpPr>
          <p:spPr>
            <a:xfrm>
              <a:off x="3155234" y="1684935"/>
              <a:ext cx="34116" cy="140262"/>
            </a:xfrm>
            <a:custGeom>
              <a:rect b="b" l="l" r="r" t="t"/>
              <a:pathLst>
                <a:path extrusionOk="0" h="5353" w="1302">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76"/>
            <p:cNvSpPr/>
            <p:nvPr/>
          </p:nvSpPr>
          <p:spPr>
            <a:xfrm>
              <a:off x="3121407" y="1508278"/>
              <a:ext cx="116627" cy="176683"/>
            </a:xfrm>
            <a:custGeom>
              <a:rect b="b" l="l" r="r" t="t"/>
              <a:pathLst>
                <a:path extrusionOk="0" h="6743" w="4451">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76"/>
            <p:cNvSpPr/>
            <p:nvPr/>
          </p:nvSpPr>
          <p:spPr>
            <a:xfrm>
              <a:off x="3383956" y="1783902"/>
              <a:ext cx="57331" cy="73341"/>
            </a:xfrm>
            <a:custGeom>
              <a:rect b="b" l="l" r="r" t="t"/>
              <a:pathLst>
                <a:path extrusionOk="0" h="2799" w="2188">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76"/>
            <p:cNvSpPr/>
            <p:nvPr/>
          </p:nvSpPr>
          <p:spPr>
            <a:xfrm>
              <a:off x="3344547" y="1539171"/>
              <a:ext cx="96871" cy="63122"/>
            </a:xfrm>
            <a:custGeom>
              <a:rect b="b" l="l" r="r" t="t"/>
              <a:pathLst>
                <a:path extrusionOk="0" h="2409" w="3697">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76"/>
            <p:cNvSpPr/>
            <p:nvPr/>
          </p:nvSpPr>
          <p:spPr>
            <a:xfrm>
              <a:off x="3104664" y="1585287"/>
              <a:ext cx="336624" cy="283092"/>
            </a:xfrm>
            <a:custGeom>
              <a:rect b="b" l="l" r="r" t="t"/>
              <a:pathLst>
                <a:path extrusionOk="0" h="10804" w="12847">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76"/>
            <p:cNvSpPr/>
            <p:nvPr/>
          </p:nvSpPr>
          <p:spPr>
            <a:xfrm>
              <a:off x="3132805" y="1507177"/>
              <a:ext cx="83638" cy="80127"/>
            </a:xfrm>
            <a:custGeom>
              <a:rect b="b" l="l" r="r" t="t"/>
              <a:pathLst>
                <a:path extrusionOk="0" h="3058" w="3192">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76"/>
            <p:cNvSpPr/>
            <p:nvPr/>
          </p:nvSpPr>
          <p:spPr>
            <a:xfrm>
              <a:off x="3221343" y="1503037"/>
              <a:ext cx="121920" cy="84189"/>
            </a:xfrm>
            <a:custGeom>
              <a:rect b="b" l="l" r="r" t="t"/>
              <a:pathLst>
                <a:path extrusionOk="0" h="3213" w="4653">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76"/>
            <p:cNvSpPr/>
            <p:nvPr/>
          </p:nvSpPr>
          <p:spPr>
            <a:xfrm>
              <a:off x="3174598" y="1782985"/>
              <a:ext cx="90425" cy="47636"/>
            </a:xfrm>
            <a:custGeom>
              <a:rect b="b" l="l" r="r" t="t"/>
              <a:pathLst>
                <a:path extrusionOk="0" h="1818" w="3451">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76"/>
            <p:cNvSpPr/>
            <p:nvPr/>
          </p:nvSpPr>
          <p:spPr>
            <a:xfrm>
              <a:off x="3149837" y="1718972"/>
              <a:ext cx="17713" cy="111649"/>
            </a:xfrm>
            <a:custGeom>
              <a:rect b="b" l="l" r="r" t="t"/>
              <a:pathLst>
                <a:path extrusionOk="0" h="4261" w="676">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5" name="Google Shape;15655;p76"/>
          <p:cNvGrpSpPr/>
          <p:nvPr/>
        </p:nvGrpSpPr>
        <p:grpSpPr>
          <a:xfrm>
            <a:off x="2241946" y="2234900"/>
            <a:ext cx="265562" cy="365525"/>
            <a:chOff x="2241946" y="2421750"/>
            <a:chExt cx="265562" cy="365525"/>
          </a:xfrm>
        </p:grpSpPr>
        <p:sp>
          <p:nvSpPr>
            <p:cNvPr id="15656" name="Google Shape;15656;p76"/>
            <p:cNvSpPr/>
            <p:nvPr/>
          </p:nvSpPr>
          <p:spPr>
            <a:xfrm>
              <a:off x="2279573" y="2518594"/>
              <a:ext cx="190309" cy="263152"/>
            </a:xfrm>
            <a:custGeom>
              <a:rect b="b" l="l" r="r" t="t"/>
              <a:pathLst>
                <a:path extrusionOk="0" h="10043" w="7263">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76"/>
            <p:cNvSpPr/>
            <p:nvPr/>
          </p:nvSpPr>
          <p:spPr>
            <a:xfrm>
              <a:off x="2308867" y="2518594"/>
              <a:ext cx="161014" cy="237133"/>
            </a:xfrm>
            <a:custGeom>
              <a:rect b="b" l="l" r="r" t="t"/>
              <a:pathLst>
                <a:path extrusionOk="0" h="9050" w="6145">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76"/>
            <p:cNvSpPr/>
            <p:nvPr/>
          </p:nvSpPr>
          <p:spPr>
            <a:xfrm>
              <a:off x="2279573" y="2518594"/>
              <a:ext cx="190309" cy="161407"/>
            </a:xfrm>
            <a:custGeom>
              <a:rect b="b" l="l" r="r" t="t"/>
              <a:pathLst>
                <a:path extrusionOk="0" h="6160" w="7263">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76"/>
            <p:cNvSpPr/>
            <p:nvPr/>
          </p:nvSpPr>
          <p:spPr>
            <a:xfrm>
              <a:off x="2328126" y="2427278"/>
              <a:ext cx="93097" cy="38885"/>
            </a:xfrm>
            <a:custGeom>
              <a:rect b="b" l="l" r="r" t="t"/>
              <a:pathLst>
                <a:path extrusionOk="0" h="1484" w="3553">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76"/>
            <p:cNvSpPr/>
            <p:nvPr/>
          </p:nvSpPr>
          <p:spPr>
            <a:xfrm>
              <a:off x="2352757" y="2427278"/>
              <a:ext cx="68467" cy="18656"/>
            </a:xfrm>
            <a:custGeom>
              <a:rect b="b" l="l" r="r" t="t"/>
              <a:pathLst>
                <a:path extrusionOk="0" h="712" w="2613">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76"/>
            <p:cNvSpPr/>
            <p:nvPr/>
          </p:nvSpPr>
          <p:spPr>
            <a:xfrm>
              <a:off x="2317305" y="2587638"/>
              <a:ext cx="68939" cy="92364"/>
            </a:xfrm>
            <a:custGeom>
              <a:rect b="b" l="l" r="r" t="t"/>
              <a:pathLst>
                <a:path extrusionOk="0" h="3525" w="2631">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76"/>
            <p:cNvSpPr/>
            <p:nvPr/>
          </p:nvSpPr>
          <p:spPr>
            <a:xfrm>
              <a:off x="2420569" y="2587533"/>
              <a:ext cx="34482" cy="42186"/>
            </a:xfrm>
            <a:custGeom>
              <a:rect b="b" l="l" r="r" t="t"/>
              <a:pathLst>
                <a:path extrusionOk="0" h="1610" w="1316">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76"/>
            <p:cNvSpPr/>
            <p:nvPr/>
          </p:nvSpPr>
          <p:spPr>
            <a:xfrm>
              <a:off x="2241946" y="2421750"/>
              <a:ext cx="265562" cy="365525"/>
            </a:xfrm>
            <a:custGeom>
              <a:rect b="b" l="l" r="r" t="t"/>
              <a:pathLst>
                <a:path extrusionOk="0" h="13950" w="10135">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76"/>
            <p:cNvSpPr/>
            <p:nvPr/>
          </p:nvSpPr>
          <p:spPr>
            <a:xfrm>
              <a:off x="2315811" y="2607080"/>
              <a:ext cx="76092" cy="78293"/>
            </a:xfrm>
            <a:custGeom>
              <a:rect b="b" l="l" r="r" t="t"/>
              <a:pathLst>
                <a:path extrusionOk="0" h="2988" w="2904">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76"/>
            <p:cNvSpPr/>
            <p:nvPr/>
          </p:nvSpPr>
          <p:spPr>
            <a:xfrm>
              <a:off x="2380819" y="2551426"/>
              <a:ext cx="45304" cy="97185"/>
            </a:xfrm>
            <a:custGeom>
              <a:rect b="b" l="l" r="r" t="t"/>
              <a:pathLst>
                <a:path extrusionOk="0" h="3709" w="1729">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6" name="Google Shape;15666;p76"/>
          <p:cNvGrpSpPr/>
          <p:nvPr/>
        </p:nvGrpSpPr>
        <p:grpSpPr>
          <a:xfrm>
            <a:off x="2694018" y="2235031"/>
            <a:ext cx="254583" cy="365394"/>
            <a:chOff x="2694018" y="2421881"/>
            <a:chExt cx="254583" cy="365394"/>
          </a:xfrm>
        </p:grpSpPr>
        <p:sp>
          <p:nvSpPr>
            <p:cNvPr id="15667" name="Google Shape;15667;p76"/>
            <p:cNvSpPr/>
            <p:nvPr/>
          </p:nvSpPr>
          <p:spPr>
            <a:xfrm>
              <a:off x="2721295" y="2427278"/>
              <a:ext cx="220520" cy="83796"/>
            </a:xfrm>
            <a:custGeom>
              <a:rect b="b" l="l" r="r" t="t"/>
              <a:pathLst>
                <a:path extrusionOk="0" h="3198" w="8416">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76"/>
            <p:cNvSpPr/>
            <p:nvPr/>
          </p:nvSpPr>
          <p:spPr>
            <a:xfrm>
              <a:off x="2806715" y="2626260"/>
              <a:ext cx="49811" cy="155486"/>
            </a:xfrm>
            <a:custGeom>
              <a:rect b="b" l="l" r="r" t="t"/>
              <a:pathLst>
                <a:path extrusionOk="0" h="5934" w="1901">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76"/>
            <p:cNvSpPr/>
            <p:nvPr/>
          </p:nvSpPr>
          <p:spPr>
            <a:xfrm>
              <a:off x="2829852" y="2626260"/>
              <a:ext cx="26674" cy="134602"/>
            </a:xfrm>
            <a:custGeom>
              <a:rect b="b" l="l" r="r" t="t"/>
              <a:pathLst>
                <a:path extrusionOk="0" h="5137" w="1018">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76"/>
            <p:cNvSpPr/>
            <p:nvPr/>
          </p:nvSpPr>
          <p:spPr>
            <a:xfrm>
              <a:off x="2721426" y="2437340"/>
              <a:ext cx="220389" cy="67602"/>
            </a:xfrm>
            <a:custGeom>
              <a:rect b="b" l="l" r="r" t="t"/>
              <a:pathLst>
                <a:path extrusionOk="0" h="2580" w="8411">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76"/>
            <p:cNvSpPr/>
            <p:nvPr/>
          </p:nvSpPr>
          <p:spPr>
            <a:xfrm>
              <a:off x="2721295" y="2427278"/>
              <a:ext cx="220520" cy="51095"/>
            </a:xfrm>
            <a:custGeom>
              <a:rect b="b" l="l" r="r" t="t"/>
              <a:pathLst>
                <a:path extrusionOk="0" h="1950" w="8416">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76"/>
            <p:cNvSpPr/>
            <p:nvPr/>
          </p:nvSpPr>
          <p:spPr>
            <a:xfrm>
              <a:off x="2694018" y="2421881"/>
              <a:ext cx="254583" cy="294437"/>
            </a:xfrm>
            <a:custGeom>
              <a:rect b="b" l="l" r="r" t="t"/>
              <a:pathLst>
                <a:path extrusionOk="0" h="11237" w="9716">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76"/>
            <p:cNvSpPr/>
            <p:nvPr/>
          </p:nvSpPr>
          <p:spPr>
            <a:xfrm>
              <a:off x="2801160" y="2663441"/>
              <a:ext cx="60921" cy="123833"/>
            </a:xfrm>
            <a:custGeom>
              <a:rect b="b" l="l" r="r" t="t"/>
              <a:pathLst>
                <a:path extrusionOk="0" h="4726" w="2325">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4" name="Google Shape;15674;p76"/>
          <p:cNvGrpSpPr/>
          <p:nvPr/>
        </p:nvGrpSpPr>
        <p:grpSpPr>
          <a:xfrm>
            <a:off x="3947519" y="4139297"/>
            <a:ext cx="365420" cy="263021"/>
            <a:chOff x="3947519" y="4326147"/>
            <a:chExt cx="365420" cy="263021"/>
          </a:xfrm>
        </p:grpSpPr>
        <p:sp>
          <p:nvSpPr>
            <p:cNvPr id="15675" name="Google Shape;15675;p76"/>
            <p:cNvSpPr/>
            <p:nvPr/>
          </p:nvSpPr>
          <p:spPr>
            <a:xfrm>
              <a:off x="4100725" y="4343755"/>
              <a:ext cx="105046" cy="39147"/>
            </a:xfrm>
            <a:custGeom>
              <a:rect b="b" l="l" r="r" t="t"/>
              <a:pathLst>
                <a:path extrusionOk="0" h="1494" w="4009">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76"/>
            <p:cNvSpPr/>
            <p:nvPr/>
          </p:nvSpPr>
          <p:spPr>
            <a:xfrm>
              <a:off x="4229773" y="4358219"/>
              <a:ext cx="54973" cy="29976"/>
            </a:xfrm>
            <a:custGeom>
              <a:rect b="b" l="l" r="r" t="t"/>
              <a:pathLst>
                <a:path extrusionOk="0" h="1144" w="2098">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76"/>
            <p:cNvSpPr/>
            <p:nvPr/>
          </p:nvSpPr>
          <p:spPr>
            <a:xfrm>
              <a:off x="3952917" y="4382876"/>
              <a:ext cx="354598" cy="200895"/>
            </a:xfrm>
            <a:custGeom>
              <a:rect b="b" l="l" r="r" t="t"/>
              <a:pathLst>
                <a:path extrusionOk="0" h="7667" w="13533">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76"/>
            <p:cNvSpPr/>
            <p:nvPr/>
          </p:nvSpPr>
          <p:spPr>
            <a:xfrm>
              <a:off x="4256945" y="4416572"/>
              <a:ext cx="50571" cy="140157"/>
            </a:xfrm>
            <a:custGeom>
              <a:rect b="b" l="l" r="r" t="t"/>
              <a:pathLst>
                <a:path extrusionOk="0" h="5349" w="193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76"/>
            <p:cNvSpPr/>
            <p:nvPr/>
          </p:nvSpPr>
          <p:spPr>
            <a:xfrm>
              <a:off x="4062601" y="4397470"/>
              <a:ext cx="179775" cy="172805"/>
            </a:xfrm>
            <a:custGeom>
              <a:rect b="b" l="l" r="r" t="t"/>
              <a:pathLst>
                <a:path extrusionOk="0" h="6595" w="6861">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76"/>
            <p:cNvSpPr/>
            <p:nvPr/>
          </p:nvSpPr>
          <p:spPr>
            <a:xfrm>
              <a:off x="4078453" y="4412170"/>
              <a:ext cx="149197" cy="143328"/>
            </a:xfrm>
            <a:custGeom>
              <a:rect b="b" l="l" r="r" t="t"/>
              <a:pathLst>
                <a:path extrusionOk="0" h="5470" w="5694">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76"/>
            <p:cNvSpPr/>
            <p:nvPr/>
          </p:nvSpPr>
          <p:spPr>
            <a:xfrm>
              <a:off x="4093913" y="4430983"/>
              <a:ext cx="117125" cy="104286"/>
            </a:xfrm>
            <a:custGeom>
              <a:rect b="b" l="l" r="r" t="t"/>
              <a:pathLst>
                <a:path extrusionOk="0" h="3980" w="447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76"/>
            <p:cNvSpPr/>
            <p:nvPr/>
          </p:nvSpPr>
          <p:spPr>
            <a:xfrm>
              <a:off x="4119591" y="4430983"/>
              <a:ext cx="91447" cy="87333"/>
            </a:xfrm>
            <a:custGeom>
              <a:rect b="b" l="l" r="r" t="t"/>
              <a:pathLst>
                <a:path extrusionOk="0" h="3333" w="349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76"/>
            <p:cNvSpPr/>
            <p:nvPr/>
          </p:nvSpPr>
          <p:spPr>
            <a:xfrm>
              <a:off x="4148257" y="4458208"/>
              <a:ext cx="32989" cy="32989"/>
            </a:xfrm>
            <a:custGeom>
              <a:rect b="b" l="l" r="r" t="t"/>
              <a:pathLst>
                <a:path extrusionOk="0" h="1259" w="1259">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76"/>
            <p:cNvSpPr/>
            <p:nvPr/>
          </p:nvSpPr>
          <p:spPr>
            <a:xfrm>
              <a:off x="3984622" y="4335711"/>
              <a:ext cx="33985" cy="29714"/>
            </a:xfrm>
            <a:custGeom>
              <a:rect b="b" l="l" r="r" t="t"/>
              <a:pathLst>
                <a:path extrusionOk="0" h="1134" w="1297">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76"/>
            <p:cNvSpPr/>
            <p:nvPr/>
          </p:nvSpPr>
          <p:spPr>
            <a:xfrm>
              <a:off x="3952917" y="4356830"/>
              <a:ext cx="97526" cy="226940"/>
            </a:xfrm>
            <a:custGeom>
              <a:rect b="b" l="l" r="r" t="t"/>
              <a:pathLst>
                <a:path extrusionOk="0" h="8661" w="3722">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76"/>
            <p:cNvSpPr/>
            <p:nvPr/>
          </p:nvSpPr>
          <p:spPr>
            <a:xfrm>
              <a:off x="3952917" y="4356830"/>
              <a:ext cx="76511" cy="201523"/>
            </a:xfrm>
            <a:custGeom>
              <a:rect b="b" l="l" r="r" t="t"/>
              <a:pathLst>
                <a:path extrusionOk="0" h="7691" w="292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76"/>
            <p:cNvSpPr/>
            <p:nvPr/>
          </p:nvSpPr>
          <p:spPr>
            <a:xfrm>
              <a:off x="4229380" y="4400746"/>
              <a:ext cx="21800" cy="21774"/>
            </a:xfrm>
            <a:custGeom>
              <a:rect b="b" l="l" r="r" t="t"/>
              <a:pathLst>
                <a:path extrusionOk="0" h="831" w="832">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76"/>
            <p:cNvSpPr/>
            <p:nvPr/>
          </p:nvSpPr>
          <p:spPr>
            <a:xfrm>
              <a:off x="3947519" y="4326147"/>
              <a:ext cx="365420" cy="263021"/>
            </a:xfrm>
            <a:custGeom>
              <a:rect b="b" l="l" r="r" t="t"/>
              <a:pathLst>
                <a:path extrusionOk="0" h="10038" w="13946">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76"/>
            <p:cNvSpPr/>
            <p:nvPr/>
          </p:nvSpPr>
          <p:spPr>
            <a:xfrm>
              <a:off x="4044862" y="4415603"/>
              <a:ext cx="10979" cy="134576"/>
            </a:xfrm>
            <a:custGeom>
              <a:rect b="b" l="l" r="r" t="t"/>
              <a:pathLst>
                <a:path extrusionOk="0" h="5136" w="419">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76"/>
            <p:cNvSpPr/>
            <p:nvPr/>
          </p:nvSpPr>
          <p:spPr>
            <a:xfrm>
              <a:off x="4222357" y="4397313"/>
              <a:ext cx="40273" cy="30605"/>
            </a:xfrm>
            <a:custGeom>
              <a:rect b="b" l="l" r="r" t="t"/>
              <a:pathLst>
                <a:path extrusionOk="0" h="1168" w="1537">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76"/>
            <p:cNvSpPr/>
            <p:nvPr/>
          </p:nvSpPr>
          <p:spPr>
            <a:xfrm>
              <a:off x="4063623" y="4391313"/>
              <a:ext cx="183653" cy="183653"/>
            </a:xfrm>
            <a:custGeom>
              <a:rect b="b" l="l" r="r" t="t"/>
              <a:pathLst>
                <a:path extrusionOk="0" h="7009" w="7009">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76"/>
            <p:cNvSpPr/>
            <p:nvPr/>
          </p:nvSpPr>
          <p:spPr>
            <a:xfrm>
              <a:off x="4092917" y="4425638"/>
              <a:ext cx="138768" cy="114977"/>
            </a:xfrm>
            <a:custGeom>
              <a:rect b="b" l="l" r="r" t="t"/>
              <a:pathLst>
                <a:path extrusionOk="0" h="4388" w="5296">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76"/>
            <p:cNvSpPr/>
            <p:nvPr/>
          </p:nvSpPr>
          <p:spPr>
            <a:xfrm>
              <a:off x="4136177" y="4453072"/>
              <a:ext cx="55759" cy="43653"/>
            </a:xfrm>
            <a:custGeom>
              <a:rect b="b" l="l" r="r" t="t"/>
              <a:pathLst>
                <a:path extrusionOk="0" h="1666" w="2128">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4" name="Google Shape;15694;p76"/>
          <p:cNvGrpSpPr/>
          <p:nvPr/>
        </p:nvGrpSpPr>
        <p:grpSpPr>
          <a:xfrm>
            <a:off x="3430072" y="4105024"/>
            <a:ext cx="368931" cy="331488"/>
            <a:chOff x="3430072" y="4291874"/>
            <a:chExt cx="368931" cy="331488"/>
          </a:xfrm>
        </p:grpSpPr>
        <p:sp>
          <p:nvSpPr>
            <p:cNvPr id="15695" name="Google Shape;15695;p76"/>
            <p:cNvSpPr/>
            <p:nvPr/>
          </p:nvSpPr>
          <p:spPr>
            <a:xfrm>
              <a:off x="3435968" y="4367652"/>
              <a:ext cx="356878" cy="179802"/>
            </a:xfrm>
            <a:custGeom>
              <a:rect b="b" l="l" r="r" t="t"/>
              <a:pathLst>
                <a:path extrusionOk="0" h="6862" w="1362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76"/>
            <p:cNvSpPr/>
            <p:nvPr/>
          </p:nvSpPr>
          <p:spPr>
            <a:xfrm>
              <a:off x="3479490" y="4369670"/>
              <a:ext cx="313356" cy="177129"/>
            </a:xfrm>
            <a:custGeom>
              <a:rect b="b" l="l" r="r" t="t"/>
              <a:pathLst>
                <a:path extrusionOk="0" h="6760" w="11959">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76"/>
            <p:cNvSpPr/>
            <p:nvPr/>
          </p:nvSpPr>
          <p:spPr>
            <a:xfrm>
              <a:off x="3510173" y="4369512"/>
              <a:ext cx="201026" cy="176395"/>
            </a:xfrm>
            <a:custGeom>
              <a:rect b="b" l="l" r="r" t="t"/>
              <a:pathLst>
                <a:path extrusionOk="0" h="6732" w="7672">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76"/>
            <p:cNvSpPr/>
            <p:nvPr/>
          </p:nvSpPr>
          <p:spPr>
            <a:xfrm>
              <a:off x="3545652" y="4369512"/>
              <a:ext cx="165547" cy="159049"/>
            </a:xfrm>
            <a:custGeom>
              <a:rect b="b" l="l" r="r" t="t"/>
              <a:pathLst>
                <a:path extrusionOk="0" h="6070" w="6318">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76"/>
            <p:cNvSpPr/>
            <p:nvPr/>
          </p:nvSpPr>
          <p:spPr>
            <a:xfrm>
              <a:off x="3582518" y="4429228"/>
              <a:ext cx="62519" cy="56597"/>
            </a:xfrm>
            <a:custGeom>
              <a:rect b="b" l="l" r="r" t="t"/>
              <a:pathLst>
                <a:path extrusionOk="0" h="2160" w="2386">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76"/>
            <p:cNvSpPr/>
            <p:nvPr/>
          </p:nvSpPr>
          <p:spPr>
            <a:xfrm>
              <a:off x="3636600" y="4397968"/>
              <a:ext cx="31705" cy="31862"/>
            </a:xfrm>
            <a:custGeom>
              <a:rect b="b" l="l" r="r" t="t"/>
              <a:pathLst>
                <a:path extrusionOk="0" h="1216" w="121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76"/>
            <p:cNvSpPr/>
            <p:nvPr/>
          </p:nvSpPr>
          <p:spPr>
            <a:xfrm>
              <a:off x="3430072" y="4362097"/>
              <a:ext cx="368931" cy="190649"/>
            </a:xfrm>
            <a:custGeom>
              <a:rect b="b" l="l" r="r" t="t"/>
              <a:pathLst>
                <a:path extrusionOk="0" h="7276" w="1408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76"/>
            <p:cNvSpPr/>
            <p:nvPr/>
          </p:nvSpPr>
          <p:spPr>
            <a:xfrm>
              <a:off x="3574343" y="4423752"/>
              <a:ext cx="83403" cy="67288"/>
            </a:xfrm>
            <a:custGeom>
              <a:rect b="b" l="l" r="r" t="t"/>
              <a:pathLst>
                <a:path extrusionOk="0" h="2568" w="3183">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76"/>
            <p:cNvSpPr/>
            <p:nvPr/>
          </p:nvSpPr>
          <p:spPr>
            <a:xfrm>
              <a:off x="3624993" y="4392413"/>
              <a:ext cx="50623" cy="42631"/>
            </a:xfrm>
            <a:custGeom>
              <a:rect b="b" l="l" r="r" t="t"/>
              <a:pathLst>
                <a:path extrusionOk="0" h="1627" w="1932">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76"/>
            <p:cNvSpPr/>
            <p:nvPr/>
          </p:nvSpPr>
          <p:spPr>
            <a:xfrm>
              <a:off x="3608931" y="4291874"/>
              <a:ext cx="10822" cy="46745"/>
            </a:xfrm>
            <a:custGeom>
              <a:rect b="b" l="l" r="r" t="t"/>
              <a:pathLst>
                <a:path extrusionOk="0" h="1784" w="413">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76"/>
            <p:cNvSpPr/>
            <p:nvPr/>
          </p:nvSpPr>
          <p:spPr>
            <a:xfrm>
              <a:off x="3524899" y="4306207"/>
              <a:ext cx="25547" cy="44597"/>
            </a:xfrm>
            <a:custGeom>
              <a:rect b="b" l="l" r="r" t="t"/>
              <a:pathLst>
                <a:path extrusionOk="0" h="1702" w="975">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76"/>
            <p:cNvSpPr/>
            <p:nvPr/>
          </p:nvSpPr>
          <p:spPr>
            <a:xfrm>
              <a:off x="3446737" y="4342236"/>
              <a:ext cx="38229" cy="38413"/>
            </a:xfrm>
            <a:custGeom>
              <a:rect b="b" l="l" r="r" t="t"/>
              <a:pathLst>
                <a:path extrusionOk="0" h="1466" w="1459">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76"/>
            <p:cNvSpPr/>
            <p:nvPr/>
          </p:nvSpPr>
          <p:spPr>
            <a:xfrm>
              <a:off x="3743507" y="4345144"/>
              <a:ext cx="36710" cy="38439"/>
            </a:xfrm>
            <a:custGeom>
              <a:rect b="b" l="l" r="r" t="t"/>
              <a:pathLst>
                <a:path extrusionOk="0" h="1467" w="1401">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76"/>
            <p:cNvSpPr/>
            <p:nvPr/>
          </p:nvSpPr>
          <p:spPr>
            <a:xfrm>
              <a:off x="3678341" y="4306679"/>
              <a:ext cx="25390" cy="44518"/>
            </a:xfrm>
            <a:custGeom>
              <a:rect b="b" l="l" r="r" t="t"/>
              <a:pathLst>
                <a:path extrusionOk="0" h="1699" w="969">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76"/>
            <p:cNvSpPr/>
            <p:nvPr/>
          </p:nvSpPr>
          <p:spPr>
            <a:xfrm>
              <a:off x="3607149" y="4576696"/>
              <a:ext cx="10848" cy="46667"/>
            </a:xfrm>
            <a:custGeom>
              <a:rect b="b" l="l" r="r" t="t"/>
              <a:pathLst>
                <a:path extrusionOk="0" h="1781" w="414">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76"/>
            <p:cNvSpPr/>
            <p:nvPr/>
          </p:nvSpPr>
          <p:spPr>
            <a:xfrm>
              <a:off x="3676507" y="4564433"/>
              <a:ext cx="25574" cy="44597"/>
            </a:xfrm>
            <a:custGeom>
              <a:rect b="b" l="l" r="r" t="t"/>
              <a:pathLst>
                <a:path extrusionOk="0" h="1702" w="976">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76"/>
            <p:cNvSpPr/>
            <p:nvPr/>
          </p:nvSpPr>
          <p:spPr>
            <a:xfrm>
              <a:off x="3742066" y="4534562"/>
              <a:ext cx="38256" cy="38518"/>
            </a:xfrm>
            <a:custGeom>
              <a:rect b="b" l="l" r="r" t="t"/>
              <a:pathLst>
                <a:path extrusionOk="0" h="1470" w="146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76"/>
            <p:cNvSpPr/>
            <p:nvPr/>
          </p:nvSpPr>
          <p:spPr>
            <a:xfrm>
              <a:off x="3446737" y="4531680"/>
              <a:ext cx="36683" cy="38413"/>
            </a:xfrm>
            <a:custGeom>
              <a:rect b="b" l="l" r="r" t="t"/>
              <a:pathLst>
                <a:path extrusionOk="0" h="1466" w="140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76"/>
            <p:cNvSpPr/>
            <p:nvPr/>
          </p:nvSpPr>
          <p:spPr>
            <a:xfrm>
              <a:off x="3523196" y="4564066"/>
              <a:ext cx="25128" cy="44544"/>
            </a:xfrm>
            <a:custGeom>
              <a:rect b="b" l="l" r="r" t="t"/>
              <a:pathLst>
                <a:path extrusionOk="0" h="1700" w="959">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4" name="Google Shape;15714;p76"/>
          <p:cNvGrpSpPr/>
          <p:nvPr/>
        </p:nvGrpSpPr>
        <p:grpSpPr>
          <a:xfrm>
            <a:off x="3153479" y="2235031"/>
            <a:ext cx="225158" cy="364267"/>
            <a:chOff x="3153479" y="2421881"/>
            <a:chExt cx="225158" cy="364267"/>
          </a:xfrm>
        </p:grpSpPr>
        <p:sp>
          <p:nvSpPr>
            <p:cNvPr id="15715" name="Google Shape;15715;p76"/>
            <p:cNvSpPr/>
            <p:nvPr/>
          </p:nvSpPr>
          <p:spPr>
            <a:xfrm>
              <a:off x="3238008" y="2600608"/>
              <a:ext cx="56990" cy="180326"/>
            </a:xfrm>
            <a:custGeom>
              <a:rect b="b" l="l" r="r" t="t"/>
              <a:pathLst>
                <a:path extrusionOk="0" h="6882" w="2175">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76"/>
            <p:cNvSpPr/>
            <p:nvPr/>
          </p:nvSpPr>
          <p:spPr>
            <a:xfrm>
              <a:off x="3260778" y="2600608"/>
              <a:ext cx="34220" cy="160386"/>
            </a:xfrm>
            <a:custGeom>
              <a:rect b="b" l="l" r="r" t="t"/>
              <a:pathLst>
                <a:path extrusionOk="0" h="6121" w="1306">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76"/>
            <p:cNvSpPr/>
            <p:nvPr/>
          </p:nvSpPr>
          <p:spPr>
            <a:xfrm>
              <a:off x="3197237" y="2543879"/>
              <a:ext cx="138637" cy="86180"/>
            </a:xfrm>
            <a:custGeom>
              <a:rect b="b" l="l" r="r" t="t"/>
              <a:pathLst>
                <a:path extrusionOk="0" h="3289" w="5291">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76"/>
            <p:cNvSpPr/>
            <p:nvPr/>
          </p:nvSpPr>
          <p:spPr>
            <a:xfrm>
              <a:off x="3216234" y="2543879"/>
              <a:ext cx="119641" cy="67314"/>
            </a:xfrm>
            <a:custGeom>
              <a:rect b="b" l="l" r="r" t="t"/>
              <a:pathLst>
                <a:path extrusionOk="0" h="2569" w="4566">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76"/>
            <p:cNvSpPr/>
            <p:nvPr/>
          </p:nvSpPr>
          <p:spPr>
            <a:xfrm>
              <a:off x="3183166" y="2426021"/>
              <a:ext cx="166936" cy="115736"/>
            </a:xfrm>
            <a:custGeom>
              <a:rect b="b" l="l" r="r" t="t"/>
              <a:pathLst>
                <a:path extrusionOk="0" h="4417" w="6371">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76"/>
            <p:cNvSpPr/>
            <p:nvPr/>
          </p:nvSpPr>
          <p:spPr>
            <a:xfrm>
              <a:off x="3202032" y="2426152"/>
              <a:ext cx="148070" cy="82905"/>
            </a:xfrm>
            <a:custGeom>
              <a:rect b="b" l="l" r="r" t="t"/>
              <a:pathLst>
                <a:path extrusionOk="0" h="3164" w="5651">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76"/>
            <p:cNvSpPr/>
            <p:nvPr/>
          </p:nvSpPr>
          <p:spPr>
            <a:xfrm>
              <a:off x="3153479" y="2525380"/>
              <a:ext cx="218372" cy="40404"/>
            </a:xfrm>
            <a:custGeom>
              <a:rect b="b" l="l" r="r" t="t"/>
              <a:pathLst>
                <a:path extrusionOk="0" h="1542" w="8334">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76"/>
            <p:cNvSpPr/>
            <p:nvPr/>
          </p:nvSpPr>
          <p:spPr>
            <a:xfrm>
              <a:off x="3178502" y="2525380"/>
              <a:ext cx="193348" cy="19285"/>
            </a:xfrm>
            <a:custGeom>
              <a:rect b="b" l="l" r="r" t="t"/>
              <a:pathLst>
                <a:path extrusionOk="0" h="736" w="7379">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76"/>
            <p:cNvSpPr/>
            <p:nvPr/>
          </p:nvSpPr>
          <p:spPr>
            <a:xfrm>
              <a:off x="3219247" y="2426152"/>
              <a:ext cx="106330" cy="82669"/>
            </a:xfrm>
            <a:custGeom>
              <a:rect b="b" l="l" r="r" t="t"/>
              <a:pathLst>
                <a:path extrusionOk="0" h="3155" w="4058">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76"/>
            <p:cNvSpPr/>
            <p:nvPr/>
          </p:nvSpPr>
          <p:spPr>
            <a:xfrm>
              <a:off x="3219247" y="2426152"/>
              <a:ext cx="26700" cy="30578"/>
            </a:xfrm>
            <a:custGeom>
              <a:rect b="b" l="l" r="r" t="t"/>
              <a:pathLst>
                <a:path extrusionOk="0" h="1167" w="1019">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76"/>
            <p:cNvSpPr/>
            <p:nvPr/>
          </p:nvSpPr>
          <p:spPr>
            <a:xfrm>
              <a:off x="3272333" y="2426152"/>
              <a:ext cx="53243" cy="59270"/>
            </a:xfrm>
            <a:custGeom>
              <a:rect b="b" l="l" r="r" t="t"/>
              <a:pathLst>
                <a:path extrusionOk="0" h="2262" w="2032">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76"/>
            <p:cNvSpPr/>
            <p:nvPr/>
          </p:nvSpPr>
          <p:spPr>
            <a:xfrm>
              <a:off x="3155103" y="2421881"/>
              <a:ext cx="223534" cy="364267"/>
            </a:xfrm>
            <a:custGeom>
              <a:rect b="b" l="l" r="r" t="t"/>
              <a:pathLst>
                <a:path extrusionOk="0" h="13902" w="8531">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76"/>
            <p:cNvSpPr/>
            <p:nvPr/>
          </p:nvSpPr>
          <p:spPr>
            <a:xfrm>
              <a:off x="3249301" y="2733166"/>
              <a:ext cx="38544" cy="33356"/>
            </a:xfrm>
            <a:custGeom>
              <a:rect b="b" l="l" r="r" t="t"/>
              <a:pathLst>
                <a:path extrusionOk="0" h="1273" w="1471">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8" name="Google Shape;15728;p76"/>
          <p:cNvGrpSpPr/>
          <p:nvPr/>
        </p:nvGrpSpPr>
        <p:grpSpPr>
          <a:xfrm>
            <a:off x="3967643" y="3653031"/>
            <a:ext cx="365551" cy="297503"/>
            <a:chOff x="3967643" y="3839881"/>
            <a:chExt cx="365551" cy="297503"/>
          </a:xfrm>
        </p:grpSpPr>
        <p:sp>
          <p:nvSpPr>
            <p:cNvPr id="15729" name="Google Shape;15729;p76"/>
            <p:cNvSpPr/>
            <p:nvPr/>
          </p:nvSpPr>
          <p:spPr>
            <a:xfrm>
              <a:off x="3973172" y="3871219"/>
              <a:ext cx="354598" cy="260767"/>
            </a:xfrm>
            <a:custGeom>
              <a:rect b="b" l="l" r="r" t="t"/>
              <a:pathLst>
                <a:path extrusionOk="0" h="9952" w="13533">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76"/>
            <p:cNvSpPr/>
            <p:nvPr/>
          </p:nvSpPr>
          <p:spPr>
            <a:xfrm>
              <a:off x="3993426" y="3871088"/>
              <a:ext cx="337383" cy="237735"/>
            </a:xfrm>
            <a:custGeom>
              <a:rect b="b" l="l" r="r" t="t"/>
              <a:pathLst>
                <a:path extrusionOk="0" h="9073" w="12876">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76"/>
            <p:cNvSpPr/>
            <p:nvPr/>
          </p:nvSpPr>
          <p:spPr>
            <a:xfrm>
              <a:off x="4043604" y="3844912"/>
              <a:ext cx="20412" cy="51357"/>
            </a:xfrm>
            <a:custGeom>
              <a:rect b="b" l="l" r="r" t="t"/>
              <a:pathLst>
                <a:path extrusionOk="0" h="1960" w="779">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76"/>
            <p:cNvSpPr/>
            <p:nvPr/>
          </p:nvSpPr>
          <p:spPr>
            <a:xfrm>
              <a:off x="4108010" y="3844912"/>
              <a:ext cx="20412" cy="51357"/>
            </a:xfrm>
            <a:custGeom>
              <a:rect b="b" l="l" r="r" t="t"/>
              <a:pathLst>
                <a:path extrusionOk="0" h="1960" w="779">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76"/>
            <p:cNvSpPr/>
            <p:nvPr/>
          </p:nvSpPr>
          <p:spPr>
            <a:xfrm>
              <a:off x="4172546" y="3844912"/>
              <a:ext cx="20255" cy="51357"/>
            </a:xfrm>
            <a:custGeom>
              <a:rect b="b" l="l" r="r" t="t"/>
              <a:pathLst>
                <a:path extrusionOk="0" h="1960" w="773">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76"/>
            <p:cNvSpPr/>
            <p:nvPr/>
          </p:nvSpPr>
          <p:spPr>
            <a:xfrm>
              <a:off x="4236926" y="3844912"/>
              <a:ext cx="20281" cy="51357"/>
            </a:xfrm>
            <a:custGeom>
              <a:rect b="b" l="l" r="r" t="t"/>
              <a:pathLst>
                <a:path extrusionOk="0" h="1960" w="774">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76"/>
            <p:cNvSpPr/>
            <p:nvPr/>
          </p:nvSpPr>
          <p:spPr>
            <a:xfrm>
              <a:off x="4043604" y="3844912"/>
              <a:ext cx="20412" cy="28587"/>
            </a:xfrm>
            <a:custGeom>
              <a:rect b="b" l="l" r="r" t="t"/>
              <a:pathLst>
                <a:path extrusionOk="0" h="1091" w="779">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76"/>
            <p:cNvSpPr/>
            <p:nvPr/>
          </p:nvSpPr>
          <p:spPr>
            <a:xfrm>
              <a:off x="4108010" y="3844912"/>
              <a:ext cx="20412" cy="28587"/>
            </a:xfrm>
            <a:custGeom>
              <a:rect b="b" l="l" r="r" t="t"/>
              <a:pathLst>
                <a:path extrusionOk="0" h="1091" w="779">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76"/>
            <p:cNvSpPr/>
            <p:nvPr/>
          </p:nvSpPr>
          <p:spPr>
            <a:xfrm>
              <a:off x="4172546" y="3844912"/>
              <a:ext cx="20255" cy="28587"/>
            </a:xfrm>
            <a:custGeom>
              <a:rect b="b" l="l" r="r" t="t"/>
              <a:pathLst>
                <a:path extrusionOk="0" h="1091" w="773">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76"/>
            <p:cNvSpPr/>
            <p:nvPr/>
          </p:nvSpPr>
          <p:spPr>
            <a:xfrm>
              <a:off x="4236926" y="3844912"/>
              <a:ext cx="20281" cy="28587"/>
            </a:xfrm>
            <a:custGeom>
              <a:rect b="b" l="l" r="r" t="t"/>
              <a:pathLst>
                <a:path extrusionOk="0" h="1091" w="774">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76"/>
            <p:cNvSpPr/>
            <p:nvPr/>
          </p:nvSpPr>
          <p:spPr>
            <a:xfrm>
              <a:off x="4168590" y="3935651"/>
              <a:ext cx="142070" cy="138952"/>
            </a:xfrm>
            <a:custGeom>
              <a:rect b="b" l="l" r="r" t="t"/>
              <a:pathLst>
                <a:path extrusionOk="0" h="5303" w="5422">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76"/>
            <p:cNvSpPr/>
            <p:nvPr/>
          </p:nvSpPr>
          <p:spPr>
            <a:xfrm>
              <a:off x="4168590" y="4052829"/>
              <a:ext cx="22089" cy="21669"/>
            </a:xfrm>
            <a:custGeom>
              <a:rect b="b" l="l" r="r" t="t"/>
              <a:pathLst>
                <a:path extrusionOk="0" h="827" w="843">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76"/>
            <p:cNvSpPr/>
            <p:nvPr/>
          </p:nvSpPr>
          <p:spPr>
            <a:xfrm>
              <a:off x="4184495" y="3959758"/>
              <a:ext cx="99255" cy="99255"/>
            </a:xfrm>
            <a:custGeom>
              <a:rect b="b" l="l" r="r" t="t"/>
              <a:pathLst>
                <a:path extrusionOk="0" h="3788" w="3788">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76"/>
            <p:cNvSpPr/>
            <p:nvPr/>
          </p:nvSpPr>
          <p:spPr>
            <a:xfrm>
              <a:off x="4263967" y="3935573"/>
              <a:ext cx="46693" cy="43968"/>
            </a:xfrm>
            <a:custGeom>
              <a:rect b="b" l="l" r="r" t="t"/>
              <a:pathLst>
                <a:path extrusionOk="0" h="1678" w="1782">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76"/>
            <p:cNvSpPr/>
            <p:nvPr/>
          </p:nvSpPr>
          <p:spPr>
            <a:xfrm>
              <a:off x="4201579" y="3976868"/>
              <a:ext cx="82171" cy="82145"/>
            </a:xfrm>
            <a:custGeom>
              <a:rect b="b" l="l" r="r" t="t"/>
              <a:pathLst>
                <a:path extrusionOk="0" h="3135" w="3136">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76"/>
            <p:cNvSpPr/>
            <p:nvPr/>
          </p:nvSpPr>
          <p:spPr>
            <a:xfrm>
              <a:off x="4263967" y="3935599"/>
              <a:ext cx="46693" cy="43942"/>
            </a:xfrm>
            <a:custGeom>
              <a:rect b="b" l="l" r="r" t="t"/>
              <a:pathLst>
                <a:path extrusionOk="0" h="1677" w="1782">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76"/>
            <p:cNvSpPr/>
            <p:nvPr/>
          </p:nvSpPr>
          <p:spPr>
            <a:xfrm>
              <a:off x="4281077" y="3952709"/>
              <a:ext cx="28587" cy="26831"/>
            </a:xfrm>
            <a:custGeom>
              <a:rect b="b" l="l" r="r" t="t"/>
              <a:pathLst>
                <a:path extrusionOk="0" h="1024" w="1091">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76"/>
            <p:cNvSpPr/>
            <p:nvPr/>
          </p:nvSpPr>
          <p:spPr>
            <a:xfrm>
              <a:off x="4247250" y="3943040"/>
              <a:ext cx="53217" cy="53217"/>
            </a:xfrm>
            <a:custGeom>
              <a:rect b="b" l="l" r="r" t="t"/>
              <a:pathLst>
                <a:path extrusionOk="0" h="2031" w="2031">
                  <a:moveTo>
                    <a:pt x="639" y="0"/>
                  </a:moveTo>
                  <a:lnTo>
                    <a:pt x="625" y="10"/>
                  </a:lnTo>
                  <a:lnTo>
                    <a:pt x="0" y="639"/>
                  </a:lnTo>
                  <a:lnTo>
                    <a:pt x="1393" y="2031"/>
                  </a:lnTo>
                  <a:lnTo>
                    <a:pt x="2031" y="1392"/>
                  </a:lnTo>
                  <a:lnTo>
                    <a:pt x="63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76"/>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76"/>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76"/>
            <p:cNvSpPr/>
            <p:nvPr/>
          </p:nvSpPr>
          <p:spPr>
            <a:xfrm>
              <a:off x="4176555" y="3871141"/>
              <a:ext cx="156639" cy="266244"/>
            </a:xfrm>
            <a:custGeom>
              <a:rect b="b" l="l" r="r" t="t"/>
              <a:pathLst>
                <a:path extrusionOk="0" h="10161" w="5978">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76"/>
            <p:cNvSpPr/>
            <p:nvPr/>
          </p:nvSpPr>
          <p:spPr>
            <a:xfrm>
              <a:off x="3967774" y="3940839"/>
              <a:ext cx="201523" cy="196545"/>
            </a:xfrm>
            <a:custGeom>
              <a:rect b="b" l="l" r="r" t="t"/>
              <a:pathLst>
                <a:path extrusionOk="0" h="7501" w="7691">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76"/>
            <p:cNvSpPr/>
            <p:nvPr/>
          </p:nvSpPr>
          <p:spPr>
            <a:xfrm>
              <a:off x="3967643" y="3839881"/>
              <a:ext cx="334082" cy="90084"/>
            </a:xfrm>
            <a:custGeom>
              <a:rect b="b" l="l" r="r" t="t"/>
              <a:pathLst>
                <a:path extrusionOk="0" h="3438" w="1275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76"/>
            <p:cNvSpPr/>
            <p:nvPr/>
          </p:nvSpPr>
          <p:spPr>
            <a:xfrm>
              <a:off x="3993059" y="3920271"/>
              <a:ext cx="161381" cy="157503"/>
            </a:xfrm>
            <a:custGeom>
              <a:rect b="b" l="l" r="r" t="t"/>
              <a:pathLst>
                <a:path extrusionOk="0" h="6011" w="6159">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76"/>
            <p:cNvSpPr/>
            <p:nvPr/>
          </p:nvSpPr>
          <p:spPr>
            <a:xfrm>
              <a:off x="4161148" y="3930594"/>
              <a:ext cx="156324" cy="150848"/>
            </a:xfrm>
            <a:custGeom>
              <a:rect b="b" l="l" r="r" t="t"/>
              <a:pathLst>
                <a:path extrusionOk="0" h="5757" w="5966">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4" name="Google Shape;15754;p76"/>
          <p:cNvGrpSpPr/>
          <p:nvPr/>
        </p:nvGrpSpPr>
        <p:grpSpPr>
          <a:xfrm>
            <a:off x="3220505" y="3618837"/>
            <a:ext cx="80153" cy="365472"/>
            <a:chOff x="3220505" y="3805687"/>
            <a:chExt cx="80153" cy="365472"/>
          </a:xfrm>
        </p:grpSpPr>
        <p:sp>
          <p:nvSpPr>
            <p:cNvPr id="15755" name="Google Shape;15755;p76"/>
            <p:cNvSpPr/>
            <p:nvPr/>
          </p:nvSpPr>
          <p:spPr>
            <a:xfrm>
              <a:off x="3225929" y="3814072"/>
              <a:ext cx="69332" cy="351611"/>
            </a:xfrm>
            <a:custGeom>
              <a:rect b="b" l="l" r="r" t="t"/>
              <a:pathLst>
                <a:path extrusionOk="0" h="13419" w="2646">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76"/>
            <p:cNvSpPr/>
            <p:nvPr/>
          </p:nvSpPr>
          <p:spPr>
            <a:xfrm>
              <a:off x="3226060" y="4099365"/>
              <a:ext cx="69201" cy="31731"/>
            </a:xfrm>
            <a:custGeom>
              <a:rect b="b" l="l" r="r" t="t"/>
              <a:pathLst>
                <a:path extrusionOk="0" h="1211" w="2641">
                  <a:moveTo>
                    <a:pt x="0" y="1"/>
                  </a:moveTo>
                  <a:lnTo>
                    <a:pt x="0" y="1210"/>
                  </a:lnTo>
                  <a:lnTo>
                    <a:pt x="2640" y="1210"/>
                  </a:lnTo>
                  <a:lnTo>
                    <a:pt x="2640" y="1191"/>
                  </a:lnTo>
                  <a:lnTo>
                    <a:pt x="264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76"/>
            <p:cNvSpPr/>
            <p:nvPr/>
          </p:nvSpPr>
          <p:spPr>
            <a:xfrm>
              <a:off x="3245423" y="3814072"/>
              <a:ext cx="30342" cy="31391"/>
            </a:xfrm>
            <a:custGeom>
              <a:rect b="b" l="l" r="r" t="t"/>
              <a:pathLst>
                <a:path extrusionOk="0" h="1198" w="1158">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76"/>
            <p:cNvSpPr/>
            <p:nvPr/>
          </p:nvSpPr>
          <p:spPr>
            <a:xfrm>
              <a:off x="3225929" y="4131070"/>
              <a:ext cx="69332" cy="34614"/>
            </a:xfrm>
            <a:custGeom>
              <a:rect b="b" l="l" r="r" t="t"/>
              <a:pathLst>
                <a:path extrusionOk="0" h="1321" w="2646">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76"/>
            <p:cNvSpPr/>
            <p:nvPr/>
          </p:nvSpPr>
          <p:spPr>
            <a:xfrm>
              <a:off x="3254227" y="4099365"/>
              <a:ext cx="41033" cy="31731"/>
            </a:xfrm>
            <a:custGeom>
              <a:rect b="b" l="l" r="r" t="t"/>
              <a:pathLst>
                <a:path extrusionOk="0" h="1211" w="1566">
                  <a:moveTo>
                    <a:pt x="0" y="1"/>
                  </a:moveTo>
                  <a:lnTo>
                    <a:pt x="0" y="1210"/>
                  </a:lnTo>
                  <a:lnTo>
                    <a:pt x="1565" y="1210"/>
                  </a:lnTo>
                  <a:lnTo>
                    <a:pt x="1565" y="1191"/>
                  </a:lnTo>
                  <a:lnTo>
                    <a:pt x="1565"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76"/>
            <p:cNvSpPr/>
            <p:nvPr/>
          </p:nvSpPr>
          <p:spPr>
            <a:xfrm>
              <a:off x="3254227" y="4131070"/>
              <a:ext cx="41033" cy="31600"/>
            </a:xfrm>
            <a:custGeom>
              <a:rect b="b" l="l" r="r" t="t"/>
              <a:pathLst>
                <a:path extrusionOk="0" h="1206" w="1566">
                  <a:moveTo>
                    <a:pt x="0" y="0"/>
                  </a:moveTo>
                  <a:cubicBezTo>
                    <a:pt x="0" y="519"/>
                    <a:pt x="303" y="994"/>
                    <a:pt x="778" y="1205"/>
                  </a:cubicBezTo>
                  <a:cubicBezTo>
                    <a:pt x="1253" y="989"/>
                    <a:pt x="1556" y="519"/>
                    <a:pt x="15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76"/>
            <p:cNvSpPr/>
            <p:nvPr/>
          </p:nvSpPr>
          <p:spPr>
            <a:xfrm>
              <a:off x="3226060" y="3877115"/>
              <a:ext cx="69201" cy="222276"/>
            </a:xfrm>
            <a:custGeom>
              <a:rect b="b" l="l" r="r" t="t"/>
              <a:pathLst>
                <a:path extrusionOk="0" h="8483" w="2641">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76"/>
            <p:cNvSpPr/>
            <p:nvPr/>
          </p:nvSpPr>
          <p:spPr>
            <a:xfrm>
              <a:off x="3258891" y="3877115"/>
              <a:ext cx="36369" cy="222276"/>
            </a:xfrm>
            <a:custGeom>
              <a:rect b="b" l="l" r="r" t="t"/>
              <a:pathLst>
                <a:path extrusionOk="0" h="8483" w="1388">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76"/>
            <p:cNvSpPr/>
            <p:nvPr/>
          </p:nvSpPr>
          <p:spPr>
            <a:xfrm>
              <a:off x="3220505" y="3805687"/>
              <a:ext cx="80153" cy="365472"/>
            </a:xfrm>
            <a:custGeom>
              <a:rect b="b" l="l" r="r" t="t"/>
              <a:pathLst>
                <a:path extrusionOk="0" h="13948" w="3059">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4" name="Google Shape;15764;p76"/>
          <p:cNvGrpSpPr/>
          <p:nvPr/>
        </p:nvGrpSpPr>
        <p:grpSpPr>
          <a:xfrm>
            <a:off x="1347157" y="2234873"/>
            <a:ext cx="280655" cy="365551"/>
            <a:chOff x="1347157" y="2421723"/>
            <a:chExt cx="280655" cy="365551"/>
          </a:xfrm>
        </p:grpSpPr>
        <p:sp>
          <p:nvSpPr>
            <p:cNvPr id="15765" name="Google Shape;15765;p76"/>
            <p:cNvSpPr/>
            <p:nvPr/>
          </p:nvSpPr>
          <p:spPr>
            <a:xfrm>
              <a:off x="1348546" y="2427357"/>
              <a:ext cx="273607" cy="354520"/>
            </a:xfrm>
            <a:custGeom>
              <a:rect b="b" l="l" r="r" t="t"/>
              <a:pathLst>
                <a:path extrusionOk="0" h="13530" w="10442">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76"/>
            <p:cNvSpPr/>
            <p:nvPr/>
          </p:nvSpPr>
          <p:spPr>
            <a:xfrm>
              <a:off x="1475969" y="2654428"/>
              <a:ext cx="35740" cy="22220"/>
            </a:xfrm>
            <a:custGeom>
              <a:rect b="b" l="l" r="r" t="t"/>
              <a:pathLst>
                <a:path extrusionOk="0" h="848" w="1364">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76"/>
            <p:cNvSpPr/>
            <p:nvPr/>
          </p:nvSpPr>
          <p:spPr>
            <a:xfrm>
              <a:off x="1494205" y="2654428"/>
              <a:ext cx="17503" cy="19652"/>
            </a:xfrm>
            <a:custGeom>
              <a:rect b="b" l="l" r="r" t="t"/>
              <a:pathLst>
                <a:path extrusionOk="0" h="750" w="668">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76"/>
            <p:cNvSpPr/>
            <p:nvPr/>
          </p:nvSpPr>
          <p:spPr>
            <a:xfrm>
              <a:off x="1432708" y="2488514"/>
              <a:ext cx="121265" cy="167722"/>
            </a:xfrm>
            <a:custGeom>
              <a:rect b="b" l="l" r="r" t="t"/>
              <a:pathLst>
                <a:path extrusionOk="0" h="6401" w="4628">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76"/>
            <p:cNvSpPr/>
            <p:nvPr/>
          </p:nvSpPr>
          <p:spPr>
            <a:xfrm>
              <a:off x="1440988" y="2489404"/>
              <a:ext cx="112985" cy="166831"/>
            </a:xfrm>
            <a:custGeom>
              <a:rect b="b" l="l" r="r" t="t"/>
              <a:pathLst>
                <a:path extrusionOk="0" h="6367" w="4312">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76"/>
            <p:cNvSpPr/>
            <p:nvPr/>
          </p:nvSpPr>
          <p:spPr>
            <a:xfrm>
              <a:off x="1466667" y="2613421"/>
              <a:ext cx="54344" cy="21538"/>
            </a:xfrm>
            <a:custGeom>
              <a:rect b="b" l="l" r="r" t="t"/>
              <a:pathLst>
                <a:path extrusionOk="0" h="822" w="2074">
                  <a:moveTo>
                    <a:pt x="0" y="1"/>
                  </a:moveTo>
                  <a:lnTo>
                    <a:pt x="0" y="822"/>
                  </a:lnTo>
                  <a:lnTo>
                    <a:pt x="2074" y="822"/>
                  </a:lnTo>
                  <a:lnTo>
                    <a:pt x="2074"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76"/>
            <p:cNvSpPr/>
            <p:nvPr/>
          </p:nvSpPr>
          <p:spPr>
            <a:xfrm>
              <a:off x="1466667" y="2634933"/>
              <a:ext cx="54344" cy="21303"/>
            </a:xfrm>
            <a:custGeom>
              <a:rect b="b" l="l" r="r" t="t"/>
              <a:pathLst>
                <a:path extrusionOk="0" h="813" w="2074">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76"/>
            <p:cNvSpPr/>
            <p:nvPr/>
          </p:nvSpPr>
          <p:spPr>
            <a:xfrm>
              <a:off x="1486397" y="2613421"/>
              <a:ext cx="34614" cy="21538"/>
            </a:xfrm>
            <a:custGeom>
              <a:rect b="b" l="l" r="r" t="t"/>
              <a:pathLst>
                <a:path extrusionOk="0" h="822" w="1321">
                  <a:moveTo>
                    <a:pt x="1" y="1"/>
                  </a:moveTo>
                  <a:lnTo>
                    <a:pt x="1" y="822"/>
                  </a:lnTo>
                  <a:lnTo>
                    <a:pt x="1321" y="822"/>
                  </a:lnTo>
                  <a:lnTo>
                    <a:pt x="1321"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76"/>
            <p:cNvSpPr/>
            <p:nvPr/>
          </p:nvSpPr>
          <p:spPr>
            <a:xfrm>
              <a:off x="1486397" y="2634933"/>
              <a:ext cx="34614" cy="21303"/>
            </a:xfrm>
            <a:custGeom>
              <a:rect b="b" l="l" r="r" t="t"/>
              <a:pathLst>
                <a:path extrusionOk="0" h="813" w="1321">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76"/>
            <p:cNvSpPr/>
            <p:nvPr/>
          </p:nvSpPr>
          <p:spPr>
            <a:xfrm>
              <a:off x="1372076" y="2659852"/>
              <a:ext cx="138009" cy="127423"/>
            </a:xfrm>
            <a:custGeom>
              <a:rect b="b" l="l" r="r" t="t"/>
              <a:pathLst>
                <a:path extrusionOk="0" h="4863" w="5267">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76"/>
            <p:cNvSpPr/>
            <p:nvPr/>
          </p:nvSpPr>
          <p:spPr>
            <a:xfrm>
              <a:off x="1347157" y="2442004"/>
              <a:ext cx="88040" cy="221306"/>
            </a:xfrm>
            <a:custGeom>
              <a:rect b="b" l="l" r="r" t="t"/>
              <a:pathLst>
                <a:path extrusionOk="0" h="8446" w="336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76"/>
            <p:cNvSpPr/>
            <p:nvPr/>
          </p:nvSpPr>
          <p:spPr>
            <a:xfrm>
              <a:off x="1438289" y="2421723"/>
              <a:ext cx="189523" cy="168901"/>
            </a:xfrm>
            <a:custGeom>
              <a:rect b="b" l="l" r="r" t="t"/>
              <a:pathLst>
                <a:path extrusionOk="0" h="6446" w="7233">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76"/>
            <p:cNvSpPr/>
            <p:nvPr/>
          </p:nvSpPr>
          <p:spPr>
            <a:xfrm>
              <a:off x="1517211" y="2599743"/>
              <a:ext cx="87438" cy="187531"/>
            </a:xfrm>
            <a:custGeom>
              <a:rect b="b" l="l" r="r" t="t"/>
              <a:pathLst>
                <a:path extrusionOk="0" h="7157" w="3337">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76"/>
            <p:cNvSpPr/>
            <p:nvPr/>
          </p:nvSpPr>
          <p:spPr>
            <a:xfrm>
              <a:off x="1406899" y="2577392"/>
              <a:ext cx="28744" cy="18578"/>
            </a:xfrm>
            <a:custGeom>
              <a:rect b="b" l="l" r="r" t="t"/>
              <a:pathLst>
                <a:path extrusionOk="0" h="709" w="1097">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76"/>
            <p:cNvSpPr/>
            <p:nvPr/>
          </p:nvSpPr>
          <p:spPr>
            <a:xfrm>
              <a:off x="1549912" y="2578650"/>
              <a:ext cx="28587" cy="18578"/>
            </a:xfrm>
            <a:custGeom>
              <a:rect b="b" l="l" r="r" t="t"/>
              <a:pathLst>
                <a:path extrusionOk="0" h="709" w="1091">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76"/>
            <p:cNvSpPr/>
            <p:nvPr/>
          </p:nvSpPr>
          <p:spPr>
            <a:xfrm>
              <a:off x="1427022" y="2483116"/>
              <a:ext cx="133738" cy="199008"/>
            </a:xfrm>
            <a:custGeom>
              <a:rect b="b" l="l" r="r" t="t"/>
              <a:pathLst>
                <a:path extrusionOk="0" h="7595" w="5104">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76"/>
            <p:cNvSpPr/>
            <p:nvPr/>
          </p:nvSpPr>
          <p:spPr>
            <a:xfrm>
              <a:off x="1488415" y="2449996"/>
              <a:ext cx="10848" cy="26071"/>
            </a:xfrm>
            <a:custGeom>
              <a:rect b="b" l="l" r="r" t="t"/>
              <a:pathLst>
                <a:path extrusionOk="0" h="995" w="414">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76"/>
            <p:cNvSpPr/>
            <p:nvPr/>
          </p:nvSpPr>
          <p:spPr>
            <a:xfrm>
              <a:off x="1441276" y="2461708"/>
              <a:ext cx="21014" cy="24080"/>
            </a:xfrm>
            <a:custGeom>
              <a:rect b="b" l="l" r="r" t="t"/>
              <a:pathLst>
                <a:path extrusionOk="0" h="919" w="802">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76"/>
            <p:cNvSpPr/>
            <p:nvPr/>
          </p:nvSpPr>
          <p:spPr>
            <a:xfrm>
              <a:off x="1407135" y="2494514"/>
              <a:ext cx="27355" cy="18578"/>
            </a:xfrm>
            <a:custGeom>
              <a:rect b="b" l="l" r="r" t="t"/>
              <a:pathLst>
                <a:path extrusionOk="0" h="709" w="1044">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76"/>
            <p:cNvSpPr/>
            <p:nvPr/>
          </p:nvSpPr>
          <p:spPr>
            <a:xfrm>
              <a:off x="1395474" y="2539739"/>
              <a:ext cx="27801" cy="10822"/>
            </a:xfrm>
            <a:custGeom>
              <a:rect b="b" l="l" r="r" t="t"/>
              <a:pathLst>
                <a:path extrusionOk="0" h="413" w="1061">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76"/>
            <p:cNvSpPr/>
            <p:nvPr/>
          </p:nvSpPr>
          <p:spPr>
            <a:xfrm>
              <a:off x="1561127" y="2541233"/>
              <a:ext cx="27801" cy="10848"/>
            </a:xfrm>
            <a:custGeom>
              <a:rect b="b" l="l" r="r" t="t"/>
              <a:pathLst>
                <a:path extrusionOk="0" h="414" w="1061">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76"/>
            <p:cNvSpPr/>
            <p:nvPr/>
          </p:nvSpPr>
          <p:spPr>
            <a:xfrm>
              <a:off x="1550646" y="2495772"/>
              <a:ext cx="29137" cy="18656"/>
            </a:xfrm>
            <a:custGeom>
              <a:rect b="b" l="l" r="r" t="t"/>
              <a:pathLst>
                <a:path extrusionOk="0" h="712" w="1112">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76"/>
            <p:cNvSpPr/>
            <p:nvPr/>
          </p:nvSpPr>
          <p:spPr>
            <a:xfrm>
              <a:off x="1524155" y="2462416"/>
              <a:ext cx="22010" cy="24159"/>
            </a:xfrm>
            <a:custGeom>
              <a:rect b="b" l="l" r="r" t="t"/>
              <a:pathLst>
                <a:path extrusionOk="0" h="922" w="84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8" name="Google Shape;15788;p76"/>
          <p:cNvGrpSpPr/>
          <p:nvPr/>
        </p:nvGrpSpPr>
        <p:grpSpPr>
          <a:xfrm>
            <a:off x="3507658" y="3645406"/>
            <a:ext cx="395474" cy="312491"/>
            <a:chOff x="3507658" y="3832256"/>
            <a:chExt cx="395474" cy="312491"/>
          </a:xfrm>
        </p:grpSpPr>
        <p:sp>
          <p:nvSpPr>
            <p:cNvPr id="15789" name="Google Shape;15789;p76"/>
            <p:cNvSpPr/>
            <p:nvPr/>
          </p:nvSpPr>
          <p:spPr>
            <a:xfrm>
              <a:off x="3526655" y="3837680"/>
              <a:ext cx="355358" cy="301460"/>
            </a:xfrm>
            <a:custGeom>
              <a:rect b="b" l="l" r="r" t="t"/>
              <a:pathLst>
                <a:path extrusionOk="0" h="11505" w="13562">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76"/>
            <p:cNvSpPr/>
            <p:nvPr/>
          </p:nvSpPr>
          <p:spPr>
            <a:xfrm>
              <a:off x="3526655" y="3918751"/>
              <a:ext cx="331593" cy="220389"/>
            </a:xfrm>
            <a:custGeom>
              <a:rect b="b" l="l" r="r" t="t"/>
              <a:pathLst>
                <a:path extrusionOk="0" h="8411" w="12655">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76"/>
            <p:cNvSpPr/>
            <p:nvPr/>
          </p:nvSpPr>
          <p:spPr>
            <a:xfrm>
              <a:off x="3507658" y="3832256"/>
              <a:ext cx="395474" cy="312491"/>
            </a:xfrm>
            <a:custGeom>
              <a:rect b="b" l="l" r="r" t="t"/>
              <a:pathLst>
                <a:path extrusionOk="0" h="11926" w="15093">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2" name="Google Shape;15792;p76"/>
          <p:cNvGrpSpPr/>
          <p:nvPr/>
        </p:nvGrpSpPr>
        <p:grpSpPr>
          <a:xfrm>
            <a:off x="3962481" y="2714405"/>
            <a:ext cx="365158" cy="365368"/>
            <a:chOff x="3962481" y="2901255"/>
            <a:chExt cx="365158" cy="365368"/>
          </a:xfrm>
        </p:grpSpPr>
        <p:sp>
          <p:nvSpPr>
            <p:cNvPr id="15793" name="Google Shape;15793;p76"/>
            <p:cNvSpPr/>
            <p:nvPr/>
          </p:nvSpPr>
          <p:spPr>
            <a:xfrm>
              <a:off x="4221964" y="3072777"/>
              <a:ext cx="24683" cy="24552"/>
            </a:xfrm>
            <a:custGeom>
              <a:rect b="b" l="l" r="r" t="t"/>
              <a:pathLst>
                <a:path extrusionOk="0" fill="none" h="937" w="942">
                  <a:moveTo>
                    <a:pt x="941" y="936"/>
                  </a:moveTo>
                  <a:lnTo>
                    <a:pt x="1" y="0"/>
                  </a:lnTo>
                </a:path>
              </a:pathLst>
            </a:custGeom>
            <a:noFill/>
            <a:ln cap="rnd" cmpd="sng" w="22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76"/>
            <p:cNvSpPr/>
            <p:nvPr/>
          </p:nvSpPr>
          <p:spPr>
            <a:xfrm>
              <a:off x="3968901" y="2983584"/>
              <a:ext cx="353341" cy="277642"/>
            </a:xfrm>
            <a:custGeom>
              <a:rect b="b" l="l" r="r" t="t"/>
              <a:pathLst>
                <a:path extrusionOk="0" h="10596" w="13485">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76"/>
            <p:cNvSpPr/>
            <p:nvPr/>
          </p:nvSpPr>
          <p:spPr>
            <a:xfrm>
              <a:off x="3991906" y="2982850"/>
              <a:ext cx="332850" cy="278873"/>
            </a:xfrm>
            <a:custGeom>
              <a:rect b="b" l="l" r="r" t="t"/>
              <a:pathLst>
                <a:path extrusionOk="0" h="10643" w="12703">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76"/>
            <p:cNvSpPr/>
            <p:nvPr/>
          </p:nvSpPr>
          <p:spPr>
            <a:xfrm>
              <a:off x="3992535"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76"/>
            <p:cNvSpPr/>
            <p:nvPr/>
          </p:nvSpPr>
          <p:spPr>
            <a:xfrm>
              <a:off x="4252778"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76"/>
            <p:cNvSpPr/>
            <p:nvPr/>
          </p:nvSpPr>
          <p:spPr>
            <a:xfrm>
              <a:off x="4014178" y="3007375"/>
              <a:ext cx="23923" cy="27198"/>
            </a:xfrm>
            <a:custGeom>
              <a:rect b="b" l="l" r="r" t="t"/>
              <a:pathLst>
                <a:path extrusionOk="0" h="1038" w="913">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76"/>
            <p:cNvSpPr/>
            <p:nvPr/>
          </p:nvSpPr>
          <p:spPr>
            <a:xfrm>
              <a:off x="4274553" y="3007375"/>
              <a:ext cx="23792" cy="27198"/>
            </a:xfrm>
            <a:custGeom>
              <a:rect b="b" l="l" r="r" t="t"/>
              <a:pathLst>
                <a:path extrusionOk="0" h="1038" w="908">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76"/>
            <p:cNvSpPr/>
            <p:nvPr/>
          </p:nvSpPr>
          <p:spPr>
            <a:xfrm>
              <a:off x="4117705" y="3067720"/>
              <a:ext cx="135729" cy="132087"/>
            </a:xfrm>
            <a:custGeom>
              <a:rect b="b" l="l" r="r" t="t"/>
              <a:pathLst>
                <a:path extrusionOk="0" h="5041" w="518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76"/>
            <p:cNvSpPr/>
            <p:nvPr/>
          </p:nvSpPr>
          <p:spPr>
            <a:xfrm>
              <a:off x="4122107" y="3067825"/>
              <a:ext cx="125798" cy="114531"/>
            </a:xfrm>
            <a:custGeom>
              <a:rect b="b" l="l" r="r" t="t"/>
              <a:pathLst>
                <a:path extrusionOk="0" h="4371" w="4801">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76"/>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76"/>
            <p:cNvSpPr/>
            <p:nvPr/>
          </p:nvSpPr>
          <p:spPr>
            <a:xfrm>
              <a:off x="3968901" y="3223205"/>
              <a:ext cx="23661" cy="10848"/>
            </a:xfrm>
            <a:custGeom>
              <a:rect b="b" l="l" r="r" t="t"/>
              <a:pathLst>
                <a:path extrusionOk="0" h="414" w="903">
                  <a:moveTo>
                    <a:pt x="0" y="0"/>
                  </a:moveTo>
                  <a:lnTo>
                    <a:pt x="0" y="413"/>
                  </a:lnTo>
                  <a:lnTo>
                    <a:pt x="903" y="413"/>
                  </a:lnTo>
                  <a:lnTo>
                    <a:pt x="903"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76"/>
            <p:cNvSpPr/>
            <p:nvPr/>
          </p:nvSpPr>
          <p:spPr>
            <a:xfrm>
              <a:off x="3968901" y="3047491"/>
              <a:ext cx="23661" cy="10979"/>
            </a:xfrm>
            <a:custGeom>
              <a:rect b="b" l="l" r="r" t="t"/>
              <a:pathLst>
                <a:path extrusionOk="0" h="419" w="903">
                  <a:moveTo>
                    <a:pt x="0" y="1"/>
                  </a:moveTo>
                  <a:lnTo>
                    <a:pt x="0" y="418"/>
                  </a:lnTo>
                  <a:lnTo>
                    <a:pt x="903" y="418"/>
                  </a:lnTo>
                  <a:lnTo>
                    <a:pt x="90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76"/>
            <p:cNvSpPr/>
            <p:nvPr/>
          </p:nvSpPr>
          <p:spPr>
            <a:xfrm>
              <a:off x="4127373" y="3083965"/>
              <a:ext cx="107954" cy="106828"/>
            </a:xfrm>
            <a:custGeom>
              <a:rect b="b" l="l" r="r" t="t"/>
              <a:pathLst>
                <a:path extrusionOk="0" h="4077" w="412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76"/>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76"/>
            <p:cNvSpPr/>
            <p:nvPr/>
          </p:nvSpPr>
          <p:spPr>
            <a:xfrm>
              <a:off x="3962481" y="3223205"/>
              <a:ext cx="364791" cy="10848"/>
            </a:xfrm>
            <a:custGeom>
              <a:rect b="b" l="l" r="r" t="t"/>
              <a:pathLst>
                <a:path extrusionOk="0" h="414" w="13922">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76"/>
            <p:cNvSpPr/>
            <p:nvPr/>
          </p:nvSpPr>
          <p:spPr>
            <a:xfrm>
              <a:off x="4109713" y="3062322"/>
              <a:ext cx="155040" cy="145162"/>
            </a:xfrm>
            <a:custGeom>
              <a:rect b="b" l="l" r="r" t="t"/>
              <a:pathLst>
                <a:path extrusionOk="0" h="5540" w="5917">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76"/>
            <p:cNvSpPr/>
            <p:nvPr/>
          </p:nvSpPr>
          <p:spPr>
            <a:xfrm>
              <a:off x="3987138" y="3001951"/>
              <a:ext cx="56388" cy="38020"/>
            </a:xfrm>
            <a:custGeom>
              <a:rect b="b" l="l" r="r" t="t"/>
              <a:pathLst>
                <a:path extrusionOk="0" h="1451" w="2152">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76"/>
            <p:cNvSpPr/>
            <p:nvPr/>
          </p:nvSpPr>
          <p:spPr>
            <a:xfrm>
              <a:off x="4247381" y="3001951"/>
              <a:ext cx="56362" cy="38020"/>
            </a:xfrm>
            <a:custGeom>
              <a:rect b="b" l="l" r="r" t="t"/>
              <a:pathLst>
                <a:path extrusionOk="0" h="1451" w="2151">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76"/>
            <p:cNvSpPr/>
            <p:nvPr/>
          </p:nvSpPr>
          <p:spPr>
            <a:xfrm>
              <a:off x="3963372" y="2901255"/>
              <a:ext cx="364267" cy="365368"/>
            </a:xfrm>
            <a:custGeom>
              <a:rect b="b" l="l" r="r" t="t"/>
              <a:pathLst>
                <a:path extrusionOk="0" h="13944" w="13902">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2" name="Google Shape;15812;p76"/>
          <p:cNvGrpSpPr/>
          <p:nvPr/>
        </p:nvGrpSpPr>
        <p:grpSpPr>
          <a:xfrm>
            <a:off x="3520995" y="2738878"/>
            <a:ext cx="365551" cy="316238"/>
            <a:chOff x="3520995" y="2925728"/>
            <a:chExt cx="365551" cy="316238"/>
          </a:xfrm>
        </p:grpSpPr>
        <p:sp>
          <p:nvSpPr>
            <p:cNvPr id="15813" name="Google Shape;15813;p76"/>
            <p:cNvSpPr/>
            <p:nvPr/>
          </p:nvSpPr>
          <p:spPr>
            <a:xfrm>
              <a:off x="3526524" y="2931152"/>
              <a:ext cx="354598" cy="152708"/>
            </a:xfrm>
            <a:custGeom>
              <a:rect b="b" l="l" r="r" t="t"/>
              <a:pathLst>
                <a:path extrusionOk="0" h="5828" w="13533">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76"/>
            <p:cNvSpPr/>
            <p:nvPr/>
          </p:nvSpPr>
          <p:spPr>
            <a:xfrm>
              <a:off x="3544656" y="2931152"/>
              <a:ext cx="336466" cy="134602"/>
            </a:xfrm>
            <a:custGeom>
              <a:rect b="b" l="l" r="r" t="t"/>
              <a:pathLst>
                <a:path extrusionOk="0" h="5137" w="12841">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76"/>
            <p:cNvSpPr/>
            <p:nvPr/>
          </p:nvSpPr>
          <p:spPr>
            <a:xfrm>
              <a:off x="3526524" y="3083834"/>
              <a:ext cx="354598" cy="152734"/>
            </a:xfrm>
            <a:custGeom>
              <a:rect b="b" l="l" r="r" t="t"/>
              <a:pathLst>
                <a:path extrusionOk="0" h="5829" w="13533">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76"/>
            <p:cNvSpPr/>
            <p:nvPr/>
          </p:nvSpPr>
          <p:spPr>
            <a:xfrm>
              <a:off x="3545285" y="3101835"/>
              <a:ext cx="335837" cy="134733"/>
            </a:xfrm>
            <a:custGeom>
              <a:rect b="b" l="l" r="r" t="t"/>
              <a:pathLst>
                <a:path extrusionOk="0" h="5142" w="12817">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76"/>
            <p:cNvSpPr/>
            <p:nvPr/>
          </p:nvSpPr>
          <p:spPr>
            <a:xfrm>
              <a:off x="3551940" y="3105740"/>
              <a:ext cx="43182" cy="42893"/>
            </a:xfrm>
            <a:custGeom>
              <a:rect b="b" l="l" r="r" t="t"/>
              <a:pathLst>
                <a:path extrusionOk="0" h="1637" w="1648">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76"/>
            <p:cNvSpPr/>
            <p:nvPr/>
          </p:nvSpPr>
          <p:spPr>
            <a:xfrm>
              <a:off x="3551940" y="3171770"/>
              <a:ext cx="43182" cy="42920"/>
            </a:xfrm>
            <a:custGeom>
              <a:rect b="b" l="l" r="r" t="t"/>
              <a:pathLst>
                <a:path extrusionOk="0" h="1638" w="1648">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76"/>
            <p:cNvSpPr/>
            <p:nvPr/>
          </p:nvSpPr>
          <p:spPr>
            <a:xfrm>
              <a:off x="3617106"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76"/>
            <p:cNvSpPr/>
            <p:nvPr/>
          </p:nvSpPr>
          <p:spPr>
            <a:xfrm>
              <a:off x="3617106" y="3171770"/>
              <a:ext cx="43156" cy="42920"/>
            </a:xfrm>
            <a:custGeom>
              <a:rect b="b" l="l" r="r" t="t"/>
              <a:pathLst>
                <a:path extrusionOk="0" h="1638" w="1647">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76"/>
            <p:cNvSpPr/>
            <p:nvPr/>
          </p:nvSpPr>
          <p:spPr>
            <a:xfrm>
              <a:off x="3682245" y="3171770"/>
              <a:ext cx="43051" cy="42920"/>
            </a:xfrm>
            <a:custGeom>
              <a:rect b="b" l="l" r="r" t="t"/>
              <a:pathLst>
                <a:path extrusionOk="0" h="1638" w="1643">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76"/>
            <p:cNvSpPr/>
            <p:nvPr/>
          </p:nvSpPr>
          <p:spPr>
            <a:xfrm>
              <a:off x="3747280"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76"/>
            <p:cNvSpPr/>
            <p:nvPr/>
          </p:nvSpPr>
          <p:spPr>
            <a:xfrm>
              <a:off x="3747280" y="3171770"/>
              <a:ext cx="43156" cy="42920"/>
            </a:xfrm>
            <a:custGeom>
              <a:rect b="b" l="l" r="r" t="t"/>
              <a:pathLst>
                <a:path extrusionOk="0" h="1638" w="1647">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76"/>
            <p:cNvSpPr/>
            <p:nvPr/>
          </p:nvSpPr>
          <p:spPr>
            <a:xfrm>
              <a:off x="3812419" y="3105740"/>
              <a:ext cx="43182" cy="42893"/>
            </a:xfrm>
            <a:custGeom>
              <a:rect b="b" l="l" r="r" t="t"/>
              <a:pathLst>
                <a:path extrusionOk="0" h="1637" w="1648">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76"/>
            <p:cNvSpPr/>
            <p:nvPr/>
          </p:nvSpPr>
          <p:spPr>
            <a:xfrm>
              <a:off x="3812419" y="3171770"/>
              <a:ext cx="43182" cy="42920"/>
            </a:xfrm>
            <a:custGeom>
              <a:rect b="b" l="l" r="r" t="t"/>
              <a:pathLst>
                <a:path extrusionOk="0" h="1638" w="1648">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76"/>
            <p:cNvSpPr/>
            <p:nvPr/>
          </p:nvSpPr>
          <p:spPr>
            <a:xfrm>
              <a:off x="3559722" y="3113234"/>
              <a:ext cx="40011" cy="35400"/>
            </a:xfrm>
            <a:custGeom>
              <a:rect b="b" l="l" r="r" t="t"/>
              <a:pathLst>
                <a:path extrusionOk="0" h="1351" w="1527">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76"/>
            <p:cNvSpPr/>
            <p:nvPr/>
          </p:nvSpPr>
          <p:spPr>
            <a:xfrm>
              <a:off x="3559775" y="3179395"/>
              <a:ext cx="39933" cy="35295"/>
            </a:xfrm>
            <a:custGeom>
              <a:rect b="b" l="l" r="r" t="t"/>
              <a:pathLst>
                <a:path extrusionOk="0" h="1347" w="1524">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76"/>
            <p:cNvSpPr/>
            <p:nvPr/>
          </p:nvSpPr>
          <p:spPr>
            <a:xfrm>
              <a:off x="3624757" y="3113234"/>
              <a:ext cx="40011" cy="35400"/>
            </a:xfrm>
            <a:custGeom>
              <a:rect b="b" l="l" r="r" t="t"/>
              <a:pathLst>
                <a:path extrusionOk="0" h="1351"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76"/>
            <p:cNvSpPr/>
            <p:nvPr/>
          </p:nvSpPr>
          <p:spPr>
            <a:xfrm>
              <a:off x="3624757" y="3179264"/>
              <a:ext cx="40011" cy="35426"/>
            </a:xfrm>
            <a:custGeom>
              <a:rect b="b" l="l" r="r" t="t"/>
              <a:pathLst>
                <a:path extrusionOk="0" h="1352"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76"/>
            <p:cNvSpPr/>
            <p:nvPr/>
          </p:nvSpPr>
          <p:spPr>
            <a:xfrm>
              <a:off x="3689949" y="3179395"/>
              <a:ext cx="39933" cy="35295"/>
            </a:xfrm>
            <a:custGeom>
              <a:rect b="b" l="l" r="r" t="t"/>
              <a:pathLst>
                <a:path extrusionOk="0" h="1347" w="1524">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76"/>
            <p:cNvSpPr/>
            <p:nvPr/>
          </p:nvSpPr>
          <p:spPr>
            <a:xfrm>
              <a:off x="3754931" y="3113234"/>
              <a:ext cx="40011" cy="35400"/>
            </a:xfrm>
            <a:custGeom>
              <a:rect b="b" l="l" r="r" t="t"/>
              <a:pathLst>
                <a:path extrusionOk="0" h="1351"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76"/>
            <p:cNvSpPr/>
            <p:nvPr/>
          </p:nvSpPr>
          <p:spPr>
            <a:xfrm>
              <a:off x="3754931" y="3179264"/>
              <a:ext cx="40011" cy="35426"/>
            </a:xfrm>
            <a:custGeom>
              <a:rect b="b" l="l" r="r" t="t"/>
              <a:pathLst>
                <a:path extrusionOk="0" h="1352"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76"/>
            <p:cNvSpPr/>
            <p:nvPr/>
          </p:nvSpPr>
          <p:spPr>
            <a:xfrm>
              <a:off x="3820097" y="3113234"/>
              <a:ext cx="39985" cy="35400"/>
            </a:xfrm>
            <a:custGeom>
              <a:rect b="b" l="l" r="r" t="t"/>
              <a:pathLst>
                <a:path extrusionOk="0" h="1351" w="1526">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76"/>
            <p:cNvSpPr/>
            <p:nvPr/>
          </p:nvSpPr>
          <p:spPr>
            <a:xfrm>
              <a:off x="3820123" y="3179395"/>
              <a:ext cx="39933" cy="35295"/>
            </a:xfrm>
            <a:custGeom>
              <a:rect b="b" l="l" r="r" t="t"/>
              <a:pathLst>
                <a:path extrusionOk="0" h="1347" w="1524">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76"/>
            <p:cNvSpPr/>
            <p:nvPr/>
          </p:nvSpPr>
          <p:spPr>
            <a:xfrm>
              <a:off x="3548298" y="2952900"/>
              <a:ext cx="98259" cy="63803"/>
            </a:xfrm>
            <a:custGeom>
              <a:rect b="b" l="l" r="r" t="t"/>
              <a:pathLst>
                <a:path extrusionOk="0" h="2435" w="375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76"/>
            <p:cNvSpPr/>
            <p:nvPr/>
          </p:nvSpPr>
          <p:spPr>
            <a:xfrm>
              <a:off x="3565906" y="2952900"/>
              <a:ext cx="80651" cy="63803"/>
            </a:xfrm>
            <a:custGeom>
              <a:rect b="b" l="l" r="r" t="t"/>
              <a:pathLst>
                <a:path extrusionOk="0" h="2435" w="3078">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76"/>
            <p:cNvSpPr/>
            <p:nvPr/>
          </p:nvSpPr>
          <p:spPr>
            <a:xfrm>
              <a:off x="3632565" y="2998309"/>
              <a:ext cx="84424" cy="63803"/>
            </a:xfrm>
            <a:custGeom>
              <a:rect b="b" l="l" r="r" t="t"/>
              <a:pathLst>
                <a:path extrusionOk="0" h="2435" w="3222">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76"/>
            <p:cNvSpPr/>
            <p:nvPr/>
          </p:nvSpPr>
          <p:spPr>
            <a:xfrm>
              <a:off x="3655702" y="2998309"/>
              <a:ext cx="61288" cy="61917"/>
            </a:xfrm>
            <a:custGeom>
              <a:rect b="b" l="l" r="r" t="t"/>
              <a:pathLst>
                <a:path extrusionOk="0" h="2363" w="2339">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76"/>
            <p:cNvSpPr/>
            <p:nvPr/>
          </p:nvSpPr>
          <p:spPr>
            <a:xfrm>
              <a:off x="3715706" y="2963696"/>
              <a:ext cx="121946" cy="138402"/>
            </a:xfrm>
            <a:custGeom>
              <a:rect b="b" l="l" r="r" t="t"/>
              <a:pathLst>
                <a:path extrusionOk="0" h="5282" w="4654">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76"/>
            <p:cNvSpPr/>
            <p:nvPr/>
          </p:nvSpPr>
          <p:spPr>
            <a:xfrm>
              <a:off x="3734572" y="3035281"/>
              <a:ext cx="45697" cy="43549"/>
            </a:xfrm>
            <a:custGeom>
              <a:rect b="b" l="l" r="r" t="t"/>
              <a:pathLst>
                <a:path extrusionOk="0" h="1662" w="1744">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76"/>
            <p:cNvSpPr/>
            <p:nvPr/>
          </p:nvSpPr>
          <p:spPr>
            <a:xfrm>
              <a:off x="3635710" y="3073799"/>
              <a:ext cx="114374" cy="79184"/>
            </a:xfrm>
            <a:custGeom>
              <a:rect b="b" l="l" r="r" t="t"/>
              <a:pathLst>
                <a:path extrusionOk="0" h="3022" w="4365">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76"/>
            <p:cNvSpPr/>
            <p:nvPr/>
          </p:nvSpPr>
          <p:spPr>
            <a:xfrm>
              <a:off x="3656855" y="3073799"/>
              <a:ext cx="89324" cy="56755"/>
            </a:xfrm>
            <a:custGeom>
              <a:rect b="b" l="l" r="r" t="t"/>
              <a:pathLst>
                <a:path extrusionOk="0" h="2166" w="3409">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76"/>
            <p:cNvSpPr/>
            <p:nvPr/>
          </p:nvSpPr>
          <p:spPr>
            <a:xfrm>
              <a:off x="3520995" y="2925728"/>
              <a:ext cx="365551" cy="316238"/>
            </a:xfrm>
            <a:custGeom>
              <a:rect b="b" l="l" r="r" t="t"/>
              <a:pathLst>
                <a:path extrusionOk="0" h="12069" w="13951">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76"/>
            <p:cNvSpPr/>
            <p:nvPr/>
          </p:nvSpPr>
          <p:spPr>
            <a:xfrm>
              <a:off x="3544892" y="3100316"/>
              <a:ext cx="60161" cy="53872"/>
            </a:xfrm>
            <a:custGeom>
              <a:rect b="b" l="l" r="r" t="t"/>
              <a:pathLst>
                <a:path extrusionOk="0" h="2056" w="2296">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76"/>
            <p:cNvSpPr/>
            <p:nvPr/>
          </p:nvSpPr>
          <p:spPr>
            <a:xfrm>
              <a:off x="3544892" y="3166346"/>
              <a:ext cx="60161" cy="53872"/>
            </a:xfrm>
            <a:custGeom>
              <a:rect b="b" l="l" r="r" t="t"/>
              <a:pathLst>
                <a:path extrusionOk="0" h="2056" w="2296">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76"/>
            <p:cNvSpPr/>
            <p:nvPr/>
          </p:nvSpPr>
          <p:spPr>
            <a:xfrm>
              <a:off x="3610057" y="3166346"/>
              <a:ext cx="60030" cy="53872"/>
            </a:xfrm>
            <a:custGeom>
              <a:rect b="b" l="l" r="r" t="t"/>
              <a:pathLst>
                <a:path extrusionOk="0" h="2056" w="2291">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76"/>
            <p:cNvSpPr/>
            <p:nvPr/>
          </p:nvSpPr>
          <p:spPr>
            <a:xfrm>
              <a:off x="3675092" y="3166346"/>
              <a:ext cx="60135" cy="53872"/>
            </a:xfrm>
            <a:custGeom>
              <a:rect b="b" l="l" r="r" t="t"/>
              <a:pathLst>
                <a:path extrusionOk="0" h="2056" w="2295">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76"/>
            <p:cNvSpPr/>
            <p:nvPr/>
          </p:nvSpPr>
          <p:spPr>
            <a:xfrm>
              <a:off x="3740100" y="3166346"/>
              <a:ext cx="60161" cy="53872"/>
            </a:xfrm>
            <a:custGeom>
              <a:rect b="b" l="l" r="r" t="t"/>
              <a:pathLst>
                <a:path extrusionOk="0" h="2056" w="2296">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76"/>
            <p:cNvSpPr/>
            <p:nvPr/>
          </p:nvSpPr>
          <p:spPr>
            <a:xfrm>
              <a:off x="3805397" y="3100316"/>
              <a:ext cx="60004" cy="53872"/>
            </a:xfrm>
            <a:custGeom>
              <a:rect b="b" l="l" r="r" t="t"/>
              <a:pathLst>
                <a:path extrusionOk="0" h="2056" w="229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76"/>
            <p:cNvSpPr/>
            <p:nvPr/>
          </p:nvSpPr>
          <p:spPr>
            <a:xfrm>
              <a:off x="3805397" y="3166346"/>
              <a:ext cx="60004" cy="53872"/>
            </a:xfrm>
            <a:custGeom>
              <a:rect b="b" l="l" r="r" t="t"/>
              <a:pathLst>
                <a:path extrusionOk="0" h="2056" w="229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76"/>
            <p:cNvSpPr/>
            <p:nvPr/>
          </p:nvSpPr>
          <p:spPr>
            <a:xfrm>
              <a:off x="3542900" y="2947503"/>
              <a:ext cx="108950" cy="74599"/>
            </a:xfrm>
            <a:custGeom>
              <a:rect b="b" l="l" r="r" t="t"/>
              <a:pathLst>
                <a:path extrusionOk="0" h="2847" w="4158">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76"/>
            <p:cNvSpPr/>
            <p:nvPr/>
          </p:nvSpPr>
          <p:spPr>
            <a:xfrm>
              <a:off x="3627037" y="2992781"/>
              <a:ext cx="95325" cy="74730"/>
            </a:xfrm>
            <a:custGeom>
              <a:rect b="b" l="l" r="r" t="t"/>
              <a:pathLst>
                <a:path extrusionOk="0" h="2852" w="3638">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3" name="Google Shape;15853;p76"/>
          <p:cNvGrpSpPr/>
          <p:nvPr/>
        </p:nvGrpSpPr>
        <p:grpSpPr>
          <a:xfrm>
            <a:off x="894378" y="2235188"/>
            <a:ext cx="284926" cy="365237"/>
            <a:chOff x="894378" y="2422038"/>
            <a:chExt cx="284926" cy="365237"/>
          </a:xfrm>
        </p:grpSpPr>
        <p:sp>
          <p:nvSpPr>
            <p:cNvPr id="15854" name="Google Shape;15854;p76"/>
            <p:cNvSpPr/>
            <p:nvPr/>
          </p:nvSpPr>
          <p:spPr>
            <a:xfrm>
              <a:off x="1017739" y="2427278"/>
              <a:ext cx="38282" cy="90844"/>
            </a:xfrm>
            <a:custGeom>
              <a:rect b="b" l="l" r="r" t="t"/>
              <a:pathLst>
                <a:path extrusionOk="0" h="3467" w="1461">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76"/>
            <p:cNvSpPr/>
            <p:nvPr/>
          </p:nvSpPr>
          <p:spPr>
            <a:xfrm>
              <a:off x="1038885" y="2430423"/>
              <a:ext cx="17136" cy="84424"/>
            </a:xfrm>
            <a:custGeom>
              <a:rect b="b" l="l" r="r" t="t"/>
              <a:pathLst>
                <a:path extrusionOk="0" h="3222" w="654">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76"/>
            <p:cNvSpPr/>
            <p:nvPr/>
          </p:nvSpPr>
          <p:spPr>
            <a:xfrm>
              <a:off x="909968" y="2483116"/>
              <a:ext cx="133711" cy="278375"/>
            </a:xfrm>
            <a:custGeom>
              <a:rect b="b" l="l" r="r" t="t"/>
              <a:pathLst>
                <a:path extrusionOk="0" h="10624" w="5103">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76"/>
            <p:cNvSpPr/>
            <p:nvPr/>
          </p:nvSpPr>
          <p:spPr>
            <a:xfrm>
              <a:off x="924668" y="2686500"/>
              <a:ext cx="38151" cy="38020"/>
            </a:xfrm>
            <a:custGeom>
              <a:rect b="b" l="l" r="r" t="t"/>
              <a:pathLst>
                <a:path extrusionOk="0" h="1451" w="1456">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76"/>
            <p:cNvSpPr/>
            <p:nvPr/>
          </p:nvSpPr>
          <p:spPr>
            <a:xfrm>
              <a:off x="1029819" y="2483116"/>
              <a:ext cx="133738" cy="278375"/>
            </a:xfrm>
            <a:custGeom>
              <a:rect b="b" l="l" r="r" t="t"/>
              <a:pathLst>
                <a:path extrusionOk="0" h="10624" w="5104">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76"/>
            <p:cNvSpPr/>
            <p:nvPr/>
          </p:nvSpPr>
          <p:spPr>
            <a:xfrm>
              <a:off x="1110837" y="2686631"/>
              <a:ext cx="37994" cy="38020"/>
            </a:xfrm>
            <a:custGeom>
              <a:rect b="b" l="l" r="r" t="t"/>
              <a:pathLst>
                <a:path extrusionOk="0" h="1451" w="145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76"/>
            <p:cNvSpPr/>
            <p:nvPr/>
          </p:nvSpPr>
          <p:spPr>
            <a:xfrm>
              <a:off x="994236" y="2473264"/>
              <a:ext cx="85918" cy="75437"/>
            </a:xfrm>
            <a:custGeom>
              <a:rect b="b" l="l" r="r" t="t"/>
              <a:pathLst>
                <a:path extrusionOk="0" h="2879" w="3279">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76"/>
            <p:cNvSpPr/>
            <p:nvPr/>
          </p:nvSpPr>
          <p:spPr>
            <a:xfrm>
              <a:off x="1016377" y="2473054"/>
              <a:ext cx="61261" cy="71349"/>
            </a:xfrm>
            <a:custGeom>
              <a:rect b="b" l="l" r="r" t="t"/>
              <a:pathLst>
                <a:path extrusionOk="0" h="2723" w="2338">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76"/>
            <p:cNvSpPr/>
            <p:nvPr/>
          </p:nvSpPr>
          <p:spPr>
            <a:xfrm>
              <a:off x="1024919" y="2499099"/>
              <a:ext cx="23792" cy="23687"/>
            </a:xfrm>
            <a:custGeom>
              <a:rect b="b" l="l" r="r" t="t"/>
              <a:pathLst>
                <a:path extrusionOk="0" h="904" w="908">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76"/>
            <p:cNvSpPr/>
            <p:nvPr/>
          </p:nvSpPr>
          <p:spPr>
            <a:xfrm>
              <a:off x="894378" y="2422038"/>
              <a:ext cx="284926" cy="365237"/>
            </a:xfrm>
            <a:custGeom>
              <a:rect b="b" l="l" r="r" t="t"/>
              <a:pathLst>
                <a:path extrusionOk="0" h="13939" w="10874">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76"/>
            <p:cNvSpPr/>
            <p:nvPr/>
          </p:nvSpPr>
          <p:spPr>
            <a:xfrm>
              <a:off x="1014490" y="2493885"/>
              <a:ext cx="39644" cy="34430"/>
            </a:xfrm>
            <a:custGeom>
              <a:rect b="b" l="l" r="r" t="t"/>
              <a:pathLst>
                <a:path extrusionOk="0" h="1314" w="1513">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76"/>
            <p:cNvSpPr/>
            <p:nvPr/>
          </p:nvSpPr>
          <p:spPr>
            <a:xfrm>
              <a:off x="936485" y="2697950"/>
              <a:ext cx="16403" cy="16377"/>
            </a:xfrm>
            <a:custGeom>
              <a:rect b="b" l="l" r="r" t="t"/>
              <a:pathLst>
                <a:path extrusionOk="0" h="625" w="626">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76"/>
            <p:cNvSpPr/>
            <p:nvPr/>
          </p:nvSpPr>
          <p:spPr>
            <a:xfrm>
              <a:off x="1121134" y="2697819"/>
              <a:ext cx="16377" cy="16377"/>
            </a:xfrm>
            <a:custGeom>
              <a:rect b="b" l="l" r="r" t="t"/>
              <a:pathLst>
                <a:path extrusionOk="0" h="625" w="625">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7" name="Google Shape;15867;p76"/>
          <p:cNvGrpSpPr/>
          <p:nvPr/>
        </p:nvGrpSpPr>
        <p:grpSpPr>
          <a:xfrm>
            <a:off x="3077518" y="2741787"/>
            <a:ext cx="376844" cy="310369"/>
            <a:chOff x="3077518" y="2928637"/>
            <a:chExt cx="376844" cy="310369"/>
          </a:xfrm>
        </p:grpSpPr>
        <p:sp>
          <p:nvSpPr>
            <p:cNvPr id="15868" name="Google Shape;15868;p76"/>
            <p:cNvSpPr/>
            <p:nvPr/>
          </p:nvSpPr>
          <p:spPr>
            <a:xfrm>
              <a:off x="3077518" y="3029254"/>
              <a:ext cx="75489" cy="10979"/>
            </a:xfrm>
            <a:custGeom>
              <a:rect b="b" l="l" r="r" t="t"/>
              <a:pathLst>
                <a:path extrusionOk="0" h="419" w="2881">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76"/>
            <p:cNvSpPr/>
            <p:nvPr/>
          </p:nvSpPr>
          <p:spPr>
            <a:xfrm>
              <a:off x="3291461" y="3042199"/>
              <a:ext cx="65166" cy="52353"/>
            </a:xfrm>
            <a:custGeom>
              <a:rect b="b" l="l" r="r" t="t"/>
              <a:pathLst>
                <a:path extrusionOk="0" h="1998" w="2487">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76"/>
            <p:cNvSpPr/>
            <p:nvPr/>
          </p:nvSpPr>
          <p:spPr>
            <a:xfrm>
              <a:off x="3310196" y="3042199"/>
              <a:ext cx="46431" cy="33487"/>
            </a:xfrm>
            <a:custGeom>
              <a:rect b="b" l="l" r="r" t="t"/>
              <a:pathLst>
                <a:path extrusionOk="0" h="1278" w="1772">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76"/>
            <p:cNvSpPr/>
            <p:nvPr/>
          </p:nvSpPr>
          <p:spPr>
            <a:xfrm>
              <a:off x="3167576" y="2934139"/>
              <a:ext cx="94984" cy="99465"/>
            </a:xfrm>
            <a:custGeom>
              <a:rect b="b" l="l" r="r" t="t"/>
              <a:pathLst>
                <a:path extrusionOk="0" h="3796" w="3625">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76"/>
            <p:cNvSpPr/>
            <p:nvPr/>
          </p:nvSpPr>
          <p:spPr>
            <a:xfrm>
              <a:off x="3189691" y="2939694"/>
              <a:ext cx="73000" cy="88957"/>
            </a:xfrm>
            <a:custGeom>
              <a:rect b="b" l="l" r="r" t="t"/>
              <a:pathLst>
                <a:path extrusionOk="0" h="3395" w="2786">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76"/>
            <p:cNvSpPr/>
            <p:nvPr/>
          </p:nvSpPr>
          <p:spPr>
            <a:xfrm>
              <a:off x="3116612" y="3012406"/>
              <a:ext cx="322789" cy="44911"/>
            </a:xfrm>
            <a:custGeom>
              <a:rect b="b" l="l" r="r" t="t"/>
              <a:pathLst>
                <a:path extrusionOk="0" h="1714" w="12319">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76"/>
            <p:cNvSpPr/>
            <p:nvPr/>
          </p:nvSpPr>
          <p:spPr>
            <a:xfrm>
              <a:off x="3116612" y="3022075"/>
              <a:ext cx="322789" cy="35242"/>
            </a:xfrm>
            <a:custGeom>
              <a:rect b="b" l="l" r="r" t="t"/>
              <a:pathLst>
                <a:path extrusionOk="0" h="1345" w="12319">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76"/>
            <p:cNvSpPr/>
            <p:nvPr/>
          </p:nvSpPr>
          <p:spPr>
            <a:xfrm>
              <a:off x="3116612" y="3012275"/>
              <a:ext cx="45828" cy="45042"/>
            </a:xfrm>
            <a:custGeom>
              <a:rect b="b" l="l" r="r" t="t"/>
              <a:pathLst>
                <a:path extrusionOk="0" h="1719" w="1749">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76"/>
            <p:cNvSpPr/>
            <p:nvPr/>
          </p:nvSpPr>
          <p:spPr>
            <a:xfrm>
              <a:off x="3116743" y="3022835"/>
              <a:ext cx="45697" cy="34482"/>
            </a:xfrm>
            <a:custGeom>
              <a:rect b="b" l="l" r="r" t="t"/>
              <a:pathLst>
                <a:path extrusionOk="0" h="1316" w="1744">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76"/>
            <p:cNvSpPr/>
            <p:nvPr/>
          </p:nvSpPr>
          <p:spPr>
            <a:xfrm>
              <a:off x="3398000" y="3012275"/>
              <a:ext cx="41400" cy="45042"/>
            </a:xfrm>
            <a:custGeom>
              <a:rect b="b" l="l" r="r" t="t"/>
              <a:pathLst>
                <a:path extrusionOk="0" h="1719" w="158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76"/>
            <p:cNvSpPr/>
            <p:nvPr/>
          </p:nvSpPr>
          <p:spPr>
            <a:xfrm>
              <a:off x="3398000" y="3022075"/>
              <a:ext cx="41400" cy="35242"/>
            </a:xfrm>
            <a:custGeom>
              <a:rect b="b" l="l" r="r" t="t"/>
              <a:pathLst>
                <a:path extrusionOk="0" h="1345" w="158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76"/>
            <p:cNvSpPr/>
            <p:nvPr/>
          </p:nvSpPr>
          <p:spPr>
            <a:xfrm>
              <a:off x="3077518" y="2928637"/>
              <a:ext cx="226783" cy="134104"/>
            </a:xfrm>
            <a:custGeom>
              <a:rect b="b" l="l" r="r" t="t"/>
              <a:pathLst>
                <a:path extrusionOk="0" h="5118" w="8655">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76"/>
            <p:cNvSpPr/>
            <p:nvPr/>
          </p:nvSpPr>
          <p:spPr>
            <a:xfrm>
              <a:off x="3258996" y="3006878"/>
              <a:ext cx="195366" cy="232128"/>
            </a:xfrm>
            <a:custGeom>
              <a:rect b="b" l="l" r="r" t="t"/>
              <a:pathLst>
                <a:path extrusionOk="0" h="8859" w="7456">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1" name="Google Shape;15881;p76"/>
          <p:cNvGrpSpPr/>
          <p:nvPr/>
        </p:nvGrpSpPr>
        <p:grpSpPr>
          <a:xfrm>
            <a:off x="2637656" y="2714248"/>
            <a:ext cx="365289" cy="365525"/>
            <a:chOff x="2637656" y="2901098"/>
            <a:chExt cx="365289" cy="365525"/>
          </a:xfrm>
        </p:grpSpPr>
        <p:sp>
          <p:nvSpPr>
            <p:cNvPr id="15882" name="Google Shape;15882;p76"/>
            <p:cNvSpPr/>
            <p:nvPr/>
          </p:nvSpPr>
          <p:spPr>
            <a:xfrm>
              <a:off x="2696769" y="2959058"/>
              <a:ext cx="300778" cy="302167"/>
            </a:xfrm>
            <a:custGeom>
              <a:rect b="b" l="l" r="r" t="t"/>
              <a:pathLst>
                <a:path extrusionOk="0" h="11532" w="11479">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76"/>
            <p:cNvSpPr/>
            <p:nvPr/>
          </p:nvSpPr>
          <p:spPr>
            <a:xfrm>
              <a:off x="2696769" y="3126230"/>
              <a:ext cx="58510" cy="55366"/>
            </a:xfrm>
            <a:custGeom>
              <a:rect b="b" l="l" r="r" t="t"/>
              <a:pathLst>
                <a:path extrusionOk="0" h="2113" w="2233">
                  <a:moveTo>
                    <a:pt x="1" y="0"/>
                  </a:moveTo>
                  <a:lnTo>
                    <a:pt x="1" y="2113"/>
                  </a:lnTo>
                  <a:lnTo>
                    <a:pt x="2233" y="2113"/>
                  </a:lnTo>
                  <a:lnTo>
                    <a:pt x="223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76"/>
            <p:cNvSpPr/>
            <p:nvPr/>
          </p:nvSpPr>
          <p:spPr>
            <a:xfrm>
              <a:off x="2859775" y="2959058"/>
              <a:ext cx="25574" cy="58536"/>
            </a:xfrm>
            <a:custGeom>
              <a:rect b="b" l="l" r="r" t="t"/>
              <a:pathLst>
                <a:path extrusionOk="0" h="2234" w="976">
                  <a:moveTo>
                    <a:pt x="1" y="1"/>
                  </a:moveTo>
                  <a:lnTo>
                    <a:pt x="1" y="2233"/>
                  </a:lnTo>
                  <a:lnTo>
                    <a:pt x="975" y="2233"/>
                  </a:lnTo>
                  <a:lnTo>
                    <a:pt x="97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76"/>
            <p:cNvSpPr/>
            <p:nvPr/>
          </p:nvSpPr>
          <p:spPr>
            <a:xfrm>
              <a:off x="2642949" y="2906627"/>
              <a:ext cx="300883" cy="302010"/>
            </a:xfrm>
            <a:custGeom>
              <a:rect b="b" l="l" r="r" t="t"/>
              <a:pathLst>
                <a:path extrusionOk="0" h="11526" w="11483">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76"/>
            <p:cNvSpPr/>
            <p:nvPr/>
          </p:nvSpPr>
          <p:spPr>
            <a:xfrm>
              <a:off x="2749855" y="2901098"/>
              <a:ext cx="253090" cy="313067"/>
            </a:xfrm>
            <a:custGeom>
              <a:rect b="b" l="l" r="r" t="t"/>
              <a:pathLst>
                <a:path extrusionOk="0" h="11948" w="9659">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76"/>
            <p:cNvSpPr/>
            <p:nvPr/>
          </p:nvSpPr>
          <p:spPr>
            <a:xfrm>
              <a:off x="2637656" y="2953529"/>
              <a:ext cx="253221" cy="313094"/>
            </a:xfrm>
            <a:custGeom>
              <a:rect b="b" l="l" r="r" t="t"/>
              <a:pathLst>
                <a:path extrusionOk="0" h="11949" w="9664">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8" name="Google Shape;15888;p76"/>
          <p:cNvGrpSpPr/>
          <p:nvPr/>
        </p:nvGrpSpPr>
        <p:grpSpPr>
          <a:xfrm>
            <a:off x="2195804" y="2759526"/>
            <a:ext cx="365394" cy="274969"/>
            <a:chOff x="2195804" y="2946376"/>
            <a:chExt cx="365394" cy="274969"/>
          </a:xfrm>
        </p:grpSpPr>
        <p:sp>
          <p:nvSpPr>
            <p:cNvPr id="15889" name="Google Shape;15889;p76"/>
            <p:cNvSpPr/>
            <p:nvPr/>
          </p:nvSpPr>
          <p:spPr>
            <a:xfrm>
              <a:off x="2201332" y="2951774"/>
              <a:ext cx="354467" cy="264174"/>
            </a:xfrm>
            <a:custGeom>
              <a:rect b="b" l="l" r="r" t="t"/>
              <a:pathLst>
                <a:path extrusionOk="0" h="10082" w="13528">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76"/>
            <p:cNvSpPr/>
            <p:nvPr/>
          </p:nvSpPr>
          <p:spPr>
            <a:xfrm>
              <a:off x="2221456" y="2951774"/>
              <a:ext cx="334344" cy="264174"/>
            </a:xfrm>
            <a:custGeom>
              <a:rect b="b" l="l" r="r" t="t"/>
              <a:pathLst>
                <a:path extrusionOk="0" h="10082" w="1276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76"/>
            <p:cNvSpPr/>
            <p:nvPr/>
          </p:nvSpPr>
          <p:spPr>
            <a:xfrm>
              <a:off x="2201201" y="2951774"/>
              <a:ext cx="354598" cy="45697"/>
            </a:xfrm>
            <a:custGeom>
              <a:rect b="b" l="l" r="r" t="t"/>
              <a:pathLst>
                <a:path extrusionOk="0" h="1744" w="13533">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76"/>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76"/>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76"/>
            <p:cNvSpPr/>
            <p:nvPr/>
          </p:nvSpPr>
          <p:spPr>
            <a:xfrm>
              <a:off x="2225491" y="3048251"/>
              <a:ext cx="188553" cy="138742"/>
            </a:xfrm>
            <a:custGeom>
              <a:rect b="b" l="l" r="r" t="t"/>
              <a:pathLst>
                <a:path extrusionOk="0" h="5295" w="7196">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76"/>
            <p:cNvSpPr/>
            <p:nvPr/>
          </p:nvSpPr>
          <p:spPr>
            <a:xfrm>
              <a:off x="2229264" y="3099137"/>
              <a:ext cx="108321" cy="87857"/>
            </a:xfrm>
            <a:custGeom>
              <a:rect b="b" l="l" r="r" t="t"/>
              <a:pathLst>
                <a:path extrusionOk="0" h="3353" w="4134">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76"/>
            <p:cNvSpPr/>
            <p:nvPr/>
          </p:nvSpPr>
          <p:spPr>
            <a:xfrm>
              <a:off x="2324720" y="3066226"/>
              <a:ext cx="65925" cy="60371"/>
            </a:xfrm>
            <a:custGeom>
              <a:rect b="b" l="l" r="r" t="t"/>
              <a:pathLst>
                <a:path extrusionOk="0" h="2304" w="2516">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76"/>
            <p:cNvSpPr/>
            <p:nvPr/>
          </p:nvSpPr>
          <p:spPr>
            <a:xfrm>
              <a:off x="2255545" y="3099137"/>
              <a:ext cx="54108" cy="46274"/>
            </a:xfrm>
            <a:custGeom>
              <a:rect b="b" l="l" r="r" t="t"/>
              <a:pathLst>
                <a:path extrusionOk="0" h="1766" w="2065">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76"/>
            <p:cNvSpPr/>
            <p:nvPr/>
          </p:nvSpPr>
          <p:spPr>
            <a:xfrm>
              <a:off x="2195804" y="2946376"/>
              <a:ext cx="365394" cy="274969"/>
            </a:xfrm>
            <a:custGeom>
              <a:rect b="b" l="l" r="r" t="t"/>
              <a:pathLst>
                <a:path extrusionOk="0" h="10494" w="13945">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76"/>
            <p:cNvSpPr/>
            <p:nvPr/>
          </p:nvSpPr>
          <p:spPr>
            <a:xfrm>
              <a:off x="2218678" y="3015158"/>
              <a:ext cx="43418" cy="10848"/>
            </a:xfrm>
            <a:custGeom>
              <a:rect b="b" l="l" r="r" t="t"/>
              <a:pathLst>
                <a:path extrusionOk="0" h="414" w="1657">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76"/>
            <p:cNvSpPr/>
            <p:nvPr/>
          </p:nvSpPr>
          <p:spPr>
            <a:xfrm>
              <a:off x="2272891" y="3015158"/>
              <a:ext cx="43418" cy="10848"/>
            </a:xfrm>
            <a:custGeom>
              <a:rect b="b" l="l" r="r" t="t"/>
              <a:pathLst>
                <a:path extrusionOk="0" h="414" w="1657">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76"/>
            <p:cNvSpPr/>
            <p:nvPr/>
          </p:nvSpPr>
          <p:spPr>
            <a:xfrm>
              <a:off x="2327235" y="3015158"/>
              <a:ext cx="43287" cy="10848"/>
            </a:xfrm>
            <a:custGeom>
              <a:rect b="b" l="l" r="r" t="t"/>
              <a:pathLst>
                <a:path extrusionOk="0" h="414" w="1652">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76"/>
            <p:cNvSpPr/>
            <p:nvPr/>
          </p:nvSpPr>
          <p:spPr>
            <a:xfrm>
              <a:off x="2381448" y="3015158"/>
              <a:ext cx="43418" cy="10848"/>
            </a:xfrm>
            <a:custGeom>
              <a:rect b="b" l="l" r="r" t="t"/>
              <a:pathLst>
                <a:path extrusionOk="0" h="414" w="1657">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76"/>
            <p:cNvSpPr/>
            <p:nvPr/>
          </p:nvSpPr>
          <p:spPr>
            <a:xfrm>
              <a:off x="2435792" y="3015158"/>
              <a:ext cx="43418" cy="10848"/>
            </a:xfrm>
            <a:custGeom>
              <a:rect b="b" l="l" r="r" t="t"/>
              <a:pathLst>
                <a:path extrusionOk="0" h="414" w="1657">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76"/>
            <p:cNvSpPr/>
            <p:nvPr/>
          </p:nvSpPr>
          <p:spPr>
            <a:xfrm>
              <a:off x="2490005" y="3015158"/>
              <a:ext cx="43418" cy="10848"/>
            </a:xfrm>
            <a:custGeom>
              <a:rect b="b" l="l" r="r" t="t"/>
              <a:pathLst>
                <a:path extrusionOk="0" h="414" w="1657">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76"/>
            <p:cNvSpPr/>
            <p:nvPr/>
          </p:nvSpPr>
          <p:spPr>
            <a:xfrm>
              <a:off x="2225229" y="2970640"/>
              <a:ext cx="268445" cy="10848"/>
            </a:xfrm>
            <a:custGeom>
              <a:rect b="b" l="l" r="r" t="t"/>
              <a:pathLst>
                <a:path extrusionOk="0" h="414" w="10245">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76"/>
            <p:cNvSpPr/>
            <p:nvPr/>
          </p:nvSpPr>
          <p:spPr>
            <a:xfrm>
              <a:off x="2511806" y="2962884"/>
              <a:ext cx="32046" cy="25888"/>
            </a:xfrm>
            <a:custGeom>
              <a:rect b="b" l="l" r="r" t="t"/>
              <a:pathLst>
                <a:path extrusionOk="0" h="988" w="1223">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76"/>
            <p:cNvSpPr/>
            <p:nvPr/>
          </p:nvSpPr>
          <p:spPr>
            <a:xfrm>
              <a:off x="2220067" y="3042958"/>
              <a:ext cx="105439" cy="85813"/>
            </a:xfrm>
            <a:custGeom>
              <a:rect b="b" l="l" r="r" t="t"/>
              <a:pathLst>
                <a:path extrusionOk="0" h="3275" w="4024">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76"/>
            <p:cNvSpPr/>
            <p:nvPr/>
          </p:nvSpPr>
          <p:spPr>
            <a:xfrm>
              <a:off x="2220067" y="3093686"/>
              <a:ext cx="138506" cy="98862"/>
            </a:xfrm>
            <a:custGeom>
              <a:rect b="b" l="l" r="r" t="t"/>
              <a:pathLst>
                <a:path extrusionOk="0" h="3773" w="5286">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76"/>
            <p:cNvSpPr/>
            <p:nvPr/>
          </p:nvSpPr>
          <p:spPr>
            <a:xfrm>
              <a:off x="2332764" y="3042827"/>
              <a:ext cx="86809" cy="149459"/>
            </a:xfrm>
            <a:custGeom>
              <a:rect b="b" l="l" r="r" t="t"/>
              <a:pathLst>
                <a:path extrusionOk="0" h="5704" w="3313">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76"/>
            <p:cNvSpPr/>
            <p:nvPr/>
          </p:nvSpPr>
          <p:spPr>
            <a:xfrm>
              <a:off x="2443705" y="3042827"/>
              <a:ext cx="89822" cy="10848"/>
            </a:xfrm>
            <a:custGeom>
              <a:rect b="b" l="l" r="r" t="t"/>
              <a:pathLst>
                <a:path extrusionOk="0" h="414" w="3428">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76"/>
            <p:cNvSpPr/>
            <p:nvPr/>
          </p:nvSpPr>
          <p:spPr>
            <a:xfrm>
              <a:off x="2432884" y="3065990"/>
              <a:ext cx="100644" cy="10953"/>
            </a:xfrm>
            <a:custGeom>
              <a:rect b="b" l="l" r="r" t="t"/>
              <a:pathLst>
                <a:path extrusionOk="0" h="418"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76"/>
            <p:cNvSpPr/>
            <p:nvPr/>
          </p:nvSpPr>
          <p:spPr>
            <a:xfrm>
              <a:off x="2432884" y="3089127"/>
              <a:ext cx="100644" cy="10979"/>
            </a:xfrm>
            <a:custGeom>
              <a:rect b="b" l="l" r="r" t="t"/>
              <a:pathLst>
                <a:path extrusionOk="0" h="419"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76"/>
            <p:cNvSpPr/>
            <p:nvPr/>
          </p:nvSpPr>
          <p:spPr>
            <a:xfrm>
              <a:off x="2432884" y="3112264"/>
              <a:ext cx="100644" cy="10979"/>
            </a:xfrm>
            <a:custGeom>
              <a:rect b="b" l="l" r="r" t="t"/>
              <a:pathLst>
                <a:path extrusionOk="0" h="419" w="3841">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76"/>
            <p:cNvSpPr/>
            <p:nvPr/>
          </p:nvSpPr>
          <p:spPr>
            <a:xfrm>
              <a:off x="2432884" y="3135401"/>
              <a:ext cx="100644" cy="10979"/>
            </a:xfrm>
            <a:custGeom>
              <a:rect b="b" l="l" r="r" t="t"/>
              <a:pathLst>
                <a:path extrusionOk="0" h="419" w="3841">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76"/>
            <p:cNvSpPr/>
            <p:nvPr/>
          </p:nvSpPr>
          <p:spPr>
            <a:xfrm>
              <a:off x="2432884" y="3158669"/>
              <a:ext cx="100644" cy="10848"/>
            </a:xfrm>
            <a:custGeom>
              <a:rect b="b" l="l" r="r" t="t"/>
              <a:pathLst>
                <a:path extrusionOk="0" h="414" w="3841">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76"/>
            <p:cNvSpPr/>
            <p:nvPr/>
          </p:nvSpPr>
          <p:spPr>
            <a:xfrm>
              <a:off x="2432884" y="3181832"/>
              <a:ext cx="74494" cy="10848"/>
            </a:xfrm>
            <a:custGeom>
              <a:rect b="b" l="l" r="r" t="t"/>
              <a:pathLst>
                <a:path extrusionOk="0" h="414" w="2843">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76"/>
            <p:cNvSpPr/>
            <p:nvPr/>
          </p:nvSpPr>
          <p:spPr>
            <a:xfrm>
              <a:off x="2325847" y="3060776"/>
              <a:ext cx="71349" cy="71271"/>
            </a:xfrm>
            <a:custGeom>
              <a:rect b="b" l="l" r="r" t="t"/>
              <a:pathLst>
                <a:path extrusionOk="0" h="2720" w="2723">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8" name="Google Shape;15918;p76"/>
          <p:cNvGrpSpPr/>
          <p:nvPr/>
        </p:nvGrpSpPr>
        <p:grpSpPr>
          <a:xfrm>
            <a:off x="1312334" y="2714248"/>
            <a:ext cx="377342" cy="365525"/>
            <a:chOff x="1312334" y="2901098"/>
            <a:chExt cx="377342" cy="365525"/>
          </a:xfrm>
        </p:grpSpPr>
        <p:sp>
          <p:nvSpPr>
            <p:cNvPr id="15919" name="Google Shape;15919;p76"/>
            <p:cNvSpPr/>
            <p:nvPr/>
          </p:nvSpPr>
          <p:spPr>
            <a:xfrm>
              <a:off x="1317863" y="2906574"/>
              <a:ext cx="371813" cy="354651"/>
            </a:xfrm>
            <a:custGeom>
              <a:rect b="b" l="l" r="r" t="t"/>
              <a:pathLst>
                <a:path extrusionOk="0" h="13535" w="1419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76"/>
            <p:cNvSpPr/>
            <p:nvPr/>
          </p:nvSpPr>
          <p:spPr>
            <a:xfrm>
              <a:off x="1348939" y="2919335"/>
              <a:ext cx="314089" cy="314325"/>
            </a:xfrm>
            <a:custGeom>
              <a:rect b="b" l="l" r="r" t="t"/>
              <a:pathLst>
                <a:path extrusionOk="0" h="11996" w="11987">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76"/>
            <p:cNvSpPr/>
            <p:nvPr/>
          </p:nvSpPr>
          <p:spPr>
            <a:xfrm>
              <a:off x="1312439" y="2984265"/>
              <a:ext cx="290455" cy="282358"/>
            </a:xfrm>
            <a:custGeom>
              <a:rect b="b" l="l" r="r" t="t"/>
              <a:pathLst>
                <a:path extrusionOk="0" h="10776" w="11085">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76"/>
            <p:cNvSpPr/>
            <p:nvPr/>
          </p:nvSpPr>
          <p:spPr>
            <a:xfrm>
              <a:off x="1312334" y="2901098"/>
              <a:ext cx="365394" cy="365525"/>
            </a:xfrm>
            <a:custGeom>
              <a:rect b="b" l="l" r="r" t="t"/>
              <a:pathLst>
                <a:path extrusionOk="0" h="13950" w="13945">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76"/>
            <p:cNvSpPr/>
            <p:nvPr/>
          </p:nvSpPr>
          <p:spPr>
            <a:xfrm>
              <a:off x="1374958" y="3039185"/>
              <a:ext cx="61392" cy="72240"/>
            </a:xfrm>
            <a:custGeom>
              <a:rect b="b" l="l" r="r" t="t"/>
              <a:pathLst>
                <a:path extrusionOk="0" h="2757" w="2343">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76"/>
            <p:cNvSpPr/>
            <p:nvPr/>
          </p:nvSpPr>
          <p:spPr>
            <a:xfrm>
              <a:off x="1436141" y="3102648"/>
              <a:ext cx="106513" cy="102478"/>
            </a:xfrm>
            <a:custGeom>
              <a:rect b="b" l="l" r="r" t="t"/>
              <a:pathLst>
                <a:path extrusionOk="0" h="3911" w="4065">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76"/>
            <p:cNvSpPr/>
            <p:nvPr/>
          </p:nvSpPr>
          <p:spPr>
            <a:xfrm>
              <a:off x="1374958" y="3122142"/>
              <a:ext cx="69961" cy="82983"/>
            </a:xfrm>
            <a:custGeom>
              <a:rect b="b" l="l" r="r" t="t"/>
              <a:pathLst>
                <a:path extrusionOk="0" h="3167" w="267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6" name="Google Shape;15926;p76"/>
          <p:cNvGrpSpPr/>
          <p:nvPr/>
        </p:nvGrpSpPr>
        <p:grpSpPr>
          <a:xfrm>
            <a:off x="859660" y="2714379"/>
            <a:ext cx="377133" cy="365341"/>
            <a:chOff x="859660" y="2901229"/>
            <a:chExt cx="377133" cy="365341"/>
          </a:xfrm>
        </p:grpSpPr>
        <p:sp>
          <p:nvSpPr>
            <p:cNvPr id="15927" name="Google Shape;15927;p76"/>
            <p:cNvSpPr/>
            <p:nvPr/>
          </p:nvSpPr>
          <p:spPr>
            <a:xfrm>
              <a:off x="859660" y="2989007"/>
              <a:ext cx="311810" cy="272087"/>
            </a:xfrm>
            <a:custGeom>
              <a:rect b="b" l="l" r="r" t="t"/>
              <a:pathLst>
                <a:path extrusionOk="0" h="10384" w="1190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76"/>
            <p:cNvSpPr/>
            <p:nvPr/>
          </p:nvSpPr>
          <p:spPr>
            <a:xfrm>
              <a:off x="876744" y="2989007"/>
              <a:ext cx="294726" cy="250496"/>
            </a:xfrm>
            <a:custGeom>
              <a:rect b="b" l="l" r="r" t="t"/>
              <a:pathLst>
                <a:path extrusionOk="0" h="9560" w="11248">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76"/>
            <p:cNvSpPr/>
            <p:nvPr/>
          </p:nvSpPr>
          <p:spPr>
            <a:xfrm>
              <a:off x="954120" y="3029857"/>
              <a:ext cx="79367" cy="48737"/>
            </a:xfrm>
            <a:custGeom>
              <a:rect b="b" l="l" r="r" t="t"/>
              <a:pathLst>
                <a:path extrusionOk="0" h="1860" w="3029">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76"/>
            <p:cNvSpPr/>
            <p:nvPr/>
          </p:nvSpPr>
          <p:spPr>
            <a:xfrm>
              <a:off x="973981" y="3029988"/>
              <a:ext cx="59401" cy="47715"/>
            </a:xfrm>
            <a:custGeom>
              <a:rect b="b" l="l" r="r" t="t"/>
              <a:pathLst>
                <a:path extrusionOk="0" h="1821" w="2267">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76"/>
            <p:cNvSpPr/>
            <p:nvPr/>
          </p:nvSpPr>
          <p:spPr>
            <a:xfrm>
              <a:off x="997616" y="3112762"/>
              <a:ext cx="62938" cy="70721"/>
            </a:xfrm>
            <a:custGeom>
              <a:rect b="b" l="l" r="r" t="t"/>
              <a:pathLst>
                <a:path extrusionOk="0" h="2699" w="2402">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76"/>
            <p:cNvSpPr/>
            <p:nvPr/>
          </p:nvSpPr>
          <p:spPr>
            <a:xfrm>
              <a:off x="1014359" y="3112762"/>
              <a:ext cx="46300" cy="62807"/>
            </a:xfrm>
            <a:custGeom>
              <a:rect b="b" l="l" r="r" t="t"/>
              <a:pathLst>
                <a:path extrusionOk="0" h="2397" w="1767">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76"/>
            <p:cNvSpPr/>
            <p:nvPr/>
          </p:nvSpPr>
          <p:spPr>
            <a:xfrm>
              <a:off x="905933" y="3087555"/>
              <a:ext cx="66947" cy="68126"/>
            </a:xfrm>
            <a:custGeom>
              <a:rect b="b" l="l" r="r" t="t"/>
              <a:pathLst>
                <a:path extrusionOk="0" h="2600" w="2555">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76"/>
            <p:cNvSpPr/>
            <p:nvPr/>
          </p:nvSpPr>
          <p:spPr>
            <a:xfrm>
              <a:off x="913113" y="3103539"/>
              <a:ext cx="59637" cy="52143"/>
            </a:xfrm>
            <a:custGeom>
              <a:rect b="b" l="l" r="r" t="t"/>
              <a:pathLst>
                <a:path extrusionOk="0" h="1990" w="2276">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76"/>
            <p:cNvSpPr/>
            <p:nvPr/>
          </p:nvSpPr>
          <p:spPr>
            <a:xfrm>
              <a:off x="1108950" y="2906574"/>
              <a:ext cx="121868" cy="138297"/>
            </a:xfrm>
            <a:custGeom>
              <a:rect b="b" l="l" r="r" t="t"/>
              <a:pathLst>
                <a:path extrusionOk="0" h="5278" w="4651">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76"/>
            <p:cNvSpPr/>
            <p:nvPr/>
          </p:nvSpPr>
          <p:spPr>
            <a:xfrm>
              <a:off x="1127685" y="2978186"/>
              <a:ext cx="45671" cy="43549"/>
            </a:xfrm>
            <a:custGeom>
              <a:rect b="b" l="l" r="r" t="t"/>
              <a:pathLst>
                <a:path extrusionOk="0" h="1662" w="1743">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76"/>
            <p:cNvSpPr/>
            <p:nvPr/>
          </p:nvSpPr>
          <p:spPr>
            <a:xfrm>
              <a:off x="1028954" y="3016625"/>
              <a:ext cx="115736" cy="79132"/>
            </a:xfrm>
            <a:custGeom>
              <a:rect b="b" l="l" r="r" t="t"/>
              <a:pathLst>
                <a:path extrusionOk="0" h="3020" w="4417">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76"/>
            <p:cNvSpPr/>
            <p:nvPr/>
          </p:nvSpPr>
          <p:spPr>
            <a:xfrm>
              <a:off x="1043287" y="3016625"/>
              <a:ext cx="91709" cy="58903"/>
            </a:xfrm>
            <a:custGeom>
              <a:rect b="b" l="l" r="r" t="t"/>
              <a:pathLst>
                <a:path extrusionOk="0" h="2248" w="350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76"/>
            <p:cNvSpPr/>
            <p:nvPr/>
          </p:nvSpPr>
          <p:spPr>
            <a:xfrm>
              <a:off x="1070721" y="3168521"/>
              <a:ext cx="59113" cy="58956"/>
            </a:xfrm>
            <a:custGeom>
              <a:rect b="b" l="l" r="r" t="t"/>
              <a:pathLst>
                <a:path extrusionOk="0" h="2250" w="2256">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76"/>
            <p:cNvSpPr/>
            <p:nvPr/>
          </p:nvSpPr>
          <p:spPr>
            <a:xfrm>
              <a:off x="878525" y="2983505"/>
              <a:ext cx="199113" cy="84503"/>
            </a:xfrm>
            <a:custGeom>
              <a:rect b="b" l="l" r="r" t="t"/>
              <a:pathLst>
                <a:path extrusionOk="0" h="3225" w="7599">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76"/>
            <p:cNvSpPr/>
            <p:nvPr/>
          </p:nvSpPr>
          <p:spPr>
            <a:xfrm>
              <a:off x="862804" y="3077939"/>
              <a:ext cx="143642" cy="172910"/>
            </a:xfrm>
            <a:custGeom>
              <a:rect b="b" l="l" r="r" t="t"/>
              <a:pathLst>
                <a:path extrusionOk="0" h="6599" w="5482">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76"/>
            <p:cNvSpPr/>
            <p:nvPr/>
          </p:nvSpPr>
          <p:spPr>
            <a:xfrm>
              <a:off x="948565" y="3024564"/>
              <a:ext cx="90713" cy="59427"/>
            </a:xfrm>
            <a:custGeom>
              <a:rect b="b" l="l" r="r" t="t"/>
              <a:pathLst>
                <a:path extrusionOk="0" h="2268" w="3462">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76"/>
            <p:cNvSpPr/>
            <p:nvPr/>
          </p:nvSpPr>
          <p:spPr>
            <a:xfrm>
              <a:off x="991720" y="3107364"/>
              <a:ext cx="80520" cy="81595"/>
            </a:xfrm>
            <a:custGeom>
              <a:rect b="b" l="l" r="r" t="t"/>
              <a:pathLst>
                <a:path extrusionOk="0" h="3114" w="3073">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76"/>
            <p:cNvSpPr/>
            <p:nvPr/>
          </p:nvSpPr>
          <p:spPr>
            <a:xfrm>
              <a:off x="902029" y="3082131"/>
              <a:ext cx="75699" cy="79105"/>
            </a:xfrm>
            <a:custGeom>
              <a:rect b="b" l="l" r="r" t="t"/>
              <a:pathLst>
                <a:path extrusionOk="0" h="3019" w="2889">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76"/>
            <p:cNvSpPr/>
            <p:nvPr/>
          </p:nvSpPr>
          <p:spPr>
            <a:xfrm>
              <a:off x="1011267" y="2901229"/>
              <a:ext cx="225525" cy="365341"/>
            </a:xfrm>
            <a:custGeom>
              <a:rect b="b" l="l" r="r" t="t"/>
              <a:pathLst>
                <a:path extrusionOk="0" h="13943" w="8607">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6" name="Google Shape;15946;p76"/>
          <p:cNvGrpSpPr/>
          <p:nvPr/>
        </p:nvGrpSpPr>
        <p:grpSpPr>
          <a:xfrm>
            <a:off x="3090671" y="3178425"/>
            <a:ext cx="323365" cy="365420"/>
            <a:chOff x="3090671" y="3365275"/>
            <a:chExt cx="323365" cy="365420"/>
          </a:xfrm>
        </p:grpSpPr>
        <p:sp>
          <p:nvSpPr>
            <p:cNvPr id="15947" name="Google Shape;15947;p76"/>
            <p:cNvSpPr/>
            <p:nvPr/>
          </p:nvSpPr>
          <p:spPr>
            <a:xfrm>
              <a:off x="3191577" y="3371066"/>
              <a:ext cx="96635" cy="230503"/>
            </a:xfrm>
            <a:custGeom>
              <a:rect b="b" l="l" r="r" t="t"/>
              <a:pathLst>
                <a:path extrusionOk="0" h="8797" w="3688">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76"/>
            <p:cNvSpPr/>
            <p:nvPr/>
          </p:nvSpPr>
          <p:spPr>
            <a:xfrm>
              <a:off x="3215736" y="3371197"/>
              <a:ext cx="66685" cy="201445"/>
            </a:xfrm>
            <a:custGeom>
              <a:rect b="b" l="l" r="r" t="t"/>
              <a:pathLst>
                <a:path extrusionOk="0" h="7688" w="2545">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76"/>
            <p:cNvSpPr/>
            <p:nvPr/>
          </p:nvSpPr>
          <p:spPr>
            <a:xfrm>
              <a:off x="3216496" y="3371197"/>
              <a:ext cx="95744" cy="230372"/>
            </a:xfrm>
            <a:custGeom>
              <a:rect b="b" l="l" r="r" t="t"/>
              <a:pathLst>
                <a:path extrusionOk="0" h="8792" w="3654">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76"/>
            <p:cNvSpPr/>
            <p:nvPr/>
          </p:nvSpPr>
          <p:spPr>
            <a:xfrm>
              <a:off x="3234104" y="3378403"/>
              <a:ext cx="78136" cy="223167"/>
            </a:xfrm>
            <a:custGeom>
              <a:rect b="b" l="l" r="r" t="t"/>
              <a:pathLst>
                <a:path extrusionOk="0" h="8517" w="2982">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76"/>
            <p:cNvSpPr/>
            <p:nvPr/>
          </p:nvSpPr>
          <p:spPr>
            <a:xfrm>
              <a:off x="3227422" y="3520761"/>
              <a:ext cx="169583" cy="204406"/>
            </a:xfrm>
            <a:custGeom>
              <a:rect b="b" l="l" r="r" t="t"/>
              <a:pathLst>
                <a:path extrusionOk="0" h="7801" w="6472">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76"/>
            <p:cNvSpPr/>
            <p:nvPr/>
          </p:nvSpPr>
          <p:spPr>
            <a:xfrm>
              <a:off x="3108568" y="3520551"/>
              <a:ext cx="168587" cy="204851"/>
            </a:xfrm>
            <a:custGeom>
              <a:rect b="b" l="l" r="r" t="t"/>
              <a:pathLst>
                <a:path extrusionOk="0" h="7818" w="6434">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76"/>
            <p:cNvSpPr/>
            <p:nvPr/>
          </p:nvSpPr>
          <p:spPr>
            <a:xfrm>
              <a:off x="3244663" y="3536640"/>
              <a:ext cx="15381" cy="15381"/>
            </a:xfrm>
            <a:custGeom>
              <a:rect b="b" l="l" r="r" t="t"/>
              <a:pathLst>
                <a:path extrusionOk="0" h="587" w="587">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76"/>
            <p:cNvSpPr/>
            <p:nvPr/>
          </p:nvSpPr>
          <p:spPr>
            <a:xfrm>
              <a:off x="3283024" y="3621143"/>
              <a:ext cx="84555" cy="81149"/>
            </a:xfrm>
            <a:custGeom>
              <a:rect b="b" l="l" r="r" t="t"/>
              <a:pathLst>
                <a:path extrusionOk="0" h="3097" w="3227">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76"/>
            <p:cNvSpPr/>
            <p:nvPr/>
          </p:nvSpPr>
          <p:spPr>
            <a:xfrm>
              <a:off x="3132595" y="3621090"/>
              <a:ext cx="88957" cy="81123"/>
            </a:xfrm>
            <a:custGeom>
              <a:rect b="b" l="l" r="r" t="t"/>
              <a:pathLst>
                <a:path extrusionOk="0" h="3096" w="3395">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76"/>
            <p:cNvSpPr/>
            <p:nvPr/>
          </p:nvSpPr>
          <p:spPr>
            <a:xfrm>
              <a:off x="3279749" y="3505957"/>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76"/>
            <p:cNvSpPr/>
            <p:nvPr/>
          </p:nvSpPr>
          <p:spPr>
            <a:xfrm>
              <a:off x="3279880" y="350569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76"/>
            <p:cNvSpPr/>
            <p:nvPr/>
          </p:nvSpPr>
          <p:spPr>
            <a:xfrm>
              <a:off x="3258001" y="3628322"/>
              <a:ext cx="26" cy="288"/>
            </a:xfrm>
            <a:custGeom>
              <a:rect b="b" l="l" r="r" t="t"/>
              <a:pathLst>
                <a:path extrusionOk="0" h="11" w="1">
                  <a:moveTo>
                    <a:pt x="0" y="6"/>
                  </a:moveTo>
                  <a:lnTo>
                    <a:pt x="0" y="6"/>
                  </a:lnTo>
                  <a:lnTo>
                    <a:pt x="0" y="11"/>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76"/>
            <p:cNvSpPr/>
            <p:nvPr/>
          </p:nvSpPr>
          <p:spPr>
            <a:xfrm>
              <a:off x="3090671" y="3365275"/>
              <a:ext cx="323365" cy="365420"/>
            </a:xfrm>
            <a:custGeom>
              <a:rect b="b" l="l" r="r" t="t"/>
              <a:pathLst>
                <a:path extrusionOk="0" h="13946" w="12341">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76"/>
            <p:cNvSpPr/>
            <p:nvPr/>
          </p:nvSpPr>
          <p:spPr>
            <a:xfrm>
              <a:off x="3279749" y="350608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76"/>
            <p:cNvSpPr/>
            <p:nvPr/>
          </p:nvSpPr>
          <p:spPr>
            <a:xfrm>
              <a:off x="3281137" y="354256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76"/>
            <p:cNvSpPr/>
            <p:nvPr/>
          </p:nvSpPr>
          <p:spPr>
            <a:xfrm>
              <a:off x="3216732"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76"/>
            <p:cNvSpPr/>
            <p:nvPr/>
          </p:nvSpPr>
          <p:spPr>
            <a:xfrm>
              <a:off x="3216863"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76"/>
            <p:cNvSpPr/>
            <p:nvPr/>
          </p:nvSpPr>
          <p:spPr>
            <a:xfrm>
              <a:off x="3216732" y="3609090"/>
              <a:ext cx="26" cy="288"/>
            </a:xfrm>
            <a:custGeom>
              <a:rect b="b" l="l" r="r" t="t"/>
              <a:pathLst>
                <a:path extrusionOk="0" h="11" w="1">
                  <a:moveTo>
                    <a:pt x="1" y="10"/>
                  </a:moveTo>
                  <a:lnTo>
                    <a:pt x="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76"/>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76"/>
            <p:cNvSpPr/>
            <p:nvPr/>
          </p:nvSpPr>
          <p:spPr>
            <a:xfrm>
              <a:off x="3258001" y="3628322"/>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76"/>
            <p:cNvSpPr/>
            <p:nvPr/>
          </p:nvSpPr>
          <p:spPr>
            <a:xfrm>
              <a:off x="3216732" y="3609352"/>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76"/>
            <p:cNvSpPr/>
            <p:nvPr/>
          </p:nvSpPr>
          <p:spPr>
            <a:xfrm>
              <a:off x="3258001" y="3628217"/>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76"/>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76"/>
            <p:cNvSpPr/>
            <p:nvPr/>
          </p:nvSpPr>
          <p:spPr>
            <a:xfrm>
              <a:off x="3258001" y="362858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76"/>
            <p:cNvSpPr/>
            <p:nvPr/>
          </p:nvSpPr>
          <p:spPr>
            <a:xfrm>
              <a:off x="3258001" y="3628217"/>
              <a:ext cx="26" cy="131"/>
            </a:xfrm>
            <a:custGeom>
              <a:rect b="b" l="l" r="r" t="t"/>
              <a:pathLst>
                <a:path extrusionOk="0" h="5" w="1">
                  <a:moveTo>
                    <a:pt x="0" y="0"/>
                  </a:moveTo>
                  <a:lnTo>
                    <a:pt x="0" y="0"/>
                  </a:lnTo>
                  <a:lnTo>
                    <a:pt x="0" y="5"/>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76"/>
            <p:cNvSpPr/>
            <p:nvPr/>
          </p:nvSpPr>
          <p:spPr>
            <a:xfrm>
              <a:off x="3271338" y="3405968"/>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76"/>
            <p:cNvSpPr/>
            <p:nvPr/>
          </p:nvSpPr>
          <p:spPr>
            <a:xfrm>
              <a:off x="3260018" y="3365275"/>
              <a:ext cx="54737" cy="126217"/>
            </a:xfrm>
            <a:custGeom>
              <a:rect b="b" l="l" r="r" t="t"/>
              <a:pathLst>
                <a:path extrusionOk="0" h="4817" w="2089">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4" name="Google Shape;15974;p76"/>
          <p:cNvGrpSpPr/>
          <p:nvPr/>
        </p:nvGrpSpPr>
        <p:grpSpPr>
          <a:xfrm>
            <a:off x="861651" y="4093731"/>
            <a:ext cx="346554" cy="364844"/>
            <a:chOff x="861651" y="4280581"/>
            <a:chExt cx="346554" cy="364844"/>
          </a:xfrm>
        </p:grpSpPr>
        <p:sp>
          <p:nvSpPr>
            <p:cNvPr id="15975" name="Google Shape;15975;p76"/>
            <p:cNvSpPr/>
            <p:nvPr/>
          </p:nvSpPr>
          <p:spPr>
            <a:xfrm>
              <a:off x="1034849" y="4379102"/>
              <a:ext cx="168063" cy="261003"/>
            </a:xfrm>
            <a:custGeom>
              <a:rect b="b" l="l" r="r" t="t"/>
              <a:pathLst>
                <a:path extrusionOk="0" h="9961" w="6414">
                  <a:moveTo>
                    <a:pt x="6414" y="1"/>
                  </a:moveTo>
                  <a:lnTo>
                    <a:pt x="1" y="3548"/>
                  </a:lnTo>
                  <a:lnTo>
                    <a:pt x="1" y="9961"/>
                  </a:lnTo>
                  <a:lnTo>
                    <a:pt x="6414" y="6409"/>
                  </a:lnTo>
                  <a:lnTo>
                    <a:pt x="6414"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76"/>
            <p:cNvSpPr/>
            <p:nvPr/>
          </p:nvSpPr>
          <p:spPr>
            <a:xfrm>
              <a:off x="1034849" y="4519338"/>
              <a:ext cx="168063" cy="120767"/>
            </a:xfrm>
            <a:custGeom>
              <a:rect b="b" l="l" r="r" t="t"/>
              <a:pathLst>
                <a:path extrusionOk="0" h="4609" w="6414">
                  <a:moveTo>
                    <a:pt x="4043" y="1"/>
                  </a:moveTo>
                  <a:lnTo>
                    <a:pt x="1" y="2238"/>
                  </a:lnTo>
                  <a:lnTo>
                    <a:pt x="1" y="4609"/>
                  </a:lnTo>
                  <a:lnTo>
                    <a:pt x="6414" y="1057"/>
                  </a:lnTo>
                  <a:lnTo>
                    <a:pt x="4043"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76"/>
            <p:cNvSpPr/>
            <p:nvPr/>
          </p:nvSpPr>
          <p:spPr>
            <a:xfrm>
              <a:off x="866944" y="4379102"/>
              <a:ext cx="167932" cy="261003"/>
            </a:xfrm>
            <a:custGeom>
              <a:rect b="b" l="l" r="r" t="t"/>
              <a:pathLst>
                <a:path extrusionOk="0" h="9961" w="6409">
                  <a:moveTo>
                    <a:pt x="0" y="1"/>
                  </a:moveTo>
                  <a:lnTo>
                    <a:pt x="0" y="6409"/>
                  </a:lnTo>
                  <a:lnTo>
                    <a:pt x="6409" y="9961"/>
                  </a:lnTo>
                  <a:lnTo>
                    <a:pt x="6409" y="3548"/>
                  </a:lnTo>
                  <a:lnTo>
                    <a:pt x="0"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76"/>
            <p:cNvSpPr/>
            <p:nvPr/>
          </p:nvSpPr>
          <p:spPr>
            <a:xfrm>
              <a:off x="866944" y="4379102"/>
              <a:ext cx="62152" cy="167932"/>
            </a:xfrm>
            <a:custGeom>
              <a:rect b="b" l="l" r="r" t="t"/>
              <a:pathLst>
                <a:path extrusionOk="0" h="6409" w="2372">
                  <a:moveTo>
                    <a:pt x="0" y="1"/>
                  </a:moveTo>
                  <a:lnTo>
                    <a:pt x="0" y="6409"/>
                  </a:lnTo>
                  <a:lnTo>
                    <a:pt x="2372" y="5353"/>
                  </a:lnTo>
                  <a:lnTo>
                    <a:pt x="2372" y="1311"/>
                  </a:lnTo>
                  <a:lnTo>
                    <a:pt x="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76"/>
            <p:cNvSpPr/>
            <p:nvPr/>
          </p:nvSpPr>
          <p:spPr>
            <a:xfrm>
              <a:off x="866944" y="4286031"/>
              <a:ext cx="335968" cy="186038"/>
            </a:xfrm>
            <a:custGeom>
              <a:rect b="b" l="l" r="r" t="t"/>
              <a:pathLst>
                <a:path extrusionOk="0" h="7100" w="12822">
                  <a:moveTo>
                    <a:pt x="6409" y="0"/>
                  </a:moveTo>
                  <a:lnTo>
                    <a:pt x="0" y="3553"/>
                  </a:lnTo>
                  <a:lnTo>
                    <a:pt x="6409" y="7100"/>
                  </a:lnTo>
                  <a:lnTo>
                    <a:pt x="12822" y="3553"/>
                  </a:lnTo>
                  <a:lnTo>
                    <a:pt x="640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76"/>
            <p:cNvSpPr/>
            <p:nvPr/>
          </p:nvSpPr>
          <p:spPr>
            <a:xfrm>
              <a:off x="1034849" y="4286031"/>
              <a:ext cx="168063" cy="127423"/>
            </a:xfrm>
            <a:custGeom>
              <a:rect b="b" l="l" r="r" t="t"/>
              <a:pathLst>
                <a:path extrusionOk="0" h="4863" w="6414">
                  <a:moveTo>
                    <a:pt x="1" y="0"/>
                  </a:moveTo>
                  <a:lnTo>
                    <a:pt x="1" y="2626"/>
                  </a:lnTo>
                  <a:lnTo>
                    <a:pt x="4043" y="4863"/>
                  </a:lnTo>
                  <a:lnTo>
                    <a:pt x="6414" y="3553"/>
                  </a:lnTo>
                  <a:lnTo>
                    <a:pt x="1"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76"/>
            <p:cNvSpPr/>
            <p:nvPr/>
          </p:nvSpPr>
          <p:spPr>
            <a:xfrm>
              <a:off x="1034849" y="4413428"/>
              <a:ext cx="105937" cy="164552"/>
            </a:xfrm>
            <a:custGeom>
              <a:rect b="b" l="l" r="r" t="t"/>
              <a:pathLst>
                <a:path extrusionOk="0" h="6280" w="4043">
                  <a:moveTo>
                    <a:pt x="4043" y="1"/>
                  </a:moveTo>
                  <a:lnTo>
                    <a:pt x="1" y="2238"/>
                  </a:lnTo>
                  <a:lnTo>
                    <a:pt x="1" y="6280"/>
                  </a:lnTo>
                  <a:lnTo>
                    <a:pt x="4043" y="4043"/>
                  </a:lnTo>
                  <a:lnTo>
                    <a:pt x="4043"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76"/>
            <p:cNvSpPr/>
            <p:nvPr/>
          </p:nvSpPr>
          <p:spPr>
            <a:xfrm>
              <a:off x="929070" y="4413428"/>
              <a:ext cx="105806" cy="164552"/>
            </a:xfrm>
            <a:custGeom>
              <a:rect b="b" l="l" r="r" t="t"/>
              <a:pathLst>
                <a:path extrusionOk="0" h="6280" w="4038">
                  <a:moveTo>
                    <a:pt x="1" y="1"/>
                  </a:moveTo>
                  <a:lnTo>
                    <a:pt x="1" y="4043"/>
                  </a:lnTo>
                  <a:lnTo>
                    <a:pt x="4038" y="6280"/>
                  </a:lnTo>
                  <a:lnTo>
                    <a:pt x="4038" y="2238"/>
                  </a:lnTo>
                  <a:lnTo>
                    <a:pt x="1"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76"/>
            <p:cNvSpPr/>
            <p:nvPr/>
          </p:nvSpPr>
          <p:spPr>
            <a:xfrm>
              <a:off x="929070" y="4354839"/>
              <a:ext cx="211716" cy="117230"/>
            </a:xfrm>
            <a:custGeom>
              <a:rect b="b" l="l" r="r" t="t"/>
              <a:pathLst>
                <a:path extrusionOk="0" h="4474" w="8080">
                  <a:moveTo>
                    <a:pt x="4038" y="0"/>
                  </a:moveTo>
                  <a:lnTo>
                    <a:pt x="1" y="2237"/>
                  </a:lnTo>
                  <a:lnTo>
                    <a:pt x="4038" y="4474"/>
                  </a:lnTo>
                  <a:lnTo>
                    <a:pt x="8080" y="2237"/>
                  </a:lnTo>
                  <a:lnTo>
                    <a:pt x="4038"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76"/>
            <p:cNvSpPr/>
            <p:nvPr/>
          </p:nvSpPr>
          <p:spPr>
            <a:xfrm>
              <a:off x="1101011" y="4500368"/>
              <a:ext cx="27879" cy="17687"/>
            </a:xfrm>
            <a:custGeom>
              <a:rect b="b" l="l" r="r" t="t"/>
              <a:pathLst>
                <a:path extrusionOk="0" h="675" w="1064">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76"/>
            <p:cNvSpPr/>
            <p:nvPr/>
          </p:nvSpPr>
          <p:spPr>
            <a:xfrm>
              <a:off x="1101037" y="4484882"/>
              <a:ext cx="28613" cy="17949"/>
            </a:xfrm>
            <a:custGeom>
              <a:rect b="b" l="l" r="r" t="t"/>
              <a:pathLst>
                <a:path extrusionOk="0" h="685" w="1092">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76"/>
            <p:cNvSpPr/>
            <p:nvPr/>
          </p:nvSpPr>
          <p:spPr>
            <a:xfrm>
              <a:off x="861651" y="4280581"/>
              <a:ext cx="346554" cy="364844"/>
            </a:xfrm>
            <a:custGeom>
              <a:rect b="b" l="l" r="r" t="t"/>
              <a:pathLst>
                <a:path extrusionOk="0" h="13924" w="13226">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7" name="Google Shape;15987;p76"/>
          <p:cNvGrpSpPr/>
          <p:nvPr/>
        </p:nvGrpSpPr>
        <p:grpSpPr>
          <a:xfrm>
            <a:off x="1385020" y="4093757"/>
            <a:ext cx="330440" cy="364791"/>
            <a:chOff x="1385020" y="4280607"/>
            <a:chExt cx="330440" cy="364791"/>
          </a:xfrm>
        </p:grpSpPr>
        <p:sp>
          <p:nvSpPr>
            <p:cNvPr id="15988" name="Google Shape;15988;p76"/>
            <p:cNvSpPr/>
            <p:nvPr/>
          </p:nvSpPr>
          <p:spPr>
            <a:xfrm>
              <a:off x="1489934" y="4286031"/>
              <a:ext cx="220127" cy="354074"/>
            </a:xfrm>
            <a:custGeom>
              <a:rect b="b" l="l" r="r" t="t"/>
              <a:pathLst>
                <a:path extrusionOk="0" h="13513" w="8401">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76"/>
            <p:cNvSpPr/>
            <p:nvPr/>
          </p:nvSpPr>
          <p:spPr>
            <a:xfrm>
              <a:off x="1645132" y="4286031"/>
              <a:ext cx="64930" cy="354074"/>
            </a:xfrm>
            <a:custGeom>
              <a:rect b="b" l="l" r="r" t="t"/>
              <a:pathLst>
                <a:path extrusionOk="0" h="13513" w="2478">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76"/>
            <p:cNvSpPr/>
            <p:nvPr/>
          </p:nvSpPr>
          <p:spPr>
            <a:xfrm>
              <a:off x="1398095" y="4577455"/>
              <a:ext cx="264671" cy="62650"/>
            </a:xfrm>
            <a:custGeom>
              <a:rect b="b" l="l" r="r" t="t"/>
              <a:pathLst>
                <a:path extrusionOk="0" h="2391" w="10101">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76"/>
            <p:cNvSpPr/>
            <p:nvPr/>
          </p:nvSpPr>
          <p:spPr>
            <a:xfrm>
              <a:off x="1521115" y="4393304"/>
              <a:ext cx="30342" cy="25888"/>
            </a:xfrm>
            <a:custGeom>
              <a:rect b="b" l="l" r="r" t="t"/>
              <a:pathLst>
                <a:path extrusionOk="0" h="988" w="1158">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76"/>
            <p:cNvSpPr/>
            <p:nvPr/>
          </p:nvSpPr>
          <p:spPr>
            <a:xfrm>
              <a:off x="1521115" y="4449797"/>
              <a:ext cx="30342" cy="25862"/>
            </a:xfrm>
            <a:custGeom>
              <a:rect b="b" l="l" r="r" t="t"/>
              <a:pathLst>
                <a:path extrusionOk="0" h="987" w="1158">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76"/>
            <p:cNvSpPr/>
            <p:nvPr/>
          </p:nvSpPr>
          <p:spPr>
            <a:xfrm>
              <a:off x="1521115" y="4506132"/>
              <a:ext cx="30342" cy="25993"/>
            </a:xfrm>
            <a:custGeom>
              <a:rect b="b" l="l" r="r" t="t"/>
              <a:pathLst>
                <a:path extrusionOk="0" h="992" w="1158">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76"/>
            <p:cNvSpPr/>
            <p:nvPr/>
          </p:nvSpPr>
          <p:spPr>
            <a:xfrm>
              <a:off x="1527797" y="4319728"/>
              <a:ext cx="144271" cy="30971"/>
            </a:xfrm>
            <a:custGeom>
              <a:rect b="b" l="l" r="r" t="t"/>
              <a:pathLst>
                <a:path extrusionOk="0" h="1182" w="5506">
                  <a:moveTo>
                    <a:pt x="0" y="1"/>
                  </a:moveTo>
                  <a:lnTo>
                    <a:pt x="0" y="1182"/>
                  </a:lnTo>
                  <a:lnTo>
                    <a:pt x="5506" y="1182"/>
                  </a:lnTo>
                  <a:lnTo>
                    <a:pt x="5506" y="1"/>
                  </a:ln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76"/>
            <p:cNvSpPr/>
            <p:nvPr/>
          </p:nvSpPr>
          <p:spPr>
            <a:xfrm>
              <a:off x="1489934" y="4468401"/>
              <a:ext cx="28141" cy="28299"/>
            </a:xfrm>
            <a:custGeom>
              <a:rect b="b" l="l" r="r" t="t"/>
              <a:pathLst>
                <a:path extrusionOk="0" h="1080" w="1074">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76"/>
            <p:cNvSpPr/>
            <p:nvPr/>
          </p:nvSpPr>
          <p:spPr>
            <a:xfrm>
              <a:off x="1391072" y="4359031"/>
              <a:ext cx="118383" cy="126191"/>
            </a:xfrm>
            <a:custGeom>
              <a:rect b="b" l="l" r="r" t="t"/>
              <a:pathLst>
                <a:path extrusionOk="0" h="4816" w="4518">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76"/>
            <p:cNvSpPr/>
            <p:nvPr/>
          </p:nvSpPr>
          <p:spPr>
            <a:xfrm>
              <a:off x="1391072" y="4366892"/>
              <a:ext cx="108688" cy="118330"/>
            </a:xfrm>
            <a:custGeom>
              <a:rect b="b" l="l" r="r" t="t"/>
              <a:pathLst>
                <a:path extrusionOk="0" h="4516" w="4148">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76"/>
            <p:cNvSpPr/>
            <p:nvPr/>
          </p:nvSpPr>
          <p:spPr>
            <a:xfrm>
              <a:off x="1391072" y="4359058"/>
              <a:ext cx="34351" cy="33015"/>
            </a:xfrm>
            <a:custGeom>
              <a:rect b="b" l="l" r="r" t="t"/>
              <a:pathLst>
                <a:path extrusionOk="0" h="1260" w="1311">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76"/>
            <p:cNvSpPr/>
            <p:nvPr/>
          </p:nvSpPr>
          <p:spPr>
            <a:xfrm>
              <a:off x="1385020" y="4280607"/>
              <a:ext cx="330440" cy="364791"/>
            </a:xfrm>
            <a:custGeom>
              <a:rect b="b" l="l" r="r" t="t"/>
              <a:pathLst>
                <a:path extrusionOk="0" h="13922" w="12611">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76"/>
            <p:cNvSpPr/>
            <p:nvPr/>
          </p:nvSpPr>
          <p:spPr>
            <a:xfrm>
              <a:off x="1704638" y="4380727"/>
              <a:ext cx="10717" cy="51567"/>
            </a:xfrm>
            <a:custGeom>
              <a:rect b="b" l="l" r="r" t="t"/>
              <a:pathLst>
                <a:path extrusionOk="0" h="1968" w="409">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76"/>
            <p:cNvSpPr/>
            <p:nvPr/>
          </p:nvSpPr>
          <p:spPr>
            <a:xfrm>
              <a:off x="1514067" y="4387907"/>
              <a:ext cx="42789" cy="36683"/>
            </a:xfrm>
            <a:custGeom>
              <a:rect b="b" l="l" r="r" t="t"/>
              <a:pathLst>
                <a:path extrusionOk="0" h="1400" w="1633">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76"/>
            <p:cNvSpPr/>
            <p:nvPr/>
          </p:nvSpPr>
          <p:spPr>
            <a:xfrm>
              <a:off x="1565633" y="4402003"/>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76"/>
            <p:cNvSpPr/>
            <p:nvPr/>
          </p:nvSpPr>
          <p:spPr>
            <a:xfrm>
              <a:off x="1565764" y="4414816"/>
              <a:ext cx="105439" cy="10717"/>
            </a:xfrm>
            <a:custGeom>
              <a:rect b="b" l="l" r="r" t="t"/>
              <a:pathLst>
                <a:path extrusionOk="0" h="409" w="4024">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76"/>
            <p:cNvSpPr/>
            <p:nvPr/>
          </p:nvSpPr>
          <p:spPr>
            <a:xfrm>
              <a:off x="1565633" y="4386911"/>
              <a:ext cx="14385" cy="10717"/>
            </a:xfrm>
            <a:custGeom>
              <a:rect b="b" l="l" r="r" t="t"/>
              <a:pathLst>
                <a:path extrusionOk="0" h="409" w="549">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76"/>
            <p:cNvSpPr/>
            <p:nvPr/>
          </p:nvSpPr>
          <p:spPr>
            <a:xfrm>
              <a:off x="1514067" y="4444373"/>
              <a:ext cx="42789" cy="36657"/>
            </a:xfrm>
            <a:custGeom>
              <a:rect b="b" l="l" r="r" t="t"/>
              <a:pathLst>
                <a:path extrusionOk="0" h="1399" w="1633">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76"/>
            <p:cNvSpPr/>
            <p:nvPr/>
          </p:nvSpPr>
          <p:spPr>
            <a:xfrm>
              <a:off x="1565633" y="4458470"/>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76"/>
            <p:cNvSpPr/>
            <p:nvPr/>
          </p:nvSpPr>
          <p:spPr>
            <a:xfrm>
              <a:off x="1565764" y="4471309"/>
              <a:ext cx="105439" cy="10717"/>
            </a:xfrm>
            <a:custGeom>
              <a:rect b="b" l="l" r="r" t="t"/>
              <a:pathLst>
                <a:path extrusionOk="0" h="409" w="4024">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76"/>
            <p:cNvSpPr/>
            <p:nvPr/>
          </p:nvSpPr>
          <p:spPr>
            <a:xfrm>
              <a:off x="1565633" y="4443377"/>
              <a:ext cx="14385" cy="10717"/>
            </a:xfrm>
            <a:custGeom>
              <a:rect b="b" l="l" r="r" t="t"/>
              <a:pathLst>
                <a:path extrusionOk="0" h="409" w="549">
                  <a:moveTo>
                    <a:pt x="274" y="0"/>
                  </a:moveTo>
                  <a:cubicBezTo>
                    <a:pt x="1" y="0"/>
                    <a:pt x="1"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76"/>
            <p:cNvSpPr/>
            <p:nvPr/>
          </p:nvSpPr>
          <p:spPr>
            <a:xfrm>
              <a:off x="1514067" y="4500866"/>
              <a:ext cx="42789" cy="36552"/>
            </a:xfrm>
            <a:custGeom>
              <a:rect b="b" l="l" r="r" t="t"/>
              <a:pathLst>
                <a:path extrusionOk="0" h="1395" w="1633">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76"/>
            <p:cNvSpPr/>
            <p:nvPr/>
          </p:nvSpPr>
          <p:spPr>
            <a:xfrm>
              <a:off x="1565633" y="4514936"/>
              <a:ext cx="40535" cy="10717"/>
            </a:xfrm>
            <a:custGeom>
              <a:rect b="b" l="l" r="r" t="t"/>
              <a:pathLst>
                <a:path extrusionOk="0" h="409" w="1547">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76"/>
            <p:cNvSpPr/>
            <p:nvPr/>
          </p:nvSpPr>
          <p:spPr>
            <a:xfrm>
              <a:off x="1565633" y="4527775"/>
              <a:ext cx="105570" cy="10717"/>
            </a:xfrm>
            <a:custGeom>
              <a:rect b="b" l="l" r="r" t="t"/>
              <a:pathLst>
                <a:path extrusionOk="0" h="409" w="4029">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76"/>
            <p:cNvSpPr/>
            <p:nvPr/>
          </p:nvSpPr>
          <p:spPr>
            <a:xfrm>
              <a:off x="1565633" y="4499844"/>
              <a:ext cx="14385" cy="10717"/>
            </a:xfrm>
            <a:custGeom>
              <a:rect b="b" l="l" r="r" t="t"/>
              <a:pathLst>
                <a:path extrusionOk="0" h="409" w="549">
                  <a:moveTo>
                    <a:pt x="274" y="1"/>
                  </a:moveTo>
                  <a:cubicBezTo>
                    <a:pt x="1" y="1"/>
                    <a:pt x="1" y="409"/>
                    <a:pt x="274" y="409"/>
                  </a:cubicBezTo>
                  <a:cubicBezTo>
                    <a:pt x="548" y="409"/>
                    <a:pt x="548"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76"/>
            <p:cNvSpPr/>
            <p:nvPr/>
          </p:nvSpPr>
          <p:spPr>
            <a:xfrm>
              <a:off x="1522504" y="4314330"/>
              <a:ext cx="154988" cy="41793"/>
            </a:xfrm>
            <a:custGeom>
              <a:rect b="b" l="l" r="r" t="t"/>
              <a:pathLst>
                <a:path extrusionOk="0" h="1595" w="5915">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4" name="Google Shape;16014;p76"/>
          <p:cNvGrpSpPr/>
          <p:nvPr/>
        </p:nvGrpSpPr>
        <p:grpSpPr>
          <a:xfrm>
            <a:off x="1737836" y="1314091"/>
            <a:ext cx="392016" cy="369560"/>
            <a:chOff x="1737836" y="1500941"/>
            <a:chExt cx="392016" cy="369560"/>
          </a:xfrm>
        </p:grpSpPr>
        <p:sp>
          <p:nvSpPr>
            <p:cNvPr id="16015" name="Google Shape;16015;p76"/>
            <p:cNvSpPr/>
            <p:nvPr/>
          </p:nvSpPr>
          <p:spPr>
            <a:xfrm>
              <a:off x="1755575" y="1596266"/>
              <a:ext cx="148935" cy="264043"/>
            </a:xfrm>
            <a:custGeom>
              <a:rect b="b" l="l" r="r" t="t"/>
              <a:pathLst>
                <a:path extrusionOk="0" h="10077" w="5684">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76"/>
            <p:cNvSpPr/>
            <p:nvPr/>
          </p:nvSpPr>
          <p:spPr>
            <a:xfrm>
              <a:off x="1755575" y="1596266"/>
              <a:ext cx="148935" cy="112723"/>
            </a:xfrm>
            <a:custGeom>
              <a:rect b="b" l="l" r="r" t="t"/>
              <a:pathLst>
                <a:path extrusionOk="0" h="4302" w="5684">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76"/>
            <p:cNvSpPr/>
            <p:nvPr/>
          </p:nvSpPr>
          <p:spPr>
            <a:xfrm>
              <a:off x="1843747" y="1506339"/>
              <a:ext cx="151319" cy="179513"/>
            </a:xfrm>
            <a:custGeom>
              <a:rect b="b" l="l" r="r" t="t"/>
              <a:pathLst>
                <a:path extrusionOk="0" h="6851" w="5775">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76"/>
            <p:cNvSpPr/>
            <p:nvPr/>
          </p:nvSpPr>
          <p:spPr>
            <a:xfrm>
              <a:off x="1737836" y="1506339"/>
              <a:ext cx="205925" cy="179513"/>
            </a:xfrm>
            <a:custGeom>
              <a:rect b="b" l="l" r="r" t="t"/>
              <a:pathLst>
                <a:path extrusionOk="0" h="6851" w="7859">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76"/>
            <p:cNvSpPr/>
            <p:nvPr/>
          </p:nvSpPr>
          <p:spPr>
            <a:xfrm>
              <a:off x="1844376" y="1733986"/>
              <a:ext cx="173356" cy="69489"/>
            </a:xfrm>
            <a:custGeom>
              <a:rect b="b" l="l" r="r" t="t"/>
              <a:pathLst>
                <a:path extrusionOk="0" h="2652" w="6616">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76"/>
            <p:cNvSpPr/>
            <p:nvPr/>
          </p:nvSpPr>
          <p:spPr>
            <a:xfrm>
              <a:off x="1844376" y="1738388"/>
              <a:ext cx="151712" cy="49339"/>
            </a:xfrm>
            <a:custGeom>
              <a:rect b="b" l="l" r="r" t="t"/>
              <a:pathLst>
                <a:path extrusionOk="0" h="1883" w="579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76"/>
            <p:cNvSpPr/>
            <p:nvPr/>
          </p:nvSpPr>
          <p:spPr>
            <a:xfrm>
              <a:off x="1844376" y="1718134"/>
              <a:ext cx="173356" cy="69463"/>
            </a:xfrm>
            <a:custGeom>
              <a:rect b="b" l="l" r="r" t="t"/>
              <a:pathLst>
                <a:path extrusionOk="0" h="2651" w="6616">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76"/>
            <p:cNvSpPr/>
            <p:nvPr/>
          </p:nvSpPr>
          <p:spPr>
            <a:xfrm>
              <a:off x="1850900" y="1718134"/>
              <a:ext cx="166831" cy="56257"/>
            </a:xfrm>
            <a:custGeom>
              <a:rect b="b" l="l" r="r" t="t"/>
              <a:pathLst>
                <a:path extrusionOk="0" h="2147" w="6367">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76"/>
            <p:cNvSpPr/>
            <p:nvPr/>
          </p:nvSpPr>
          <p:spPr>
            <a:xfrm>
              <a:off x="1955422" y="1657789"/>
              <a:ext cx="159652" cy="119824"/>
            </a:xfrm>
            <a:custGeom>
              <a:rect b="b" l="l" r="r" t="t"/>
              <a:pathLst>
                <a:path extrusionOk="0" h="4573" w="6093">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76"/>
            <p:cNvSpPr/>
            <p:nvPr/>
          </p:nvSpPr>
          <p:spPr>
            <a:xfrm>
              <a:off x="1955317" y="1744074"/>
              <a:ext cx="155721" cy="120060"/>
            </a:xfrm>
            <a:custGeom>
              <a:rect b="b" l="l" r="r" t="t"/>
              <a:pathLst>
                <a:path extrusionOk="0" h="4582" w="5943">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76"/>
            <p:cNvSpPr/>
            <p:nvPr/>
          </p:nvSpPr>
          <p:spPr>
            <a:xfrm>
              <a:off x="2025252" y="1673170"/>
              <a:ext cx="74599" cy="62231"/>
            </a:xfrm>
            <a:custGeom>
              <a:rect b="b" l="l" r="r" t="t"/>
              <a:pathLst>
                <a:path extrusionOk="0" h="2375" w="2847">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76"/>
            <p:cNvSpPr/>
            <p:nvPr/>
          </p:nvSpPr>
          <p:spPr>
            <a:xfrm>
              <a:off x="1967632" y="1755656"/>
              <a:ext cx="14071" cy="11634"/>
            </a:xfrm>
            <a:custGeom>
              <a:rect b="b" l="l" r="r" t="t"/>
              <a:pathLst>
                <a:path extrusionOk="0" h="444" w="537">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76"/>
            <p:cNvSpPr/>
            <p:nvPr/>
          </p:nvSpPr>
          <p:spPr>
            <a:xfrm>
              <a:off x="2031147" y="1785422"/>
              <a:ext cx="64668" cy="63724"/>
            </a:xfrm>
            <a:custGeom>
              <a:rect b="b" l="l" r="r" t="t"/>
              <a:pathLst>
                <a:path extrusionOk="0" h="2432" w="2468">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76"/>
            <p:cNvSpPr/>
            <p:nvPr/>
          </p:nvSpPr>
          <p:spPr>
            <a:xfrm>
              <a:off x="1973554"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76"/>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76"/>
            <p:cNvSpPr/>
            <p:nvPr/>
          </p:nvSpPr>
          <p:spPr>
            <a:xfrm>
              <a:off x="1910039" y="1732100"/>
              <a:ext cx="131" cy="26"/>
            </a:xfrm>
            <a:custGeom>
              <a:rect b="b" l="l" r="r" t="t"/>
              <a:pathLst>
                <a:path extrusionOk="0" h="1" w="5">
                  <a:moveTo>
                    <a:pt x="5" y="1"/>
                  </a:move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76"/>
            <p:cNvSpPr/>
            <p:nvPr/>
          </p:nvSpPr>
          <p:spPr>
            <a:xfrm>
              <a:off x="1973790" y="173802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76"/>
            <p:cNvSpPr/>
            <p:nvPr/>
          </p:nvSpPr>
          <p:spPr>
            <a:xfrm>
              <a:off x="1973554" y="1738021"/>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76"/>
            <p:cNvSpPr/>
            <p:nvPr/>
          </p:nvSpPr>
          <p:spPr>
            <a:xfrm>
              <a:off x="1750151" y="1500941"/>
              <a:ext cx="379700" cy="369560"/>
            </a:xfrm>
            <a:custGeom>
              <a:rect b="b" l="l" r="r" t="t"/>
              <a:pathLst>
                <a:path extrusionOk="0" h="14104" w="14491">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76"/>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76"/>
            <p:cNvSpPr/>
            <p:nvPr/>
          </p:nvSpPr>
          <p:spPr>
            <a:xfrm>
              <a:off x="1909908" y="173210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76"/>
            <p:cNvSpPr/>
            <p:nvPr/>
          </p:nvSpPr>
          <p:spPr>
            <a:xfrm>
              <a:off x="2015190" y="1784190"/>
              <a:ext cx="26" cy="26"/>
            </a:xfrm>
            <a:custGeom>
              <a:rect b="b" l="l" r="r" t="t"/>
              <a:pathLst>
                <a:path extrusionOk="0" h="1" w="1">
                  <a:moveTo>
                    <a:pt x="0" y="0"/>
                  </a:move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76"/>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76"/>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76"/>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76"/>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76"/>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76"/>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76"/>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76"/>
            <p:cNvSpPr/>
            <p:nvPr/>
          </p:nvSpPr>
          <p:spPr>
            <a:xfrm>
              <a:off x="2015059"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76"/>
            <p:cNvSpPr/>
            <p:nvPr/>
          </p:nvSpPr>
          <p:spPr>
            <a:xfrm>
              <a:off x="2015190"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76"/>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76"/>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76"/>
            <p:cNvSpPr/>
            <p:nvPr/>
          </p:nvSpPr>
          <p:spPr>
            <a:xfrm>
              <a:off x="1804731" y="1558665"/>
              <a:ext cx="80782" cy="74808"/>
            </a:xfrm>
            <a:custGeom>
              <a:rect b="b" l="l" r="r" t="t"/>
              <a:pathLst>
                <a:path extrusionOk="0" h="2855" w="3083">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76"/>
            <p:cNvSpPr/>
            <p:nvPr/>
          </p:nvSpPr>
          <p:spPr>
            <a:xfrm>
              <a:off x="1750151" y="1702229"/>
              <a:ext cx="104181" cy="163477"/>
            </a:xfrm>
            <a:custGeom>
              <a:rect b="b" l="l" r="r" t="t"/>
              <a:pathLst>
                <a:path extrusionOk="0" h="6239" w="3976">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76"/>
            <p:cNvSpPr/>
            <p:nvPr/>
          </p:nvSpPr>
          <p:spPr>
            <a:xfrm>
              <a:off x="1785132" y="1755761"/>
              <a:ext cx="42920" cy="10953"/>
            </a:xfrm>
            <a:custGeom>
              <a:rect b="b" l="l" r="r" t="t"/>
              <a:pathLst>
                <a:path extrusionOk="0" h="418" w="1638">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76"/>
            <p:cNvSpPr/>
            <p:nvPr/>
          </p:nvSpPr>
          <p:spPr>
            <a:xfrm>
              <a:off x="1830672" y="1755761"/>
              <a:ext cx="42893" cy="10953"/>
            </a:xfrm>
            <a:custGeom>
              <a:rect b="b" l="l" r="r" t="t"/>
              <a:pathLst>
                <a:path extrusionOk="0" h="418" w="1637">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2" name="Google Shape;16052;p76"/>
          <p:cNvGrpSpPr/>
          <p:nvPr/>
        </p:nvGrpSpPr>
        <p:grpSpPr>
          <a:xfrm>
            <a:off x="1879330" y="4111496"/>
            <a:ext cx="379884" cy="329182"/>
            <a:chOff x="1879330" y="4298346"/>
            <a:chExt cx="379884" cy="329182"/>
          </a:xfrm>
        </p:grpSpPr>
        <p:sp>
          <p:nvSpPr>
            <p:cNvPr id="16053" name="Google Shape;16053;p76"/>
            <p:cNvSpPr/>
            <p:nvPr/>
          </p:nvSpPr>
          <p:spPr>
            <a:xfrm>
              <a:off x="1880850" y="4403366"/>
              <a:ext cx="223272" cy="214913"/>
            </a:xfrm>
            <a:custGeom>
              <a:rect b="b" l="l" r="r" t="t"/>
              <a:pathLst>
                <a:path extrusionOk="0" h="8202" w="8521">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76"/>
            <p:cNvSpPr/>
            <p:nvPr/>
          </p:nvSpPr>
          <p:spPr>
            <a:xfrm>
              <a:off x="2020718" y="4403366"/>
              <a:ext cx="223403" cy="214913"/>
            </a:xfrm>
            <a:custGeom>
              <a:rect b="b" l="l" r="r" t="t"/>
              <a:pathLst>
                <a:path extrusionOk="0" h="8202" w="8526">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76"/>
            <p:cNvSpPr/>
            <p:nvPr/>
          </p:nvSpPr>
          <p:spPr>
            <a:xfrm>
              <a:off x="2034291" y="4543366"/>
              <a:ext cx="64930" cy="49077"/>
            </a:xfrm>
            <a:custGeom>
              <a:rect b="b" l="l" r="r" t="t"/>
              <a:pathLst>
                <a:path extrusionOk="0" h="1873" w="2478">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76"/>
            <p:cNvSpPr/>
            <p:nvPr/>
          </p:nvSpPr>
          <p:spPr>
            <a:xfrm>
              <a:off x="1950784" y="4333458"/>
              <a:ext cx="223403" cy="214887"/>
            </a:xfrm>
            <a:custGeom>
              <a:rect b="b" l="l" r="r" t="t"/>
              <a:pathLst>
                <a:path extrusionOk="0" h="8201" w="8526">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76"/>
            <p:cNvSpPr/>
            <p:nvPr/>
          </p:nvSpPr>
          <p:spPr>
            <a:xfrm>
              <a:off x="2021216" y="4429280"/>
              <a:ext cx="83036" cy="119012"/>
            </a:xfrm>
            <a:custGeom>
              <a:rect b="b" l="l" r="r" t="t"/>
              <a:pathLst>
                <a:path extrusionOk="0" h="4542" w="3169">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76"/>
            <p:cNvSpPr/>
            <p:nvPr/>
          </p:nvSpPr>
          <p:spPr>
            <a:xfrm>
              <a:off x="1946382" y="4403418"/>
              <a:ext cx="120269" cy="139974"/>
            </a:xfrm>
            <a:custGeom>
              <a:rect b="b" l="l" r="r" t="t"/>
              <a:pathLst>
                <a:path extrusionOk="0" h="5342" w="459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76"/>
            <p:cNvSpPr/>
            <p:nvPr/>
          </p:nvSpPr>
          <p:spPr>
            <a:xfrm>
              <a:off x="2066756" y="4403418"/>
              <a:ext cx="107430" cy="139974"/>
            </a:xfrm>
            <a:custGeom>
              <a:rect b="b" l="l" r="r" t="t"/>
              <a:pathLst>
                <a:path extrusionOk="0" h="5342" w="410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76"/>
            <p:cNvSpPr/>
            <p:nvPr/>
          </p:nvSpPr>
          <p:spPr>
            <a:xfrm>
              <a:off x="2014037" y="4303770"/>
              <a:ext cx="91971" cy="78765"/>
            </a:xfrm>
            <a:custGeom>
              <a:rect b="b" l="l" r="r" t="t"/>
              <a:pathLst>
                <a:path extrusionOk="0" h="3006" w="351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76"/>
            <p:cNvSpPr/>
            <p:nvPr/>
          </p:nvSpPr>
          <p:spPr>
            <a:xfrm>
              <a:off x="2058817" y="4303875"/>
              <a:ext cx="47191" cy="78529"/>
            </a:xfrm>
            <a:custGeom>
              <a:rect b="b" l="l" r="r" t="t"/>
              <a:pathLst>
                <a:path extrusionOk="0" h="2997" w="1801">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76"/>
            <p:cNvSpPr/>
            <p:nvPr/>
          </p:nvSpPr>
          <p:spPr>
            <a:xfrm>
              <a:off x="2178824" y="4524526"/>
              <a:ext cx="25050" cy="21879"/>
            </a:xfrm>
            <a:custGeom>
              <a:rect b="b" l="l" r="r" t="t"/>
              <a:pathLst>
                <a:path extrusionOk="0" h="835" w="956">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76"/>
            <p:cNvSpPr/>
            <p:nvPr/>
          </p:nvSpPr>
          <p:spPr>
            <a:xfrm>
              <a:off x="2175156" y="4545122"/>
              <a:ext cx="32491" cy="77140"/>
            </a:xfrm>
            <a:custGeom>
              <a:rect b="b" l="l" r="r" t="t"/>
              <a:pathLst>
                <a:path extrusionOk="0" h="2944" w="124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76"/>
            <p:cNvSpPr/>
            <p:nvPr/>
          </p:nvSpPr>
          <p:spPr>
            <a:xfrm>
              <a:off x="2191402" y="4545122"/>
              <a:ext cx="16246" cy="77140"/>
            </a:xfrm>
            <a:custGeom>
              <a:rect b="b" l="l" r="r" t="t"/>
              <a:pathLst>
                <a:path extrusionOk="0" h="2944" w="62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76"/>
            <p:cNvSpPr/>
            <p:nvPr/>
          </p:nvSpPr>
          <p:spPr>
            <a:xfrm>
              <a:off x="2175156" y="4603370"/>
              <a:ext cx="32491" cy="18892"/>
            </a:xfrm>
            <a:custGeom>
              <a:rect b="b" l="l" r="r" t="t"/>
              <a:pathLst>
                <a:path extrusionOk="0" h="721" w="124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76"/>
            <p:cNvSpPr/>
            <p:nvPr/>
          </p:nvSpPr>
          <p:spPr>
            <a:xfrm>
              <a:off x="1916826" y="4519338"/>
              <a:ext cx="78241" cy="76380"/>
            </a:xfrm>
            <a:custGeom>
              <a:rect b="b" l="l" r="r" t="t"/>
              <a:pathLst>
                <a:path extrusionOk="0" h="2915" w="2986">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76"/>
            <p:cNvSpPr/>
            <p:nvPr/>
          </p:nvSpPr>
          <p:spPr>
            <a:xfrm>
              <a:off x="1949264" y="4519391"/>
              <a:ext cx="36762" cy="76328"/>
            </a:xfrm>
            <a:custGeom>
              <a:rect b="b" l="l" r="r" t="t"/>
              <a:pathLst>
                <a:path extrusionOk="0" h="2913" w="1403">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76"/>
            <p:cNvSpPr/>
            <p:nvPr/>
          </p:nvSpPr>
          <p:spPr>
            <a:xfrm>
              <a:off x="1939071" y="4594801"/>
              <a:ext cx="33618" cy="27460"/>
            </a:xfrm>
            <a:custGeom>
              <a:rect b="b" l="l" r="r" t="t"/>
              <a:pathLst>
                <a:path extrusionOk="0" h="1048" w="1283">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76"/>
            <p:cNvSpPr/>
            <p:nvPr/>
          </p:nvSpPr>
          <p:spPr>
            <a:xfrm>
              <a:off x="1879330" y="4298346"/>
              <a:ext cx="379884" cy="329182"/>
            </a:xfrm>
            <a:custGeom>
              <a:rect b="b" l="l" r="r" t="t"/>
              <a:pathLst>
                <a:path extrusionOk="0" h="12563" w="14498">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76"/>
            <p:cNvSpPr/>
            <p:nvPr/>
          </p:nvSpPr>
          <p:spPr>
            <a:xfrm>
              <a:off x="2061332" y="4315483"/>
              <a:ext cx="22665" cy="33094"/>
            </a:xfrm>
            <a:custGeom>
              <a:rect b="b" l="l" r="r" t="t"/>
              <a:pathLst>
                <a:path extrusionOk="0" h="1263" w="865">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76"/>
            <p:cNvSpPr/>
            <p:nvPr/>
          </p:nvSpPr>
          <p:spPr>
            <a:xfrm>
              <a:off x="2046738" y="4465178"/>
              <a:ext cx="39906" cy="59558"/>
            </a:xfrm>
            <a:custGeom>
              <a:rect b="b" l="l" r="r" t="t"/>
              <a:pathLst>
                <a:path extrusionOk="0" h="2273" w="1523">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76"/>
            <p:cNvSpPr/>
            <p:nvPr/>
          </p:nvSpPr>
          <p:spPr>
            <a:xfrm>
              <a:off x="1912214" y="4493660"/>
              <a:ext cx="19442" cy="14909"/>
            </a:xfrm>
            <a:custGeom>
              <a:rect b="b" l="l" r="r" t="t"/>
              <a:pathLst>
                <a:path extrusionOk="0" h="569" w="742">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76"/>
            <p:cNvSpPr/>
            <p:nvPr/>
          </p:nvSpPr>
          <p:spPr>
            <a:xfrm>
              <a:off x="1903148" y="4507757"/>
              <a:ext cx="20700" cy="12184"/>
            </a:xfrm>
            <a:custGeom>
              <a:rect b="b" l="l" r="r" t="t"/>
              <a:pathLst>
                <a:path extrusionOk="0" h="465" w="79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76"/>
            <p:cNvSpPr/>
            <p:nvPr/>
          </p:nvSpPr>
          <p:spPr>
            <a:xfrm>
              <a:off x="1927516" y="4484358"/>
              <a:ext cx="13861" cy="16272"/>
            </a:xfrm>
            <a:custGeom>
              <a:rect b="b" l="l" r="r" t="t"/>
              <a:pathLst>
                <a:path extrusionOk="0" h="621" w="529">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5" name="Google Shape;16075;p76"/>
          <p:cNvGrpSpPr/>
          <p:nvPr/>
        </p:nvGrpSpPr>
        <p:grpSpPr>
          <a:xfrm>
            <a:off x="2399816" y="4111365"/>
            <a:ext cx="365394" cy="329706"/>
            <a:chOff x="2399816" y="4298215"/>
            <a:chExt cx="365394" cy="329706"/>
          </a:xfrm>
        </p:grpSpPr>
        <p:sp>
          <p:nvSpPr>
            <p:cNvPr id="16076" name="Google Shape;16076;p76"/>
            <p:cNvSpPr/>
            <p:nvPr/>
          </p:nvSpPr>
          <p:spPr>
            <a:xfrm>
              <a:off x="2502818" y="4311186"/>
              <a:ext cx="138899" cy="52588"/>
            </a:xfrm>
            <a:custGeom>
              <a:rect b="b" l="l" r="r" t="t"/>
              <a:pathLst>
                <a:path extrusionOk="0" h="2007" w="5301">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76"/>
            <p:cNvSpPr/>
            <p:nvPr/>
          </p:nvSpPr>
          <p:spPr>
            <a:xfrm>
              <a:off x="2419442" y="4303508"/>
              <a:ext cx="138742" cy="52615"/>
            </a:xfrm>
            <a:custGeom>
              <a:rect b="b" l="l" r="r" t="t"/>
              <a:pathLst>
                <a:path extrusionOk="0" h="2008" w="5295">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76"/>
            <p:cNvSpPr/>
            <p:nvPr/>
          </p:nvSpPr>
          <p:spPr>
            <a:xfrm>
              <a:off x="2405214" y="4333327"/>
              <a:ext cx="354729" cy="243028"/>
            </a:xfrm>
            <a:custGeom>
              <a:rect b="b" l="l" r="r" t="t"/>
              <a:pathLst>
                <a:path extrusionOk="0" h="9275" w="13538">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76"/>
            <p:cNvSpPr/>
            <p:nvPr/>
          </p:nvSpPr>
          <p:spPr>
            <a:xfrm>
              <a:off x="2416664" y="4398964"/>
              <a:ext cx="329575" cy="177391"/>
            </a:xfrm>
            <a:custGeom>
              <a:rect b="b" l="l" r="r" t="t"/>
              <a:pathLst>
                <a:path extrusionOk="0" h="6770" w="12578">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76"/>
            <p:cNvSpPr/>
            <p:nvPr/>
          </p:nvSpPr>
          <p:spPr>
            <a:xfrm>
              <a:off x="2726588" y="4333327"/>
              <a:ext cx="33356" cy="243028"/>
            </a:xfrm>
            <a:custGeom>
              <a:rect b="b" l="l" r="r" t="t"/>
              <a:pathLst>
                <a:path extrusionOk="0" h="9275" w="1273">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76"/>
            <p:cNvSpPr/>
            <p:nvPr/>
          </p:nvSpPr>
          <p:spPr>
            <a:xfrm>
              <a:off x="2517151" y="4407663"/>
              <a:ext cx="220520" cy="214834"/>
            </a:xfrm>
            <a:custGeom>
              <a:rect b="b" l="l" r="r" t="t"/>
              <a:pathLst>
                <a:path extrusionOk="0" h="8199" w="8416">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76"/>
            <p:cNvSpPr/>
            <p:nvPr/>
          </p:nvSpPr>
          <p:spPr>
            <a:xfrm>
              <a:off x="2679423" y="4407663"/>
              <a:ext cx="58248" cy="214834"/>
            </a:xfrm>
            <a:custGeom>
              <a:rect b="b" l="l" r="r" t="t"/>
              <a:pathLst>
                <a:path extrusionOk="0" h="8199" w="2223">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76"/>
            <p:cNvSpPr/>
            <p:nvPr/>
          </p:nvSpPr>
          <p:spPr>
            <a:xfrm>
              <a:off x="2425206" y="4559847"/>
              <a:ext cx="265064" cy="62650"/>
            </a:xfrm>
            <a:custGeom>
              <a:rect b="b" l="l" r="r" t="t"/>
              <a:pathLst>
                <a:path extrusionOk="0" h="2391" w="10116">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76"/>
            <p:cNvSpPr/>
            <p:nvPr/>
          </p:nvSpPr>
          <p:spPr>
            <a:xfrm>
              <a:off x="2649605" y="4449168"/>
              <a:ext cx="58143" cy="19390"/>
            </a:xfrm>
            <a:custGeom>
              <a:rect b="b" l="l" r="r" t="t"/>
              <a:pathLst>
                <a:path extrusionOk="0" h="740" w="2219">
                  <a:moveTo>
                    <a:pt x="1" y="0"/>
                  </a:moveTo>
                  <a:lnTo>
                    <a:pt x="1" y="739"/>
                  </a:lnTo>
                  <a:lnTo>
                    <a:pt x="2218" y="739"/>
                  </a:lnTo>
                  <a:lnTo>
                    <a:pt x="2218" y="0"/>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76"/>
            <p:cNvSpPr/>
            <p:nvPr/>
          </p:nvSpPr>
          <p:spPr>
            <a:xfrm>
              <a:off x="2399816" y="4298215"/>
              <a:ext cx="262890" cy="92862"/>
            </a:xfrm>
            <a:custGeom>
              <a:rect b="b" l="l" r="r" t="t"/>
              <a:pathLst>
                <a:path extrusionOk="0" h="3544" w="10033">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76"/>
            <p:cNvSpPr/>
            <p:nvPr/>
          </p:nvSpPr>
          <p:spPr>
            <a:xfrm>
              <a:off x="2399947" y="4328034"/>
              <a:ext cx="365263" cy="299888"/>
            </a:xfrm>
            <a:custGeom>
              <a:rect b="b" l="l" r="r" t="t"/>
              <a:pathLst>
                <a:path extrusionOk="0" h="11445" w="1394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76"/>
            <p:cNvSpPr/>
            <p:nvPr/>
          </p:nvSpPr>
          <p:spPr>
            <a:xfrm>
              <a:off x="2541939" y="4486638"/>
              <a:ext cx="25050" cy="10717"/>
            </a:xfrm>
            <a:custGeom>
              <a:rect b="b" l="l" r="r" t="t"/>
              <a:pathLst>
                <a:path extrusionOk="0" h="409" w="956">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76"/>
            <p:cNvSpPr/>
            <p:nvPr/>
          </p:nvSpPr>
          <p:spPr>
            <a:xfrm>
              <a:off x="2571626" y="4486638"/>
              <a:ext cx="143170" cy="10717"/>
            </a:xfrm>
            <a:custGeom>
              <a:rect b="b" l="l" r="r" t="t"/>
              <a:pathLst>
                <a:path extrusionOk="0" h="409" w="5464">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76"/>
            <p:cNvSpPr/>
            <p:nvPr/>
          </p:nvSpPr>
          <p:spPr>
            <a:xfrm>
              <a:off x="2541939" y="4504508"/>
              <a:ext cx="172858" cy="10717"/>
            </a:xfrm>
            <a:custGeom>
              <a:rect b="b" l="l" r="r" t="t"/>
              <a:pathLst>
                <a:path extrusionOk="0" h="409" w="6597">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76"/>
            <p:cNvSpPr/>
            <p:nvPr/>
          </p:nvSpPr>
          <p:spPr>
            <a:xfrm>
              <a:off x="2541939" y="4522352"/>
              <a:ext cx="172858" cy="10717"/>
            </a:xfrm>
            <a:custGeom>
              <a:rect b="b" l="l" r="r" t="t"/>
              <a:pathLst>
                <a:path extrusionOk="0" h="409" w="6597">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76"/>
            <p:cNvSpPr/>
            <p:nvPr/>
          </p:nvSpPr>
          <p:spPr>
            <a:xfrm>
              <a:off x="2644312" y="4443744"/>
              <a:ext cx="68703" cy="30211"/>
            </a:xfrm>
            <a:custGeom>
              <a:rect b="b" l="l" r="r" t="t"/>
              <a:pathLst>
                <a:path extrusionOk="0" h="1153" w="2622">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2" name="Google Shape;16092;p76"/>
          <p:cNvGrpSpPr/>
          <p:nvPr/>
        </p:nvGrpSpPr>
        <p:grpSpPr>
          <a:xfrm>
            <a:off x="2915743" y="4108221"/>
            <a:ext cx="366547" cy="335968"/>
            <a:chOff x="2915743" y="4295071"/>
            <a:chExt cx="366547" cy="335968"/>
          </a:xfrm>
        </p:grpSpPr>
        <p:sp>
          <p:nvSpPr>
            <p:cNvPr id="16093" name="Google Shape;16093;p76"/>
            <p:cNvSpPr/>
            <p:nvPr/>
          </p:nvSpPr>
          <p:spPr>
            <a:xfrm>
              <a:off x="2921167" y="4300495"/>
              <a:ext cx="326536" cy="267921"/>
            </a:xfrm>
            <a:custGeom>
              <a:rect b="b" l="l" r="r" t="t"/>
              <a:pathLst>
                <a:path extrusionOk="0" h="10225" w="12462">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76"/>
            <p:cNvSpPr/>
            <p:nvPr/>
          </p:nvSpPr>
          <p:spPr>
            <a:xfrm>
              <a:off x="2952846" y="4313518"/>
              <a:ext cx="294857" cy="254898"/>
            </a:xfrm>
            <a:custGeom>
              <a:rect b="b" l="l" r="r" t="t"/>
              <a:pathLst>
                <a:path extrusionOk="0" h="9728" w="11253">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76"/>
            <p:cNvSpPr/>
            <p:nvPr/>
          </p:nvSpPr>
          <p:spPr>
            <a:xfrm>
              <a:off x="3217491" y="4300495"/>
              <a:ext cx="30211" cy="267921"/>
            </a:xfrm>
            <a:custGeom>
              <a:rect b="b" l="l" r="r" t="t"/>
              <a:pathLst>
                <a:path extrusionOk="0" h="10225" w="1153">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76"/>
            <p:cNvSpPr/>
            <p:nvPr/>
          </p:nvSpPr>
          <p:spPr>
            <a:xfrm>
              <a:off x="2921167" y="4300495"/>
              <a:ext cx="326536" cy="39382"/>
            </a:xfrm>
            <a:custGeom>
              <a:rect b="b" l="l" r="r" t="t"/>
              <a:pathLst>
                <a:path extrusionOk="0" h="1503" w="12462">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76"/>
            <p:cNvSpPr/>
            <p:nvPr/>
          </p:nvSpPr>
          <p:spPr>
            <a:xfrm>
              <a:off x="3001661" y="4313360"/>
              <a:ext cx="143170" cy="26517"/>
            </a:xfrm>
            <a:custGeom>
              <a:rect b="b" l="l" r="r" t="t"/>
              <a:pathLst>
                <a:path extrusionOk="0" h="1012" w="5464">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76"/>
            <p:cNvSpPr/>
            <p:nvPr/>
          </p:nvSpPr>
          <p:spPr>
            <a:xfrm>
              <a:off x="3217491" y="4300495"/>
              <a:ext cx="30211" cy="39382"/>
            </a:xfrm>
            <a:custGeom>
              <a:rect b="b" l="l" r="r" t="t"/>
              <a:pathLst>
                <a:path extrusionOk="0" h="1503" w="1153">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76"/>
            <p:cNvSpPr/>
            <p:nvPr/>
          </p:nvSpPr>
          <p:spPr>
            <a:xfrm>
              <a:off x="3129320" y="4479091"/>
              <a:ext cx="62414" cy="62545"/>
            </a:xfrm>
            <a:custGeom>
              <a:rect b="b" l="l" r="r" t="t"/>
              <a:pathLst>
                <a:path extrusionOk="0" h="2387" w="2382">
                  <a:moveTo>
                    <a:pt x="634" y="1"/>
                  </a:moveTo>
                  <a:lnTo>
                    <a:pt x="1" y="639"/>
                  </a:lnTo>
                  <a:lnTo>
                    <a:pt x="1748" y="2386"/>
                  </a:lnTo>
                  <a:lnTo>
                    <a:pt x="2382" y="1753"/>
                  </a:lnTo>
                  <a:lnTo>
                    <a:pt x="634" y="1"/>
                  </a:ln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76"/>
            <p:cNvSpPr/>
            <p:nvPr/>
          </p:nvSpPr>
          <p:spPr>
            <a:xfrm>
              <a:off x="2964192" y="4322007"/>
              <a:ext cx="210327" cy="202283"/>
            </a:xfrm>
            <a:custGeom>
              <a:rect b="b" l="l" r="r" t="t"/>
              <a:pathLst>
                <a:path extrusionOk="0" h="7720" w="8027">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76"/>
            <p:cNvSpPr/>
            <p:nvPr/>
          </p:nvSpPr>
          <p:spPr>
            <a:xfrm>
              <a:off x="2983922" y="4340244"/>
              <a:ext cx="172229" cy="165809"/>
            </a:xfrm>
            <a:custGeom>
              <a:rect b="b" l="l" r="r" t="t"/>
              <a:pathLst>
                <a:path extrusionOk="0" h="6328" w="6573">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76"/>
            <p:cNvSpPr/>
            <p:nvPr/>
          </p:nvSpPr>
          <p:spPr>
            <a:xfrm>
              <a:off x="3160658" y="4511084"/>
              <a:ext cx="115867" cy="114557"/>
            </a:xfrm>
            <a:custGeom>
              <a:rect b="b" l="l" r="r" t="t"/>
              <a:pathLst>
                <a:path extrusionOk="0" h="4372" w="4422">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76"/>
            <p:cNvSpPr/>
            <p:nvPr/>
          </p:nvSpPr>
          <p:spPr>
            <a:xfrm>
              <a:off x="3177113" y="4511084"/>
              <a:ext cx="99412" cy="98731"/>
            </a:xfrm>
            <a:custGeom>
              <a:rect b="b" l="l" r="r" t="t"/>
              <a:pathLst>
                <a:path extrusionOk="0" h="3768" w="3794">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76"/>
            <p:cNvSpPr/>
            <p:nvPr/>
          </p:nvSpPr>
          <p:spPr>
            <a:xfrm>
              <a:off x="3027943" y="4375775"/>
              <a:ext cx="70485" cy="68808"/>
            </a:xfrm>
            <a:custGeom>
              <a:rect b="b" l="l" r="r" t="t"/>
              <a:pathLst>
                <a:path extrusionOk="0" h="2626" w="269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76"/>
            <p:cNvSpPr/>
            <p:nvPr/>
          </p:nvSpPr>
          <p:spPr>
            <a:xfrm>
              <a:off x="3056582" y="4403366"/>
              <a:ext cx="70747" cy="68624"/>
            </a:xfrm>
            <a:custGeom>
              <a:rect b="b" l="l" r="r" t="t"/>
              <a:pathLst>
                <a:path extrusionOk="0" h="2619" w="270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76"/>
            <p:cNvSpPr/>
            <p:nvPr/>
          </p:nvSpPr>
          <p:spPr>
            <a:xfrm>
              <a:off x="3056582" y="4403366"/>
              <a:ext cx="35426" cy="41217"/>
            </a:xfrm>
            <a:custGeom>
              <a:rect b="b" l="l" r="r" t="t"/>
              <a:pathLst>
                <a:path extrusionOk="0" h="1573" w="1352">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76"/>
            <p:cNvSpPr/>
            <p:nvPr/>
          </p:nvSpPr>
          <p:spPr>
            <a:xfrm>
              <a:off x="2985180" y="4335004"/>
              <a:ext cx="184937" cy="176343"/>
            </a:xfrm>
            <a:custGeom>
              <a:rect b="b" l="l" r="r" t="t"/>
              <a:pathLst>
                <a:path extrusionOk="0" h="6730" w="7058">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76"/>
            <p:cNvSpPr/>
            <p:nvPr/>
          </p:nvSpPr>
          <p:spPr>
            <a:xfrm>
              <a:off x="2915743" y="4295071"/>
              <a:ext cx="366547" cy="335968"/>
            </a:xfrm>
            <a:custGeom>
              <a:rect b="b" l="l" r="r" t="t"/>
              <a:pathLst>
                <a:path extrusionOk="0" h="12822" w="13989">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76"/>
            <p:cNvSpPr/>
            <p:nvPr/>
          </p:nvSpPr>
          <p:spPr>
            <a:xfrm>
              <a:off x="2947082" y="4315221"/>
              <a:ext cx="12472" cy="10717"/>
            </a:xfrm>
            <a:custGeom>
              <a:rect b="b" l="l" r="r" t="t"/>
              <a:pathLst>
                <a:path extrusionOk="0" h="409" w="476">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76"/>
            <p:cNvSpPr/>
            <p:nvPr/>
          </p:nvSpPr>
          <p:spPr>
            <a:xfrm>
              <a:off x="2961021" y="4315221"/>
              <a:ext cx="12499" cy="10717"/>
            </a:xfrm>
            <a:custGeom>
              <a:rect b="b" l="l" r="r" t="t"/>
              <a:pathLst>
                <a:path extrusionOk="0" h="409" w="477">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76"/>
            <p:cNvSpPr/>
            <p:nvPr/>
          </p:nvSpPr>
          <p:spPr>
            <a:xfrm>
              <a:off x="2974883" y="4315221"/>
              <a:ext cx="12603" cy="10717"/>
            </a:xfrm>
            <a:custGeom>
              <a:rect b="b" l="l" r="r" t="t"/>
              <a:pathLst>
                <a:path extrusionOk="0" h="409" w="481">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76"/>
            <p:cNvSpPr/>
            <p:nvPr/>
          </p:nvSpPr>
          <p:spPr>
            <a:xfrm>
              <a:off x="3022440" y="4434311"/>
              <a:ext cx="12577" cy="10691"/>
            </a:xfrm>
            <a:custGeom>
              <a:rect b="b" l="l" r="r" t="t"/>
              <a:pathLst>
                <a:path extrusionOk="0" h="408" w="48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76"/>
            <p:cNvSpPr/>
            <p:nvPr/>
          </p:nvSpPr>
          <p:spPr>
            <a:xfrm>
              <a:off x="3022414" y="4452050"/>
              <a:ext cx="12603" cy="10795"/>
            </a:xfrm>
            <a:custGeom>
              <a:rect b="b" l="l" r="r" t="t"/>
              <a:pathLst>
                <a:path extrusionOk="0" h="412" w="481">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76"/>
            <p:cNvSpPr/>
            <p:nvPr/>
          </p:nvSpPr>
          <p:spPr>
            <a:xfrm>
              <a:off x="3037795" y="4434311"/>
              <a:ext cx="12446" cy="10691"/>
            </a:xfrm>
            <a:custGeom>
              <a:rect b="b" l="l" r="r" t="t"/>
              <a:pathLst>
                <a:path extrusionOk="0" h="408" w="475">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76"/>
            <p:cNvSpPr/>
            <p:nvPr/>
          </p:nvSpPr>
          <p:spPr>
            <a:xfrm>
              <a:off x="3037769" y="4452050"/>
              <a:ext cx="12472" cy="10795"/>
            </a:xfrm>
            <a:custGeom>
              <a:rect b="b" l="l" r="r" t="t"/>
              <a:pathLst>
                <a:path extrusionOk="0" h="412" w="476">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76"/>
            <p:cNvSpPr/>
            <p:nvPr/>
          </p:nvSpPr>
          <p:spPr>
            <a:xfrm>
              <a:off x="3021156" y="4370325"/>
              <a:ext cx="110706" cy="106932"/>
            </a:xfrm>
            <a:custGeom>
              <a:rect b="b" l="l" r="r" t="t"/>
              <a:pathLst>
                <a:path extrusionOk="0" h="4081" w="4225">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76"/>
            <p:cNvSpPr/>
            <p:nvPr/>
          </p:nvSpPr>
          <p:spPr>
            <a:xfrm>
              <a:off x="2946060" y="4507154"/>
              <a:ext cx="17267" cy="10717"/>
            </a:xfrm>
            <a:custGeom>
              <a:rect b="b" l="l" r="r" t="t"/>
              <a:pathLst>
                <a:path extrusionOk="0" h="409" w="659">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76"/>
            <p:cNvSpPr/>
            <p:nvPr/>
          </p:nvSpPr>
          <p:spPr>
            <a:xfrm>
              <a:off x="2961781" y="4507154"/>
              <a:ext cx="32622" cy="10717"/>
            </a:xfrm>
            <a:custGeom>
              <a:rect b="b" l="l" r="r" t="t"/>
              <a:pathLst>
                <a:path extrusionOk="0" h="409" w="1245">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76"/>
            <p:cNvSpPr/>
            <p:nvPr/>
          </p:nvSpPr>
          <p:spPr>
            <a:xfrm>
              <a:off x="2946060" y="4521225"/>
              <a:ext cx="48344" cy="10717"/>
            </a:xfrm>
            <a:custGeom>
              <a:rect b="b" l="l" r="r" t="t"/>
              <a:pathLst>
                <a:path extrusionOk="0" h="409" w="1845">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76"/>
            <p:cNvSpPr/>
            <p:nvPr/>
          </p:nvSpPr>
          <p:spPr>
            <a:xfrm>
              <a:off x="2946060" y="4535453"/>
              <a:ext cx="48344" cy="10717"/>
            </a:xfrm>
            <a:custGeom>
              <a:rect b="b" l="l" r="r" t="t"/>
              <a:pathLst>
                <a:path extrusionOk="0" h="409" w="1845">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76"/>
            <p:cNvSpPr/>
            <p:nvPr/>
          </p:nvSpPr>
          <p:spPr>
            <a:xfrm>
              <a:off x="3213482" y="4357250"/>
              <a:ext cx="10717" cy="121082"/>
            </a:xfrm>
            <a:custGeom>
              <a:rect b="b" l="l" r="r" t="t"/>
              <a:pathLst>
                <a:path extrusionOk="0" h="4621" w="409">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2" name="Google Shape;16122;p76"/>
          <p:cNvGrpSpPr/>
          <p:nvPr/>
        </p:nvGrpSpPr>
        <p:grpSpPr>
          <a:xfrm>
            <a:off x="5712834" y="3626121"/>
            <a:ext cx="347550" cy="324046"/>
            <a:chOff x="5712834" y="3812971"/>
            <a:chExt cx="347550" cy="324046"/>
          </a:xfrm>
        </p:grpSpPr>
        <p:sp>
          <p:nvSpPr>
            <p:cNvPr id="16123" name="Google Shape;16123;p76"/>
            <p:cNvSpPr/>
            <p:nvPr/>
          </p:nvSpPr>
          <p:spPr>
            <a:xfrm>
              <a:off x="5928795" y="3936988"/>
              <a:ext cx="75856" cy="75882"/>
            </a:xfrm>
            <a:custGeom>
              <a:rect b="b" l="l" r="r" t="t"/>
              <a:pathLst>
                <a:path extrusionOk="0" h="2896" w="2895">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76"/>
            <p:cNvSpPr/>
            <p:nvPr/>
          </p:nvSpPr>
          <p:spPr>
            <a:xfrm>
              <a:off x="5924498" y="3966806"/>
              <a:ext cx="84424" cy="46064"/>
            </a:xfrm>
            <a:custGeom>
              <a:rect b="b" l="l" r="r" t="t"/>
              <a:pathLst>
                <a:path extrusionOk="0" h="1758" w="3222">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76"/>
            <p:cNvSpPr/>
            <p:nvPr/>
          </p:nvSpPr>
          <p:spPr>
            <a:xfrm>
              <a:off x="5717865" y="3931721"/>
              <a:ext cx="81149" cy="86547"/>
            </a:xfrm>
            <a:custGeom>
              <a:rect b="b" l="l" r="r" t="t"/>
              <a:pathLst>
                <a:path extrusionOk="0" h="3303" w="3097">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76"/>
            <p:cNvSpPr/>
            <p:nvPr/>
          </p:nvSpPr>
          <p:spPr>
            <a:xfrm>
              <a:off x="5717865" y="3932219"/>
              <a:ext cx="81149" cy="86049"/>
            </a:xfrm>
            <a:custGeom>
              <a:rect b="b" l="l" r="r" t="t"/>
              <a:pathLst>
                <a:path extrusionOk="0" h="3284" w="3097">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76"/>
            <p:cNvSpPr/>
            <p:nvPr/>
          </p:nvSpPr>
          <p:spPr>
            <a:xfrm>
              <a:off x="5798988" y="3839645"/>
              <a:ext cx="135231" cy="270436"/>
            </a:xfrm>
            <a:custGeom>
              <a:rect b="b" l="l" r="r" t="t"/>
              <a:pathLst>
                <a:path extrusionOk="0" h="10321" w="5161">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76"/>
            <p:cNvSpPr/>
            <p:nvPr/>
          </p:nvSpPr>
          <p:spPr>
            <a:xfrm>
              <a:off x="5798988" y="4002022"/>
              <a:ext cx="135231" cy="108190"/>
            </a:xfrm>
            <a:custGeom>
              <a:rect b="b" l="l" r="r" t="t"/>
              <a:pathLst>
                <a:path extrusionOk="0" h="4129" w="5161">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76"/>
            <p:cNvSpPr/>
            <p:nvPr/>
          </p:nvSpPr>
          <p:spPr>
            <a:xfrm>
              <a:off x="5934193" y="3818002"/>
              <a:ext cx="32491" cy="313854"/>
            </a:xfrm>
            <a:custGeom>
              <a:rect b="b" l="l" r="r" t="t"/>
              <a:pathLst>
                <a:path extrusionOk="0" h="11978" w="1240">
                  <a:moveTo>
                    <a:pt x="1" y="1"/>
                  </a:moveTo>
                  <a:lnTo>
                    <a:pt x="1" y="11977"/>
                  </a:lnTo>
                  <a:lnTo>
                    <a:pt x="1239" y="11977"/>
                  </a:lnTo>
                  <a:lnTo>
                    <a:pt x="1239"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76"/>
            <p:cNvSpPr/>
            <p:nvPr/>
          </p:nvSpPr>
          <p:spPr>
            <a:xfrm>
              <a:off x="5934193" y="4104789"/>
              <a:ext cx="32491" cy="27067"/>
            </a:xfrm>
            <a:custGeom>
              <a:rect b="b" l="l" r="r" t="t"/>
              <a:pathLst>
                <a:path extrusionOk="0" h="1033" w="1240">
                  <a:moveTo>
                    <a:pt x="1" y="0"/>
                  </a:moveTo>
                  <a:lnTo>
                    <a:pt x="1" y="1032"/>
                  </a:lnTo>
                  <a:lnTo>
                    <a:pt x="1239" y="1032"/>
                  </a:lnTo>
                  <a:lnTo>
                    <a:pt x="1239"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76"/>
            <p:cNvSpPr/>
            <p:nvPr/>
          </p:nvSpPr>
          <p:spPr>
            <a:xfrm>
              <a:off x="5755728" y="3931721"/>
              <a:ext cx="43287" cy="86547"/>
            </a:xfrm>
            <a:custGeom>
              <a:rect b="b" l="l" r="r" t="t"/>
              <a:pathLst>
                <a:path extrusionOk="0" h="3303" w="1652">
                  <a:moveTo>
                    <a:pt x="0" y="0"/>
                  </a:moveTo>
                  <a:lnTo>
                    <a:pt x="0" y="3303"/>
                  </a:lnTo>
                  <a:lnTo>
                    <a:pt x="1651" y="3303"/>
                  </a:lnTo>
                  <a:lnTo>
                    <a:pt x="1651" y="0"/>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76"/>
            <p:cNvSpPr/>
            <p:nvPr/>
          </p:nvSpPr>
          <p:spPr>
            <a:xfrm>
              <a:off x="5755728" y="4002022"/>
              <a:ext cx="43287" cy="16246"/>
            </a:xfrm>
            <a:custGeom>
              <a:rect b="b" l="l" r="r" t="t"/>
              <a:pathLst>
                <a:path extrusionOk="0" h="620" w="1652">
                  <a:moveTo>
                    <a:pt x="0" y="0"/>
                  </a:moveTo>
                  <a:lnTo>
                    <a:pt x="0" y="620"/>
                  </a:lnTo>
                  <a:lnTo>
                    <a:pt x="1651" y="620"/>
                  </a:lnTo>
                  <a:lnTo>
                    <a:pt x="1651"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76"/>
            <p:cNvSpPr/>
            <p:nvPr/>
          </p:nvSpPr>
          <p:spPr>
            <a:xfrm>
              <a:off x="5771947" y="4045283"/>
              <a:ext cx="32465" cy="32491"/>
            </a:xfrm>
            <a:custGeom>
              <a:rect b="b" l="l" r="r" t="t"/>
              <a:pathLst>
                <a:path extrusionOk="0" h="1240" w="1239">
                  <a:moveTo>
                    <a:pt x="0" y="1"/>
                  </a:moveTo>
                  <a:lnTo>
                    <a:pt x="0" y="1239"/>
                  </a:lnTo>
                  <a:lnTo>
                    <a:pt x="1239" y="1239"/>
                  </a:lnTo>
                  <a:lnTo>
                    <a:pt x="123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76"/>
            <p:cNvSpPr/>
            <p:nvPr/>
          </p:nvSpPr>
          <p:spPr>
            <a:xfrm>
              <a:off x="5755728" y="4018242"/>
              <a:ext cx="43287" cy="81149"/>
            </a:xfrm>
            <a:custGeom>
              <a:rect b="b" l="l" r="r" t="t"/>
              <a:pathLst>
                <a:path extrusionOk="0" h="3097" w="1652">
                  <a:moveTo>
                    <a:pt x="0" y="1"/>
                  </a:moveTo>
                  <a:lnTo>
                    <a:pt x="0" y="3097"/>
                  </a:lnTo>
                  <a:lnTo>
                    <a:pt x="826" y="3097"/>
                  </a:lnTo>
                  <a:lnTo>
                    <a:pt x="165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76"/>
            <p:cNvSpPr/>
            <p:nvPr/>
          </p:nvSpPr>
          <p:spPr>
            <a:xfrm>
              <a:off x="5712834" y="3812971"/>
              <a:ext cx="296848" cy="324046"/>
            </a:xfrm>
            <a:custGeom>
              <a:rect b="b" l="l" r="r" t="t"/>
              <a:pathLst>
                <a:path extrusionOk="0" h="12367" w="11329">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76"/>
            <p:cNvSpPr/>
            <p:nvPr/>
          </p:nvSpPr>
          <p:spPr>
            <a:xfrm>
              <a:off x="6030042" y="3969819"/>
              <a:ext cx="30342" cy="10219"/>
            </a:xfrm>
            <a:custGeom>
              <a:rect b="b" l="l" r="r" t="t"/>
              <a:pathLst>
                <a:path extrusionOk="0" h="390" w="1158">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76"/>
            <p:cNvSpPr/>
            <p:nvPr/>
          </p:nvSpPr>
          <p:spPr>
            <a:xfrm>
              <a:off x="6009787" y="3908820"/>
              <a:ext cx="24997" cy="21538"/>
            </a:xfrm>
            <a:custGeom>
              <a:rect b="b" l="l" r="r" t="t"/>
              <a:pathLst>
                <a:path extrusionOk="0" h="822" w="954">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76"/>
            <p:cNvSpPr/>
            <p:nvPr/>
          </p:nvSpPr>
          <p:spPr>
            <a:xfrm>
              <a:off x="6009604" y="4019761"/>
              <a:ext cx="25207" cy="21329"/>
            </a:xfrm>
            <a:custGeom>
              <a:rect b="b" l="l" r="r" t="t"/>
              <a:pathLst>
                <a:path extrusionOk="0" h="814" w="962">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9" name="Google Shape;16139;p76"/>
          <p:cNvGrpSpPr/>
          <p:nvPr/>
        </p:nvGrpSpPr>
        <p:grpSpPr>
          <a:xfrm>
            <a:off x="6181466" y="3672290"/>
            <a:ext cx="347943" cy="231709"/>
            <a:chOff x="6181466" y="3859140"/>
            <a:chExt cx="347943" cy="231709"/>
          </a:xfrm>
        </p:grpSpPr>
        <p:sp>
          <p:nvSpPr>
            <p:cNvPr id="16140" name="Google Shape;16140;p76"/>
            <p:cNvSpPr/>
            <p:nvPr/>
          </p:nvSpPr>
          <p:spPr>
            <a:xfrm>
              <a:off x="6186890" y="3864538"/>
              <a:ext cx="337121" cy="220782"/>
            </a:xfrm>
            <a:custGeom>
              <a:rect b="b" l="l" r="r" t="t"/>
              <a:pathLst>
                <a:path extrusionOk="0" h="8426" w="12866">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76"/>
            <p:cNvSpPr/>
            <p:nvPr/>
          </p:nvSpPr>
          <p:spPr>
            <a:xfrm>
              <a:off x="6221713" y="3887806"/>
              <a:ext cx="267449" cy="174351"/>
            </a:xfrm>
            <a:custGeom>
              <a:rect b="b" l="l" r="r" t="t"/>
              <a:pathLst>
                <a:path extrusionOk="0" h="6654" w="10207">
                  <a:moveTo>
                    <a:pt x="1" y="1"/>
                  </a:moveTo>
                  <a:lnTo>
                    <a:pt x="1" y="6654"/>
                  </a:lnTo>
                  <a:lnTo>
                    <a:pt x="10206" y="6654"/>
                  </a:lnTo>
                  <a:lnTo>
                    <a:pt x="10206" y="1"/>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76"/>
            <p:cNvSpPr/>
            <p:nvPr/>
          </p:nvSpPr>
          <p:spPr>
            <a:xfrm>
              <a:off x="6297307" y="3910969"/>
              <a:ext cx="116260" cy="93097"/>
            </a:xfrm>
            <a:custGeom>
              <a:rect b="b" l="l" r="r" t="t"/>
              <a:pathLst>
                <a:path extrusionOk="0" h="3553" w="4437">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76"/>
            <p:cNvSpPr/>
            <p:nvPr/>
          </p:nvSpPr>
          <p:spPr>
            <a:xfrm>
              <a:off x="6279830" y="4021386"/>
              <a:ext cx="23294" cy="23294"/>
            </a:xfrm>
            <a:custGeom>
              <a:rect b="b" l="l" r="r" t="t"/>
              <a:pathLst>
                <a:path extrusionOk="0" h="889" w="889">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76"/>
            <p:cNvSpPr/>
            <p:nvPr/>
          </p:nvSpPr>
          <p:spPr>
            <a:xfrm>
              <a:off x="6181466" y="3859140"/>
              <a:ext cx="347943" cy="231709"/>
            </a:xfrm>
            <a:custGeom>
              <a:rect b="b" l="l" r="r" t="t"/>
              <a:pathLst>
                <a:path extrusionOk="0" h="8843" w="13279">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76"/>
            <p:cNvSpPr/>
            <p:nvPr/>
          </p:nvSpPr>
          <p:spPr>
            <a:xfrm>
              <a:off x="6216315" y="3882277"/>
              <a:ext cx="278244" cy="185304"/>
            </a:xfrm>
            <a:custGeom>
              <a:rect b="b" l="l" r="r" t="t"/>
              <a:pathLst>
                <a:path extrusionOk="0" h="7072" w="10619">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76"/>
            <p:cNvSpPr/>
            <p:nvPr/>
          </p:nvSpPr>
          <p:spPr>
            <a:xfrm>
              <a:off x="6198838" y="3963662"/>
              <a:ext cx="10953" cy="22508"/>
            </a:xfrm>
            <a:custGeom>
              <a:rect b="b" l="l" r="r" t="t"/>
              <a:pathLst>
                <a:path extrusionOk="0" h="859" w="418">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76"/>
            <p:cNvSpPr/>
            <p:nvPr/>
          </p:nvSpPr>
          <p:spPr>
            <a:xfrm>
              <a:off x="6501084" y="3957871"/>
              <a:ext cx="10953" cy="34220"/>
            </a:xfrm>
            <a:custGeom>
              <a:rect b="b" l="l" r="r" t="t"/>
              <a:pathLst>
                <a:path extrusionOk="0" h="1306" w="418">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76"/>
            <p:cNvSpPr/>
            <p:nvPr/>
          </p:nvSpPr>
          <p:spPr>
            <a:xfrm>
              <a:off x="6499328" y="3882277"/>
              <a:ext cx="12708" cy="11031"/>
            </a:xfrm>
            <a:custGeom>
              <a:rect b="b" l="l" r="r" t="t"/>
              <a:pathLst>
                <a:path extrusionOk="0" h="421" w="485">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76"/>
            <p:cNvSpPr/>
            <p:nvPr/>
          </p:nvSpPr>
          <p:spPr>
            <a:xfrm>
              <a:off x="6198838" y="3934603"/>
              <a:ext cx="10953" cy="16717"/>
            </a:xfrm>
            <a:custGeom>
              <a:rect b="b" l="l" r="r" t="t"/>
              <a:pathLst>
                <a:path extrusionOk="0" h="638" w="418">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76"/>
            <p:cNvSpPr/>
            <p:nvPr/>
          </p:nvSpPr>
          <p:spPr>
            <a:xfrm>
              <a:off x="6198838" y="3998511"/>
              <a:ext cx="10953" cy="16717"/>
            </a:xfrm>
            <a:custGeom>
              <a:rect b="b" l="l" r="r" t="t"/>
              <a:pathLst>
                <a:path extrusionOk="0" h="638" w="418">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76"/>
            <p:cNvSpPr/>
            <p:nvPr/>
          </p:nvSpPr>
          <p:spPr>
            <a:xfrm>
              <a:off x="6237827" y="4015962"/>
              <a:ext cx="235220" cy="34168"/>
            </a:xfrm>
            <a:custGeom>
              <a:rect b="b" l="l" r="r" t="t"/>
              <a:pathLst>
                <a:path extrusionOk="0" h="1304" w="8977">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76"/>
            <p:cNvSpPr/>
            <p:nvPr/>
          </p:nvSpPr>
          <p:spPr>
            <a:xfrm>
              <a:off x="6332654" y="3932402"/>
              <a:ext cx="52353" cy="50230"/>
            </a:xfrm>
            <a:custGeom>
              <a:rect b="b" l="l" r="r" t="t"/>
              <a:pathLst>
                <a:path extrusionOk="0" h="1917" w="1998">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76"/>
            <p:cNvSpPr/>
            <p:nvPr/>
          </p:nvSpPr>
          <p:spPr>
            <a:xfrm>
              <a:off x="6291909" y="3905545"/>
              <a:ext cx="127056" cy="103919"/>
            </a:xfrm>
            <a:custGeom>
              <a:rect b="b" l="l" r="r" t="t"/>
              <a:pathLst>
                <a:path extrusionOk="0" h="3966" w="4849">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4" name="Google Shape;16154;p76"/>
          <p:cNvGrpSpPr/>
          <p:nvPr/>
        </p:nvGrpSpPr>
        <p:grpSpPr>
          <a:xfrm>
            <a:off x="2656024" y="3178294"/>
            <a:ext cx="298735" cy="365472"/>
            <a:chOff x="2656024" y="3365144"/>
            <a:chExt cx="298735" cy="365472"/>
          </a:xfrm>
        </p:grpSpPr>
        <p:sp>
          <p:nvSpPr>
            <p:cNvPr id="16155" name="Google Shape;16155;p76"/>
            <p:cNvSpPr/>
            <p:nvPr/>
          </p:nvSpPr>
          <p:spPr>
            <a:xfrm>
              <a:off x="2793509" y="3554379"/>
              <a:ext cx="23792" cy="170840"/>
            </a:xfrm>
            <a:custGeom>
              <a:rect b="b" l="l" r="r" t="t"/>
              <a:pathLst>
                <a:path extrusionOk="0" h="6520" w="908">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76"/>
            <p:cNvSpPr/>
            <p:nvPr/>
          </p:nvSpPr>
          <p:spPr>
            <a:xfrm>
              <a:off x="2793509" y="3554379"/>
              <a:ext cx="23661" cy="39147"/>
            </a:xfrm>
            <a:custGeom>
              <a:rect b="b" l="l" r="r" t="t"/>
              <a:pathLst>
                <a:path extrusionOk="0" h="1494" w="903">
                  <a:moveTo>
                    <a:pt x="0" y="0"/>
                  </a:moveTo>
                  <a:lnTo>
                    <a:pt x="0" y="1493"/>
                  </a:lnTo>
                  <a:lnTo>
                    <a:pt x="902" y="1493"/>
                  </a:lnTo>
                  <a:lnTo>
                    <a:pt x="90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76"/>
            <p:cNvSpPr/>
            <p:nvPr/>
          </p:nvSpPr>
          <p:spPr>
            <a:xfrm>
              <a:off x="2720797" y="3431541"/>
              <a:ext cx="169321" cy="156612"/>
            </a:xfrm>
            <a:custGeom>
              <a:rect b="b" l="l" r="r" t="t"/>
              <a:pathLst>
                <a:path extrusionOk="0" h="5977" w="6462">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76"/>
            <p:cNvSpPr/>
            <p:nvPr/>
          </p:nvSpPr>
          <p:spPr>
            <a:xfrm>
              <a:off x="2720666" y="3482060"/>
              <a:ext cx="58641" cy="106094"/>
            </a:xfrm>
            <a:custGeom>
              <a:rect b="b" l="l" r="r" t="t"/>
              <a:pathLst>
                <a:path extrusionOk="0" h="4049" w="2238">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76"/>
            <p:cNvSpPr/>
            <p:nvPr/>
          </p:nvSpPr>
          <p:spPr>
            <a:xfrm>
              <a:off x="2800662" y="3365144"/>
              <a:ext cx="10848" cy="38963"/>
            </a:xfrm>
            <a:custGeom>
              <a:rect b="b" l="l" r="r" t="t"/>
              <a:pathLst>
                <a:path extrusionOk="0" h="1487" w="414">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76"/>
            <p:cNvSpPr/>
            <p:nvPr/>
          </p:nvSpPr>
          <p:spPr>
            <a:xfrm>
              <a:off x="2843189" y="3376071"/>
              <a:ext cx="24237" cy="36946"/>
            </a:xfrm>
            <a:custGeom>
              <a:rect b="b" l="l" r="r" t="t"/>
              <a:pathLst>
                <a:path extrusionOk="0" h="1410" w="925">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76"/>
            <p:cNvSpPr/>
            <p:nvPr/>
          </p:nvSpPr>
          <p:spPr>
            <a:xfrm>
              <a:off x="2879270" y="3407304"/>
              <a:ext cx="34561" cy="30631"/>
            </a:xfrm>
            <a:custGeom>
              <a:rect b="b" l="l" r="r" t="t"/>
              <a:pathLst>
                <a:path extrusionOk="0" h="1169" w="1319">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76"/>
            <p:cNvSpPr/>
            <p:nvPr/>
          </p:nvSpPr>
          <p:spPr>
            <a:xfrm>
              <a:off x="2903428" y="3453552"/>
              <a:ext cx="41295" cy="21617"/>
            </a:xfrm>
            <a:custGeom>
              <a:rect b="b" l="l" r="r" t="t"/>
              <a:pathLst>
                <a:path extrusionOk="0" h="825" w="1576">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76"/>
            <p:cNvSpPr/>
            <p:nvPr/>
          </p:nvSpPr>
          <p:spPr>
            <a:xfrm>
              <a:off x="2912232" y="3507974"/>
              <a:ext cx="42527" cy="10953"/>
            </a:xfrm>
            <a:custGeom>
              <a:rect b="b" l="l" r="r" t="t"/>
              <a:pathLst>
                <a:path extrusionOk="0" h="418" w="1623">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76"/>
            <p:cNvSpPr/>
            <p:nvPr/>
          </p:nvSpPr>
          <p:spPr>
            <a:xfrm>
              <a:off x="2902406" y="3551444"/>
              <a:ext cx="41819" cy="21748"/>
            </a:xfrm>
            <a:custGeom>
              <a:rect b="b" l="l" r="r" t="t"/>
              <a:pathLst>
                <a:path extrusionOk="0" h="830" w="1596">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76"/>
            <p:cNvSpPr/>
            <p:nvPr/>
          </p:nvSpPr>
          <p:spPr>
            <a:xfrm>
              <a:off x="2877986" y="3588547"/>
              <a:ext cx="34640" cy="30631"/>
            </a:xfrm>
            <a:custGeom>
              <a:rect b="b" l="l" r="r" t="t"/>
              <a:pathLst>
                <a:path extrusionOk="0" h="1169" w="1322">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76"/>
            <p:cNvSpPr/>
            <p:nvPr/>
          </p:nvSpPr>
          <p:spPr>
            <a:xfrm>
              <a:off x="2841695" y="3613072"/>
              <a:ext cx="24316" cy="36788"/>
            </a:xfrm>
            <a:custGeom>
              <a:rect b="b" l="l" r="r" t="t"/>
              <a:pathLst>
                <a:path extrusionOk="0" h="1404" w="928">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76"/>
            <p:cNvSpPr/>
            <p:nvPr/>
          </p:nvSpPr>
          <p:spPr>
            <a:xfrm>
              <a:off x="2743383" y="3612444"/>
              <a:ext cx="23844" cy="36919"/>
            </a:xfrm>
            <a:custGeom>
              <a:rect b="b" l="l" r="r" t="t"/>
              <a:pathLst>
                <a:path extrusionOk="0" h="1409" w="91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76"/>
            <p:cNvSpPr/>
            <p:nvPr/>
          </p:nvSpPr>
          <p:spPr>
            <a:xfrm>
              <a:off x="2696324" y="3587420"/>
              <a:ext cx="35504" cy="30971"/>
            </a:xfrm>
            <a:custGeom>
              <a:rect b="b" l="l" r="r" t="t"/>
              <a:pathLst>
                <a:path extrusionOk="0" h="1182" w="1355">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76"/>
            <p:cNvSpPr/>
            <p:nvPr/>
          </p:nvSpPr>
          <p:spPr>
            <a:xfrm>
              <a:off x="2665693" y="3550317"/>
              <a:ext cx="40168" cy="21722"/>
            </a:xfrm>
            <a:custGeom>
              <a:rect b="b" l="l" r="r" t="t"/>
              <a:pathLst>
                <a:path extrusionOk="0" h="829" w="1533">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76"/>
            <p:cNvSpPr/>
            <p:nvPr/>
          </p:nvSpPr>
          <p:spPr>
            <a:xfrm>
              <a:off x="2656024" y="3506585"/>
              <a:ext cx="40640" cy="10848"/>
            </a:xfrm>
            <a:custGeom>
              <a:rect b="b" l="l" r="r" t="t"/>
              <a:pathLst>
                <a:path extrusionOk="0" h="414" w="1551">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76"/>
            <p:cNvSpPr/>
            <p:nvPr/>
          </p:nvSpPr>
          <p:spPr>
            <a:xfrm>
              <a:off x="2666191" y="3452084"/>
              <a:ext cx="42186" cy="21879"/>
            </a:xfrm>
            <a:custGeom>
              <a:rect b="b" l="l" r="r" t="t"/>
              <a:pathLst>
                <a:path extrusionOk="0" h="835" w="161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76"/>
            <p:cNvSpPr/>
            <p:nvPr/>
          </p:nvSpPr>
          <p:spPr>
            <a:xfrm>
              <a:off x="2697319" y="3405994"/>
              <a:ext cx="35190" cy="30945"/>
            </a:xfrm>
            <a:custGeom>
              <a:rect b="b" l="l" r="r" t="t"/>
              <a:pathLst>
                <a:path extrusionOk="0" h="1181" w="1343">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76"/>
            <p:cNvSpPr/>
            <p:nvPr/>
          </p:nvSpPr>
          <p:spPr>
            <a:xfrm>
              <a:off x="2744694" y="3375521"/>
              <a:ext cx="24578" cy="36998"/>
            </a:xfrm>
            <a:custGeom>
              <a:rect b="b" l="l" r="r" t="t"/>
              <a:pathLst>
                <a:path extrusionOk="0" h="1412" w="938">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76"/>
            <p:cNvSpPr/>
            <p:nvPr/>
          </p:nvSpPr>
          <p:spPr>
            <a:xfrm>
              <a:off x="2745453" y="3551732"/>
              <a:ext cx="121029" cy="123650"/>
            </a:xfrm>
            <a:custGeom>
              <a:rect b="b" l="l" r="r" t="t"/>
              <a:pathLst>
                <a:path extrusionOk="0" h="4719" w="4619">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76"/>
            <p:cNvSpPr/>
            <p:nvPr/>
          </p:nvSpPr>
          <p:spPr>
            <a:xfrm>
              <a:off x="2795631" y="3426170"/>
              <a:ext cx="101535" cy="114872"/>
            </a:xfrm>
            <a:custGeom>
              <a:rect b="b" l="l" r="r" t="t"/>
              <a:pathLst>
                <a:path extrusionOk="0" h="4384" w="3875">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76"/>
            <p:cNvSpPr/>
            <p:nvPr/>
          </p:nvSpPr>
          <p:spPr>
            <a:xfrm>
              <a:off x="2713617" y="3443804"/>
              <a:ext cx="83953" cy="111072"/>
            </a:xfrm>
            <a:custGeom>
              <a:rect b="b" l="l" r="r" t="t"/>
              <a:pathLst>
                <a:path extrusionOk="0" h="4239" w="3204">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76"/>
            <p:cNvSpPr/>
            <p:nvPr/>
          </p:nvSpPr>
          <p:spPr>
            <a:xfrm>
              <a:off x="2788085" y="3617710"/>
              <a:ext cx="34614" cy="112907"/>
            </a:xfrm>
            <a:custGeom>
              <a:rect b="b" l="l" r="r" t="t"/>
              <a:pathLst>
                <a:path extrusionOk="0" h="4309" w="1321">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8" name="Google Shape;16178;p76"/>
          <p:cNvGrpSpPr/>
          <p:nvPr/>
        </p:nvGrpSpPr>
        <p:grpSpPr>
          <a:xfrm>
            <a:off x="7172235" y="3616505"/>
            <a:ext cx="387561" cy="384312"/>
            <a:chOff x="7172235" y="3803355"/>
            <a:chExt cx="387561" cy="384312"/>
          </a:xfrm>
        </p:grpSpPr>
        <p:sp>
          <p:nvSpPr>
            <p:cNvPr id="16179" name="Google Shape;16179;p76"/>
            <p:cNvSpPr/>
            <p:nvPr/>
          </p:nvSpPr>
          <p:spPr>
            <a:xfrm>
              <a:off x="7256004" y="3991594"/>
              <a:ext cx="112854" cy="112959"/>
            </a:xfrm>
            <a:custGeom>
              <a:rect b="b" l="l" r="r" t="t"/>
              <a:pathLst>
                <a:path extrusionOk="0" h="4311" w="4307">
                  <a:moveTo>
                    <a:pt x="1186" y="0"/>
                  </a:moveTo>
                  <a:lnTo>
                    <a:pt x="1" y="1186"/>
                  </a:lnTo>
                  <a:lnTo>
                    <a:pt x="3126" y="4311"/>
                  </a:lnTo>
                  <a:lnTo>
                    <a:pt x="4306" y="3125"/>
                  </a:lnTo>
                  <a:lnTo>
                    <a:pt x="118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76"/>
            <p:cNvSpPr/>
            <p:nvPr/>
          </p:nvSpPr>
          <p:spPr>
            <a:xfrm>
              <a:off x="7262031" y="3994607"/>
              <a:ext cx="55759" cy="55733"/>
            </a:xfrm>
            <a:custGeom>
              <a:rect b="b" l="l" r="r" t="t"/>
              <a:pathLst>
                <a:path extrusionOk="0" h="2127" w="2128">
                  <a:moveTo>
                    <a:pt x="1071" y="0"/>
                  </a:moveTo>
                  <a:lnTo>
                    <a:pt x="1" y="1296"/>
                  </a:lnTo>
                  <a:lnTo>
                    <a:pt x="827" y="2127"/>
                  </a:lnTo>
                  <a:lnTo>
                    <a:pt x="2127" y="1056"/>
                  </a:lnTo>
                  <a:lnTo>
                    <a:pt x="107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76"/>
            <p:cNvSpPr/>
            <p:nvPr/>
          </p:nvSpPr>
          <p:spPr>
            <a:xfrm>
              <a:off x="7310217" y="4042767"/>
              <a:ext cx="55733" cy="55759"/>
            </a:xfrm>
            <a:custGeom>
              <a:rect b="b" l="l" r="r" t="t"/>
              <a:pathLst>
                <a:path extrusionOk="0" h="2128" w="2127">
                  <a:moveTo>
                    <a:pt x="1071" y="1"/>
                  </a:moveTo>
                  <a:lnTo>
                    <a:pt x="0" y="1302"/>
                  </a:lnTo>
                  <a:lnTo>
                    <a:pt x="831" y="2127"/>
                  </a:lnTo>
                  <a:lnTo>
                    <a:pt x="2127" y="1057"/>
                  </a:lnTo>
                  <a:lnTo>
                    <a:pt x="10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76"/>
            <p:cNvSpPr/>
            <p:nvPr/>
          </p:nvSpPr>
          <p:spPr>
            <a:xfrm>
              <a:off x="7338149" y="3862337"/>
              <a:ext cx="73341" cy="65087"/>
            </a:xfrm>
            <a:custGeom>
              <a:rect b="b" l="l" r="r" t="t"/>
              <a:pathLst>
                <a:path extrusionOk="0" h="2484" w="2799">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76"/>
            <p:cNvSpPr/>
            <p:nvPr/>
          </p:nvSpPr>
          <p:spPr>
            <a:xfrm>
              <a:off x="7323056" y="3861787"/>
              <a:ext cx="84922" cy="85053"/>
            </a:xfrm>
            <a:custGeom>
              <a:rect b="b" l="l" r="r" t="t"/>
              <a:pathLst>
                <a:path extrusionOk="0" h="3246" w="3241">
                  <a:moveTo>
                    <a:pt x="936" y="0"/>
                  </a:moveTo>
                  <a:lnTo>
                    <a:pt x="0" y="941"/>
                  </a:lnTo>
                  <a:lnTo>
                    <a:pt x="2299" y="3245"/>
                  </a:lnTo>
                  <a:lnTo>
                    <a:pt x="3240" y="2304"/>
                  </a:lnTo>
                  <a:lnTo>
                    <a:pt x="936"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76"/>
            <p:cNvSpPr/>
            <p:nvPr/>
          </p:nvSpPr>
          <p:spPr>
            <a:xfrm>
              <a:off x="7322925" y="3871455"/>
              <a:ext cx="75358" cy="75254"/>
            </a:xfrm>
            <a:custGeom>
              <a:rect b="b" l="l" r="r" t="t"/>
              <a:pathLst>
                <a:path extrusionOk="0" h="2872" w="2876">
                  <a:moveTo>
                    <a:pt x="572" y="1"/>
                  </a:moveTo>
                  <a:lnTo>
                    <a:pt x="0" y="572"/>
                  </a:lnTo>
                  <a:lnTo>
                    <a:pt x="2304" y="2871"/>
                  </a:lnTo>
                  <a:lnTo>
                    <a:pt x="2876" y="2305"/>
                  </a:lnTo>
                  <a:lnTo>
                    <a:pt x="5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76"/>
            <p:cNvSpPr/>
            <p:nvPr/>
          </p:nvSpPr>
          <p:spPr>
            <a:xfrm>
              <a:off x="7203442" y="3878635"/>
              <a:ext cx="187689" cy="187689"/>
            </a:xfrm>
            <a:custGeom>
              <a:rect b="b" l="l" r="r" t="t"/>
              <a:pathLst>
                <a:path extrusionOk="0" h="7163" w="7163">
                  <a:moveTo>
                    <a:pt x="4699" y="0"/>
                  </a:moveTo>
                  <a:lnTo>
                    <a:pt x="0" y="5698"/>
                  </a:lnTo>
                  <a:lnTo>
                    <a:pt x="1464" y="7162"/>
                  </a:lnTo>
                  <a:lnTo>
                    <a:pt x="7162" y="2463"/>
                  </a:lnTo>
                  <a:lnTo>
                    <a:pt x="469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76"/>
            <p:cNvSpPr/>
            <p:nvPr/>
          </p:nvSpPr>
          <p:spPr>
            <a:xfrm>
              <a:off x="7203442" y="3933712"/>
              <a:ext cx="187689" cy="132611"/>
            </a:xfrm>
            <a:custGeom>
              <a:rect b="b" l="l" r="r" t="t"/>
              <a:pathLst>
                <a:path extrusionOk="0" h="5061" w="7163">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76"/>
            <p:cNvSpPr/>
            <p:nvPr/>
          </p:nvSpPr>
          <p:spPr>
            <a:xfrm>
              <a:off x="7178392" y="4012084"/>
              <a:ext cx="79263" cy="79263"/>
            </a:xfrm>
            <a:custGeom>
              <a:rect b="b" l="l" r="r" t="t"/>
              <a:pathLst>
                <a:path extrusionOk="0" h="3025" w="3025">
                  <a:moveTo>
                    <a:pt x="942" y="0"/>
                  </a:moveTo>
                  <a:lnTo>
                    <a:pt x="1" y="941"/>
                  </a:lnTo>
                  <a:lnTo>
                    <a:pt x="2084" y="3025"/>
                  </a:lnTo>
                  <a:lnTo>
                    <a:pt x="3025" y="2084"/>
                  </a:lnTo>
                  <a:lnTo>
                    <a:pt x="942"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76"/>
            <p:cNvSpPr/>
            <p:nvPr/>
          </p:nvSpPr>
          <p:spPr>
            <a:xfrm>
              <a:off x="7178392" y="4024399"/>
              <a:ext cx="66947" cy="66947"/>
            </a:xfrm>
            <a:custGeom>
              <a:rect b="b" l="l" r="r" t="t"/>
              <a:pathLst>
                <a:path extrusionOk="0" h="2555" w="2555">
                  <a:moveTo>
                    <a:pt x="471" y="1"/>
                  </a:moveTo>
                  <a:lnTo>
                    <a:pt x="1" y="471"/>
                  </a:lnTo>
                  <a:lnTo>
                    <a:pt x="2084" y="2555"/>
                  </a:lnTo>
                  <a:lnTo>
                    <a:pt x="2555"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76"/>
            <p:cNvSpPr/>
            <p:nvPr/>
          </p:nvSpPr>
          <p:spPr>
            <a:xfrm>
              <a:off x="7428941" y="3953128"/>
              <a:ext cx="73367" cy="65087"/>
            </a:xfrm>
            <a:custGeom>
              <a:rect b="b" l="l" r="r" t="t"/>
              <a:pathLst>
                <a:path extrusionOk="0" h="2484" w="280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76"/>
            <p:cNvSpPr/>
            <p:nvPr/>
          </p:nvSpPr>
          <p:spPr>
            <a:xfrm>
              <a:off x="7413743" y="3952578"/>
              <a:ext cx="85053" cy="84949"/>
            </a:xfrm>
            <a:custGeom>
              <a:rect b="b" l="l" r="r" t="t"/>
              <a:pathLst>
                <a:path extrusionOk="0" h="3242" w="3246">
                  <a:moveTo>
                    <a:pt x="941" y="1"/>
                  </a:moveTo>
                  <a:lnTo>
                    <a:pt x="0" y="942"/>
                  </a:lnTo>
                  <a:lnTo>
                    <a:pt x="2304" y="3241"/>
                  </a:lnTo>
                  <a:lnTo>
                    <a:pt x="3245" y="2305"/>
                  </a:lnTo>
                  <a:lnTo>
                    <a:pt x="941"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76"/>
            <p:cNvSpPr/>
            <p:nvPr/>
          </p:nvSpPr>
          <p:spPr>
            <a:xfrm>
              <a:off x="7413743" y="3962273"/>
              <a:ext cx="75358" cy="75254"/>
            </a:xfrm>
            <a:custGeom>
              <a:rect b="b" l="l" r="r" t="t"/>
              <a:pathLst>
                <a:path extrusionOk="0" h="2872" w="2876">
                  <a:moveTo>
                    <a:pt x="571" y="1"/>
                  </a:moveTo>
                  <a:lnTo>
                    <a:pt x="0" y="572"/>
                  </a:lnTo>
                  <a:lnTo>
                    <a:pt x="2304" y="2871"/>
                  </a:lnTo>
                  <a:lnTo>
                    <a:pt x="2875" y="2305"/>
                  </a:lnTo>
                  <a:lnTo>
                    <a:pt x="5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76"/>
            <p:cNvSpPr/>
            <p:nvPr/>
          </p:nvSpPr>
          <p:spPr>
            <a:xfrm>
              <a:off x="7294234" y="3969322"/>
              <a:ext cx="187689" cy="187820"/>
            </a:xfrm>
            <a:custGeom>
              <a:rect b="b" l="l" r="r" t="t"/>
              <a:pathLst>
                <a:path extrusionOk="0" h="7168" w="7163">
                  <a:moveTo>
                    <a:pt x="4700" y="0"/>
                  </a:moveTo>
                  <a:lnTo>
                    <a:pt x="1" y="5703"/>
                  </a:lnTo>
                  <a:lnTo>
                    <a:pt x="1465" y="7167"/>
                  </a:lnTo>
                  <a:lnTo>
                    <a:pt x="7163" y="2468"/>
                  </a:lnTo>
                  <a:lnTo>
                    <a:pt x="4700"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76"/>
            <p:cNvSpPr/>
            <p:nvPr/>
          </p:nvSpPr>
          <p:spPr>
            <a:xfrm>
              <a:off x="7294234" y="4024530"/>
              <a:ext cx="187689" cy="132611"/>
            </a:xfrm>
            <a:custGeom>
              <a:rect b="b" l="l" r="r" t="t"/>
              <a:pathLst>
                <a:path extrusionOk="0" h="5061" w="7163">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76"/>
            <p:cNvSpPr/>
            <p:nvPr/>
          </p:nvSpPr>
          <p:spPr>
            <a:xfrm>
              <a:off x="7269210" y="4102902"/>
              <a:ext cx="79263" cy="79263"/>
            </a:xfrm>
            <a:custGeom>
              <a:rect b="b" l="l" r="r" t="t"/>
              <a:pathLst>
                <a:path extrusionOk="0" h="3025" w="3025">
                  <a:moveTo>
                    <a:pt x="941" y="0"/>
                  </a:moveTo>
                  <a:lnTo>
                    <a:pt x="1" y="941"/>
                  </a:lnTo>
                  <a:lnTo>
                    <a:pt x="2084" y="3024"/>
                  </a:lnTo>
                  <a:lnTo>
                    <a:pt x="3025" y="2084"/>
                  </a:lnTo>
                  <a:lnTo>
                    <a:pt x="941"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76"/>
            <p:cNvSpPr/>
            <p:nvPr/>
          </p:nvSpPr>
          <p:spPr>
            <a:xfrm>
              <a:off x="7269210" y="4115217"/>
              <a:ext cx="66947" cy="66947"/>
            </a:xfrm>
            <a:custGeom>
              <a:rect b="b" l="l" r="r" t="t"/>
              <a:pathLst>
                <a:path extrusionOk="0" h="2555" w="2555">
                  <a:moveTo>
                    <a:pt x="471" y="1"/>
                  </a:moveTo>
                  <a:lnTo>
                    <a:pt x="1" y="471"/>
                  </a:lnTo>
                  <a:lnTo>
                    <a:pt x="2084" y="2554"/>
                  </a:lnTo>
                  <a:lnTo>
                    <a:pt x="2554"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76"/>
            <p:cNvSpPr/>
            <p:nvPr/>
          </p:nvSpPr>
          <p:spPr>
            <a:xfrm>
              <a:off x="7457868" y="3839017"/>
              <a:ext cx="65925" cy="63122"/>
            </a:xfrm>
            <a:custGeom>
              <a:rect b="b" l="l" r="r" t="t"/>
              <a:pathLst>
                <a:path extrusionOk="0" h="2409" w="2516">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76"/>
            <p:cNvSpPr/>
            <p:nvPr/>
          </p:nvSpPr>
          <p:spPr>
            <a:xfrm>
              <a:off x="7435491" y="3806028"/>
              <a:ext cx="33068" cy="81909"/>
            </a:xfrm>
            <a:custGeom>
              <a:rect b="b" l="l" r="r" t="t"/>
              <a:pathLst>
                <a:path extrusionOk="0" h="3126" w="1262">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76"/>
            <p:cNvSpPr/>
            <p:nvPr/>
          </p:nvSpPr>
          <p:spPr>
            <a:xfrm>
              <a:off x="7390868" y="3803355"/>
              <a:ext cx="35478" cy="81909"/>
            </a:xfrm>
            <a:custGeom>
              <a:rect b="b" l="l" r="r" t="t"/>
              <a:pathLst>
                <a:path extrusionOk="0" h="3126" w="1354">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76"/>
            <p:cNvSpPr/>
            <p:nvPr/>
          </p:nvSpPr>
          <p:spPr>
            <a:xfrm>
              <a:off x="7471965" y="3892941"/>
              <a:ext cx="85053" cy="31469"/>
            </a:xfrm>
            <a:custGeom>
              <a:rect b="b" l="l" r="r" t="t"/>
              <a:pathLst>
                <a:path extrusionOk="0" h="1201" w="3246">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76"/>
            <p:cNvSpPr/>
            <p:nvPr/>
          </p:nvSpPr>
          <p:spPr>
            <a:xfrm>
              <a:off x="7473171" y="3935494"/>
              <a:ext cx="86625" cy="32963"/>
            </a:xfrm>
            <a:custGeom>
              <a:rect b="b" l="l" r="r" t="t"/>
              <a:pathLst>
                <a:path extrusionOk="0" h="1258" w="3306">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76"/>
            <p:cNvSpPr/>
            <p:nvPr/>
          </p:nvSpPr>
          <p:spPr>
            <a:xfrm>
              <a:off x="7232448" y="3926585"/>
              <a:ext cx="83088" cy="92888"/>
            </a:xfrm>
            <a:custGeom>
              <a:rect b="b" l="l" r="r" t="t"/>
              <a:pathLst>
                <a:path extrusionOk="0" h="3545" w="3171">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76"/>
            <p:cNvSpPr/>
            <p:nvPr/>
          </p:nvSpPr>
          <p:spPr>
            <a:xfrm>
              <a:off x="7172235" y="3856022"/>
              <a:ext cx="335235" cy="331645"/>
            </a:xfrm>
            <a:custGeom>
              <a:rect b="b" l="l" r="r" t="t"/>
              <a:pathLst>
                <a:path extrusionOk="0" h="12657" w="12794">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76"/>
            <p:cNvSpPr/>
            <p:nvPr/>
          </p:nvSpPr>
          <p:spPr>
            <a:xfrm>
              <a:off x="7323240" y="4017377"/>
              <a:ext cx="82983" cy="92862"/>
            </a:xfrm>
            <a:custGeom>
              <a:rect b="b" l="l" r="r" t="t"/>
              <a:pathLst>
                <a:path extrusionOk="0" h="3544" w="3167">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4" name="Google Shape;16204;p76"/>
          <p:cNvGrpSpPr/>
          <p:nvPr/>
        </p:nvGrpSpPr>
        <p:grpSpPr>
          <a:xfrm>
            <a:off x="6655443" y="3612365"/>
            <a:ext cx="428280" cy="351638"/>
            <a:chOff x="6655443" y="3799215"/>
            <a:chExt cx="428280" cy="351638"/>
          </a:xfrm>
        </p:grpSpPr>
        <p:sp>
          <p:nvSpPr>
            <p:cNvPr id="16205" name="Google Shape;16205;p76"/>
            <p:cNvSpPr/>
            <p:nvPr/>
          </p:nvSpPr>
          <p:spPr>
            <a:xfrm>
              <a:off x="6723334" y="3960387"/>
              <a:ext cx="293468" cy="184177"/>
            </a:xfrm>
            <a:custGeom>
              <a:rect b="b" l="l" r="r" t="t"/>
              <a:pathLst>
                <a:path extrusionOk="0" h="7029" w="1120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76"/>
            <p:cNvSpPr/>
            <p:nvPr/>
          </p:nvSpPr>
          <p:spPr>
            <a:xfrm>
              <a:off x="6998905" y="3960387"/>
              <a:ext cx="17896" cy="161774"/>
            </a:xfrm>
            <a:custGeom>
              <a:rect b="b" l="l" r="r" t="t"/>
              <a:pathLst>
                <a:path extrusionOk="0" h="6174" w="683">
                  <a:moveTo>
                    <a:pt x="1" y="1"/>
                  </a:moveTo>
                  <a:lnTo>
                    <a:pt x="1" y="6174"/>
                  </a:lnTo>
                  <a:cubicBezTo>
                    <a:pt x="433" y="5938"/>
                    <a:pt x="682" y="5670"/>
                    <a:pt x="682" y="5382"/>
                  </a:cubicBezTo>
                  <a:lnTo>
                    <a:pt x="682"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76"/>
            <p:cNvSpPr/>
            <p:nvPr/>
          </p:nvSpPr>
          <p:spPr>
            <a:xfrm>
              <a:off x="6723334" y="3949434"/>
              <a:ext cx="293468" cy="70223"/>
            </a:xfrm>
            <a:custGeom>
              <a:rect b="b" l="l" r="r" t="t"/>
              <a:pathLst>
                <a:path extrusionOk="0" h="2680" w="1120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76"/>
            <p:cNvSpPr/>
            <p:nvPr/>
          </p:nvSpPr>
          <p:spPr>
            <a:xfrm>
              <a:off x="6998905" y="3949434"/>
              <a:ext cx="17896" cy="47846"/>
            </a:xfrm>
            <a:custGeom>
              <a:rect b="b" l="l" r="r" t="t"/>
              <a:pathLst>
                <a:path extrusionOk="0" h="1826" w="683">
                  <a:moveTo>
                    <a:pt x="1" y="1"/>
                  </a:moveTo>
                  <a:lnTo>
                    <a:pt x="1" y="1825"/>
                  </a:lnTo>
                  <a:cubicBezTo>
                    <a:pt x="433" y="1590"/>
                    <a:pt x="682" y="1321"/>
                    <a:pt x="682" y="1033"/>
                  </a:cubicBezTo>
                  <a:lnTo>
                    <a:pt x="682" y="1"/>
                  </a:ln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76"/>
            <p:cNvSpPr/>
            <p:nvPr/>
          </p:nvSpPr>
          <p:spPr>
            <a:xfrm>
              <a:off x="6723334" y="3906174"/>
              <a:ext cx="293468" cy="86442"/>
            </a:xfrm>
            <a:custGeom>
              <a:rect b="b" l="l" r="r" t="t"/>
              <a:pathLst>
                <a:path extrusionOk="0" h="3299" w="1120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76"/>
            <p:cNvSpPr/>
            <p:nvPr/>
          </p:nvSpPr>
          <p:spPr>
            <a:xfrm>
              <a:off x="6846852" y="3906305"/>
              <a:ext cx="169949" cy="86311"/>
            </a:xfrm>
            <a:custGeom>
              <a:rect b="b" l="l" r="r" t="t"/>
              <a:pathLst>
                <a:path extrusionOk="0" h="3294" w="6486">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76"/>
            <p:cNvSpPr/>
            <p:nvPr/>
          </p:nvSpPr>
          <p:spPr>
            <a:xfrm>
              <a:off x="6885448" y="3927424"/>
              <a:ext cx="21931" cy="22036"/>
            </a:xfrm>
            <a:custGeom>
              <a:rect b="b" l="l" r="r" t="t"/>
              <a:pathLst>
                <a:path extrusionOk="0" h="841" w="837">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76"/>
            <p:cNvSpPr/>
            <p:nvPr/>
          </p:nvSpPr>
          <p:spPr>
            <a:xfrm>
              <a:off x="6832624" y="3927424"/>
              <a:ext cx="22036" cy="22036"/>
            </a:xfrm>
            <a:custGeom>
              <a:rect b="b" l="l" r="r" t="t"/>
              <a:pathLst>
                <a:path extrusionOk="0" h="841" w="841">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76"/>
            <p:cNvSpPr/>
            <p:nvPr/>
          </p:nvSpPr>
          <p:spPr>
            <a:xfrm>
              <a:off x="6702555" y="3799215"/>
              <a:ext cx="335942" cy="351638"/>
            </a:xfrm>
            <a:custGeom>
              <a:rect b="b" l="l" r="r" t="t"/>
              <a:pathLst>
                <a:path extrusionOk="0" h="13420" w="12821">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76"/>
            <p:cNvSpPr/>
            <p:nvPr/>
          </p:nvSpPr>
          <p:spPr>
            <a:xfrm>
              <a:off x="6695795" y="3846458"/>
              <a:ext cx="49313" cy="65428"/>
            </a:xfrm>
            <a:custGeom>
              <a:rect b="b" l="l" r="r" t="t"/>
              <a:pathLst>
                <a:path extrusionOk="0" h="2497" w="1882">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76"/>
            <p:cNvSpPr/>
            <p:nvPr/>
          </p:nvSpPr>
          <p:spPr>
            <a:xfrm>
              <a:off x="6655443" y="3895142"/>
              <a:ext cx="69803" cy="34902"/>
            </a:xfrm>
            <a:custGeom>
              <a:rect b="b" l="l" r="r" t="t"/>
              <a:pathLst>
                <a:path extrusionOk="0" h="1332" w="2664">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76"/>
            <p:cNvSpPr/>
            <p:nvPr/>
          </p:nvSpPr>
          <p:spPr>
            <a:xfrm>
              <a:off x="6994634" y="3847794"/>
              <a:ext cx="49523" cy="65585"/>
            </a:xfrm>
            <a:custGeom>
              <a:rect b="b" l="l" r="r" t="t"/>
              <a:pathLst>
                <a:path extrusionOk="0" h="2503" w="189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76"/>
            <p:cNvSpPr/>
            <p:nvPr/>
          </p:nvSpPr>
          <p:spPr>
            <a:xfrm>
              <a:off x="7013762" y="3894854"/>
              <a:ext cx="69961" cy="35635"/>
            </a:xfrm>
            <a:custGeom>
              <a:rect b="b" l="l" r="r" t="t"/>
              <a:pathLst>
                <a:path extrusionOk="0" h="1360" w="267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8" name="Google Shape;16218;p76"/>
          <p:cNvGrpSpPr/>
          <p:nvPr/>
        </p:nvGrpSpPr>
        <p:grpSpPr>
          <a:xfrm>
            <a:off x="5224551" y="3606417"/>
            <a:ext cx="366547" cy="363507"/>
            <a:chOff x="5224551" y="3793267"/>
            <a:chExt cx="366547" cy="363507"/>
          </a:xfrm>
        </p:grpSpPr>
        <p:sp>
          <p:nvSpPr>
            <p:cNvPr id="16219" name="Google Shape;16219;p76"/>
            <p:cNvSpPr/>
            <p:nvPr/>
          </p:nvSpPr>
          <p:spPr>
            <a:xfrm>
              <a:off x="5259898" y="3798586"/>
              <a:ext cx="296481" cy="97185"/>
            </a:xfrm>
            <a:custGeom>
              <a:rect b="b" l="l" r="r" t="t"/>
              <a:pathLst>
                <a:path extrusionOk="0" h="3709" w="11315">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76"/>
            <p:cNvSpPr/>
            <p:nvPr/>
          </p:nvSpPr>
          <p:spPr>
            <a:xfrm>
              <a:off x="5296110" y="3823452"/>
              <a:ext cx="223927" cy="73446"/>
            </a:xfrm>
            <a:custGeom>
              <a:rect b="b" l="l" r="r" t="t"/>
              <a:pathLst>
                <a:path extrusionOk="0" h="2803" w="8546">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76"/>
            <p:cNvSpPr/>
            <p:nvPr/>
          </p:nvSpPr>
          <p:spPr>
            <a:xfrm>
              <a:off x="5258771" y="4108300"/>
              <a:ext cx="298604" cy="21538"/>
            </a:xfrm>
            <a:custGeom>
              <a:rect b="b" l="l" r="r" t="t"/>
              <a:pathLst>
                <a:path extrusionOk="0" h="822" w="11396">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76"/>
            <p:cNvSpPr/>
            <p:nvPr/>
          </p:nvSpPr>
          <p:spPr>
            <a:xfrm>
              <a:off x="5247818" y="4129812"/>
              <a:ext cx="320640" cy="21538"/>
            </a:xfrm>
            <a:custGeom>
              <a:rect b="b" l="l" r="r" t="t"/>
              <a:pathLst>
                <a:path extrusionOk="0" h="822" w="12237">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76"/>
            <p:cNvSpPr/>
            <p:nvPr/>
          </p:nvSpPr>
          <p:spPr>
            <a:xfrm>
              <a:off x="5257382" y="3883797"/>
              <a:ext cx="301381" cy="36238"/>
            </a:xfrm>
            <a:custGeom>
              <a:rect b="b" l="l" r="r" t="t"/>
              <a:pathLst>
                <a:path extrusionOk="0" h="1383" w="11502">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76"/>
            <p:cNvSpPr/>
            <p:nvPr/>
          </p:nvSpPr>
          <p:spPr>
            <a:xfrm>
              <a:off x="5303420" y="3920008"/>
              <a:ext cx="214467" cy="188317"/>
            </a:xfrm>
            <a:custGeom>
              <a:rect b="b" l="l" r="r" t="t"/>
              <a:pathLst>
                <a:path extrusionOk="0" h="7187" w="8185">
                  <a:moveTo>
                    <a:pt x="0" y="1"/>
                  </a:moveTo>
                  <a:lnTo>
                    <a:pt x="0" y="7187"/>
                  </a:lnTo>
                  <a:lnTo>
                    <a:pt x="8185" y="7187"/>
                  </a:lnTo>
                  <a:lnTo>
                    <a:pt x="81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76"/>
            <p:cNvSpPr/>
            <p:nvPr/>
          </p:nvSpPr>
          <p:spPr>
            <a:xfrm>
              <a:off x="5303420" y="3920008"/>
              <a:ext cx="214467" cy="188186"/>
            </a:xfrm>
            <a:custGeom>
              <a:rect b="b" l="l" r="r" t="t"/>
              <a:pathLst>
                <a:path extrusionOk="0" h="7182" w="8185">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76"/>
            <p:cNvSpPr/>
            <p:nvPr/>
          </p:nvSpPr>
          <p:spPr>
            <a:xfrm>
              <a:off x="5264090" y="3920008"/>
              <a:ext cx="73943" cy="171705"/>
            </a:xfrm>
            <a:custGeom>
              <a:rect b="b" l="l" r="r" t="t"/>
              <a:pathLst>
                <a:path extrusionOk="0" h="6553" w="2822">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76"/>
            <p:cNvSpPr/>
            <p:nvPr/>
          </p:nvSpPr>
          <p:spPr>
            <a:xfrm>
              <a:off x="5280781" y="4091713"/>
              <a:ext cx="40902" cy="16612"/>
            </a:xfrm>
            <a:custGeom>
              <a:rect b="b" l="l" r="r" t="t"/>
              <a:pathLst>
                <a:path extrusionOk="0" h="634" w="1561">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76"/>
            <p:cNvSpPr/>
            <p:nvPr/>
          </p:nvSpPr>
          <p:spPr>
            <a:xfrm>
              <a:off x="5373145" y="3920008"/>
              <a:ext cx="73812" cy="171705"/>
            </a:xfrm>
            <a:custGeom>
              <a:rect b="b" l="l" r="r" t="t"/>
              <a:pathLst>
                <a:path extrusionOk="0" h="6553" w="2817">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76"/>
            <p:cNvSpPr/>
            <p:nvPr/>
          </p:nvSpPr>
          <p:spPr>
            <a:xfrm>
              <a:off x="5389705" y="4091713"/>
              <a:ext cx="40902" cy="16612"/>
            </a:xfrm>
            <a:custGeom>
              <a:rect b="b" l="l" r="r" t="t"/>
              <a:pathLst>
                <a:path extrusionOk="0" h="634" w="1561">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76"/>
            <p:cNvSpPr/>
            <p:nvPr/>
          </p:nvSpPr>
          <p:spPr>
            <a:xfrm>
              <a:off x="5482069" y="3920008"/>
              <a:ext cx="73812" cy="171705"/>
            </a:xfrm>
            <a:custGeom>
              <a:rect b="b" l="l" r="r" t="t"/>
              <a:pathLst>
                <a:path extrusionOk="0" h="6553" w="2817">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76"/>
            <p:cNvSpPr/>
            <p:nvPr/>
          </p:nvSpPr>
          <p:spPr>
            <a:xfrm>
              <a:off x="5498629" y="4091713"/>
              <a:ext cx="41033" cy="16612"/>
            </a:xfrm>
            <a:custGeom>
              <a:rect b="b" l="l" r="r" t="t"/>
              <a:pathLst>
                <a:path extrusionOk="0" h="634" w="1566">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76"/>
            <p:cNvSpPr/>
            <p:nvPr/>
          </p:nvSpPr>
          <p:spPr>
            <a:xfrm>
              <a:off x="5224551" y="3793267"/>
              <a:ext cx="366547" cy="363507"/>
            </a:xfrm>
            <a:custGeom>
              <a:rect b="b" l="l" r="r" t="t"/>
              <a:pathLst>
                <a:path extrusionOk="0" h="13873" w="13989">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3" name="Google Shape;16233;p76"/>
          <p:cNvGrpSpPr/>
          <p:nvPr/>
        </p:nvGrpSpPr>
        <p:grpSpPr>
          <a:xfrm>
            <a:off x="7075390" y="3162704"/>
            <a:ext cx="375429" cy="363822"/>
            <a:chOff x="7075390" y="3349554"/>
            <a:chExt cx="375429" cy="363822"/>
          </a:xfrm>
        </p:grpSpPr>
        <p:sp>
          <p:nvSpPr>
            <p:cNvPr id="16234" name="Google Shape;16234;p76"/>
            <p:cNvSpPr/>
            <p:nvPr/>
          </p:nvSpPr>
          <p:spPr>
            <a:xfrm>
              <a:off x="7075390" y="3437018"/>
              <a:ext cx="309949" cy="270646"/>
            </a:xfrm>
            <a:custGeom>
              <a:rect b="b" l="l" r="r" t="t"/>
              <a:pathLst>
                <a:path extrusionOk="0" h="10329" w="11829">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76"/>
            <p:cNvSpPr/>
            <p:nvPr/>
          </p:nvSpPr>
          <p:spPr>
            <a:xfrm>
              <a:off x="7092370" y="3437018"/>
              <a:ext cx="293101" cy="249055"/>
            </a:xfrm>
            <a:custGeom>
              <a:rect b="b" l="l" r="r" t="t"/>
              <a:pathLst>
                <a:path extrusionOk="0" h="9505" w="11186">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76"/>
            <p:cNvSpPr/>
            <p:nvPr/>
          </p:nvSpPr>
          <p:spPr>
            <a:xfrm>
              <a:off x="7169457" y="3477736"/>
              <a:ext cx="78660" cy="48370"/>
            </a:xfrm>
            <a:custGeom>
              <a:rect b="b" l="l" r="r" t="t"/>
              <a:pathLst>
                <a:path extrusionOk="0" h="1846" w="3002">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76"/>
            <p:cNvSpPr/>
            <p:nvPr/>
          </p:nvSpPr>
          <p:spPr>
            <a:xfrm>
              <a:off x="7189083" y="3477736"/>
              <a:ext cx="59139" cy="47479"/>
            </a:xfrm>
            <a:custGeom>
              <a:rect b="b" l="l" r="r" t="t"/>
              <a:pathLst>
                <a:path extrusionOk="0" h="1812" w="2257">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76"/>
            <p:cNvSpPr/>
            <p:nvPr/>
          </p:nvSpPr>
          <p:spPr>
            <a:xfrm>
              <a:off x="7212482" y="3559934"/>
              <a:ext cx="62676" cy="70328"/>
            </a:xfrm>
            <a:custGeom>
              <a:rect b="b" l="l" r="r" t="t"/>
              <a:pathLst>
                <a:path extrusionOk="0" h="2684" w="2392">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76"/>
            <p:cNvSpPr/>
            <p:nvPr/>
          </p:nvSpPr>
          <p:spPr>
            <a:xfrm>
              <a:off x="7229225" y="3560065"/>
              <a:ext cx="46038" cy="62388"/>
            </a:xfrm>
            <a:custGeom>
              <a:rect b="b" l="l" r="r" t="t"/>
              <a:pathLst>
                <a:path extrusionOk="0" h="2381" w="1757">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76"/>
            <p:cNvSpPr/>
            <p:nvPr/>
          </p:nvSpPr>
          <p:spPr>
            <a:xfrm>
              <a:off x="7121297" y="3534989"/>
              <a:ext cx="66554" cy="67969"/>
            </a:xfrm>
            <a:custGeom>
              <a:rect b="b" l="l" r="r" t="t"/>
              <a:pathLst>
                <a:path extrusionOk="0" h="2594" w="254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76"/>
            <p:cNvSpPr/>
            <p:nvPr/>
          </p:nvSpPr>
          <p:spPr>
            <a:xfrm>
              <a:off x="7128477" y="3550789"/>
              <a:ext cx="59375" cy="52169"/>
            </a:xfrm>
            <a:custGeom>
              <a:rect b="b" l="l" r="r" t="t"/>
              <a:pathLst>
                <a:path extrusionOk="0" h="1991" w="2266">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76"/>
            <p:cNvSpPr/>
            <p:nvPr/>
          </p:nvSpPr>
          <p:spPr>
            <a:xfrm>
              <a:off x="7323161" y="3355004"/>
              <a:ext cx="121239" cy="137511"/>
            </a:xfrm>
            <a:custGeom>
              <a:rect b="b" l="l" r="r" t="t"/>
              <a:pathLst>
                <a:path extrusionOk="0" h="5248" w="4627">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76"/>
            <p:cNvSpPr/>
            <p:nvPr/>
          </p:nvSpPr>
          <p:spPr>
            <a:xfrm>
              <a:off x="7341791" y="3426222"/>
              <a:ext cx="45435" cy="43287"/>
            </a:xfrm>
            <a:custGeom>
              <a:rect b="b" l="l" r="r" t="t"/>
              <a:pathLst>
                <a:path extrusionOk="0" h="1652" w="1734">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76"/>
            <p:cNvSpPr/>
            <p:nvPr/>
          </p:nvSpPr>
          <p:spPr>
            <a:xfrm>
              <a:off x="7243689" y="3464530"/>
              <a:ext cx="115108" cy="78686"/>
            </a:xfrm>
            <a:custGeom>
              <a:rect b="b" l="l" r="r" t="t"/>
              <a:pathLst>
                <a:path extrusionOk="0" h="3003" w="4393">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76"/>
            <p:cNvSpPr/>
            <p:nvPr/>
          </p:nvSpPr>
          <p:spPr>
            <a:xfrm>
              <a:off x="7257891" y="3464530"/>
              <a:ext cx="91211" cy="58536"/>
            </a:xfrm>
            <a:custGeom>
              <a:rect b="b" l="l" r="r" t="t"/>
              <a:pathLst>
                <a:path extrusionOk="0" h="2234" w="3481">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76"/>
            <p:cNvSpPr/>
            <p:nvPr/>
          </p:nvSpPr>
          <p:spPr>
            <a:xfrm>
              <a:off x="7285272" y="3615535"/>
              <a:ext cx="58798" cy="58615"/>
            </a:xfrm>
            <a:custGeom>
              <a:rect b="b" l="l" r="r" t="t"/>
              <a:pathLst>
                <a:path extrusionOk="0" h="2237" w="2244">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76"/>
            <p:cNvSpPr/>
            <p:nvPr/>
          </p:nvSpPr>
          <p:spPr>
            <a:xfrm>
              <a:off x="7094125" y="3431541"/>
              <a:ext cx="197986" cy="84005"/>
            </a:xfrm>
            <a:custGeom>
              <a:rect b="b" l="l" r="r" t="t"/>
              <a:pathLst>
                <a:path extrusionOk="0" h="3206" w="7556">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76"/>
            <p:cNvSpPr/>
            <p:nvPr/>
          </p:nvSpPr>
          <p:spPr>
            <a:xfrm>
              <a:off x="7078404" y="3525268"/>
              <a:ext cx="142908" cy="171967"/>
            </a:xfrm>
            <a:custGeom>
              <a:rect b="b" l="l" r="r" t="t"/>
              <a:pathLst>
                <a:path extrusionOk="0" h="6563" w="5454">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76"/>
            <p:cNvSpPr/>
            <p:nvPr/>
          </p:nvSpPr>
          <p:spPr>
            <a:xfrm>
              <a:off x="7163798" y="3472339"/>
              <a:ext cx="90084" cy="59165"/>
            </a:xfrm>
            <a:custGeom>
              <a:rect b="b" l="l" r="r" t="t"/>
              <a:pathLst>
                <a:path extrusionOk="0" h="2258" w="3438">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76"/>
            <p:cNvSpPr/>
            <p:nvPr/>
          </p:nvSpPr>
          <p:spPr>
            <a:xfrm>
              <a:off x="7206586" y="3554510"/>
              <a:ext cx="80258" cy="81097"/>
            </a:xfrm>
            <a:custGeom>
              <a:rect b="b" l="l" r="r" t="t"/>
              <a:pathLst>
                <a:path extrusionOk="0" h="3095" w="3063">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76"/>
            <p:cNvSpPr/>
            <p:nvPr/>
          </p:nvSpPr>
          <p:spPr>
            <a:xfrm>
              <a:off x="7117655" y="3529539"/>
              <a:ext cx="75096" cy="77559"/>
            </a:xfrm>
            <a:custGeom>
              <a:rect b="b" l="l" r="r" t="t"/>
              <a:pathLst>
                <a:path extrusionOk="0" h="2960" w="2866">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76"/>
            <p:cNvSpPr/>
            <p:nvPr/>
          </p:nvSpPr>
          <p:spPr>
            <a:xfrm>
              <a:off x="7226002" y="3349554"/>
              <a:ext cx="224817" cy="363822"/>
            </a:xfrm>
            <a:custGeom>
              <a:rect b="b" l="l" r="r" t="t"/>
              <a:pathLst>
                <a:path extrusionOk="0" h="13885" w="858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3" name="Google Shape;16253;p76"/>
          <p:cNvGrpSpPr/>
          <p:nvPr/>
        </p:nvGrpSpPr>
        <p:grpSpPr>
          <a:xfrm>
            <a:off x="6641451" y="3213694"/>
            <a:ext cx="363402" cy="261527"/>
            <a:chOff x="6641451" y="3400544"/>
            <a:chExt cx="363402" cy="261527"/>
          </a:xfrm>
        </p:grpSpPr>
        <p:sp>
          <p:nvSpPr>
            <p:cNvPr id="16254" name="Google Shape;16254;p76"/>
            <p:cNvSpPr/>
            <p:nvPr/>
          </p:nvSpPr>
          <p:spPr>
            <a:xfrm>
              <a:off x="6793897" y="3418152"/>
              <a:ext cx="104417" cy="38780"/>
            </a:xfrm>
            <a:custGeom>
              <a:rect b="b" l="l" r="r" t="t"/>
              <a:pathLst>
                <a:path extrusionOk="0" h="1480" w="3985">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76"/>
            <p:cNvSpPr/>
            <p:nvPr/>
          </p:nvSpPr>
          <p:spPr>
            <a:xfrm>
              <a:off x="6922184" y="3432380"/>
              <a:ext cx="54737" cy="29818"/>
            </a:xfrm>
            <a:custGeom>
              <a:rect b="b" l="l" r="r" t="t"/>
              <a:pathLst>
                <a:path extrusionOk="0" h="1138" w="2089">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76"/>
            <p:cNvSpPr/>
            <p:nvPr/>
          </p:nvSpPr>
          <p:spPr>
            <a:xfrm>
              <a:off x="6646848" y="3456905"/>
              <a:ext cx="352712" cy="199873"/>
            </a:xfrm>
            <a:custGeom>
              <a:rect b="b" l="l" r="r" t="t"/>
              <a:pathLst>
                <a:path extrusionOk="0" h="7628" w="13461">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76"/>
            <p:cNvSpPr/>
            <p:nvPr/>
          </p:nvSpPr>
          <p:spPr>
            <a:xfrm>
              <a:off x="6949225" y="3490471"/>
              <a:ext cx="50204" cy="139397"/>
            </a:xfrm>
            <a:custGeom>
              <a:rect b="b" l="l" r="r" t="t"/>
              <a:pathLst>
                <a:path extrusionOk="0" h="5320" w="1916">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76"/>
            <p:cNvSpPr/>
            <p:nvPr/>
          </p:nvSpPr>
          <p:spPr>
            <a:xfrm>
              <a:off x="6755903" y="3471500"/>
              <a:ext cx="178884" cy="171862"/>
            </a:xfrm>
            <a:custGeom>
              <a:rect b="b" l="l" r="r" t="t"/>
              <a:pathLst>
                <a:path extrusionOk="0" h="6559" w="6827">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76"/>
            <p:cNvSpPr/>
            <p:nvPr/>
          </p:nvSpPr>
          <p:spPr>
            <a:xfrm>
              <a:off x="6771756" y="3486200"/>
              <a:ext cx="148306" cy="142437"/>
            </a:xfrm>
            <a:custGeom>
              <a:rect b="b" l="l" r="r" t="t"/>
              <a:pathLst>
                <a:path extrusionOk="0" h="5436" w="566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76"/>
            <p:cNvSpPr/>
            <p:nvPr/>
          </p:nvSpPr>
          <p:spPr>
            <a:xfrm>
              <a:off x="6786717" y="3504961"/>
              <a:ext cx="116758" cy="103814"/>
            </a:xfrm>
            <a:custGeom>
              <a:rect b="b" l="l" r="r" t="t"/>
              <a:pathLst>
                <a:path extrusionOk="0" h="3962" w="4456">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76"/>
            <p:cNvSpPr/>
            <p:nvPr/>
          </p:nvSpPr>
          <p:spPr>
            <a:xfrm>
              <a:off x="6812632" y="3504961"/>
              <a:ext cx="90844" cy="86625"/>
            </a:xfrm>
            <a:custGeom>
              <a:rect b="b" l="l" r="r" t="t"/>
              <a:pathLst>
                <a:path extrusionOk="0" h="3306" w="3467">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76"/>
            <p:cNvSpPr/>
            <p:nvPr/>
          </p:nvSpPr>
          <p:spPr>
            <a:xfrm>
              <a:off x="6841061" y="3531871"/>
              <a:ext cx="32858" cy="32858"/>
            </a:xfrm>
            <a:custGeom>
              <a:rect b="b" l="l" r="r" t="t"/>
              <a:pathLst>
                <a:path extrusionOk="0" h="1254" w="1254">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76"/>
            <p:cNvSpPr/>
            <p:nvPr/>
          </p:nvSpPr>
          <p:spPr>
            <a:xfrm>
              <a:off x="6678291" y="3409977"/>
              <a:ext cx="33880" cy="29583"/>
            </a:xfrm>
            <a:custGeom>
              <a:rect b="b" l="l" r="r" t="t"/>
              <a:pathLst>
                <a:path extrusionOk="0" h="1129" w="1293">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76"/>
            <p:cNvSpPr/>
            <p:nvPr/>
          </p:nvSpPr>
          <p:spPr>
            <a:xfrm>
              <a:off x="6646848" y="3431122"/>
              <a:ext cx="97002" cy="225551"/>
            </a:xfrm>
            <a:custGeom>
              <a:rect b="b" l="l" r="r" t="t"/>
              <a:pathLst>
                <a:path extrusionOk="0" h="8608" w="3702">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76"/>
            <p:cNvSpPr/>
            <p:nvPr/>
          </p:nvSpPr>
          <p:spPr>
            <a:xfrm>
              <a:off x="6646848" y="3431122"/>
              <a:ext cx="76144" cy="200502"/>
            </a:xfrm>
            <a:custGeom>
              <a:rect b="b" l="l" r="r" t="t"/>
              <a:pathLst>
                <a:path extrusionOk="0" h="7652" w="2906">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76"/>
            <p:cNvSpPr/>
            <p:nvPr/>
          </p:nvSpPr>
          <p:spPr>
            <a:xfrm>
              <a:off x="6921818" y="3474749"/>
              <a:ext cx="21643" cy="21669"/>
            </a:xfrm>
            <a:custGeom>
              <a:rect b="b" l="l" r="r" t="t"/>
              <a:pathLst>
                <a:path extrusionOk="0" h="827" w="826">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76"/>
            <p:cNvSpPr/>
            <p:nvPr/>
          </p:nvSpPr>
          <p:spPr>
            <a:xfrm>
              <a:off x="6641451" y="3400544"/>
              <a:ext cx="363402" cy="261527"/>
            </a:xfrm>
            <a:custGeom>
              <a:rect b="b" l="l" r="r" t="t"/>
              <a:pathLst>
                <a:path extrusionOk="0" h="9981" w="13869">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76"/>
            <p:cNvSpPr/>
            <p:nvPr/>
          </p:nvSpPr>
          <p:spPr>
            <a:xfrm>
              <a:off x="6738426" y="3489501"/>
              <a:ext cx="10717" cy="133816"/>
            </a:xfrm>
            <a:custGeom>
              <a:rect b="b" l="l" r="r" t="t"/>
              <a:pathLst>
                <a:path extrusionOk="0" h="5107" w="409">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76"/>
            <p:cNvSpPr/>
            <p:nvPr/>
          </p:nvSpPr>
          <p:spPr>
            <a:xfrm>
              <a:off x="6914900" y="3471291"/>
              <a:ext cx="40011" cy="30526"/>
            </a:xfrm>
            <a:custGeom>
              <a:rect b="b" l="l" r="r" t="t"/>
              <a:pathLst>
                <a:path extrusionOk="0" h="1165" w="1527">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76"/>
            <p:cNvSpPr/>
            <p:nvPr/>
          </p:nvSpPr>
          <p:spPr>
            <a:xfrm>
              <a:off x="6757030" y="3465395"/>
              <a:ext cx="182658" cy="181452"/>
            </a:xfrm>
            <a:custGeom>
              <a:rect b="b" l="l" r="r" t="t"/>
              <a:pathLst>
                <a:path extrusionOk="0" h="6925" w="6971">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76"/>
            <p:cNvSpPr/>
            <p:nvPr/>
          </p:nvSpPr>
          <p:spPr>
            <a:xfrm>
              <a:off x="6786220" y="3499406"/>
              <a:ext cx="137878" cy="114505"/>
            </a:xfrm>
            <a:custGeom>
              <a:rect b="b" l="l" r="r" t="t"/>
              <a:pathLst>
                <a:path extrusionOk="0" h="4370" w="5262">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76"/>
            <p:cNvSpPr/>
            <p:nvPr/>
          </p:nvSpPr>
          <p:spPr>
            <a:xfrm>
              <a:off x="6829244" y="3526709"/>
              <a:ext cx="55392" cy="43496"/>
            </a:xfrm>
            <a:custGeom>
              <a:rect b="b" l="l" r="r" t="t"/>
              <a:pathLst>
                <a:path extrusionOk="0" h="1660" w="2114">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3" name="Google Shape;16273;p76"/>
          <p:cNvGrpSpPr/>
          <p:nvPr/>
        </p:nvGrpSpPr>
        <p:grpSpPr>
          <a:xfrm>
            <a:off x="7658737" y="3162756"/>
            <a:ext cx="110208" cy="363219"/>
            <a:chOff x="7658737" y="3349606"/>
            <a:chExt cx="110208" cy="363219"/>
          </a:xfrm>
        </p:grpSpPr>
        <p:sp>
          <p:nvSpPr>
            <p:cNvPr id="16274" name="Google Shape;16274;p76"/>
            <p:cNvSpPr/>
            <p:nvPr/>
          </p:nvSpPr>
          <p:spPr>
            <a:xfrm>
              <a:off x="7664292" y="3354978"/>
              <a:ext cx="96478" cy="304840"/>
            </a:xfrm>
            <a:custGeom>
              <a:rect b="b" l="l" r="r" t="t"/>
              <a:pathLst>
                <a:path extrusionOk="0" h="11634" w="3682">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76"/>
            <p:cNvSpPr/>
            <p:nvPr/>
          </p:nvSpPr>
          <p:spPr>
            <a:xfrm>
              <a:off x="7687926" y="3360690"/>
              <a:ext cx="72843" cy="282777"/>
            </a:xfrm>
            <a:custGeom>
              <a:rect b="b" l="l" r="r" t="t"/>
              <a:pathLst>
                <a:path extrusionOk="0" h="10792" w="278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76"/>
            <p:cNvSpPr/>
            <p:nvPr/>
          </p:nvSpPr>
          <p:spPr>
            <a:xfrm>
              <a:off x="7658737" y="3349606"/>
              <a:ext cx="88067" cy="254452"/>
            </a:xfrm>
            <a:custGeom>
              <a:rect b="b" l="l" r="r" t="t"/>
              <a:pathLst>
                <a:path extrusionOk="0" h="9711" w="3361">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76"/>
            <p:cNvSpPr/>
            <p:nvPr/>
          </p:nvSpPr>
          <p:spPr>
            <a:xfrm>
              <a:off x="7672729" y="3388596"/>
              <a:ext cx="96216" cy="324230"/>
            </a:xfrm>
            <a:custGeom>
              <a:rect b="b" l="l" r="r" t="t"/>
              <a:pathLst>
                <a:path extrusionOk="0" h="12374" w="3672">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8" name="Google Shape;16278;p76"/>
          <p:cNvGrpSpPr/>
          <p:nvPr/>
        </p:nvGrpSpPr>
        <p:grpSpPr>
          <a:xfrm>
            <a:off x="7975263" y="3196846"/>
            <a:ext cx="363717" cy="295355"/>
            <a:chOff x="7975263" y="3383696"/>
            <a:chExt cx="363717" cy="295355"/>
          </a:xfrm>
        </p:grpSpPr>
        <p:sp>
          <p:nvSpPr>
            <p:cNvPr id="16279" name="Google Shape;16279;p76"/>
            <p:cNvSpPr/>
            <p:nvPr/>
          </p:nvSpPr>
          <p:spPr>
            <a:xfrm>
              <a:off x="7980870" y="3406702"/>
              <a:ext cx="352843" cy="255632"/>
            </a:xfrm>
            <a:custGeom>
              <a:rect b="b" l="l" r="r" t="t"/>
              <a:pathLst>
                <a:path extrusionOk="0" h="9756" w="13466">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76"/>
            <p:cNvSpPr/>
            <p:nvPr/>
          </p:nvSpPr>
          <p:spPr>
            <a:xfrm>
              <a:off x="8302349" y="3406702"/>
              <a:ext cx="31364" cy="255632"/>
            </a:xfrm>
            <a:custGeom>
              <a:rect b="b" l="l" r="r" t="t"/>
              <a:pathLst>
                <a:path extrusionOk="0" h="9756" w="1197">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76"/>
            <p:cNvSpPr/>
            <p:nvPr/>
          </p:nvSpPr>
          <p:spPr>
            <a:xfrm>
              <a:off x="8001125" y="3388989"/>
              <a:ext cx="156114" cy="229298"/>
            </a:xfrm>
            <a:custGeom>
              <a:rect b="b" l="l" r="r" t="t"/>
              <a:pathLst>
                <a:path extrusionOk="0" h="8751" w="5958">
                  <a:moveTo>
                    <a:pt x="0" y="0"/>
                  </a:moveTo>
                  <a:lnTo>
                    <a:pt x="0" y="8751"/>
                  </a:lnTo>
                  <a:lnTo>
                    <a:pt x="5957" y="8751"/>
                  </a:lnTo>
                  <a:lnTo>
                    <a:pt x="5957"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76"/>
            <p:cNvSpPr/>
            <p:nvPr/>
          </p:nvSpPr>
          <p:spPr>
            <a:xfrm>
              <a:off x="8157213" y="3388989"/>
              <a:ext cx="156246" cy="229298"/>
            </a:xfrm>
            <a:custGeom>
              <a:rect b="b" l="l" r="r" t="t"/>
              <a:pathLst>
                <a:path extrusionOk="0" h="8751" w="5963">
                  <a:moveTo>
                    <a:pt x="0" y="0"/>
                  </a:moveTo>
                  <a:lnTo>
                    <a:pt x="0" y="8751"/>
                  </a:lnTo>
                  <a:lnTo>
                    <a:pt x="5962" y="8751"/>
                  </a:lnTo>
                  <a:lnTo>
                    <a:pt x="59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76"/>
            <p:cNvSpPr/>
            <p:nvPr/>
          </p:nvSpPr>
          <p:spPr>
            <a:xfrm>
              <a:off x="8001125" y="3618260"/>
              <a:ext cx="156114" cy="21303"/>
            </a:xfrm>
            <a:custGeom>
              <a:rect b="b" l="l" r="r" t="t"/>
              <a:pathLst>
                <a:path extrusionOk="0" h="813" w="5958">
                  <a:moveTo>
                    <a:pt x="0" y="1"/>
                  </a:moveTo>
                  <a:lnTo>
                    <a:pt x="0" y="812"/>
                  </a:lnTo>
                  <a:lnTo>
                    <a:pt x="5957" y="812"/>
                  </a:lnTo>
                  <a:lnTo>
                    <a:pt x="5957"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76"/>
            <p:cNvSpPr/>
            <p:nvPr/>
          </p:nvSpPr>
          <p:spPr>
            <a:xfrm>
              <a:off x="8157213" y="3618260"/>
              <a:ext cx="156246" cy="21303"/>
            </a:xfrm>
            <a:custGeom>
              <a:rect b="b" l="l" r="r" t="t"/>
              <a:pathLst>
                <a:path extrusionOk="0" h="813" w="5963">
                  <a:moveTo>
                    <a:pt x="0" y="1"/>
                  </a:moveTo>
                  <a:lnTo>
                    <a:pt x="0" y="812"/>
                  </a:lnTo>
                  <a:lnTo>
                    <a:pt x="5962" y="812"/>
                  </a:lnTo>
                  <a:lnTo>
                    <a:pt x="59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76"/>
            <p:cNvSpPr/>
            <p:nvPr/>
          </p:nvSpPr>
          <p:spPr>
            <a:xfrm>
              <a:off x="8141858" y="3639537"/>
              <a:ext cx="30605" cy="34116"/>
            </a:xfrm>
            <a:custGeom>
              <a:rect b="b" l="l" r="r" t="t"/>
              <a:pathLst>
                <a:path extrusionOk="0" h="1302" w="1168">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76"/>
            <p:cNvSpPr/>
            <p:nvPr/>
          </p:nvSpPr>
          <p:spPr>
            <a:xfrm>
              <a:off x="8188158" y="3425069"/>
              <a:ext cx="95115" cy="35504"/>
            </a:xfrm>
            <a:custGeom>
              <a:rect b="b" l="l" r="r" t="t"/>
              <a:pathLst>
                <a:path extrusionOk="0" h="1355" w="3630">
                  <a:moveTo>
                    <a:pt x="0" y="1"/>
                  </a:moveTo>
                  <a:lnTo>
                    <a:pt x="0" y="1354"/>
                  </a:lnTo>
                  <a:lnTo>
                    <a:pt x="3629" y="1354"/>
                  </a:lnTo>
                  <a:lnTo>
                    <a:pt x="362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76"/>
            <p:cNvSpPr/>
            <p:nvPr/>
          </p:nvSpPr>
          <p:spPr>
            <a:xfrm>
              <a:off x="7975263" y="3383696"/>
              <a:ext cx="363717" cy="295355"/>
            </a:xfrm>
            <a:custGeom>
              <a:rect b="b" l="l" r="r" t="t"/>
              <a:pathLst>
                <a:path extrusionOk="0" h="11272" w="13881">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76"/>
            <p:cNvSpPr/>
            <p:nvPr/>
          </p:nvSpPr>
          <p:spPr>
            <a:xfrm>
              <a:off x="8054945" y="3419803"/>
              <a:ext cx="79027" cy="10717"/>
            </a:xfrm>
            <a:custGeom>
              <a:rect b="b" l="l" r="r" t="t"/>
              <a:pathLst>
                <a:path extrusionOk="0" h="409" w="3016">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76"/>
            <p:cNvSpPr/>
            <p:nvPr/>
          </p:nvSpPr>
          <p:spPr>
            <a:xfrm>
              <a:off x="8025388" y="3441053"/>
              <a:ext cx="109212" cy="10717"/>
            </a:xfrm>
            <a:custGeom>
              <a:rect b="b" l="l" r="r" t="t"/>
              <a:pathLst>
                <a:path extrusionOk="0" h="409" w="4168">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76"/>
            <p:cNvSpPr/>
            <p:nvPr/>
          </p:nvSpPr>
          <p:spPr>
            <a:xfrm>
              <a:off x="8025388" y="3462408"/>
              <a:ext cx="109212" cy="10638"/>
            </a:xfrm>
            <a:custGeom>
              <a:rect b="b" l="l" r="r" t="t"/>
              <a:pathLst>
                <a:path extrusionOk="0" h="406" w="4168">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76"/>
            <p:cNvSpPr/>
            <p:nvPr/>
          </p:nvSpPr>
          <p:spPr>
            <a:xfrm>
              <a:off x="8024890" y="3483684"/>
              <a:ext cx="87700" cy="10743"/>
            </a:xfrm>
            <a:custGeom>
              <a:rect b="b" l="l" r="r" t="t"/>
              <a:pathLst>
                <a:path extrusionOk="0" h="410" w="3347">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76"/>
            <p:cNvSpPr/>
            <p:nvPr/>
          </p:nvSpPr>
          <p:spPr>
            <a:xfrm>
              <a:off x="8054945" y="3525949"/>
              <a:ext cx="79656" cy="10717"/>
            </a:xfrm>
            <a:custGeom>
              <a:rect b="b" l="l" r="r" t="t"/>
              <a:pathLst>
                <a:path extrusionOk="0" h="409" w="304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76"/>
            <p:cNvSpPr/>
            <p:nvPr/>
          </p:nvSpPr>
          <p:spPr>
            <a:xfrm>
              <a:off x="8025388" y="3547330"/>
              <a:ext cx="109212" cy="10612"/>
            </a:xfrm>
            <a:custGeom>
              <a:rect b="b" l="l" r="r" t="t"/>
              <a:pathLst>
                <a:path extrusionOk="0" h="405" w="4168">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76"/>
            <p:cNvSpPr/>
            <p:nvPr/>
          </p:nvSpPr>
          <p:spPr>
            <a:xfrm>
              <a:off x="8025388" y="3568581"/>
              <a:ext cx="54370" cy="10743"/>
            </a:xfrm>
            <a:custGeom>
              <a:rect b="b" l="l" r="r" t="t"/>
              <a:pathLst>
                <a:path extrusionOk="0" h="410" w="2075">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76"/>
            <p:cNvSpPr/>
            <p:nvPr/>
          </p:nvSpPr>
          <p:spPr>
            <a:xfrm>
              <a:off x="8208151" y="3490733"/>
              <a:ext cx="79656" cy="10612"/>
            </a:xfrm>
            <a:custGeom>
              <a:rect b="b" l="l" r="r" t="t"/>
              <a:pathLst>
                <a:path extrusionOk="0" h="405" w="304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76"/>
            <p:cNvSpPr/>
            <p:nvPr/>
          </p:nvSpPr>
          <p:spPr>
            <a:xfrm>
              <a:off x="8178463" y="3511983"/>
              <a:ext cx="107954" cy="10743"/>
            </a:xfrm>
            <a:custGeom>
              <a:rect b="b" l="l" r="r" t="t"/>
              <a:pathLst>
                <a:path extrusionOk="0" h="410" w="412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76"/>
            <p:cNvSpPr/>
            <p:nvPr/>
          </p:nvSpPr>
          <p:spPr>
            <a:xfrm>
              <a:off x="8179223" y="3533260"/>
              <a:ext cx="53741" cy="10717"/>
            </a:xfrm>
            <a:custGeom>
              <a:rect b="b" l="l" r="r" t="t"/>
              <a:pathLst>
                <a:path extrusionOk="0" h="409" w="2051">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76"/>
            <p:cNvSpPr/>
            <p:nvPr/>
          </p:nvSpPr>
          <p:spPr>
            <a:xfrm>
              <a:off x="8182865" y="3419803"/>
              <a:ext cx="105806" cy="46169"/>
            </a:xfrm>
            <a:custGeom>
              <a:rect b="b" l="l" r="r" t="t"/>
              <a:pathLst>
                <a:path extrusionOk="0" h="1762" w="4038">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9" name="Google Shape;16299;p76"/>
          <p:cNvGrpSpPr/>
          <p:nvPr/>
        </p:nvGrpSpPr>
        <p:grpSpPr>
          <a:xfrm>
            <a:off x="4891988" y="2241450"/>
            <a:ext cx="285424" cy="363507"/>
            <a:chOff x="4891988" y="2428300"/>
            <a:chExt cx="285424" cy="363507"/>
          </a:xfrm>
        </p:grpSpPr>
        <p:sp>
          <p:nvSpPr>
            <p:cNvPr id="16300" name="Google Shape;16300;p76"/>
            <p:cNvSpPr/>
            <p:nvPr/>
          </p:nvSpPr>
          <p:spPr>
            <a:xfrm>
              <a:off x="4897412" y="2594188"/>
              <a:ext cx="79001" cy="192222"/>
            </a:xfrm>
            <a:custGeom>
              <a:rect b="b" l="l" r="r" t="t"/>
              <a:pathLst>
                <a:path extrusionOk="0" h="7336" w="3015">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76"/>
            <p:cNvSpPr/>
            <p:nvPr/>
          </p:nvSpPr>
          <p:spPr>
            <a:xfrm>
              <a:off x="4936900" y="2594188"/>
              <a:ext cx="39513" cy="192222"/>
            </a:xfrm>
            <a:custGeom>
              <a:rect b="b" l="l" r="r" t="t"/>
              <a:pathLst>
                <a:path extrusionOk="0" h="7336" w="1508">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76"/>
            <p:cNvSpPr/>
            <p:nvPr/>
          </p:nvSpPr>
          <p:spPr>
            <a:xfrm>
              <a:off x="4904959" y="2433698"/>
              <a:ext cx="192719" cy="212476"/>
            </a:xfrm>
            <a:custGeom>
              <a:rect b="b" l="l" r="r" t="t"/>
              <a:pathLst>
                <a:path extrusionOk="0" h="8109" w="7355">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76"/>
            <p:cNvSpPr/>
            <p:nvPr/>
          </p:nvSpPr>
          <p:spPr>
            <a:xfrm>
              <a:off x="4959407" y="2433698"/>
              <a:ext cx="115239" cy="113614"/>
            </a:xfrm>
            <a:custGeom>
              <a:rect b="b" l="l" r="r" t="t"/>
              <a:pathLst>
                <a:path extrusionOk="0" h="4336" w="4398">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76"/>
            <p:cNvSpPr/>
            <p:nvPr/>
          </p:nvSpPr>
          <p:spPr>
            <a:xfrm>
              <a:off x="4900661" y="2433698"/>
              <a:ext cx="82040" cy="292341"/>
            </a:xfrm>
            <a:custGeom>
              <a:rect b="b" l="l" r="r" t="t"/>
              <a:pathLst>
                <a:path extrusionOk="0" h="11157" w="3131">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76"/>
            <p:cNvSpPr/>
            <p:nvPr/>
          </p:nvSpPr>
          <p:spPr>
            <a:xfrm>
              <a:off x="4918165" y="2433698"/>
              <a:ext cx="64537" cy="292341"/>
            </a:xfrm>
            <a:custGeom>
              <a:rect b="b" l="l" r="r" t="t"/>
              <a:pathLst>
                <a:path extrusionOk="0" h="11157" w="2463">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76"/>
            <p:cNvSpPr/>
            <p:nvPr/>
          </p:nvSpPr>
          <p:spPr>
            <a:xfrm>
              <a:off x="5063300" y="2529154"/>
              <a:ext cx="109317" cy="157005"/>
            </a:xfrm>
            <a:custGeom>
              <a:rect b="b" l="l" r="r" t="t"/>
              <a:pathLst>
                <a:path extrusionOk="0" h="5992" w="4172">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76"/>
            <p:cNvSpPr/>
            <p:nvPr/>
          </p:nvSpPr>
          <p:spPr>
            <a:xfrm>
              <a:off x="5064558" y="2529154"/>
              <a:ext cx="106566" cy="146446"/>
            </a:xfrm>
            <a:custGeom>
              <a:rect b="b" l="l" r="r" t="t"/>
              <a:pathLst>
                <a:path extrusionOk="0" h="5589" w="4067">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76"/>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76"/>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0" name="Google Shape;16310;p76"/>
          <p:cNvGrpSpPr/>
          <p:nvPr/>
        </p:nvGrpSpPr>
        <p:grpSpPr>
          <a:xfrm>
            <a:off x="6632909" y="2260971"/>
            <a:ext cx="368302" cy="324361"/>
            <a:chOff x="6632909" y="2447821"/>
            <a:chExt cx="368302" cy="324361"/>
          </a:xfrm>
        </p:grpSpPr>
        <p:sp>
          <p:nvSpPr>
            <p:cNvPr id="16311" name="Google Shape;16311;p76"/>
            <p:cNvSpPr/>
            <p:nvPr/>
          </p:nvSpPr>
          <p:spPr>
            <a:xfrm>
              <a:off x="6667994" y="2500986"/>
              <a:ext cx="262523" cy="238495"/>
            </a:xfrm>
            <a:custGeom>
              <a:rect b="b" l="l" r="r" t="t"/>
              <a:pathLst>
                <a:path extrusionOk="0" h="9102" w="10019">
                  <a:moveTo>
                    <a:pt x="1215" y="1"/>
                  </a:moveTo>
                  <a:lnTo>
                    <a:pt x="0" y="797"/>
                  </a:lnTo>
                  <a:lnTo>
                    <a:pt x="1354" y="9102"/>
                  </a:lnTo>
                  <a:lnTo>
                    <a:pt x="10018" y="9102"/>
                  </a:lnTo>
                  <a:lnTo>
                    <a:pt x="121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76"/>
            <p:cNvSpPr/>
            <p:nvPr/>
          </p:nvSpPr>
          <p:spPr>
            <a:xfrm>
              <a:off x="6703446" y="2500986"/>
              <a:ext cx="262549" cy="238495"/>
            </a:xfrm>
            <a:custGeom>
              <a:rect b="b" l="l" r="r" t="t"/>
              <a:pathLst>
                <a:path extrusionOk="0" h="9102" w="10020">
                  <a:moveTo>
                    <a:pt x="8805" y="1"/>
                  </a:moveTo>
                  <a:lnTo>
                    <a:pt x="1" y="9102"/>
                  </a:lnTo>
                  <a:lnTo>
                    <a:pt x="8665" y="9102"/>
                  </a:lnTo>
                  <a:lnTo>
                    <a:pt x="10019" y="797"/>
                  </a:lnTo>
                  <a:lnTo>
                    <a:pt x="880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76"/>
            <p:cNvSpPr/>
            <p:nvPr/>
          </p:nvSpPr>
          <p:spPr>
            <a:xfrm>
              <a:off x="6703446" y="2622120"/>
              <a:ext cx="227071" cy="117361"/>
            </a:xfrm>
            <a:custGeom>
              <a:rect b="b" l="l" r="r" t="t"/>
              <a:pathLst>
                <a:path extrusionOk="0" h="4479" w="8666">
                  <a:moveTo>
                    <a:pt x="4331" y="0"/>
                  </a:moveTo>
                  <a:lnTo>
                    <a:pt x="1" y="4479"/>
                  </a:lnTo>
                  <a:lnTo>
                    <a:pt x="8665" y="4479"/>
                  </a:lnTo>
                  <a:lnTo>
                    <a:pt x="4331"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76"/>
            <p:cNvSpPr/>
            <p:nvPr/>
          </p:nvSpPr>
          <p:spPr>
            <a:xfrm>
              <a:off x="6638935" y="2453219"/>
              <a:ext cx="61157" cy="66659"/>
            </a:xfrm>
            <a:custGeom>
              <a:rect b="b" l="l" r="r" t="t"/>
              <a:pathLst>
                <a:path extrusionOk="0" h="2544" w="2334">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76"/>
            <p:cNvSpPr/>
            <p:nvPr/>
          </p:nvSpPr>
          <p:spPr>
            <a:xfrm>
              <a:off x="6653137" y="2453219"/>
              <a:ext cx="46955" cy="56466"/>
            </a:xfrm>
            <a:custGeom>
              <a:rect b="b" l="l" r="r" t="t"/>
              <a:pathLst>
                <a:path extrusionOk="0" h="2155" w="1792">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76"/>
            <p:cNvSpPr/>
            <p:nvPr/>
          </p:nvSpPr>
          <p:spPr>
            <a:xfrm>
              <a:off x="6657670" y="2486024"/>
              <a:ext cx="56388" cy="46012"/>
            </a:xfrm>
            <a:custGeom>
              <a:rect b="b" l="l" r="r" t="t"/>
              <a:pathLst>
                <a:path extrusionOk="0" h="1756" w="2152">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76"/>
            <p:cNvSpPr/>
            <p:nvPr/>
          </p:nvSpPr>
          <p:spPr>
            <a:xfrm>
              <a:off x="6933897" y="2453297"/>
              <a:ext cx="61130" cy="66581"/>
            </a:xfrm>
            <a:custGeom>
              <a:rect b="b" l="l" r="r" t="t"/>
              <a:pathLst>
                <a:path extrusionOk="0" h="2541" w="2333">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76"/>
            <p:cNvSpPr/>
            <p:nvPr/>
          </p:nvSpPr>
          <p:spPr>
            <a:xfrm>
              <a:off x="6950247" y="2456966"/>
              <a:ext cx="44780" cy="62912"/>
            </a:xfrm>
            <a:custGeom>
              <a:rect b="b" l="l" r="r" t="t"/>
              <a:pathLst>
                <a:path extrusionOk="0" h="2401" w="1709">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76"/>
            <p:cNvSpPr/>
            <p:nvPr/>
          </p:nvSpPr>
          <p:spPr>
            <a:xfrm>
              <a:off x="6919931" y="2486024"/>
              <a:ext cx="56362" cy="46012"/>
            </a:xfrm>
            <a:custGeom>
              <a:rect b="b" l="l" r="r" t="t"/>
              <a:pathLst>
                <a:path extrusionOk="0" h="1756" w="2151">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76"/>
            <p:cNvSpPr/>
            <p:nvPr/>
          </p:nvSpPr>
          <p:spPr>
            <a:xfrm>
              <a:off x="6703446" y="2711916"/>
              <a:ext cx="227071" cy="54999"/>
            </a:xfrm>
            <a:custGeom>
              <a:rect b="b" l="l" r="r" t="t"/>
              <a:pathLst>
                <a:path extrusionOk="0" h="2099" w="8666">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76"/>
            <p:cNvSpPr/>
            <p:nvPr/>
          </p:nvSpPr>
          <p:spPr>
            <a:xfrm>
              <a:off x="6677558" y="2486155"/>
              <a:ext cx="36500" cy="29818"/>
            </a:xfrm>
            <a:custGeom>
              <a:rect b="b" l="l" r="r" t="t"/>
              <a:pathLst>
                <a:path extrusionOk="0" h="1138" w="1393">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76"/>
            <p:cNvSpPr/>
            <p:nvPr/>
          </p:nvSpPr>
          <p:spPr>
            <a:xfrm>
              <a:off x="6946212" y="2499466"/>
              <a:ext cx="30080" cy="32648"/>
            </a:xfrm>
            <a:custGeom>
              <a:rect b="b" l="l" r="r" t="t"/>
              <a:pathLst>
                <a:path extrusionOk="0" h="1246" w="1148">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76"/>
            <p:cNvSpPr/>
            <p:nvPr/>
          </p:nvSpPr>
          <p:spPr>
            <a:xfrm>
              <a:off x="6632909" y="2447821"/>
              <a:ext cx="97159" cy="91342"/>
            </a:xfrm>
            <a:custGeom>
              <a:rect b="b" l="l" r="r" t="t"/>
              <a:pathLst>
                <a:path extrusionOk="0" h="3486" w="3708">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76"/>
            <p:cNvSpPr/>
            <p:nvPr/>
          </p:nvSpPr>
          <p:spPr>
            <a:xfrm>
              <a:off x="6903502" y="2447926"/>
              <a:ext cx="97709" cy="91368"/>
            </a:xfrm>
            <a:custGeom>
              <a:rect b="b" l="l" r="r" t="t"/>
              <a:pathLst>
                <a:path extrusionOk="0" h="3487" w="3729">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76"/>
            <p:cNvSpPr/>
            <p:nvPr/>
          </p:nvSpPr>
          <p:spPr>
            <a:xfrm>
              <a:off x="6667548" y="2518463"/>
              <a:ext cx="298682" cy="253719"/>
            </a:xfrm>
            <a:custGeom>
              <a:rect b="b" l="l" r="r" t="t"/>
              <a:pathLst>
                <a:path extrusionOk="0" h="9683" w="11399">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6" name="Google Shape;16326;p76"/>
          <p:cNvGrpSpPr/>
          <p:nvPr/>
        </p:nvGrpSpPr>
        <p:grpSpPr>
          <a:xfrm>
            <a:off x="1754187" y="2714248"/>
            <a:ext cx="365289" cy="365525"/>
            <a:chOff x="1754187" y="2901098"/>
            <a:chExt cx="365289" cy="365525"/>
          </a:xfrm>
        </p:grpSpPr>
        <p:sp>
          <p:nvSpPr>
            <p:cNvPr id="16327" name="Google Shape;16327;p76"/>
            <p:cNvSpPr/>
            <p:nvPr/>
          </p:nvSpPr>
          <p:spPr>
            <a:xfrm>
              <a:off x="1758091" y="3085485"/>
              <a:ext cx="354598" cy="101011"/>
            </a:xfrm>
            <a:custGeom>
              <a:rect b="b" l="l" r="r" t="t"/>
              <a:pathLst>
                <a:path extrusionOk="0" h="3855" w="13533">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76"/>
            <p:cNvSpPr/>
            <p:nvPr/>
          </p:nvSpPr>
          <p:spPr>
            <a:xfrm>
              <a:off x="1779839" y="3085485"/>
              <a:ext cx="332850" cy="101011"/>
            </a:xfrm>
            <a:custGeom>
              <a:rect b="b" l="l" r="r" t="t"/>
              <a:pathLst>
                <a:path extrusionOk="0" h="3855" w="12703">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76"/>
            <p:cNvSpPr/>
            <p:nvPr/>
          </p:nvSpPr>
          <p:spPr>
            <a:xfrm>
              <a:off x="2043017" y="3186522"/>
              <a:ext cx="68258" cy="74599"/>
            </a:xfrm>
            <a:custGeom>
              <a:rect b="b" l="l" r="r" t="t"/>
              <a:pathLst>
                <a:path extrusionOk="0" h="2847" w="2605">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76"/>
            <p:cNvSpPr/>
            <p:nvPr/>
          </p:nvSpPr>
          <p:spPr>
            <a:xfrm>
              <a:off x="2060075" y="3192129"/>
              <a:ext cx="51200" cy="59139"/>
            </a:xfrm>
            <a:custGeom>
              <a:rect b="b" l="l" r="r" t="t"/>
              <a:pathLst>
                <a:path extrusionOk="0" h="2257" w="1954">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76"/>
            <p:cNvSpPr/>
            <p:nvPr/>
          </p:nvSpPr>
          <p:spPr>
            <a:xfrm>
              <a:off x="1913419" y="2907125"/>
              <a:ext cx="200659" cy="155355"/>
            </a:xfrm>
            <a:custGeom>
              <a:rect b="b" l="l" r="r" t="t"/>
              <a:pathLst>
                <a:path extrusionOk="0" h="5929" w="7658">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76"/>
            <p:cNvSpPr/>
            <p:nvPr/>
          </p:nvSpPr>
          <p:spPr>
            <a:xfrm>
              <a:off x="1940224" y="2907125"/>
              <a:ext cx="173854" cy="155355"/>
            </a:xfrm>
            <a:custGeom>
              <a:rect b="b" l="l" r="r" t="t"/>
              <a:pathLst>
                <a:path extrusionOk="0" h="5929" w="6635">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76"/>
            <p:cNvSpPr/>
            <p:nvPr/>
          </p:nvSpPr>
          <p:spPr>
            <a:xfrm>
              <a:off x="1759480" y="2906627"/>
              <a:ext cx="128943" cy="155355"/>
            </a:xfrm>
            <a:custGeom>
              <a:rect b="b" l="l" r="r" t="t"/>
              <a:pathLst>
                <a:path extrusionOk="0" h="5929" w="4921">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76"/>
            <p:cNvSpPr/>
            <p:nvPr/>
          </p:nvSpPr>
          <p:spPr>
            <a:xfrm>
              <a:off x="1781228" y="2906627"/>
              <a:ext cx="107194" cy="155355"/>
            </a:xfrm>
            <a:custGeom>
              <a:rect b="b" l="l" r="r" t="t"/>
              <a:pathLst>
                <a:path extrusionOk="0" h="5929" w="4091">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76"/>
            <p:cNvSpPr/>
            <p:nvPr/>
          </p:nvSpPr>
          <p:spPr>
            <a:xfrm>
              <a:off x="1908022" y="2901596"/>
              <a:ext cx="211454" cy="166307"/>
            </a:xfrm>
            <a:custGeom>
              <a:rect b="b" l="l" r="r" t="t"/>
              <a:pathLst>
                <a:path extrusionOk="0" h="6347" w="807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76"/>
            <p:cNvSpPr/>
            <p:nvPr/>
          </p:nvSpPr>
          <p:spPr>
            <a:xfrm>
              <a:off x="1754318" y="2901098"/>
              <a:ext cx="139502" cy="166281"/>
            </a:xfrm>
            <a:custGeom>
              <a:rect b="b" l="l" r="r" t="t"/>
              <a:pathLst>
                <a:path extrusionOk="0" h="6346" w="5324">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76"/>
            <p:cNvSpPr/>
            <p:nvPr/>
          </p:nvSpPr>
          <p:spPr>
            <a:xfrm>
              <a:off x="1938574" y="2928375"/>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76"/>
            <p:cNvSpPr/>
            <p:nvPr/>
          </p:nvSpPr>
          <p:spPr>
            <a:xfrm>
              <a:off x="2018439" y="2928375"/>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76"/>
            <p:cNvSpPr/>
            <p:nvPr/>
          </p:nvSpPr>
          <p:spPr>
            <a:xfrm>
              <a:off x="1938574" y="2962333"/>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76"/>
            <p:cNvSpPr/>
            <p:nvPr/>
          </p:nvSpPr>
          <p:spPr>
            <a:xfrm>
              <a:off x="2018439" y="2962333"/>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76"/>
            <p:cNvSpPr/>
            <p:nvPr/>
          </p:nvSpPr>
          <p:spPr>
            <a:xfrm>
              <a:off x="1938574" y="2996292"/>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76"/>
            <p:cNvSpPr/>
            <p:nvPr/>
          </p:nvSpPr>
          <p:spPr>
            <a:xfrm>
              <a:off x="2018439" y="2996292"/>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76"/>
            <p:cNvSpPr/>
            <p:nvPr/>
          </p:nvSpPr>
          <p:spPr>
            <a:xfrm>
              <a:off x="1938574" y="3030250"/>
              <a:ext cx="70459" cy="10979"/>
            </a:xfrm>
            <a:custGeom>
              <a:rect b="b" l="l" r="r" t="t"/>
              <a:pathLst>
                <a:path extrusionOk="0" h="419" w="2689">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76"/>
            <p:cNvSpPr/>
            <p:nvPr/>
          </p:nvSpPr>
          <p:spPr>
            <a:xfrm>
              <a:off x="2018439" y="3030250"/>
              <a:ext cx="70590" cy="10979"/>
            </a:xfrm>
            <a:custGeom>
              <a:rect b="b" l="l" r="r" t="t"/>
              <a:pathLst>
                <a:path extrusionOk="0" h="419" w="2694">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76"/>
            <p:cNvSpPr/>
            <p:nvPr/>
          </p:nvSpPr>
          <p:spPr>
            <a:xfrm>
              <a:off x="1754187" y="3080061"/>
              <a:ext cx="365289" cy="186562"/>
            </a:xfrm>
            <a:custGeom>
              <a:rect b="b" l="l" r="r" t="t"/>
              <a:pathLst>
                <a:path extrusionOk="0" h="7120" w="13941">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6" name="Google Shape;16346;p76"/>
          <p:cNvGrpSpPr/>
          <p:nvPr/>
        </p:nvGrpSpPr>
        <p:grpSpPr>
          <a:xfrm>
            <a:off x="5770820" y="1828499"/>
            <a:ext cx="363507" cy="303032"/>
            <a:chOff x="5770820" y="2015349"/>
            <a:chExt cx="363507" cy="303032"/>
          </a:xfrm>
        </p:grpSpPr>
        <p:sp>
          <p:nvSpPr>
            <p:cNvPr id="16347" name="Google Shape;16347;p76"/>
            <p:cNvSpPr/>
            <p:nvPr/>
          </p:nvSpPr>
          <p:spPr>
            <a:xfrm>
              <a:off x="5787040" y="2020615"/>
              <a:ext cx="331069" cy="160595"/>
            </a:xfrm>
            <a:custGeom>
              <a:rect b="b" l="l" r="r" t="t"/>
              <a:pathLst>
                <a:path extrusionOk="0" h="6129" w="12635">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76"/>
            <p:cNvSpPr/>
            <p:nvPr/>
          </p:nvSpPr>
          <p:spPr>
            <a:xfrm>
              <a:off x="5808421" y="2045639"/>
              <a:ext cx="288437" cy="110653"/>
            </a:xfrm>
            <a:custGeom>
              <a:rect b="b" l="l" r="r" t="t"/>
              <a:pathLst>
                <a:path extrusionOk="0" h="4223" w="11008">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76"/>
            <p:cNvSpPr/>
            <p:nvPr/>
          </p:nvSpPr>
          <p:spPr>
            <a:xfrm>
              <a:off x="5887919" y="2206051"/>
              <a:ext cx="64930" cy="54475"/>
            </a:xfrm>
            <a:custGeom>
              <a:rect b="b" l="l" r="r" t="t"/>
              <a:pathLst>
                <a:path extrusionOk="0" h="2079" w="2478">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76"/>
            <p:cNvSpPr/>
            <p:nvPr/>
          </p:nvSpPr>
          <p:spPr>
            <a:xfrm>
              <a:off x="5823120" y="2206051"/>
              <a:ext cx="64825" cy="54475"/>
            </a:xfrm>
            <a:custGeom>
              <a:rect b="b" l="l" r="r" t="t"/>
              <a:pathLst>
                <a:path extrusionOk="0" h="2079" w="2474">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76"/>
            <p:cNvSpPr/>
            <p:nvPr/>
          </p:nvSpPr>
          <p:spPr>
            <a:xfrm>
              <a:off x="5952692" y="2206051"/>
              <a:ext cx="64799" cy="54475"/>
            </a:xfrm>
            <a:custGeom>
              <a:rect b="b" l="l" r="r" t="t"/>
              <a:pathLst>
                <a:path extrusionOk="0" h="2079" w="2473">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76"/>
            <p:cNvSpPr/>
            <p:nvPr/>
          </p:nvSpPr>
          <p:spPr>
            <a:xfrm>
              <a:off x="6017333" y="2206051"/>
              <a:ext cx="64799" cy="54475"/>
            </a:xfrm>
            <a:custGeom>
              <a:rect b="b" l="l" r="r" t="t"/>
              <a:pathLst>
                <a:path extrusionOk="0" h="2079" w="2473">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76"/>
            <p:cNvSpPr/>
            <p:nvPr/>
          </p:nvSpPr>
          <p:spPr>
            <a:xfrm>
              <a:off x="6033553" y="2206051"/>
              <a:ext cx="48710" cy="54475"/>
            </a:xfrm>
            <a:custGeom>
              <a:rect b="b" l="l" r="r" t="t"/>
              <a:pathLst>
                <a:path extrusionOk="0" h="2079" w="1859">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76"/>
            <p:cNvSpPr/>
            <p:nvPr/>
          </p:nvSpPr>
          <p:spPr>
            <a:xfrm>
              <a:off x="5968911" y="2206051"/>
              <a:ext cx="48710" cy="54475"/>
            </a:xfrm>
            <a:custGeom>
              <a:rect b="b" l="l" r="r" t="t"/>
              <a:pathLst>
                <a:path extrusionOk="0" h="2079" w="1859">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76"/>
            <p:cNvSpPr/>
            <p:nvPr/>
          </p:nvSpPr>
          <p:spPr>
            <a:xfrm>
              <a:off x="5904008" y="2206051"/>
              <a:ext cx="48710" cy="54475"/>
            </a:xfrm>
            <a:custGeom>
              <a:rect b="b" l="l" r="r" t="t"/>
              <a:pathLst>
                <a:path extrusionOk="0" h="2079" w="1859">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76"/>
            <p:cNvSpPr/>
            <p:nvPr/>
          </p:nvSpPr>
          <p:spPr>
            <a:xfrm>
              <a:off x="5839602" y="2206051"/>
              <a:ext cx="48579" cy="54475"/>
            </a:xfrm>
            <a:custGeom>
              <a:rect b="b" l="l" r="r" t="t"/>
              <a:pathLst>
                <a:path extrusionOk="0" h="2079" w="1854">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76"/>
            <p:cNvSpPr/>
            <p:nvPr/>
          </p:nvSpPr>
          <p:spPr>
            <a:xfrm>
              <a:off x="5790813" y="2243887"/>
              <a:ext cx="64799" cy="54501"/>
            </a:xfrm>
            <a:custGeom>
              <a:rect b="b" l="l" r="r" t="t"/>
              <a:pathLst>
                <a:path extrusionOk="0" h="2080" w="2473">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76"/>
            <p:cNvSpPr/>
            <p:nvPr/>
          </p:nvSpPr>
          <p:spPr>
            <a:xfrm>
              <a:off x="5855585" y="2243887"/>
              <a:ext cx="64668" cy="54501"/>
            </a:xfrm>
            <a:custGeom>
              <a:rect b="b" l="l" r="r" t="t"/>
              <a:pathLst>
                <a:path extrusionOk="0" h="2080" w="2468">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76"/>
            <p:cNvSpPr/>
            <p:nvPr/>
          </p:nvSpPr>
          <p:spPr>
            <a:xfrm>
              <a:off x="5920227" y="2243887"/>
              <a:ext cx="64799" cy="54501"/>
            </a:xfrm>
            <a:custGeom>
              <a:rect b="b" l="l" r="r" t="t"/>
              <a:pathLst>
                <a:path extrusionOk="0" h="2080" w="2473">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76"/>
            <p:cNvSpPr/>
            <p:nvPr/>
          </p:nvSpPr>
          <p:spPr>
            <a:xfrm>
              <a:off x="5985000" y="2243887"/>
              <a:ext cx="64825" cy="54501"/>
            </a:xfrm>
            <a:custGeom>
              <a:rect b="b" l="l" r="r" t="t"/>
              <a:pathLst>
                <a:path extrusionOk="0" h="2080" w="2474">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76"/>
            <p:cNvSpPr/>
            <p:nvPr/>
          </p:nvSpPr>
          <p:spPr>
            <a:xfrm>
              <a:off x="6049798" y="2243887"/>
              <a:ext cx="64799" cy="54501"/>
            </a:xfrm>
            <a:custGeom>
              <a:rect b="b" l="l" r="r" t="t"/>
              <a:pathLst>
                <a:path extrusionOk="0" h="2080" w="2473">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76"/>
            <p:cNvSpPr/>
            <p:nvPr/>
          </p:nvSpPr>
          <p:spPr>
            <a:xfrm>
              <a:off x="6066018" y="2243887"/>
              <a:ext cx="48579" cy="54501"/>
            </a:xfrm>
            <a:custGeom>
              <a:rect b="b" l="l" r="r" t="t"/>
              <a:pathLst>
                <a:path extrusionOk="0" h="2080" w="1854">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76"/>
            <p:cNvSpPr/>
            <p:nvPr/>
          </p:nvSpPr>
          <p:spPr>
            <a:xfrm>
              <a:off x="6001245"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76"/>
            <p:cNvSpPr/>
            <p:nvPr/>
          </p:nvSpPr>
          <p:spPr>
            <a:xfrm>
              <a:off x="5936341"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76"/>
            <p:cNvSpPr/>
            <p:nvPr/>
          </p:nvSpPr>
          <p:spPr>
            <a:xfrm>
              <a:off x="5871674" y="2243887"/>
              <a:ext cx="48579" cy="54501"/>
            </a:xfrm>
            <a:custGeom>
              <a:rect b="b" l="l" r="r" t="t"/>
              <a:pathLst>
                <a:path extrusionOk="0" h="2080" w="1854">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76"/>
            <p:cNvSpPr/>
            <p:nvPr/>
          </p:nvSpPr>
          <p:spPr>
            <a:xfrm>
              <a:off x="5806770" y="2243887"/>
              <a:ext cx="48710" cy="54501"/>
            </a:xfrm>
            <a:custGeom>
              <a:rect b="b" l="l" r="r" t="t"/>
              <a:pathLst>
                <a:path extrusionOk="0" h="2080" w="1859">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76"/>
            <p:cNvSpPr/>
            <p:nvPr/>
          </p:nvSpPr>
          <p:spPr>
            <a:xfrm>
              <a:off x="5776218" y="2294458"/>
              <a:ext cx="352843" cy="18525"/>
            </a:xfrm>
            <a:custGeom>
              <a:rect b="b" l="l" r="r" t="t"/>
              <a:pathLst>
                <a:path extrusionOk="0" h="707" w="13466">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76"/>
            <p:cNvSpPr/>
            <p:nvPr/>
          </p:nvSpPr>
          <p:spPr>
            <a:xfrm>
              <a:off x="5776218" y="2294458"/>
              <a:ext cx="352843" cy="18525"/>
            </a:xfrm>
            <a:custGeom>
              <a:rect b="b" l="l" r="r" t="t"/>
              <a:pathLst>
                <a:path extrusionOk="0" h="707" w="13466">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76"/>
            <p:cNvSpPr/>
            <p:nvPr/>
          </p:nvSpPr>
          <p:spPr>
            <a:xfrm>
              <a:off x="5781878" y="2015349"/>
              <a:ext cx="341628" cy="78529"/>
            </a:xfrm>
            <a:custGeom>
              <a:rect b="b" l="l" r="r" t="t"/>
              <a:pathLst>
                <a:path extrusionOk="0" h="2997" w="13038">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76"/>
            <p:cNvSpPr/>
            <p:nvPr/>
          </p:nvSpPr>
          <p:spPr>
            <a:xfrm>
              <a:off x="5781747" y="2108053"/>
              <a:ext cx="341654" cy="78476"/>
            </a:xfrm>
            <a:custGeom>
              <a:rect b="b" l="l" r="r" t="t"/>
              <a:pathLst>
                <a:path extrusionOk="0" h="2995" w="13039">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76"/>
            <p:cNvSpPr/>
            <p:nvPr/>
          </p:nvSpPr>
          <p:spPr>
            <a:xfrm>
              <a:off x="5803128" y="2040294"/>
              <a:ext cx="298997" cy="121318"/>
            </a:xfrm>
            <a:custGeom>
              <a:rect b="b" l="l" r="r" t="t"/>
              <a:pathLst>
                <a:path extrusionOk="0" h="4630" w="11411">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76"/>
            <p:cNvSpPr/>
            <p:nvPr/>
          </p:nvSpPr>
          <p:spPr>
            <a:xfrm>
              <a:off x="5770820" y="2200627"/>
              <a:ext cx="363507" cy="117754"/>
            </a:xfrm>
            <a:custGeom>
              <a:rect b="b" l="l" r="r" t="t"/>
              <a:pathLst>
                <a:path extrusionOk="0" h="4494" w="13873">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3" name="Google Shape;16373;p76"/>
          <p:cNvGrpSpPr/>
          <p:nvPr/>
        </p:nvGrpSpPr>
        <p:grpSpPr>
          <a:xfrm>
            <a:off x="5322417" y="1799886"/>
            <a:ext cx="368931" cy="359944"/>
            <a:chOff x="5322417" y="1986736"/>
            <a:chExt cx="368931" cy="359944"/>
          </a:xfrm>
        </p:grpSpPr>
        <p:sp>
          <p:nvSpPr>
            <p:cNvPr id="16374" name="Google Shape;16374;p76"/>
            <p:cNvSpPr/>
            <p:nvPr/>
          </p:nvSpPr>
          <p:spPr>
            <a:xfrm>
              <a:off x="5650944" y="2058111"/>
              <a:ext cx="21538" cy="194737"/>
            </a:xfrm>
            <a:custGeom>
              <a:rect b="b" l="l" r="r" t="t"/>
              <a:pathLst>
                <a:path extrusionOk="0" h="7432" w="822">
                  <a:moveTo>
                    <a:pt x="0" y="1"/>
                  </a:moveTo>
                  <a:lnTo>
                    <a:pt x="0" y="7432"/>
                  </a:lnTo>
                  <a:lnTo>
                    <a:pt x="821" y="7432"/>
                  </a:lnTo>
                  <a:lnTo>
                    <a:pt x="821"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76"/>
            <p:cNvSpPr/>
            <p:nvPr/>
          </p:nvSpPr>
          <p:spPr>
            <a:xfrm>
              <a:off x="5661765" y="2058111"/>
              <a:ext cx="10717" cy="194737"/>
            </a:xfrm>
            <a:custGeom>
              <a:rect b="b" l="l" r="r" t="t"/>
              <a:pathLst>
                <a:path extrusionOk="0" h="7432" w="409">
                  <a:moveTo>
                    <a:pt x="0" y="1"/>
                  </a:moveTo>
                  <a:lnTo>
                    <a:pt x="0" y="7432"/>
                  </a:lnTo>
                  <a:lnTo>
                    <a:pt x="408" y="7432"/>
                  </a:lnTo>
                  <a:lnTo>
                    <a:pt x="4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76"/>
            <p:cNvSpPr/>
            <p:nvPr/>
          </p:nvSpPr>
          <p:spPr>
            <a:xfrm>
              <a:off x="5644655" y="2220121"/>
              <a:ext cx="34247" cy="121291"/>
            </a:xfrm>
            <a:custGeom>
              <a:rect b="b" l="l" r="r" t="t"/>
              <a:pathLst>
                <a:path extrusionOk="0" h="4629" w="1307">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76"/>
            <p:cNvSpPr/>
            <p:nvPr/>
          </p:nvSpPr>
          <p:spPr>
            <a:xfrm>
              <a:off x="5639860" y="2044538"/>
              <a:ext cx="46326" cy="35373"/>
            </a:xfrm>
            <a:custGeom>
              <a:rect b="b" l="l" r="r" t="t"/>
              <a:pathLst>
                <a:path extrusionOk="0" h="1350" w="1768">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76"/>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76"/>
            <p:cNvSpPr/>
            <p:nvPr/>
          </p:nvSpPr>
          <p:spPr>
            <a:xfrm>
              <a:off x="5484296" y="2005811"/>
              <a:ext cx="26438" cy="26438"/>
            </a:xfrm>
            <a:custGeom>
              <a:rect b="b" l="l" r="r" t="t"/>
              <a:pathLst>
                <a:path extrusionOk="0" h="1009" w="1009">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76"/>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76"/>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76"/>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76"/>
            <p:cNvSpPr/>
            <p:nvPr/>
          </p:nvSpPr>
          <p:spPr>
            <a:xfrm>
              <a:off x="5442031" y="2030808"/>
              <a:ext cx="111203" cy="39540"/>
            </a:xfrm>
            <a:custGeom>
              <a:rect b="b" l="l" r="r" t="t"/>
              <a:pathLst>
                <a:path extrusionOk="0" h="1509" w="4244">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76"/>
            <p:cNvSpPr/>
            <p:nvPr/>
          </p:nvSpPr>
          <p:spPr>
            <a:xfrm>
              <a:off x="5333343" y="1992212"/>
              <a:ext cx="139895" cy="139895"/>
            </a:xfrm>
            <a:custGeom>
              <a:rect b="b" l="l" r="r" t="t"/>
              <a:pathLst>
                <a:path extrusionOk="0" h="5339" w="5339">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76"/>
            <p:cNvSpPr/>
            <p:nvPr/>
          </p:nvSpPr>
          <p:spPr>
            <a:xfrm>
              <a:off x="5353860" y="2012729"/>
              <a:ext cx="126296" cy="119457"/>
            </a:xfrm>
            <a:custGeom>
              <a:rect b="b" l="l" r="r" t="t"/>
              <a:pathLst>
                <a:path extrusionOk="0" h="4559" w="482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76"/>
            <p:cNvSpPr/>
            <p:nvPr/>
          </p:nvSpPr>
          <p:spPr>
            <a:xfrm>
              <a:off x="5344427" y="2018126"/>
              <a:ext cx="106304" cy="88067"/>
            </a:xfrm>
            <a:custGeom>
              <a:rect b="b" l="l" r="r" t="t"/>
              <a:pathLst>
                <a:path extrusionOk="0" h="3361" w="4057">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76"/>
            <p:cNvSpPr/>
            <p:nvPr/>
          </p:nvSpPr>
          <p:spPr>
            <a:xfrm>
              <a:off x="5372228" y="2031070"/>
              <a:ext cx="80258" cy="75778"/>
            </a:xfrm>
            <a:custGeom>
              <a:rect b="b" l="l" r="r" t="t"/>
              <a:pathLst>
                <a:path extrusionOk="0" h="2892" w="3063">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76"/>
            <p:cNvSpPr/>
            <p:nvPr/>
          </p:nvSpPr>
          <p:spPr>
            <a:xfrm>
              <a:off x="5521897" y="1992212"/>
              <a:ext cx="139895" cy="139895"/>
            </a:xfrm>
            <a:custGeom>
              <a:rect b="b" l="l" r="r" t="t"/>
              <a:pathLst>
                <a:path extrusionOk="0" h="5339" w="5339">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76"/>
            <p:cNvSpPr/>
            <p:nvPr/>
          </p:nvSpPr>
          <p:spPr>
            <a:xfrm>
              <a:off x="5542387" y="2012729"/>
              <a:ext cx="126322" cy="119431"/>
            </a:xfrm>
            <a:custGeom>
              <a:rect b="b" l="l" r="r" t="t"/>
              <a:pathLst>
                <a:path extrusionOk="0" h="4558" w="4821">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76"/>
            <p:cNvSpPr/>
            <p:nvPr/>
          </p:nvSpPr>
          <p:spPr>
            <a:xfrm>
              <a:off x="5532954" y="2018126"/>
              <a:ext cx="106304" cy="88067"/>
            </a:xfrm>
            <a:custGeom>
              <a:rect b="b" l="l" r="r" t="t"/>
              <a:pathLst>
                <a:path extrusionOk="0" h="3361" w="4057">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76"/>
            <p:cNvSpPr/>
            <p:nvPr/>
          </p:nvSpPr>
          <p:spPr>
            <a:xfrm>
              <a:off x="5560624" y="2031070"/>
              <a:ext cx="80415" cy="75778"/>
            </a:xfrm>
            <a:custGeom>
              <a:rect b="b" l="l" r="r" t="t"/>
              <a:pathLst>
                <a:path extrusionOk="0" h="2892" w="3069">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76"/>
            <p:cNvSpPr/>
            <p:nvPr/>
          </p:nvSpPr>
          <p:spPr>
            <a:xfrm>
              <a:off x="5661765" y="2220121"/>
              <a:ext cx="17136" cy="121291"/>
            </a:xfrm>
            <a:custGeom>
              <a:rect b="b" l="l" r="r" t="t"/>
              <a:pathLst>
                <a:path extrusionOk="0" h="4629" w="654">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76"/>
            <p:cNvSpPr/>
            <p:nvPr/>
          </p:nvSpPr>
          <p:spPr>
            <a:xfrm>
              <a:off x="5350454" y="2012833"/>
              <a:ext cx="106932" cy="98521"/>
            </a:xfrm>
            <a:custGeom>
              <a:rect b="b" l="l" r="r" t="t"/>
              <a:pathLst>
                <a:path extrusionOk="0" h="3760" w="4081">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76"/>
            <p:cNvSpPr/>
            <p:nvPr/>
          </p:nvSpPr>
          <p:spPr>
            <a:xfrm>
              <a:off x="5539007" y="2012833"/>
              <a:ext cx="106932" cy="98521"/>
            </a:xfrm>
            <a:custGeom>
              <a:rect b="b" l="l" r="r" t="t"/>
              <a:pathLst>
                <a:path extrusionOk="0" h="3760" w="4081">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76"/>
            <p:cNvSpPr/>
            <p:nvPr/>
          </p:nvSpPr>
          <p:spPr>
            <a:xfrm>
              <a:off x="5322417" y="1986736"/>
              <a:ext cx="368931" cy="150769"/>
            </a:xfrm>
            <a:custGeom>
              <a:rect b="b" l="l" r="r" t="t"/>
              <a:pathLst>
                <a:path extrusionOk="0" h="5754" w="1408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76"/>
            <p:cNvSpPr/>
            <p:nvPr/>
          </p:nvSpPr>
          <p:spPr>
            <a:xfrm>
              <a:off x="5639231" y="2099747"/>
              <a:ext cx="45068" cy="246932"/>
            </a:xfrm>
            <a:custGeom>
              <a:rect b="b" l="l" r="r" t="t"/>
              <a:pathLst>
                <a:path extrusionOk="0" h="9424" w="172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7" name="Google Shape;16397;p76"/>
          <p:cNvGrpSpPr/>
          <p:nvPr/>
        </p:nvGrpSpPr>
        <p:grpSpPr>
          <a:xfrm>
            <a:off x="6189641" y="2279418"/>
            <a:ext cx="363298" cy="287572"/>
            <a:chOff x="6189641" y="2466268"/>
            <a:chExt cx="363298" cy="287572"/>
          </a:xfrm>
        </p:grpSpPr>
        <p:sp>
          <p:nvSpPr>
            <p:cNvPr id="16398" name="Google Shape;16398;p76"/>
            <p:cNvSpPr/>
            <p:nvPr/>
          </p:nvSpPr>
          <p:spPr>
            <a:xfrm>
              <a:off x="6285621" y="2471691"/>
              <a:ext cx="250208" cy="31836"/>
            </a:xfrm>
            <a:custGeom>
              <a:rect b="b" l="l" r="r" t="t"/>
              <a:pathLst>
                <a:path extrusionOk="0" h="1215" w="9549">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76"/>
            <p:cNvSpPr/>
            <p:nvPr/>
          </p:nvSpPr>
          <p:spPr>
            <a:xfrm>
              <a:off x="6255567" y="2471691"/>
              <a:ext cx="250181" cy="276856"/>
            </a:xfrm>
            <a:custGeom>
              <a:rect b="b" l="l" r="r" t="t"/>
              <a:pathLst>
                <a:path extrusionOk="0" h="10566" w="9548">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76"/>
            <p:cNvSpPr/>
            <p:nvPr/>
          </p:nvSpPr>
          <p:spPr>
            <a:xfrm>
              <a:off x="6409139" y="2471691"/>
              <a:ext cx="96609" cy="276725"/>
            </a:xfrm>
            <a:custGeom>
              <a:rect b="b" l="l" r="r" t="t"/>
              <a:pathLst>
                <a:path extrusionOk="0" h="10561" w="3687">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76"/>
            <p:cNvSpPr/>
            <p:nvPr/>
          </p:nvSpPr>
          <p:spPr>
            <a:xfrm>
              <a:off x="6194934" y="2716580"/>
              <a:ext cx="250077" cy="31836"/>
            </a:xfrm>
            <a:custGeom>
              <a:rect b="b" l="l" r="r" t="t"/>
              <a:pathLst>
                <a:path extrusionOk="0" h="1215" w="9544">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76"/>
            <p:cNvSpPr/>
            <p:nvPr/>
          </p:nvSpPr>
          <p:spPr>
            <a:xfrm>
              <a:off x="6394676" y="2564422"/>
              <a:ext cx="152839" cy="95325"/>
            </a:xfrm>
            <a:custGeom>
              <a:rect b="b" l="l" r="r" t="t"/>
              <a:pathLst>
                <a:path extrusionOk="0" h="3638" w="5833">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76"/>
            <p:cNvSpPr/>
            <p:nvPr/>
          </p:nvSpPr>
          <p:spPr>
            <a:xfrm>
              <a:off x="6394676" y="2564501"/>
              <a:ext cx="152839" cy="95246"/>
            </a:xfrm>
            <a:custGeom>
              <a:rect b="b" l="l" r="r" t="t"/>
              <a:pathLst>
                <a:path extrusionOk="0" h="3635" w="5833">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76"/>
            <p:cNvSpPr/>
            <p:nvPr/>
          </p:nvSpPr>
          <p:spPr>
            <a:xfrm>
              <a:off x="6324479" y="2520874"/>
              <a:ext cx="125824" cy="10586"/>
            </a:xfrm>
            <a:custGeom>
              <a:rect b="b" l="l" r="r" t="t"/>
              <a:pathLst>
                <a:path extrusionOk="0" h="404" w="4802">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76"/>
            <p:cNvSpPr/>
            <p:nvPr/>
          </p:nvSpPr>
          <p:spPr>
            <a:xfrm>
              <a:off x="6281717" y="2520847"/>
              <a:ext cx="32098" cy="10612"/>
            </a:xfrm>
            <a:custGeom>
              <a:rect b="b" l="l" r="r" t="t"/>
              <a:pathLst>
                <a:path extrusionOk="0" h="405" w="1225">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76"/>
            <p:cNvSpPr/>
            <p:nvPr/>
          </p:nvSpPr>
          <p:spPr>
            <a:xfrm>
              <a:off x="6281717" y="2684115"/>
              <a:ext cx="69961" cy="10717"/>
            </a:xfrm>
            <a:custGeom>
              <a:rect b="b" l="l" r="r" t="t"/>
              <a:pathLst>
                <a:path extrusionOk="0" h="409" w="267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76"/>
            <p:cNvSpPr/>
            <p:nvPr/>
          </p:nvSpPr>
          <p:spPr>
            <a:xfrm>
              <a:off x="6281717" y="2629666"/>
              <a:ext cx="90477" cy="10717"/>
            </a:xfrm>
            <a:custGeom>
              <a:rect b="b" l="l" r="r" t="t"/>
              <a:pathLst>
                <a:path extrusionOk="0" h="409" w="3453">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76"/>
            <p:cNvSpPr/>
            <p:nvPr/>
          </p:nvSpPr>
          <p:spPr>
            <a:xfrm>
              <a:off x="6281717" y="2575191"/>
              <a:ext cx="128576" cy="10717"/>
            </a:xfrm>
            <a:custGeom>
              <a:rect b="b" l="l" r="r" t="t"/>
              <a:pathLst>
                <a:path extrusionOk="0" h="409" w="4907">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76"/>
            <p:cNvSpPr/>
            <p:nvPr/>
          </p:nvSpPr>
          <p:spPr>
            <a:xfrm>
              <a:off x="6189641" y="2466268"/>
              <a:ext cx="351716" cy="287572"/>
            </a:xfrm>
            <a:custGeom>
              <a:rect b="b" l="l" r="r" t="t"/>
              <a:pathLst>
                <a:path extrusionOk="0" h="10975" w="13423">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76"/>
            <p:cNvSpPr/>
            <p:nvPr/>
          </p:nvSpPr>
          <p:spPr>
            <a:xfrm>
              <a:off x="6379478" y="2559365"/>
              <a:ext cx="173461" cy="138061"/>
            </a:xfrm>
            <a:custGeom>
              <a:rect b="b" l="l" r="r" t="t"/>
              <a:pathLst>
                <a:path extrusionOk="0" h="5269" w="662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1" name="Google Shape;16411;p76"/>
          <p:cNvGrpSpPr/>
          <p:nvPr/>
        </p:nvGrpSpPr>
        <p:grpSpPr>
          <a:xfrm>
            <a:off x="7076255" y="2241398"/>
            <a:ext cx="369455" cy="363638"/>
            <a:chOff x="7076255" y="2428248"/>
            <a:chExt cx="369455" cy="363638"/>
          </a:xfrm>
        </p:grpSpPr>
        <p:sp>
          <p:nvSpPr>
            <p:cNvPr id="16412" name="Google Shape;16412;p76"/>
            <p:cNvSpPr/>
            <p:nvPr/>
          </p:nvSpPr>
          <p:spPr>
            <a:xfrm>
              <a:off x="7082544" y="2433567"/>
              <a:ext cx="358136" cy="352974"/>
            </a:xfrm>
            <a:custGeom>
              <a:rect b="b" l="l" r="r" t="t"/>
              <a:pathLst>
                <a:path extrusionOk="0" h="13471" w="13668">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76"/>
            <p:cNvSpPr/>
            <p:nvPr/>
          </p:nvSpPr>
          <p:spPr>
            <a:xfrm>
              <a:off x="7268319" y="2550168"/>
              <a:ext cx="147441" cy="100749"/>
            </a:xfrm>
            <a:custGeom>
              <a:rect b="b" l="l" r="r" t="t"/>
              <a:pathLst>
                <a:path extrusionOk="0" h="3845" w="5627">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76"/>
            <p:cNvSpPr/>
            <p:nvPr/>
          </p:nvSpPr>
          <p:spPr>
            <a:xfrm>
              <a:off x="7285194" y="2641353"/>
              <a:ext cx="155355" cy="52981"/>
            </a:xfrm>
            <a:custGeom>
              <a:rect b="b" l="l" r="r" t="t"/>
              <a:pathLst>
                <a:path extrusionOk="0" h="2022" w="5929">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76"/>
            <p:cNvSpPr/>
            <p:nvPr/>
          </p:nvSpPr>
          <p:spPr>
            <a:xfrm>
              <a:off x="7238763" y="2475831"/>
              <a:ext cx="116889" cy="139292"/>
            </a:xfrm>
            <a:custGeom>
              <a:rect b="b" l="l" r="r" t="t"/>
              <a:pathLst>
                <a:path extrusionOk="0" h="5316" w="4461">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76"/>
            <p:cNvSpPr/>
            <p:nvPr/>
          </p:nvSpPr>
          <p:spPr>
            <a:xfrm>
              <a:off x="7280032" y="2713672"/>
              <a:ext cx="155852" cy="72869"/>
            </a:xfrm>
            <a:custGeom>
              <a:rect b="b" l="l" r="r" t="t"/>
              <a:pathLst>
                <a:path extrusionOk="0" h="2781" w="5948">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76"/>
            <p:cNvSpPr/>
            <p:nvPr/>
          </p:nvSpPr>
          <p:spPr>
            <a:xfrm>
              <a:off x="7128974" y="2433567"/>
              <a:ext cx="49575" cy="153861"/>
            </a:xfrm>
            <a:custGeom>
              <a:rect b="b" l="l" r="r" t="t"/>
              <a:pathLst>
                <a:path extrusionOk="0" h="5872" w="1892">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76"/>
            <p:cNvSpPr/>
            <p:nvPr/>
          </p:nvSpPr>
          <p:spPr>
            <a:xfrm>
              <a:off x="7199276" y="2437340"/>
              <a:ext cx="75123" cy="154804"/>
            </a:xfrm>
            <a:custGeom>
              <a:rect b="b" l="l" r="r" t="t"/>
              <a:pathLst>
                <a:path extrusionOk="0" h="5908" w="2867">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76"/>
            <p:cNvSpPr/>
            <p:nvPr/>
          </p:nvSpPr>
          <p:spPr>
            <a:xfrm>
              <a:off x="7151849" y="2668892"/>
              <a:ext cx="52353" cy="52353"/>
            </a:xfrm>
            <a:custGeom>
              <a:rect b="b" l="l" r="r" t="t"/>
              <a:pathLst>
                <a:path extrusionOk="0" h="1998" w="1998">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76"/>
            <p:cNvSpPr/>
            <p:nvPr/>
          </p:nvSpPr>
          <p:spPr>
            <a:xfrm>
              <a:off x="7151849" y="2695068"/>
              <a:ext cx="52484" cy="26176"/>
            </a:xfrm>
            <a:custGeom>
              <a:rect b="b" l="l" r="r" t="t"/>
              <a:pathLst>
                <a:path extrusionOk="0" h="999" w="2003">
                  <a:moveTo>
                    <a:pt x="1" y="0"/>
                  </a:moveTo>
                  <a:cubicBezTo>
                    <a:pt x="1" y="552"/>
                    <a:pt x="447" y="999"/>
                    <a:pt x="999" y="999"/>
                  </a:cubicBezTo>
                  <a:cubicBezTo>
                    <a:pt x="1551" y="999"/>
                    <a:pt x="2003" y="552"/>
                    <a:pt x="200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76"/>
            <p:cNvSpPr/>
            <p:nvPr/>
          </p:nvSpPr>
          <p:spPr>
            <a:xfrm>
              <a:off x="7076255" y="2428248"/>
              <a:ext cx="369455" cy="363638"/>
            </a:xfrm>
            <a:custGeom>
              <a:rect b="b" l="l" r="r" t="t"/>
              <a:pathLst>
                <a:path extrusionOk="0" h="13878" w="1410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2" name="Google Shape;16422;p76"/>
          <p:cNvGrpSpPr/>
          <p:nvPr/>
        </p:nvGrpSpPr>
        <p:grpSpPr>
          <a:xfrm>
            <a:off x="5331090" y="3150179"/>
            <a:ext cx="316238" cy="388688"/>
            <a:chOff x="5331090" y="3337029"/>
            <a:chExt cx="316238" cy="388688"/>
          </a:xfrm>
        </p:grpSpPr>
        <p:sp>
          <p:nvSpPr>
            <p:cNvPr id="16423" name="Google Shape;16423;p76"/>
            <p:cNvSpPr/>
            <p:nvPr/>
          </p:nvSpPr>
          <p:spPr>
            <a:xfrm>
              <a:off x="5475859" y="3342689"/>
              <a:ext cx="26438" cy="33487"/>
            </a:xfrm>
            <a:custGeom>
              <a:rect b="b" l="l" r="r" t="t"/>
              <a:pathLst>
                <a:path extrusionOk="0" h="1278" w="1009">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76"/>
            <p:cNvSpPr/>
            <p:nvPr/>
          </p:nvSpPr>
          <p:spPr>
            <a:xfrm>
              <a:off x="5489065" y="3342689"/>
              <a:ext cx="13232" cy="33487"/>
            </a:xfrm>
            <a:custGeom>
              <a:rect b="b" l="l" r="r" t="t"/>
              <a:pathLst>
                <a:path extrusionOk="0" h="1278" w="505">
                  <a:moveTo>
                    <a:pt x="0" y="1"/>
                  </a:moveTo>
                  <a:lnTo>
                    <a:pt x="0" y="1278"/>
                  </a:lnTo>
                  <a:lnTo>
                    <a:pt x="504" y="1278"/>
                  </a:lnTo>
                  <a:lnTo>
                    <a:pt x="504" y="116"/>
                  </a:lnTo>
                  <a:cubicBezTo>
                    <a:pt x="504" y="53"/>
                    <a:pt x="456" y="1"/>
                    <a:pt x="3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76"/>
            <p:cNvSpPr/>
            <p:nvPr/>
          </p:nvSpPr>
          <p:spPr>
            <a:xfrm>
              <a:off x="5477483" y="3471107"/>
              <a:ext cx="23294" cy="214861"/>
            </a:xfrm>
            <a:custGeom>
              <a:rect b="b" l="l" r="r" t="t"/>
              <a:pathLst>
                <a:path extrusionOk="0" h="8200" w="889">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76"/>
            <p:cNvSpPr/>
            <p:nvPr/>
          </p:nvSpPr>
          <p:spPr>
            <a:xfrm>
              <a:off x="5483274" y="3471107"/>
              <a:ext cx="17503" cy="214992"/>
            </a:xfrm>
            <a:custGeom>
              <a:rect b="b" l="l" r="r" t="t"/>
              <a:pathLst>
                <a:path extrusionOk="0" h="8205" w="668">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76"/>
            <p:cNvSpPr/>
            <p:nvPr/>
          </p:nvSpPr>
          <p:spPr>
            <a:xfrm>
              <a:off x="5499755" y="3455386"/>
              <a:ext cx="101142" cy="264671"/>
            </a:xfrm>
            <a:custGeom>
              <a:rect b="b" l="l" r="r" t="t"/>
              <a:pathLst>
                <a:path extrusionOk="0" h="10101" w="386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76"/>
            <p:cNvSpPr/>
            <p:nvPr/>
          </p:nvSpPr>
          <p:spPr>
            <a:xfrm>
              <a:off x="5512333" y="3455386"/>
              <a:ext cx="88564" cy="264671"/>
            </a:xfrm>
            <a:custGeom>
              <a:rect b="b" l="l" r="r" t="t"/>
              <a:pathLst>
                <a:path extrusionOk="0" h="10101" w="338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76"/>
            <p:cNvSpPr/>
            <p:nvPr/>
          </p:nvSpPr>
          <p:spPr>
            <a:xfrm>
              <a:off x="5377364" y="3455386"/>
              <a:ext cx="101168" cy="264671"/>
            </a:xfrm>
            <a:custGeom>
              <a:rect b="b" l="l" r="r" t="t"/>
              <a:pathLst>
                <a:path extrusionOk="0" h="10101" w="3861">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76"/>
            <p:cNvSpPr/>
            <p:nvPr/>
          </p:nvSpPr>
          <p:spPr>
            <a:xfrm>
              <a:off x="5383914" y="3455386"/>
              <a:ext cx="94486" cy="264540"/>
            </a:xfrm>
            <a:custGeom>
              <a:rect b="b" l="l" r="r" t="t"/>
              <a:pathLst>
                <a:path extrusionOk="0" h="10096" w="3606">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76"/>
            <p:cNvSpPr/>
            <p:nvPr/>
          </p:nvSpPr>
          <p:spPr>
            <a:xfrm>
              <a:off x="5487545" y="3561427"/>
              <a:ext cx="3066" cy="2411"/>
            </a:xfrm>
            <a:custGeom>
              <a:rect b="b" l="l" r="r" t="t"/>
              <a:pathLst>
                <a:path extrusionOk="0" h="92" w="117">
                  <a:moveTo>
                    <a:pt x="58" y="0"/>
                  </a:moveTo>
                  <a:cubicBezTo>
                    <a:pt x="1" y="0"/>
                    <a:pt x="1" y="91"/>
                    <a:pt x="58" y="91"/>
                  </a:cubicBezTo>
                  <a:cubicBezTo>
                    <a:pt x="116" y="91"/>
                    <a:pt x="116" y="0"/>
                    <a:pt x="58"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76"/>
            <p:cNvSpPr/>
            <p:nvPr/>
          </p:nvSpPr>
          <p:spPr>
            <a:xfrm>
              <a:off x="5351580" y="3376778"/>
              <a:ext cx="275100" cy="188684"/>
            </a:xfrm>
            <a:custGeom>
              <a:rect b="b" l="l" r="r" t="t"/>
              <a:pathLst>
                <a:path extrusionOk="0" h="7201" w="10499">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76"/>
            <p:cNvSpPr/>
            <p:nvPr/>
          </p:nvSpPr>
          <p:spPr>
            <a:xfrm>
              <a:off x="5580512" y="3376778"/>
              <a:ext cx="46169" cy="188684"/>
            </a:xfrm>
            <a:custGeom>
              <a:rect b="b" l="l" r="r" t="t"/>
              <a:pathLst>
                <a:path extrusionOk="0" h="7201" w="1762">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76"/>
            <p:cNvSpPr/>
            <p:nvPr/>
          </p:nvSpPr>
          <p:spPr>
            <a:xfrm>
              <a:off x="5455473" y="3365328"/>
              <a:ext cx="67445" cy="22927"/>
            </a:xfrm>
            <a:custGeom>
              <a:rect b="b" l="l" r="r" t="t"/>
              <a:pathLst>
                <a:path extrusionOk="0" h="875" w="2574">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76"/>
            <p:cNvSpPr/>
            <p:nvPr/>
          </p:nvSpPr>
          <p:spPr>
            <a:xfrm>
              <a:off x="5378254" y="3418545"/>
              <a:ext cx="225158" cy="113850"/>
            </a:xfrm>
            <a:custGeom>
              <a:rect b="b" l="l" r="r" t="t"/>
              <a:pathLst>
                <a:path extrusionOk="0" h="4345" w="8593">
                  <a:moveTo>
                    <a:pt x="5521" y="0"/>
                  </a:moveTo>
                  <a:lnTo>
                    <a:pt x="2876" y="3408"/>
                  </a:lnTo>
                  <a:lnTo>
                    <a:pt x="1853" y="1964"/>
                  </a:lnTo>
                  <a:lnTo>
                    <a:pt x="0" y="4344"/>
                  </a:lnTo>
                  <a:lnTo>
                    <a:pt x="8593" y="4344"/>
                  </a:lnTo>
                  <a:lnTo>
                    <a:pt x="5521"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76"/>
            <p:cNvSpPr/>
            <p:nvPr/>
          </p:nvSpPr>
          <p:spPr>
            <a:xfrm>
              <a:off x="5426808" y="3469981"/>
              <a:ext cx="44177" cy="62414"/>
            </a:xfrm>
            <a:custGeom>
              <a:rect b="b" l="l" r="r" t="t"/>
              <a:pathLst>
                <a:path extrusionOk="0" h="2382" w="1686">
                  <a:moveTo>
                    <a:pt x="0" y="1"/>
                  </a:moveTo>
                  <a:lnTo>
                    <a:pt x="716" y="2381"/>
                  </a:lnTo>
                  <a:lnTo>
                    <a:pt x="1685" y="2381"/>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76"/>
            <p:cNvSpPr/>
            <p:nvPr/>
          </p:nvSpPr>
          <p:spPr>
            <a:xfrm>
              <a:off x="5522892" y="3418545"/>
              <a:ext cx="80520" cy="113850"/>
            </a:xfrm>
            <a:custGeom>
              <a:rect b="b" l="l" r="r" t="t"/>
              <a:pathLst>
                <a:path extrusionOk="0" h="4345" w="3073">
                  <a:moveTo>
                    <a:pt x="1" y="0"/>
                  </a:moveTo>
                  <a:lnTo>
                    <a:pt x="1402" y="4344"/>
                  </a:lnTo>
                  <a:lnTo>
                    <a:pt x="3073" y="4344"/>
                  </a:lnTo>
                  <a:lnTo>
                    <a:pt x="1"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76"/>
            <p:cNvSpPr/>
            <p:nvPr/>
          </p:nvSpPr>
          <p:spPr>
            <a:xfrm>
              <a:off x="5351580" y="3532369"/>
              <a:ext cx="275100" cy="33094"/>
            </a:xfrm>
            <a:custGeom>
              <a:rect b="b" l="l" r="r" t="t"/>
              <a:pathLst>
                <a:path extrusionOk="0" h="1263" w="10499">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76"/>
            <p:cNvSpPr/>
            <p:nvPr/>
          </p:nvSpPr>
          <p:spPr>
            <a:xfrm>
              <a:off x="5351580" y="3532369"/>
              <a:ext cx="275100" cy="33094"/>
            </a:xfrm>
            <a:custGeom>
              <a:rect b="b" l="l" r="r" t="t"/>
              <a:pathLst>
                <a:path extrusionOk="0" h="1263" w="10499">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76"/>
            <p:cNvSpPr/>
            <p:nvPr/>
          </p:nvSpPr>
          <p:spPr>
            <a:xfrm>
              <a:off x="5336750" y="3557156"/>
              <a:ext cx="304787" cy="22901"/>
            </a:xfrm>
            <a:custGeom>
              <a:rect b="b" l="l" r="r" t="t"/>
              <a:pathLst>
                <a:path extrusionOk="0" h="874" w="11632">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76"/>
            <p:cNvSpPr/>
            <p:nvPr/>
          </p:nvSpPr>
          <p:spPr>
            <a:xfrm>
              <a:off x="5336750" y="3557156"/>
              <a:ext cx="304787" cy="22901"/>
            </a:xfrm>
            <a:custGeom>
              <a:rect b="b" l="l" r="r" t="t"/>
              <a:pathLst>
                <a:path extrusionOk="0" h="874" w="11632">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76"/>
            <p:cNvSpPr/>
            <p:nvPr/>
          </p:nvSpPr>
          <p:spPr>
            <a:xfrm>
              <a:off x="5487309" y="3418545"/>
              <a:ext cx="72345" cy="53977"/>
            </a:xfrm>
            <a:custGeom>
              <a:rect b="b" l="l" r="r" t="t"/>
              <a:pathLst>
                <a:path extrusionOk="0" h="2060" w="2761">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76"/>
            <p:cNvSpPr/>
            <p:nvPr/>
          </p:nvSpPr>
          <p:spPr>
            <a:xfrm>
              <a:off x="5522892" y="3418545"/>
              <a:ext cx="36762" cy="51960"/>
            </a:xfrm>
            <a:custGeom>
              <a:rect b="b" l="l" r="r" t="t"/>
              <a:pathLst>
                <a:path extrusionOk="0" h="1983" w="1403">
                  <a:moveTo>
                    <a:pt x="1" y="0"/>
                  </a:moveTo>
                  <a:lnTo>
                    <a:pt x="481" y="1498"/>
                  </a:lnTo>
                  <a:lnTo>
                    <a:pt x="1402" y="1983"/>
                  </a:lnTo>
                  <a:lnTo>
                    <a:pt x="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76"/>
            <p:cNvSpPr/>
            <p:nvPr/>
          </p:nvSpPr>
          <p:spPr>
            <a:xfrm>
              <a:off x="5399898" y="3469981"/>
              <a:ext cx="44282" cy="41400"/>
            </a:xfrm>
            <a:custGeom>
              <a:rect b="b" l="l" r="r" t="t"/>
              <a:pathLst>
                <a:path extrusionOk="0" h="1580" w="1690">
                  <a:moveTo>
                    <a:pt x="1027" y="1"/>
                  </a:moveTo>
                  <a:lnTo>
                    <a:pt x="0" y="1321"/>
                  </a:lnTo>
                  <a:lnTo>
                    <a:pt x="749" y="1186"/>
                  </a:lnTo>
                  <a:lnTo>
                    <a:pt x="1027" y="1580"/>
                  </a:lnTo>
                  <a:lnTo>
                    <a:pt x="1690" y="937"/>
                  </a:lnTo>
                  <a:lnTo>
                    <a:pt x="10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76"/>
            <p:cNvSpPr/>
            <p:nvPr/>
          </p:nvSpPr>
          <p:spPr>
            <a:xfrm>
              <a:off x="5426808" y="3469981"/>
              <a:ext cx="17372" cy="31967"/>
            </a:xfrm>
            <a:custGeom>
              <a:rect b="b" l="l" r="r" t="t"/>
              <a:pathLst>
                <a:path extrusionOk="0" h="1220" w="663">
                  <a:moveTo>
                    <a:pt x="0" y="1"/>
                  </a:moveTo>
                  <a:lnTo>
                    <a:pt x="370" y="1220"/>
                  </a:lnTo>
                  <a:lnTo>
                    <a:pt x="663" y="937"/>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76"/>
            <p:cNvSpPr/>
            <p:nvPr/>
          </p:nvSpPr>
          <p:spPr>
            <a:xfrm>
              <a:off x="5489196" y="3365328"/>
              <a:ext cx="33723" cy="22927"/>
            </a:xfrm>
            <a:custGeom>
              <a:rect b="b" l="l" r="r" t="t"/>
              <a:pathLst>
                <a:path extrusionOk="0" h="875" w="1287">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76"/>
            <p:cNvSpPr/>
            <p:nvPr/>
          </p:nvSpPr>
          <p:spPr>
            <a:xfrm>
              <a:off x="5400893" y="3337029"/>
              <a:ext cx="231447" cy="127947"/>
            </a:xfrm>
            <a:custGeom>
              <a:rect b="b" l="l" r="r" t="t"/>
              <a:pathLst>
                <a:path extrusionOk="0" h="4883" w="8833">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76"/>
            <p:cNvSpPr/>
            <p:nvPr/>
          </p:nvSpPr>
          <p:spPr>
            <a:xfrm>
              <a:off x="5331090" y="3371119"/>
              <a:ext cx="316238" cy="354598"/>
            </a:xfrm>
            <a:custGeom>
              <a:rect b="b" l="l" r="r" t="t"/>
              <a:pathLst>
                <a:path extrusionOk="0" h="13533" w="12069">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9" name="Google Shape;16449;p76"/>
          <p:cNvGrpSpPr/>
          <p:nvPr/>
        </p:nvGrpSpPr>
        <p:grpSpPr>
          <a:xfrm>
            <a:off x="7995963" y="1798313"/>
            <a:ext cx="343279" cy="363402"/>
            <a:chOff x="7995963" y="1985163"/>
            <a:chExt cx="343279" cy="363402"/>
          </a:xfrm>
        </p:grpSpPr>
        <p:sp>
          <p:nvSpPr>
            <p:cNvPr id="16450" name="Google Shape;16450;p76"/>
            <p:cNvSpPr/>
            <p:nvPr/>
          </p:nvSpPr>
          <p:spPr>
            <a:xfrm>
              <a:off x="8067155" y="2040110"/>
              <a:ext cx="265798" cy="241666"/>
            </a:xfrm>
            <a:custGeom>
              <a:rect b="b" l="l" r="r" t="t"/>
              <a:pathLst>
                <a:path extrusionOk="0" h="9223" w="10144">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76"/>
            <p:cNvSpPr/>
            <p:nvPr/>
          </p:nvSpPr>
          <p:spPr>
            <a:xfrm>
              <a:off x="8257333" y="2141776"/>
              <a:ext cx="75620" cy="75358"/>
            </a:xfrm>
            <a:custGeom>
              <a:rect b="b" l="l" r="r" t="t"/>
              <a:pathLst>
                <a:path extrusionOk="0" h="2876" w="2886">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76"/>
            <p:cNvSpPr/>
            <p:nvPr/>
          </p:nvSpPr>
          <p:spPr>
            <a:xfrm>
              <a:off x="8236449" y="2099380"/>
              <a:ext cx="94486" cy="90713"/>
            </a:xfrm>
            <a:custGeom>
              <a:rect b="b" l="l" r="r" t="t"/>
              <a:pathLst>
                <a:path extrusionOk="0" h="3462" w="3606">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76"/>
            <p:cNvSpPr/>
            <p:nvPr/>
          </p:nvSpPr>
          <p:spPr>
            <a:xfrm>
              <a:off x="8215330" y="2056618"/>
              <a:ext cx="114217" cy="105675"/>
            </a:xfrm>
            <a:custGeom>
              <a:rect b="b" l="l" r="r" t="t"/>
              <a:pathLst>
                <a:path extrusionOk="0" h="4033" w="4359">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76"/>
            <p:cNvSpPr/>
            <p:nvPr/>
          </p:nvSpPr>
          <p:spPr>
            <a:xfrm>
              <a:off x="8194185" y="2041263"/>
              <a:ext cx="98128" cy="93360"/>
            </a:xfrm>
            <a:custGeom>
              <a:rect b="b" l="l" r="r" t="t"/>
              <a:pathLst>
                <a:path extrusionOk="0" h="3563" w="3745">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76"/>
            <p:cNvSpPr/>
            <p:nvPr/>
          </p:nvSpPr>
          <p:spPr>
            <a:xfrm>
              <a:off x="8110677" y="1990456"/>
              <a:ext cx="201523" cy="282280"/>
            </a:xfrm>
            <a:custGeom>
              <a:rect b="b" l="l" r="r" t="t"/>
              <a:pathLst>
                <a:path extrusionOk="0" h="10773" w="7691">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76"/>
            <p:cNvSpPr/>
            <p:nvPr/>
          </p:nvSpPr>
          <p:spPr>
            <a:xfrm>
              <a:off x="8285998" y="2039376"/>
              <a:ext cx="26071" cy="93228"/>
            </a:xfrm>
            <a:custGeom>
              <a:rect b="b" l="l" r="r" t="t"/>
              <a:pathLst>
                <a:path extrusionOk="0" h="3558" w="995">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76"/>
            <p:cNvSpPr/>
            <p:nvPr/>
          </p:nvSpPr>
          <p:spPr>
            <a:xfrm>
              <a:off x="8251044" y="2015349"/>
              <a:ext cx="26307" cy="117256"/>
            </a:xfrm>
            <a:custGeom>
              <a:rect b="b" l="l" r="r" t="t"/>
              <a:pathLst>
                <a:path extrusionOk="0" h="4475" w="1004">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76"/>
            <p:cNvSpPr/>
            <p:nvPr/>
          </p:nvSpPr>
          <p:spPr>
            <a:xfrm>
              <a:off x="8216195" y="1990456"/>
              <a:ext cx="26307" cy="142280"/>
            </a:xfrm>
            <a:custGeom>
              <a:rect b="b" l="l" r="r" t="t"/>
              <a:pathLst>
                <a:path extrusionOk="0" h="5430" w="1004">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76"/>
            <p:cNvSpPr/>
            <p:nvPr/>
          </p:nvSpPr>
          <p:spPr>
            <a:xfrm>
              <a:off x="8181372" y="2010816"/>
              <a:ext cx="26307" cy="121920"/>
            </a:xfrm>
            <a:custGeom>
              <a:rect b="b" l="l" r="r" t="t"/>
              <a:pathLst>
                <a:path extrusionOk="0" h="4653" w="1004">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76"/>
            <p:cNvSpPr/>
            <p:nvPr/>
          </p:nvSpPr>
          <p:spPr>
            <a:xfrm>
              <a:off x="8046141" y="2178590"/>
              <a:ext cx="103788" cy="119903"/>
            </a:xfrm>
            <a:custGeom>
              <a:rect b="b" l="l" r="r" t="t"/>
              <a:pathLst>
                <a:path extrusionOk="0" h="4576" w="3961">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76"/>
            <p:cNvSpPr/>
            <p:nvPr/>
          </p:nvSpPr>
          <p:spPr>
            <a:xfrm>
              <a:off x="8084894" y="2230445"/>
              <a:ext cx="64930" cy="68048"/>
            </a:xfrm>
            <a:custGeom>
              <a:rect b="b" l="l" r="r" t="t"/>
              <a:pathLst>
                <a:path extrusionOk="0" h="2597" w="2478">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76"/>
            <p:cNvSpPr/>
            <p:nvPr/>
          </p:nvSpPr>
          <p:spPr>
            <a:xfrm>
              <a:off x="8002513" y="2187945"/>
              <a:ext cx="132585" cy="146524"/>
            </a:xfrm>
            <a:custGeom>
              <a:rect b="b" l="l" r="r" t="t"/>
              <a:pathLst>
                <a:path extrusionOk="0" h="5592" w="506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76"/>
            <p:cNvSpPr/>
            <p:nvPr/>
          </p:nvSpPr>
          <p:spPr>
            <a:xfrm>
              <a:off x="8065137" y="2263513"/>
              <a:ext cx="69961" cy="70956"/>
            </a:xfrm>
            <a:custGeom>
              <a:rect b="b" l="l" r="r" t="t"/>
              <a:pathLst>
                <a:path extrusionOk="0" h="2708" w="267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76"/>
            <p:cNvSpPr/>
            <p:nvPr/>
          </p:nvSpPr>
          <p:spPr>
            <a:xfrm>
              <a:off x="8164261" y="2258980"/>
              <a:ext cx="128445" cy="35766"/>
            </a:xfrm>
            <a:custGeom>
              <a:rect b="b" l="l" r="r" t="t"/>
              <a:pathLst>
                <a:path extrusionOk="0" h="1365" w="4902">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76"/>
            <p:cNvSpPr/>
            <p:nvPr/>
          </p:nvSpPr>
          <p:spPr>
            <a:xfrm>
              <a:off x="8228536" y="2258980"/>
              <a:ext cx="64170" cy="35766"/>
            </a:xfrm>
            <a:custGeom>
              <a:rect b="b" l="l" r="r" t="t"/>
              <a:pathLst>
                <a:path extrusionOk="0" h="1365" w="2449">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76"/>
            <p:cNvSpPr/>
            <p:nvPr/>
          </p:nvSpPr>
          <p:spPr>
            <a:xfrm>
              <a:off x="8155588" y="2281619"/>
              <a:ext cx="145791" cy="61681"/>
            </a:xfrm>
            <a:custGeom>
              <a:rect b="b" l="l" r="r" t="t"/>
              <a:pathLst>
                <a:path extrusionOk="0" h="2354" w="5564">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76"/>
            <p:cNvSpPr/>
            <p:nvPr/>
          </p:nvSpPr>
          <p:spPr>
            <a:xfrm>
              <a:off x="8160095" y="2281619"/>
              <a:ext cx="141284" cy="61550"/>
            </a:xfrm>
            <a:custGeom>
              <a:rect b="b" l="l" r="r" t="t"/>
              <a:pathLst>
                <a:path extrusionOk="0" h="2349" w="5392">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76"/>
            <p:cNvSpPr/>
            <p:nvPr/>
          </p:nvSpPr>
          <p:spPr>
            <a:xfrm>
              <a:off x="8166148" y="2144658"/>
              <a:ext cx="119510" cy="96006"/>
            </a:xfrm>
            <a:custGeom>
              <a:rect b="b" l="l" r="r" t="t"/>
              <a:pathLst>
                <a:path extrusionOk="0" h="3664" w="4561">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76"/>
            <p:cNvSpPr/>
            <p:nvPr/>
          </p:nvSpPr>
          <p:spPr>
            <a:xfrm>
              <a:off x="7995963" y="1985163"/>
              <a:ext cx="343279" cy="363402"/>
            </a:xfrm>
            <a:custGeom>
              <a:rect b="b" l="l" r="r" t="t"/>
              <a:pathLst>
                <a:path extrusionOk="0" h="13869" w="13101">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0" name="Google Shape;16470;p76"/>
          <p:cNvGrpSpPr/>
          <p:nvPr/>
        </p:nvGrpSpPr>
        <p:grpSpPr>
          <a:xfrm>
            <a:off x="5743255" y="2246560"/>
            <a:ext cx="364162" cy="353236"/>
            <a:chOff x="5743255" y="2433410"/>
            <a:chExt cx="364162" cy="353236"/>
          </a:xfrm>
        </p:grpSpPr>
        <p:sp>
          <p:nvSpPr>
            <p:cNvPr id="16471" name="Google Shape;16471;p76"/>
            <p:cNvSpPr/>
            <p:nvPr/>
          </p:nvSpPr>
          <p:spPr>
            <a:xfrm>
              <a:off x="6077704" y="2456075"/>
              <a:ext cx="18263" cy="325304"/>
            </a:xfrm>
            <a:custGeom>
              <a:rect b="b" l="l" r="r" t="t"/>
              <a:pathLst>
                <a:path extrusionOk="0" h="12415" w="697">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76"/>
            <p:cNvSpPr/>
            <p:nvPr/>
          </p:nvSpPr>
          <p:spPr>
            <a:xfrm>
              <a:off x="6077704" y="2723235"/>
              <a:ext cx="18263" cy="58143"/>
            </a:xfrm>
            <a:custGeom>
              <a:rect b="b" l="l" r="r" t="t"/>
              <a:pathLst>
                <a:path extrusionOk="0" h="2219" w="697">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76"/>
            <p:cNvSpPr/>
            <p:nvPr/>
          </p:nvSpPr>
          <p:spPr>
            <a:xfrm>
              <a:off x="5987017" y="2640593"/>
              <a:ext cx="18263" cy="137511"/>
            </a:xfrm>
            <a:custGeom>
              <a:rect b="b" l="l" r="r" t="t"/>
              <a:pathLst>
                <a:path extrusionOk="0" h="5248" w="697">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76"/>
            <p:cNvSpPr/>
            <p:nvPr/>
          </p:nvSpPr>
          <p:spPr>
            <a:xfrm>
              <a:off x="5987017" y="2723235"/>
              <a:ext cx="18263" cy="54868"/>
            </a:xfrm>
            <a:custGeom>
              <a:rect b="b" l="l" r="r" t="t"/>
              <a:pathLst>
                <a:path extrusionOk="0" h="2094" w="697">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76"/>
            <p:cNvSpPr/>
            <p:nvPr/>
          </p:nvSpPr>
          <p:spPr>
            <a:xfrm>
              <a:off x="5748810" y="2438729"/>
              <a:ext cx="353079" cy="119641"/>
            </a:xfrm>
            <a:custGeom>
              <a:rect b="b" l="l" r="r" t="t"/>
              <a:pathLst>
                <a:path extrusionOk="0" h="4566" w="13475">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76"/>
            <p:cNvSpPr/>
            <p:nvPr/>
          </p:nvSpPr>
          <p:spPr>
            <a:xfrm>
              <a:off x="5980362" y="2438729"/>
              <a:ext cx="121527" cy="119772"/>
            </a:xfrm>
            <a:custGeom>
              <a:rect b="b" l="l" r="r" t="t"/>
              <a:pathLst>
                <a:path extrusionOk="0" h="4571" w="4638">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76"/>
            <p:cNvSpPr/>
            <p:nvPr/>
          </p:nvSpPr>
          <p:spPr>
            <a:xfrm>
              <a:off x="5775589" y="2473945"/>
              <a:ext cx="128314" cy="63174"/>
            </a:xfrm>
            <a:custGeom>
              <a:rect b="b" l="l" r="r" t="t"/>
              <a:pathLst>
                <a:path extrusionOk="0" h="2411" w="4897">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76"/>
            <p:cNvSpPr/>
            <p:nvPr/>
          </p:nvSpPr>
          <p:spPr>
            <a:xfrm>
              <a:off x="5946901" y="2473945"/>
              <a:ext cx="128183" cy="63174"/>
            </a:xfrm>
            <a:custGeom>
              <a:rect b="b" l="l" r="r" t="t"/>
              <a:pathLst>
                <a:path extrusionOk="0" h="2411" w="4892">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76"/>
            <p:cNvSpPr/>
            <p:nvPr/>
          </p:nvSpPr>
          <p:spPr>
            <a:xfrm>
              <a:off x="6007403" y="2473945"/>
              <a:ext cx="67681" cy="62781"/>
            </a:xfrm>
            <a:custGeom>
              <a:rect b="b" l="l" r="r" t="t"/>
              <a:pathLst>
                <a:path extrusionOk="0" h="2396" w="2583">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76"/>
            <p:cNvSpPr/>
            <p:nvPr/>
          </p:nvSpPr>
          <p:spPr>
            <a:xfrm>
              <a:off x="5827785" y="2498968"/>
              <a:ext cx="75987" cy="38151"/>
            </a:xfrm>
            <a:custGeom>
              <a:rect b="b" l="l" r="r" t="t"/>
              <a:pathLst>
                <a:path extrusionOk="0" h="1456" w="290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76"/>
            <p:cNvSpPr/>
            <p:nvPr/>
          </p:nvSpPr>
          <p:spPr>
            <a:xfrm>
              <a:off x="5839733" y="2609045"/>
              <a:ext cx="171207" cy="71087"/>
            </a:xfrm>
            <a:custGeom>
              <a:rect b="b" l="l" r="r" t="t"/>
              <a:pathLst>
                <a:path extrusionOk="0" h="2713" w="6534">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76"/>
            <p:cNvSpPr/>
            <p:nvPr/>
          </p:nvSpPr>
          <p:spPr>
            <a:xfrm>
              <a:off x="5839733" y="2640593"/>
              <a:ext cx="171207" cy="39540"/>
            </a:xfrm>
            <a:custGeom>
              <a:rect b="b" l="l" r="r" t="t"/>
              <a:pathLst>
                <a:path extrusionOk="0" h="1509" w="6534">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76"/>
            <p:cNvSpPr/>
            <p:nvPr/>
          </p:nvSpPr>
          <p:spPr>
            <a:xfrm>
              <a:off x="5883124" y="2652672"/>
              <a:ext cx="84555" cy="16246"/>
            </a:xfrm>
            <a:custGeom>
              <a:rect b="b" l="l" r="r" t="t"/>
              <a:pathLst>
                <a:path extrusionOk="0" h="620" w="3227">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76"/>
            <p:cNvSpPr/>
            <p:nvPr/>
          </p:nvSpPr>
          <p:spPr>
            <a:xfrm>
              <a:off x="5929922" y="2621596"/>
              <a:ext cx="49706" cy="16770"/>
            </a:xfrm>
            <a:custGeom>
              <a:rect b="b" l="l" r="r" t="t"/>
              <a:pathLst>
                <a:path extrusionOk="0" h="640" w="1897">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76"/>
            <p:cNvSpPr/>
            <p:nvPr/>
          </p:nvSpPr>
          <p:spPr>
            <a:xfrm>
              <a:off x="5871176" y="2621596"/>
              <a:ext cx="49706" cy="16770"/>
            </a:xfrm>
            <a:custGeom>
              <a:rect b="b" l="l" r="r" t="t"/>
              <a:pathLst>
                <a:path extrusionOk="0" h="640" w="1897">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76"/>
            <p:cNvSpPr/>
            <p:nvPr/>
          </p:nvSpPr>
          <p:spPr>
            <a:xfrm>
              <a:off x="5834702" y="2609621"/>
              <a:ext cx="183024" cy="75463"/>
            </a:xfrm>
            <a:custGeom>
              <a:rect b="b" l="l" r="r" t="t"/>
              <a:pathLst>
                <a:path extrusionOk="0" h="2880" w="6985">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76"/>
            <p:cNvSpPr/>
            <p:nvPr/>
          </p:nvSpPr>
          <p:spPr>
            <a:xfrm>
              <a:off x="5743255" y="2433410"/>
              <a:ext cx="364162" cy="130357"/>
            </a:xfrm>
            <a:custGeom>
              <a:rect b="b" l="l" r="r" t="t"/>
              <a:pathLst>
                <a:path extrusionOk="0" h="4975" w="13898">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76"/>
            <p:cNvSpPr/>
            <p:nvPr/>
          </p:nvSpPr>
          <p:spPr>
            <a:xfrm>
              <a:off x="5769012" y="2468600"/>
              <a:ext cx="140943" cy="73786"/>
            </a:xfrm>
            <a:custGeom>
              <a:rect b="b" l="l" r="r" t="t"/>
              <a:pathLst>
                <a:path extrusionOk="0" h="2816" w="5379">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76"/>
            <p:cNvSpPr/>
            <p:nvPr/>
          </p:nvSpPr>
          <p:spPr>
            <a:xfrm>
              <a:off x="5940612" y="2468600"/>
              <a:ext cx="141074" cy="73786"/>
            </a:xfrm>
            <a:custGeom>
              <a:rect b="b" l="l" r="r" t="t"/>
              <a:pathLst>
                <a:path extrusionOk="0" h="2816" w="5384">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76"/>
            <p:cNvSpPr/>
            <p:nvPr/>
          </p:nvSpPr>
          <p:spPr>
            <a:xfrm>
              <a:off x="5981750" y="2666638"/>
              <a:ext cx="28954" cy="116758"/>
            </a:xfrm>
            <a:custGeom>
              <a:rect b="b" l="l" r="r" t="t"/>
              <a:pathLst>
                <a:path extrusionOk="0" h="4456" w="1105">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76"/>
            <p:cNvSpPr/>
            <p:nvPr/>
          </p:nvSpPr>
          <p:spPr>
            <a:xfrm>
              <a:off x="6072123" y="2505650"/>
              <a:ext cx="29137" cy="280996"/>
            </a:xfrm>
            <a:custGeom>
              <a:rect b="b" l="l" r="r" t="t"/>
              <a:pathLst>
                <a:path extrusionOk="0" h="10724" w="1112">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2" name="Google Shape;16492;p76"/>
          <p:cNvGrpSpPr/>
          <p:nvPr/>
        </p:nvGrpSpPr>
        <p:grpSpPr>
          <a:xfrm>
            <a:off x="4885202" y="1812410"/>
            <a:ext cx="363271" cy="335104"/>
            <a:chOff x="4885202" y="1999260"/>
            <a:chExt cx="363271" cy="335104"/>
          </a:xfrm>
        </p:grpSpPr>
        <p:sp>
          <p:nvSpPr>
            <p:cNvPr id="16493" name="Google Shape;16493;p76"/>
            <p:cNvSpPr/>
            <p:nvPr/>
          </p:nvSpPr>
          <p:spPr>
            <a:xfrm>
              <a:off x="5222402" y="2021008"/>
              <a:ext cx="17267" cy="308063"/>
            </a:xfrm>
            <a:custGeom>
              <a:rect b="b" l="l" r="r" t="t"/>
              <a:pathLst>
                <a:path extrusionOk="0" h="11757" w="659">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76"/>
            <p:cNvSpPr/>
            <p:nvPr/>
          </p:nvSpPr>
          <p:spPr>
            <a:xfrm>
              <a:off x="5222402" y="2273967"/>
              <a:ext cx="17267" cy="55104"/>
            </a:xfrm>
            <a:custGeom>
              <a:rect b="b" l="l" r="r" t="t"/>
              <a:pathLst>
                <a:path extrusionOk="0" h="2103" w="659">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76"/>
            <p:cNvSpPr/>
            <p:nvPr/>
          </p:nvSpPr>
          <p:spPr>
            <a:xfrm>
              <a:off x="5158258" y="2180765"/>
              <a:ext cx="17267" cy="148306"/>
            </a:xfrm>
            <a:custGeom>
              <a:rect b="b" l="l" r="r" t="t"/>
              <a:pathLst>
                <a:path extrusionOk="0" h="5660" w="659">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76"/>
            <p:cNvSpPr/>
            <p:nvPr/>
          </p:nvSpPr>
          <p:spPr>
            <a:xfrm>
              <a:off x="5158258" y="2273967"/>
              <a:ext cx="17267" cy="55104"/>
            </a:xfrm>
            <a:custGeom>
              <a:rect b="b" l="l" r="r" t="t"/>
              <a:pathLst>
                <a:path extrusionOk="0" h="2103" w="659">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76"/>
            <p:cNvSpPr/>
            <p:nvPr/>
          </p:nvSpPr>
          <p:spPr>
            <a:xfrm>
              <a:off x="4951730" y="2141383"/>
              <a:ext cx="230346" cy="57410"/>
            </a:xfrm>
            <a:custGeom>
              <a:rect b="b" l="l" r="r" t="t"/>
              <a:pathLst>
                <a:path extrusionOk="0" h="2191" w="8791">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76"/>
            <p:cNvSpPr/>
            <p:nvPr/>
          </p:nvSpPr>
          <p:spPr>
            <a:xfrm>
              <a:off x="4890495" y="2004658"/>
              <a:ext cx="352948" cy="116523"/>
            </a:xfrm>
            <a:custGeom>
              <a:rect b="b" l="l" r="r" t="t"/>
              <a:pathLst>
                <a:path extrusionOk="0" h="4447" w="1347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76"/>
            <p:cNvSpPr/>
            <p:nvPr/>
          </p:nvSpPr>
          <p:spPr>
            <a:xfrm>
              <a:off x="5145681" y="2006178"/>
              <a:ext cx="97762" cy="115029"/>
            </a:xfrm>
            <a:custGeom>
              <a:rect b="b" l="l" r="r" t="t"/>
              <a:pathLst>
                <a:path extrusionOk="0" h="4390" w="3731">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76"/>
            <p:cNvSpPr/>
            <p:nvPr/>
          </p:nvSpPr>
          <p:spPr>
            <a:xfrm>
              <a:off x="5098019" y="2022266"/>
              <a:ext cx="124934" cy="81175"/>
            </a:xfrm>
            <a:custGeom>
              <a:rect b="b" l="l" r="r" t="t"/>
              <a:pathLst>
                <a:path extrusionOk="0" h="3098" w="4768">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76"/>
            <p:cNvSpPr/>
            <p:nvPr/>
          </p:nvSpPr>
          <p:spPr>
            <a:xfrm>
              <a:off x="4910854" y="2022397"/>
              <a:ext cx="125065" cy="81044"/>
            </a:xfrm>
            <a:custGeom>
              <a:rect b="b" l="l" r="r" t="t"/>
              <a:pathLst>
                <a:path extrusionOk="0" h="3093" w="4773">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76"/>
            <p:cNvSpPr/>
            <p:nvPr/>
          </p:nvSpPr>
          <p:spPr>
            <a:xfrm>
              <a:off x="4952123" y="2025175"/>
              <a:ext cx="83665" cy="78267"/>
            </a:xfrm>
            <a:custGeom>
              <a:rect b="b" l="l" r="r" t="t"/>
              <a:pathLst>
                <a:path extrusionOk="0" h="2987" w="3193">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76"/>
            <p:cNvSpPr/>
            <p:nvPr/>
          </p:nvSpPr>
          <p:spPr>
            <a:xfrm>
              <a:off x="5146572" y="2022790"/>
              <a:ext cx="75987" cy="80677"/>
            </a:xfrm>
            <a:custGeom>
              <a:rect b="b" l="l" r="r" t="t"/>
              <a:pathLst>
                <a:path extrusionOk="0" h="3079" w="290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76"/>
            <p:cNvSpPr/>
            <p:nvPr/>
          </p:nvSpPr>
          <p:spPr>
            <a:xfrm>
              <a:off x="4980029" y="2152073"/>
              <a:ext cx="173723" cy="36133"/>
            </a:xfrm>
            <a:custGeom>
              <a:rect b="b" l="l" r="r" t="t"/>
              <a:pathLst>
                <a:path extrusionOk="0" h="1379" w="663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76"/>
            <p:cNvSpPr/>
            <p:nvPr/>
          </p:nvSpPr>
          <p:spPr>
            <a:xfrm>
              <a:off x="4885202" y="1999260"/>
              <a:ext cx="363271" cy="127318"/>
            </a:xfrm>
            <a:custGeom>
              <a:rect b="b" l="l" r="r" t="t"/>
              <a:pathLst>
                <a:path extrusionOk="0" h="4859" w="13864">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76"/>
            <p:cNvSpPr/>
            <p:nvPr/>
          </p:nvSpPr>
          <p:spPr>
            <a:xfrm>
              <a:off x="5092490" y="2017000"/>
              <a:ext cx="136489" cy="91840"/>
            </a:xfrm>
            <a:custGeom>
              <a:rect b="b" l="l" r="r" t="t"/>
              <a:pathLst>
                <a:path extrusionOk="0" h="3505" w="5209">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76"/>
            <p:cNvSpPr/>
            <p:nvPr/>
          </p:nvSpPr>
          <p:spPr>
            <a:xfrm>
              <a:off x="4904959" y="2017000"/>
              <a:ext cx="136489" cy="91840"/>
            </a:xfrm>
            <a:custGeom>
              <a:rect b="b" l="l" r="r" t="t"/>
              <a:pathLst>
                <a:path extrusionOk="0" h="3505" w="5209">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76"/>
            <p:cNvSpPr/>
            <p:nvPr/>
          </p:nvSpPr>
          <p:spPr>
            <a:xfrm>
              <a:off x="4946961" y="2135985"/>
              <a:ext cx="239622" cy="68205"/>
            </a:xfrm>
            <a:custGeom>
              <a:rect b="b" l="l" r="r" t="t"/>
              <a:pathLst>
                <a:path extrusionOk="0" h="2603" w="9145">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76"/>
            <p:cNvSpPr/>
            <p:nvPr/>
          </p:nvSpPr>
          <p:spPr>
            <a:xfrm>
              <a:off x="5152677" y="2206051"/>
              <a:ext cx="28141" cy="128314"/>
            </a:xfrm>
            <a:custGeom>
              <a:rect b="b" l="l" r="r" t="t"/>
              <a:pathLst>
                <a:path extrusionOk="0" h="4897" w="1074">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76"/>
            <p:cNvSpPr/>
            <p:nvPr/>
          </p:nvSpPr>
          <p:spPr>
            <a:xfrm>
              <a:off x="5217004" y="2100140"/>
              <a:ext cx="27958" cy="234224"/>
            </a:xfrm>
            <a:custGeom>
              <a:rect b="b" l="l" r="r" t="t"/>
              <a:pathLst>
                <a:path extrusionOk="0" h="8939" w="1067">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1" name="Google Shape;16511;p76"/>
          <p:cNvGrpSpPr/>
          <p:nvPr/>
        </p:nvGrpSpPr>
        <p:grpSpPr>
          <a:xfrm>
            <a:off x="7062315" y="2715113"/>
            <a:ext cx="363507" cy="346423"/>
            <a:chOff x="7062315" y="2901963"/>
            <a:chExt cx="363507" cy="346423"/>
          </a:xfrm>
        </p:grpSpPr>
        <p:sp>
          <p:nvSpPr>
            <p:cNvPr id="16512" name="Google Shape;16512;p76"/>
            <p:cNvSpPr/>
            <p:nvPr/>
          </p:nvSpPr>
          <p:spPr>
            <a:xfrm>
              <a:off x="7067582" y="2907256"/>
              <a:ext cx="215751" cy="265274"/>
            </a:xfrm>
            <a:custGeom>
              <a:rect b="b" l="l" r="r" t="t"/>
              <a:pathLst>
                <a:path extrusionOk="0" h="10124" w="8234">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76"/>
            <p:cNvSpPr/>
            <p:nvPr/>
          </p:nvSpPr>
          <p:spPr>
            <a:xfrm>
              <a:off x="7091741" y="2999567"/>
              <a:ext cx="42422" cy="172963"/>
            </a:xfrm>
            <a:custGeom>
              <a:rect b="b" l="l" r="r" t="t"/>
              <a:pathLst>
                <a:path extrusionOk="0" h="6601" w="1619">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76"/>
            <p:cNvSpPr/>
            <p:nvPr/>
          </p:nvSpPr>
          <p:spPr>
            <a:xfrm>
              <a:off x="7240650" y="2907256"/>
              <a:ext cx="42553" cy="226416"/>
            </a:xfrm>
            <a:custGeom>
              <a:rect b="b" l="l" r="r" t="t"/>
              <a:pathLst>
                <a:path extrusionOk="0" h="8641" w="1624">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76"/>
            <p:cNvSpPr/>
            <p:nvPr/>
          </p:nvSpPr>
          <p:spPr>
            <a:xfrm>
              <a:off x="7269708" y="2965268"/>
              <a:ext cx="150717" cy="277720"/>
            </a:xfrm>
            <a:custGeom>
              <a:rect b="b" l="l" r="r" t="t"/>
              <a:pathLst>
                <a:path extrusionOk="0" h="10599" w="5752">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76"/>
            <p:cNvSpPr/>
            <p:nvPr/>
          </p:nvSpPr>
          <p:spPr>
            <a:xfrm>
              <a:off x="7270966" y="3029517"/>
              <a:ext cx="149616" cy="213341"/>
            </a:xfrm>
            <a:custGeom>
              <a:rect b="b" l="l" r="r" t="t"/>
              <a:pathLst>
                <a:path extrusionOk="0" h="8142" w="571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76"/>
            <p:cNvSpPr/>
            <p:nvPr/>
          </p:nvSpPr>
          <p:spPr>
            <a:xfrm>
              <a:off x="7114511" y="2907256"/>
              <a:ext cx="168692" cy="96740"/>
            </a:xfrm>
            <a:custGeom>
              <a:rect b="b" l="l" r="r" t="t"/>
              <a:pathLst>
                <a:path extrusionOk="0" h="3692" w="6438">
                  <a:moveTo>
                    <a:pt x="6437" y="0"/>
                  </a:moveTo>
                  <a:lnTo>
                    <a:pt x="0" y="1426"/>
                  </a:lnTo>
                  <a:lnTo>
                    <a:pt x="0" y="3692"/>
                  </a:lnTo>
                  <a:lnTo>
                    <a:pt x="6437" y="2266"/>
                  </a:lnTo>
                  <a:lnTo>
                    <a:pt x="643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76"/>
            <p:cNvSpPr/>
            <p:nvPr/>
          </p:nvSpPr>
          <p:spPr>
            <a:xfrm>
              <a:off x="7062315" y="2901963"/>
              <a:ext cx="226285" cy="275860"/>
            </a:xfrm>
            <a:custGeom>
              <a:rect b="b" l="l" r="r" t="t"/>
              <a:pathLst>
                <a:path extrusionOk="0" h="10528" w="8636">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76"/>
            <p:cNvSpPr/>
            <p:nvPr/>
          </p:nvSpPr>
          <p:spPr>
            <a:xfrm>
              <a:off x="7264310" y="2959975"/>
              <a:ext cx="161512" cy="288411"/>
            </a:xfrm>
            <a:custGeom>
              <a:rect b="b" l="l" r="r" t="t"/>
              <a:pathLst>
                <a:path extrusionOk="0" h="11007" w="6164">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76"/>
            <p:cNvSpPr/>
            <p:nvPr/>
          </p:nvSpPr>
          <p:spPr>
            <a:xfrm>
              <a:off x="7359425" y="3200357"/>
              <a:ext cx="64039" cy="24761"/>
            </a:xfrm>
            <a:custGeom>
              <a:rect b="b" l="l" r="r" t="t"/>
              <a:pathLst>
                <a:path extrusionOk="0" h="945" w="2444">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76"/>
            <p:cNvSpPr/>
            <p:nvPr/>
          </p:nvSpPr>
          <p:spPr>
            <a:xfrm>
              <a:off x="7063678" y="3188120"/>
              <a:ext cx="187793" cy="25600"/>
            </a:xfrm>
            <a:custGeom>
              <a:rect b="b" l="l" r="r" t="t"/>
              <a:pathLst>
                <a:path extrusionOk="0" h="977" w="7167">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76"/>
            <p:cNvSpPr/>
            <p:nvPr/>
          </p:nvSpPr>
          <p:spPr>
            <a:xfrm>
              <a:off x="7365819" y="3152485"/>
              <a:ext cx="52222" cy="20805"/>
            </a:xfrm>
            <a:custGeom>
              <a:rect b="b" l="l" r="r" t="t"/>
              <a:pathLst>
                <a:path extrusionOk="0" h="794" w="1993">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76"/>
            <p:cNvSpPr/>
            <p:nvPr/>
          </p:nvSpPr>
          <p:spPr>
            <a:xfrm>
              <a:off x="7152399" y="3137025"/>
              <a:ext cx="156429" cy="34273"/>
            </a:xfrm>
            <a:custGeom>
              <a:rect b="b" l="l" r="r" t="t"/>
              <a:pathLst>
                <a:path extrusionOk="0" h="1308" w="597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4" name="Google Shape;16524;p76"/>
          <p:cNvGrpSpPr/>
          <p:nvPr/>
        </p:nvGrpSpPr>
        <p:grpSpPr>
          <a:xfrm>
            <a:off x="7541533" y="1798313"/>
            <a:ext cx="359865" cy="363402"/>
            <a:chOff x="7541533" y="1985163"/>
            <a:chExt cx="359865" cy="363402"/>
          </a:xfrm>
        </p:grpSpPr>
        <p:sp>
          <p:nvSpPr>
            <p:cNvPr id="16525" name="Google Shape;16525;p76"/>
            <p:cNvSpPr/>
            <p:nvPr/>
          </p:nvSpPr>
          <p:spPr>
            <a:xfrm>
              <a:off x="7645531" y="2035367"/>
              <a:ext cx="157005" cy="258357"/>
            </a:xfrm>
            <a:custGeom>
              <a:rect b="b" l="l" r="r" t="t"/>
              <a:pathLst>
                <a:path extrusionOk="0" h="9860" w="5992">
                  <a:moveTo>
                    <a:pt x="1" y="0"/>
                  </a:moveTo>
                  <a:lnTo>
                    <a:pt x="1" y="9860"/>
                  </a:lnTo>
                  <a:lnTo>
                    <a:pt x="5992" y="9860"/>
                  </a:lnTo>
                  <a:lnTo>
                    <a:pt x="599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76"/>
            <p:cNvSpPr/>
            <p:nvPr/>
          </p:nvSpPr>
          <p:spPr>
            <a:xfrm>
              <a:off x="7765276" y="2035367"/>
              <a:ext cx="37260" cy="258357"/>
            </a:xfrm>
            <a:custGeom>
              <a:rect b="b" l="l" r="r" t="t"/>
              <a:pathLst>
                <a:path extrusionOk="0" h="9860" w="1422">
                  <a:moveTo>
                    <a:pt x="1" y="0"/>
                  </a:moveTo>
                  <a:lnTo>
                    <a:pt x="1" y="9860"/>
                  </a:lnTo>
                  <a:lnTo>
                    <a:pt x="1422" y="9860"/>
                  </a:lnTo>
                  <a:lnTo>
                    <a:pt x="142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76"/>
            <p:cNvSpPr/>
            <p:nvPr/>
          </p:nvSpPr>
          <p:spPr>
            <a:xfrm>
              <a:off x="7605808" y="2019882"/>
              <a:ext cx="237997" cy="63436"/>
            </a:xfrm>
            <a:custGeom>
              <a:rect b="b" l="l" r="r" t="t"/>
              <a:pathLst>
                <a:path extrusionOk="0" h="2421" w="9083">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76"/>
            <p:cNvSpPr/>
            <p:nvPr/>
          </p:nvSpPr>
          <p:spPr>
            <a:xfrm>
              <a:off x="7605808" y="2020013"/>
              <a:ext cx="237997" cy="62283"/>
            </a:xfrm>
            <a:custGeom>
              <a:rect b="b" l="l" r="r" t="t"/>
              <a:pathLst>
                <a:path extrusionOk="0" h="2377" w="9083">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76"/>
            <p:cNvSpPr/>
            <p:nvPr/>
          </p:nvSpPr>
          <p:spPr>
            <a:xfrm>
              <a:off x="7541533" y="1990456"/>
              <a:ext cx="353341" cy="89953"/>
            </a:xfrm>
            <a:custGeom>
              <a:rect b="b" l="l" r="r" t="t"/>
              <a:pathLst>
                <a:path extrusionOk="0" h="3433" w="13485">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76"/>
            <p:cNvSpPr/>
            <p:nvPr/>
          </p:nvSpPr>
          <p:spPr>
            <a:xfrm>
              <a:off x="7809925" y="1990456"/>
              <a:ext cx="86704" cy="89875"/>
            </a:xfrm>
            <a:custGeom>
              <a:rect b="b" l="l" r="r" t="t"/>
              <a:pathLst>
                <a:path extrusionOk="0" h="3430" w="3309">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76"/>
            <p:cNvSpPr/>
            <p:nvPr/>
          </p:nvSpPr>
          <p:spPr>
            <a:xfrm>
              <a:off x="7583038" y="2035472"/>
              <a:ext cx="63541" cy="45016"/>
            </a:xfrm>
            <a:custGeom>
              <a:rect b="b" l="l" r="r" t="t"/>
              <a:pathLst>
                <a:path extrusionOk="0" h="1718" w="2425">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76"/>
            <p:cNvSpPr/>
            <p:nvPr/>
          </p:nvSpPr>
          <p:spPr>
            <a:xfrm>
              <a:off x="7613354" y="2277976"/>
              <a:ext cx="221516" cy="39540"/>
            </a:xfrm>
            <a:custGeom>
              <a:rect b="b" l="l" r="r" t="t"/>
              <a:pathLst>
                <a:path extrusionOk="0" h="1509" w="8454">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76"/>
            <p:cNvSpPr/>
            <p:nvPr/>
          </p:nvSpPr>
          <p:spPr>
            <a:xfrm>
              <a:off x="7613354" y="2277976"/>
              <a:ext cx="221516" cy="39540"/>
            </a:xfrm>
            <a:custGeom>
              <a:rect b="b" l="l" r="r" t="t"/>
              <a:pathLst>
                <a:path extrusionOk="0" h="1509" w="8454">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76"/>
            <p:cNvSpPr/>
            <p:nvPr/>
          </p:nvSpPr>
          <p:spPr>
            <a:xfrm>
              <a:off x="7579762" y="2310572"/>
              <a:ext cx="288568" cy="32727"/>
            </a:xfrm>
            <a:custGeom>
              <a:rect b="b" l="l" r="r" t="t"/>
              <a:pathLst>
                <a:path extrusionOk="0" h="1249" w="11013">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76"/>
            <p:cNvSpPr/>
            <p:nvPr/>
          </p:nvSpPr>
          <p:spPr>
            <a:xfrm>
              <a:off x="7579762" y="2310572"/>
              <a:ext cx="288673" cy="32727"/>
            </a:xfrm>
            <a:custGeom>
              <a:rect b="b" l="l" r="r" t="t"/>
              <a:pathLst>
                <a:path extrusionOk="0" h="1249" w="11017">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76"/>
            <p:cNvSpPr/>
            <p:nvPr/>
          </p:nvSpPr>
          <p:spPr>
            <a:xfrm>
              <a:off x="7580024" y="2014484"/>
              <a:ext cx="41898" cy="41898"/>
            </a:xfrm>
            <a:custGeom>
              <a:rect b="b" l="l" r="r" t="t"/>
              <a:pathLst>
                <a:path extrusionOk="0" h="1599" w="1599">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76"/>
            <p:cNvSpPr/>
            <p:nvPr/>
          </p:nvSpPr>
          <p:spPr>
            <a:xfrm>
              <a:off x="7826275" y="2014484"/>
              <a:ext cx="41924" cy="41898"/>
            </a:xfrm>
            <a:custGeom>
              <a:rect b="b" l="l" r="r" t="t"/>
              <a:pathLst>
                <a:path extrusionOk="0" h="1599" w="160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76"/>
            <p:cNvSpPr/>
            <p:nvPr/>
          </p:nvSpPr>
          <p:spPr>
            <a:xfrm>
              <a:off x="7670711" y="2104149"/>
              <a:ext cx="20255" cy="149957"/>
            </a:xfrm>
            <a:custGeom>
              <a:rect b="b" l="l" r="r" t="t"/>
              <a:pathLst>
                <a:path extrusionOk="0" h="5723" w="773">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76"/>
            <p:cNvSpPr/>
            <p:nvPr/>
          </p:nvSpPr>
          <p:spPr>
            <a:xfrm>
              <a:off x="7713840" y="2104149"/>
              <a:ext cx="20412" cy="149957"/>
            </a:xfrm>
            <a:custGeom>
              <a:rect b="b" l="l" r="r" t="t"/>
              <a:pathLst>
                <a:path extrusionOk="0" h="5723" w="779">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76"/>
            <p:cNvSpPr/>
            <p:nvPr/>
          </p:nvSpPr>
          <p:spPr>
            <a:xfrm>
              <a:off x="7757101" y="2104149"/>
              <a:ext cx="20412" cy="149957"/>
            </a:xfrm>
            <a:custGeom>
              <a:rect b="b" l="l" r="r" t="t"/>
              <a:pathLst>
                <a:path extrusionOk="0" h="5723" w="779">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76"/>
            <p:cNvSpPr/>
            <p:nvPr/>
          </p:nvSpPr>
          <p:spPr>
            <a:xfrm>
              <a:off x="7544677" y="1985163"/>
              <a:ext cx="356721" cy="244024"/>
            </a:xfrm>
            <a:custGeom>
              <a:rect b="b" l="l" r="r" t="t"/>
              <a:pathLst>
                <a:path extrusionOk="0" h="9313" w="13614">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76"/>
            <p:cNvSpPr/>
            <p:nvPr/>
          </p:nvSpPr>
          <p:spPr>
            <a:xfrm>
              <a:off x="7565665" y="2009060"/>
              <a:ext cx="61550" cy="52719"/>
            </a:xfrm>
            <a:custGeom>
              <a:rect b="b" l="l" r="r" t="t"/>
              <a:pathLst>
                <a:path extrusionOk="0" h="2012" w="2349">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76"/>
            <p:cNvSpPr/>
            <p:nvPr/>
          </p:nvSpPr>
          <p:spPr>
            <a:xfrm>
              <a:off x="7812074" y="2009060"/>
              <a:ext cx="61419" cy="52719"/>
            </a:xfrm>
            <a:custGeom>
              <a:rect b="b" l="l" r="r" t="t"/>
              <a:pathLst>
                <a:path extrusionOk="0" h="2012" w="2344">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76"/>
            <p:cNvSpPr/>
            <p:nvPr/>
          </p:nvSpPr>
          <p:spPr>
            <a:xfrm>
              <a:off x="7574469" y="2133470"/>
              <a:ext cx="299259" cy="215096"/>
            </a:xfrm>
            <a:custGeom>
              <a:rect b="b" l="l" r="r" t="t"/>
              <a:pathLst>
                <a:path extrusionOk="0" h="8209" w="11421">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76"/>
            <p:cNvSpPr/>
            <p:nvPr/>
          </p:nvSpPr>
          <p:spPr>
            <a:xfrm>
              <a:off x="7665051" y="2098384"/>
              <a:ext cx="31574" cy="160621"/>
            </a:xfrm>
            <a:custGeom>
              <a:rect b="b" l="l" r="r" t="t"/>
              <a:pathLst>
                <a:path extrusionOk="0" h="6130" w="1205">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76"/>
            <p:cNvSpPr/>
            <p:nvPr/>
          </p:nvSpPr>
          <p:spPr>
            <a:xfrm>
              <a:off x="7708312" y="2098384"/>
              <a:ext cx="31600" cy="160621"/>
            </a:xfrm>
            <a:custGeom>
              <a:rect b="b" l="l" r="r" t="t"/>
              <a:pathLst>
                <a:path extrusionOk="0" h="6130" w="1206">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76"/>
            <p:cNvSpPr/>
            <p:nvPr/>
          </p:nvSpPr>
          <p:spPr>
            <a:xfrm>
              <a:off x="7751834" y="2099380"/>
              <a:ext cx="31076" cy="159626"/>
            </a:xfrm>
            <a:custGeom>
              <a:rect b="b" l="l" r="r" t="t"/>
              <a:pathLst>
                <a:path extrusionOk="0" h="6092" w="1186">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8" name="Google Shape;16548;p76"/>
          <p:cNvGrpSpPr/>
          <p:nvPr/>
        </p:nvGrpSpPr>
        <p:grpSpPr>
          <a:xfrm>
            <a:off x="6602959" y="2721663"/>
            <a:ext cx="363402" cy="333322"/>
            <a:chOff x="6602959" y="2908513"/>
            <a:chExt cx="363402" cy="333322"/>
          </a:xfrm>
        </p:grpSpPr>
        <p:sp>
          <p:nvSpPr>
            <p:cNvPr id="16549" name="Google Shape;16549;p76"/>
            <p:cNvSpPr/>
            <p:nvPr/>
          </p:nvSpPr>
          <p:spPr>
            <a:xfrm>
              <a:off x="6613781" y="2913911"/>
              <a:ext cx="341628" cy="322527"/>
            </a:xfrm>
            <a:custGeom>
              <a:rect b="b" l="l" r="r" t="t"/>
              <a:pathLst>
                <a:path extrusionOk="0" h="12309" w="13038">
                  <a:moveTo>
                    <a:pt x="0" y="1"/>
                  </a:moveTo>
                  <a:lnTo>
                    <a:pt x="0" y="12308"/>
                  </a:lnTo>
                  <a:lnTo>
                    <a:pt x="13038" y="12308"/>
                  </a:lnTo>
                  <a:lnTo>
                    <a:pt x="13038"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76"/>
            <p:cNvSpPr/>
            <p:nvPr/>
          </p:nvSpPr>
          <p:spPr>
            <a:xfrm>
              <a:off x="6613781" y="2913911"/>
              <a:ext cx="341628" cy="322527"/>
            </a:xfrm>
            <a:custGeom>
              <a:rect b="b" l="l" r="r" t="t"/>
              <a:pathLst>
                <a:path extrusionOk="0" h="12309" w="13038">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76"/>
            <p:cNvSpPr/>
            <p:nvPr/>
          </p:nvSpPr>
          <p:spPr>
            <a:xfrm>
              <a:off x="6613781" y="3136292"/>
              <a:ext cx="341628" cy="100146"/>
            </a:xfrm>
            <a:custGeom>
              <a:rect b="b" l="l" r="r" t="t"/>
              <a:pathLst>
                <a:path extrusionOk="0" h="3822" w="13038">
                  <a:moveTo>
                    <a:pt x="0" y="1"/>
                  </a:moveTo>
                  <a:lnTo>
                    <a:pt x="0" y="3821"/>
                  </a:lnTo>
                  <a:lnTo>
                    <a:pt x="13038" y="3821"/>
                  </a:lnTo>
                  <a:lnTo>
                    <a:pt x="13038"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76"/>
            <p:cNvSpPr/>
            <p:nvPr/>
          </p:nvSpPr>
          <p:spPr>
            <a:xfrm>
              <a:off x="6613781" y="3136423"/>
              <a:ext cx="271458" cy="28823"/>
            </a:xfrm>
            <a:custGeom>
              <a:rect b="b" l="l" r="r" t="t"/>
              <a:pathLst>
                <a:path extrusionOk="0" h="1100" w="10360">
                  <a:moveTo>
                    <a:pt x="0" y="0"/>
                  </a:moveTo>
                  <a:lnTo>
                    <a:pt x="0" y="1100"/>
                  </a:lnTo>
                  <a:lnTo>
                    <a:pt x="8746" y="1100"/>
                  </a:lnTo>
                  <a:cubicBezTo>
                    <a:pt x="9457" y="1100"/>
                    <a:pt x="10100" y="663"/>
                    <a:pt x="10359"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76"/>
            <p:cNvSpPr/>
            <p:nvPr/>
          </p:nvSpPr>
          <p:spPr>
            <a:xfrm>
              <a:off x="6613781" y="2913911"/>
              <a:ext cx="147441" cy="322527"/>
            </a:xfrm>
            <a:custGeom>
              <a:rect b="b" l="l" r="r" t="t"/>
              <a:pathLst>
                <a:path extrusionOk="0" h="12309" w="5627">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76"/>
            <p:cNvSpPr/>
            <p:nvPr/>
          </p:nvSpPr>
          <p:spPr>
            <a:xfrm>
              <a:off x="6613912" y="2913911"/>
              <a:ext cx="53348" cy="322527"/>
            </a:xfrm>
            <a:custGeom>
              <a:rect b="b" l="l" r="r" t="t"/>
              <a:pathLst>
                <a:path extrusionOk="0" h="12309" w="2036">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76"/>
            <p:cNvSpPr/>
            <p:nvPr/>
          </p:nvSpPr>
          <p:spPr>
            <a:xfrm>
              <a:off x="6623581" y="2913911"/>
              <a:ext cx="137642" cy="322527"/>
            </a:xfrm>
            <a:custGeom>
              <a:rect b="b" l="l" r="r" t="t"/>
              <a:pathLst>
                <a:path extrusionOk="0" h="12309" w="5253">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76"/>
            <p:cNvSpPr/>
            <p:nvPr/>
          </p:nvSpPr>
          <p:spPr>
            <a:xfrm>
              <a:off x="6608252" y="3072148"/>
              <a:ext cx="45540" cy="21276"/>
            </a:xfrm>
            <a:custGeom>
              <a:rect b="b" l="l" r="r" t="t"/>
              <a:pathLst>
                <a:path extrusionOk="0" h="812" w="1738">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76"/>
            <p:cNvSpPr/>
            <p:nvPr/>
          </p:nvSpPr>
          <p:spPr>
            <a:xfrm>
              <a:off x="6807994" y="2913911"/>
              <a:ext cx="147415" cy="322527"/>
            </a:xfrm>
            <a:custGeom>
              <a:rect b="b" l="l" r="r" t="t"/>
              <a:pathLst>
                <a:path extrusionOk="0" h="12309" w="5626">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76"/>
            <p:cNvSpPr/>
            <p:nvPr/>
          </p:nvSpPr>
          <p:spPr>
            <a:xfrm>
              <a:off x="6901930" y="2913911"/>
              <a:ext cx="53479" cy="322527"/>
            </a:xfrm>
            <a:custGeom>
              <a:rect b="b" l="l" r="r" t="t"/>
              <a:pathLst>
                <a:path extrusionOk="0" h="12309" w="2041">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76"/>
            <p:cNvSpPr/>
            <p:nvPr/>
          </p:nvSpPr>
          <p:spPr>
            <a:xfrm>
              <a:off x="6808099" y="2913911"/>
              <a:ext cx="137642" cy="322527"/>
            </a:xfrm>
            <a:custGeom>
              <a:rect b="b" l="l" r="r" t="t"/>
              <a:pathLst>
                <a:path extrusionOk="0" h="12309" w="5253">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76"/>
            <p:cNvSpPr/>
            <p:nvPr/>
          </p:nvSpPr>
          <p:spPr>
            <a:xfrm>
              <a:off x="6915398" y="3072148"/>
              <a:ext cx="45566" cy="21276"/>
            </a:xfrm>
            <a:custGeom>
              <a:rect b="b" l="l" r="r" t="t"/>
              <a:pathLst>
                <a:path extrusionOk="0" h="812" w="1739">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76"/>
            <p:cNvSpPr/>
            <p:nvPr/>
          </p:nvSpPr>
          <p:spPr>
            <a:xfrm>
              <a:off x="6915398" y="3077677"/>
              <a:ext cx="45566" cy="15748"/>
            </a:xfrm>
            <a:custGeom>
              <a:rect b="b" l="l" r="r" t="t"/>
              <a:pathLst>
                <a:path extrusionOk="0" h="601" w="1739">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76"/>
            <p:cNvSpPr/>
            <p:nvPr/>
          </p:nvSpPr>
          <p:spPr>
            <a:xfrm>
              <a:off x="6884086" y="3093267"/>
              <a:ext cx="56990" cy="143170"/>
            </a:xfrm>
            <a:custGeom>
              <a:rect b="b" l="l" r="r" t="t"/>
              <a:pathLst>
                <a:path extrusionOk="0" h="5464" w="2175">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76"/>
            <p:cNvSpPr/>
            <p:nvPr/>
          </p:nvSpPr>
          <p:spPr>
            <a:xfrm>
              <a:off x="6608252" y="3077677"/>
              <a:ext cx="45540" cy="15748"/>
            </a:xfrm>
            <a:custGeom>
              <a:rect b="b" l="l" r="r" t="t"/>
              <a:pathLst>
                <a:path extrusionOk="0" h="601" w="1738">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76"/>
            <p:cNvSpPr/>
            <p:nvPr/>
          </p:nvSpPr>
          <p:spPr>
            <a:xfrm>
              <a:off x="6628245" y="3093267"/>
              <a:ext cx="56990" cy="143170"/>
            </a:xfrm>
            <a:custGeom>
              <a:rect b="b" l="l" r="r" t="t"/>
              <a:pathLst>
                <a:path extrusionOk="0" h="5464" w="2175">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76"/>
            <p:cNvSpPr/>
            <p:nvPr/>
          </p:nvSpPr>
          <p:spPr>
            <a:xfrm>
              <a:off x="6613781" y="2913911"/>
              <a:ext cx="341628" cy="52746"/>
            </a:xfrm>
            <a:custGeom>
              <a:rect b="b" l="l" r="r" t="t"/>
              <a:pathLst>
                <a:path extrusionOk="0" h="2013" w="13038">
                  <a:moveTo>
                    <a:pt x="0" y="1"/>
                  </a:moveTo>
                  <a:cubicBezTo>
                    <a:pt x="0" y="913"/>
                    <a:pt x="2919" y="2012"/>
                    <a:pt x="6519" y="2012"/>
                  </a:cubicBezTo>
                  <a:cubicBezTo>
                    <a:pt x="10119" y="2012"/>
                    <a:pt x="13038" y="913"/>
                    <a:pt x="13038"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76"/>
            <p:cNvSpPr/>
            <p:nvPr/>
          </p:nvSpPr>
          <p:spPr>
            <a:xfrm>
              <a:off x="6723072" y="3184845"/>
              <a:ext cx="61419" cy="51593"/>
            </a:xfrm>
            <a:custGeom>
              <a:rect b="b" l="l" r="r" t="t"/>
              <a:pathLst>
                <a:path extrusionOk="0" h="1969" w="2344">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76"/>
            <p:cNvSpPr/>
            <p:nvPr/>
          </p:nvSpPr>
          <p:spPr>
            <a:xfrm>
              <a:off x="6661836" y="3184845"/>
              <a:ext cx="61261" cy="51593"/>
            </a:xfrm>
            <a:custGeom>
              <a:rect b="b" l="l" r="r" t="t"/>
              <a:pathLst>
                <a:path extrusionOk="0" h="1969" w="2338">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76"/>
            <p:cNvSpPr/>
            <p:nvPr/>
          </p:nvSpPr>
          <p:spPr>
            <a:xfrm>
              <a:off x="6677165" y="3184845"/>
              <a:ext cx="46064" cy="51462"/>
            </a:xfrm>
            <a:custGeom>
              <a:rect b="b" l="l" r="r" t="t"/>
              <a:pathLst>
                <a:path extrusionOk="0" h="1964" w="1758">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76"/>
            <p:cNvSpPr/>
            <p:nvPr/>
          </p:nvSpPr>
          <p:spPr>
            <a:xfrm>
              <a:off x="6738688" y="3184845"/>
              <a:ext cx="45933" cy="51462"/>
            </a:xfrm>
            <a:custGeom>
              <a:rect b="b" l="l" r="r" t="t"/>
              <a:pathLst>
                <a:path extrusionOk="0" h="1964" w="1753">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76"/>
            <p:cNvSpPr/>
            <p:nvPr/>
          </p:nvSpPr>
          <p:spPr>
            <a:xfrm>
              <a:off x="6784464" y="3184845"/>
              <a:ext cx="61392" cy="51593"/>
            </a:xfrm>
            <a:custGeom>
              <a:rect b="b" l="l" r="r" t="t"/>
              <a:pathLst>
                <a:path extrusionOk="0" h="1969" w="2343">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76"/>
            <p:cNvSpPr/>
            <p:nvPr/>
          </p:nvSpPr>
          <p:spPr>
            <a:xfrm>
              <a:off x="6845830" y="3184845"/>
              <a:ext cx="61288" cy="51593"/>
            </a:xfrm>
            <a:custGeom>
              <a:rect b="b" l="l" r="r" t="t"/>
              <a:pathLst>
                <a:path extrusionOk="0" h="1969" w="2339">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76"/>
            <p:cNvSpPr/>
            <p:nvPr/>
          </p:nvSpPr>
          <p:spPr>
            <a:xfrm>
              <a:off x="6799792" y="3184845"/>
              <a:ext cx="46064" cy="51462"/>
            </a:xfrm>
            <a:custGeom>
              <a:rect b="b" l="l" r="r" t="t"/>
              <a:pathLst>
                <a:path extrusionOk="0" h="1964" w="1758">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76"/>
            <p:cNvSpPr/>
            <p:nvPr/>
          </p:nvSpPr>
          <p:spPr>
            <a:xfrm>
              <a:off x="6861185" y="3184845"/>
              <a:ext cx="45933" cy="51462"/>
            </a:xfrm>
            <a:custGeom>
              <a:rect b="b" l="l" r="r" t="t"/>
              <a:pathLst>
                <a:path extrusionOk="0" h="1964" w="1753">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76"/>
            <p:cNvSpPr/>
            <p:nvPr/>
          </p:nvSpPr>
          <p:spPr>
            <a:xfrm>
              <a:off x="6602959" y="2908513"/>
              <a:ext cx="363402" cy="333322"/>
            </a:xfrm>
            <a:custGeom>
              <a:rect b="b" l="l" r="r" t="t"/>
              <a:pathLst>
                <a:path extrusionOk="0" h="12721" w="13869">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5" name="Google Shape;16575;p76"/>
          <p:cNvGrpSpPr/>
          <p:nvPr/>
        </p:nvGrpSpPr>
        <p:grpSpPr>
          <a:xfrm>
            <a:off x="5289454" y="2297288"/>
            <a:ext cx="371840" cy="252068"/>
            <a:chOff x="5289454" y="2484138"/>
            <a:chExt cx="371840" cy="252068"/>
          </a:xfrm>
        </p:grpSpPr>
        <p:sp>
          <p:nvSpPr>
            <p:cNvPr id="16576" name="Google Shape;16576;p76"/>
            <p:cNvSpPr/>
            <p:nvPr/>
          </p:nvSpPr>
          <p:spPr>
            <a:xfrm>
              <a:off x="5547418" y="2628409"/>
              <a:ext cx="74861" cy="47820"/>
            </a:xfrm>
            <a:custGeom>
              <a:rect b="b" l="l" r="r" t="t"/>
              <a:pathLst>
                <a:path extrusionOk="0" h="1825" w="2857">
                  <a:moveTo>
                    <a:pt x="1" y="0"/>
                  </a:moveTo>
                  <a:lnTo>
                    <a:pt x="1" y="1824"/>
                  </a:lnTo>
                  <a:lnTo>
                    <a:pt x="2857" y="1824"/>
                  </a:lnTo>
                  <a:lnTo>
                    <a:pt x="2857"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76"/>
            <p:cNvSpPr/>
            <p:nvPr/>
          </p:nvSpPr>
          <p:spPr>
            <a:xfrm>
              <a:off x="5547418" y="2652305"/>
              <a:ext cx="74861" cy="23923"/>
            </a:xfrm>
            <a:custGeom>
              <a:rect b="b" l="l" r="r" t="t"/>
              <a:pathLst>
                <a:path extrusionOk="0" h="913" w="2857">
                  <a:moveTo>
                    <a:pt x="1" y="0"/>
                  </a:moveTo>
                  <a:lnTo>
                    <a:pt x="1" y="912"/>
                  </a:lnTo>
                  <a:lnTo>
                    <a:pt x="2857" y="912"/>
                  </a:lnTo>
                  <a:lnTo>
                    <a:pt x="285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76"/>
            <p:cNvSpPr/>
            <p:nvPr/>
          </p:nvSpPr>
          <p:spPr>
            <a:xfrm>
              <a:off x="5603517" y="2596494"/>
              <a:ext cx="52353" cy="111623"/>
            </a:xfrm>
            <a:custGeom>
              <a:rect b="b" l="l" r="r" t="t"/>
              <a:pathLst>
                <a:path extrusionOk="0" h="4260" w="1998">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76"/>
            <p:cNvSpPr/>
            <p:nvPr/>
          </p:nvSpPr>
          <p:spPr>
            <a:xfrm>
              <a:off x="5329963" y="2573803"/>
              <a:ext cx="240644" cy="157005"/>
            </a:xfrm>
            <a:custGeom>
              <a:rect b="b" l="l" r="r" t="t"/>
              <a:pathLst>
                <a:path extrusionOk="0" h="5992" w="9184">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76"/>
            <p:cNvSpPr/>
            <p:nvPr/>
          </p:nvSpPr>
          <p:spPr>
            <a:xfrm>
              <a:off x="5329832" y="2573803"/>
              <a:ext cx="240880" cy="157005"/>
            </a:xfrm>
            <a:custGeom>
              <a:rect b="b" l="l" r="r" t="t"/>
              <a:pathLst>
                <a:path extrusionOk="0" h="5992" w="9193">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76"/>
            <p:cNvSpPr/>
            <p:nvPr/>
          </p:nvSpPr>
          <p:spPr>
            <a:xfrm>
              <a:off x="5303027" y="2489169"/>
              <a:ext cx="143799" cy="143799"/>
            </a:xfrm>
            <a:custGeom>
              <a:rect b="b" l="l" r="r" t="t"/>
              <a:pathLst>
                <a:path extrusionOk="0" h="5488" w="5488">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76"/>
            <p:cNvSpPr/>
            <p:nvPr/>
          </p:nvSpPr>
          <p:spPr>
            <a:xfrm>
              <a:off x="5324172" y="2510288"/>
              <a:ext cx="130462" cy="123230"/>
            </a:xfrm>
            <a:custGeom>
              <a:rect b="b" l="l" r="r" t="t"/>
              <a:pathLst>
                <a:path extrusionOk="0" h="4703" w="4979">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76"/>
            <p:cNvSpPr/>
            <p:nvPr/>
          </p:nvSpPr>
          <p:spPr>
            <a:xfrm>
              <a:off x="5485423" y="2654323"/>
              <a:ext cx="52588" cy="52588"/>
            </a:xfrm>
            <a:custGeom>
              <a:rect b="b" l="l" r="r" t="t"/>
              <a:pathLst>
                <a:path extrusionOk="0" h="2007" w="2007">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76"/>
            <p:cNvSpPr/>
            <p:nvPr/>
          </p:nvSpPr>
          <p:spPr>
            <a:xfrm>
              <a:off x="5342776" y="2536988"/>
              <a:ext cx="56257" cy="48160"/>
            </a:xfrm>
            <a:custGeom>
              <a:rect b="b" l="l" r="r" t="t"/>
              <a:pathLst>
                <a:path extrusionOk="0" h="1838" w="2147">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76"/>
            <p:cNvSpPr/>
            <p:nvPr/>
          </p:nvSpPr>
          <p:spPr>
            <a:xfrm>
              <a:off x="5465797" y="2505886"/>
              <a:ext cx="110339" cy="110339"/>
            </a:xfrm>
            <a:custGeom>
              <a:rect b="b" l="l" r="r" t="t"/>
              <a:pathLst>
                <a:path extrusionOk="0" h="4211" w="4211">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76"/>
            <p:cNvSpPr/>
            <p:nvPr/>
          </p:nvSpPr>
          <p:spPr>
            <a:xfrm>
              <a:off x="5482016" y="2522131"/>
              <a:ext cx="99517" cy="94119"/>
            </a:xfrm>
            <a:custGeom>
              <a:rect b="b" l="l" r="r" t="t"/>
              <a:pathLst>
                <a:path extrusionOk="0" h="3592" w="3798">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76"/>
            <p:cNvSpPr/>
            <p:nvPr/>
          </p:nvSpPr>
          <p:spPr>
            <a:xfrm>
              <a:off x="5501275" y="2546290"/>
              <a:ext cx="34482" cy="29556"/>
            </a:xfrm>
            <a:custGeom>
              <a:rect b="b" l="l" r="r" t="t"/>
              <a:pathLst>
                <a:path extrusionOk="0" h="1128" w="1316">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76"/>
            <p:cNvSpPr/>
            <p:nvPr/>
          </p:nvSpPr>
          <p:spPr>
            <a:xfrm>
              <a:off x="5511704" y="2654323"/>
              <a:ext cx="26307" cy="52588"/>
            </a:xfrm>
            <a:custGeom>
              <a:rect b="b" l="l" r="r" t="t"/>
              <a:pathLst>
                <a:path extrusionOk="0" h="2007" w="1004">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76"/>
            <p:cNvSpPr/>
            <p:nvPr/>
          </p:nvSpPr>
          <p:spPr>
            <a:xfrm>
              <a:off x="5603648" y="2652305"/>
              <a:ext cx="52353" cy="55811"/>
            </a:xfrm>
            <a:custGeom>
              <a:rect b="b" l="l" r="r" t="t"/>
              <a:pathLst>
                <a:path extrusionOk="0" h="2130" w="1998">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76"/>
            <p:cNvSpPr/>
            <p:nvPr/>
          </p:nvSpPr>
          <p:spPr>
            <a:xfrm>
              <a:off x="5374979" y="2537093"/>
              <a:ext cx="24054" cy="48055"/>
            </a:xfrm>
            <a:custGeom>
              <a:rect b="b" l="l" r="r" t="t"/>
              <a:pathLst>
                <a:path extrusionOk="0" h="1834" w="918">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76"/>
            <p:cNvSpPr/>
            <p:nvPr/>
          </p:nvSpPr>
          <p:spPr>
            <a:xfrm>
              <a:off x="5521006" y="2546395"/>
              <a:ext cx="14752" cy="29452"/>
            </a:xfrm>
            <a:custGeom>
              <a:rect b="b" l="l" r="r" t="t"/>
              <a:pathLst>
                <a:path extrusionOk="0" h="1124" w="563">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76"/>
            <p:cNvSpPr/>
            <p:nvPr/>
          </p:nvSpPr>
          <p:spPr>
            <a:xfrm>
              <a:off x="5395994" y="2516838"/>
              <a:ext cx="25285" cy="21407"/>
            </a:xfrm>
            <a:custGeom>
              <a:rect b="b" l="l" r="r" t="t"/>
              <a:pathLst>
                <a:path extrusionOk="0" h="817" w="965">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76"/>
            <p:cNvSpPr/>
            <p:nvPr/>
          </p:nvSpPr>
          <p:spPr>
            <a:xfrm>
              <a:off x="5328601" y="2583655"/>
              <a:ext cx="26124" cy="21696"/>
            </a:xfrm>
            <a:custGeom>
              <a:rect b="b" l="l" r="r" t="t"/>
              <a:pathLst>
                <a:path extrusionOk="0" h="828" w="997">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76"/>
            <p:cNvSpPr/>
            <p:nvPr/>
          </p:nvSpPr>
          <p:spPr>
            <a:xfrm>
              <a:off x="5395181" y="2583655"/>
              <a:ext cx="26098" cy="21696"/>
            </a:xfrm>
            <a:custGeom>
              <a:rect b="b" l="l" r="r" t="t"/>
              <a:pathLst>
                <a:path extrusionOk="0" h="828" w="996">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76"/>
            <p:cNvSpPr/>
            <p:nvPr/>
          </p:nvSpPr>
          <p:spPr>
            <a:xfrm>
              <a:off x="5328103" y="2516472"/>
              <a:ext cx="26622" cy="22089"/>
            </a:xfrm>
            <a:custGeom>
              <a:rect b="b" l="l" r="r" t="t"/>
              <a:pathLst>
                <a:path extrusionOk="0" h="843" w="1016">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76"/>
            <p:cNvSpPr/>
            <p:nvPr/>
          </p:nvSpPr>
          <p:spPr>
            <a:xfrm>
              <a:off x="5536596" y="2527267"/>
              <a:ext cx="20359" cy="16508"/>
            </a:xfrm>
            <a:custGeom>
              <a:rect b="b" l="l" r="r" t="t"/>
              <a:pathLst>
                <a:path extrusionOk="0" h="630" w="777">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76"/>
            <p:cNvSpPr/>
            <p:nvPr/>
          </p:nvSpPr>
          <p:spPr>
            <a:xfrm>
              <a:off x="5485292" y="2578519"/>
              <a:ext cx="20359" cy="16455"/>
            </a:xfrm>
            <a:custGeom>
              <a:rect b="b" l="l" r="r" t="t"/>
              <a:pathLst>
                <a:path extrusionOk="0" h="628" w="777">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76"/>
            <p:cNvSpPr/>
            <p:nvPr/>
          </p:nvSpPr>
          <p:spPr>
            <a:xfrm>
              <a:off x="5536360" y="2578519"/>
              <a:ext cx="20595" cy="16455"/>
            </a:xfrm>
            <a:custGeom>
              <a:rect b="b" l="l" r="r" t="t"/>
              <a:pathLst>
                <a:path extrusionOk="0" h="628" w="786">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76"/>
            <p:cNvSpPr/>
            <p:nvPr/>
          </p:nvSpPr>
          <p:spPr>
            <a:xfrm>
              <a:off x="5485108" y="2527267"/>
              <a:ext cx="20543" cy="16377"/>
            </a:xfrm>
            <a:custGeom>
              <a:rect b="b" l="l" r="r" t="t"/>
              <a:pathLst>
                <a:path extrusionOk="0" h="625" w="784">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76"/>
            <p:cNvSpPr/>
            <p:nvPr/>
          </p:nvSpPr>
          <p:spPr>
            <a:xfrm>
              <a:off x="5352078" y="2649030"/>
              <a:ext cx="102164" cy="10717"/>
            </a:xfrm>
            <a:custGeom>
              <a:rect b="b" l="l" r="r" t="t"/>
              <a:pathLst>
                <a:path extrusionOk="0" h="409" w="3899">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76"/>
            <p:cNvSpPr/>
            <p:nvPr/>
          </p:nvSpPr>
          <p:spPr>
            <a:xfrm>
              <a:off x="5352078" y="2701592"/>
              <a:ext cx="23949" cy="10717"/>
            </a:xfrm>
            <a:custGeom>
              <a:rect b="b" l="l" r="r" t="t"/>
              <a:pathLst>
                <a:path extrusionOk="0" h="409" w="914">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76"/>
            <p:cNvSpPr/>
            <p:nvPr/>
          </p:nvSpPr>
          <p:spPr>
            <a:xfrm>
              <a:off x="5387425" y="2701592"/>
              <a:ext cx="66188" cy="10717"/>
            </a:xfrm>
            <a:custGeom>
              <a:rect b="b" l="l" r="r" t="t"/>
              <a:pathLst>
                <a:path extrusionOk="0" h="409" w="2526">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76"/>
            <p:cNvSpPr/>
            <p:nvPr/>
          </p:nvSpPr>
          <p:spPr>
            <a:xfrm>
              <a:off x="5352078" y="2675416"/>
              <a:ext cx="102164" cy="10638"/>
            </a:xfrm>
            <a:custGeom>
              <a:rect b="b" l="l" r="r" t="t"/>
              <a:pathLst>
                <a:path extrusionOk="0" h="406" w="3899">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76"/>
            <p:cNvSpPr/>
            <p:nvPr/>
          </p:nvSpPr>
          <p:spPr>
            <a:xfrm>
              <a:off x="5289454" y="2484138"/>
              <a:ext cx="298001" cy="154097"/>
            </a:xfrm>
            <a:custGeom>
              <a:rect b="b" l="l" r="r" t="t"/>
              <a:pathLst>
                <a:path extrusionOk="0" h="5881" w="11373">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76"/>
            <p:cNvSpPr/>
            <p:nvPr/>
          </p:nvSpPr>
          <p:spPr>
            <a:xfrm>
              <a:off x="5335623" y="2531695"/>
              <a:ext cx="68703" cy="58877"/>
            </a:xfrm>
            <a:custGeom>
              <a:rect b="b" l="l" r="r" t="t"/>
              <a:pathLst>
                <a:path extrusionOk="0" h="2247" w="2622">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76"/>
            <p:cNvSpPr/>
            <p:nvPr/>
          </p:nvSpPr>
          <p:spPr>
            <a:xfrm>
              <a:off x="5500882" y="2540971"/>
              <a:ext cx="46955" cy="40168"/>
            </a:xfrm>
            <a:custGeom>
              <a:rect b="b" l="l" r="r" t="t"/>
              <a:pathLst>
                <a:path extrusionOk="0" h="1533" w="1792">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76"/>
            <p:cNvSpPr/>
            <p:nvPr/>
          </p:nvSpPr>
          <p:spPr>
            <a:xfrm>
              <a:off x="5480130" y="2649030"/>
              <a:ext cx="63305" cy="63279"/>
            </a:xfrm>
            <a:custGeom>
              <a:rect b="b" l="l" r="r" t="t"/>
              <a:pathLst>
                <a:path extrusionOk="0" h="2415" w="2416">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76"/>
            <p:cNvSpPr/>
            <p:nvPr/>
          </p:nvSpPr>
          <p:spPr>
            <a:xfrm>
              <a:off x="5324356" y="2591175"/>
              <a:ext cx="336938" cy="145031"/>
            </a:xfrm>
            <a:custGeom>
              <a:rect b="b" l="l" r="r" t="t"/>
              <a:pathLst>
                <a:path extrusionOk="0" h="5535" w="12859">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9" name="Google Shape;16609;p76"/>
          <p:cNvGrpSpPr/>
          <p:nvPr/>
        </p:nvGrpSpPr>
        <p:grpSpPr>
          <a:xfrm>
            <a:off x="6215319" y="1798235"/>
            <a:ext cx="360258" cy="363455"/>
            <a:chOff x="6215319" y="1985085"/>
            <a:chExt cx="360258" cy="363455"/>
          </a:xfrm>
        </p:grpSpPr>
        <p:sp>
          <p:nvSpPr>
            <p:cNvPr id="16610" name="Google Shape;16610;p76"/>
            <p:cNvSpPr/>
            <p:nvPr/>
          </p:nvSpPr>
          <p:spPr>
            <a:xfrm>
              <a:off x="6220848" y="2197482"/>
              <a:ext cx="349437" cy="145686"/>
            </a:xfrm>
            <a:custGeom>
              <a:rect b="b" l="l" r="r" t="t"/>
              <a:pathLst>
                <a:path extrusionOk="0" h="5560" w="13336">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76"/>
            <p:cNvSpPr/>
            <p:nvPr/>
          </p:nvSpPr>
          <p:spPr>
            <a:xfrm>
              <a:off x="6250274" y="2197482"/>
              <a:ext cx="290455" cy="116129"/>
            </a:xfrm>
            <a:custGeom>
              <a:rect b="b" l="l" r="r" t="t"/>
              <a:pathLst>
                <a:path extrusionOk="0" h="4432" w="11085">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76"/>
            <p:cNvSpPr/>
            <p:nvPr/>
          </p:nvSpPr>
          <p:spPr>
            <a:xfrm>
              <a:off x="6395435" y="2197482"/>
              <a:ext cx="145293" cy="115998"/>
            </a:xfrm>
            <a:custGeom>
              <a:rect b="b" l="l" r="r" t="t"/>
              <a:pathLst>
                <a:path extrusionOk="0" h="4427" w="5545">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76"/>
            <p:cNvSpPr/>
            <p:nvPr/>
          </p:nvSpPr>
          <p:spPr>
            <a:xfrm>
              <a:off x="6299194" y="2027035"/>
              <a:ext cx="192615" cy="225446"/>
            </a:xfrm>
            <a:custGeom>
              <a:rect b="b" l="l" r="r" t="t"/>
              <a:pathLst>
                <a:path extrusionOk="0" h="8604" w="7351">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76"/>
            <p:cNvSpPr/>
            <p:nvPr/>
          </p:nvSpPr>
          <p:spPr>
            <a:xfrm>
              <a:off x="6315806" y="2027140"/>
              <a:ext cx="176002" cy="225342"/>
            </a:xfrm>
            <a:custGeom>
              <a:rect b="b" l="l" r="r" t="t"/>
              <a:pathLst>
                <a:path extrusionOk="0" h="8600" w="6717">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76"/>
            <p:cNvSpPr/>
            <p:nvPr/>
          </p:nvSpPr>
          <p:spPr>
            <a:xfrm>
              <a:off x="6299194" y="2027035"/>
              <a:ext cx="192615" cy="61052"/>
            </a:xfrm>
            <a:custGeom>
              <a:rect b="b" l="l" r="r" t="t"/>
              <a:pathLst>
                <a:path extrusionOk="0" h="2330" w="7351">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76"/>
            <p:cNvSpPr/>
            <p:nvPr/>
          </p:nvSpPr>
          <p:spPr>
            <a:xfrm>
              <a:off x="6445875" y="2026930"/>
              <a:ext cx="45802" cy="61288"/>
            </a:xfrm>
            <a:custGeom>
              <a:rect b="b" l="l" r="r" t="t"/>
              <a:pathLst>
                <a:path extrusionOk="0" h="2339" w="1748">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76"/>
            <p:cNvSpPr/>
            <p:nvPr/>
          </p:nvSpPr>
          <p:spPr>
            <a:xfrm>
              <a:off x="6293927" y="1985085"/>
              <a:ext cx="203646" cy="272663"/>
            </a:xfrm>
            <a:custGeom>
              <a:rect b="b" l="l" r="r" t="t"/>
              <a:pathLst>
                <a:path extrusionOk="0" h="10406" w="7772">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76"/>
            <p:cNvSpPr/>
            <p:nvPr/>
          </p:nvSpPr>
          <p:spPr>
            <a:xfrm>
              <a:off x="6215319" y="2196460"/>
              <a:ext cx="360258" cy="152079"/>
            </a:xfrm>
            <a:custGeom>
              <a:rect b="b" l="l" r="r" t="t"/>
              <a:pathLst>
                <a:path extrusionOk="0" h="5804" w="13749">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9" name="Google Shape;16619;p76"/>
          <p:cNvGrpSpPr/>
          <p:nvPr/>
        </p:nvGrpSpPr>
        <p:grpSpPr>
          <a:xfrm>
            <a:off x="5354856" y="1315847"/>
            <a:ext cx="251334" cy="363402"/>
            <a:chOff x="5354856" y="1502697"/>
            <a:chExt cx="251334" cy="363402"/>
          </a:xfrm>
        </p:grpSpPr>
        <p:sp>
          <p:nvSpPr>
            <p:cNvPr id="16620" name="Google Shape;16620;p76"/>
            <p:cNvSpPr/>
            <p:nvPr/>
          </p:nvSpPr>
          <p:spPr>
            <a:xfrm>
              <a:off x="5466793" y="1780024"/>
              <a:ext cx="27827" cy="69096"/>
            </a:xfrm>
            <a:custGeom>
              <a:rect b="b" l="l" r="r" t="t"/>
              <a:pathLst>
                <a:path extrusionOk="0" h="2637" w="1062">
                  <a:moveTo>
                    <a:pt x="1" y="1"/>
                  </a:moveTo>
                  <a:lnTo>
                    <a:pt x="1" y="2636"/>
                  </a:lnTo>
                  <a:lnTo>
                    <a:pt x="1062" y="2636"/>
                  </a:lnTo>
                  <a:lnTo>
                    <a:pt x="1062"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76"/>
            <p:cNvSpPr/>
            <p:nvPr/>
          </p:nvSpPr>
          <p:spPr>
            <a:xfrm>
              <a:off x="5480759" y="1780024"/>
              <a:ext cx="13861" cy="69096"/>
            </a:xfrm>
            <a:custGeom>
              <a:rect b="b" l="l" r="r" t="t"/>
              <a:pathLst>
                <a:path extrusionOk="0" h="2637" w="529">
                  <a:moveTo>
                    <a:pt x="1" y="1"/>
                  </a:moveTo>
                  <a:lnTo>
                    <a:pt x="1" y="2636"/>
                  </a:lnTo>
                  <a:lnTo>
                    <a:pt x="529" y="2636"/>
                  </a:lnTo>
                  <a:lnTo>
                    <a:pt x="52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76"/>
            <p:cNvSpPr/>
            <p:nvPr/>
          </p:nvSpPr>
          <p:spPr>
            <a:xfrm>
              <a:off x="5399269" y="1507964"/>
              <a:ext cx="162901" cy="244286"/>
            </a:xfrm>
            <a:custGeom>
              <a:rect b="b" l="l" r="r" t="t"/>
              <a:pathLst>
                <a:path extrusionOk="0" h="9323" w="6217">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76"/>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76"/>
            <p:cNvSpPr/>
            <p:nvPr/>
          </p:nvSpPr>
          <p:spPr>
            <a:xfrm>
              <a:off x="5465928" y="1615263"/>
              <a:ext cx="29583" cy="29583"/>
            </a:xfrm>
            <a:custGeom>
              <a:rect b="b" l="l" r="r" t="t"/>
              <a:pathLst>
                <a:path extrusionOk="0" h="1129" w="1129">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76"/>
            <p:cNvSpPr/>
            <p:nvPr/>
          </p:nvSpPr>
          <p:spPr>
            <a:xfrm>
              <a:off x="5376997" y="1836386"/>
              <a:ext cx="207550" cy="24421"/>
            </a:xfrm>
            <a:custGeom>
              <a:rect b="b" l="l" r="r" t="t"/>
              <a:pathLst>
                <a:path extrusionOk="0" h="932" w="7921">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76"/>
            <p:cNvSpPr/>
            <p:nvPr/>
          </p:nvSpPr>
          <p:spPr>
            <a:xfrm>
              <a:off x="5360515" y="1640915"/>
              <a:ext cx="240382" cy="152106"/>
            </a:xfrm>
            <a:custGeom>
              <a:rect b="b" l="l" r="r" t="t"/>
              <a:pathLst>
                <a:path extrusionOk="0" h="5805" w="9174">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76"/>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76"/>
            <p:cNvSpPr/>
            <p:nvPr/>
          </p:nvSpPr>
          <p:spPr>
            <a:xfrm>
              <a:off x="5480759" y="1641046"/>
              <a:ext cx="120138" cy="152079"/>
            </a:xfrm>
            <a:custGeom>
              <a:rect b="b" l="l" r="r" t="t"/>
              <a:pathLst>
                <a:path extrusionOk="0" h="5804" w="4585">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76"/>
            <p:cNvSpPr/>
            <p:nvPr/>
          </p:nvSpPr>
          <p:spPr>
            <a:xfrm>
              <a:off x="5480759" y="1836386"/>
              <a:ext cx="103788" cy="24421"/>
            </a:xfrm>
            <a:custGeom>
              <a:rect b="b" l="l" r="r" t="t"/>
              <a:pathLst>
                <a:path extrusionOk="0" h="932" w="3961">
                  <a:moveTo>
                    <a:pt x="1" y="0"/>
                  </a:moveTo>
                  <a:lnTo>
                    <a:pt x="1" y="931"/>
                  </a:lnTo>
                  <a:lnTo>
                    <a:pt x="3961" y="931"/>
                  </a:lnTo>
                  <a:cubicBezTo>
                    <a:pt x="3961" y="418"/>
                    <a:pt x="3543" y="0"/>
                    <a:pt x="3030"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76"/>
            <p:cNvSpPr/>
            <p:nvPr/>
          </p:nvSpPr>
          <p:spPr>
            <a:xfrm>
              <a:off x="5441140" y="1570090"/>
              <a:ext cx="29976" cy="10612"/>
            </a:xfrm>
            <a:custGeom>
              <a:rect b="b" l="l" r="r" t="t"/>
              <a:pathLst>
                <a:path extrusionOk="0" h="405" w="1144">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76"/>
            <p:cNvSpPr/>
            <p:nvPr/>
          </p:nvSpPr>
          <p:spPr>
            <a:xfrm>
              <a:off x="5453980" y="1610022"/>
              <a:ext cx="46798" cy="40116"/>
            </a:xfrm>
            <a:custGeom>
              <a:rect b="b" l="l" r="r" t="t"/>
              <a:pathLst>
                <a:path extrusionOk="0" h="1531" w="1786">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76"/>
            <p:cNvSpPr/>
            <p:nvPr/>
          </p:nvSpPr>
          <p:spPr>
            <a:xfrm>
              <a:off x="5354856" y="1502697"/>
              <a:ext cx="251334" cy="363402"/>
            </a:xfrm>
            <a:custGeom>
              <a:rect b="b" l="l" r="r" t="t"/>
              <a:pathLst>
                <a:path extrusionOk="0" h="13869" w="9592">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3" name="Google Shape;16633;p76"/>
          <p:cNvGrpSpPr/>
          <p:nvPr/>
        </p:nvGrpSpPr>
        <p:grpSpPr>
          <a:xfrm>
            <a:off x="7967402" y="2288693"/>
            <a:ext cx="374093" cy="267082"/>
            <a:chOff x="7967402" y="2475543"/>
            <a:chExt cx="374093" cy="267082"/>
          </a:xfrm>
        </p:grpSpPr>
        <p:sp>
          <p:nvSpPr>
            <p:cNvPr id="16634" name="Google Shape;16634;p76"/>
            <p:cNvSpPr/>
            <p:nvPr/>
          </p:nvSpPr>
          <p:spPr>
            <a:xfrm>
              <a:off x="8135439" y="2480836"/>
              <a:ext cx="200266" cy="229481"/>
            </a:xfrm>
            <a:custGeom>
              <a:rect b="b" l="l" r="r" t="t"/>
              <a:pathLst>
                <a:path extrusionOk="0" h="8758" w="7643">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76"/>
            <p:cNvSpPr/>
            <p:nvPr/>
          </p:nvSpPr>
          <p:spPr>
            <a:xfrm>
              <a:off x="8152549" y="2506777"/>
              <a:ext cx="183155" cy="203489"/>
            </a:xfrm>
            <a:custGeom>
              <a:rect b="b" l="l" r="r" t="t"/>
              <a:pathLst>
                <a:path extrusionOk="0" h="7766" w="699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76"/>
            <p:cNvSpPr/>
            <p:nvPr/>
          </p:nvSpPr>
          <p:spPr>
            <a:xfrm>
              <a:off x="8169161" y="2628671"/>
              <a:ext cx="74730" cy="47793"/>
            </a:xfrm>
            <a:custGeom>
              <a:rect b="b" l="l" r="r" t="t"/>
              <a:pathLst>
                <a:path extrusionOk="0" h="1824" w="2852">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76"/>
            <p:cNvSpPr/>
            <p:nvPr/>
          </p:nvSpPr>
          <p:spPr>
            <a:xfrm>
              <a:off x="7973324" y="2508165"/>
              <a:ext cx="198746" cy="228984"/>
            </a:xfrm>
            <a:custGeom>
              <a:rect b="b" l="l" r="r" t="t"/>
              <a:pathLst>
                <a:path extrusionOk="0" h="8739" w="7585">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76"/>
            <p:cNvSpPr/>
            <p:nvPr/>
          </p:nvSpPr>
          <p:spPr>
            <a:xfrm>
              <a:off x="8073077" y="2508165"/>
              <a:ext cx="98993" cy="229115"/>
            </a:xfrm>
            <a:custGeom>
              <a:rect b="b" l="l" r="r" t="t"/>
              <a:pathLst>
                <a:path extrusionOk="0" h="8744" w="3778">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76"/>
            <p:cNvSpPr/>
            <p:nvPr/>
          </p:nvSpPr>
          <p:spPr>
            <a:xfrm>
              <a:off x="8057224" y="2650419"/>
              <a:ext cx="74861" cy="46562"/>
            </a:xfrm>
            <a:custGeom>
              <a:rect b="b" l="l" r="r" t="t"/>
              <a:pathLst>
                <a:path extrusionOk="0" h="1777" w="2857">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76"/>
            <p:cNvSpPr/>
            <p:nvPr/>
          </p:nvSpPr>
          <p:spPr>
            <a:xfrm>
              <a:off x="8205137" y="2569820"/>
              <a:ext cx="37836" cy="51147"/>
            </a:xfrm>
            <a:custGeom>
              <a:rect b="b" l="l" r="r" t="t"/>
              <a:pathLst>
                <a:path extrusionOk="0" h="1952" w="1444">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76"/>
            <p:cNvSpPr/>
            <p:nvPr/>
          </p:nvSpPr>
          <p:spPr>
            <a:xfrm>
              <a:off x="8169974" y="2535992"/>
              <a:ext cx="54920" cy="21591"/>
            </a:xfrm>
            <a:custGeom>
              <a:rect b="b" l="l" r="r" t="t"/>
              <a:pathLst>
                <a:path extrusionOk="0" h="824" w="2096">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76"/>
            <p:cNvSpPr/>
            <p:nvPr/>
          </p:nvSpPr>
          <p:spPr>
            <a:xfrm>
              <a:off x="8254319" y="2558369"/>
              <a:ext cx="50309" cy="32019"/>
            </a:xfrm>
            <a:custGeom>
              <a:rect b="b" l="l" r="r" t="t"/>
              <a:pathLst>
                <a:path extrusionOk="0" h="1222" w="192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76"/>
            <p:cNvSpPr/>
            <p:nvPr/>
          </p:nvSpPr>
          <p:spPr>
            <a:xfrm>
              <a:off x="8067417" y="2595105"/>
              <a:ext cx="35714" cy="50440"/>
            </a:xfrm>
            <a:custGeom>
              <a:rect b="b" l="l" r="r" t="t"/>
              <a:pathLst>
                <a:path extrusionOk="0" h="1925" w="1363">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76"/>
            <p:cNvSpPr/>
            <p:nvPr/>
          </p:nvSpPr>
          <p:spPr>
            <a:xfrm>
              <a:off x="8001361" y="2590284"/>
              <a:ext cx="52981" cy="23766"/>
            </a:xfrm>
            <a:custGeom>
              <a:rect b="b" l="l" r="r" t="t"/>
              <a:pathLst>
                <a:path extrusionOk="0" h="907" w="2022">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76"/>
            <p:cNvSpPr/>
            <p:nvPr/>
          </p:nvSpPr>
          <p:spPr>
            <a:xfrm>
              <a:off x="8086388" y="2565365"/>
              <a:ext cx="52353" cy="30395"/>
            </a:xfrm>
            <a:custGeom>
              <a:rect b="b" l="l" r="r" t="t"/>
              <a:pathLst>
                <a:path extrusionOk="0" h="1160" w="1998">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76"/>
            <p:cNvSpPr/>
            <p:nvPr/>
          </p:nvSpPr>
          <p:spPr>
            <a:xfrm>
              <a:off x="7967402" y="2503003"/>
              <a:ext cx="281520" cy="239622"/>
            </a:xfrm>
            <a:custGeom>
              <a:rect b="b" l="l" r="r" t="t"/>
              <a:pathLst>
                <a:path extrusionOk="0" h="9145" w="10744">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76"/>
            <p:cNvSpPr/>
            <p:nvPr/>
          </p:nvSpPr>
          <p:spPr>
            <a:xfrm>
              <a:off x="8051093" y="2645073"/>
              <a:ext cx="86652" cy="56676"/>
            </a:xfrm>
            <a:custGeom>
              <a:rect b="b" l="l" r="r" t="t"/>
              <a:pathLst>
                <a:path extrusionOk="0" h="2163" w="3307">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76"/>
            <p:cNvSpPr/>
            <p:nvPr/>
          </p:nvSpPr>
          <p:spPr>
            <a:xfrm>
              <a:off x="8154069" y="2475543"/>
              <a:ext cx="187426" cy="240041"/>
            </a:xfrm>
            <a:custGeom>
              <a:rect b="b" l="l" r="r" t="t"/>
              <a:pathLst>
                <a:path extrusionOk="0" h="9161" w="7153">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9" name="Google Shape;16649;p76"/>
          <p:cNvGrpSpPr/>
          <p:nvPr/>
        </p:nvGrpSpPr>
        <p:grpSpPr>
          <a:xfrm>
            <a:off x="7526624" y="2273836"/>
            <a:ext cx="363979" cy="298604"/>
            <a:chOff x="7526624" y="2460686"/>
            <a:chExt cx="363979" cy="298604"/>
          </a:xfrm>
        </p:grpSpPr>
        <p:sp>
          <p:nvSpPr>
            <p:cNvPr id="16650" name="Google Shape;16650;p76"/>
            <p:cNvSpPr/>
            <p:nvPr/>
          </p:nvSpPr>
          <p:spPr>
            <a:xfrm>
              <a:off x="7681507" y="2466032"/>
              <a:ext cx="54239" cy="259745"/>
            </a:xfrm>
            <a:custGeom>
              <a:rect b="b" l="l" r="r" t="t"/>
              <a:pathLst>
                <a:path extrusionOk="0" h="9913" w="207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76"/>
            <p:cNvSpPr/>
            <p:nvPr/>
          </p:nvSpPr>
          <p:spPr>
            <a:xfrm>
              <a:off x="7708548" y="2466032"/>
              <a:ext cx="27198" cy="259745"/>
            </a:xfrm>
            <a:custGeom>
              <a:rect b="b" l="l" r="r" t="t"/>
              <a:pathLst>
                <a:path extrusionOk="0" h="9913" w="1038">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76"/>
            <p:cNvSpPr/>
            <p:nvPr/>
          </p:nvSpPr>
          <p:spPr>
            <a:xfrm>
              <a:off x="7567054" y="2557609"/>
              <a:ext cx="144926" cy="168168"/>
            </a:xfrm>
            <a:custGeom>
              <a:rect b="b" l="l" r="r" t="t"/>
              <a:pathLst>
                <a:path extrusionOk="0" h="6418" w="5531">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76"/>
            <p:cNvSpPr/>
            <p:nvPr/>
          </p:nvSpPr>
          <p:spPr>
            <a:xfrm>
              <a:off x="7567054" y="2559234"/>
              <a:ext cx="144795" cy="166543"/>
            </a:xfrm>
            <a:custGeom>
              <a:rect b="b" l="l" r="r" t="t"/>
              <a:pathLst>
                <a:path extrusionOk="0" h="6356" w="5526">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76"/>
            <p:cNvSpPr/>
            <p:nvPr/>
          </p:nvSpPr>
          <p:spPr>
            <a:xfrm>
              <a:off x="7705298" y="2557609"/>
              <a:ext cx="144900" cy="168168"/>
            </a:xfrm>
            <a:custGeom>
              <a:rect b="b" l="l" r="r" t="t"/>
              <a:pathLst>
                <a:path extrusionOk="0" h="6418" w="553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76"/>
            <p:cNvSpPr/>
            <p:nvPr/>
          </p:nvSpPr>
          <p:spPr>
            <a:xfrm>
              <a:off x="7705298" y="2559234"/>
              <a:ext cx="144900" cy="166543"/>
            </a:xfrm>
            <a:custGeom>
              <a:rect b="b" l="l" r="r" t="t"/>
              <a:pathLst>
                <a:path extrusionOk="0" h="6356" w="553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76"/>
            <p:cNvSpPr/>
            <p:nvPr/>
          </p:nvSpPr>
          <p:spPr>
            <a:xfrm>
              <a:off x="7532336" y="2594188"/>
              <a:ext cx="176238" cy="145424"/>
            </a:xfrm>
            <a:custGeom>
              <a:rect b="b" l="l" r="r" t="t"/>
              <a:pathLst>
                <a:path extrusionOk="0" h="5550" w="6726">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76"/>
            <p:cNvSpPr/>
            <p:nvPr/>
          </p:nvSpPr>
          <p:spPr>
            <a:xfrm>
              <a:off x="7532205" y="2594188"/>
              <a:ext cx="176369" cy="135991"/>
            </a:xfrm>
            <a:custGeom>
              <a:rect b="b" l="l" r="r" t="t"/>
              <a:pathLst>
                <a:path extrusionOk="0" h="5190" w="6731">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76"/>
            <p:cNvSpPr/>
            <p:nvPr/>
          </p:nvSpPr>
          <p:spPr>
            <a:xfrm>
              <a:off x="7708548" y="2594188"/>
              <a:ext cx="176369" cy="145502"/>
            </a:xfrm>
            <a:custGeom>
              <a:rect b="b" l="l" r="r" t="t"/>
              <a:pathLst>
                <a:path extrusionOk="0" h="5553" w="6731">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76"/>
            <p:cNvSpPr/>
            <p:nvPr/>
          </p:nvSpPr>
          <p:spPr>
            <a:xfrm>
              <a:off x="7781260" y="2594188"/>
              <a:ext cx="103788" cy="145555"/>
            </a:xfrm>
            <a:custGeom>
              <a:rect b="b" l="l" r="r" t="t"/>
              <a:pathLst>
                <a:path extrusionOk="0" h="5555" w="3961">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76"/>
            <p:cNvSpPr/>
            <p:nvPr/>
          </p:nvSpPr>
          <p:spPr>
            <a:xfrm>
              <a:off x="7687559" y="2694334"/>
              <a:ext cx="42291" cy="59925"/>
            </a:xfrm>
            <a:custGeom>
              <a:rect b="b" l="l" r="r" t="t"/>
              <a:pathLst>
                <a:path extrusionOk="0" h="2287" w="1614">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76"/>
            <p:cNvSpPr/>
            <p:nvPr/>
          </p:nvSpPr>
          <p:spPr>
            <a:xfrm>
              <a:off x="7708548" y="2694439"/>
              <a:ext cx="21172" cy="59768"/>
            </a:xfrm>
            <a:custGeom>
              <a:rect b="b" l="l" r="r" t="t"/>
              <a:pathLst>
                <a:path extrusionOk="0" h="2281" w="808">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76"/>
            <p:cNvSpPr/>
            <p:nvPr/>
          </p:nvSpPr>
          <p:spPr>
            <a:xfrm>
              <a:off x="7593964" y="2666900"/>
              <a:ext cx="72869" cy="40483"/>
            </a:xfrm>
            <a:custGeom>
              <a:rect b="b" l="l" r="r" t="t"/>
              <a:pathLst>
                <a:path extrusionOk="0" h="1545" w="2781">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76"/>
            <p:cNvSpPr/>
            <p:nvPr/>
          </p:nvSpPr>
          <p:spPr>
            <a:xfrm>
              <a:off x="7750314" y="2666900"/>
              <a:ext cx="72974" cy="40483"/>
            </a:xfrm>
            <a:custGeom>
              <a:rect b="b" l="l" r="r" t="t"/>
              <a:pathLst>
                <a:path extrusionOk="0" h="1545" w="2785">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76"/>
            <p:cNvSpPr/>
            <p:nvPr/>
          </p:nvSpPr>
          <p:spPr>
            <a:xfrm>
              <a:off x="7703281" y="2574851"/>
              <a:ext cx="10717" cy="68493"/>
            </a:xfrm>
            <a:custGeom>
              <a:rect b="b" l="l" r="r" t="t"/>
              <a:pathLst>
                <a:path extrusionOk="0" h="2614" w="409">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76"/>
            <p:cNvSpPr/>
            <p:nvPr/>
          </p:nvSpPr>
          <p:spPr>
            <a:xfrm>
              <a:off x="7526624" y="2552421"/>
              <a:ext cx="363979" cy="206869"/>
            </a:xfrm>
            <a:custGeom>
              <a:rect b="b" l="l" r="r" t="t"/>
              <a:pathLst>
                <a:path extrusionOk="0" h="7895" w="13891">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76"/>
            <p:cNvSpPr/>
            <p:nvPr/>
          </p:nvSpPr>
          <p:spPr>
            <a:xfrm>
              <a:off x="7587937" y="2661529"/>
              <a:ext cx="91054" cy="52091"/>
            </a:xfrm>
            <a:custGeom>
              <a:rect b="b" l="l" r="r" t="t"/>
              <a:pathLst>
                <a:path extrusionOk="0" h="1988" w="3475">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76"/>
            <p:cNvSpPr/>
            <p:nvPr/>
          </p:nvSpPr>
          <p:spPr>
            <a:xfrm>
              <a:off x="7738287" y="2661581"/>
              <a:ext cx="91054" cy="52195"/>
            </a:xfrm>
            <a:custGeom>
              <a:rect b="b" l="l" r="r" t="t"/>
              <a:pathLst>
                <a:path extrusionOk="0" h="1992" w="3475">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76"/>
            <p:cNvSpPr/>
            <p:nvPr/>
          </p:nvSpPr>
          <p:spPr>
            <a:xfrm>
              <a:off x="7676109" y="2460686"/>
              <a:ext cx="64930" cy="125484"/>
            </a:xfrm>
            <a:custGeom>
              <a:rect b="b" l="l" r="r" t="t"/>
              <a:pathLst>
                <a:path extrusionOk="0" h="4789" w="2478">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9" name="Google Shape;16669;p76"/>
          <p:cNvGrpSpPr/>
          <p:nvPr/>
        </p:nvGrpSpPr>
        <p:grpSpPr>
          <a:xfrm>
            <a:off x="7108353" y="1798235"/>
            <a:ext cx="346161" cy="363481"/>
            <a:chOff x="7108353" y="1985085"/>
            <a:chExt cx="346161" cy="363481"/>
          </a:xfrm>
        </p:grpSpPr>
        <p:sp>
          <p:nvSpPr>
            <p:cNvPr id="16670" name="Google Shape;16670;p76"/>
            <p:cNvSpPr/>
            <p:nvPr/>
          </p:nvSpPr>
          <p:spPr>
            <a:xfrm>
              <a:off x="7138014" y="2121390"/>
              <a:ext cx="217245" cy="221909"/>
            </a:xfrm>
            <a:custGeom>
              <a:rect b="b" l="l" r="r" t="t"/>
              <a:pathLst>
                <a:path extrusionOk="0" h="8469" w="8291">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76"/>
            <p:cNvSpPr/>
            <p:nvPr/>
          </p:nvSpPr>
          <p:spPr>
            <a:xfrm>
              <a:off x="7138014" y="2121390"/>
              <a:ext cx="217245" cy="221778"/>
            </a:xfrm>
            <a:custGeom>
              <a:rect b="b" l="l" r="r" t="t"/>
              <a:pathLst>
                <a:path extrusionOk="0" h="8464" w="8291">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76"/>
            <p:cNvSpPr/>
            <p:nvPr/>
          </p:nvSpPr>
          <p:spPr>
            <a:xfrm>
              <a:off x="7166837" y="2121390"/>
              <a:ext cx="159757" cy="71847"/>
            </a:xfrm>
            <a:custGeom>
              <a:rect b="b" l="l" r="r" t="t"/>
              <a:pathLst>
                <a:path extrusionOk="0" h="2742" w="6097">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76"/>
            <p:cNvSpPr/>
            <p:nvPr/>
          </p:nvSpPr>
          <p:spPr>
            <a:xfrm>
              <a:off x="7285194" y="2121259"/>
              <a:ext cx="41400" cy="70459"/>
            </a:xfrm>
            <a:custGeom>
              <a:rect b="b" l="l" r="r" t="t"/>
              <a:pathLst>
                <a:path extrusionOk="0" h="2689" w="158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76"/>
            <p:cNvSpPr/>
            <p:nvPr/>
          </p:nvSpPr>
          <p:spPr>
            <a:xfrm>
              <a:off x="7114013" y="2094716"/>
              <a:ext cx="266034" cy="64196"/>
            </a:xfrm>
            <a:custGeom>
              <a:rect b="b" l="l" r="r" t="t"/>
              <a:pathLst>
                <a:path extrusionOk="0" h="2450" w="10153">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76"/>
            <p:cNvSpPr/>
            <p:nvPr/>
          </p:nvSpPr>
          <p:spPr>
            <a:xfrm>
              <a:off x="7152609" y="2115102"/>
              <a:ext cx="188186" cy="23425"/>
            </a:xfrm>
            <a:custGeom>
              <a:rect b="b" l="l" r="r" t="t"/>
              <a:pathLst>
                <a:path extrusionOk="0" h="894" w="7182">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76"/>
            <p:cNvSpPr/>
            <p:nvPr/>
          </p:nvSpPr>
          <p:spPr>
            <a:xfrm>
              <a:off x="7208211" y="1990823"/>
              <a:ext cx="241404" cy="88879"/>
            </a:xfrm>
            <a:custGeom>
              <a:rect b="b" l="l" r="r" t="t"/>
              <a:pathLst>
                <a:path extrusionOk="0" h="3392" w="9213">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76"/>
            <p:cNvSpPr/>
            <p:nvPr/>
          </p:nvSpPr>
          <p:spPr>
            <a:xfrm>
              <a:off x="7209731" y="2002143"/>
              <a:ext cx="239884" cy="77559"/>
            </a:xfrm>
            <a:custGeom>
              <a:rect b="b" l="l" r="r" t="t"/>
              <a:pathLst>
                <a:path extrusionOk="0" h="2960" w="9155">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76"/>
            <p:cNvSpPr/>
            <p:nvPr/>
          </p:nvSpPr>
          <p:spPr>
            <a:xfrm>
              <a:off x="7208211" y="2050460"/>
              <a:ext cx="50833" cy="29242"/>
            </a:xfrm>
            <a:custGeom>
              <a:rect b="b" l="l" r="r" t="t"/>
              <a:pathLst>
                <a:path extrusionOk="0" h="1116" w="194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76"/>
            <p:cNvSpPr/>
            <p:nvPr/>
          </p:nvSpPr>
          <p:spPr>
            <a:xfrm>
              <a:off x="7209731" y="2059893"/>
              <a:ext cx="49313" cy="19390"/>
            </a:xfrm>
            <a:custGeom>
              <a:rect b="b" l="l" r="r" t="t"/>
              <a:pathLst>
                <a:path extrusionOk="0" h="740" w="1882">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76"/>
            <p:cNvSpPr/>
            <p:nvPr/>
          </p:nvSpPr>
          <p:spPr>
            <a:xfrm>
              <a:off x="7132617" y="2254027"/>
              <a:ext cx="228067" cy="94539"/>
            </a:xfrm>
            <a:custGeom>
              <a:rect b="b" l="l" r="r" t="t"/>
              <a:pathLst>
                <a:path extrusionOk="0" h="3608" w="8704">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76"/>
            <p:cNvSpPr/>
            <p:nvPr/>
          </p:nvSpPr>
          <p:spPr>
            <a:xfrm>
              <a:off x="7108353" y="2089449"/>
              <a:ext cx="276463" cy="150848"/>
            </a:xfrm>
            <a:custGeom>
              <a:rect b="b" l="l" r="r" t="t"/>
              <a:pathLst>
                <a:path extrusionOk="0" h="5757" w="10551">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76"/>
            <p:cNvSpPr/>
            <p:nvPr/>
          </p:nvSpPr>
          <p:spPr>
            <a:xfrm>
              <a:off x="7145823" y="2109704"/>
              <a:ext cx="201654" cy="34089"/>
            </a:xfrm>
            <a:custGeom>
              <a:rect b="b" l="l" r="r" t="t"/>
              <a:pathLst>
                <a:path extrusionOk="0" h="1301" w="7696">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76"/>
            <p:cNvSpPr/>
            <p:nvPr/>
          </p:nvSpPr>
          <p:spPr>
            <a:xfrm>
              <a:off x="7202289" y="1985557"/>
              <a:ext cx="252225" cy="99412"/>
            </a:xfrm>
            <a:custGeom>
              <a:rect b="b" l="l" r="r" t="t"/>
              <a:pathLst>
                <a:path extrusionOk="0" h="3794" w="9626">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76"/>
            <p:cNvSpPr/>
            <p:nvPr/>
          </p:nvSpPr>
          <p:spPr>
            <a:xfrm>
              <a:off x="7147971" y="2033481"/>
              <a:ext cx="37496" cy="33985"/>
            </a:xfrm>
            <a:custGeom>
              <a:rect b="b" l="l" r="r" t="t"/>
              <a:pathLst>
                <a:path extrusionOk="0" h="1297" w="1431">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76"/>
            <p:cNvSpPr/>
            <p:nvPr/>
          </p:nvSpPr>
          <p:spPr>
            <a:xfrm>
              <a:off x="7348080" y="2054600"/>
              <a:ext cx="37627" cy="33985"/>
            </a:xfrm>
            <a:custGeom>
              <a:rect b="b" l="l" r="r" t="t"/>
              <a:pathLst>
                <a:path extrusionOk="0" h="1297" w="1436">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76"/>
            <p:cNvSpPr/>
            <p:nvPr/>
          </p:nvSpPr>
          <p:spPr>
            <a:xfrm>
              <a:off x="7270730" y="1985085"/>
              <a:ext cx="37496" cy="34063"/>
            </a:xfrm>
            <a:custGeom>
              <a:rect b="b" l="l" r="r" t="t"/>
              <a:pathLst>
                <a:path extrusionOk="0" h="1300" w="1431">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7" name="Google Shape;16687;p76"/>
          <p:cNvGrpSpPr/>
          <p:nvPr/>
        </p:nvGrpSpPr>
        <p:grpSpPr>
          <a:xfrm>
            <a:off x="6139594" y="2730598"/>
            <a:ext cx="371578" cy="315347"/>
            <a:chOff x="6139594" y="2917448"/>
            <a:chExt cx="371578" cy="315347"/>
          </a:xfrm>
        </p:grpSpPr>
        <p:sp>
          <p:nvSpPr>
            <p:cNvPr id="16688" name="Google Shape;16688;p76"/>
            <p:cNvSpPr/>
            <p:nvPr/>
          </p:nvSpPr>
          <p:spPr>
            <a:xfrm>
              <a:off x="6144887" y="3147402"/>
              <a:ext cx="360625" cy="80101"/>
            </a:xfrm>
            <a:custGeom>
              <a:rect b="b" l="l" r="r" t="t"/>
              <a:pathLst>
                <a:path extrusionOk="0" h="3057" w="13763">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76"/>
            <p:cNvSpPr/>
            <p:nvPr/>
          </p:nvSpPr>
          <p:spPr>
            <a:xfrm>
              <a:off x="6195432" y="2948263"/>
              <a:ext cx="259641" cy="243159"/>
            </a:xfrm>
            <a:custGeom>
              <a:rect b="b" l="l" r="r" t="t"/>
              <a:pathLst>
                <a:path extrusionOk="0" h="9280" w="9909">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76"/>
            <p:cNvSpPr/>
            <p:nvPr/>
          </p:nvSpPr>
          <p:spPr>
            <a:xfrm>
              <a:off x="6306740" y="2948263"/>
              <a:ext cx="148332" cy="243159"/>
            </a:xfrm>
            <a:custGeom>
              <a:rect b="b" l="l" r="r" t="t"/>
              <a:pathLst>
                <a:path extrusionOk="0" h="9280" w="5661">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76"/>
            <p:cNvSpPr/>
            <p:nvPr/>
          </p:nvSpPr>
          <p:spPr>
            <a:xfrm>
              <a:off x="6195432" y="2922846"/>
              <a:ext cx="259641" cy="51593"/>
            </a:xfrm>
            <a:custGeom>
              <a:rect b="b" l="l" r="r" t="t"/>
              <a:pathLst>
                <a:path extrusionOk="0" h="1969" w="9909">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76"/>
            <p:cNvSpPr/>
            <p:nvPr/>
          </p:nvSpPr>
          <p:spPr>
            <a:xfrm>
              <a:off x="6228892" y="3133514"/>
              <a:ext cx="192588" cy="58012"/>
            </a:xfrm>
            <a:custGeom>
              <a:rect b="b" l="l" r="r" t="t"/>
              <a:pathLst>
                <a:path extrusionOk="0" h="2214" w="735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76"/>
            <p:cNvSpPr/>
            <p:nvPr/>
          </p:nvSpPr>
          <p:spPr>
            <a:xfrm>
              <a:off x="6229023" y="3133409"/>
              <a:ext cx="393" cy="18368"/>
            </a:xfrm>
            <a:custGeom>
              <a:rect b="b" l="l" r="r" t="t"/>
              <a:pathLst>
                <a:path extrusionOk="0" h="701" w="15">
                  <a:moveTo>
                    <a:pt x="0" y="0"/>
                  </a:moveTo>
                  <a:cubicBezTo>
                    <a:pt x="5" y="231"/>
                    <a:pt x="10" y="466"/>
                    <a:pt x="15" y="701"/>
                  </a:cubicBezTo>
                  <a:cubicBezTo>
                    <a:pt x="15" y="466"/>
                    <a:pt x="15" y="231"/>
                    <a:pt x="1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76"/>
            <p:cNvSpPr/>
            <p:nvPr/>
          </p:nvSpPr>
          <p:spPr>
            <a:xfrm>
              <a:off x="6229154" y="3133409"/>
              <a:ext cx="192326" cy="58012"/>
            </a:xfrm>
            <a:custGeom>
              <a:rect b="b" l="l" r="r" t="t"/>
              <a:pathLst>
                <a:path extrusionOk="0" h="2214" w="734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76"/>
            <p:cNvSpPr/>
            <p:nvPr/>
          </p:nvSpPr>
          <p:spPr>
            <a:xfrm>
              <a:off x="6139594" y="2917448"/>
              <a:ext cx="371578" cy="315347"/>
            </a:xfrm>
            <a:custGeom>
              <a:rect b="b" l="l" r="r" t="t"/>
              <a:pathLst>
                <a:path extrusionOk="0" h="12035" w="14181">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6" name="Google Shape;16696;p76"/>
          <p:cNvGrpSpPr/>
          <p:nvPr/>
        </p:nvGrpSpPr>
        <p:grpSpPr>
          <a:xfrm>
            <a:off x="7539253" y="2706545"/>
            <a:ext cx="328186" cy="363429"/>
            <a:chOff x="7539253" y="2893395"/>
            <a:chExt cx="328186" cy="363429"/>
          </a:xfrm>
        </p:grpSpPr>
        <p:sp>
          <p:nvSpPr>
            <p:cNvPr id="16697" name="Google Shape;16697;p76"/>
            <p:cNvSpPr/>
            <p:nvPr/>
          </p:nvSpPr>
          <p:spPr>
            <a:xfrm>
              <a:off x="7655356" y="3110011"/>
              <a:ext cx="96111" cy="94617"/>
            </a:xfrm>
            <a:custGeom>
              <a:rect b="b" l="l" r="r" t="t"/>
              <a:pathLst>
                <a:path extrusionOk="0" h="3611" w="3668">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76"/>
            <p:cNvSpPr/>
            <p:nvPr/>
          </p:nvSpPr>
          <p:spPr>
            <a:xfrm>
              <a:off x="7703412" y="3110011"/>
              <a:ext cx="48055" cy="94617"/>
            </a:xfrm>
            <a:custGeom>
              <a:rect b="b" l="l" r="r" t="t"/>
              <a:pathLst>
                <a:path extrusionOk="0" h="3611" w="1834">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76"/>
            <p:cNvSpPr/>
            <p:nvPr/>
          </p:nvSpPr>
          <p:spPr>
            <a:xfrm>
              <a:off x="7617494" y="2913046"/>
              <a:ext cx="171967" cy="216616"/>
            </a:xfrm>
            <a:custGeom>
              <a:rect b="b" l="l" r="r" t="t"/>
              <a:pathLst>
                <a:path extrusionOk="0" h="8267" w="6563">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76"/>
            <p:cNvSpPr/>
            <p:nvPr/>
          </p:nvSpPr>
          <p:spPr>
            <a:xfrm>
              <a:off x="7703412" y="2913046"/>
              <a:ext cx="86049" cy="216485"/>
            </a:xfrm>
            <a:custGeom>
              <a:rect b="b" l="l" r="r" t="t"/>
              <a:pathLst>
                <a:path extrusionOk="0" h="8262" w="3284">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76"/>
            <p:cNvSpPr/>
            <p:nvPr/>
          </p:nvSpPr>
          <p:spPr>
            <a:xfrm>
              <a:off x="7602768" y="2898818"/>
              <a:ext cx="201419" cy="24421"/>
            </a:xfrm>
            <a:custGeom>
              <a:rect b="b" l="l" r="r" t="t"/>
              <a:pathLst>
                <a:path extrusionOk="0" h="932" w="7687">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76"/>
            <p:cNvSpPr/>
            <p:nvPr/>
          </p:nvSpPr>
          <p:spPr>
            <a:xfrm>
              <a:off x="7602768" y="2904871"/>
              <a:ext cx="201419" cy="18368"/>
            </a:xfrm>
            <a:custGeom>
              <a:rect b="b" l="l" r="r" t="t"/>
              <a:pathLst>
                <a:path extrusionOk="0" h="701" w="7687">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76"/>
            <p:cNvSpPr/>
            <p:nvPr/>
          </p:nvSpPr>
          <p:spPr>
            <a:xfrm>
              <a:off x="7619511" y="3183954"/>
              <a:ext cx="167932" cy="48710"/>
            </a:xfrm>
            <a:custGeom>
              <a:rect b="b" l="l" r="r" t="t"/>
              <a:pathLst>
                <a:path extrusionOk="0" h="1859" w="6409">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76"/>
            <p:cNvSpPr/>
            <p:nvPr/>
          </p:nvSpPr>
          <p:spPr>
            <a:xfrm>
              <a:off x="7619511" y="3184085"/>
              <a:ext cx="167932" cy="48579"/>
            </a:xfrm>
            <a:custGeom>
              <a:rect b="b" l="l" r="r" t="t"/>
              <a:pathLst>
                <a:path extrusionOk="0" h="1854" w="6409">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76"/>
            <p:cNvSpPr/>
            <p:nvPr/>
          </p:nvSpPr>
          <p:spPr>
            <a:xfrm>
              <a:off x="7603161" y="3228865"/>
              <a:ext cx="200633" cy="22665"/>
            </a:xfrm>
            <a:custGeom>
              <a:rect b="b" l="l" r="r" t="t"/>
              <a:pathLst>
                <a:path extrusionOk="0" h="865" w="7657">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76"/>
            <p:cNvSpPr/>
            <p:nvPr/>
          </p:nvSpPr>
          <p:spPr>
            <a:xfrm>
              <a:off x="7671445" y="3112893"/>
              <a:ext cx="63934" cy="23058"/>
            </a:xfrm>
            <a:custGeom>
              <a:rect b="b" l="l" r="r" t="t"/>
              <a:pathLst>
                <a:path extrusionOk="0" h="880" w="244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76"/>
            <p:cNvSpPr/>
            <p:nvPr/>
          </p:nvSpPr>
          <p:spPr>
            <a:xfrm>
              <a:off x="7671445" y="3118553"/>
              <a:ext cx="63934" cy="17267"/>
            </a:xfrm>
            <a:custGeom>
              <a:rect b="b" l="l" r="r" t="t"/>
              <a:pathLst>
                <a:path extrusionOk="0" h="659" w="244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76"/>
            <p:cNvSpPr/>
            <p:nvPr/>
          </p:nvSpPr>
          <p:spPr>
            <a:xfrm>
              <a:off x="7650954" y="2948734"/>
              <a:ext cx="104915" cy="98705"/>
            </a:xfrm>
            <a:custGeom>
              <a:rect b="b" l="l" r="r" t="t"/>
              <a:pathLst>
                <a:path extrusionOk="0" h="3767" w="4004">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76"/>
            <p:cNvSpPr/>
            <p:nvPr/>
          </p:nvSpPr>
          <p:spPr>
            <a:xfrm>
              <a:off x="7603161" y="3228865"/>
              <a:ext cx="200633" cy="22665"/>
            </a:xfrm>
            <a:custGeom>
              <a:rect b="b" l="l" r="r" t="t"/>
              <a:pathLst>
                <a:path extrusionOk="0" h="865" w="7657">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76"/>
            <p:cNvSpPr/>
            <p:nvPr/>
          </p:nvSpPr>
          <p:spPr>
            <a:xfrm>
              <a:off x="7539253" y="2893395"/>
              <a:ext cx="328186" cy="363429"/>
            </a:xfrm>
            <a:custGeom>
              <a:rect b="b" l="l" r="r" t="t"/>
              <a:pathLst>
                <a:path extrusionOk="0" h="13870" w="12525">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76"/>
            <p:cNvSpPr/>
            <p:nvPr/>
          </p:nvSpPr>
          <p:spPr>
            <a:xfrm>
              <a:off x="7643906" y="2943284"/>
              <a:ext cx="119143" cy="109526"/>
            </a:xfrm>
            <a:custGeom>
              <a:rect b="b" l="l" r="r" t="t"/>
              <a:pathLst>
                <a:path extrusionOk="0" h="4180" w="4547">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2" name="Google Shape;16712;p76"/>
          <p:cNvGrpSpPr/>
          <p:nvPr/>
        </p:nvGrpSpPr>
        <p:grpSpPr>
          <a:xfrm>
            <a:off x="8004138" y="2706571"/>
            <a:ext cx="317365" cy="363402"/>
            <a:chOff x="8004138" y="2893421"/>
            <a:chExt cx="317365" cy="363402"/>
          </a:xfrm>
        </p:grpSpPr>
        <p:sp>
          <p:nvSpPr>
            <p:cNvPr id="16713" name="Google Shape;16713;p76"/>
            <p:cNvSpPr/>
            <p:nvPr/>
          </p:nvSpPr>
          <p:spPr>
            <a:xfrm>
              <a:off x="8069408" y="3163962"/>
              <a:ext cx="27329" cy="87569"/>
            </a:xfrm>
            <a:custGeom>
              <a:rect b="b" l="l" r="r" t="t"/>
              <a:pathLst>
                <a:path extrusionOk="0" h="3342" w="1043">
                  <a:moveTo>
                    <a:pt x="1" y="1"/>
                  </a:moveTo>
                  <a:lnTo>
                    <a:pt x="1" y="3342"/>
                  </a:lnTo>
                  <a:lnTo>
                    <a:pt x="1043" y="3342"/>
                  </a:lnTo>
                  <a:lnTo>
                    <a:pt x="104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76"/>
            <p:cNvSpPr/>
            <p:nvPr/>
          </p:nvSpPr>
          <p:spPr>
            <a:xfrm>
              <a:off x="8083007" y="3163962"/>
              <a:ext cx="13730" cy="87569"/>
            </a:xfrm>
            <a:custGeom>
              <a:rect b="b" l="l" r="r" t="t"/>
              <a:pathLst>
                <a:path extrusionOk="0" h="3342" w="524">
                  <a:moveTo>
                    <a:pt x="0" y="1"/>
                  </a:moveTo>
                  <a:lnTo>
                    <a:pt x="0" y="3342"/>
                  </a:lnTo>
                  <a:lnTo>
                    <a:pt x="524" y="3342"/>
                  </a:lnTo>
                  <a:lnTo>
                    <a:pt x="524"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76"/>
            <p:cNvSpPr/>
            <p:nvPr/>
          </p:nvSpPr>
          <p:spPr>
            <a:xfrm>
              <a:off x="8227514" y="3163962"/>
              <a:ext cx="27460" cy="87569"/>
            </a:xfrm>
            <a:custGeom>
              <a:rect b="b" l="l" r="r" t="t"/>
              <a:pathLst>
                <a:path extrusionOk="0" h="3342" w="1048">
                  <a:moveTo>
                    <a:pt x="1" y="1"/>
                  </a:moveTo>
                  <a:lnTo>
                    <a:pt x="1" y="3342"/>
                  </a:lnTo>
                  <a:lnTo>
                    <a:pt x="1047" y="3342"/>
                  </a:lnTo>
                  <a:lnTo>
                    <a:pt x="104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76"/>
            <p:cNvSpPr/>
            <p:nvPr/>
          </p:nvSpPr>
          <p:spPr>
            <a:xfrm>
              <a:off x="8241244" y="3163962"/>
              <a:ext cx="13599" cy="87569"/>
            </a:xfrm>
            <a:custGeom>
              <a:rect b="b" l="l" r="r" t="t"/>
              <a:pathLst>
                <a:path extrusionOk="0" h="3342" w="519">
                  <a:moveTo>
                    <a:pt x="0" y="1"/>
                  </a:moveTo>
                  <a:lnTo>
                    <a:pt x="0" y="3342"/>
                  </a:lnTo>
                  <a:lnTo>
                    <a:pt x="518" y="3342"/>
                  </a:lnTo>
                  <a:lnTo>
                    <a:pt x="518"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76"/>
            <p:cNvSpPr/>
            <p:nvPr/>
          </p:nvSpPr>
          <p:spPr>
            <a:xfrm>
              <a:off x="8041870" y="3143707"/>
              <a:ext cx="240644" cy="46195"/>
            </a:xfrm>
            <a:custGeom>
              <a:rect b="b" l="l" r="r" t="t"/>
              <a:pathLst>
                <a:path extrusionOk="0" h="1763" w="9184">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76"/>
            <p:cNvSpPr/>
            <p:nvPr/>
          </p:nvSpPr>
          <p:spPr>
            <a:xfrm>
              <a:off x="8048918" y="2898818"/>
              <a:ext cx="226416" cy="265169"/>
            </a:xfrm>
            <a:custGeom>
              <a:rect b="b" l="l" r="r" t="t"/>
              <a:pathLst>
                <a:path extrusionOk="0" h="10120" w="8641">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76"/>
            <p:cNvSpPr/>
            <p:nvPr/>
          </p:nvSpPr>
          <p:spPr>
            <a:xfrm>
              <a:off x="8199478" y="2898818"/>
              <a:ext cx="75987" cy="265169"/>
            </a:xfrm>
            <a:custGeom>
              <a:rect b="b" l="l" r="r" t="t"/>
              <a:pathLst>
                <a:path extrusionOk="0" h="10120" w="290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76"/>
            <p:cNvSpPr/>
            <p:nvPr/>
          </p:nvSpPr>
          <p:spPr>
            <a:xfrm>
              <a:off x="8022873" y="3067248"/>
              <a:ext cx="54999" cy="96740"/>
            </a:xfrm>
            <a:custGeom>
              <a:rect b="b" l="l" r="r" t="t"/>
              <a:pathLst>
                <a:path extrusionOk="0" h="3692" w="2099">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76"/>
            <p:cNvSpPr/>
            <p:nvPr/>
          </p:nvSpPr>
          <p:spPr>
            <a:xfrm>
              <a:off x="8050307" y="3067248"/>
              <a:ext cx="27565" cy="96740"/>
            </a:xfrm>
            <a:custGeom>
              <a:rect b="b" l="l" r="r" t="t"/>
              <a:pathLst>
                <a:path extrusionOk="0" h="3692" w="1052">
                  <a:moveTo>
                    <a:pt x="0" y="0"/>
                  </a:moveTo>
                  <a:lnTo>
                    <a:pt x="0" y="3692"/>
                  </a:lnTo>
                  <a:lnTo>
                    <a:pt x="1051" y="3692"/>
                  </a:lnTo>
                  <a:lnTo>
                    <a:pt x="105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76"/>
            <p:cNvSpPr/>
            <p:nvPr/>
          </p:nvSpPr>
          <p:spPr>
            <a:xfrm>
              <a:off x="8246511" y="3067248"/>
              <a:ext cx="54999" cy="96740"/>
            </a:xfrm>
            <a:custGeom>
              <a:rect b="b" l="l" r="r" t="t"/>
              <a:pathLst>
                <a:path extrusionOk="0" h="3692" w="2099">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76"/>
            <p:cNvSpPr/>
            <p:nvPr/>
          </p:nvSpPr>
          <p:spPr>
            <a:xfrm>
              <a:off x="8258459" y="3067248"/>
              <a:ext cx="43051" cy="96740"/>
            </a:xfrm>
            <a:custGeom>
              <a:rect b="b" l="l" r="r" t="t"/>
              <a:pathLst>
                <a:path extrusionOk="0" h="3692" w="1643">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76"/>
            <p:cNvSpPr/>
            <p:nvPr/>
          </p:nvSpPr>
          <p:spPr>
            <a:xfrm>
              <a:off x="8077846" y="3103958"/>
              <a:ext cx="168561" cy="60030"/>
            </a:xfrm>
            <a:custGeom>
              <a:rect b="b" l="l" r="r" t="t"/>
              <a:pathLst>
                <a:path extrusionOk="0" h="2291" w="6433">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76"/>
            <p:cNvSpPr/>
            <p:nvPr/>
          </p:nvSpPr>
          <p:spPr>
            <a:xfrm>
              <a:off x="8009536" y="3049509"/>
              <a:ext cx="81673" cy="25678"/>
            </a:xfrm>
            <a:custGeom>
              <a:rect b="b" l="l" r="r" t="t"/>
              <a:pathLst>
                <a:path extrusionOk="0" h="980" w="3117">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76"/>
            <p:cNvSpPr/>
            <p:nvPr/>
          </p:nvSpPr>
          <p:spPr>
            <a:xfrm>
              <a:off x="8009536" y="3056793"/>
              <a:ext cx="81673" cy="18394"/>
            </a:xfrm>
            <a:custGeom>
              <a:rect b="b" l="l" r="r" t="t"/>
              <a:pathLst>
                <a:path extrusionOk="0" h="702" w="3117">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76"/>
            <p:cNvSpPr/>
            <p:nvPr/>
          </p:nvSpPr>
          <p:spPr>
            <a:xfrm>
              <a:off x="8234432" y="3049640"/>
              <a:ext cx="81778" cy="25547"/>
            </a:xfrm>
            <a:custGeom>
              <a:rect b="b" l="l" r="r" t="t"/>
              <a:pathLst>
                <a:path extrusionOk="0" h="975" w="3121">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76"/>
            <p:cNvSpPr/>
            <p:nvPr/>
          </p:nvSpPr>
          <p:spPr>
            <a:xfrm>
              <a:off x="8234432" y="3056793"/>
              <a:ext cx="81778" cy="18394"/>
            </a:xfrm>
            <a:custGeom>
              <a:rect b="b" l="l" r="r" t="t"/>
              <a:pathLst>
                <a:path extrusionOk="0" h="702" w="3121">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76"/>
            <p:cNvSpPr/>
            <p:nvPr/>
          </p:nvSpPr>
          <p:spPr>
            <a:xfrm>
              <a:off x="8078212" y="3103958"/>
              <a:ext cx="168063" cy="30107"/>
            </a:xfrm>
            <a:custGeom>
              <a:rect b="b" l="l" r="r" t="t"/>
              <a:pathLst>
                <a:path extrusionOk="0" h="1149" w="6414">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76"/>
            <p:cNvSpPr/>
            <p:nvPr/>
          </p:nvSpPr>
          <p:spPr>
            <a:xfrm>
              <a:off x="8097209" y="2948367"/>
              <a:ext cx="34614" cy="31102"/>
            </a:xfrm>
            <a:custGeom>
              <a:rect b="b" l="l" r="r" t="t"/>
              <a:pathLst>
                <a:path extrusionOk="0" h="1187"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76"/>
            <p:cNvSpPr/>
            <p:nvPr/>
          </p:nvSpPr>
          <p:spPr>
            <a:xfrm>
              <a:off x="8193818" y="2948367"/>
              <a:ext cx="34614" cy="31102"/>
            </a:xfrm>
            <a:custGeom>
              <a:rect b="b" l="l" r="r" t="t"/>
              <a:pathLst>
                <a:path extrusionOk="0" h="1187" w="1321">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76"/>
            <p:cNvSpPr/>
            <p:nvPr/>
          </p:nvSpPr>
          <p:spPr>
            <a:xfrm>
              <a:off x="8097209" y="3021446"/>
              <a:ext cx="34614" cy="31207"/>
            </a:xfrm>
            <a:custGeom>
              <a:rect b="b" l="l" r="r" t="t"/>
              <a:pathLst>
                <a:path extrusionOk="0" h="1191"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76"/>
            <p:cNvSpPr/>
            <p:nvPr/>
          </p:nvSpPr>
          <p:spPr>
            <a:xfrm>
              <a:off x="8193818" y="3021446"/>
              <a:ext cx="34614" cy="31207"/>
            </a:xfrm>
            <a:custGeom>
              <a:rect b="b" l="l" r="r" t="t"/>
              <a:pathLst>
                <a:path extrusionOk="0" h="1191" w="1321">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76"/>
            <p:cNvSpPr/>
            <p:nvPr/>
          </p:nvSpPr>
          <p:spPr>
            <a:xfrm>
              <a:off x="8004138" y="3044216"/>
              <a:ext cx="317365" cy="212607"/>
            </a:xfrm>
            <a:custGeom>
              <a:rect b="b" l="l" r="r" t="t"/>
              <a:pathLst>
                <a:path extrusionOk="0" h="8114" w="12112">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76"/>
            <p:cNvSpPr/>
            <p:nvPr/>
          </p:nvSpPr>
          <p:spPr>
            <a:xfrm>
              <a:off x="8043494" y="2893421"/>
              <a:ext cx="237630" cy="136620"/>
            </a:xfrm>
            <a:custGeom>
              <a:rect b="b" l="l" r="r" t="t"/>
              <a:pathLst>
                <a:path extrusionOk="0" h="5214" w="9069">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6" name="Google Shape;16736;p76"/>
          <p:cNvGrpSpPr/>
          <p:nvPr/>
        </p:nvGrpSpPr>
        <p:grpSpPr>
          <a:xfrm>
            <a:off x="5683016" y="2706649"/>
            <a:ext cx="365551" cy="363376"/>
            <a:chOff x="5683016" y="2893499"/>
            <a:chExt cx="365551" cy="363376"/>
          </a:xfrm>
        </p:grpSpPr>
        <p:sp>
          <p:nvSpPr>
            <p:cNvPr id="16737" name="Google Shape;16737;p76"/>
            <p:cNvSpPr/>
            <p:nvPr/>
          </p:nvSpPr>
          <p:spPr>
            <a:xfrm>
              <a:off x="5688806" y="2898845"/>
              <a:ext cx="353839" cy="352502"/>
            </a:xfrm>
            <a:custGeom>
              <a:rect b="b" l="l" r="r" t="t"/>
              <a:pathLst>
                <a:path extrusionOk="0" h="13453" w="13504">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76"/>
            <p:cNvSpPr/>
            <p:nvPr/>
          </p:nvSpPr>
          <p:spPr>
            <a:xfrm>
              <a:off x="5802997" y="3012537"/>
              <a:ext cx="239779" cy="239045"/>
            </a:xfrm>
            <a:custGeom>
              <a:rect b="b" l="l" r="r" t="t"/>
              <a:pathLst>
                <a:path extrusionOk="0" h="9123" w="9151">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76"/>
            <p:cNvSpPr/>
            <p:nvPr/>
          </p:nvSpPr>
          <p:spPr>
            <a:xfrm>
              <a:off x="5872067" y="2898766"/>
              <a:ext cx="170709" cy="170133"/>
            </a:xfrm>
            <a:custGeom>
              <a:rect b="b" l="l" r="r" t="t"/>
              <a:pathLst>
                <a:path extrusionOk="0" h="6493" w="6515">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76"/>
            <p:cNvSpPr/>
            <p:nvPr/>
          </p:nvSpPr>
          <p:spPr>
            <a:xfrm>
              <a:off x="5737858" y="2979470"/>
              <a:ext cx="223796" cy="223481"/>
            </a:xfrm>
            <a:custGeom>
              <a:rect b="b" l="l" r="r" t="t"/>
              <a:pathLst>
                <a:path extrusionOk="0" h="8529" w="8541">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76"/>
            <p:cNvSpPr/>
            <p:nvPr/>
          </p:nvSpPr>
          <p:spPr>
            <a:xfrm>
              <a:off x="5821863" y="2979470"/>
              <a:ext cx="139659" cy="223455"/>
            </a:xfrm>
            <a:custGeom>
              <a:rect b="b" l="l" r="r" t="t"/>
              <a:pathLst>
                <a:path extrusionOk="0" h="8528" w="533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76"/>
            <p:cNvSpPr/>
            <p:nvPr/>
          </p:nvSpPr>
          <p:spPr>
            <a:xfrm>
              <a:off x="5764951" y="3008502"/>
              <a:ext cx="112409" cy="109762"/>
            </a:xfrm>
            <a:custGeom>
              <a:rect b="b" l="l" r="r" t="t"/>
              <a:pathLst>
                <a:path extrusionOk="0" h="4189" w="429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76"/>
            <p:cNvSpPr/>
            <p:nvPr/>
          </p:nvSpPr>
          <p:spPr>
            <a:xfrm>
              <a:off x="5792988" y="3036539"/>
              <a:ext cx="112435" cy="109788"/>
            </a:xfrm>
            <a:custGeom>
              <a:rect b="b" l="l" r="r" t="t"/>
              <a:pathLst>
                <a:path extrusionOk="0" h="4190" w="4291">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76"/>
            <p:cNvSpPr/>
            <p:nvPr/>
          </p:nvSpPr>
          <p:spPr>
            <a:xfrm>
              <a:off x="5821050" y="3144048"/>
              <a:ext cx="34745" cy="30316"/>
            </a:xfrm>
            <a:custGeom>
              <a:rect b="b" l="l" r="r" t="t"/>
              <a:pathLst>
                <a:path extrusionOk="0" h="1157" w="1326">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76"/>
            <p:cNvSpPr/>
            <p:nvPr/>
          </p:nvSpPr>
          <p:spPr>
            <a:xfrm>
              <a:off x="5858232" y="3064602"/>
              <a:ext cx="76695" cy="72843"/>
            </a:xfrm>
            <a:custGeom>
              <a:rect b="b" l="l" r="r" t="t"/>
              <a:pathLst>
                <a:path extrusionOk="0" h="2780" w="2927">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76"/>
            <p:cNvSpPr/>
            <p:nvPr/>
          </p:nvSpPr>
          <p:spPr>
            <a:xfrm>
              <a:off x="5683016" y="2893499"/>
              <a:ext cx="365551" cy="363376"/>
            </a:xfrm>
            <a:custGeom>
              <a:rect b="b" l="l" r="r" t="t"/>
              <a:pathLst>
                <a:path extrusionOk="0" h="13868" w="13951">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76"/>
            <p:cNvSpPr/>
            <p:nvPr/>
          </p:nvSpPr>
          <p:spPr>
            <a:xfrm>
              <a:off x="5732067" y="2974203"/>
              <a:ext cx="182003" cy="178675"/>
            </a:xfrm>
            <a:custGeom>
              <a:rect b="b" l="l" r="r" t="t"/>
              <a:pathLst>
                <a:path extrusionOk="0" h="6819" w="6946">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76"/>
            <p:cNvSpPr/>
            <p:nvPr/>
          </p:nvSpPr>
          <p:spPr>
            <a:xfrm>
              <a:off x="5785939" y="3029202"/>
              <a:ext cx="181479" cy="179042"/>
            </a:xfrm>
            <a:custGeom>
              <a:rect b="b" l="l" r="r" t="t"/>
              <a:pathLst>
                <a:path extrusionOk="0" h="6833" w="6926">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76"/>
            <p:cNvSpPr/>
            <p:nvPr/>
          </p:nvSpPr>
          <p:spPr>
            <a:xfrm>
              <a:off x="5953845" y="3020267"/>
              <a:ext cx="27015" cy="22403"/>
            </a:xfrm>
            <a:custGeom>
              <a:rect b="b" l="l" r="r" t="t"/>
              <a:pathLst>
                <a:path extrusionOk="0" h="855" w="1031">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76"/>
            <p:cNvSpPr/>
            <p:nvPr/>
          </p:nvSpPr>
          <p:spPr>
            <a:xfrm>
              <a:off x="5925703" y="2991916"/>
              <a:ext cx="25574" cy="21460"/>
            </a:xfrm>
            <a:custGeom>
              <a:rect b="b" l="l" r="r" t="t"/>
              <a:pathLst>
                <a:path extrusionOk="0" h="819" w="976">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76"/>
            <p:cNvSpPr/>
            <p:nvPr/>
          </p:nvSpPr>
          <p:spPr>
            <a:xfrm>
              <a:off x="5897143" y="2963224"/>
              <a:ext cx="25836" cy="21722"/>
            </a:xfrm>
            <a:custGeom>
              <a:rect b="b" l="l" r="r" t="t"/>
              <a:pathLst>
                <a:path extrusionOk="0" h="829" w="986">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2" name="Google Shape;16752;p76"/>
          <p:cNvGrpSpPr/>
          <p:nvPr/>
        </p:nvGrpSpPr>
        <p:grpSpPr>
          <a:xfrm>
            <a:off x="4891622" y="1315847"/>
            <a:ext cx="255841" cy="363402"/>
            <a:chOff x="4891622" y="1502697"/>
            <a:chExt cx="255841" cy="363402"/>
          </a:xfrm>
        </p:grpSpPr>
        <p:sp>
          <p:nvSpPr>
            <p:cNvPr id="16753" name="Google Shape;16753;p76"/>
            <p:cNvSpPr/>
            <p:nvPr/>
          </p:nvSpPr>
          <p:spPr>
            <a:xfrm>
              <a:off x="4893010" y="1507964"/>
              <a:ext cx="252959" cy="144166"/>
            </a:xfrm>
            <a:custGeom>
              <a:rect b="b" l="l" r="r" t="t"/>
              <a:pathLst>
                <a:path extrusionOk="0" h="5502" w="9654">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76"/>
            <p:cNvSpPr/>
            <p:nvPr/>
          </p:nvSpPr>
          <p:spPr>
            <a:xfrm>
              <a:off x="5003192" y="1507964"/>
              <a:ext cx="142777" cy="144166"/>
            </a:xfrm>
            <a:custGeom>
              <a:rect b="b" l="l" r="r" t="t"/>
              <a:pathLst>
                <a:path extrusionOk="0" h="5502" w="5449">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76"/>
            <p:cNvSpPr/>
            <p:nvPr/>
          </p:nvSpPr>
          <p:spPr>
            <a:xfrm>
              <a:off x="4903570" y="1627342"/>
              <a:ext cx="232076" cy="233464"/>
            </a:xfrm>
            <a:custGeom>
              <a:rect b="b" l="l" r="r" t="t"/>
              <a:pathLst>
                <a:path extrusionOk="0" h="8910" w="8857">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76"/>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76"/>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76"/>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76"/>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76"/>
            <p:cNvSpPr/>
            <p:nvPr/>
          </p:nvSpPr>
          <p:spPr>
            <a:xfrm>
              <a:off x="5034504" y="1751725"/>
              <a:ext cx="42291" cy="109081"/>
            </a:xfrm>
            <a:custGeom>
              <a:rect b="b" l="l" r="r" t="t"/>
              <a:pathLst>
                <a:path extrusionOk="0" h="4163" w="1614">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76"/>
            <p:cNvSpPr/>
            <p:nvPr/>
          </p:nvSpPr>
          <p:spPr>
            <a:xfrm>
              <a:off x="4949739" y="1627342"/>
              <a:ext cx="54737" cy="233464"/>
            </a:xfrm>
            <a:custGeom>
              <a:rect b="b" l="l" r="r" t="t"/>
              <a:pathLst>
                <a:path extrusionOk="0" h="8910" w="2089">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76"/>
            <p:cNvSpPr/>
            <p:nvPr/>
          </p:nvSpPr>
          <p:spPr>
            <a:xfrm>
              <a:off x="4972352" y="1842910"/>
              <a:ext cx="32124" cy="17896"/>
            </a:xfrm>
            <a:custGeom>
              <a:rect b="b" l="l" r="r" t="t"/>
              <a:pathLst>
                <a:path extrusionOk="0" h="683" w="1226">
                  <a:moveTo>
                    <a:pt x="1" y="1"/>
                  </a:moveTo>
                  <a:lnTo>
                    <a:pt x="78" y="682"/>
                  </a:lnTo>
                  <a:lnTo>
                    <a:pt x="1225" y="682"/>
                  </a:lnTo>
                  <a:lnTo>
                    <a:pt x="120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76"/>
            <p:cNvSpPr/>
            <p:nvPr/>
          </p:nvSpPr>
          <p:spPr>
            <a:xfrm>
              <a:off x="4949215" y="1699268"/>
              <a:ext cx="140524" cy="96897"/>
            </a:xfrm>
            <a:custGeom>
              <a:rect b="b" l="l" r="r" t="t"/>
              <a:pathLst>
                <a:path extrusionOk="0" h="3698" w="5363">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76"/>
            <p:cNvSpPr/>
            <p:nvPr/>
          </p:nvSpPr>
          <p:spPr>
            <a:xfrm>
              <a:off x="4947328" y="1572998"/>
              <a:ext cx="33356" cy="31600"/>
            </a:xfrm>
            <a:custGeom>
              <a:rect b="b" l="l" r="r" t="t"/>
              <a:pathLst>
                <a:path extrusionOk="0" h="1206" w="1273">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76"/>
            <p:cNvSpPr/>
            <p:nvPr/>
          </p:nvSpPr>
          <p:spPr>
            <a:xfrm>
              <a:off x="5057143" y="1593882"/>
              <a:ext cx="33356" cy="31574"/>
            </a:xfrm>
            <a:custGeom>
              <a:rect b="b" l="l" r="r" t="t"/>
              <a:pathLst>
                <a:path extrusionOk="0" h="1205" w="1273">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76"/>
            <p:cNvSpPr/>
            <p:nvPr/>
          </p:nvSpPr>
          <p:spPr>
            <a:xfrm>
              <a:off x="5006022" y="1532620"/>
              <a:ext cx="38727" cy="26753"/>
            </a:xfrm>
            <a:custGeom>
              <a:rect b="b" l="l" r="r" t="t"/>
              <a:pathLst>
                <a:path extrusionOk="0" h="1021" w="1478">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76"/>
            <p:cNvSpPr/>
            <p:nvPr/>
          </p:nvSpPr>
          <p:spPr>
            <a:xfrm>
              <a:off x="4943948" y="1694001"/>
              <a:ext cx="151084" cy="107430"/>
            </a:xfrm>
            <a:custGeom>
              <a:rect b="b" l="l" r="r" t="t"/>
              <a:pathLst>
                <a:path extrusionOk="0" h="4100" w="5766">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76"/>
            <p:cNvSpPr/>
            <p:nvPr/>
          </p:nvSpPr>
          <p:spPr>
            <a:xfrm>
              <a:off x="4891622" y="1502697"/>
              <a:ext cx="255841" cy="363402"/>
            </a:xfrm>
            <a:custGeom>
              <a:rect b="b" l="l" r="r" t="t"/>
              <a:pathLst>
                <a:path extrusionOk="0" h="13869" w="9764">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9" name="Google Shape;16769;p76"/>
          <p:cNvGrpSpPr/>
          <p:nvPr/>
        </p:nvGrpSpPr>
        <p:grpSpPr>
          <a:xfrm>
            <a:off x="6281219" y="1315847"/>
            <a:ext cx="243919" cy="363402"/>
            <a:chOff x="6281219" y="1502697"/>
            <a:chExt cx="243919" cy="363402"/>
          </a:xfrm>
        </p:grpSpPr>
        <p:sp>
          <p:nvSpPr>
            <p:cNvPr id="16770" name="Google Shape;16770;p76"/>
            <p:cNvSpPr/>
            <p:nvPr/>
          </p:nvSpPr>
          <p:spPr>
            <a:xfrm>
              <a:off x="6309020" y="1615263"/>
              <a:ext cx="188317" cy="245544"/>
            </a:xfrm>
            <a:custGeom>
              <a:rect b="b" l="l" r="r" t="t"/>
              <a:pathLst>
                <a:path extrusionOk="0" h="9371" w="7187">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76"/>
            <p:cNvSpPr/>
            <p:nvPr/>
          </p:nvSpPr>
          <p:spPr>
            <a:xfrm>
              <a:off x="6334541" y="1615263"/>
              <a:ext cx="162796" cy="245544"/>
            </a:xfrm>
            <a:custGeom>
              <a:rect b="b" l="l" r="r" t="t"/>
              <a:pathLst>
                <a:path extrusionOk="0" h="9371" w="6213">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76"/>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76"/>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76"/>
            <p:cNvSpPr/>
            <p:nvPr/>
          </p:nvSpPr>
          <p:spPr>
            <a:xfrm>
              <a:off x="6362971" y="1848072"/>
              <a:ext cx="27067" cy="12734"/>
            </a:xfrm>
            <a:custGeom>
              <a:rect b="b" l="l" r="r" t="t"/>
              <a:pathLst>
                <a:path extrusionOk="0" h="486" w="1033">
                  <a:moveTo>
                    <a:pt x="1" y="1"/>
                  </a:moveTo>
                  <a:lnTo>
                    <a:pt x="34" y="485"/>
                  </a:lnTo>
                  <a:lnTo>
                    <a:pt x="1033" y="485"/>
                  </a:lnTo>
                  <a:lnTo>
                    <a:pt x="102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76"/>
            <p:cNvSpPr/>
            <p:nvPr/>
          </p:nvSpPr>
          <p:spPr>
            <a:xfrm>
              <a:off x="6416188" y="1615263"/>
              <a:ext cx="43418" cy="245544"/>
            </a:xfrm>
            <a:custGeom>
              <a:rect b="b" l="l" r="r" t="t"/>
              <a:pathLst>
                <a:path extrusionOk="0" h="9371" w="1657">
                  <a:moveTo>
                    <a:pt x="221" y="0"/>
                  </a:moveTo>
                  <a:lnTo>
                    <a:pt x="0" y="9370"/>
                  </a:lnTo>
                  <a:lnTo>
                    <a:pt x="1003" y="9370"/>
                  </a:lnTo>
                  <a:lnTo>
                    <a:pt x="1656"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76"/>
            <p:cNvSpPr/>
            <p:nvPr/>
          </p:nvSpPr>
          <p:spPr>
            <a:xfrm>
              <a:off x="6416293" y="1615263"/>
              <a:ext cx="43313" cy="245544"/>
            </a:xfrm>
            <a:custGeom>
              <a:rect b="b" l="l" r="r" t="t"/>
              <a:pathLst>
                <a:path extrusionOk="0" h="9371" w="1653">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76"/>
            <p:cNvSpPr/>
            <p:nvPr/>
          </p:nvSpPr>
          <p:spPr>
            <a:xfrm>
              <a:off x="6320470" y="1576404"/>
              <a:ext cx="165416" cy="33356"/>
            </a:xfrm>
            <a:custGeom>
              <a:rect b="b" l="l" r="r" t="t"/>
              <a:pathLst>
                <a:path extrusionOk="0" h="1273" w="6313">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76"/>
            <p:cNvSpPr/>
            <p:nvPr/>
          </p:nvSpPr>
          <p:spPr>
            <a:xfrm>
              <a:off x="6320339" y="1576404"/>
              <a:ext cx="165547" cy="33356"/>
            </a:xfrm>
            <a:custGeom>
              <a:rect b="b" l="l" r="r" t="t"/>
              <a:pathLst>
                <a:path extrusionOk="0" h="1273" w="6318">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76"/>
            <p:cNvSpPr/>
            <p:nvPr/>
          </p:nvSpPr>
          <p:spPr>
            <a:xfrm>
              <a:off x="6286512" y="1606328"/>
              <a:ext cx="233202" cy="29216"/>
            </a:xfrm>
            <a:custGeom>
              <a:rect b="b" l="l" r="r" t="t"/>
              <a:pathLst>
                <a:path extrusionOk="0" h="1115" w="890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76"/>
            <p:cNvSpPr/>
            <p:nvPr/>
          </p:nvSpPr>
          <p:spPr>
            <a:xfrm>
              <a:off x="6286512" y="1606328"/>
              <a:ext cx="233202" cy="29347"/>
            </a:xfrm>
            <a:custGeom>
              <a:rect b="b" l="l" r="r" t="t"/>
              <a:pathLst>
                <a:path extrusionOk="0" h="1120" w="890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76"/>
            <p:cNvSpPr/>
            <p:nvPr/>
          </p:nvSpPr>
          <p:spPr>
            <a:xfrm>
              <a:off x="6346253" y="1708832"/>
              <a:ext cx="112854" cy="77900"/>
            </a:xfrm>
            <a:custGeom>
              <a:rect b="b" l="l" r="r" t="t"/>
              <a:pathLst>
                <a:path extrusionOk="0" h="2973" w="4307">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76"/>
            <p:cNvSpPr/>
            <p:nvPr/>
          </p:nvSpPr>
          <p:spPr>
            <a:xfrm>
              <a:off x="6281219" y="1502697"/>
              <a:ext cx="243919" cy="363402"/>
            </a:xfrm>
            <a:custGeom>
              <a:rect b="b" l="l" r="r" t="t"/>
              <a:pathLst>
                <a:path extrusionOk="0" h="13869" w="9309">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76"/>
            <p:cNvSpPr/>
            <p:nvPr/>
          </p:nvSpPr>
          <p:spPr>
            <a:xfrm>
              <a:off x="6340829" y="1703434"/>
              <a:ext cx="123676" cy="88564"/>
            </a:xfrm>
            <a:custGeom>
              <a:rect b="b" l="l" r="r" t="t"/>
              <a:pathLst>
                <a:path extrusionOk="0" h="3380" w="472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4" name="Google Shape;16784;p76"/>
          <p:cNvGrpSpPr/>
          <p:nvPr/>
        </p:nvGrpSpPr>
        <p:grpSpPr>
          <a:xfrm>
            <a:off x="4888713" y="3163018"/>
            <a:ext cx="311469" cy="363167"/>
            <a:chOff x="4888713" y="3349868"/>
            <a:chExt cx="311469" cy="363167"/>
          </a:xfrm>
        </p:grpSpPr>
        <p:sp>
          <p:nvSpPr>
            <p:cNvPr id="16785" name="Google Shape;16785;p76"/>
            <p:cNvSpPr/>
            <p:nvPr/>
          </p:nvSpPr>
          <p:spPr>
            <a:xfrm>
              <a:off x="4891491" y="3514420"/>
              <a:ext cx="305914" cy="74441"/>
            </a:xfrm>
            <a:custGeom>
              <a:rect b="b" l="l" r="r" t="t"/>
              <a:pathLst>
                <a:path extrusionOk="0" h="2841" w="11675">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76"/>
            <p:cNvSpPr/>
            <p:nvPr/>
          </p:nvSpPr>
          <p:spPr>
            <a:xfrm>
              <a:off x="4935013" y="3375887"/>
              <a:ext cx="218738" cy="174744"/>
            </a:xfrm>
            <a:custGeom>
              <a:rect b="b" l="l" r="r" t="t"/>
              <a:pathLst>
                <a:path extrusionOk="0" h="6669" w="8348">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76"/>
            <p:cNvSpPr/>
            <p:nvPr/>
          </p:nvSpPr>
          <p:spPr>
            <a:xfrm>
              <a:off x="5027193" y="3375887"/>
              <a:ext cx="126558" cy="174744"/>
            </a:xfrm>
            <a:custGeom>
              <a:rect b="b" l="l" r="r" t="t"/>
              <a:pathLst>
                <a:path extrusionOk="0" h="6669" w="483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76"/>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76"/>
            <p:cNvSpPr/>
            <p:nvPr/>
          </p:nvSpPr>
          <p:spPr>
            <a:xfrm>
              <a:off x="4963547" y="3510856"/>
              <a:ext cx="157" cy="5948"/>
            </a:xfrm>
            <a:custGeom>
              <a:rect b="b" l="l" r="r" t="t"/>
              <a:pathLst>
                <a:path extrusionOk="0" h="227" w="6">
                  <a:moveTo>
                    <a:pt x="1" y="1"/>
                  </a:moveTo>
                  <a:cubicBezTo>
                    <a:pt x="1" y="73"/>
                    <a:pt x="1" y="149"/>
                    <a:pt x="6" y="226"/>
                  </a:cubicBezTo>
                  <a:cubicBezTo>
                    <a:pt x="6" y="149"/>
                    <a:pt x="6" y="73"/>
                    <a:pt x="6"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76"/>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76"/>
            <p:cNvSpPr/>
            <p:nvPr/>
          </p:nvSpPr>
          <p:spPr>
            <a:xfrm>
              <a:off x="4963547" y="3510725"/>
              <a:ext cx="161669" cy="39906"/>
            </a:xfrm>
            <a:custGeom>
              <a:rect b="b" l="l" r="r" t="t"/>
              <a:pathLst>
                <a:path extrusionOk="0" h="1523" w="617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76"/>
            <p:cNvSpPr/>
            <p:nvPr/>
          </p:nvSpPr>
          <p:spPr>
            <a:xfrm>
              <a:off x="4935144" y="3355030"/>
              <a:ext cx="218607" cy="42396"/>
            </a:xfrm>
            <a:custGeom>
              <a:rect b="b" l="l" r="r" t="t"/>
              <a:pathLst>
                <a:path extrusionOk="0" h="1618" w="8343">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76"/>
            <p:cNvSpPr/>
            <p:nvPr/>
          </p:nvSpPr>
          <p:spPr>
            <a:xfrm>
              <a:off x="4932995" y="3608330"/>
              <a:ext cx="111465" cy="99412"/>
            </a:xfrm>
            <a:custGeom>
              <a:rect b="b" l="l" r="r" t="t"/>
              <a:pathLst>
                <a:path extrusionOk="0" h="3794" w="4254">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76"/>
            <p:cNvSpPr/>
            <p:nvPr/>
          </p:nvSpPr>
          <p:spPr>
            <a:xfrm>
              <a:off x="5044435" y="3608330"/>
              <a:ext cx="111465" cy="99412"/>
            </a:xfrm>
            <a:custGeom>
              <a:rect b="b" l="l" r="r" t="t"/>
              <a:pathLst>
                <a:path extrusionOk="0" h="3794" w="4254">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76"/>
            <p:cNvSpPr/>
            <p:nvPr/>
          </p:nvSpPr>
          <p:spPr>
            <a:xfrm>
              <a:off x="5106456" y="3608356"/>
              <a:ext cx="49444" cy="99360"/>
            </a:xfrm>
            <a:custGeom>
              <a:rect b="b" l="l" r="r" t="t"/>
              <a:pathLst>
                <a:path extrusionOk="0" h="3792" w="1887">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76"/>
            <p:cNvSpPr/>
            <p:nvPr/>
          </p:nvSpPr>
          <p:spPr>
            <a:xfrm>
              <a:off x="5027455" y="3627955"/>
              <a:ext cx="33985" cy="60161"/>
            </a:xfrm>
            <a:custGeom>
              <a:rect b="b" l="l" r="r" t="t"/>
              <a:pathLst>
                <a:path extrusionOk="0" h="2296" w="1297">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76"/>
            <p:cNvSpPr/>
            <p:nvPr/>
          </p:nvSpPr>
          <p:spPr>
            <a:xfrm>
              <a:off x="4888713" y="3456408"/>
              <a:ext cx="311469" cy="137878"/>
            </a:xfrm>
            <a:custGeom>
              <a:rect b="b" l="l" r="r" t="t"/>
              <a:pathLst>
                <a:path extrusionOk="0" h="5262" w="11887">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76"/>
            <p:cNvSpPr/>
            <p:nvPr/>
          </p:nvSpPr>
          <p:spPr>
            <a:xfrm>
              <a:off x="4934751" y="3602984"/>
              <a:ext cx="219525" cy="110050"/>
            </a:xfrm>
            <a:custGeom>
              <a:rect b="b" l="l" r="r" t="t"/>
              <a:pathLst>
                <a:path extrusionOk="0" h="4200" w="8378">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76"/>
            <p:cNvSpPr/>
            <p:nvPr/>
          </p:nvSpPr>
          <p:spPr>
            <a:xfrm>
              <a:off x="4929720" y="3349868"/>
              <a:ext cx="229324" cy="92914"/>
            </a:xfrm>
            <a:custGeom>
              <a:rect b="b" l="l" r="r" t="t"/>
              <a:pathLst>
                <a:path extrusionOk="0" h="3546" w="8752">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0" name="Google Shape;16800;p76"/>
          <p:cNvGrpSpPr/>
          <p:nvPr/>
        </p:nvGrpSpPr>
        <p:grpSpPr>
          <a:xfrm>
            <a:off x="6196821" y="3222446"/>
            <a:ext cx="363402" cy="243971"/>
            <a:chOff x="6196821" y="3409296"/>
            <a:chExt cx="363402" cy="243971"/>
          </a:xfrm>
        </p:grpSpPr>
        <p:sp>
          <p:nvSpPr>
            <p:cNvPr id="16801" name="Google Shape;16801;p76"/>
            <p:cNvSpPr/>
            <p:nvPr/>
          </p:nvSpPr>
          <p:spPr>
            <a:xfrm>
              <a:off x="6420957" y="3414641"/>
              <a:ext cx="133973" cy="142542"/>
            </a:xfrm>
            <a:custGeom>
              <a:rect b="b" l="l" r="r" t="t"/>
              <a:pathLst>
                <a:path extrusionOk="0" h="5440" w="5113">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76"/>
            <p:cNvSpPr/>
            <p:nvPr/>
          </p:nvSpPr>
          <p:spPr>
            <a:xfrm>
              <a:off x="6433088" y="3434293"/>
              <a:ext cx="115815" cy="122890"/>
            </a:xfrm>
            <a:custGeom>
              <a:rect b="b" l="l" r="r" t="t"/>
              <a:pathLst>
                <a:path extrusionOk="0" h="4690" w="442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76"/>
            <p:cNvSpPr/>
            <p:nvPr/>
          </p:nvSpPr>
          <p:spPr>
            <a:xfrm>
              <a:off x="6202113" y="3414641"/>
              <a:ext cx="133842" cy="142542"/>
            </a:xfrm>
            <a:custGeom>
              <a:rect b="b" l="l" r="r" t="t"/>
              <a:pathLst>
                <a:path extrusionOk="0" h="5440" w="5108">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76"/>
            <p:cNvSpPr/>
            <p:nvPr/>
          </p:nvSpPr>
          <p:spPr>
            <a:xfrm>
              <a:off x="6208140" y="3434293"/>
              <a:ext cx="115736" cy="122890"/>
            </a:xfrm>
            <a:custGeom>
              <a:rect b="b" l="l" r="r" t="t"/>
              <a:pathLst>
                <a:path extrusionOk="0" h="4690" w="4417">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76"/>
            <p:cNvSpPr/>
            <p:nvPr/>
          </p:nvSpPr>
          <p:spPr>
            <a:xfrm>
              <a:off x="6202113" y="3532631"/>
              <a:ext cx="352712" cy="115239"/>
            </a:xfrm>
            <a:custGeom>
              <a:rect b="b" l="l" r="r" t="t"/>
              <a:pathLst>
                <a:path extrusionOk="0" h="4398" w="13461">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76"/>
            <p:cNvSpPr/>
            <p:nvPr/>
          </p:nvSpPr>
          <p:spPr>
            <a:xfrm>
              <a:off x="6227399" y="3557890"/>
              <a:ext cx="125798" cy="64799"/>
            </a:xfrm>
            <a:custGeom>
              <a:rect b="b" l="l" r="r" t="t"/>
              <a:pathLst>
                <a:path extrusionOk="0" h="2473" w="4801">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76"/>
            <p:cNvSpPr/>
            <p:nvPr/>
          </p:nvSpPr>
          <p:spPr>
            <a:xfrm>
              <a:off x="6312924" y="3557890"/>
              <a:ext cx="40273" cy="64720"/>
            </a:xfrm>
            <a:custGeom>
              <a:rect b="b" l="l" r="r" t="t"/>
              <a:pathLst>
                <a:path extrusionOk="0" h="2470" w="1537">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76"/>
            <p:cNvSpPr/>
            <p:nvPr/>
          </p:nvSpPr>
          <p:spPr>
            <a:xfrm>
              <a:off x="6398947" y="3532605"/>
              <a:ext cx="155983" cy="115265"/>
            </a:xfrm>
            <a:custGeom>
              <a:rect b="b" l="l" r="r" t="t"/>
              <a:pathLst>
                <a:path extrusionOk="0" h="4399" w="5953">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76"/>
            <p:cNvSpPr/>
            <p:nvPr/>
          </p:nvSpPr>
          <p:spPr>
            <a:xfrm>
              <a:off x="6403846" y="3557890"/>
              <a:ext cx="125693" cy="64799"/>
            </a:xfrm>
            <a:custGeom>
              <a:rect b="b" l="l" r="r" t="t"/>
              <a:pathLst>
                <a:path extrusionOk="0" h="2473" w="4797">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76"/>
            <p:cNvSpPr/>
            <p:nvPr/>
          </p:nvSpPr>
          <p:spPr>
            <a:xfrm>
              <a:off x="6489371" y="3557890"/>
              <a:ext cx="40168" cy="64694"/>
            </a:xfrm>
            <a:custGeom>
              <a:rect b="b" l="l" r="r" t="t"/>
              <a:pathLst>
                <a:path extrusionOk="0" h="2469" w="1533">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76"/>
            <p:cNvSpPr/>
            <p:nvPr/>
          </p:nvSpPr>
          <p:spPr>
            <a:xfrm>
              <a:off x="6202113" y="3635764"/>
              <a:ext cx="155983" cy="12210"/>
            </a:xfrm>
            <a:custGeom>
              <a:rect b="b" l="l" r="r" t="t"/>
              <a:pathLst>
                <a:path extrusionOk="0" h="466" w="5953">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76"/>
            <p:cNvSpPr/>
            <p:nvPr/>
          </p:nvSpPr>
          <p:spPr>
            <a:xfrm>
              <a:off x="6196821" y="3527207"/>
              <a:ext cx="363402" cy="126060"/>
            </a:xfrm>
            <a:custGeom>
              <a:rect b="b" l="l" r="r" t="t"/>
              <a:pathLst>
                <a:path extrusionOk="0" h="4811" w="13869">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76"/>
            <p:cNvSpPr/>
            <p:nvPr/>
          </p:nvSpPr>
          <p:spPr>
            <a:xfrm>
              <a:off x="6222106" y="3552623"/>
              <a:ext cx="136358" cy="75358"/>
            </a:xfrm>
            <a:custGeom>
              <a:rect b="b" l="l" r="r" t="t"/>
              <a:pathLst>
                <a:path extrusionOk="0" h="2876" w="5204">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76"/>
            <p:cNvSpPr/>
            <p:nvPr/>
          </p:nvSpPr>
          <p:spPr>
            <a:xfrm>
              <a:off x="6398449" y="3552623"/>
              <a:ext cx="136489" cy="75358"/>
            </a:xfrm>
            <a:custGeom>
              <a:rect b="b" l="l" r="r" t="t"/>
              <a:pathLst>
                <a:path extrusionOk="0" h="2876" w="5209">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76"/>
            <p:cNvSpPr/>
            <p:nvPr/>
          </p:nvSpPr>
          <p:spPr>
            <a:xfrm>
              <a:off x="6415664" y="3409296"/>
              <a:ext cx="127030" cy="109029"/>
            </a:xfrm>
            <a:custGeom>
              <a:rect b="b" l="l" r="r" t="t"/>
              <a:pathLst>
                <a:path extrusionOk="0" h="4161" w="4848">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76"/>
            <p:cNvSpPr/>
            <p:nvPr/>
          </p:nvSpPr>
          <p:spPr>
            <a:xfrm>
              <a:off x="6214848" y="3409427"/>
              <a:ext cx="126532" cy="108478"/>
            </a:xfrm>
            <a:custGeom>
              <a:rect b="b" l="l" r="r" t="t"/>
              <a:pathLst>
                <a:path extrusionOk="0" h="4140" w="4829">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7" name="Google Shape;16817;p76"/>
          <p:cNvGrpSpPr/>
          <p:nvPr/>
        </p:nvGrpSpPr>
        <p:grpSpPr>
          <a:xfrm>
            <a:off x="5818221" y="1315847"/>
            <a:ext cx="252723" cy="363402"/>
            <a:chOff x="5818221" y="1502697"/>
            <a:chExt cx="252723" cy="363402"/>
          </a:xfrm>
        </p:grpSpPr>
        <p:sp>
          <p:nvSpPr>
            <p:cNvPr id="16818" name="Google Shape;16818;p76"/>
            <p:cNvSpPr/>
            <p:nvPr/>
          </p:nvSpPr>
          <p:spPr>
            <a:xfrm>
              <a:off x="5861114" y="1528559"/>
              <a:ext cx="203043" cy="322448"/>
            </a:xfrm>
            <a:custGeom>
              <a:rect b="b" l="l" r="r" t="t"/>
              <a:pathLst>
                <a:path extrusionOk="0" h="12306" w="7749">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76"/>
            <p:cNvSpPr/>
            <p:nvPr/>
          </p:nvSpPr>
          <p:spPr>
            <a:xfrm>
              <a:off x="5860983" y="1548263"/>
              <a:ext cx="195497" cy="302744"/>
            </a:xfrm>
            <a:custGeom>
              <a:rect b="b" l="l" r="r" t="t"/>
              <a:pathLst>
                <a:path extrusionOk="0" h="11554" w="7461">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76"/>
            <p:cNvSpPr/>
            <p:nvPr/>
          </p:nvSpPr>
          <p:spPr>
            <a:xfrm>
              <a:off x="5848039" y="1536393"/>
              <a:ext cx="23661" cy="306805"/>
            </a:xfrm>
            <a:custGeom>
              <a:rect b="b" l="l" r="r" t="t"/>
              <a:pathLst>
                <a:path extrusionOk="0" h="11709" w="903">
                  <a:moveTo>
                    <a:pt x="0" y="1"/>
                  </a:moveTo>
                  <a:lnTo>
                    <a:pt x="0" y="11708"/>
                  </a:lnTo>
                  <a:lnTo>
                    <a:pt x="903" y="11708"/>
                  </a:lnTo>
                  <a:lnTo>
                    <a:pt x="903"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76"/>
            <p:cNvSpPr/>
            <p:nvPr/>
          </p:nvSpPr>
          <p:spPr>
            <a:xfrm>
              <a:off x="5859856" y="1536393"/>
              <a:ext cx="11844" cy="306805"/>
            </a:xfrm>
            <a:custGeom>
              <a:rect b="b" l="l" r="r" t="t"/>
              <a:pathLst>
                <a:path extrusionOk="0" h="11709" w="452">
                  <a:moveTo>
                    <a:pt x="1" y="1"/>
                  </a:moveTo>
                  <a:lnTo>
                    <a:pt x="1" y="11708"/>
                  </a:lnTo>
                  <a:lnTo>
                    <a:pt x="452" y="11708"/>
                  </a:lnTo>
                  <a:lnTo>
                    <a:pt x="45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76"/>
            <p:cNvSpPr/>
            <p:nvPr/>
          </p:nvSpPr>
          <p:spPr>
            <a:xfrm>
              <a:off x="5840624" y="1547477"/>
              <a:ext cx="38518" cy="17110"/>
            </a:xfrm>
            <a:custGeom>
              <a:rect b="b" l="l" r="r" t="t"/>
              <a:pathLst>
                <a:path extrusionOk="0" h="653" w="147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76"/>
            <p:cNvSpPr/>
            <p:nvPr/>
          </p:nvSpPr>
          <p:spPr>
            <a:xfrm>
              <a:off x="5840991" y="1507964"/>
              <a:ext cx="37889" cy="39540"/>
            </a:xfrm>
            <a:custGeom>
              <a:rect b="b" l="l" r="r" t="t"/>
              <a:pathLst>
                <a:path extrusionOk="0" h="1509" w="1446">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76"/>
            <p:cNvSpPr/>
            <p:nvPr/>
          </p:nvSpPr>
          <p:spPr>
            <a:xfrm>
              <a:off x="5840624" y="1781544"/>
              <a:ext cx="38622" cy="17005"/>
            </a:xfrm>
            <a:custGeom>
              <a:rect b="b" l="l" r="r" t="t"/>
              <a:pathLst>
                <a:path extrusionOk="0" h="649" w="1474">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76"/>
            <p:cNvSpPr/>
            <p:nvPr/>
          </p:nvSpPr>
          <p:spPr>
            <a:xfrm>
              <a:off x="5840991" y="1798523"/>
              <a:ext cx="37889" cy="39513"/>
            </a:xfrm>
            <a:custGeom>
              <a:rect b="b" l="l" r="r" t="t"/>
              <a:pathLst>
                <a:path extrusionOk="0" h="1508" w="1446">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76"/>
            <p:cNvSpPr/>
            <p:nvPr/>
          </p:nvSpPr>
          <p:spPr>
            <a:xfrm>
              <a:off x="5859856" y="1547477"/>
              <a:ext cx="19285" cy="17110"/>
            </a:xfrm>
            <a:custGeom>
              <a:rect b="b" l="l" r="r" t="t"/>
              <a:pathLst>
                <a:path extrusionOk="0" h="653" w="736">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76"/>
            <p:cNvSpPr/>
            <p:nvPr/>
          </p:nvSpPr>
          <p:spPr>
            <a:xfrm>
              <a:off x="5859856" y="1781544"/>
              <a:ext cx="19390" cy="17005"/>
            </a:xfrm>
            <a:custGeom>
              <a:rect b="b" l="l" r="r" t="t"/>
              <a:pathLst>
                <a:path extrusionOk="0" h="649" w="74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76"/>
            <p:cNvSpPr/>
            <p:nvPr/>
          </p:nvSpPr>
          <p:spPr>
            <a:xfrm>
              <a:off x="5859856" y="1507964"/>
              <a:ext cx="19023" cy="39540"/>
            </a:xfrm>
            <a:custGeom>
              <a:rect b="b" l="l" r="r" t="t"/>
              <a:pathLst>
                <a:path extrusionOk="0" h="1509" w="726">
                  <a:moveTo>
                    <a:pt x="1" y="1"/>
                  </a:moveTo>
                  <a:lnTo>
                    <a:pt x="1" y="1508"/>
                  </a:lnTo>
                  <a:lnTo>
                    <a:pt x="485" y="1508"/>
                  </a:lnTo>
                  <a:lnTo>
                    <a:pt x="721" y="39"/>
                  </a:lnTo>
                  <a:cubicBezTo>
                    <a:pt x="725" y="20"/>
                    <a:pt x="711" y="6"/>
                    <a:pt x="6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76"/>
            <p:cNvSpPr/>
            <p:nvPr/>
          </p:nvSpPr>
          <p:spPr>
            <a:xfrm>
              <a:off x="5859856" y="1798523"/>
              <a:ext cx="19023" cy="39513"/>
            </a:xfrm>
            <a:custGeom>
              <a:rect b="b" l="l" r="r" t="t"/>
              <a:pathLst>
                <a:path extrusionOk="0" h="1508" w="726">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76"/>
            <p:cNvSpPr/>
            <p:nvPr/>
          </p:nvSpPr>
          <p:spPr>
            <a:xfrm>
              <a:off x="5823645" y="1836753"/>
              <a:ext cx="138244" cy="24054"/>
            </a:xfrm>
            <a:custGeom>
              <a:rect b="b" l="l" r="r" t="t"/>
              <a:pathLst>
                <a:path extrusionOk="0" h="918" w="5276">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76"/>
            <p:cNvSpPr/>
            <p:nvPr/>
          </p:nvSpPr>
          <p:spPr>
            <a:xfrm>
              <a:off x="5823645" y="1843041"/>
              <a:ext cx="138244" cy="17765"/>
            </a:xfrm>
            <a:custGeom>
              <a:rect b="b" l="l" r="r" t="t"/>
              <a:pathLst>
                <a:path extrusionOk="0" h="678" w="5276">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76"/>
            <p:cNvSpPr/>
            <p:nvPr/>
          </p:nvSpPr>
          <p:spPr>
            <a:xfrm>
              <a:off x="5818221" y="1502697"/>
              <a:ext cx="252723" cy="363402"/>
            </a:xfrm>
            <a:custGeom>
              <a:rect b="b" l="l" r="r" t="t"/>
              <a:pathLst>
                <a:path extrusionOk="0" h="13869" w="9645">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3" name="Google Shape;16833;p76"/>
          <p:cNvGrpSpPr/>
          <p:nvPr/>
        </p:nvGrpSpPr>
        <p:grpSpPr>
          <a:xfrm>
            <a:off x="6660814" y="1798235"/>
            <a:ext cx="355096" cy="363481"/>
            <a:chOff x="6660814" y="1985085"/>
            <a:chExt cx="355096" cy="363481"/>
          </a:xfrm>
        </p:grpSpPr>
        <p:sp>
          <p:nvSpPr>
            <p:cNvPr id="16834" name="Google Shape;16834;p76"/>
            <p:cNvSpPr/>
            <p:nvPr/>
          </p:nvSpPr>
          <p:spPr>
            <a:xfrm>
              <a:off x="6665976" y="1990325"/>
              <a:ext cx="344406" cy="344039"/>
            </a:xfrm>
            <a:custGeom>
              <a:rect b="b" l="l" r="r" t="t"/>
              <a:pathLst>
                <a:path extrusionOk="0" h="13130" w="13144">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76"/>
            <p:cNvSpPr/>
            <p:nvPr/>
          </p:nvSpPr>
          <p:spPr>
            <a:xfrm>
              <a:off x="6781058" y="1990325"/>
              <a:ext cx="229455" cy="344039"/>
            </a:xfrm>
            <a:custGeom>
              <a:rect b="b" l="l" r="r" t="t"/>
              <a:pathLst>
                <a:path extrusionOk="0" h="13130" w="8757">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76"/>
            <p:cNvSpPr/>
            <p:nvPr/>
          </p:nvSpPr>
          <p:spPr>
            <a:xfrm>
              <a:off x="6666238" y="2269041"/>
              <a:ext cx="344406" cy="65323"/>
            </a:xfrm>
            <a:custGeom>
              <a:rect b="b" l="l" r="r" t="t"/>
              <a:pathLst>
                <a:path extrusionOk="0" h="2493" w="13144">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76"/>
            <p:cNvSpPr/>
            <p:nvPr/>
          </p:nvSpPr>
          <p:spPr>
            <a:xfrm>
              <a:off x="6666107" y="2269041"/>
              <a:ext cx="33854" cy="74127"/>
            </a:xfrm>
            <a:custGeom>
              <a:rect b="b" l="l" r="r" t="t"/>
              <a:pathLst>
                <a:path extrusionOk="0" h="2829" w="1292">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76"/>
            <p:cNvSpPr/>
            <p:nvPr/>
          </p:nvSpPr>
          <p:spPr>
            <a:xfrm>
              <a:off x="6683087" y="2269041"/>
              <a:ext cx="16874" cy="74258"/>
            </a:xfrm>
            <a:custGeom>
              <a:rect b="b" l="l" r="r" t="t"/>
              <a:pathLst>
                <a:path extrusionOk="0" h="2834" w="644">
                  <a:moveTo>
                    <a:pt x="0" y="1"/>
                  </a:moveTo>
                  <a:lnTo>
                    <a:pt x="0" y="2833"/>
                  </a:lnTo>
                  <a:lnTo>
                    <a:pt x="644" y="2833"/>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76"/>
            <p:cNvSpPr/>
            <p:nvPr/>
          </p:nvSpPr>
          <p:spPr>
            <a:xfrm>
              <a:off x="6976764" y="2269041"/>
              <a:ext cx="33880" cy="74258"/>
            </a:xfrm>
            <a:custGeom>
              <a:rect b="b" l="l" r="r" t="t"/>
              <a:pathLst>
                <a:path extrusionOk="0" h="2834" w="1293">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76"/>
            <p:cNvSpPr/>
            <p:nvPr/>
          </p:nvSpPr>
          <p:spPr>
            <a:xfrm>
              <a:off x="6987586" y="2269041"/>
              <a:ext cx="23058" cy="74127"/>
            </a:xfrm>
            <a:custGeom>
              <a:rect b="b" l="l" r="r" t="t"/>
              <a:pathLst>
                <a:path extrusionOk="0" h="2829" w="88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76"/>
            <p:cNvSpPr/>
            <p:nvPr/>
          </p:nvSpPr>
          <p:spPr>
            <a:xfrm>
              <a:off x="6699935"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76"/>
            <p:cNvSpPr/>
            <p:nvPr/>
          </p:nvSpPr>
          <p:spPr>
            <a:xfrm>
              <a:off x="6727605"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76"/>
            <p:cNvSpPr/>
            <p:nvPr/>
          </p:nvSpPr>
          <p:spPr>
            <a:xfrm>
              <a:off x="675527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76"/>
            <p:cNvSpPr/>
            <p:nvPr/>
          </p:nvSpPr>
          <p:spPr>
            <a:xfrm>
              <a:off x="678294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76"/>
            <p:cNvSpPr/>
            <p:nvPr/>
          </p:nvSpPr>
          <p:spPr>
            <a:xfrm>
              <a:off x="681061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76"/>
            <p:cNvSpPr/>
            <p:nvPr/>
          </p:nvSpPr>
          <p:spPr>
            <a:xfrm>
              <a:off x="683828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76"/>
            <p:cNvSpPr/>
            <p:nvPr/>
          </p:nvSpPr>
          <p:spPr>
            <a:xfrm>
              <a:off x="6865954" y="2262019"/>
              <a:ext cx="27827" cy="72345"/>
            </a:xfrm>
            <a:custGeom>
              <a:rect b="b" l="l" r="r" t="t"/>
              <a:pathLst>
                <a:path extrusionOk="0" h="2761" w="1062">
                  <a:moveTo>
                    <a:pt x="1" y="0"/>
                  </a:moveTo>
                  <a:lnTo>
                    <a:pt x="1" y="2760"/>
                  </a:lnTo>
                  <a:lnTo>
                    <a:pt x="1062" y="2760"/>
                  </a:lnTo>
                  <a:lnTo>
                    <a:pt x="10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76"/>
            <p:cNvSpPr/>
            <p:nvPr/>
          </p:nvSpPr>
          <p:spPr>
            <a:xfrm>
              <a:off x="6893624" y="2262019"/>
              <a:ext cx="27827" cy="72345"/>
            </a:xfrm>
            <a:custGeom>
              <a:rect b="b" l="l" r="r" t="t"/>
              <a:pathLst>
                <a:path extrusionOk="0" h="2761" w="1062">
                  <a:moveTo>
                    <a:pt x="1" y="0"/>
                  </a:moveTo>
                  <a:lnTo>
                    <a:pt x="1" y="2760"/>
                  </a:lnTo>
                  <a:lnTo>
                    <a:pt x="1062" y="2760"/>
                  </a:lnTo>
                  <a:lnTo>
                    <a:pt x="106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76"/>
            <p:cNvSpPr/>
            <p:nvPr/>
          </p:nvSpPr>
          <p:spPr>
            <a:xfrm>
              <a:off x="692142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76"/>
            <p:cNvSpPr/>
            <p:nvPr/>
          </p:nvSpPr>
          <p:spPr>
            <a:xfrm>
              <a:off x="694909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76"/>
            <p:cNvSpPr/>
            <p:nvPr/>
          </p:nvSpPr>
          <p:spPr>
            <a:xfrm>
              <a:off x="6717543" y="2262019"/>
              <a:ext cx="20150" cy="38256"/>
            </a:xfrm>
            <a:custGeom>
              <a:rect b="b" l="l" r="r" t="t"/>
              <a:pathLst>
                <a:path extrusionOk="0" h="1460" w="769">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76"/>
            <p:cNvSpPr/>
            <p:nvPr/>
          </p:nvSpPr>
          <p:spPr>
            <a:xfrm>
              <a:off x="6722574" y="2262019"/>
              <a:ext cx="15119" cy="38256"/>
            </a:xfrm>
            <a:custGeom>
              <a:rect b="b" l="l" r="r" t="t"/>
              <a:pathLst>
                <a:path extrusionOk="0" h="1460" w="577">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76"/>
            <p:cNvSpPr/>
            <p:nvPr/>
          </p:nvSpPr>
          <p:spPr>
            <a:xfrm>
              <a:off x="6772882" y="2262019"/>
              <a:ext cx="20150" cy="38256"/>
            </a:xfrm>
            <a:custGeom>
              <a:rect b="b" l="l" r="r" t="t"/>
              <a:pathLst>
                <a:path extrusionOk="0" h="1460" w="769">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76"/>
            <p:cNvSpPr/>
            <p:nvPr/>
          </p:nvSpPr>
          <p:spPr>
            <a:xfrm>
              <a:off x="6828222" y="2262019"/>
              <a:ext cx="20281" cy="38256"/>
            </a:xfrm>
            <a:custGeom>
              <a:rect b="b" l="l" r="r" t="t"/>
              <a:pathLst>
                <a:path extrusionOk="0" h="1460" w="774">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76"/>
            <p:cNvSpPr/>
            <p:nvPr/>
          </p:nvSpPr>
          <p:spPr>
            <a:xfrm>
              <a:off x="6883562" y="2262019"/>
              <a:ext cx="20281" cy="38256"/>
            </a:xfrm>
            <a:custGeom>
              <a:rect b="b" l="l" r="r" t="t"/>
              <a:pathLst>
                <a:path extrusionOk="0" h="1460" w="774">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76"/>
            <p:cNvSpPr/>
            <p:nvPr/>
          </p:nvSpPr>
          <p:spPr>
            <a:xfrm>
              <a:off x="6939033" y="2262019"/>
              <a:ext cx="20150" cy="38256"/>
            </a:xfrm>
            <a:custGeom>
              <a:rect b="b" l="l" r="r" t="t"/>
              <a:pathLst>
                <a:path extrusionOk="0" h="1460" w="769">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76"/>
            <p:cNvSpPr/>
            <p:nvPr/>
          </p:nvSpPr>
          <p:spPr>
            <a:xfrm>
              <a:off x="6777782"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76"/>
            <p:cNvSpPr/>
            <p:nvPr/>
          </p:nvSpPr>
          <p:spPr>
            <a:xfrm>
              <a:off x="6833253" y="2262019"/>
              <a:ext cx="15119" cy="38256"/>
            </a:xfrm>
            <a:custGeom>
              <a:rect b="b" l="l" r="r" t="t"/>
              <a:pathLst>
                <a:path extrusionOk="0" h="1460" w="577">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76"/>
            <p:cNvSpPr/>
            <p:nvPr/>
          </p:nvSpPr>
          <p:spPr>
            <a:xfrm>
              <a:off x="6888593"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76"/>
            <p:cNvSpPr/>
            <p:nvPr/>
          </p:nvSpPr>
          <p:spPr>
            <a:xfrm>
              <a:off x="6944063" y="2262019"/>
              <a:ext cx="15119" cy="38256"/>
            </a:xfrm>
            <a:custGeom>
              <a:rect b="b" l="l" r="r" t="t"/>
              <a:pathLst>
                <a:path extrusionOk="0" h="1460" w="577">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76"/>
            <p:cNvSpPr/>
            <p:nvPr/>
          </p:nvSpPr>
          <p:spPr>
            <a:xfrm>
              <a:off x="6666107" y="2243153"/>
              <a:ext cx="344406" cy="25914"/>
            </a:xfrm>
            <a:custGeom>
              <a:rect b="b" l="l" r="r" t="t"/>
              <a:pathLst>
                <a:path extrusionOk="0" h="989" w="13144">
                  <a:moveTo>
                    <a:pt x="0" y="0"/>
                  </a:moveTo>
                  <a:lnTo>
                    <a:pt x="0" y="989"/>
                  </a:lnTo>
                  <a:lnTo>
                    <a:pt x="13143" y="989"/>
                  </a:lnTo>
                  <a:lnTo>
                    <a:pt x="131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76"/>
            <p:cNvSpPr/>
            <p:nvPr/>
          </p:nvSpPr>
          <p:spPr>
            <a:xfrm>
              <a:off x="6660814" y="1985085"/>
              <a:ext cx="355096" cy="363481"/>
            </a:xfrm>
            <a:custGeom>
              <a:rect b="b" l="l" r="r" t="t"/>
              <a:pathLst>
                <a:path extrusionOk="0" h="13872" w="13552">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3" name="Google Shape;16863;p76"/>
          <p:cNvGrpSpPr/>
          <p:nvPr/>
        </p:nvGrpSpPr>
        <p:grpSpPr>
          <a:xfrm>
            <a:off x="7226448" y="1315847"/>
            <a:ext cx="198379" cy="363402"/>
            <a:chOff x="7226448" y="1502697"/>
            <a:chExt cx="198379" cy="363402"/>
          </a:xfrm>
        </p:grpSpPr>
        <p:sp>
          <p:nvSpPr>
            <p:cNvPr id="16864" name="Google Shape;16864;p76"/>
            <p:cNvSpPr/>
            <p:nvPr/>
          </p:nvSpPr>
          <p:spPr>
            <a:xfrm>
              <a:off x="7295491" y="1598912"/>
              <a:ext cx="104679" cy="222407"/>
            </a:xfrm>
            <a:custGeom>
              <a:rect b="b" l="l" r="r" t="t"/>
              <a:pathLst>
                <a:path extrusionOk="0" h="8488" w="3995">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76"/>
            <p:cNvSpPr/>
            <p:nvPr/>
          </p:nvSpPr>
          <p:spPr>
            <a:xfrm>
              <a:off x="7242169" y="1522323"/>
              <a:ext cx="133476" cy="325147"/>
            </a:xfrm>
            <a:custGeom>
              <a:rect b="b" l="l" r="r" t="t"/>
              <a:pathLst>
                <a:path extrusionOk="0" h="12409" w="5094">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76"/>
            <p:cNvSpPr/>
            <p:nvPr/>
          </p:nvSpPr>
          <p:spPr>
            <a:xfrm>
              <a:off x="7308462" y="1522323"/>
              <a:ext cx="67183" cy="325147"/>
            </a:xfrm>
            <a:custGeom>
              <a:rect b="b" l="l" r="r" t="t"/>
              <a:pathLst>
                <a:path extrusionOk="0" h="12409" w="2564">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76"/>
            <p:cNvSpPr/>
            <p:nvPr/>
          </p:nvSpPr>
          <p:spPr>
            <a:xfrm>
              <a:off x="7231741" y="1507964"/>
              <a:ext cx="154228" cy="24683"/>
            </a:xfrm>
            <a:custGeom>
              <a:rect b="b" l="l" r="r" t="t"/>
              <a:pathLst>
                <a:path extrusionOk="0" h="942" w="5886">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76"/>
            <p:cNvSpPr/>
            <p:nvPr/>
          </p:nvSpPr>
          <p:spPr>
            <a:xfrm>
              <a:off x="7228701" y="1514147"/>
              <a:ext cx="160412" cy="18499"/>
            </a:xfrm>
            <a:custGeom>
              <a:rect b="b" l="l" r="r" t="t"/>
              <a:pathLst>
                <a:path extrusionOk="0" h="706" w="6122">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76"/>
            <p:cNvSpPr/>
            <p:nvPr/>
          </p:nvSpPr>
          <p:spPr>
            <a:xfrm>
              <a:off x="7277123" y="1647335"/>
              <a:ext cx="142306" cy="23294"/>
            </a:xfrm>
            <a:custGeom>
              <a:rect b="b" l="l" r="r" t="t"/>
              <a:pathLst>
                <a:path extrusionOk="0" h="889" w="5431">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76"/>
            <p:cNvSpPr/>
            <p:nvPr/>
          </p:nvSpPr>
          <p:spPr>
            <a:xfrm>
              <a:off x="7277123" y="1653125"/>
              <a:ext cx="145188" cy="17503"/>
            </a:xfrm>
            <a:custGeom>
              <a:rect b="b" l="l" r="r" t="t"/>
              <a:pathLst>
                <a:path extrusionOk="0" h="668" w="5541">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76"/>
            <p:cNvSpPr/>
            <p:nvPr/>
          </p:nvSpPr>
          <p:spPr>
            <a:xfrm>
              <a:off x="7277019" y="1697774"/>
              <a:ext cx="142411" cy="23425"/>
            </a:xfrm>
            <a:custGeom>
              <a:rect b="b" l="l" r="r" t="t"/>
              <a:pathLst>
                <a:path extrusionOk="0" h="894" w="5435">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76"/>
            <p:cNvSpPr/>
            <p:nvPr/>
          </p:nvSpPr>
          <p:spPr>
            <a:xfrm>
              <a:off x="7277123" y="1703801"/>
              <a:ext cx="145057" cy="17398"/>
            </a:xfrm>
            <a:custGeom>
              <a:rect b="b" l="l" r="r" t="t"/>
              <a:pathLst>
                <a:path extrusionOk="0" h="664" w="5536">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76"/>
            <p:cNvSpPr/>
            <p:nvPr/>
          </p:nvSpPr>
          <p:spPr>
            <a:xfrm>
              <a:off x="7277019" y="1748345"/>
              <a:ext cx="142411" cy="23294"/>
            </a:xfrm>
            <a:custGeom>
              <a:rect b="b" l="l" r="r" t="t"/>
              <a:pathLst>
                <a:path extrusionOk="0" h="889" w="5435">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76"/>
            <p:cNvSpPr/>
            <p:nvPr/>
          </p:nvSpPr>
          <p:spPr>
            <a:xfrm>
              <a:off x="7277123" y="1754110"/>
              <a:ext cx="145188" cy="17529"/>
            </a:xfrm>
            <a:custGeom>
              <a:rect b="b" l="l" r="r" t="t"/>
              <a:pathLst>
                <a:path extrusionOk="0" h="669" w="5541">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76"/>
            <p:cNvSpPr/>
            <p:nvPr/>
          </p:nvSpPr>
          <p:spPr>
            <a:xfrm>
              <a:off x="7282809" y="1836255"/>
              <a:ext cx="52091" cy="24552"/>
            </a:xfrm>
            <a:custGeom>
              <a:rect b="b" l="l" r="r" t="t"/>
              <a:pathLst>
                <a:path extrusionOk="0" h="937" w="1988">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76"/>
            <p:cNvSpPr/>
            <p:nvPr/>
          </p:nvSpPr>
          <p:spPr>
            <a:xfrm>
              <a:off x="7308828" y="1836255"/>
              <a:ext cx="26071" cy="24552"/>
            </a:xfrm>
            <a:custGeom>
              <a:rect b="b" l="l" r="r" t="t"/>
              <a:pathLst>
                <a:path extrusionOk="0" h="937" w="995">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76"/>
            <p:cNvSpPr/>
            <p:nvPr/>
          </p:nvSpPr>
          <p:spPr>
            <a:xfrm>
              <a:off x="7226448" y="1502697"/>
              <a:ext cx="198379" cy="363402"/>
            </a:xfrm>
            <a:custGeom>
              <a:rect b="b" l="l" r="r" t="t"/>
              <a:pathLst>
                <a:path extrusionOk="0" h="13869" w="7571">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8" name="Google Shape;16878;p76"/>
          <p:cNvGrpSpPr/>
          <p:nvPr/>
        </p:nvGrpSpPr>
        <p:grpSpPr>
          <a:xfrm>
            <a:off x="8169030" y="1315716"/>
            <a:ext cx="158001" cy="363533"/>
            <a:chOff x="8169030" y="1502566"/>
            <a:chExt cx="158001" cy="363533"/>
          </a:xfrm>
        </p:grpSpPr>
        <p:sp>
          <p:nvSpPr>
            <p:cNvPr id="16879" name="Google Shape;16879;p76"/>
            <p:cNvSpPr/>
            <p:nvPr/>
          </p:nvSpPr>
          <p:spPr>
            <a:xfrm>
              <a:off x="8174323" y="1659545"/>
              <a:ext cx="147310" cy="201261"/>
            </a:xfrm>
            <a:custGeom>
              <a:rect b="b" l="l" r="r" t="t"/>
              <a:pathLst>
                <a:path extrusionOk="0" h="7681" w="5622">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76"/>
            <p:cNvSpPr/>
            <p:nvPr/>
          </p:nvSpPr>
          <p:spPr>
            <a:xfrm>
              <a:off x="8229401" y="1659545"/>
              <a:ext cx="92364" cy="201261"/>
            </a:xfrm>
            <a:custGeom>
              <a:rect b="b" l="l" r="r" t="t"/>
              <a:pathLst>
                <a:path extrusionOk="0" h="7681" w="3525">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76"/>
            <p:cNvSpPr/>
            <p:nvPr/>
          </p:nvSpPr>
          <p:spPr>
            <a:xfrm>
              <a:off x="8233043" y="1520174"/>
              <a:ext cx="29976" cy="165181"/>
            </a:xfrm>
            <a:custGeom>
              <a:rect b="b" l="l" r="r" t="t"/>
              <a:pathLst>
                <a:path extrusionOk="0" h="6304" w="1144">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76"/>
            <p:cNvSpPr/>
            <p:nvPr/>
          </p:nvSpPr>
          <p:spPr>
            <a:xfrm>
              <a:off x="8221488" y="1705321"/>
              <a:ext cx="53112" cy="53112"/>
            </a:xfrm>
            <a:custGeom>
              <a:rect b="b" l="l" r="r" t="t"/>
              <a:pathLst>
                <a:path extrusionOk="0" h="2027" w="2027">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76"/>
            <p:cNvSpPr/>
            <p:nvPr/>
          </p:nvSpPr>
          <p:spPr>
            <a:xfrm>
              <a:off x="8212919" y="1809450"/>
              <a:ext cx="70223" cy="20674"/>
            </a:xfrm>
            <a:custGeom>
              <a:rect b="b" l="l" r="r" t="t"/>
              <a:pathLst>
                <a:path extrusionOk="0" h="789" w="268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76"/>
            <p:cNvSpPr/>
            <p:nvPr/>
          </p:nvSpPr>
          <p:spPr>
            <a:xfrm>
              <a:off x="8212919" y="1817127"/>
              <a:ext cx="70223" cy="12996"/>
            </a:xfrm>
            <a:custGeom>
              <a:rect b="b" l="l" r="r" t="t"/>
              <a:pathLst>
                <a:path extrusionOk="0" h="496" w="268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76"/>
            <p:cNvSpPr/>
            <p:nvPr/>
          </p:nvSpPr>
          <p:spPr>
            <a:xfrm>
              <a:off x="8248031" y="1520043"/>
              <a:ext cx="14988" cy="165312"/>
            </a:xfrm>
            <a:custGeom>
              <a:rect b="b" l="l" r="r" t="t"/>
              <a:pathLst>
                <a:path extrusionOk="0" h="6309" w="572">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76"/>
            <p:cNvSpPr/>
            <p:nvPr/>
          </p:nvSpPr>
          <p:spPr>
            <a:xfrm>
              <a:off x="8227514" y="1507964"/>
              <a:ext cx="41164" cy="48841"/>
            </a:xfrm>
            <a:custGeom>
              <a:rect b="b" l="l" r="r" t="t"/>
              <a:pathLst>
                <a:path extrusionOk="0" h="1864" w="1571">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76"/>
            <p:cNvSpPr/>
            <p:nvPr/>
          </p:nvSpPr>
          <p:spPr>
            <a:xfrm>
              <a:off x="8248031" y="1507964"/>
              <a:ext cx="20648" cy="48841"/>
            </a:xfrm>
            <a:custGeom>
              <a:rect b="b" l="l" r="r" t="t"/>
              <a:pathLst>
                <a:path extrusionOk="0" h="1864" w="788">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76"/>
            <p:cNvSpPr/>
            <p:nvPr/>
          </p:nvSpPr>
          <p:spPr>
            <a:xfrm>
              <a:off x="8205373" y="1699923"/>
              <a:ext cx="74494" cy="63777"/>
            </a:xfrm>
            <a:custGeom>
              <a:rect b="b" l="l" r="r" t="t"/>
              <a:pathLst>
                <a:path extrusionOk="0" h="2434" w="2843">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76"/>
            <p:cNvSpPr/>
            <p:nvPr/>
          </p:nvSpPr>
          <p:spPr>
            <a:xfrm>
              <a:off x="8207653" y="1804183"/>
              <a:ext cx="80782" cy="31338"/>
            </a:xfrm>
            <a:custGeom>
              <a:rect b="b" l="l" r="r" t="t"/>
              <a:pathLst>
                <a:path extrusionOk="0" h="1196" w="3083">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76"/>
            <p:cNvSpPr/>
            <p:nvPr/>
          </p:nvSpPr>
          <p:spPr>
            <a:xfrm>
              <a:off x="8169030" y="1663135"/>
              <a:ext cx="158001" cy="202965"/>
            </a:xfrm>
            <a:custGeom>
              <a:rect b="b" l="l" r="r" t="t"/>
              <a:pathLst>
                <a:path extrusionOk="0" h="7746" w="603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76"/>
            <p:cNvSpPr/>
            <p:nvPr/>
          </p:nvSpPr>
          <p:spPr>
            <a:xfrm>
              <a:off x="8208779" y="1502566"/>
              <a:ext cx="78503" cy="188055"/>
            </a:xfrm>
            <a:custGeom>
              <a:rect b="b" l="l" r="r" t="t"/>
              <a:pathLst>
                <a:path extrusionOk="0" h="7177" w="2996">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2" name="Google Shape;16892;p76"/>
          <p:cNvGrpSpPr/>
          <p:nvPr/>
        </p:nvGrpSpPr>
        <p:grpSpPr>
          <a:xfrm>
            <a:off x="7706661" y="1315847"/>
            <a:ext cx="160281" cy="363402"/>
            <a:chOff x="7706661" y="1502697"/>
            <a:chExt cx="160281" cy="363402"/>
          </a:xfrm>
        </p:grpSpPr>
        <p:sp>
          <p:nvSpPr>
            <p:cNvPr id="16893" name="Google Shape;16893;p76"/>
            <p:cNvSpPr/>
            <p:nvPr/>
          </p:nvSpPr>
          <p:spPr>
            <a:xfrm>
              <a:off x="7712085" y="1640915"/>
              <a:ext cx="149564" cy="206423"/>
            </a:xfrm>
            <a:custGeom>
              <a:rect b="b" l="l" r="r" t="t"/>
              <a:pathLst>
                <a:path extrusionOk="0" h="7878" w="5708">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76"/>
            <p:cNvSpPr/>
            <p:nvPr/>
          </p:nvSpPr>
          <p:spPr>
            <a:xfrm>
              <a:off x="7768184" y="1640915"/>
              <a:ext cx="93333" cy="206423"/>
            </a:xfrm>
            <a:custGeom>
              <a:rect b="b" l="l" r="r" t="t"/>
              <a:pathLst>
                <a:path extrusionOk="0" h="7878" w="3562">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76"/>
            <p:cNvSpPr/>
            <p:nvPr/>
          </p:nvSpPr>
          <p:spPr>
            <a:xfrm>
              <a:off x="7772324" y="1792601"/>
              <a:ext cx="28954" cy="68205"/>
            </a:xfrm>
            <a:custGeom>
              <a:rect b="b" l="l" r="r" t="t"/>
              <a:pathLst>
                <a:path extrusionOk="0" h="2603" w="1105">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76"/>
            <p:cNvSpPr/>
            <p:nvPr/>
          </p:nvSpPr>
          <p:spPr>
            <a:xfrm>
              <a:off x="7773975" y="1529974"/>
              <a:ext cx="25678" cy="182291"/>
            </a:xfrm>
            <a:custGeom>
              <a:rect b="b" l="l" r="r" t="t"/>
              <a:pathLst>
                <a:path extrusionOk="0" h="6957" w="98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76"/>
            <p:cNvSpPr/>
            <p:nvPr/>
          </p:nvSpPr>
          <p:spPr>
            <a:xfrm>
              <a:off x="7786788" y="1529974"/>
              <a:ext cx="12865" cy="182291"/>
            </a:xfrm>
            <a:custGeom>
              <a:rect b="b" l="l" r="r" t="t"/>
              <a:pathLst>
                <a:path extrusionOk="0" h="6957" w="491">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76"/>
            <p:cNvSpPr/>
            <p:nvPr/>
          </p:nvSpPr>
          <p:spPr>
            <a:xfrm>
              <a:off x="7772089" y="1507964"/>
              <a:ext cx="29583" cy="40666"/>
            </a:xfrm>
            <a:custGeom>
              <a:rect b="b" l="l" r="r" t="t"/>
              <a:pathLst>
                <a:path extrusionOk="0" h="1552" w="1129">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76"/>
            <p:cNvSpPr/>
            <p:nvPr/>
          </p:nvSpPr>
          <p:spPr>
            <a:xfrm>
              <a:off x="7786788" y="1792601"/>
              <a:ext cx="14490" cy="68205"/>
            </a:xfrm>
            <a:custGeom>
              <a:rect b="b" l="l" r="r" t="t"/>
              <a:pathLst>
                <a:path extrusionOk="0" h="2603" w="553">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76"/>
            <p:cNvSpPr/>
            <p:nvPr/>
          </p:nvSpPr>
          <p:spPr>
            <a:xfrm>
              <a:off x="7786788" y="1507964"/>
              <a:ext cx="14883" cy="40666"/>
            </a:xfrm>
            <a:custGeom>
              <a:rect b="b" l="l" r="r" t="t"/>
              <a:pathLst>
                <a:path extrusionOk="0" h="1552" w="568">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76"/>
            <p:cNvSpPr/>
            <p:nvPr/>
          </p:nvSpPr>
          <p:spPr>
            <a:xfrm>
              <a:off x="7741772" y="1738781"/>
              <a:ext cx="24421" cy="59218"/>
            </a:xfrm>
            <a:custGeom>
              <a:rect b="b" l="l" r="r" t="t"/>
              <a:pathLst>
                <a:path extrusionOk="0" h="2260" w="932">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76"/>
            <p:cNvSpPr/>
            <p:nvPr/>
          </p:nvSpPr>
          <p:spPr>
            <a:xfrm>
              <a:off x="7807410" y="1738781"/>
              <a:ext cx="24447" cy="59191"/>
            </a:xfrm>
            <a:custGeom>
              <a:rect b="b" l="l" r="r" t="t"/>
              <a:pathLst>
                <a:path extrusionOk="0" h="2259" w="933">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76"/>
            <p:cNvSpPr/>
            <p:nvPr/>
          </p:nvSpPr>
          <p:spPr>
            <a:xfrm>
              <a:off x="7766927" y="1787335"/>
              <a:ext cx="39775" cy="78765"/>
            </a:xfrm>
            <a:custGeom>
              <a:rect b="b" l="l" r="r" t="t"/>
              <a:pathLst>
                <a:path extrusionOk="0" h="3006" w="1518">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76"/>
            <p:cNvSpPr/>
            <p:nvPr/>
          </p:nvSpPr>
          <p:spPr>
            <a:xfrm>
              <a:off x="7814406" y="1639762"/>
              <a:ext cx="52536" cy="209803"/>
            </a:xfrm>
            <a:custGeom>
              <a:rect b="b" l="l" r="r" t="t"/>
              <a:pathLst>
                <a:path extrusionOk="0" h="8007" w="2005">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76"/>
            <p:cNvSpPr/>
            <p:nvPr/>
          </p:nvSpPr>
          <p:spPr>
            <a:xfrm>
              <a:off x="7706661" y="1639893"/>
              <a:ext cx="52300" cy="209803"/>
            </a:xfrm>
            <a:custGeom>
              <a:rect b="b" l="l" r="r" t="t"/>
              <a:pathLst>
                <a:path extrusionOk="0" h="8007" w="1996">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76"/>
            <p:cNvSpPr/>
            <p:nvPr/>
          </p:nvSpPr>
          <p:spPr>
            <a:xfrm>
              <a:off x="7750681" y="1502697"/>
              <a:ext cx="72240" cy="214834"/>
            </a:xfrm>
            <a:custGeom>
              <a:rect b="b" l="l" r="r" t="t"/>
              <a:pathLst>
                <a:path extrusionOk="0" h="8199" w="2757">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7" name="Google Shape;16907;p76"/>
          <p:cNvGrpSpPr/>
          <p:nvPr/>
        </p:nvGrpSpPr>
        <p:grpSpPr>
          <a:xfrm>
            <a:off x="6753519" y="1315821"/>
            <a:ext cx="225158" cy="365184"/>
            <a:chOff x="6753519" y="1502671"/>
            <a:chExt cx="225158" cy="365184"/>
          </a:xfrm>
        </p:grpSpPr>
        <p:sp>
          <p:nvSpPr>
            <p:cNvPr id="16908" name="Google Shape;16908;p76"/>
            <p:cNvSpPr/>
            <p:nvPr/>
          </p:nvSpPr>
          <p:spPr>
            <a:xfrm>
              <a:off x="6775791" y="1507964"/>
              <a:ext cx="180378" cy="352712"/>
            </a:xfrm>
            <a:custGeom>
              <a:rect b="b" l="l" r="r" t="t"/>
              <a:pathLst>
                <a:path extrusionOk="0" h="13461" w="6884">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76"/>
            <p:cNvSpPr/>
            <p:nvPr/>
          </p:nvSpPr>
          <p:spPr>
            <a:xfrm>
              <a:off x="6800814" y="1507990"/>
              <a:ext cx="37129" cy="303373"/>
            </a:xfrm>
            <a:custGeom>
              <a:rect b="b" l="l" r="r" t="t"/>
              <a:pathLst>
                <a:path extrusionOk="0" h="11578" w="1417">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76"/>
            <p:cNvSpPr/>
            <p:nvPr/>
          </p:nvSpPr>
          <p:spPr>
            <a:xfrm>
              <a:off x="6799688" y="1648854"/>
              <a:ext cx="156246" cy="211952"/>
            </a:xfrm>
            <a:custGeom>
              <a:rect b="b" l="l" r="r" t="t"/>
              <a:pathLst>
                <a:path extrusionOk="0" h="8089" w="5963">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76"/>
            <p:cNvSpPr/>
            <p:nvPr/>
          </p:nvSpPr>
          <p:spPr>
            <a:xfrm>
              <a:off x="6878793" y="1593908"/>
              <a:ext cx="90844" cy="106146"/>
            </a:xfrm>
            <a:custGeom>
              <a:rect b="b" l="l" r="r" t="t"/>
              <a:pathLst>
                <a:path extrusionOk="0" h="4051" w="3467">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76"/>
            <p:cNvSpPr/>
            <p:nvPr/>
          </p:nvSpPr>
          <p:spPr>
            <a:xfrm>
              <a:off x="6881806" y="1593908"/>
              <a:ext cx="89901" cy="106146"/>
            </a:xfrm>
            <a:custGeom>
              <a:rect b="b" l="l" r="r" t="t"/>
              <a:pathLst>
                <a:path extrusionOk="0" h="4051" w="3431">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76"/>
            <p:cNvSpPr/>
            <p:nvPr/>
          </p:nvSpPr>
          <p:spPr>
            <a:xfrm>
              <a:off x="6815540" y="1660410"/>
              <a:ext cx="10324" cy="10350"/>
            </a:xfrm>
            <a:custGeom>
              <a:rect b="b" l="l" r="r" t="t"/>
              <a:pathLst>
                <a:path extrusionOk="0" h="395" w="394">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76"/>
            <p:cNvSpPr/>
            <p:nvPr/>
          </p:nvSpPr>
          <p:spPr>
            <a:xfrm>
              <a:off x="6814387" y="1706814"/>
              <a:ext cx="10350" cy="10350"/>
            </a:xfrm>
            <a:custGeom>
              <a:rect b="b" l="l" r="r" t="t"/>
              <a:pathLst>
                <a:path extrusionOk="0" h="395" w="395">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76"/>
            <p:cNvSpPr/>
            <p:nvPr/>
          </p:nvSpPr>
          <p:spPr>
            <a:xfrm>
              <a:off x="6813261" y="1756389"/>
              <a:ext cx="10350" cy="10324"/>
            </a:xfrm>
            <a:custGeom>
              <a:rect b="b" l="l" r="r" t="t"/>
              <a:pathLst>
                <a:path extrusionOk="0" h="394" w="395">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76"/>
            <p:cNvSpPr/>
            <p:nvPr/>
          </p:nvSpPr>
          <p:spPr>
            <a:xfrm>
              <a:off x="6753519" y="1502671"/>
              <a:ext cx="225158" cy="365184"/>
            </a:xfrm>
            <a:custGeom>
              <a:rect b="b" l="l" r="r" t="t"/>
              <a:pathLst>
                <a:path extrusionOk="0" h="13937" w="8593">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7" name="Google Shape;16917;p76"/>
          <p:cNvGrpSpPr/>
          <p:nvPr/>
        </p:nvGrpSpPr>
        <p:grpSpPr>
          <a:xfrm>
            <a:off x="5751876" y="3250561"/>
            <a:ext cx="363769" cy="187924"/>
            <a:chOff x="5751876" y="3437411"/>
            <a:chExt cx="363769" cy="187924"/>
          </a:xfrm>
        </p:grpSpPr>
        <p:sp>
          <p:nvSpPr>
            <p:cNvPr id="16918" name="Google Shape;16918;p76"/>
            <p:cNvSpPr/>
            <p:nvPr/>
          </p:nvSpPr>
          <p:spPr>
            <a:xfrm>
              <a:off x="5757483" y="3442678"/>
              <a:ext cx="352712" cy="177391"/>
            </a:xfrm>
            <a:custGeom>
              <a:rect b="b" l="l" r="r" t="t"/>
              <a:pathLst>
                <a:path extrusionOk="0" h="6770" w="13461">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76"/>
            <p:cNvSpPr/>
            <p:nvPr/>
          </p:nvSpPr>
          <p:spPr>
            <a:xfrm>
              <a:off x="5757352" y="3442678"/>
              <a:ext cx="352843" cy="94381"/>
            </a:xfrm>
            <a:custGeom>
              <a:rect b="b" l="l" r="r" t="t"/>
              <a:pathLst>
                <a:path extrusionOk="0" h="3602" w="13466">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76"/>
            <p:cNvSpPr/>
            <p:nvPr/>
          </p:nvSpPr>
          <p:spPr>
            <a:xfrm>
              <a:off x="5757483" y="3442678"/>
              <a:ext cx="352712" cy="94381"/>
            </a:xfrm>
            <a:custGeom>
              <a:rect b="b" l="l" r="r" t="t"/>
              <a:pathLst>
                <a:path extrusionOk="0" h="3602" w="13461">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76"/>
            <p:cNvSpPr/>
            <p:nvPr/>
          </p:nvSpPr>
          <p:spPr>
            <a:xfrm>
              <a:off x="5792071" y="3537033"/>
              <a:ext cx="28325" cy="83036"/>
            </a:xfrm>
            <a:custGeom>
              <a:rect b="b" l="l" r="r" t="t"/>
              <a:pathLst>
                <a:path extrusionOk="0" h="3169" w="1081">
                  <a:moveTo>
                    <a:pt x="0" y="0"/>
                  </a:moveTo>
                  <a:lnTo>
                    <a:pt x="0" y="3168"/>
                  </a:lnTo>
                  <a:lnTo>
                    <a:pt x="1080" y="3168"/>
                  </a:lnTo>
                  <a:lnTo>
                    <a:pt x="108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76"/>
            <p:cNvSpPr/>
            <p:nvPr/>
          </p:nvSpPr>
          <p:spPr>
            <a:xfrm>
              <a:off x="5820369" y="3537033"/>
              <a:ext cx="28456" cy="83036"/>
            </a:xfrm>
            <a:custGeom>
              <a:rect b="b" l="l" r="r" t="t"/>
              <a:pathLst>
                <a:path extrusionOk="0" h="3169" w="1086">
                  <a:moveTo>
                    <a:pt x="0" y="0"/>
                  </a:moveTo>
                  <a:lnTo>
                    <a:pt x="0" y="3168"/>
                  </a:lnTo>
                  <a:lnTo>
                    <a:pt x="1085" y="3168"/>
                  </a:lnTo>
                  <a:lnTo>
                    <a:pt x="1085"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76"/>
            <p:cNvSpPr/>
            <p:nvPr/>
          </p:nvSpPr>
          <p:spPr>
            <a:xfrm>
              <a:off x="5848668"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76"/>
            <p:cNvSpPr/>
            <p:nvPr/>
          </p:nvSpPr>
          <p:spPr>
            <a:xfrm>
              <a:off x="5877098"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76"/>
            <p:cNvSpPr/>
            <p:nvPr/>
          </p:nvSpPr>
          <p:spPr>
            <a:xfrm>
              <a:off x="5905396"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76"/>
            <p:cNvSpPr/>
            <p:nvPr/>
          </p:nvSpPr>
          <p:spPr>
            <a:xfrm>
              <a:off x="5933826"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76"/>
            <p:cNvSpPr/>
            <p:nvPr/>
          </p:nvSpPr>
          <p:spPr>
            <a:xfrm>
              <a:off x="5962125"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76"/>
            <p:cNvSpPr/>
            <p:nvPr/>
          </p:nvSpPr>
          <p:spPr>
            <a:xfrm>
              <a:off x="5990554"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76"/>
            <p:cNvSpPr/>
            <p:nvPr/>
          </p:nvSpPr>
          <p:spPr>
            <a:xfrm>
              <a:off x="6018853"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76"/>
            <p:cNvSpPr/>
            <p:nvPr/>
          </p:nvSpPr>
          <p:spPr>
            <a:xfrm>
              <a:off x="6047283"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76"/>
            <p:cNvSpPr/>
            <p:nvPr/>
          </p:nvSpPr>
          <p:spPr>
            <a:xfrm>
              <a:off x="5809810" y="3537033"/>
              <a:ext cx="21145" cy="46798"/>
            </a:xfrm>
            <a:custGeom>
              <a:rect b="b" l="l" r="r" t="t"/>
              <a:pathLst>
                <a:path extrusionOk="0" h="1786" w="807">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76"/>
            <p:cNvSpPr/>
            <p:nvPr/>
          </p:nvSpPr>
          <p:spPr>
            <a:xfrm>
              <a:off x="5866538" y="3537033"/>
              <a:ext cx="21014" cy="46798"/>
            </a:xfrm>
            <a:custGeom>
              <a:rect b="b" l="l" r="r" t="t"/>
              <a:pathLst>
                <a:path extrusionOk="0" h="1786" w="802">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76"/>
            <p:cNvSpPr/>
            <p:nvPr/>
          </p:nvSpPr>
          <p:spPr>
            <a:xfrm>
              <a:off x="5923240" y="3537033"/>
              <a:ext cx="21041" cy="46798"/>
            </a:xfrm>
            <a:custGeom>
              <a:rect b="b" l="l" r="r" t="t"/>
              <a:pathLst>
                <a:path extrusionOk="0" h="1786" w="803">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76"/>
            <p:cNvSpPr/>
            <p:nvPr/>
          </p:nvSpPr>
          <p:spPr>
            <a:xfrm>
              <a:off x="5979969"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76"/>
            <p:cNvSpPr/>
            <p:nvPr/>
          </p:nvSpPr>
          <p:spPr>
            <a:xfrm>
              <a:off x="6036697"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76"/>
            <p:cNvSpPr/>
            <p:nvPr/>
          </p:nvSpPr>
          <p:spPr>
            <a:xfrm>
              <a:off x="5927642" y="3466574"/>
              <a:ext cx="136384" cy="41531"/>
            </a:xfrm>
            <a:custGeom>
              <a:rect b="b" l="l" r="r" t="t"/>
              <a:pathLst>
                <a:path extrusionOk="0" h="1585" w="5205">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76"/>
            <p:cNvSpPr/>
            <p:nvPr/>
          </p:nvSpPr>
          <p:spPr>
            <a:xfrm>
              <a:off x="5927642" y="3482925"/>
              <a:ext cx="136384" cy="25181"/>
            </a:xfrm>
            <a:custGeom>
              <a:rect b="b" l="l" r="r" t="t"/>
              <a:pathLst>
                <a:path extrusionOk="0" h="961" w="5205">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76"/>
            <p:cNvSpPr/>
            <p:nvPr/>
          </p:nvSpPr>
          <p:spPr>
            <a:xfrm>
              <a:off x="6091801" y="3537033"/>
              <a:ext cx="18132" cy="83036"/>
            </a:xfrm>
            <a:custGeom>
              <a:rect b="b" l="l" r="r" t="t"/>
              <a:pathLst>
                <a:path extrusionOk="0" h="3169" w="692">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76"/>
            <p:cNvSpPr/>
            <p:nvPr/>
          </p:nvSpPr>
          <p:spPr>
            <a:xfrm>
              <a:off x="5773834" y="3537033"/>
              <a:ext cx="18263" cy="83036"/>
            </a:xfrm>
            <a:custGeom>
              <a:rect b="b" l="l" r="r" t="t"/>
              <a:pathLst>
                <a:path extrusionOk="0" h="3169" w="697">
                  <a:moveTo>
                    <a:pt x="0" y="0"/>
                  </a:moveTo>
                  <a:lnTo>
                    <a:pt x="0" y="3168"/>
                  </a:lnTo>
                  <a:lnTo>
                    <a:pt x="696" y="3168"/>
                  </a:lnTo>
                  <a:lnTo>
                    <a:pt x="69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76"/>
            <p:cNvSpPr/>
            <p:nvPr/>
          </p:nvSpPr>
          <p:spPr>
            <a:xfrm>
              <a:off x="5862634" y="3461308"/>
              <a:ext cx="30840" cy="52457"/>
            </a:xfrm>
            <a:custGeom>
              <a:rect b="b" l="l" r="r" t="t"/>
              <a:pathLst>
                <a:path extrusionOk="0" h="2002" w="1177">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76"/>
            <p:cNvSpPr/>
            <p:nvPr/>
          </p:nvSpPr>
          <p:spPr>
            <a:xfrm>
              <a:off x="5827391" y="3461308"/>
              <a:ext cx="31495" cy="52457"/>
            </a:xfrm>
            <a:custGeom>
              <a:rect b="b" l="l" r="r" t="t"/>
              <a:pathLst>
                <a:path extrusionOk="0" h="2002" w="1202">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76"/>
            <p:cNvSpPr/>
            <p:nvPr/>
          </p:nvSpPr>
          <p:spPr>
            <a:xfrm>
              <a:off x="5791049" y="3461308"/>
              <a:ext cx="30736" cy="51907"/>
            </a:xfrm>
            <a:custGeom>
              <a:rect b="b" l="l" r="r" t="t"/>
              <a:pathLst>
                <a:path extrusionOk="0" h="1981" w="1173">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76"/>
            <p:cNvSpPr/>
            <p:nvPr/>
          </p:nvSpPr>
          <p:spPr>
            <a:xfrm>
              <a:off x="5922376" y="3461177"/>
              <a:ext cx="147048" cy="52222"/>
            </a:xfrm>
            <a:custGeom>
              <a:rect b="b" l="l" r="r" t="t"/>
              <a:pathLst>
                <a:path extrusionOk="0" h="1993" w="5612">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76"/>
            <p:cNvSpPr/>
            <p:nvPr/>
          </p:nvSpPr>
          <p:spPr>
            <a:xfrm>
              <a:off x="5751876" y="3437411"/>
              <a:ext cx="363769" cy="41400"/>
            </a:xfrm>
            <a:custGeom>
              <a:rect b="b" l="l" r="r" t="t"/>
              <a:pathLst>
                <a:path extrusionOk="0" h="1580" w="13883">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76"/>
            <p:cNvSpPr/>
            <p:nvPr/>
          </p:nvSpPr>
          <p:spPr>
            <a:xfrm>
              <a:off x="5751876" y="3492331"/>
              <a:ext cx="363717" cy="133004"/>
            </a:xfrm>
            <a:custGeom>
              <a:rect b="b" l="l" r="r" t="t"/>
              <a:pathLst>
                <a:path extrusionOk="0" h="5076" w="13881">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6" name="Google Shape;16946;p76"/>
          <p:cNvGrpSpPr/>
          <p:nvPr/>
        </p:nvGrpSpPr>
        <p:grpSpPr>
          <a:xfrm>
            <a:off x="7660518" y="3613439"/>
            <a:ext cx="304263" cy="363664"/>
            <a:chOff x="7660518" y="3800289"/>
            <a:chExt cx="304263" cy="363664"/>
          </a:xfrm>
        </p:grpSpPr>
        <p:sp>
          <p:nvSpPr>
            <p:cNvPr id="16947" name="Google Shape;16947;p76"/>
            <p:cNvSpPr/>
            <p:nvPr/>
          </p:nvSpPr>
          <p:spPr>
            <a:xfrm>
              <a:off x="7672205" y="4031317"/>
              <a:ext cx="54868" cy="54527"/>
            </a:xfrm>
            <a:custGeom>
              <a:rect b="b" l="l" r="r" t="t"/>
              <a:pathLst>
                <a:path extrusionOk="0" h="2081" w="2094">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76"/>
            <p:cNvSpPr/>
            <p:nvPr/>
          </p:nvSpPr>
          <p:spPr>
            <a:xfrm>
              <a:off x="7678493" y="4041640"/>
              <a:ext cx="48710" cy="44308"/>
            </a:xfrm>
            <a:custGeom>
              <a:rect b="b" l="l" r="r" t="t"/>
              <a:pathLst>
                <a:path extrusionOk="0" h="1691" w="1859">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76"/>
            <p:cNvSpPr/>
            <p:nvPr/>
          </p:nvSpPr>
          <p:spPr>
            <a:xfrm>
              <a:off x="7691464" y="3858380"/>
              <a:ext cx="208677" cy="207995"/>
            </a:xfrm>
            <a:custGeom>
              <a:rect b="b" l="l" r="r" t="t"/>
              <a:pathLst>
                <a:path extrusionOk="0" h="7938" w="7964">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76"/>
            <p:cNvSpPr/>
            <p:nvPr/>
          </p:nvSpPr>
          <p:spPr>
            <a:xfrm>
              <a:off x="7702259" y="3887439"/>
              <a:ext cx="197881" cy="178911"/>
            </a:xfrm>
            <a:custGeom>
              <a:rect b="b" l="l" r="r" t="t"/>
              <a:pathLst>
                <a:path extrusionOk="0" h="6828" w="7552">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76"/>
            <p:cNvSpPr/>
            <p:nvPr/>
          </p:nvSpPr>
          <p:spPr>
            <a:xfrm>
              <a:off x="7795985" y="3805713"/>
              <a:ext cx="163032" cy="136489"/>
            </a:xfrm>
            <a:custGeom>
              <a:rect b="b" l="l" r="r" t="t"/>
              <a:pathLst>
                <a:path extrusionOk="0" h="5209" w="6222">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76"/>
            <p:cNvSpPr/>
            <p:nvPr/>
          </p:nvSpPr>
          <p:spPr>
            <a:xfrm>
              <a:off x="7829315" y="3812735"/>
              <a:ext cx="129702" cy="129467"/>
            </a:xfrm>
            <a:custGeom>
              <a:rect b="b" l="l" r="r" t="t"/>
              <a:pathLst>
                <a:path extrusionOk="0" h="4941" w="495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76"/>
            <p:cNvSpPr/>
            <p:nvPr/>
          </p:nvSpPr>
          <p:spPr>
            <a:xfrm>
              <a:off x="7800623" y="3929834"/>
              <a:ext cx="28194" cy="28063"/>
            </a:xfrm>
            <a:custGeom>
              <a:rect b="b" l="l" r="r" t="t"/>
              <a:pathLst>
                <a:path extrusionOk="0" h="1071" w="1076">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76"/>
            <p:cNvSpPr/>
            <p:nvPr/>
          </p:nvSpPr>
          <p:spPr>
            <a:xfrm>
              <a:off x="7803401" y="4127061"/>
              <a:ext cx="29583" cy="28430"/>
            </a:xfrm>
            <a:custGeom>
              <a:rect b="b" l="l" r="r" t="t"/>
              <a:pathLst>
                <a:path extrusionOk="0" h="1085" w="1129">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76"/>
            <p:cNvSpPr/>
            <p:nvPr/>
          </p:nvSpPr>
          <p:spPr>
            <a:xfrm>
              <a:off x="7793968" y="3924332"/>
              <a:ext cx="42029" cy="38858"/>
            </a:xfrm>
            <a:custGeom>
              <a:rect b="b" l="l" r="r" t="t"/>
              <a:pathLst>
                <a:path extrusionOk="0" h="1483" w="1604">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76"/>
            <p:cNvSpPr/>
            <p:nvPr/>
          </p:nvSpPr>
          <p:spPr>
            <a:xfrm>
              <a:off x="7660518" y="3800289"/>
              <a:ext cx="304263" cy="363664"/>
            </a:xfrm>
            <a:custGeom>
              <a:rect b="b" l="l" r="r" t="t"/>
              <a:pathLst>
                <a:path extrusionOk="0" h="13879" w="11612">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7" name="Google Shape;16957;p76"/>
          <p:cNvGrpSpPr/>
          <p:nvPr/>
        </p:nvGrpSpPr>
        <p:grpSpPr>
          <a:xfrm>
            <a:off x="5223660" y="2706623"/>
            <a:ext cx="365551" cy="363271"/>
            <a:chOff x="5223660" y="2893473"/>
            <a:chExt cx="365551" cy="363271"/>
          </a:xfrm>
        </p:grpSpPr>
        <p:sp>
          <p:nvSpPr>
            <p:cNvPr id="16958" name="Google Shape;16958;p76"/>
            <p:cNvSpPr/>
            <p:nvPr/>
          </p:nvSpPr>
          <p:spPr>
            <a:xfrm>
              <a:off x="5229450" y="2898766"/>
              <a:ext cx="353734" cy="352581"/>
            </a:xfrm>
            <a:custGeom>
              <a:rect b="b" l="l" r="r" t="t"/>
              <a:pathLst>
                <a:path extrusionOk="0" h="13456" w="1350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76"/>
            <p:cNvSpPr/>
            <p:nvPr/>
          </p:nvSpPr>
          <p:spPr>
            <a:xfrm>
              <a:off x="5343667" y="3012537"/>
              <a:ext cx="239622" cy="239045"/>
            </a:xfrm>
            <a:custGeom>
              <a:rect b="b" l="l" r="r" t="t"/>
              <a:pathLst>
                <a:path extrusionOk="0" h="9123" w="9145">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76"/>
            <p:cNvSpPr/>
            <p:nvPr/>
          </p:nvSpPr>
          <p:spPr>
            <a:xfrm>
              <a:off x="5412711" y="2898766"/>
              <a:ext cx="170709" cy="170133"/>
            </a:xfrm>
            <a:custGeom>
              <a:rect b="b" l="l" r="r" t="t"/>
              <a:pathLst>
                <a:path extrusionOk="0" h="6493" w="6515">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76"/>
            <p:cNvSpPr/>
            <p:nvPr/>
          </p:nvSpPr>
          <p:spPr>
            <a:xfrm>
              <a:off x="5278266" y="2979601"/>
              <a:ext cx="223769" cy="223481"/>
            </a:xfrm>
            <a:custGeom>
              <a:rect b="b" l="l" r="r" t="t"/>
              <a:pathLst>
                <a:path extrusionOk="0" h="8529" w="854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76"/>
            <p:cNvSpPr/>
            <p:nvPr/>
          </p:nvSpPr>
          <p:spPr>
            <a:xfrm>
              <a:off x="5357240" y="2979601"/>
              <a:ext cx="144795" cy="223481"/>
            </a:xfrm>
            <a:custGeom>
              <a:rect b="b" l="l" r="r" t="t"/>
              <a:pathLst>
                <a:path extrusionOk="0" h="8529" w="5526">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76"/>
            <p:cNvSpPr/>
            <p:nvPr/>
          </p:nvSpPr>
          <p:spPr>
            <a:xfrm>
              <a:off x="5318880" y="3083887"/>
              <a:ext cx="71847" cy="69987"/>
            </a:xfrm>
            <a:custGeom>
              <a:rect b="b" l="l" r="r" t="t"/>
              <a:pathLst>
                <a:path extrusionOk="0" h="2671" w="2742">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76"/>
            <p:cNvSpPr/>
            <p:nvPr/>
          </p:nvSpPr>
          <p:spPr>
            <a:xfrm>
              <a:off x="5362664" y="3068584"/>
              <a:ext cx="56493" cy="54920"/>
            </a:xfrm>
            <a:custGeom>
              <a:rect b="b" l="l" r="r" t="t"/>
              <a:pathLst>
                <a:path extrusionOk="0" h="2096" w="2156">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76"/>
            <p:cNvSpPr/>
            <p:nvPr/>
          </p:nvSpPr>
          <p:spPr>
            <a:xfrm>
              <a:off x="5381268" y="3032425"/>
              <a:ext cx="57383" cy="72764"/>
            </a:xfrm>
            <a:custGeom>
              <a:rect b="b" l="l" r="r" t="t"/>
              <a:pathLst>
                <a:path extrusionOk="0" h="2777" w="219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76"/>
            <p:cNvSpPr/>
            <p:nvPr/>
          </p:nvSpPr>
          <p:spPr>
            <a:xfrm>
              <a:off x="5223660" y="2893473"/>
              <a:ext cx="365551" cy="363271"/>
            </a:xfrm>
            <a:custGeom>
              <a:rect b="b" l="l" r="r" t="t"/>
              <a:pathLst>
                <a:path extrusionOk="0" h="13864" w="13951">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76"/>
            <p:cNvSpPr/>
            <p:nvPr/>
          </p:nvSpPr>
          <p:spPr>
            <a:xfrm>
              <a:off x="5326478" y="3029857"/>
              <a:ext cx="181348" cy="178491"/>
            </a:xfrm>
            <a:custGeom>
              <a:rect b="b" l="l" r="r" t="t"/>
              <a:pathLst>
                <a:path extrusionOk="0" h="6812" w="6921">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76"/>
            <p:cNvSpPr/>
            <p:nvPr/>
          </p:nvSpPr>
          <p:spPr>
            <a:xfrm>
              <a:off x="5272475" y="2974360"/>
              <a:ext cx="181636" cy="178832"/>
            </a:xfrm>
            <a:custGeom>
              <a:rect b="b" l="l" r="r" t="t"/>
              <a:pathLst>
                <a:path extrusionOk="0" h="6825" w="6932">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76"/>
            <p:cNvSpPr/>
            <p:nvPr/>
          </p:nvSpPr>
          <p:spPr>
            <a:xfrm>
              <a:off x="5495144" y="3020922"/>
              <a:ext cx="26622" cy="22167"/>
            </a:xfrm>
            <a:custGeom>
              <a:rect b="b" l="l" r="r" t="t"/>
              <a:pathLst>
                <a:path extrusionOk="0" h="846" w="1016">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76"/>
            <p:cNvSpPr/>
            <p:nvPr/>
          </p:nvSpPr>
          <p:spPr>
            <a:xfrm>
              <a:off x="5465980" y="2991733"/>
              <a:ext cx="26360" cy="21931"/>
            </a:xfrm>
            <a:custGeom>
              <a:rect b="b" l="l" r="r" t="t"/>
              <a:pathLst>
                <a:path extrusionOk="0" h="837" w="1006">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76"/>
            <p:cNvSpPr/>
            <p:nvPr/>
          </p:nvSpPr>
          <p:spPr>
            <a:xfrm>
              <a:off x="5436791" y="2962543"/>
              <a:ext cx="26596" cy="22115"/>
            </a:xfrm>
            <a:custGeom>
              <a:rect b="b" l="l" r="r" t="t"/>
              <a:pathLst>
                <a:path extrusionOk="0" h="844" w="1015">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2" name="Google Shape;16972;p76"/>
          <p:cNvGrpSpPr/>
          <p:nvPr/>
        </p:nvGrpSpPr>
        <p:grpSpPr>
          <a:xfrm>
            <a:off x="4864057" y="2706571"/>
            <a:ext cx="166700" cy="363271"/>
            <a:chOff x="4864057" y="2893421"/>
            <a:chExt cx="166700" cy="363271"/>
          </a:xfrm>
        </p:grpSpPr>
        <p:sp>
          <p:nvSpPr>
            <p:cNvPr id="16973" name="Google Shape;16973;p76"/>
            <p:cNvSpPr/>
            <p:nvPr/>
          </p:nvSpPr>
          <p:spPr>
            <a:xfrm>
              <a:off x="4864057" y="3055562"/>
              <a:ext cx="166700" cy="195968"/>
            </a:xfrm>
            <a:custGeom>
              <a:rect b="b" l="l" r="r" t="t"/>
              <a:pathLst>
                <a:path extrusionOk="0" h="7479" w="6362">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76"/>
            <p:cNvSpPr/>
            <p:nvPr/>
          </p:nvSpPr>
          <p:spPr>
            <a:xfrm>
              <a:off x="4927964" y="3080585"/>
              <a:ext cx="102792" cy="170945"/>
            </a:xfrm>
            <a:custGeom>
              <a:rect b="b" l="l" r="r" t="t"/>
              <a:pathLst>
                <a:path extrusionOk="0" h="6524" w="3923">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76"/>
            <p:cNvSpPr/>
            <p:nvPr/>
          </p:nvSpPr>
          <p:spPr>
            <a:xfrm>
              <a:off x="4934384" y="2961207"/>
              <a:ext cx="25181" cy="157634"/>
            </a:xfrm>
            <a:custGeom>
              <a:rect b="b" l="l" r="r" t="t"/>
              <a:pathLst>
                <a:path extrusionOk="0" h="6016" w="961">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76"/>
            <p:cNvSpPr/>
            <p:nvPr/>
          </p:nvSpPr>
          <p:spPr>
            <a:xfrm>
              <a:off x="4946961" y="2961207"/>
              <a:ext cx="12472" cy="157634"/>
            </a:xfrm>
            <a:custGeom>
              <a:rect b="b" l="l" r="r" t="t"/>
              <a:pathLst>
                <a:path extrusionOk="0" h="6016" w="476">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76"/>
            <p:cNvSpPr/>
            <p:nvPr/>
          </p:nvSpPr>
          <p:spPr>
            <a:xfrm>
              <a:off x="4933624" y="2898818"/>
              <a:ext cx="32989" cy="69961"/>
            </a:xfrm>
            <a:custGeom>
              <a:rect b="b" l="l" r="r" t="t"/>
              <a:pathLst>
                <a:path extrusionOk="0" h="2670" w="1259">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76"/>
            <p:cNvSpPr/>
            <p:nvPr/>
          </p:nvSpPr>
          <p:spPr>
            <a:xfrm>
              <a:off x="4941930" y="2909745"/>
              <a:ext cx="18001" cy="52484"/>
            </a:xfrm>
            <a:custGeom>
              <a:rect b="b" l="l" r="r" t="t"/>
              <a:pathLst>
                <a:path extrusionOk="0" h="2003" w="687">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76"/>
            <p:cNvSpPr/>
            <p:nvPr/>
          </p:nvSpPr>
          <p:spPr>
            <a:xfrm>
              <a:off x="4983068" y="3166739"/>
              <a:ext cx="10953" cy="11084"/>
            </a:xfrm>
            <a:custGeom>
              <a:rect b="b" l="l" r="r" t="t"/>
              <a:pathLst>
                <a:path extrusionOk="0" h="423" w="418">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76"/>
            <p:cNvSpPr/>
            <p:nvPr/>
          </p:nvSpPr>
          <p:spPr>
            <a:xfrm>
              <a:off x="4983068" y="3194278"/>
              <a:ext cx="10953" cy="10979"/>
            </a:xfrm>
            <a:custGeom>
              <a:rect b="b" l="l" r="r" t="t"/>
              <a:pathLst>
                <a:path extrusionOk="0" h="419" w="418">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76"/>
            <p:cNvSpPr/>
            <p:nvPr/>
          </p:nvSpPr>
          <p:spPr>
            <a:xfrm>
              <a:off x="4922934" y="2893421"/>
              <a:ext cx="49208" cy="230818"/>
            </a:xfrm>
            <a:custGeom>
              <a:rect b="b" l="l" r="r" t="t"/>
              <a:pathLst>
                <a:path extrusionOk="0" h="8809" w="1878">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76"/>
            <p:cNvSpPr/>
            <p:nvPr/>
          </p:nvSpPr>
          <p:spPr>
            <a:xfrm>
              <a:off x="4922567" y="3138807"/>
              <a:ext cx="49313" cy="10586"/>
            </a:xfrm>
            <a:custGeom>
              <a:rect b="b" l="l" r="r" t="t"/>
              <a:pathLst>
                <a:path extrusionOk="0" h="404" w="1882">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76"/>
            <p:cNvSpPr/>
            <p:nvPr/>
          </p:nvSpPr>
          <p:spPr>
            <a:xfrm>
              <a:off x="4922567" y="3166975"/>
              <a:ext cx="49313" cy="10586"/>
            </a:xfrm>
            <a:custGeom>
              <a:rect b="b" l="l" r="r" t="t"/>
              <a:pathLst>
                <a:path extrusionOk="0" h="404" w="1882">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76"/>
            <p:cNvSpPr/>
            <p:nvPr/>
          </p:nvSpPr>
          <p:spPr>
            <a:xfrm>
              <a:off x="4922567" y="3194409"/>
              <a:ext cx="49313" cy="10717"/>
            </a:xfrm>
            <a:custGeom>
              <a:rect b="b" l="l" r="r" t="t"/>
              <a:pathLst>
                <a:path extrusionOk="0" h="409" w="1882">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76"/>
            <p:cNvSpPr/>
            <p:nvPr/>
          </p:nvSpPr>
          <p:spPr>
            <a:xfrm>
              <a:off x="4865943" y="3050164"/>
              <a:ext cx="162298" cy="206528"/>
            </a:xfrm>
            <a:custGeom>
              <a:rect b="b" l="l" r="r" t="t"/>
              <a:pathLst>
                <a:path extrusionOk="0" h="7882" w="6194">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86" name="Google Shape;16986;p76"/>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6987" name="Google Shape;16987;p76"/>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991" name="Shape 16991"/>
        <p:cNvGrpSpPr/>
        <p:nvPr/>
      </p:nvGrpSpPr>
      <p:grpSpPr>
        <a:xfrm>
          <a:off x="0" y="0"/>
          <a:ext cx="0" cy="0"/>
          <a:chOff x="0" y="0"/>
          <a:chExt cx="0" cy="0"/>
        </a:xfrm>
      </p:grpSpPr>
      <p:grpSp>
        <p:nvGrpSpPr>
          <p:cNvPr id="16992" name="Google Shape;16992;p77"/>
          <p:cNvGrpSpPr/>
          <p:nvPr/>
        </p:nvGrpSpPr>
        <p:grpSpPr>
          <a:xfrm>
            <a:off x="4110083" y="3048528"/>
            <a:ext cx="361261" cy="357748"/>
            <a:chOff x="4132674" y="2896128"/>
            <a:chExt cx="361261" cy="357748"/>
          </a:xfrm>
        </p:grpSpPr>
        <p:sp>
          <p:nvSpPr>
            <p:cNvPr id="16993" name="Google Shape;16993;p77"/>
            <p:cNvSpPr/>
            <p:nvPr/>
          </p:nvSpPr>
          <p:spPr>
            <a:xfrm>
              <a:off x="4167799" y="2929391"/>
              <a:ext cx="291195" cy="291221"/>
            </a:xfrm>
            <a:custGeom>
              <a:rect b="b" l="l" r="r" t="t"/>
              <a:pathLst>
                <a:path extrusionOk="0" h="11110" w="11109">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77"/>
            <p:cNvSpPr/>
            <p:nvPr/>
          </p:nvSpPr>
          <p:spPr>
            <a:xfrm>
              <a:off x="4229372" y="2990965"/>
              <a:ext cx="168075" cy="168075"/>
            </a:xfrm>
            <a:custGeom>
              <a:rect b="b" l="l" r="r" t="t"/>
              <a:pathLst>
                <a:path extrusionOk="0" h="6412" w="6412">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77"/>
            <p:cNvSpPr/>
            <p:nvPr/>
          </p:nvSpPr>
          <p:spPr>
            <a:xfrm>
              <a:off x="4132674" y="2896128"/>
              <a:ext cx="361261" cy="357748"/>
            </a:xfrm>
            <a:custGeom>
              <a:rect b="b" l="l" r="r" t="t"/>
              <a:pathLst>
                <a:path extrusionOk="0" h="13648" w="13782">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6" name="Google Shape;16996;p77"/>
          <p:cNvGrpSpPr/>
          <p:nvPr/>
        </p:nvGrpSpPr>
        <p:grpSpPr>
          <a:xfrm>
            <a:off x="7995693" y="3048475"/>
            <a:ext cx="248363" cy="357801"/>
            <a:chOff x="8018284" y="2896075"/>
            <a:chExt cx="248363" cy="357801"/>
          </a:xfrm>
        </p:grpSpPr>
        <p:sp>
          <p:nvSpPr>
            <p:cNvPr id="16997" name="Google Shape;16997;p77"/>
            <p:cNvSpPr/>
            <p:nvPr/>
          </p:nvSpPr>
          <p:spPr>
            <a:xfrm>
              <a:off x="8099517" y="3022682"/>
              <a:ext cx="52477" cy="225952"/>
            </a:xfrm>
            <a:custGeom>
              <a:rect b="b" l="l" r="r" t="t"/>
              <a:pathLst>
                <a:path extrusionOk="0" h="8620" w="2002">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77"/>
            <p:cNvSpPr/>
            <p:nvPr/>
          </p:nvSpPr>
          <p:spPr>
            <a:xfrm>
              <a:off x="8099517" y="2989235"/>
              <a:ext cx="79109" cy="259399"/>
            </a:xfrm>
            <a:custGeom>
              <a:rect b="b" l="l" r="r" t="t"/>
              <a:pathLst>
                <a:path extrusionOk="0" h="9896" w="3018">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77"/>
            <p:cNvSpPr/>
            <p:nvPr/>
          </p:nvSpPr>
          <p:spPr>
            <a:xfrm>
              <a:off x="8123213" y="2902760"/>
              <a:ext cx="57353" cy="99476"/>
            </a:xfrm>
            <a:custGeom>
              <a:rect b="b" l="l" r="r" t="t"/>
              <a:pathLst>
                <a:path extrusionOk="0" h="3795" w="2188">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77"/>
            <p:cNvSpPr/>
            <p:nvPr/>
          </p:nvSpPr>
          <p:spPr>
            <a:xfrm>
              <a:off x="8027092" y="2968343"/>
              <a:ext cx="126475" cy="48021"/>
            </a:xfrm>
            <a:custGeom>
              <a:rect b="b" l="l" r="r" t="t"/>
              <a:pathLst>
                <a:path extrusionOk="0" h="1832" w="4825">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77"/>
            <p:cNvSpPr/>
            <p:nvPr/>
          </p:nvSpPr>
          <p:spPr>
            <a:xfrm>
              <a:off x="8153541" y="2988212"/>
              <a:ext cx="88520" cy="78035"/>
            </a:xfrm>
            <a:custGeom>
              <a:rect b="b" l="l" r="r" t="t"/>
              <a:pathLst>
                <a:path extrusionOk="0" h="2977" w="3377">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77"/>
            <p:cNvSpPr/>
            <p:nvPr/>
          </p:nvSpPr>
          <p:spPr>
            <a:xfrm>
              <a:off x="8054641" y="2913716"/>
              <a:ext cx="197275" cy="88520"/>
            </a:xfrm>
            <a:custGeom>
              <a:rect b="b" l="l" r="r" t="t"/>
              <a:pathLst>
                <a:path extrusionOk="0" h="3377" w="7526">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77"/>
            <p:cNvSpPr/>
            <p:nvPr/>
          </p:nvSpPr>
          <p:spPr>
            <a:xfrm>
              <a:off x="8018284" y="2896075"/>
              <a:ext cx="248363" cy="357801"/>
            </a:xfrm>
            <a:custGeom>
              <a:rect b="b" l="l" r="r" t="t"/>
              <a:pathLst>
                <a:path extrusionOk="0" h="13650" w="9475">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4" name="Google Shape;17004;p77"/>
          <p:cNvGrpSpPr/>
          <p:nvPr/>
        </p:nvGrpSpPr>
        <p:grpSpPr>
          <a:xfrm>
            <a:off x="4657558" y="3048528"/>
            <a:ext cx="360448" cy="357748"/>
            <a:chOff x="4680149" y="2896128"/>
            <a:chExt cx="360448" cy="357748"/>
          </a:xfrm>
        </p:grpSpPr>
        <p:sp>
          <p:nvSpPr>
            <p:cNvPr id="17005" name="Google Shape;17005;p77"/>
            <p:cNvSpPr/>
            <p:nvPr/>
          </p:nvSpPr>
          <p:spPr>
            <a:xfrm>
              <a:off x="4843531" y="3018986"/>
              <a:ext cx="33683" cy="39214"/>
            </a:xfrm>
            <a:custGeom>
              <a:rect b="b" l="l" r="r" t="t"/>
              <a:pathLst>
                <a:path extrusionOk="0" h="1496" w="1285">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77"/>
            <p:cNvSpPr/>
            <p:nvPr/>
          </p:nvSpPr>
          <p:spPr>
            <a:xfrm>
              <a:off x="4832286" y="3046928"/>
              <a:ext cx="56069" cy="56069"/>
            </a:xfrm>
            <a:custGeom>
              <a:rect b="b" l="l" r="r" t="t"/>
              <a:pathLst>
                <a:path extrusionOk="0" h="2139" w="2139">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77"/>
            <p:cNvSpPr/>
            <p:nvPr/>
          </p:nvSpPr>
          <p:spPr>
            <a:xfrm>
              <a:off x="4809979" y="3086195"/>
              <a:ext cx="100787" cy="100866"/>
            </a:xfrm>
            <a:custGeom>
              <a:rect b="b" l="l" r="r" t="t"/>
              <a:pathLst>
                <a:path extrusionOk="0" h="3848" w="3845">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77"/>
            <p:cNvSpPr/>
            <p:nvPr/>
          </p:nvSpPr>
          <p:spPr>
            <a:xfrm>
              <a:off x="4809900" y="3086273"/>
              <a:ext cx="52373" cy="100682"/>
            </a:xfrm>
            <a:custGeom>
              <a:rect b="b" l="l" r="r" t="t"/>
              <a:pathLst>
                <a:path extrusionOk="0" h="3841" w="1998">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77"/>
            <p:cNvSpPr/>
            <p:nvPr/>
          </p:nvSpPr>
          <p:spPr>
            <a:xfrm>
              <a:off x="4680149" y="2896128"/>
              <a:ext cx="360448" cy="357748"/>
            </a:xfrm>
            <a:custGeom>
              <a:rect b="b" l="l" r="r" t="t"/>
              <a:pathLst>
                <a:path extrusionOk="0" h="13648" w="13751">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0" name="Google Shape;17010;p77"/>
          <p:cNvGrpSpPr/>
          <p:nvPr/>
        </p:nvGrpSpPr>
        <p:grpSpPr>
          <a:xfrm>
            <a:off x="7482112" y="3048449"/>
            <a:ext cx="181259" cy="357827"/>
            <a:chOff x="7504703" y="2896049"/>
            <a:chExt cx="181259" cy="357827"/>
          </a:xfrm>
        </p:grpSpPr>
        <p:sp>
          <p:nvSpPr>
            <p:cNvPr id="17011" name="Google Shape;17011;p77"/>
            <p:cNvSpPr/>
            <p:nvPr/>
          </p:nvSpPr>
          <p:spPr>
            <a:xfrm>
              <a:off x="7578543" y="3198174"/>
              <a:ext cx="33578" cy="50459"/>
            </a:xfrm>
            <a:custGeom>
              <a:rect b="b" l="l" r="r" t="t"/>
              <a:pathLst>
                <a:path extrusionOk="0" h="1925" w="1281">
                  <a:moveTo>
                    <a:pt x="1" y="1"/>
                  </a:moveTo>
                  <a:lnTo>
                    <a:pt x="1" y="1924"/>
                  </a:lnTo>
                  <a:lnTo>
                    <a:pt x="1281" y="1924"/>
                  </a:lnTo>
                  <a:lnTo>
                    <a:pt x="1281"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77"/>
            <p:cNvSpPr/>
            <p:nvPr/>
          </p:nvSpPr>
          <p:spPr>
            <a:xfrm>
              <a:off x="7595319" y="3215055"/>
              <a:ext cx="16802" cy="33578"/>
            </a:xfrm>
            <a:custGeom>
              <a:rect b="b" l="l" r="r" t="t"/>
              <a:pathLst>
                <a:path extrusionOk="0" h="1281" w="641">
                  <a:moveTo>
                    <a:pt x="215" y="0"/>
                  </a:moveTo>
                  <a:cubicBezTo>
                    <a:pt x="96" y="0"/>
                    <a:pt x="1" y="95"/>
                    <a:pt x="1" y="211"/>
                  </a:cubicBezTo>
                  <a:lnTo>
                    <a:pt x="1" y="1280"/>
                  </a:lnTo>
                  <a:lnTo>
                    <a:pt x="641" y="1280"/>
                  </a:lnTo>
                  <a:lnTo>
                    <a:pt x="641" y="0"/>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77"/>
            <p:cNvSpPr/>
            <p:nvPr/>
          </p:nvSpPr>
          <p:spPr>
            <a:xfrm>
              <a:off x="7518726" y="3058173"/>
              <a:ext cx="153212" cy="100866"/>
            </a:xfrm>
            <a:custGeom>
              <a:rect b="b" l="l" r="r" t="t"/>
              <a:pathLst>
                <a:path extrusionOk="0" h="3848" w="5845">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77"/>
            <p:cNvSpPr/>
            <p:nvPr/>
          </p:nvSpPr>
          <p:spPr>
            <a:xfrm>
              <a:off x="7514218" y="3159013"/>
              <a:ext cx="162255" cy="44823"/>
            </a:xfrm>
            <a:custGeom>
              <a:rect b="b" l="l" r="r" t="t"/>
              <a:pathLst>
                <a:path extrusionOk="0" h="1710" w="619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77"/>
            <p:cNvSpPr/>
            <p:nvPr/>
          </p:nvSpPr>
          <p:spPr>
            <a:xfrm>
              <a:off x="7514218" y="3159092"/>
              <a:ext cx="144719" cy="44823"/>
            </a:xfrm>
            <a:custGeom>
              <a:rect b="b" l="l" r="r" t="t"/>
              <a:pathLst>
                <a:path extrusionOk="0" h="1710" w="5521">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77"/>
            <p:cNvSpPr/>
            <p:nvPr/>
          </p:nvSpPr>
          <p:spPr>
            <a:xfrm>
              <a:off x="7518726" y="3058173"/>
              <a:ext cx="125191" cy="100866"/>
            </a:xfrm>
            <a:custGeom>
              <a:rect b="b" l="l" r="r" t="t"/>
              <a:pathLst>
                <a:path extrusionOk="0" h="3848" w="4776">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77"/>
            <p:cNvSpPr/>
            <p:nvPr/>
          </p:nvSpPr>
          <p:spPr>
            <a:xfrm>
              <a:off x="7529605" y="2911698"/>
              <a:ext cx="131456" cy="168887"/>
            </a:xfrm>
            <a:custGeom>
              <a:rect b="b" l="l" r="r" t="t"/>
              <a:pathLst>
                <a:path extrusionOk="0" h="6443" w="5015">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77"/>
            <p:cNvSpPr/>
            <p:nvPr/>
          </p:nvSpPr>
          <p:spPr>
            <a:xfrm>
              <a:off x="7529605" y="2911698"/>
              <a:ext cx="65741" cy="168887"/>
            </a:xfrm>
            <a:custGeom>
              <a:rect b="b" l="l" r="r" t="t"/>
              <a:pathLst>
                <a:path extrusionOk="0" h="6443" w="2508">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77"/>
            <p:cNvSpPr/>
            <p:nvPr/>
          </p:nvSpPr>
          <p:spPr>
            <a:xfrm>
              <a:off x="7504703" y="2896049"/>
              <a:ext cx="181259" cy="357827"/>
            </a:xfrm>
            <a:custGeom>
              <a:rect b="b" l="l" r="r" t="t"/>
              <a:pathLst>
                <a:path extrusionOk="0" h="13651" w="6915">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77"/>
            <p:cNvSpPr/>
            <p:nvPr/>
          </p:nvSpPr>
          <p:spPr>
            <a:xfrm>
              <a:off x="7610706" y="3153744"/>
              <a:ext cx="19659" cy="10537"/>
            </a:xfrm>
            <a:custGeom>
              <a:rect b="b" l="l" r="r" t="t"/>
              <a:pathLst>
                <a:path extrusionOk="0" h="402" w="75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77"/>
            <p:cNvSpPr/>
            <p:nvPr/>
          </p:nvSpPr>
          <p:spPr>
            <a:xfrm>
              <a:off x="7593930" y="3075316"/>
              <a:ext cx="19581" cy="10537"/>
            </a:xfrm>
            <a:custGeom>
              <a:rect b="b" l="l" r="r" t="t"/>
              <a:pathLst>
                <a:path extrusionOk="0" h="402" w="747">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2" name="Google Shape;17022;p77"/>
          <p:cNvGrpSpPr/>
          <p:nvPr/>
        </p:nvGrpSpPr>
        <p:grpSpPr>
          <a:xfrm>
            <a:off x="4658160" y="1652371"/>
            <a:ext cx="374341" cy="364590"/>
            <a:chOff x="4680751" y="1499971"/>
            <a:chExt cx="374341" cy="364590"/>
          </a:xfrm>
        </p:grpSpPr>
        <p:sp>
          <p:nvSpPr>
            <p:cNvPr id="17023" name="Google Shape;17023;p77"/>
            <p:cNvSpPr/>
            <p:nvPr/>
          </p:nvSpPr>
          <p:spPr>
            <a:xfrm>
              <a:off x="4924187"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77"/>
            <p:cNvSpPr/>
            <p:nvPr/>
          </p:nvSpPr>
          <p:spPr>
            <a:xfrm>
              <a:off x="4946966"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77"/>
            <p:cNvSpPr/>
            <p:nvPr/>
          </p:nvSpPr>
          <p:spPr>
            <a:xfrm>
              <a:off x="469587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77"/>
            <p:cNvSpPr/>
            <p:nvPr/>
          </p:nvSpPr>
          <p:spPr>
            <a:xfrm>
              <a:off x="4718733"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77"/>
            <p:cNvSpPr/>
            <p:nvPr/>
          </p:nvSpPr>
          <p:spPr>
            <a:xfrm>
              <a:off x="4707305" y="1539500"/>
              <a:ext cx="331011" cy="305952"/>
            </a:xfrm>
            <a:custGeom>
              <a:rect b="b" l="l" r="r" t="t"/>
              <a:pathLst>
                <a:path extrusionOk="0" h="11672" w="12628">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77"/>
            <p:cNvSpPr/>
            <p:nvPr/>
          </p:nvSpPr>
          <p:spPr>
            <a:xfrm>
              <a:off x="4707305" y="1539605"/>
              <a:ext cx="167236" cy="305952"/>
            </a:xfrm>
            <a:custGeom>
              <a:rect b="b" l="l" r="r" t="t"/>
              <a:pathLst>
                <a:path extrusionOk="0" h="11672" w="638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77"/>
            <p:cNvSpPr/>
            <p:nvPr/>
          </p:nvSpPr>
          <p:spPr>
            <a:xfrm>
              <a:off x="4833570" y="1722201"/>
              <a:ext cx="78375" cy="136987"/>
            </a:xfrm>
            <a:custGeom>
              <a:rect b="b" l="l" r="r" t="t"/>
              <a:pathLst>
                <a:path extrusionOk="0" h="5226" w="299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77"/>
            <p:cNvSpPr/>
            <p:nvPr/>
          </p:nvSpPr>
          <p:spPr>
            <a:xfrm>
              <a:off x="4833570" y="1722201"/>
              <a:ext cx="78480" cy="96986"/>
            </a:xfrm>
            <a:custGeom>
              <a:rect b="b" l="l" r="r" t="t"/>
              <a:pathLst>
                <a:path extrusionOk="0" h="3700" w="2994">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77"/>
            <p:cNvSpPr/>
            <p:nvPr/>
          </p:nvSpPr>
          <p:spPr>
            <a:xfrm>
              <a:off x="4775798" y="1670746"/>
              <a:ext cx="39922" cy="51481"/>
            </a:xfrm>
            <a:custGeom>
              <a:rect b="b" l="l" r="r" t="t"/>
              <a:pathLst>
                <a:path extrusionOk="0" h="1964" w="1523">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77"/>
            <p:cNvSpPr/>
            <p:nvPr/>
          </p:nvSpPr>
          <p:spPr>
            <a:xfrm>
              <a:off x="4792653" y="1670851"/>
              <a:ext cx="23250" cy="40210"/>
            </a:xfrm>
            <a:custGeom>
              <a:rect b="b" l="l" r="r" t="t"/>
              <a:pathLst>
                <a:path extrusionOk="0" h="1534" w="887">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77"/>
            <p:cNvSpPr/>
            <p:nvPr/>
          </p:nvSpPr>
          <p:spPr>
            <a:xfrm>
              <a:off x="4787227" y="1676460"/>
              <a:ext cx="17169" cy="17195"/>
            </a:xfrm>
            <a:custGeom>
              <a:rect b="b" l="l" r="r" t="t"/>
              <a:pathLst>
                <a:path extrusionOk="0" h="656" w="655">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77"/>
            <p:cNvSpPr/>
            <p:nvPr/>
          </p:nvSpPr>
          <p:spPr>
            <a:xfrm>
              <a:off x="4929901" y="1670746"/>
              <a:ext cx="39948" cy="51481"/>
            </a:xfrm>
            <a:custGeom>
              <a:rect b="b" l="l" r="r" t="t"/>
              <a:pathLst>
                <a:path extrusionOk="0" h="1964" w="1524">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77"/>
            <p:cNvSpPr/>
            <p:nvPr/>
          </p:nvSpPr>
          <p:spPr>
            <a:xfrm>
              <a:off x="4946966" y="1670851"/>
              <a:ext cx="22884" cy="39476"/>
            </a:xfrm>
            <a:custGeom>
              <a:rect b="b" l="l" r="r" t="t"/>
              <a:pathLst>
                <a:path extrusionOk="0" h="1506" w="873">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77"/>
            <p:cNvSpPr/>
            <p:nvPr/>
          </p:nvSpPr>
          <p:spPr>
            <a:xfrm>
              <a:off x="4941330" y="1676460"/>
              <a:ext cx="17091" cy="17195"/>
            </a:xfrm>
            <a:custGeom>
              <a:rect b="b" l="l" r="r" t="t"/>
              <a:pathLst>
                <a:path extrusionOk="0" h="656" w="652">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77"/>
            <p:cNvSpPr/>
            <p:nvPr/>
          </p:nvSpPr>
          <p:spPr>
            <a:xfrm>
              <a:off x="4833465" y="1722122"/>
              <a:ext cx="49909" cy="97065"/>
            </a:xfrm>
            <a:custGeom>
              <a:rect b="b" l="l" r="r" t="t"/>
              <a:pathLst>
                <a:path extrusionOk="0" h="3703" w="1904">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77"/>
            <p:cNvSpPr/>
            <p:nvPr/>
          </p:nvSpPr>
          <p:spPr>
            <a:xfrm>
              <a:off x="4680751" y="1499971"/>
              <a:ext cx="374341" cy="364590"/>
            </a:xfrm>
            <a:custGeom>
              <a:rect b="b" l="l" r="r" t="t"/>
              <a:pathLst>
                <a:path extrusionOk="0" h="13909" w="14281">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77"/>
            <p:cNvSpPr/>
            <p:nvPr/>
          </p:nvSpPr>
          <p:spPr>
            <a:xfrm>
              <a:off x="4770451" y="1665425"/>
              <a:ext cx="50616" cy="60839"/>
            </a:xfrm>
            <a:custGeom>
              <a:rect b="b" l="l" r="r" t="t"/>
              <a:pathLst>
                <a:path extrusionOk="0" h="2321" w="1931">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77"/>
            <p:cNvSpPr/>
            <p:nvPr/>
          </p:nvSpPr>
          <p:spPr>
            <a:xfrm>
              <a:off x="4924475" y="1665425"/>
              <a:ext cx="50721" cy="60839"/>
            </a:xfrm>
            <a:custGeom>
              <a:rect b="b" l="l" r="r" t="t"/>
              <a:pathLst>
                <a:path extrusionOk="0" h="2321" w="1935">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1" name="Google Shape;17041;p77"/>
          <p:cNvGrpSpPr/>
          <p:nvPr/>
        </p:nvGrpSpPr>
        <p:grpSpPr>
          <a:xfrm>
            <a:off x="830690" y="1652267"/>
            <a:ext cx="374917" cy="364668"/>
            <a:chOff x="853281" y="1499867"/>
            <a:chExt cx="374917" cy="364668"/>
          </a:xfrm>
        </p:grpSpPr>
        <p:sp>
          <p:nvSpPr>
            <p:cNvPr id="17042" name="Google Shape;17042;p77"/>
            <p:cNvSpPr/>
            <p:nvPr/>
          </p:nvSpPr>
          <p:spPr>
            <a:xfrm>
              <a:off x="1097267" y="1505293"/>
              <a:ext cx="125584" cy="125584"/>
            </a:xfrm>
            <a:custGeom>
              <a:rect b="b" l="l" r="r" t="t"/>
              <a:pathLst>
                <a:path extrusionOk="0" h="4791" w="4791">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77"/>
            <p:cNvSpPr/>
            <p:nvPr/>
          </p:nvSpPr>
          <p:spPr>
            <a:xfrm>
              <a:off x="1120045"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77"/>
            <p:cNvSpPr/>
            <p:nvPr/>
          </p:nvSpPr>
          <p:spPr>
            <a:xfrm>
              <a:off x="86895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77"/>
            <p:cNvSpPr/>
            <p:nvPr/>
          </p:nvSpPr>
          <p:spPr>
            <a:xfrm>
              <a:off x="891813"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77"/>
            <p:cNvSpPr/>
            <p:nvPr/>
          </p:nvSpPr>
          <p:spPr>
            <a:xfrm>
              <a:off x="880385" y="1539500"/>
              <a:ext cx="331038" cy="319688"/>
            </a:xfrm>
            <a:custGeom>
              <a:rect b="b" l="l" r="r" t="t"/>
              <a:pathLst>
                <a:path extrusionOk="0" h="12196" w="12629">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77"/>
            <p:cNvSpPr/>
            <p:nvPr/>
          </p:nvSpPr>
          <p:spPr>
            <a:xfrm>
              <a:off x="1067489" y="1647993"/>
              <a:ext cx="115440" cy="110119"/>
            </a:xfrm>
            <a:custGeom>
              <a:rect b="b" l="l" r="r" t="t"/>
              <a:pathLst>
                <a:path extrusionOk="0" h="4201" w="4404">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77"/>
            <p:cNvSpPr/>
            <p:nvPr/>
          </p:nvSpPr>
          <p:spPr>
            <a:xfrm>
              <a:off x="880385" y="1543379"/>
              <a:ext cx="157930" cy="315546"/>
            </a:xfrm>
            <a:custGeom>
              <a:rect b="b" l="l" r="r" t="t"/>
              <a:pathLst>
                <a:path extrusionOk="0" h="12038" w="6025">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77"/>
            <p:cNvSpPr/>
            <p:nvPr/>
          </p:nvSpPr>
          <p:spPr>
            <a:xfrm>
              <a:off x="1097188" y="1676382"/>
              <a:ext cx="34312" cy="40131"/>
            </a:xfrm>
            <a:custGeom>
              <a:rect b="b" l="l" r="r" t="t"/>
              <a:pathLst>
                <a:path extrusionOk="0" h="1531" w="1309">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77"/>
            <p:cNvSpPr/>
            <p:nvPr/>
          </p:nvSpPr>
          <p:spPr>
            <a:xfrm>
              <a:off x="1114331" y="1676460"/>
              <a:ext cx="17169" cy="28624"/>
            </a:xfrm>
            <a:custGeom>
              <a:rect b="b" l="l" r="r" t="t"/>
              <a:pathLst>
                <a:path extrusionOk="0" h="1092" w="655">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77"/>
            <p:cNvSpPr/>
            <p:nvPr/>
          </p:nvSpPr>
          <p:spPr>
            <a:xfrm>
              <a:off x="1108617" y="1682201"/>
              <a:ext cx="11455" cy="11455"/>
            </a:xfrm>
            <a:custGeom>
              <a:rect b="b" l="l" r="r" t="t"/>
              <a:pathLst>
                <a:path extrusionOk="0" h="437" w="437">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77"/>
            <p:cNvSpPr/>
            <p:nvPr/>
          </p:nvSpPr>
          <p:spPr>
            <a:xfrm>
              <a:off x="994488" y="1762096"/>
              <a:ext cx="102805" cy="74234"/>
            </a:xfrm>
            <a:custGeom>
              <a:rect b="b" l="l" r="r" t="t"/>
              <a:pathLst>
                <a:path extrusionOk="0" h="2832" w="3922">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77"/>
            <p:cNvSpPr/>
            <p:nvPr/>
          </p:nvSpPr>
          <p:spPr>
            <a:xfrm>
              <a:off x="1017345" y="1744953"/>
              <a:ext cx="57196" cy="40026"/>
            </a:xfrm>
            <a:custGeom>
              <a:rect b="b" l="l" r="r" t="t"/>
              <a:pathLst>
                <a:path extrusionOk="0" h="1527" w="2182">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77"/>
            <p:cNvSpPr/>
            <p:nvPr/>
          </p:nvSpPr>
          <p:spPr>
            <a:xfrm>
              <a:off x="1017345"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77"/>
            <p:cNvSpPr/>
            <p:nvPr/>
          </p:nvSpPr>
          <p:spPr>
            <a:xfrm>
              <a:off x="908878" y="1647993"/>
              <a:ext cx="115518" cy="110092"/>
            </a:xfrm>
            <a:custGeom>
              <a:rect b="b" l="l" r="r" t="t"/>
              <a:pathLst>
                <a:path extrusionOk="0" h="4200" w="4407">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77"/>
            <p:cNvSpPr/>
            <p:nvPr/>
          </p:nvSpPr>
          <p:spPr>
            <a:xfrm>
              <a:off x="960202" y="1676382"/>
              <a:ext cx="34417" cy="40131"/>
            </a:xfrm>
            <a:custGeom>
              <a:rect b="b" l="l" r="r" t="t"/>
              <a:pathLst>
                <a:path extrusionOk="0" h="1531" w="1313">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77"/>
            <p:cNvSpPr/>
            <p:nvPr/>
          </p:nvSpPr>
          <p:spPr>
            <a:xfrm>
              <a:off x="977449" y="1676460"/>
              <a:ext cx="17064" cy="28624"/>
            </a:xfrm>
            <a:custGeom>
              <a:rect b="b" l="l" r="r" t="t"/>
              <a:pathLst>
                <a:path extrusionOk="0" h="1092" w="651">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77"/>
            <p:cNvSpPr/>
            <p:nvPr/>
          </p:nvSpPr>
          <p:spPr>
            <a:xfrm>
              <a:off x="971735" y="1682201"/>
              <a:ext cx="11455" cy="11455"/>
            </a:xfrm>
            <a:custGeom>
              <a:rect b="b" l="l" r="r" t="t"/>
              <a:pathLst>
                <a:path extrusionOk="0" h="437" w="437">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77"/>
            <p:cNvSpPr/>
            <p:nvPr/>
          </p:nvSpPr>
          <p:spPr>
            <a:xfrm>
              <a:off x="853281" y="1499867"/>
              <a:ext cx="374917" cy="364668"/>
            </a:xfrm>
            <a:custGeom>
              <a:rect b="b" l="l" r="r" t="t"/>
              <a:pathLst>
                <a:path extrusionOk="0" h="13912" w="14303">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77"/>
            <p:cNvSpPr/>
            <p:nvPr/>
          </p:nvSpPr>
          <p:spPr>
            <a:xfrm>
              <a:off x="954959" y="1671139"/>
              <a:ext cx="44902" cy="50721"/>
            </a:xfrm>
            <a:custGeom>
              <a:rect b="b" l="l" r="r" t="t"/>
              <a:pathLst>
                <a:path extrusionOk="0" h="1935" w="1713">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77"/>
            <p:cNvSpPr/>
            <p:nvPr/>
          </p:nvSpPr>
          <p:spPr>
            <a:xfrm>
              <a:off x="1091919" y="1671139"/>
              <a:ext cx="44928" cy="50721"/>
            </a:xfrm>
            <a:custGeom>
              <a:rect b="b" l="l" r="r" t="t"/>
              <a:pathLst>
                <a:path extrusionOk="0" h="1935" w="1714">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77"/>
            <p:cNvSpPr/>
            <p:nvPr/>
          </p:nvSpPr>
          <p:spPr>
            <a:xfrm>
              <a:off x="909507" y="1642620"/>
              <a:ext cx="114968" cy="120813"/>
            </a:xfrm>
            <a:custGeom>
              <a:rect b="b" l="l" r="r" t="t"/>
              <a:pathLst>
                <a:path extrusionOk="0" h="4609" w="4386">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77"/>
            <p:cNvSpPr/>
            <p:nvPr/>
          </p:nvSpPr>
          <p:spPr>
            <a:xfrm>
              <a:off x="1067306" y="1642620"/>
              <a:ext cx="121705" cy="120787"/>
            </a:xfrm>
            <a:custGeom>
              <a:rect b="b" l="l" r="r" t="t"/>
              <a:pathLst>
                <a:path extrusionOk="0" h="4608" w="4643">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77"/>
            <p:cNvSpPr/>
            <p:nvPr/>
          </p:nvSpPr>
          <p:spPr>
            <a:xfrm>
              <a:off x="988144" y="1739711"/>
              <a:ext cx="115230" cy="101967"/>
            </a:xfrm>
            <a:custGeom>
              <a:rect b="b" l="l" r="r" t="t"/>
              <a:pathLst>
                <a:path extrusionOk="0" h="3890" w="4396">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5" name="Google Shape;17065;p77"/>
          <p:cNvGrpSpPr/>
          <p:nvPr/>
        </p:nvGrpSpPr>
        <p:grpSpPr>
          <a:xfrm>
            <a:off x="6308080" y="1703643"/>
            <a:ext cx="365245" cy="261968"/>
            <a:chOff x="6330671" y="1551243"/>
            <a:chExt cx="365245" cy="261968"/>
          </a:xfrm>
        </p:grpSpPr>
        <p:sp>
          <p:nvSpPr>
            <p:cNvPr id="17066" name="Google Shape;17066;p77"/>
            <p:cNvSpPr/>
            <p:nvPr/>
          </p:nvSpPr>
          <p:spPr>
            <a:xfrm>
              <a:off x="6537802" y="1762096"/>
              <a:ext cx="51743" cy="45741"/>
            </a:xfrm>
            <a:custGeom>
              <a:rect b="b" l="l" r="r" t="t"/>
              <a:pathLst>
                <a:path extrusionOk="0" h="1745" w="1974">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77"/>
            <p:cNvSpPr/>
            <p:nvPr/>
          </p:nvSpPr>
          <p:spPr>
            <a:xfrm>
              <a:off x="6412271" y="1768912"/>
              <a:ext cx="46003" cy="38847"/>
            </a:xfrm>
            <a:custGeom>
              <a:rect b="b" l="l" r="r" t="t"/>
              <a:pathLst>
                <a:path extrusionOk="0" h="1482" w="1755">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77"/>
            <p:cNvSpPr/>
            <p:nvPr/>
          </p:nvSpPr>
          <p:spPr>
            <a:xfrm>
              <a:off x="6569703" y="1762096"/>
              <a:ext cx="51717" cy="45741"/>
            </a:xfrm>
            <a:custGeom>
              <a:rect b="b" l="l" r="r" t="t"/>
              <a:pathLst>
                <a:path extrusionOk="0" h="1745" w="1973">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77"/>
            <p:cNvSpPr/>
            <p:nvPr/>
          </p:nvSpPr>
          <p:spPr>
            <a:xfrm>
              <a:off x="6444145" y="1768912"/>
              <a:ext cx="46029" cy="38847"/>
            </a:xfrm>
            <a:custGeom>
              <a:rect b="b" l="l" r="r" t="t"/>
              <a:pathLst>
                <a:path extrusionOk="0" h="1482" w="1756">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77"/>
            <p:cNvSpPr/>
            <p:nvPr/>
          </p:nvSpPr>
          <p:spPr>
            <a:xfrm>
              <a:off x="6336018" y="1670956"/>
              <a:ext cx="345690" cy="107209"/>
            </a:xfrm>
            <a:custGeom>
              <a:rect b="b" l="l" r="r" t="t"/>
              <a:pathLst>
                <a:path extrusionOk="0" h="4090" w="13188">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77"/>
            <p:cNvSpPr/>
            <p:nvPr/>
          </p:nvSpPr>
          <p:spPr>
            <a:xfrm>
              <a:off x="6336018" y="1700156"/>
              <a:ext cx="345795" cy="78008"/>
            </a:xfrm>
            <a:custGeom>
              <a:rect b="b" l="l" r="r" t="t"/>
              <a:pathLst>
                <a:path extrusionOk="0" h="2976" w="13192">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77"/>
            <p:cNvSpPr/>
            <p:nvPr/>
          </p:nvSpPr>
          <p:spPr>
            <a:xfrm>
              <a:off x="6336018" y="1671008"/>
              <a:ext cx="111927" cy="93605"/>
            </a:xfrm>
            <a:custGeom>
              <a:rect b="b" l="l" r="r" t="t"/>
              <a:pathLst>
                <a:path extrusionOk="0" h="3571" w="427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77"/>
            <p:cNvSpPr/>
            <p:nvPr/>
          </p:nvSpPr>
          <p:spPr>
            <a:xfrm>
              <a:off x="6391982" y="1557875"/>
              <a:ext cx="297617" cy="169333"/>
            </a:xfrm>
            <a:custGeom>
              <a:rect b="b" l="l" r="r" t="t"/>
              <a:pathLst>
                <a:path extrusionOk="0" h="6460" w="11354">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77"/>
            <p:cNvSpPr/>
            <p:nvPr/>
          </p:nvSpPr>
          <p:spPr>
            <a:xfrm>
              <a:off x="6391982" y="1557875"/>
              <a:ext cx="262728" cy="120001"/>
            </a:xfrm>
            <a:custGeom>
              <a:rect b="b" l="l" r="r" t="t"/>
              <a:pathLst>
                <a:path extrusionOk="0" h="4578" w="10023">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77"/>
            <p:cNvSpPr/>
            <p:nvPr/>
          </p:nvSpPr>
          <p:spPr>
            <a:xfrm>
              <a:off x="6398797" y="1699344"/>
              <a:ext cx="22805" cy="22884"/>
            </a:xfrm>
            <a:custGeom>
              <a:rect b="b" l="l" r="r" t="t"/>
              <a:pathLst>
                <a:path extrusionOk="0" h="873" w="87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77"/>
            <p:cNvSpPr/>
            <p:nvPr/>
          </p:nvSpPr>
          <p:spPr>
            <a:xfrm>
              <a:off x="6435495" y="1665031"/>
              <a:ext cx="49830" cy="33945"/>
            </a:xfrm>
            <a:custGeom>
              <a:rect b="b" l="l" r="r" t="t"/>
              <a:pathLst>
                <a:path extrusionOk="0" h="1295" w="1901">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77"/>
            <p:cNvSpPr/>
            <p:nvPr/>
          </p:nvSpPr>
          <p:spPr>
            <a:xfrm>
              <a:off x="6336018" y="1700156"/>
              <a:ext cx="99136" cy="64561"/>
            </a:xfrm>
            <a:custGeom>
              <a:rect b="b" l="l" r="r" t="t"/>
              <a:pathLst>
                <a:path extrusionOk="0" h="2463" w="3782">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77"/>
            <p:cNvSpPr/>
            <p:nvPr/>
          </p:nvSpPr>
          <p:spPr>
            <a:xfrm>
              <a:off x="6336018" y="1693053"/>
              <a:ext cx="22988" cy="28703"/>
            </a:xfrm>
            <a:custGeom>
              <a:rect b="b" l="l" r="r" t="t"/>
              <a:pathLst>
                <a:path extrusionOk="0" h="1095" w="877">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77"/>
            <p:cNvSpPr/>
            <p:nvPr/>
          </p:nvSpPr>
          <p:spPr>
            <a:xfrm>
              <a:off x="6387841" y="1693996"/>
              <a:ext cx="39188" cy="33552"/>
            </a:xfrm>
            <a:custGeom>
              <a:rect b="b" l="l" r="r" t="t"/>
              <a:pathLst>
                <a:path extrusionOk="0" h="1280" w="1495">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77"/>
            <p:cNvSpPr/>
            <p:nvPr/>
          </p:nvSpPr>
          <p:spPr>
            <a:xfrm>
              <a:off x="6330671" y="1551243"/>
              <a:ext cx="365245" cy="261968"/>
            </a:xfrm>
            <a:custGeom>
              <a:rect b="b" l="l" r="r" t="t"/>
              <a:pathLst>
                <a:path extrusionOk="0" h="9994" w="13934">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77"/>
            <p:cNvSpPr/>
            <p:nvPr/>
          </p:nvSpPr>
          <p:spPr>
            <a:xfrm>
              <a:off x="6462363" y="1592161"/>
              <a:ext cx="46501" cy="41127"/>
            </a:xfrm>
            <a:custGeom>
              <a:rect b="b" l="l" r="r" t="t"/>
              <a:pathLst>
                <a:path extrusionOk="0" h="1569" w="1774">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77"/>
            <p:cNvSpPr/>
            <p:nvPr/>
          </p:nvSpPr>
          <p:spPr>
            <a:xfrm>
              <a:off x="6519689" y="1595988"/>
              <a:ext cx="45059" cy="24666"/>
            </a:xfrm>
            <a:custGeom>
              <a:rect b="b" l="l" r="r" t="t"/>
              <a:pathLst>
                <a:path extrusionOk="0" h="941" w="1719">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77"/>
            <p:cNvSpPr/>
            <p:nvPr/>
          </p:nvSpPr>
          <p:spPr>
            <a:xfrm>
              <a:off x="6575496" y="1619920"/>
              <a:ext cx="41966" cy="11874"/>
            </a:xfrm>
            <a:custGeom>
              <a:rect b="b" l="l" r="r" t="t"/>
              <a:pathLst>
                <a:path extrusionOk="0" h="453" w="1601">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77"/>
            <p:cNvSpPr/>
            <p:nvPr/>
          </p:nvSpPr>
          <p:spPr>
            <a:xfrm>
              <a:off x="6631826" y="1654520"/>
              <a:ext cx="29751" cy="17956"/>
            </a:xfrm>
            <a:custGeom>
              <a:rect b="b" l="l" r="r" t="t"/>
              <a:pathLst>
                <a:path extrusionOk="0" h="685" w="1135">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5" name="Google Shape;17085;p77"/>
          <p:cNvGrpSpPr/>
          <p:nvPr/>
        </p:nvGrpSpPr>
        <p:grpSpPr>
          <a:xfrm>
            <a:off x="3573540" y="1661048"/>
            <a:ext cx="367630" cy="347289"/>
            <a:chOff x="3596131" y="1508648"/>
            <a:chExt cx="367630" cy="347289"/>
          </a:xfrm>
        </p:grpSpPr>
        <p:sp>
          <p:nvSpPr>
            <p:cNvPr id="17086" name="Google Shape;17086;p77"/>
            <p:cNvSpPr/>
            <p:nvPr/>
          </p:nvSpPr>
          <p:spPr>
            <a:xfrm>
              <a:off x="3741112" y="1521439"/>
              <a:ext cx="215257" cy="203645"/>
            </a:xfrm>
            <a:custGeom>
              <a:rect b="b" l="l" r="r" t="t"/>
              <a:pathLst>
                <a:path extrusionOk="0" h="7769" w="8212">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77"/>
            <p:cNvSpPr/>
            <p:nvPr/>
          </p:nvSpPr>
          <p:spPr>
            <a:xfrm>
              <a:off x="3741112" y="1521466"/>
              <a:ext cx="132504" cy="120918"/>
            </a:xfrm>
            <a:custGeom>
              <a:rect b="b" l="l" r="r" t="t"/>
              <a:pathLst>
                <a:path extrusionOk="0" h="4613" w="5055">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77"/>
            <p:cNvSpPr/>
            <p:nvPr/>
          </p:nvSpPr>
          <p:spPr>
            <a:xfrm>
              <a:off x="3601766" y="1562908"/>
              <a:ext cx="354524" cy="287630"/>
            </a:xfrm>
            <a:custGeom>
              <a:rect b="b" l="l" r="r" t="t"/>
              <a:pathLst>
                <a:path extrusionOk="0" h="10973" w="13525">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77"/>
            <p:cNvSpPr/>
            <p:nvPr/>
          </p:nvSpPr>
          <p:spPr>
            <a:xfrm>
              <a:off x="3601766" y="1671768"/>
              <a:ext cx="138454" cy="104798"/>
            </a:xfrm>
            <a:custGeom>
              <a:rect b="b" l="l" r="r" t="t"/>
              <a:pathLst>
                <a:path extrusionOk="0" h="3998" w="5282">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77"/>
            <p:cNvSpPr/>
            <p:nvPr/>
          </p:nvSpPr>
          <p:spPr>
            <a:xfrm>
              <a:off x="3782318" y="1514886"/>
              <a:ext cx="42884" cy="67497"/>
            </a:xfrm>
            <a:custGeom>
              <a:rect b="b" l="l" r="r" t="t"/>
              <a:pathLst>
                <a:path extrusionOk="0" h="2575" w="1636">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77"/>
            <p:cNvSpPr/>
            <p:nvPr/>
          </p:nvSpPr>
          <p:spPr>
            <a:xfrm>
              <a:off x="3668032" y="1641729"/>
              <a:ext cx="132950" cy="98638"/>
            </a:xfrm>
            <a:custGeom>
              <a:rect b="b" l="l" r="r" t="t"/>
              <a:pathLst>
                <a:path extrusionOk="0" h="3763" w="5072">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77"/>
            <p:cNvSpPr/>
            <p:nvPr/>
          </p:nvSpPr>
          <p:spPr>
            <a:xfrm>
              <a:off x="3750811" y="1613707"/>
              <a:ext cx="34312" cy="40026"/>
            </a:xfrm>
            <a:custGeom>
              <a:rect b="b" l="l" r="r" t="t"/>
              <a:pathLst>
                <a:path extrusionOk="0" h="1527" w="1309">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77"/>
            <p:cNvSpPr/>
            <p:nvPr/>
          </p:nvSpPr>
          <p:spPr>
            <a:xfrm>
              <a:off x="3767954" y="1613707"/>
              <a:ext cx="17169" cy="28598"/>
            </a:xfrm>
            <a:custGeom>
              <a:rect b="b" l="l" r="r" t="t"/>
              <a:pathLst>
                <a:path extrusionOk="0" h="1091" w="655">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77"/>
            <p:cNvSpPr/>
            <p:nvPr/>
          </p:nvSpPr>
          <p:spPr>
            <a:xfrm>
              <a:off x="3762239" y="1619422"/>
              <a:ext cx="11455" cy="11455"/>
            </a:xfrm>
            <a:custGeom>
              <a:rect b="b" l="l" r="r" t="t"/>
              <a:pathLst>
                <a:path extrusionOk="0" h="437" w="437">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77"/>
            <p:cNvSpPr/>
            <p:nvPr/>
          </p:nvSpPr>
          <p:spPr>
            <a:xfrm>
              <a:off x="3799566" y="1639605"/>
              <a:ext cx="30800" cy="89621"/>
            </a:xfrm>
            <a:custGeom>
              <a:rect b="b" l="l" r="r" t="t"/>
              <a:pathLst>
                <a:path extrusionOk="0" h="3419" w="1175">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77"/>
            <p:cNvSpPr/>
            <p:nvPr/>
          </p:nvSpPr>
          <p:spPr>
            <a:xfrm>
              <a:off x="3845569" y="1694730"/>
              <a:ext cx="110800" cy="134496"/>
            </a:xfrm>
            <a:custGeom>
              <a:rect b="b" l="l" r="r" t="t"/>
              <a:pathLst>
                <a:path extrusionOk="0" h="5131" w="4227">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77"/>
            <p:cNvSpPr/>
            <p:nvPr/>
          </p:nvSpPr>
          <p:spPr>
            <a:xfrm>
              <a:off x="3889527" y="1550850"/>
              <a:ext cx="55518" cy="146475"/>
            </a:xfrm>
            <a:custGeom>
              <a:rect b="b" l="l" r="r" t="t"/>
              <a:pathLst>
                <a:path extrusionOk="0" h="5588" w="2118">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77"/>
            <p:cNvSpPr/>
            <p:nvPr/>
          </p:nvSpPr>
          <p:spPr>
            <a:xfrm>
              <a:off x="3822607" y="1613524"/>
              <a:ext cx="113133" cy="161417"/>
            </a:xfrm>
            <a:custGeom>
              <a:rect b="b" l="l" r="r" t="t"/>
              <a:pathLst>
                <a:path extrusionOk="0" h="6158" w="4316">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77"/>
            <p:cNvSpPr/>
            <p:nvPr/>
          </p:nvSpPr>
          <p:spPr>
            <a:xfrm>
              <a:off x="3745542" y="1608439"/>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77"/>
            <p:cNvSpPr/>
            <p:nvPr/>
          </p:nvSpPr>
          <p:spPr>
            <a:xfrm>
              <a:off x="3617599" y="1719580"/>
              <a:ext cx="21075" cy="16671"/>
            </a:xfrm>
            <a:custGeom>
              <a:rect b="b" l="l" r="r" t="t"/>
              <a:pathLst>
                <a:path extrusionOk="0" h="636" w="804">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77"/>
            <p:cNvSpPr/>
            <p:nvPr/>
          </p:nvSpPr>
          <p:spPr>
            <a:xfrm>
              <a:off x="3596131" y="1508648"/>
              <a:ext cx="367630" cy="347289"/>
            </a:xfrm>
            <a:custGeom>
              <a:rect b="b" l="l" r="r" t="t"/>
              <a:pathLst>
                <a:path extrusionOk="0" h="13249" w="14025">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77"/>
            <p:cNvSpPr/>
            <p:nvPr/>
          </p:nvSpPr>
          <p:spPr>
            <a:xfrm>
              <a:off x="3941611" y="1748178"/>
              <a:ext cx="20839" cy="20472"/>
            </a:xfrm>
            <a:custGeom>
              <a:rect b="b" l="l" r="r" t="t"/>
              <a:pathLst>
                <a:path extrusionOk="0" h="781" w="795">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3" name="Google Shape;17103;p77"/>
          <p:cNvGrpSpPr/>
          <p:nvPr/>
        </p:nvGrpSpPr>
        <p:grpSpPr>
          <a:xfrm>
            <a:off x="6299902" y="2574815"/>
            <a:ext cx="375809" cy="349019"/>
            <a:chOff x="6322493" y="2422415"/>
            <a:chExt cx="375809" cy="349019"/>
          </a:xfrm>
        </p:grpSpPr>
        <p:sp>
          <p:nvSpPr>
            <p:cNvPr id="17104" name="Google Shape;17104;p77"/>
            <p:cNvSpPr/>
            <p:nvPr/>
          </p:nvSpPr>
          <p:spPr>
            <a:xfrm>
              <a:off x="6551983" y="2435443"/>
              <a:ext cx="125768" cy="55151"/>
            </a:xfrm>
            <a:custGeom>
              <a:rect b="b" l="l" r="r" t="t"/>
              <a:pathLst>
                <a:path extrusionOk="0" h="2104" w="4798">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77"/>
            <p:cNvSpPr/>
            <p:nvPr/>
          </p:nvSpPr>
          <p:spPr>
            <a:xfrm>
              <a:off x="6327919" y="2427973"/>
              <a:ext cx="363384" cy="338036"/>
            </a:xfrm>
            <a:custGeom>
              <a:rect b="b" l="l" r="r" t="t"/>
              <a:pathLst>
                <a:path extrusionOk="0" h="12896" w="13863">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77"/>
            <p:cNvSpPr/>
            <p:nvPr/>
          </p:nvSpPr>
          <p:spPr>
            <a:xfrm>
              <a:off x="6327919" y="2444355"/>
              <a:ext cx="360527" cy="300553"/>
            </a:xfrm>
            <a:custGeom>
              <a:rect b="b" l="l" r="r" t="t"/>
              <a:pathLst>
                <a:path extrusionOk="0" h="11466" w="13754">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77"/>
            <p:cNvSpPr/>
            <p:nvPr/>
          </p:nvSpPr>
          <p:spPr>
            <a:xfrm>
              <a:off x="6439348" y="2442258"/>
              <a:ext cx="23460" cy="23434"/>
            </a:xfrm>
            <a:custGeom>
              <a:rect b="b" l="l" r="r" t="t"/>
              <a:pathLst>
                <a:path extrusionOk="0" h="894" w="895">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77"/>
            <p:cNvSpPr/>
            <p:nvPr/>
          </p:nvSpPr>
          <p:spPr>
            <a:xfrm>
              <a:off x="6322493" y="2422415"/>
              <a:ext cx="375809" cy="349019"/>
            </a:xfrm>
            <a:custGeom>
              <a:rect b="b" l="l" r="r" t="t"/>
              <a:pathLst>
                <a:path extrusionOk="0" h="13315" w="14337">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9" name="Google Shape;17109;p77"/>
          <p:cNvGrpSpPr/>
          <p:nvPr/>
        </p:nvGrpSpPr>
        <p:grpSpPr>
          <a:xfrm>
            <a:off x="2470858" y="3068082"/>
            <a:ext cx="357853" cy="318665"/>
            <a:chOff x="2493449" y="2915682"/>
            <a:chExt cx="357853" cy="318665"/>
          </a:xfrm>
        </p:grpSpPr>
        <p:sp>
          <p:nvSpPr>
            <p:cNvPr id="17110" name="Google Shape;17110;p77"/>
            <p:cNvSpPr/>
            <p:nvPr/>
          </p:nvSpPr>
          <p:spPr>
            <a:xfrm>
              <a:off x="2498692" y="2993743"/>
              <a:ext cx="340238" cy="235336"/>
            </a:xfrm>
            <a:custGeom>
              <a:rect b="b" l="l" r="r" t="t"/>
              <a:pathLst>
                <a:path extrusionOk="0" h="8978" w="1298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77"/>
            <p:cNvSpPr/>
            <p:nvPr/>
          </p:nvSpPr>
          <p:spPr>
            <a:xfrm>
              <a:off x="2498692" y="2993743"/>
              <a:ext cx="319321" cy="235257"/>
            </a:xfrm>
            <a:custGeom>
              <a:rect b="b" l="l" r="r" t="t"/>
              <a:pathLst>
                <a:path extrusionOk="0" h="8975" w="12182">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77"/>
            <p:cNvSpPr/>
            <p:nvPr/>
          </p:nvSpPr>
          <p:spPr>
            <a:xfrm>
              <a:off x="2549125" y="2920925"/>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77"/>
            <p:cNvSpPr/>
            <p:nvPr/>
          </p:nvSpPr>
          <p:spPr>
            <a:xfrm>
              <a:off x="2504328" y="2920925"/>
              <a:ext cx="22412" cy="22412"/>
            </a:xfrm>
            <a:custGeom>
              <a:rect b="b" l="l" r="r" t="t"/>
              <a:pathLst>
                <a:path extrusionOk="0" h="855" w="855">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77"/>
            <p:cNvSpPr/>
            <p:nvPr/>
          </p:nvSpPr>
          <p:spPr>
            <a:xfrm>
              <a:off x="2576124" y="2977701"/>
              <a:ext cx="269910" cy="228888"/>
            </a:xfrm>
            <a:custGeom>
              <a:rect b="b" l="l" r="r" t="t"/>
              <a:pathLst>
                <a:path extrusionOk="0" h="8732" w="10297">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77"/>
            <p:cNvSpPr/>
            <p:nvPr/>
          </p:nvSpPr>
          <p:spPr>
            <a:xfrm>
              <a:off x="2576124" y="2977701"/>
              <a:ext cx="213789" cy="198560"/>
            </a:xfrm>
            <a:custGeom>
              <a:rect b="b" l="l" r="r" t="t"/>
              <a:pathLst>
                <a:path extrusionOk="0" h="7575" w="8156">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77"/>
            <p:cNvSpPr/>
            <p:nvPr/>
          </p:nvSpPr>
          <p:spPr>
            <a:xfrm>
              <a:off x="2657618" y="3054844"/>
              <a:ext cx="127760" cy="104273"/>
            </a:xfrm>
            <a:custGeom>
              <a:rect b="b" l="l" r="r" t="t"/>
              <a:pathLst>
                <a:path extrusionOk="0" h="3978" w="4874">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77"/>
            <p:cNvSpPr/>
            <p:nvPr/>
          </p:nvSpPr>
          <p:spPr>
            <a:xfrm>
              <a:off x="2744670" y="3101450"/>
              <a:ext cx="13631" cy="18952"/>
            </a:xfrm>
            <a:custGeom>
              <a:rect b="b" l="l" r="r" t="t"/>
              <a:pathLst>
                <a:path extrusionOk="0" h="723" w="52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77"/>
            <p:cNvSpPr/>
            <p:nvPr/>
          </p:nvSpPr>
          <p:spPr>
            <a:xfrm>
              <a:off x="2493449" y="2915682"/>
              <a:ext cx="357853" cy="318665"/>
            </a:xfrm>
            <a:custGeom>
              <a:rect b="b" l="l" r="r" t="t"/>
              <a:pathLst>
                <a:path extrusionOk="0" h="12157" w="13652">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9" name="Google Shape;17119;p77"/>
          <p:cNvGrpSpPr/>
          <p:nvPr/>
        </p:nvGrpSpPr>
        <p:grpSpPr>
          <a:xfrm>
            <a:off x="1376932" y="3118541"/>
            <a:ext cx="359583" cy="217695"/>
            <a:chOff x="1399523" y="2966141"/>
            <a:chExt cx="359583" cy="217695"/>
          </a:xfrm>
        </p:grpSpPr>
        <p:sp>
          <p:nvSpPr>
            <p:cNvPr id="17120" name="Google Shape;17120;p77"/>
            <p:cNvSpPr/>
            <p:nvPr/>
          </p:nvSpPr>
          <p:spPr>
            <a:xfrm>
              <a:off x="1455644" y="3082499"/>
              <a:ext cx="260710" cy="74312"/>
            </a:xfrm>
            <a:custGeom>
              <a:rect b="b" l="l" r="r" t="t"/>
              <a:pathLst>
                <a:path extrusionOk="0" h="2835" w="9946">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77"/>
            <p:cNvSpPr/>
            <p:nvPr/>
          </p:nvSpPr>
          <p:spPr>
            <a:xfrm>
              <a:off x="1455565" y="3082420"/>
              <a:ext cx="256804" cy="66947"/>
            </a:xfrm>
            <a:custGeom>
              <a:rect b="b" l="l" r="r" t="t"/>
              <a:pathLst>
                <a:path extrusionOk="0" h="2554" w="9797">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77"/>
            <p:cNvSpPr/>
            <p:nvPr/>
          </p:nvSpPr>
          <p:spPr>
            <a:xfrm>
              <a:off x="1443953" y="3047662"/>
              <a:ext cx="300867" cy="61128"/>
            </a:xfrm>
            <a:custGeom>
              <a:rect b="b" l="l" r="r" t="t"/>
              <a:pathLst>
                <a:path extrusionOk="0" h="2332" w="11478">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77"/>
            <p:cNvSpPr/>
            <p:nvPr/>
          </p:nvSpPr>
          <p:spPr>
            <a:xfrm>
              <a:off x="1404766" y="3061031"/>
              <a:ext cx="67235" cy="95151"/>
            </a:xfrm>
            <a:custGeom>
              <a:rect b="b" l="l" r="r" t="t"/>
              <a:pathLst>
                <a:path extrusionOk="0" h="3630" w="2565">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77"/>
            <p:cNvSpPr/>
            <p:nvPr/>
          </p:nvSpPr>
          <p:spPr>
            <a:xfrm>
              <a:off x="1513338" y="3020742"/>
              <a:ext cx="129175" cy="143566"/>
            </a:xfrm>
            <a:custGeom>
              <a:rect b="b" l="l" r="r" t="t"/>
              <a:pathLst>
                <a:path extrusionOk="0" h="5477" w="4928">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77"/>
            <p:cNvSpPr/>
            <p:nvPr/>
          </p:nvSpPr>
          <p:spPr>
            <a:xfrm>
              <a:off x="1427177" y="3083416"/>
              <a:ext cx="27943" cy="33578"/>
            </a:xfrm>
            <a:custGeom>
              <a:rect b="b" l="l" r="r" t="t"/>
              <a:pathLst>
                <a:path extrusionOk="0" h="1281" w="1066">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77"/>
            <p:cNvSpPr/>
            <p:nvPr/>
          </p:nvSpPr>
          <p:spPr>
            <a:xfrm>
              <a:off x="1443953" y="3083704"/>
              <a:ext cx="11167" cy="22150"/>
            </a:xfrm>
            <a:custGeom>
              <a:rect b="b" l="l" r="r" t="t"/>
              <a:pathLst>
                <a:path extrusionOk="0" h="845" w="426">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77"/>
            <p:cNvSpPr/>
            <p:nvPr/>
          </p:nvSpPr>
          <p:spPr>
            <a:xfrm>
              <a:off x="1438318" y="3088947"/>
              <a:ext cx="11193" cy="11271"/>
            </a:xfrm>
            <a:custGeom>
              <a:rect b="b" l="l" r="r" t="t"/>
              <a:pathLst>
                <a:path extrusionOk="0" h="430" w="427">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77"/>
            <p:cNvSpPr/>
            <p:nvPr/>
          </p:nvSpPr>
          <p:spPr>
            <a:xfrm>
              <a:off x="1404766" y="3066011"/>
              <a:ext cx="52294" cy="90250"/>
            </a:xfrm>
            <a:custGeom>
              <a:rect b="b" l="l" r="r" t="t"/>
              <a:pathLst>
                <a:path extrusionOk="0" h="3443" w="1995">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77"/>
            <p:cNvSpPr/>
            <p:nvPr/>
          </p:nvSpPr>
          <p:spPr>
            <a:xfrm>
              <a:off x="1421909" y="3078174"/>
              <a:ext cx="38454" cy="44089"/>
            </a:xfrm>
            <a:custGeom>
              <a:rect b="b" l="l" r="r" t="t"/>
              <a:pathLst>
                <a:path extrusionOk="0" h="1682" w="1467">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77"/>
            <p:cNvSpPr/>
            <p:nvPr/>
          </p:nvSpPr>
          <p:spPr>
            <a:xfrm>
              <a:off x="1399523" y="2966141"/>
              <a:ext cx="359583" cy="217695"/>
            </a:xfrm>
            <a:custGeom>
              <a:rect b="b" l="l" r="r" t="t"/>
              <a:pathLst>
                <a:path extrusionOk="0" h="8305" w="13718">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1" name="Google Shape;17131;p77"/>
          <p:cNvGrpSpPr/>
          <p:nvPr/>
        </p:nvGrpSpPr>
        <p:grpSpPr>
          <a:xfrm>
            <a:off x="849642" y="3041110"/>
            <a:ext cx="328810" cy="369911"/>
            <a:chOff x="872232" y="2888710"/>
            <a:chExt cx="328810" cy="369911"/>
          </a:xfrm>
        </p:grpSpPr>
        <p:sp>
          <p:nvSpPr>
            <p:cNvPr id="17132" name="Google Shape;17132;p77"/>
            <p:cNvSpPr/>
            <p:nvPr/>
          </p:nvSpPr>
          <p:spPr>
            <a:xfrm>
              <a:off x="984553" y="3004149"/>
              <a:ext cx="104273" cy="225952"/>
            </a:xfrm>
            <a:custGeom>
              <a:rect b="b" l="l" r="r" t="t"/>
              <a:pathLst>
                <a:path extrusionOk="0" h="8620" w="3978">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77"/>
            <p:cNvSpPr/>
            <p:nvPr/>
          </p:nvSpPr>
          <p:spPr>
            <a:xfrm>
              <a:off x="1043269" y="3091437"/>
              <a:ext cx="210" cy="26"/>
            </a:xfrm>
            <a:custGeom>
              <a:rect b="b" l="l" r="r" t="t"/>
              <a:pathLst>
                <a:path extrusionOk="0" h="1" w="8">
                  <a:moveTo>
                    <a:pt x="0" y="1"/>
                  </a:moveTo>
                  <a:lnTo>
                    <a:pt x="0" y="1"/>
                  </a:lnTo>
                  <a:cubicBezTo>
                    <a:pt x="7" y="1"/>
                    <a:pt x="4" y="1"/>
                    <a:pt x="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77"/>
            <p:cNvSpPr/>
            <p:nvPr/>
          </p:nvSpPr>
          <p:spPr>
            <a:xfrm>
              <a:off x="984553" y="3004149"/>
              <a:ext cx="70250" cy="225873"/>
            </a:xfrm>
            <a:custGeom>
              <a:rect b="b" l="l" r="r" t="t"/>
              <a:pathLst>
                <a:path extrusionOk="0" h="8617" w="268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77"/>
            <p:cNvSpPr/>
            <p:nvPr/>
          </p:nvSpPr>
          <p:spPr>
            <a:xfrm>
              <a:off x="985837" y="3133561"/>
              <a:ext cx="26" cy="26"/>
            </a:xfrm>
            <a:custGeom>
              <a:rect b="b" l="l" r="r" t="t"/>
              <a:pathLst>
                <a:path extrusionOk="0" h="1" w="1">
                  <a:moveTo>
                    <a:pt x="0" y="1"/>
                  </a:moveTo>
                  <a:lnTo>
                    <a:pt x="0" y="1"/>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77"/>
            <p:cNvSpPr/>
            <p:nvPr/>
          </p:nvSpPr>
          <p:spPr>
            <a:xfrm>
              <a:off x="984920" y="3139930"/>
              <a:ext cx="26" cy="315"/>
            </a:xfrm>
            <a:custGeom>
              <a:rect b="b" l="l" r="r" t="t"/>
              <a:pathLst>
                <a:path extrusionOk="0" h="12" w="1">
                  <a:moveTo>
                    <a:pt x="0" y="0"/>
                  </a:moveTo>
                  <a:lnTo>
                    <a:pt x="0" y="11"/>
                  </a:lnTo>
                  <a:cubicBezTo>
                    <a:pt x="0" y="8"/>
                    <a:pt x="0" y="4"/>
                    <a:pt x="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77"/>
            <p:cNvSpPr/>
            <p:nvPr/>
          </p:nvSpPr>
          <p:spPr>
            <a:xfrm>
              <a:off x="992548" y="3185383"/>
              <a:ext cx="315" cy="760"/>
            </a:xfrm>
            <a:custGeom>
              <a:rect b="b" l="l" r="r" t="t"/>
              <a:pathLst>
                <a:path extrusionOk="0" h="29" w="12">
                  <a:moveTo>
                    <a:pt x="1" y="0"/>
                  </a:moveTo>
                  <a:lnTo>
                    <a:pt x="12" y="28"/>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77"/>
            <p:cNvSpPr/>
            <p:nvPr/>
          </p:nvSpPr>
          <p:spPr>
            <a:xfrm>
              <a:off x="1001880" y="2940453"/>
              <a:ext cx="69516" cy="69542"/>
            </a:xfrm>
            <a:custGeom>
              <a:rect b="b" l="l" r="r" t="t"/>
              <a:pathLst>
                <a:path extrusionOk="0" h="2653" w="2652">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77"/>
            <p:cNvSpPr/>
            <p:nvPr/>
          </p:nvSpPr>
          <p:spPr>
            <a:xfrm>
              <a:off x="1001880" y="2940453"/>
              <a:ext cx="37431" cy="69358"/>
            </a:xfrm>
            <a:custGeom>
              <a:rect b="b" l="l" r="r" t="t"/>
              <a:pathLst>
                <a:path extrusionOk="0" h="2646" w="1428">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77"/>
            <p:cNvSpPr/>
            <p:nvPr/>
          </p:nvSpPr>
          <p:spPr>
            <a:xfrm>
              <a:off x="1001880" y="2969418"/>
              <a:ext cx="23250" cy="23250"/>
            </a:xfrm>
            <a:custGeom>
              <a:rect b="b" l="l" r="r" t="t"/>
              <a:pathLst>
                <a:path extrusionOk="0" h="887" w="887">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77"/>
            <p:cNvSpPr/>
            <p:nvPr/>
          </p:nvSpPr>
          <p:spPr>
            <a:xfrm>
              <a:off x="1048223" y="2969418"/>
              <a:ext cx="23172" cy="23250"/>
            </a:xfrm>
            <a:custGeom>
              <a:rect b="b" l="l" r="r" t="t"/>
              <a:pathLst>
                <a:path extrusionOk="0" h="887" w="884">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77"/>
            <p:cNvSpPr/>
            <p:nvPr/>
          </p:nvSpPr>
          <p:spPr>
            <a:xfrm>
              <a:off x="872232" y="2888710"/>
              <a:ext cx="328810" cy="369911"/>
            </a:xfrm>
            <a:custGeom>
              <a:rect b="b" l="l" r="r" t="t"/>
              <a:pathLst>
                <a:path extrusionOk="0" h="14112" w="12544">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3" name="Google Shape;17143;p77"/>
          <p:cNvGrpSpPr/>
          <p:nvPr/>
        </p:nvGrpSpPr>
        <p:grpSpPr>
          <a:xfrm>
            <a:off x="5792454" y="3048528"/>
            <a:ext cx="281181" cy="357958"/>
            <a:chOff x="5815045" y="2896128"/>
            <a:chExt cx="281181" cy="357958"/>
          </a:xfrm>
        </p:grpSpPr>
        <p:sp>
          <p:nvSpPr>
            <p:cNvPr id="17144" name="Google Shape;17144;p77"/>
            <p:cNvSpPr/>
            <p:nvPr/>
          </p:nvSpPr>
          <p:spPr>
            <a:xfrm>
              <a:off x="5837273" y="2912013"/>
              <a:ext cx="57458" cy="275048"/>
            </a:xfrm>
            <a:custGeom>
              <a:rect b="b" l="l" r="r" t="t"/>
              <a:pathLst>
                <a:path extrusionOk="0" h="10493" w="2192">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77"/>
            <p:cNvSpPr/>
            <p:nvPr/>
          </p:nvSpPr>
          <p:spPr>
            <a:xfrm>
              <a:off x="5877824" y="3079039"/>
              <a:ext cx="175335" cy="163959"/>
            </a:xfrm>
            <a:custGeom>
              <a:rect b="b" l="l" r="r" t="t"/>
              <a:pathLst>
                <a:path extrusionOk="0" h="6255" w="6689">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77"/>
            <p:cNvSpPr/>
            <p:nvPr/>
          </p:nvSpPr>
          <p:spPr>
            <a:xfrm>
              <a:off x="5821598" y="2978409"/>
              <a:ext cx="90354" cy="270225"/>
            </a:xfrm>
            <a:custGeom>
              <a:rect b="b" l="l" r="r" t="t"/>
              <a:pathLst>
                <a:path extrusionOk="0" h="10309" w="3447">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77"/>
            <p:cNvSpPr/>
            <p:nvPr/>
          </p:nvSpPr>
          <p:spPr>
            <a:xfrm>
              <a:off x="5947156" y="2909260"/>
              <a:ext cx="147314" cy="120918"/>
            </a:xfrm>
            <a:custGeom>
              <a:rect b="b" l="l" r="r" t="t"/>
              <a:pathLst>
                <a:path extrusionOk="0" h="4613" w="562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77"/>
            <p:cNvSpPr/>
            <p:nvPr/>
          </p:nvSpPr>
          <p:spPr>
            <a:xfrm>
              <a:off x="5934522" y="2984936"/>
              <a:ext cx="134077" cy="146082"/>
            </a:xfrm>
            <a:custGeom>
              <a:rect b="b" l="l" r="r" t="t"/>
              <a:pathLst>
                <a:path extrusionOk="0" h="5573" w="5115">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77"/>
            <p:cNvSpPr/>
            <p:nvPr/>
          </p:nvSpPr>
          <p:spPr>
            <a:xfrm>
              <a:off x="5815045" y="2896128"/>
              <a:ext cx="281181" cy="357958"/>
            </a:xfrm>
            <a:custGeom>
              <a:rect b="b" l="l" r="r" t="t"/>
              <a:pathLst>
                <a:path extrusionOk="0" h="13656" w="10727">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0" name="Google Shape;17150;p77"/>
          <p:cNvGrpSpPr/>
          <p:nvPr/>
        </p:nvGrpSpPr>
        <p:grpSpPr>
          <a:xfrm>
            <a:off x="5216303" y="3048502"/>
            <a:ext cx="336437" cy="357774"/>
            <a:chOff x="5238894" y="2896102"/>
            <a:chExt cx="336437" cy="357774"/>
          </a:xfrm>
        </p:grpSpPr>
        <p:sp>
          <p:nvSpPr>
            <p:cNvPr id="17151" name="Google Shape;17151;p77"/>
            <p:cNvSpPr/>
            <p:nvPr/>
          </p:nvSpPr>
          <p:spPr>
            <a:xfrm>
              <a:off x="5396117" y="3069419"/>
              <a:ext cx="173684" cy="162439"/>
            </a:xfrm>
            <a:custGeom>
              <a:rect b="b" l="l" r="r" t="t"/>
              <a:pathLst>
                <a:path extrusionOk="0" h="6197" w="6626">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77"/>
            <p:cNvSpPr/>
            <p:nvPr/>
          </p:nvSpPr>
          <p:spPr>
            <a:xfrm>
              <a:off x="5396117" y="3119825"/>
              <a:ext cx="22438" cy="128808"/>
            </a:xfrm>
            <a:custGeom>
              <a:rect b="b" l="l" r="r" t="t"/>
              <a:pathLst>
                <a:path extrusionOk="0" h="4914" w="856">
                  <a:moveTo>
                    <a:pt x="1" y="1"/>
                  </a:moveTo>
                  <a:lnTo>
                    <a:pt x="1" y="4913"/>
                  </a:lnTo>
                  <a:lnTo>
                    <a:pt x="855" y="4913"/>
                  </a:lnTo>
                  <a:lnTo>
                    <a:pt x="855"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77"/>
            <p:cNvSpPr/>
            <p:nvPr/>
          </p:nvSpPr>
          <p:spPr>
            <a:xfrm>
              <a:off x="5373731" y="2904568"/>
              <a:ext cx="67209" cy="80813"/>
            </a:xfrm>
            <a:custGeom>
              <a:rect b="b" l="l" r="r" t="t"/>
              <a:pathLst>
                <a:path extrusionOk="0" h="3083" w="2564">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77"/>
            <p:cNvSpPr/>
            <p:nvPr/>
          </p:nvSpPr>
          <p:spPr>
            <a:xfrm>
              <a:off x="5337873" y="2930466"/>
              <a:ext cx="156358" cy="200552"/>
            </a:xfrm>
            <a:custGeom>
              <a:rect b="b" l="l" r="r" t="t"/>
              <a:pathLst>
                <a:path extrusionOk="0" h="7651" w="5965">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77"/>
            <p:cNvSpPr/>
            <p:nvPr/>
          </p:nvSpPr>
          <p:spPr>
            <a:xfrm>
              <a:off x="5320625" y="2930466"/>
              <a:ext cx="156279" cy="200552"/>
            </a:xfrm>
            <a:custGeom>
              <a:rect b="b" l="l" r="r" t="t"/>
              <a:pathLst>
                <a:path extrusionOk="0" h="7651" w="5962">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77"/>
            <p:cNvSpPr/>
            <p:nvPr/>
          </p:nvSpPr>
          <p:spPr>
            <a:xfrm>
              <a:off x="5244949" y="3069419"/>
              <a:ext cx="173605" cy="162439"/>
            </a:xfrm>
            <a:custGeom>
              <a:rect b="b" l="l" r="r" t="t"/>
              <a:pathLst>
                <a:path extrusionOk="0" h="6197" w="6623">
                  <a:moveTo>
                    <a:pt x="1" y="0"/>
                  </a:moveTo>
                  <a:cubicBezTo>
                    <a:pt x="1" y="1"/>
                    <a:pt x="1035" y="3992"/>
                    <a:pt x="6622" y="6196"/>
                  </a:cubicBezTo>
                  <a:cubicBezTo>
                    <a:pt x="6619" y="6179"/>
                    <a:pt x="5233" y="2402"/>
                    <a:pt x="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77"/>
            <p:cNvSpPr/>
            <p:nvPr/>
          </p:nvSpPr>
          <p:spPr>
            <a:xfrm>
              <a:off x="5238894" y="2896102"/>
              <a:ext cx="336437" cy="357774"/>
            </a:xfrm>
            <a:custGeom>
              <a:rect b="b" l="l" r="r" t="t"/>
              <a:pathLst>
                <a:path extrusionOk="0" h="13649" w="12835">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8" name="Google Shape;17158;p77"/>
          <p:cNvGrpSpPr/>
          <p:nvPr/>
        </p:nvGrpSpPr>
        <p:grpSpPr>
          <a:xfrm>
            <a:off x="5204403" y="1652319"/>
            <a:ext cx="374786" cy="364616"/>
            <a:chOff x="5226994" y="1499919"/>
            <a:chExt cx="374786" cy="364616"/>
          </a:xfrm>
        </p:grpSpPr>
        <p:sp>
          <p:nvSpPr>
            <p:cNvPr id="17159" name="Google Shape;17159;p77"/>
            <p:cNvSpPr/>
            <p:nvPr/>
          </p:nvSpPr>
          <p:spPr>
            <a:xfrm>
              <a:off x="5470875"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77"/>
            <p:cNvSpPr/>
            <p:nvPr/>
          </p:nvSpPr>
          <p:spPr>
            <a:xfrm>
              <a:off x="5493732"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77"/>
            <p:cNvSpPr/>
            <p:nvPr/>
          </p:nvSpPr>
          <p:spPr>
            <a:xfrm>
              <a:off x="5242564" y="1505293"/>
              <a:ext cx="125663" cy="125584"/>
            </a:xfrm>
            <a:custGeom>
              <a:rect b="b" l="l" r="r" t="t"/>
              <a:pathLst>
                <a:path extrusionOk="0" h="4791" w="4794">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77"/>
            <p:cNvSpPr/>
            <p:nvPr/>
          </p:nvSpPr>
          <p:spPr>
            <a:xfrm>
              <a:off x="5265421"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77"/>
            <p:cNvSpPr/>
            <p:nvPr/>
          </p:nvSpPr>
          <p:spPr>
            <a:xfrm>
              <a:off x="5253993" y="1539500"/>
              <a:ext cx="331011" cy="319688"/>
            </a:xfrm>
            <a:custGeom>
              <a:rect b="b" l="l" r="r" t="t"/>
              <a:pathLst>
                <a:path extrusionOk="0" h="12196" w="12628">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77"/>
            <p:cNvSpPr/>
            <p:nvPr/>
          </p:nvSpPr>
          <p:spPr>
            <a:xfrm>
              <a:off x="5376667" y="1767811"/>
              <a:ext cx="85662" cy="68519"/>
            </a:xfrm>
            <a:custGeom>
              <a:rect b="b" l="l" r="r" t="t"/>
              <a:pathLst>
                <a:path extrusionOk="0" h="2614" w="3268">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77"/>
            <p:cNvSpPr/>
            <p:nvPr/>
          </p:nvSpPr>
          <p:spPr>
            <a:xfrm>
              <a:off x="5253993" y="1543379"/>
              <a:ext cx="157930" cy="315546"/>
            </a:xfrm>
            <a:custGeom>
              <a:rect b="b" l="l" r="r" t="t"/>
              <a:pathLst>
                <a:path extrusionOk="0" h="12038" w="6025">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77"/>
            <p:cNvSpPr/>
            <p:nvPr/>
          </p:nvSpPr>
          <p:spPr>
            <a:xfrm>
              <a:off x="5333915" y="1676382"/>
              <a:ext cx="34312" cy="40131"/>
            </a:xfrm>
            <a:custGeom>
              <a:rect b="b" l="l" r="r" t="t"/>
              <a:pathLst>
                <a:path extrusionOk="0" h="1531" w="1309">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77"/>
            <p:cNvSpPr/>
            <p:nvPr/>
          </p:nvSpPr>
          <p:spPr>
            <a:xfrm>
              <a:off x="5351058" y="1676460"/>
              <a:ext cx="17169" cy="28624"/>
            </a:xfrm>
            <a:custGeom>
              <a:rect b="b" l="l" r="r" t="t"/>
              <a:pathLst>
                <a:path extrusionOk="0" h="1092" w="655">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77"/>
            <p:cNvSpPr/>
            <p:nvPr/>
          </p:nvSpPr>
          <p:spPr>
            <a:xfrm>
              <a:off x="5345343" y="1682201"/>
              <a:ext cx="11455" cy="11455"/>
            </a:xfrm>
            <a:custGeom>
              <a:rect b="b" l="l" r="r" t="t"/>
              <a:pathLst>
                <a:path extrusionOk="0" h="437" w="437">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77"/>
            <p:cNvSpPr/>
            <p:nvPr/>
          </p:nvSpPr>
          <p:spPr>
            <a:xfrm>
              <a:off x="5470875" y="1676382"/>
              <a:ext cx="34312" cy="40131"/>
            </a:xfrm>
            <a:custGeom>
              <a:rect b="b" l="l" r="r" t="t"/>
              <a:pathLst>
                <a:path extrusionOk="0" h="1531" w="1309">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77"/>
            <p:cNvSpPr/>
            <p:nvPr/>
          </p:nvSpPr>
          <p:spPr>
            <a:xfrm>
              <a:off x="5488018" y="1676460"/>
              <a:ext cx="17091" cy="28624"/>
            </a:xfrm>
            <a:custGeom>
              <a:rect b="b" l="l" r="r" t="t"/>
              <a:pathLst>
                <a:path extrusionOk="0" h="1092" w="652">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77"/>
            <p:cNvSpPr/>
            <p:nvPr/>
          </p:nvSpPr>
          <p:spPr>
            <a:xfrm>
              <a:off x="5482304" y="1682201"/>
              <a:ext cx="11455" cy="11455"/>
            </a:xfrm>
            <a:custGeom>
              <a:rect b="b" l="l" r="r" t="t"/>
              <a:pathLst>
                <a:path extrusionOk="0" h="437" w="437">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77"/>
            <p:cNvSpPr/>
            <p:nvPr/>
          </p:nvSpPr>
          <p:spPr>
            <a:xfrm>
              <a:off x="5368200" y="1762096"/>
              <a:ext cx="102701" cy="45662"/>
            </a:xfrm>
            <a:custGeom>
              <a:rect b="b" l="l" r="r" t="t"/>
              <a:pathLst>
                <a:path extrusionOk="0" h="1742" w="3918">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77"/>
            <p:cNvSpPr/>
            <p:nvPr/>
          </p:nvSpPr>
          <p:spPr>
            <a:xfrm>
              <a:off x="5390953" y="1744953"/>
              <a:ext cx="57091" cy="40026"/>
            </a:xfrm>
            <a:custGeom>
              <a:rect b="b" l="l" r="r" t="t"/>
              <a:pathLst>
                <a:path extrusionOk="0" h="1527" w="2178">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77"/>
            <p:cNvSpPr/>
            <p:nvPr/>
          </p:nvSpPr>
          <p:spPr>
            <a:xfrm>
              <a:off x="5390953"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77"/>
            <p:cNvSpPr/>
            <p:nvPr/>
          </p:nvSpPr>
          <p:spPr>
            <a:xfrm>
              <a:off x="5226994" y="1499919"/>
              <a:ext cx="374786" cy="364616"/>
            </a:xfrm>
            <a:custGeom>
              <a:rect b="b" l="l" r="r" t="t"/>
              <a:pathLst>
                <a:path extrusionOk="0" h="13910" w="14298">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77"/>
            <p:cNvSpPr/>
            <p:nvPr/>
          </p:nvSpPr>
          <p:spPr>
            <a:xfrm>
              <a:off x="5328567" y="1671034"/>
              <a:ext cx="45007" cy="50721"/>
            </a:xfrm>
            <a:custGeom>
              <a:rect b="b" l="l" r="r" t="t"/>
              <a:pathLst>
                <a:path extrusionOk="0" h="1935" w="1717">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77"/>
            <p:cNvSpPr/>
            <p:nvPr/>
          </p:nvSpPr>
          <p:spPr>
            <a:xfrm>
              <a:off x="5465528" y="1671139"/>
              <a:ext cx="45007" cy="50721"/>
            </a:xfrm>
            <a:custGeom>
              <a:rect b="b" l="l" r="r" t="t"/>
              <a:pathLst>
                <a:path extrusionOk="0" h="1935" w="1717">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77"/>
            <p:cNvSpPr/>
            <p:nvPr/>
          </p:nvSpPr>
          <p:spPr>
            <a:xfrm>
              <a:off x="5361831" y="1739711"/>
              <a:ext cx="115152" cy="101967"/>
            </a:xfrm>
            <a:custGeom>
              <a:rect b="b" l="l" r="r" t="t"/>
              <a:pathLst>
                <a:path extrusionOk="0" h="3890" w="4393">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9" name="Google Shape;17179;p77"/>
          <p:cNvGrpSpPr/>
          <p:nvPr/>
        </p:nvGrpSpPr>
        <p:grpSpPr>
          <a:xfrm>
            <a:off x="5763332" y="2562207"/>
            <a:ext cx="352794" cy="374262"/>
            <a:chOff x="5785923" y="2409807"/>
            <a:chExt cx="352794" cy="374262"/>
          </a:xfrm>
        </p:grpSpPr>
        <p:sp>
          <p:nvSpPr>
            <p:cNvPr id="17180" name="Google Shape;17180;p77"/>
            <p:cNvSpPr/>
            <p:nvPr/>
          </p:nvSpPr>
          <p:spPr>
            <a:xfrm>
              <a:off x="5791637" y="2550018"/>
              <a:ext cx="341365" cy="228730"/>
            </a:xfrm>
            <a:custGeom>
              <a:rect b="b" l="l" r="r" t="t"/>
              <a:pathLst>
                <a:path extrusionOk="0" h="8726" w="13023">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77"/>
            <p:cNvSpPr/>
            <p:nvPr/>
          </p:nvSpPr>
          <p:spPr>
            <a:xfrm>
              <a:off x="5895150" y="2415259"/>
              <a:ext cx="134234" cy="211561"/>
            </a:xfrm>
            <a:custGeom>
              <a:rect b="b" l="l" r="r" t="t"/>
              <a:pathLst>
                <a:path extrusionOk="0" h="8071" w="5121">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77"/>
            <p:cNvSpPr/>
            <p:nvPr/>
          </p:nvSpPr>
          <p:spPr>
            <a:xfrm>
              <a:off x="5895517" y="2415626"/>
              <a:ext cx="59843" cy="175440"/>
            </a:xfrm>
            <a:custGeom>
              <a:rect b="b" l="l" r="r" t="t"/>
              <a:pathLst>
                <a:path extrusionOk="0" h="6693" w="2283">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77"/>
            <p:cNvSpPr/>
            <p:nvPr/>
          </p:nvSpPr>
          <p:spPr>
            <a:xfrm>
              <a:off x="5909541" y="2579323"/>
              <a:ext cx="29332" cy="23539"/>
            </a:xfrm>
            <a:custGeom>
              <a:rect b="b" l="l" r="r" t="t"/>
              <a:pathLst>
                <a:path extrusionOk="0" h="898" w="1119">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77"/>
            <p:cNvSpPr/>
            <p:nvPr/>
          </p:nvSpPr>
          <p:spPr>
            <a:xfrm>
              <a:off x="5985767" y="2579323"/>
              <a:ext cx="29332" cy="23539"/>
            </a:xfrm>
            <a:custGeom>
              <a:rect b="b" l="l" r="r" t="t"/>
              <a:pathLst>
                <a:path extrusionOk="0" h="898" w="1119">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77"/>
            <p:cNvSpPr/>
            <p:nvPr/>
          </p:nvSpPr>
          <p:spPr>
            <a:xfrm>
              <a:off x="5785923" y="2409807"/>
              <a:ext cx="352794" cy="374262"/>
            </a:xfrm>
            <a:custGeom>
              <a:rect b="b" l="l" r="r" t="t"/>
              <a:pathLst>
                <a:path extrusionOk="0" h="14278" w="13459">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6" name="Google Shape;17186;p77"/>
          <p:cNvGrpSpPr/>
          <p:nvPr/>
        </p:nvGrpSpPr>
        <p:grpSpPr>
          <a:xfrm>
            <a:off x="3564785" y="3090284"/>
            <a:ext cx="357853" cy="274235"/>
            <a:chOff x="3587376" y="2937884"/>
            <a:chExt cx="357853" cy="274235"/>
          </a:xfrm>
        </p:grpSpPr>
        <p:sp>
          <p:nvSpPr>
            <p:cNvPr id="17187" name="Google Shape;17187;p77"/>
            <p:cNvSpPr/>
            <p:nvPr/>
          </p:nvSpPr>
          <p:spPr>
            <a:xfrm>
              <a:off x="3592540" y="2943127"/>
              <a:ext cx="173763" cy="263776"/>
            </a:xfrm>
            <a:custGeom>
              <a:rect b="b" l="l" r="r" t="t"/>
              <a:pathLst>
                <a:path extrusionOk="0" h="10063" w="6629">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77"/>
            <p:cNvSpPr/>
            <p:nvPr/>
          </p:nvSpPr>
          <p:spPr>
            <a:xfrm>
              <a:off x="3610521" y="3027190"/>
              <a:ext cx="156148" cy="41337"/>
            </a:xfrm>
            <a:custGeom>
              <a:rect b="b" l="l" r="r" t="t"/>
              <a:pathLst>
                <a:path extrusionOk="0" h="1577" w="5957">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77"/>
            <p:cNvSpPr/>
            <p:nvPr/>
          </p:nvSpPr>
          <p:spPr>
            <a:xfrm>
              <a:off x="3592540" y="2943127"/>
              <a:ext cx="162701" cy="117747"/>
            </a:xfrm>
            <a:custGeom>
              <a:rect b="b" l="l" r="r" t="t"/>
              <a:pathLst>
                <a:path extrusionOk="0" h="4492" w="6207">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77"/>
            <p:cNvSpPr/>
            <p:nvPr/>
          </p:nvSpPr>
          <p:spPr>
            <a:xfrm>
              <a:off x="3592540" y="2943127"/>
              <a:ext cx="96069" cy="54339"/>
            </a:xfrm>
            <a:custGeom>
              <a:rect b="b" l="l" r="r" t="t"/>
              <a:pathLst>
                <a:path extrusionOk="0" h="2073" w="3665">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77"/>
            <p:cNvSpPr/>
            <p:nvPr/>
          </p:nvSpPr>
          <p:spPr>
            <a:xfrm>
              <a:off x="3625436" y="3137257"/>
              <a:ext cx="61442" cy="46580"/>
            </a:xfrm>
            <a:custGeom>
              <a:rect b="b" l="l" r="r" t="t"/>
              <a:pathLst>
                <a:path extrusionOk="0" h="1777" w="2344">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77"/>
            <p:cNvSpPr/>
            <p:nvPr/>
          </p:nvSpPr>
          <p:spPr>
            <a:xfrm>
              <a:off x="3766381" y="2943127"/>
              <a:ext cx="173763" cy="263776"/>
            </a:xfrm>
            <a:custGeom>
              <a:rect b="b" l="l" r="r" t="t"/>
              <a:pathLst>
                <a:path extrusionOk="0" h="10063" w="6629">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77"/>
            <p:cNvSpPr/>
            <p:nvPr/>
          </p:nvSpPr>
          <p:spPr>
            <a:xfrm>
              <a:off x="3766014" y="3027190"/>
              <a:ext cx="156253" cy="41337"/>
            </a:xfrm>
            <a:custGeom>
              <a:rect b="b" l="l" r="r" t="t"/>
              <a:pathLst>
                <a:path extrusionOk="0" h="1577" w="5961">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77"/>
            <p:cNvSpPr/>
            <p:nvPr/>
          </p:nvSpPr>
          <p:spPr>
            <a:xfrm>
              <a:off x="3777443" y="2943127"/>
              <a:ext cx="162701" cy="117747"/>
            </a:xfrm>
            <a:custGeom>
              <a:rect b="b" l="l" r="r" t="t"/>
              <a:pathLst>
                <a:path extrusionOk="0" h="4492" w="6207">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77"/>
            <p:cNvSpPr/>
            <p:nvPr/>
          </p:nvSpPr>
          <p:spPr>
            <a:xfrm>
              <a:off x="3844075" y="2943127"/>
              <a:ext cx="96069" cy="54339"/>
            </a:xfrm>
            <a:custGeom>
              <a:rect b="b" l="l" r="r" t="t"/>
              <a:pathLst>
                <a:path extrusionOk="0" h="2073" w="3665">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77"/>
            <p:cNvSpPr/>
            <p:nvPr/>
          </p:nvSpPr>
          <p:spPr>
            <a:xfrm>
              <a:off x="3845805" y="3137257"/>
              <a:ext cx="61442" cy="46580"/>
            </a:xfrm>
            <a:custGeom>
              <a:rect b="b" l="l" r="r" t="t"/>
              <a:pathLst>
                <a:path extrusionOk="0" h="1777" w="2344">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77"/>
            <p:cNvSpPr/>
            <p:nvPr/>
          </p:nvSpPr>
          <p:spPr>
            <a:xfrm>
              <a:off x="3749605" y="3055211"/>
              <a:ext cx="33657" cy="72845"/>
            </a:xfrm>
            <a:custGeom>
              <a:rect b="b" l="l" r="r" t="t"/>
              <a:pathLst>
                <a:path extrusionOk="0" h="2779" w="1284">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77"/>
            <p:cNvSpPr/>
            <p:nvPr/>
          </p:nvSpPr>
          <p:spPr>
            <a:xfrm>
              <a:off x="3755031" y="3032721"/>
              <a:ext cx="22438" cy="22517"/>
            </a:xfrm>
            <a:custGeom>
              <a:rect b="b" l="l" r="r" t="t"/>
              <a:pathLst>
                <a:path extrusionOk="0" h="859" w="856">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77"/>
            <p:cNvSpPr/>
            <p:nvPr/>
          </p:nvSpPr>
          <p:spPr>
            <a:xfrm>
              <a:off x="3587376" y="2937884"/>
              <a:ext cx="357853" cy="274235"/>
            </a:xfrm>
            <a:custGeom>
              <a:rect b="b" l="l" r="r" t="t"/>
              <a:pathLst>
                <a:path extrusionOk="0" h="10462" w="13652">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0" name="Google Shape;17200;p77"/>
          <p:cNvGrpSpPr/>
          <p:nvPr/>
        </p:nvGrpSpPr>
        <p:grpSpPr>
          <a:xfrm>
            <a:off x="1921444" y="3048528"/>
            <a:ext cx="362650" cy="357748"/>
            <a:chOff x="1944035" y="2896128"/>
            <a:chExt cx="362650" cy="357748"/>
          </a:xfrm>
        </p:grpSpPr>
        <p:sp>
          <p:nvSpPr>
            <p:cNvPr id="17201" name="Google Shape;17201;p77"/>
            <p:cNvSpPr/>
            <p:nvPr/>
          </p:nvSpPr>
          <p:spPr>
            <a:xfrm>
              <a:off x="2002149" y="2990965"/>
              <a:ext cx="246502" cy="257669"/>
            </a:xfrm>
            <a:custGeom>
              <a:rect b="b" l="l" r="r" t="t"/>
              <a:pathLst>
                <a:path extrusionOk="0" h="9830" w="9404">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77"/>
            <p:cNvSpPr/>
            <p:nvPr/>
          </p:nvSpPr>
          <p:spPr>
            <a:xfrm>
              <a:off x="2002149" y="2990965"/>
              <a:ext cx="125768" cy="257669"/>
            </a:xfrm>
            <a:custGeom>
              <a:rect b="b" l="l" r="r" t="t"/>
              <a:pathLst>
                <a:path extrusionOk="0" h="9830" w="4798">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77"/>
            <p:cNvSpPr/>
            <p:nvPr/>
          </p:nvSpPr>
          <p:spPr>
            <a:xfrm>
              <a:off x="2041336" y="2923782"/>
              <a:ext cx="168048" cy="89621"/>
            </a:xfrm>
            <a:custGeom>
              <a:rect b="b" l="l" r="r" t="t"/>
              <a:pathLst>
                <a:path extrusionOk="0" h="3419" w="6411">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77"/>
            <p:cNvSpPr/>
            <p:nvPr/>
          </p:nvSpPr>
          <p:spPr>
            <a:xfrm>
              <a:off x="2041231" y="2923782"/>
              <a:ext cx="96803" cy="88887"/>
            </a:xfrm>
            <a:custGeom>
              <a:rect b="b" l="l" r="r" t="t"/>
              <a:pathLst>
                <a:path extrusionOk="0" h="3391" w="3693">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77"/>
            <p:cNvSpPr/>
            <p:nvPr/>
          </p:nvSpPr>
          <p:spPr>
            <a:xfrm>
              <a:off x="2146579" y="2928946"/>
              <a:ext cx="45662" cy="34024"/>
            </a:xfrm>
            <a:custGeom>
              <a:rect b="b" l="l" r="r" t="t"/>
              <a:pathLst>
                <a:path extrusionOk="0" h="1298" w="1742">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77"/>
            <p:cNvSpPr/>
            <p:nvPr/>
          </p:nvSpPr>
          <p:spPr>
            <a:xfrm>
              <a:off x="2058479" y="2928946"/>
              <a:ext cx="45636" cy="34024"/>
            </a:xfrm>
            <a:custGeom>
              <a:rect b="b" l="l" r="r" t="t"/>
              <a:pathLst>
                <a:path extrusionOk="0" h="1298" w="1741">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77"/>
            <p:cNvSpPr/>
            <p:nvPr/>
          </p:nvSpPr>
          <p:spPr>
            <a:xfrm>
              <a:off x="2058112" y="3102971"/>
              <a:ext cx="39293" cy="39293"/>
            </a:xfrm>
            <a:custGeom>
              <a:rect b="b" l="l" r="r" t="t"/>
              <a:pathLst>
                <a:path extrusionOk="0" h="1499" w="1499">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77"/>
            <p:cNvSpPr/>
            <p:nvPr/>
          </p:nvSpPr>
          <p:spPr>
            <a:xfrm>
              <a:off x="2036434" y="3187034"/>
              <a:ext cx="37536" cy="33395"/>
            </a:xfrm>
            <a:custGeom>
              <a:rect b="b" l="l" r="r" t="t"/>
              <a:pathLst>
                <a:path extrusionOk="0" h="1274" w="1432">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77"/>
            <p:cNvSpPr/>
            <p:nvPr/>
          </p:nvSpPr>
          <p:spPr>
            <a:xfrm>
              <a:off x="2007784" y="3047007"/>
              <a:ext cx="27943" cy="27969"/>
            </a:xfrm>
            <a:custGeom>
              <a:rect b="b" l="l" r="r" t="t"/>
              <a:pathLst>
                <a:path extrusionOk="0" h="1067" w="1066">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77"/>
            <p:cNvSpPr/>
            <p:nvPr/>
          </p:nvSpPr>
          <p:spPr>
            <a:xfrm>
              <a:off x="2153316" y="3102971"/>
              <a:ext cx="39293" cy="39293"/>
            </a:xfrm>
            <a:custGeom>
              <a:rect b="b" l="l" r="r" t="t"/>
              <a:pathLst>
                <a:path extrusionOk="0" h="1499" w="1499">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77"/>
            <p:cNvSpPr/>
            <p:nvPr/>
          </p:nvSpPr>
          <p:spPr>
            <a:xfrm>
              <a:off x="2176724" y="3187034"/>
              <a:ext cx="37641" cy="33395"/>
            </a:xfrm>
            <a:custGeom>
              <a:rect b="b" l="l" r="r" t="t"/>
              <a:pathLst>
                <a:path extrusionOk="0" h="1274" w="1436">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77"/>
            <p:cNvSpPr/>
            <p:nvPr/>
          </p:nvSpPr>
          <p:spPr>
            <a:xfrm>
              <a:off x="2214994" y="3047007"/>
              <a:ext cx="28047" cy="27969"/>
            </a:xfrm>
            <a:custGeom>
              <a:rect b="b" l="l" r="r" t="t"/>
              <a:pathLst>
                <a:path extrusionOk="0" h="1067" w="107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77"/>
            <p:cNvSpPr/>
            <p:nvPr/>
          </p:nvSpPr>
          <p:spPr>
            <a:xfrm>
              <a:off x="1944035" y="2896128"/>
              <a:ext cx="362650" cy="357748"/>
            </a:xfrm>
            <a:custGeom>
              <a:rect b="b" l="l" r="r" t="t"/>
              <a:pathLst>
                <a:path extrusionOk="0" h="13648" w="13835">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77"/>
            <p:cNvSpPr/>
            <p:nvPr/>
          </p:nvSpPr>
          <p:spPr>
            <a:xfrm>
              <a:off x="2050904" y="3097702"/>
              <a:ext cx="53683" cy="49699"/>
            </a:xfrm>
            <a:custGeom>
              <a:rect b="b" l="l" r="r" t="t"/>
              <a:pathLst>
                <a:path extrusionOk="0" h="1896" w="2048">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77"/>
            <p:cNvSpPr/>
            <p:nvPr/>
          </p:nvSpPr>
          <p:spPr>
            <a:xfrm>
              <a:off x="2139764" y="3097702"/>
              <a:ext cx="58113" cy="49778"/>
            </a:xfrm>
            <a:custGeom>
              <a:rect b="b" l="l" r="r" t="t"/>
              <a:pathLst>
                <a:path extrusionOk="0" h="1899" w="2217">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6" name="Google Shape;17216;p77"/>
          <p:cNvGrpSpPr/>
          <p:nvPr/>
        </p:nvGrpSpPr>
        <p:grpSpPr>
          <a:xfrm>
            <a:off x="3008241" y="3055448"/>
            <a:ext cx="378115" cy="344118"/>
            <a:chOff x="3030832" y="2903048"/>
            <a:chExt cx="378115" cy="344118"/>
          </a:xfrm>
        </p:grpSpPr>
        <p:sp>
          <p:nvSpPr>
            <p:cNvPr id="17217" name="Google Shape;17217;p77"/>
            <p:cNvSpPr/>
            <p:nvPr/>
          </p:nvSpPr>
          <p:spPr>
            <a:xfrm>
              <a:off x="3164987" y="3164360"/>
              <a:ext cx="32975" cy="30354"/>
            </a:xfrm>
            <a:custGeom>
              <a:rect b="b" l="l" r="r" t="t"/>
              <a:pathLst>
                <a:path extrusionOk="0" h="1158" w="1258">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77"/>
            <p:cNvSpPr/>
            <p:nvPr/>
          </p:nvSpPr>
          <p:spPr>
            <a:xfrm>
              <a:off x="3266692" y="3216445"/>
              <a:ext cx="27864" cy="23277"/>
            </a:xfrm>
            <a:custGeom>
              <a:rect b="b" l="l" r="r" t="t"/>
              <a:pathLst>
                <a:path extrusionOk="0" h="888" w="1063">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77"/>
            <p:cNvSpPr/>
            <p:nvPr/>
          </p:nvSpPr>
          <p:spPr>
            <a:xfrm>
              <a:off x="3351673" y="3182526"/>
              <a:ext cx="26815" cy="24876"/>
            </a:xfrm>
            <a:custGeom>
              <a:rect b="b" l="l" r="r" t="t"/>
              <a:pathLst>
                <a:path extrusionOk="0" h="949" w="1023">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77"/>
            <p:cNvSpPr/>
            <p:nvPr/>
          </p:nvSpPr>
          <p:spPr>
            <a:xfrm>
              <a:off x="3152405" y="3069130"/>
              <a:ext cx="26763" cy="29175"/>
            </a:xfrm>
            <a:custGeom>
              <a:rect b="b" l="l" r="r" t="t"/>
              <a:pathLst>
                <a:path extrusionOk="0" h="1113" w="1021">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77"/>
            <p:cNvSpPr/>
            <p:nvPr/>
          </p:nvSpPr>
          <p:spPr>
            <a:xfrm>
              <a:off x="3097097" y="2930466"/>
              <a:ext cx="311850" cy="291352"/>
            </a:xfrm>
            <a:custGeom>
              <a:rect b="b" l="l" r="r" t="t"/>
              <a:pathLst>
                <a:path extrusionOk="0" h="11115" w="11897">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77"/>
            <p:cNvSpPr/>
            <p:nvPr/>
          </p:nvSpPr>
          <p:spPr>
            <a:xfrm>
              <a:off x="3109024" y="2968107"/>
              <a:ext cx="283252" cy="253711"/>
            </a:xfrm>
            <a:custGeom>
              <a:rect b="b" l="l" r="r" t="t"/>
              <a:pathLst>
                <a:path extrusionOk="0" h="9679" w="10806">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77"/>
            <p:cNvSpPr/>
            <p:nvPr/>
          </p:nvSpPr>
          <p:spPr>
            <a:xfrm>
              <a:off x="3045668" y="2936128"/>
              <a:ext cx="85479" cy="89621"/>
            </a:xfrm>
            <a:custGeom>
              <a:rect b="b" l="l" r="r" t="t"/>
              <a:pathLst>
                <a:path extrusionOk="0" h="3419" w="3261">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77"/>
            <p:cNvSpPr/>
            <p:nvPr/>
          </p:nvSpPr>
          <p:spPr>
            <a:xfrm>
              <a:off x="3045563" y="2941004"/>
              <a:ext cx="80866" cy="84850"/>
            </a:xfrm>
            <a:custGeom>
              <a:rect b="b" l="l" r="r" t="t"/>
              <a:pathLst>
                <a:path extrusionOk="0" h="3237" w="3085">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77"/>
            <p:cNvSpPr/>
            <p:nvPr/>
          </p:nvSpPr>
          <p:spPr>
            <a:xfrm>
              <a:off x="3073689" y="2958540"/>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77"/>
            <p:cNvSpPr/>
            <p:nvPr/>
          </p:nvSpPr>
          <p:spPr>
            <a:xfrm>
              <a:off x="3062890" y="2953271"/>
              <a:ext cx="38480" cy="32975"/>
            </a:xfrm>
            <a:custGeom>
              <a:rect b="b" l="l" r="r" t="t"/>
              <a:pathLst>
                <a:path extrusionOk="0" h="1258" w="1468">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77"/>
            <p:cNvSpPr/>
            <p:nvPr/>
          </p:nvSpPr>
          <p:spPr>
            <a:xfrm>
              <a:off x="3030832" y="2903048"/>
              <a:ext cx="374813" cy="344118"/>
            </a:xfrm>
            <a:custGeom>
              <a:rect b="b" l="l" r="r" t="t"/>
              <a:pathLst>
                <a:path extrusionOk="0" h="13128" w="14299">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8" name="Google Shape;17228;p77"/>
          <p:cNvGrpSpPr/>
          <p:nvPr/>
        </p:nvGrpSpPr>
        <p:grpSpPr>
          <a:xfrm>
            <a:off x="3013955" y="2582522"/>
            <a:ext cx="379400" cy="333528"/>
            <a:chOff x="3036546" y="2430122"/>
            <a:chExt cx="379400" cy="333528"/>
          </a:xfrm>
        </p:grpSpPr>
        <p:sp>
          <p:nvSpPr>
            <p:cNvPr id="17229" name="Google Shape;17229;p77"/>
            <p:cNvSpPr/>
            <p:nvPr/>
          </p:nvSpPr>
          <p:spPr>
            <a:xfrm>
              <a:off x="3269916" y="2470463"/>
              <a:ext cx="65190" cy="73762"/>
            </a:xfrm>
            <a:custGeom>
              <a:rect b="b" l="l" r="r" t="t"/>
              <a:pathLst>
                <a:path extrusionOk="0" h="2814" w="2487">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77"/>
            <p:cNvSpPr/>
            <p:nvPr/>
          </p:nvSpPr>
          <p:spPr>
            <a:xfrm>
              <a:off x="3116835" y="2470463"/>
              <a:ext cx="65269" cy="73762"/>
            </a:xfrm>
            <a:custGeom>
              <a:rect b="b" l="l" r="r" t="t"/>
              <a:pathLst>
                <a:path extrusionOk="0" h="2814" w="249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77"/>
            <p:cNvSpPr/>
            <p:nvPr/>
          </p:nvSpPr>
          <p:spPr>
            <a:xfrm>
              <a:off x="3255263" y="2523753"/>
              <a:ext cx="23434" cy="23434"/>
            </a:xfrm>
            <a:custGeom>
              <a:rect b="b" l="l" r="r" t="t"/>
              <a:pathLst>
                <a:path extrusionOk="0" h="894" w="894">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77"/>
            <p:cNvSpPr/>
            <p:nvPr/>
          </p:nvSpPr>
          <p:spPr>
            <a:xfrm>
              <a:off x="3143913" y="2558852"/>
              <a:ext cx="164116" cy="123094"/>
            </a:xfrm>
            <a:custGeom>
              <a:rect b="b" l="l" r="r" t="t"/>
              <a:pathLst>
                <a:path extrusionOk="0" h="4696" w="6261">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77"/>
            <p:cNvSpPr/>
            <p:nvPr/>
          </p:nvSpPr>
          <p:spPr>
            <a:xfrm>
              <a:off x="3173244" y="2523753"/>
              <a:ext cx="23434" cy="23434"/>
            </a:xfrm>
            <a:custGeom>
              <a:rect b="b" l="l" r="r" t="t"/>
              <a:pathLst>
                <a:path extrusionOk="0" h="894" w="894">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77"/>
            <p:cNvSpPr/>
            <p:nvPr/>
          </p:nvSpPr>
          <p:spPr>
            <a:xfrm>
              <a:off x="3143913" y="2559323"/>
              <a:ext cx="80682" cy="122622"/>
            </a:xfrm>
            <a:custGeom>
              <a:rect b="b" l="l" r="r" t="t"/>
              <a:pathLst>
                <a:path extrusionOk="0" h="4678" w="3078">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77"/>
            <p:cNvSpPr/>
            <p:nvPr/>
          </p:nvSpPr>
          <p:spPr>
            <a:xfrm>
              <a:off x="3036546" y="2430122"/>
              <a:ext cx="379400" cy="333528"/>
            </a:xfrm>
            <a:custGeom>
              <a:rect b="b" l="l" r="r" t="t"/>
              <a:pathLst>
                <a:path extrusionOk="0" h="12724" w="14474">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6" name="Google Shape;17236;p77"/>
          <p:cNvGrpSpPr/>
          <p:nvPr/>
        </p:nvGrpSpPr>
        <p:grpSpPr>
          <a:xfrm>
            <a:off x="1921759" y="2629364"/>
            <a:ext cx="375546" cy="240106"/>
            <a:chOff x="1944350" y="2476964"/>
            <a:chExt cx="375546" cy="240106"/>
          </a:xfrm>
        </p:grpSpPr>
        <p:sp>
          <p:nvSpPr>
            <p:cNvPr id="17237" name="Google Shape;17237;p77"/>
            <p:cNvSpPr/>
            <p:nvPr/>
          </p:nvSpPr>
          <p:spPr>
            <a:xfrm>
              <a:off x="1949802" y="2482442"/>
              <a:ext cx="328259" cy="211482"/>
            </a:xfrm>
            <a:custGeom>
              <a:rect b="b" l="l" r="r" t="t"/>
              <a:pathLst>
                <a:path extrusionOk="0" h="8068" w="12523">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77"/>
            <p:cNvSpPr/>
            <p:nvPr/>
          </p:nvSpPr>
          <p:spPr>
            <a:xfrm>
              <a:off x="1996434" y="2615733"/>
              <a:ext cx="107052" cy="95807"/>
            </a:xfrm>
            <a:custGeom>
              <a:rect b="b" l="l" r="r" t="t"/>
              <a:pathLst>
                <a:path extrusionOk="0" h="3655" w="4084">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77"/>
            <p:cNvSpPr/>
            <p:nvPr/>
          </p:nvSpPr>
          <p:spPr>
            <a:xfrm>
              <a:off x="2184194" y="2652876"/>
              <a:ext cx="58664" cy="58664"/>
            </a:xfrm>
            <a:custGeom>
              <a:rect b="b" l="l" r="r" t="t"/>
              <a:pathLst>
                <a:path extrusionOk="0" h="2238" w="2238">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77"/>
            <p:cNvSpPr/>
            <p:nvPr/>
          </p:nvSpPr>
          <p:spPr>
            <a:xfrm>
              <a:off x="1980680" y="2482442"/>
              <a:ext cx="51167" cy="88415"/>
            </a:xfrm>
            <a:custGeom>
              <a:rect b="b" l="l" r="r" t="t"/>
              <a:pathLst>
                <a:path extrusionOk="0" h="3373" w="1952">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77"/>
            <p:cNvSpPr/>
            <p:nvPr/>
          </p:nvSpPr>
          <p:spPr>
            <a:xfrm>
              <a:off x="2031821" y="2519978"/>
              <a:ext cx="285218" cy="144457"/>
            </a:xfrm>
            <a:custGeom>
              <a:rect b="b" l="l" r="r" t="t"/>
              <a:pathLst>
                <a:path extrusionOk="0" h="5511" w="10881">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77"/>
            <p:cNvSpPr/>
            <p:nvPr/>
          </p:nvSpPr>
          <p:spPr>
            <a:xfrm>
              <a:off x="2031821" y="2556650"/>
              <a:ext cx="284222" cy="107838"/>
            </a:xfrm>
            <a:custGeom>
              <a:rect b="b" l="l" r="r" t="t"/>
              <a:pathLst>
                <a:path extrusionOk="0" h="4114" w="10843">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77"/>
            <p:cNvSpPr/>
            <p:nvPr/>
          </p:nvSpPr>
          <p:spPr>
            <a:xfrm>
              <a:off x="1944350" y="2476964"/>
              <a:ext cx="375546" cy="240106"/>
            </a:xfrm>
            <a:custGeom>
              <a:rect b="b" l="l" r="r" t="t"/>
              <a:pathLst>
                <a:path extrusionOk="0" h="9160" w="14327">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77"/>
            <p:cNvSpPr/>
            <p:nvPr/>
          </p:nvSpPr>
          <p:spPr>
            <a:xfrm>
              <a:off x="1979475" y="2500896"/>
              <a:ext cx="11009" cy="16776"/>
            </a:xfrm>
            <a:custGeom>
              <a:rect b="b" l="l" r="r" t="t"/>
              <a:pathLst>
                <a:path extrusionOk="0" h="640" w="42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5" name="Google Shape;17245;p77"/>
          <p:cNvGrpSpPr/>
          <p:nvPr/>
        </p:nvGrpSpPr>
        <p:grpSpPr>
          <a:xfrm>
            <a:off x="7940044" y="2564095"/>
            <a:ext cx="376752" cy="370540"/>
            <a:chOff x="7962635" y="2411695"/>
            <a:chExt cx="376752" cy="370540"/>
          </a:xfrm>
        </p:grpSpPr>
        <p:sp>
          <p:nvSpPr>
            <p:cNvPr id="17246" name="Google Shape;17246;p77"/>
            <p:cNvSpPr/>
            <p:nvPr/>
          </p:nvSpPr>
          <p:spPr>
            <a:xfrm>
              <a:off x="8148639" y="2617777"/>
              <a:ext cx="116174" cy="158795"/>
            </a:xfrm>
            <a:custGeom>
              <a:rect b="b" l="l" r="r" t="t"/>
              <a:pathLst>
                <a:path extrusionOk="0" h="6058" w="4432">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77"/>
            <p:cNvSpPr/>
            <p:nvPr/>
          </p:nvSpPr>
          <p:spPr>
            <a:xfrm>
              <a:off x="8148744" y="2617777"/>
              <a:ext cx="105741" cy="158795"/>
            </a:xfrm>
            <a:custGeom>
              <a:rect b="b" l="l" r="r" t="t"/>
              <a:pathLst>
                <a:path extrusionOk="0" h="6058" w="4034">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77"/>
            <p:cNvSpPr/>
            <p:nvPr/>
          </p:nvSpPr>
          <p:spPr>
            <a:xfrm>
              <a:off x="8140041" y="2418484"/>
              <a:ext cx="199346" cy="192007"/>
            </a:xfrm>
            <a:custGeom>
              <a:rect b="b" l="l" r="r" t="t"/>
              <a:pathLst>
                <a:path extrusionOk="0" h="7325" w="7605">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77"/>
            <p:cNvSpPr/>
            <p:nvPr/>
          </p:nvSpPr>
          <p:spPr>
            <a:xfrm>
              <a:off x="8140041" y="2418484"/>
              <a:ext cx="192347" cy="192007"/>
            </a:xfrm>
            <a:custGeom>
              <a:rect b="b" l="l" r="r" t="t"/>
              <a:pathLst>
                <a:path extrusionOk="0" h="7325" w="7338">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77"/>
            <p:cNvSpPr/>
            <p:nvPr/>
          </p:nvSpPr>
          <p:spPr>
            <a:xfrm>
              <a:off x="7967144" y="2470201"/>
              <a:ext cx="134156" cy="222439"/>
            </a:xfrm>
            <a:custGeom>
              <a:rect b="b" l="l" r="r" t="t"/>
              <a:pathLst>
                <a:path extrusionOk="0" h="8486" w="5118">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77"/>
            <p:cNvSpPr/>
            <p:nvPr/>
          </p:nvSpPr>
          <p:spPr>
            <a:xfrm>
              <a:off x="7967144" y="2470201"/>
              <a:ext cx="114706" cy="222439"/>
            </a:xfrm>
            <a:custGeom>
              <a:rect b="b" l="l" r="r" t="t"/>
              <a:pathLst>
                <a:path extrusionOk="0" h="8486" w="4376">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77"/>
            <p:cNvSpPr/>
            <p:nvPr/>
          </p:nvSpPr>
          <p:spPr>
            <a:xfrm>
              <a:off x="8130736" y="2411695"/>
              <a:ext cx="207996" cy="205349"/>
            </a:xfrm>
            <a:custGeom>
              <a:rect b="b" l="l" r="r" t="t"/>
              <a:pathLst>
                <a:path extrusionOk="0" h="7834" w="7935">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77"/>
            <p:cNvSpPr/>
            <p:nvPr/>
          </p:nvSpPr>
          <p:spPr>
            <a:xfrm>
              <a:off x="7962635" y="2464277"/>
              <a:ext cx="144457" cy="233894"/>
            </a:xfrm>
            <a:custGeom>
              <a:rect b="b" l="l" r="r" t="t"/>
              <a:pathLst>
                <a:path extrusionOk="0" h="8923" w="5511">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77"/>
            <p:cNvSpPr/>
            <p:nvPr/>
          </p:nvSpPr>
          <p:spPr>
            <a:xfrm>
              <a:off x="8149189" y="2611644"/>
              <a:ext cx="122543" cy="170591"/>
            </a:xfrm>
            <a:custGeom>
              <a:rect b="b" l="l" r="r" t="t"/>
              <a:pathLst>
                <a:path extrusionOk="0" h="6508" w="4675">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5" name="Google Shape;17255;p77"/>
          <p:cNvGrpSpPr/>
          <p:nvPr/>
        </p:nvGrpSpPr>
        <p:grpSpPr>
          <a:xfrm>
            <a:off x="6847035" y="2603597"/>
            <a:ext cx="374341" cy="291535"/>
            <a:chOff x="6869626" y="2451197"/>
            <a:chExt cx="374341" cy="291535"/>
          </a:xfrm>
        </p:grpSpPr>
        <p:sp>
          <p:nvSpPr>
            <p:cNvPr id="17256" name="Google Shape;17256;p77"/>
            <p:cNvSpPr/>
            <p:nvPr/>
          </p:nvSpPr>
          <p:spPr>
            <a:xfrm>
              <a:off x="6875157" y="2491852"/>
              <a:ext cx="363384" cy="236646"/>
            </a:xfrm>
            <a:custGeom>
              <a:rect b="b" l="l" r="r" t="t"/>
              <a:pathLst>
                <a:path extrusionOk="0" h="9028" w="13863">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77"/>
            <p:cNvSpPr/>
            <p:nvPr/>
          </p:nvSpPr>
          <p:spPr>
            <a:xfrm>
              <a:off x="6875157" y="2579795"/>
              <a:ext cx="155335" cy="148599"/>
            </a:xfrm>
            <a:custGeom>
              <a:rect b="b" l="l" r="r" t="t"/>
              <a:pathLst>
                <a:path extrusionOk="0" h="5669" w="5926">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77"/>
            <p:cNvSpPr/>
            <p:nvPr/>
          </p:nvSpPr>
          <p:spPr>
            <a:xfrm>
              <a:off x="6875341" y="2609101"/>
              <a:ext cx="218298" cy="119372"/>
            </a:xfrm>
            <a:custGeom>
              <a:rect b="b" l="l" r="r" t="t"/>
              <a:pathLst>
                <a:path extrusionOk="0" h="4554" w="8328">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77"/>
            <p:cNvSpPr/>
            <p:nvPr/>
          </p:nvSpPr>
          <p:spPr>
            <a:xfrm>
              <a:off x="7039221" y="2597305"/>
              <a:ext cx="23460" cy="23513"/>
            </a:xfrm>
            <a:custGeom>
              <a:rect b="b" l="l" r="r" t="t"/>
              <a:pathLst>
                <a:path extrusionOk="0" h="897" w="895">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77"/>
            <p:cNvSpPr/>
            <p:nvPr/>
          </p:nvSpPr>
          <p:spPr>
            <a:xfrm>
              <a:off x="7067819" y="2675261"/>
              <a:ext cx="56986" cy="61914"/>
            </a:xfrm>
            <a:custGeom>
              <a:rect b="b" l="l" r="r" t="t"/>
              <a:pathLst>
                <a:path extrusionOk="0" h="2362" w="2174">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77"/>
            <p:cNvSpPr/>
            <p:nvPr/>
          </p:nvSpPr>
          <p:spPr>
            <a:xfrm>
              <a:off x="7086246" y="2550464"/>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77"/>
            <p:cNvSpPr/>
            <p:nvPr/>
          </p:nvSpPr>
          <p:spPr>
            <a:xfrm>
              <a:off x="7086246" y="2456728"/>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77"/>
            <p:cNvSpPr/>
            <p:nvPr/>
          </p:nvSpPr>
          <p:spPr>
            <a:xfrm>
              <a:off x="7091279" y="2457173"/>
              <a:ext cx="71586" cy="92871"/>
            </a:xfrm>
            <a:custGeom>
              <a:rect b="b" l="l" r="r" t="t"/>
              <a:pathLst>
                <a:path extrusionOk="0" h="3543" w="2731">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77"/>
            <p:cNvSpPr/>
            <p:nvPr/>
          </p:nvSpPr>
          <p:spPr>
            <a:xfrm>
              <a:off x="7027897" y="2591853"/>
              <a:ext cx="40315" cy="34443"/>
            </a:xfrm>
            <a:custGeom>
              <a:rect b="b" l="l" r="r" t="t"/>
              <a:pathLst>
                <a:path extrusionOk="0" h="1314" w="1538">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77"/>
            <p:cNvSpPr/>
            <p:nvPr/>
          </p:nvSpPr>
          <p:spPr>
            <a:xfrm>
              <a:off x="6869626" y="2451197"/>
              <a:ext cx="374341" cy="291535"/>
            </a:xfrm>
            <a:custGeom>
              <a:rect b="b" l="l" r="r" t="t"/>
              <a:pathLst>
                <a:path extrusionOk="0" h="11122" w="14281">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6" name="Google Shape;17266;p77"/>
          <p:cNvGrpSpPr/>
          <p:nvPr/>
        </p:nvGrpSpPr>
        <p:grpSpPr>
          <a:xfrm>
            <a:off x="6298670" y="3048554"/>
            <a:ext cx="359426" cy="357722"/>
            <a:chOff x="6321261" y="2896154"/>
            <a:chExt cx="359426" cy="357722"/>
          </a:xfrm>
        </p:grpSpPr>
        <p:sp>
          <p:nvSpPr>
            <p:cNvPr id="17267" name="Google Shape;17267;p77"/>
            <p:cNvSpPr/>
            <p:nvPr/>
          </p:nvSpPr>
          <p:spPr>
            <a:xfrm>
              <a:off x="6331851" y="2906613"/>
              <a:ext cx="338980" cy="307709"/>
            </a:xfrm>
            <a:custGeom>
              <a:rect b="b" l="l" r="r" t="t"/>
              <a:pathLst>
                <a:path extrusionOk="0" h="11739" w="12932">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77"/>
            <p:cNvSpPr/>
            <p:nvPr/>
          </p:nvSpPr>
          <p:spPr>
            <a:xfrm>
              <a:off x="6410960" y="2996679"/>
              <a:ext cx="67707" cy="79738"/>
            </a:xfrm>
            <a:custGeom>
              <a:rect b="b" l="l" r="r" t="t"/>
              <a:pathLst>
                <a:path extrusionOk="0" h="3042" w="2583">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77"/>
            <p:cNvSpPr/>
            <p:nvPr/>
          </p:nvSpPr>
          <p:spPr>
            <a:xfrm>
              <a:off x="6356307" y="3080008"/>
              <a:ext cx="96252" cy="80787"/>
            </a:xfrm>
            <a:custGeom>
              <a:rect b="b" l="l" r="r" t="t"/>
              <a:pathLst>
                <a:path extrusionOk="0" h="3082" w="3672">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77"/>
            <p:cNvSpPr/>
            <p:nvPr/>
          </p:nvSpPr>
          <p:spPr>
            <a:xfrm>
              <a:off x="6550148" y="3080008"/>
              <a:ext cx="96174" cy="80787"/>
            </a:xfrm>
            <a:custGeom>
              <a:rect b="b" l="l" r="r" t="t"/>
              <a:pathLst>
                <a:path extrusionOk="0" h="3082" w="3669">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77"/>
            <p:cNvSpPr/>
            <p:nvPr/>
          </p:nvSpPr>
          <p:spPr>
            <a:xfrm>
              <a:off x="6524067" y="2996417"/>
              <a:ext cx="67969" cy="79948"/>
            </a:xfrm>
            <a:custGeom>
              <a:rect b="b" l="l" r="r" t="t"/>
              <a:pathLst>
                <a:path extrusionOk="0" h="3050" w="2593">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77"/>
            <p:cNvSpPr/>
            <p:nvPr/>
          </p:nvSpPr>
          <p:spPr>
            <a:xfrm>
              <a:off x="6496046" y="2946456"/>
              <a:ext cx="10537" cy="16147"/>
            </a:xfrm>
            <a:custGeom>
              <a:rect b="b" l="l" r="r" t="t"/>
              <a:pathLst>
                <a:path extrusionOk="0" h="616" w="402">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77"/>
            <p:cNvSpPr/>
            <p:nvPr/>
          </p:nvSpPr>
          <p:spPr>
            <a:xfrm>
              <a:off x="6617619" y="3016417"/>
              <a:ext cx="20184" cy="16697"/>
            </a:xfrm>
            <a:custGeom>
              <a:rect b="b" l="l" r="r" t="t"/>
              <a:pathLst>
                <a:path extrusionOk="0" h="637" w="77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77"/>
            <p:cNvSpPr/>
            <p:nvPr/>
          </p:nvSpPr>
          <p:spPr>
            <a:xfrm>
              <a:off x="6607475" y="3168476"/>
              <a:ext cx="17641" cy="11402"/>
            </a:xfrm>
            <a:custGeom>
              <a:rect b="b" l="l" r="r" t="t"/>
              <a:pathLst>
                <a:path extrusionOk="0" h="435" w="673">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77"/>
            <p:cNvSpPr/>
            <p:nvPr/>
          </p:nvSpPr>
          <p:spPr>
            <a:xfrm>
              <a:off x="6364905" y="3016417"/>
              <a:ext cx="20813" cy="16855"/>
            </a:xfrm>
            <a:custGeom>
              <a:rect b="b" l="l" r="r" t="t"/>
              <a:pathLst>
                <a:path extrusionOk="0" h="643" w="794">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77"/>
            <p:cNvSpPr/>
            <p:nvPr/>
          </p:nvSpPr>
          <p:spPr>
            <a:xfrm>
              <a:off x="6377591" y="3168476"/>
              <a:ext cx="17641" cy="11402"/>
            </a:xfrm>
            <a:custGeom>
              <a:rect b="b" l="l" r="r" t="t"/>
              <a:pathLst>
                <a:path extrusionOk="0" h="435" w="673">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77"/>
            <p:cNvSpPr/>
            <p:nvPr/>
          </p:nvSpPr>
          <p:spPr>
            <a:xfrm>
              <a:off x="6321261" y="2896154"/>
              <a:ext cx="359426" cy="357722"/>
            </a:xfrm>
            <a:custGeom>
              <a:rect b="b" l="l" r="r" t="t"/>
              <a:pathLst>
                <a:path extrusionOk="0" h="13647" w="13712">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8" name="Google Shape;17278;p77"/>
          <p:cNvGrpSpPr/>
          <p:nvPr/>
        </p:nvGrpSpPr>
        <p:grpSpPr>
          <a:xfrm>
            <a:off x="5223276" y="2562181"/>
            <a:ext cx="347447" cy="374341"/>
            <a:chOff x="5245867" y="2409781"/>
            <a:chExt cx="347447" cy="374341"/>
          </a:xfrm>
        </p:grpSpPr>
        <p:sp>
          <p:nvSpPr>
            <p:cNvPr id="17279" name="Google Shape;17279;p77"/>
            <p:cNvSpPr/>
            <p:nvPr/>
          </p:nvSpPr>
          <p:spPr>
            <a:xfrm>
              <a:off x="5270035" y="2512324"/>
              <a:ext cx="127498" cy="66816"/>
            </a:xfrm>
            <a:custGeom>
              <a:rect b="b" l="l" r="r" t="t"/>
              <a:pathLst>
                <a:path extrusionOk="0" h="2549" w="4864">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77"/>
            <p:cNvSpPr/>
            <p:nvPr/>
          </p:nvSpPr>
          <p:spPr>
            <a:xfrm>
              <a:off x="5471976" y="2421262"/>
              <a:ext cx="94234" cy="65820"/>
            </a:xfrm>
            <a:custGeom>
              <a:rect b="b" l="l" r="r" t="t"/>
              <a:pathLst>
                <a:path extrusionOk="0" h="2511" w="3595">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77"/>
            <p:cNvSpPr/>
            <p:nvPr/>
          </p:nvSpPr>
          <p:spPr>
            <a:xfrm>
              <a:off x="5251293" y="2415312"/>
              <a:ext cx="333528" cy="359662"/>
            </a:xfrm>
            <a:custGeom>
              <a:rect b="b" l="l" r="r" t="t"/>
              <a:pathLst>
                <a:path extrusionOk="0" h="13721" w="12724">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77"/>
            <p:cNvSpPr/>
            <p:nvPr/>
          </p:nvSpPr>
          <p:spPr>
            <a:xfrm>
              <a:off x="5251293" y="2465089"/>
              <a:ext cx="342021" cy="309884"/>
            </a:xfrm>
            <a:custGeom>
              <a:rect b="b" l="l" r="r" t="t"/>
              <a:pathLst>
                <a:path extrusionOk="0" h="11822" w="13048">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77"/>
            <p:cNvSpPr/>
            <p:nvPr/>
          </p:nvSpPr>
          <p:spPr>
            <a:xfrm>
              <a:off x="5367729" y="2495575"/>
              <a:ext cx="186450" cy="227891"/>
            </a:xfrm>
            <a:custGeom>
              <a:rect b="b" l="l" r="r" t="t"/>
              <a:pathLst>
                <a:path extrusionOk="0" h="8694" w="7113">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77"/>
            <p:cNvSpPr/>
            <p:nvPr/>
          </p:nvSpPr>
          <p:spPr>
            <a:xfrm>
              <a:off x="5351320" y="2473792"/>
              <a:ext cx="23434" cy="29332"/>
            </a:xfrm>
            <a:custGeom>
              <a:rect b="b" l="l" r="r" t="t"/>
              <a:pathLst>
                <a:path extrusionOk="0" h="1119" w="894">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77"/>
            <p:cNvSpPr/>
            <p:nvPr/>
          </p:nvSpPr>
          <p:spPr>
            <a:xfrm>
              <a:off x="5357139" y="2479690"/>
              <a:ext cx="11822" cy="11717"/>
            </a:xfrm>
            <a:custGeom>
              <a:rect b="b" l="l" r="r" t="t"/>
              <a:pathLst>
                <a:path extrusionOk="0" h="447" w="451">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77"/>
            <p:cNvSpPr/>
            <p:nvPr/>
          </p:nvSpPr>
          <p:spPr>
            <a:xfrm>
              <a:off x="5245867" y="2409781"/>
              <a:ext cx="344852" cy="374341"/>
            </a:xfrm>
            <a:custGeom>
              <a:rect b="b" l="l" r="r" t="t"/>
              <a:pathLst>
                <a:path extrusionOk="0" h="14281" w="13156">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77"/>
            <p:cNvSpPr/>
            <p:nvPr/>
          </p:nvSpPr>
          <p:spPr>
            <a:xfrm>
              <a:off x="5345789" y="2468340"/>
              <a:ext cx="34496" cy="40315"/>
            </a:xfrm>
            <a:custGeom>
              <a:rect b="b" l="l" r="r" t="t"/>
              <a:pathLst>
                <a:path extrusionOk="0" h="1538" w="1316">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8" name="Google Shape;17288;p77"/>
          <p:cNvGrpSpPr/>
          <p:nvPr/>
        </p:nvGrpSpPr>
        <p:grpSpPr>
          <a:xfrm>
            <a:off x="5760108" y="1652450"/>
            <a:ext cx="367158" cy="364301"/>
            <a:chOff x="5782699" y="1500050"/>
            <a:chExt cx="367158" cy="364301"/>
          </a:xfrm>
        </p:grpSpPr>
        <p:sp>
          <p:nvSpPr>
            <p:cNvPr id="17289" name="Google Shape;17289;p77"/>
            <p:cNvSpPr/>
            <p:nvPr/>
          </p:nvSpPr>
          <p:spPr>
            <a:xfrm>
              <a:off x="5824062" y="1620182"/>
              <a:ext cx="96645" cy="62019"/>
            </a:xfrm>
            <a:custGeom>
              <a:rect b="b" l="l" r="r" t="t"/>
              <a:pathLst>
                <a:path extrusionOk="0" h="2366" w="3687">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77"/>
            <p:cNvSpPr/>
            <p:nvPr/>
          </p:nvSpPr>
          <p:spPr>
            <a:xfrm>
              <a:off x="5827234" y="1620182"/>
              <a:ext cx="93395" cy="52346"/>
            </a:xfrm>
            <a:custGeom>
              <a:rect b="b" l="l" r="r" t="t"/>
              <a:pathLst>
                <a:path extrusionOk="0" h="1997" w="3563">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77"/>
            <p:cNvSpPr/>
            <p:nvPr/>
          </p:nvSpPr>
          <p:spPr>
            <a:xfrm>
              <a:off x="6011953" y="1620182"/>
              <a:ext cx="96567" cy="62019"/>
            </a:xfrm>
            <a:custGeom>
              <a:rect b="b" l="l" r="r" t="t"/>
              <a:pathLst>
                <a:path extrusionOk="0" h="2366" w="3684">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77"/>
            <p:cNvSpPr/>
            <p:nvPr/>
          </p:nvSpPr>
          <p:spPr>
            <a:xfrm>
              <a:off x="6011953" y="1620182"/>
              <a:ext cx="93395" cy="52346"/>
            </a:xfrm>
            <a:custGeom>
              <a:rect b="b" l="l" r="r" t="t"/>
              <a:pathLst>
                <a:path extrusionOk="0" h="1997" w="3563">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77"/>
            <p:cNvSpPr/>
            <p:nvPr/>
          </p:nvSpPr>
          <p:spPr>
            <a:xfrm>
              <a:off x="5932110" y="1824875"/>
              <a:ext cx="68441" cy="34234"/>
            </a:xfrm>
            <a:custGeom>
              <a:rect b="b" l="l" r="r" t="t"/>
              <a:pathLst>
                <a:path extrusionOk="0" h="1306" w="2611">
                  <a:moveTo>
                    <a:pt x="1" y="0"/>
                  </a:moveTo>
                  <a:cubicBezTo>
                    <a:pt x="1" y="721"/>
                    <a:pt x="314" y="1305"/>
                    <a:pt x="1305" y="1305"/>
                  </a:cubicBezTo>
                  <a:cubicBezTo>
                    <a:pt x="2297" y="1305"/>
                    <a:pt x="2610" y="721"/>
                    <a:pt x="261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77"/>
            <p:cNvSpPr/>
            <p:nvPr/>
          </p:nvSpPr>
          <p:spPr>
            <a:xfrm>
              <a:off x="5880681" y="1636565"/>
              <a:ext cx="171299" cy="165480"/>
            </a:xfrm>
            <a:custGeom>
              <a:rect b="b" l="l" r="r" t="t"/>
              <a:pathLst>
                <a:path extrusionOk="0" h="6313" w="6535">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77"/>
            <p:cNvSpPr/>
            <p:nvPr/>
          </p:nvSpPr>
          <p:spPr>
            <a:xfrm>
              <a:off x="5880681" y="1636643"/>
              <a:ext cx="87130" cy="165480"/>
            </a:xfrm>
            <a:custGeom>
              <a:rect b="b" l="l" r="r" t="t"/>
              <a:pathLst>
                <a:path extrusionOk="0" h="6313" w="3324">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77"/>
            <p:cNvSpPr/>
            <p:nvPr/>
          </p:nvSpPr>
          <p:spPr>
            <a:xfrm>
              <a:off x="5903538" y="1710667"/>
              <a:ext cx="22805" cy="28598"/>
            </a:xfrm>
            <a:custGeom>
              <a:rect b="b" l="l" r="r" t="t"/>
              <a:pathLst>
                <a:path extrusionOk="0" h="1091" w="87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77"/>
            <p:cNvSpPr/>
            <p:nvPr/>
          </p:nvSpPr>
          <p:spPr>
            <a:xfrm>
              <a:off x="6006239" y="1710667"/>
              <a:ext cx="22779" cy="28598"/>
            </a:xfrm>
            <a:custGeom>
              <a:rect b="b" l="l" r="r" t="t"/>
              <a:pathLst>
                <a:path extrusionOk="0" h="1091" w="869">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77"/>
            <p:cNvSpPr/>
            <p:nvPr/>
          </p:nvSpPr>
          <p:spPr>
            <a:xfrm>
              <a:off x="5918480" y="1762096"/>
              <a:ext cx="95597" cy="74129"/>
            </a:xfrm>
            <a:custGeom>
              <a:rect b="b" l="l" r="r" t="t"/>
              <a:pathLst>
                <a:path extrusionOk="0" h="2828" w="3647">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77"/>
            <p:cNvSpPr/>
            <p:nvPr/>
          </p:nvSpPr>
          <p:spPr>
            <a:xfrm>
              <a:off x="5908886" y="1716120"/>
              <a:ext cx="12110" cy="12084"/>
            </a:xfrm>
            <a:custGeom>
              <a:rect b="b" l="l" r="r" t="t"/>
              <a:pathLst>
                <a:path extrusionOk="0" h="461" w="462">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77"/>
            <p:cNvSpPr/>
            <p:nvPr/>
          </p:nvSpPr>
          <p:spPr>
            <a:xfrm>
              <a:off x="6011586" y="1716120"/>
              <a:ext cx="12084" cy="12084"/>
            </a:xfrm>
            <a:custGeom>
              <a:rect b="b" l="l" r="r" t="t"/>
              <a:pathLst>
                <a:path extrusionOk="0" h="461" w="461">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77"/>
            <p:cNvSpPr/>
            <p:nvPr/>
          </p:nvSpPr>
          <p:spPr>
            <a:xfrm>
              <a:off x="5918480" y="1766238"/>
              <a:ext cx="79214" cy="69987"/>
            </a:xfrm>
            <a:custGeom>
              <a:rect b="b" l="l" r="r" t="t"/>
              <a:pathLst>
                <a:path extrusionOk="0" h="2670" w="3022">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77"/>
            <p:cNvSpPr/>
            <p:nvPr/>
          </p:nvSpPr>
          <p:spPr>
            <a:xfrm>
              <a:off x="5943460" y="1790589"/>
              <a:ext cx="45662" cy="28598"/>
            </a:xfrm>
            <a:custGeom>
              <a:rect b="b" l="l" r="r" t="t"/>
              <a:pathLst>
                <a:path extrusionOk="0" h="1091" w="1742">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77"/>
            <p:cNvSpPr/>
            <p:nvPr/>
          </p:nvSpPr>
          <p:spPr>
            <a:xfrm>
              <a:off x="5943460" y="1791507"/>
              <a:ext cx="24640" cy="27680"/>
            </a:xfrm>
            <a:custGeom>
              <a:rect b="b" l="l" r="r" t="t"/>
              <a:pathLst>
                <a:path extrusionOk="0" h="1056" w="94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77"/>
            <p:cNvSpPr/>
            <p:nvPr/>
          </p:nvSpPr>
          <p:spPr>
            <a:xfrm>
              <a:off x="5885190" y="1545581"/>
              <a:ext cx="16147" cy="16514"/>
            </a:xfrm>
            <a:custGeom>
              <a:rect b="b" l="l" r="r" t="t"/>
              <a:pathLst>
                <a:path extrusionOk="0" h="630" w="616">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77"/>
            <p:cNvSpPr/>
            <p:nvPr/>
          </p:nvSpPr>
          <p:spPr>
            <a:xfrm>
              <a:off x="5897929" y="1705425"/>
              <a:ext cx="34024" cy="39738"/>
            </a:xfrm>
            <a:custGeom>
              <a:rect b="b" l="l" r="r" t="t"/>
              <a:pathLst>
                <a:path extrusionOk="0" h="1516" w="1298">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77"/>
            <p:cNvSpPr/>
            <p:nvPr/>
          </p:nvSpPr>
          <p:spPr>
            <a:xfrm>
              <a:off x="6000603" y="1705425"/>
              <a:ext cx="34050" cy="39738"/>
            </a:xfrm>
            <a:custGeom>
              <a:rect b="b" l="l" r="r" t="t"/>
              <a:pathLst>
                <a:path extrusionOk="0" h="1516" w="1299">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77"/>
            <p:cNvSpPr/>
            <p:nvPr/>
          </p:nvSpPr>
          <p:spPr>
            <a:xfrm>
              <a:off x="5782699" y="1500050"/>
              <a:ext cx="367158" cy="364301"/>
            </a:xfrm>
            <a:custGeom>
              <a:rect b="b" l="l" r="r" t="t"/>
              <a:pathLst>
                <a:path extrusionOk="0" h="13898" w="14007">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8" name="Google Shape;17308;p77"/>
          <p:cNvGrpSpPr/>
          <p:nvPr/>
        </p:nvGrpSpPr>
        <p:grpSpPr>
          <a:xfrm>
            <a:off x="3026118" y="1675727"/>
            <a:ext cx="366241" cy="317800"/>
            <a:chOff x="3048709" y="1523327"/>
            <a:chExt cx="366241" cy="317800"/>
          </a:xfrm>
        </p:grpSpPr>
        <p:sp>
          <p:nvSpPr>
            <p:cNvPr id="17309" name="Google Shape;17309;p77"/>
            <p:cNvSpPr/>
            <p:nvPr/>
          </p:nvSpPr>
          <p:spPr>
            <a:xfrm>
              <a:off x="3175341" y="1668911"/>
              <a:ext cx="237669" cy="164195"/>
            </a:xfrm>
            <a:custGeom>
              <a:rect b="b" l="l" r="r" t="t"/>
              <a:pathLst>
                <a:path extrusionOk="0" h="6264" w="9067">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77"/>
            <p:cNvSpPr/>
            <p:nvPr/>
          </p:nvSpPr>
          <p:spPr>
            <a:xfrm>
              <a:off x="3200138" y="1684953"/>
              <a:ext cx="192138" cy="100499"/>
            </a:xfrm>
            <a:custGeom>
              <a:rect b="b" l="l" r="r" t="t"/>
              <a:pathLst>
                <a:path extrusionOk="0" h="3834" w="733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77"/>
            <p:cNvSpPr/>
            <p:nvPr/>
          </p:nvSpPr>
          <p:spPr>
            <a:xfrm>
              <a:off x="3086586" y="1528700"/>
              <a:ext cx="148992" cy="292427"/>
            </a:xfrm>
            <a:custGeom>
              <a:rect b="b" l="l" r="r" t="t"/>
              <a:pathLst>
                <a:path extrusionOk="0" h="11156" w="5684">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77"/>
            <p:cNvSpPr/>
            <p:nvPr/>
          </p:nvSpPr>
          <p:spPr>
            <a:xfrm>
              <a:off x="3058748" y="1644848"/>
              <a:ext cx="276018" cy="190879"/>
            </a:xfrm>
            <a:custGeom>
              <a:rect b="b" l="l" r="r" t="t"/>
              <a:pathLst>
                <a:path extrusionOk="0" h="7282" w="1053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77"/>
            <p:cNvSpPr/>
            <p:nvPr/>
          </p:nvSpPr>
          <p:spPr>
            <a:xfrm>
              <a:off x="3067425" y="1649016"/>
              <a:ext cx="265218" cy="186712"/>
            </a:xfrm>
            <a:custGeom>
              <a:rect b="b" l="l" r="r" t="t"/>
              <a:pathLst>
                <a:path extrusionOk="0" h="7123" w="10118">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77"/>
            <p:cNvSpPr/>
            <p:nvPr/>
          </p:nvSpPr>
          <p:spPr>
            <a:xfrm>
              <a:off x="3115524" y="1590850"/>
              <a:ext cx="82910" cy="213160"/>
            </a:xfrm>
            <a:custGeom>
              <a:rect b="b" l="l" r="r" t="t"/>
              <a:pathLst>
                <a:path extrusionOk="0" h="8132" w="3163">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77"/>
            <p:cNvSpPr/>
            <p:nvPr/>
          </p:nvSpPr>
          <p:spPr>
            <a:xfrm>
              <a:off x="3101606" y="1573707"/>
              <a:ext cx="91613" cy="31324"/>
            </a:xfrm>
            <a:custGeom>
              <a:rect b="b" l="l" r="r" t="t"/>
              <a:pathLst>
                <a:path extrusionOk="0" h="1195" w="3495">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77"/>
            <p:cNvSpPr/>
            <p:nvPr/>
          </p:nvSpPr>
          <p:spPr>
            <a:xfrm>
              <a:off x="3048709" y="1523327"/>
              <a:ext cx="366241" cy="317800"/>
            </a:xfrm>
            <a:custGeom>
              <a:rect b="b" l="l" r="r" t="t"/>
              <a:pathLst>
                <a:path extrusionOk="0" h="12124" w="13972">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77"/>
            <p:cNvSpPr/>
            <p:nvPr/>
          </p:nvSpPr>
          <p:spPr>
            <a:xfrm>
              <a:off x="3144568" y="1550273"/>
              <a:ext cx="10721" cy="13945"/>
            </a:xfrm>
            <a:custGeom>
              <a:rect b="b" l="l" r="r" t="t"/>
              <a:pathLst>
                <a:path extrusionOk="0" h="532" w="409">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77"/>
            <p:cNvSpPr/>
            <p:nvPr/>
          </p:nvSpPr>
          <p:spPr>
            <a:xfrm>
              <a:off x="3146036" y="1626054"/>
              <a:ext cx="51114" cy="144457"/>
            </a:xfrm>
            <a:custGeom>
              <a:rect b="b" l="l" r="r" t="t"/>
              <a:pathLst>
                <a:path extrusionOk="0" h="5511" w="195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9" name="Google Shape;17319;p77"/>
          <p:cNvGrpSpPr/>
          <p:nvPr/>
        </p:nvGrpSpPr>
        <p:grpSpPr>
          <a:xfrm>
            <a:off x="7401115" y="1659160"/>
            <a:ext cx="365297" cy="351038"/>
            <a:chOff x="7423706" y="1506760"/>
            <a:chExt cx="365297" cy="351038"/>
          </a:xfrm>
        </p:grpSpPr>
        <p:sp>
          <p:nvSpPr>
            <p:cNvPr id="17320" name="Google Shape;17320;p77"/>
            <p:cNvSpPr/>
            <p:nvPr/>
          </p:nvSpPr>
          <p:spPr>
            <a:xfrm>
              <a:off x="7657731" y="1512160"/>
              <a:ext cx="121233" cy="129044"/>
            </a:xfrm>
            <a:custGeom>
              <a:rect b="b" l="l" r="r" t="t"/>
              <a:pathLst>
                <a:path extrusionOk="0" h="4923" w="4625">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77"/>
            <p:cNvSpPr/>
            <p:nvPr/>
          </p:nvSpPr>
          <p:spPr>
            <a:xfrm>
              <a:off x="7688688" y="1514519"/>
              <a:ext cx="89254" cy="126685"/>
            </a:xfrm>
            <a:custGeom>
              <a:rect b="b" l="l" r="r" t="t"/>
              <a:pathLst>
                <a:path extrusionOk="0" h="4833" w="3405">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77"/>
            <p:cNvSpPr/>
            <p:nvPr/>
          </p:nvSpPr>
          <p:spPr>
            <a:xfrm>
              <a:off x="7433745" y="1512160"/>
              <a:ext cx="121233" cy="129044"/>
            </a:xfrm>
            <a:custGeom>
              <a:rect b="b" l="l" r="r" t="t"/>
              <a:pathLst>
                <a:path extrusionOk="0" h="4923" w="4625">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77"/>
            <p:cNvSpPr/>
            <p:nvPr/>
          </p:nvSpPr>
          <p:spPr>
            <a:xfrm>
              <a:off x="7434742" y="1514519"/>
              <a:ext cx="89254" cy="126685"/>
            </a:xfrm>
            <a:custGeom>
              <a:rect b="b" l="l" r="r" t="t"/>
              <a:pathLst>
                <a:path extrusionOk="0" h="4833" w="3405">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77"/>
            <p:cNvSpPr/>
            <p:nvPr/>
          </p:nvSpPr>
          <p:spPr>
            <a:xfrm>
              <a:off x="7460849" y="1544113"/>
              <a:ext cx="291011" cy="308259"/>
            </a:xfrm>
            <a:custGeom>
              <a:rect b="b" l="l" r="r" t="t"/>
              <a:pathLst>
                <a:path extrusionOk="0" h="11760" w="11102">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77"/>
            <p:cNvSpPr/>
            <p:nvPr/>
          </p:nvSpPr>
          <p:spPr>
            <a:xfrm>
              <a:off x="7460849" y="1546603"/>
              <a:ext cx="124273" cy="300238"/>
            </a:xfrm>
            <a:custGeom>
              <a:rect b="b" l="l" r="r" t="t"/>
              <a:pathLst>
                <a:path extrusionOk="0" h="11454" w="4741">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77"/>
            <p:cNvSpPr/>
            <p:nvPr/>
          </p:nvSpPr>
          <p:spPr>
            <a:xfrm>
              <a:off x="7526459" y="1652502"/>
              <a:ext cx="34234" cy="40026"/>
            </a:xfrm>
            <a:custGeom>
              <a:rect b="b" l="l" r="r" t="t"/>
              <a:pathLst>
                <a:path extrusionOk="0" h="1527" w="1306">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77"/>
            <p:cNvSpPr/>
            <p:nvPr/>
          </p:nvSpPr>
          <p:spPr>
            <a:xfrm>
              <a:off x="7543523" y="1652607"/>
              <a:ext cx="17169" cy="28493"/>
            </a:xfrm>
            <a:custGeom>
              <a:rect b="b" l="l" r="r" t="t"/>
              <a:pathLst>
                <a:path extrusionOk="0" h="1087" w="655">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77"/>
            <p:cNvSpPr/>
            <p:nvPr/>
          </p:nvSpPr>
          <p:spPr>
            <a:xfrm>
              <a:off x="7537888" y="1658321"/>
              <a:ext cx="11376" cy="11350"/>
            </a:xfrm>
            <a:custGeom>
              <a:rect b="b" l="l" r="r" t="t"/>
              <a:pathLst>
                <a:path extrusionOk="0" h="433" w="434">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77"/>
            <p:cNvSpPr/>
            <p:nvPr/>
          </p:nvSpPr>
          <p:spPr>
            <a:xfrm>
              <a:off x="7652017" y="1652502"/>
              <a:ext cx="34207" cy="40026"/>
            </a:xfrm>
            <a:custGeom>
              <a:rect b="b" l="l" r="r" t="t"/>
              <a:pathLst>
                <a:path extrusionOk="0" h="1527"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77"/>
            <p:cNvSpPr/>
            <p:nvPr/>
          </p:nvSpPr>
          <p:spPr>
            <a:xfrm>
              <a:off x="7669055" y="1652607"/>
              <a:ext cx="17169" cy="28493"/>
            </a:xfrm>
            <a:custGeom>
              <a:rect b="b" l="l" r="r" t="t"/>
              <a:pathLst>
                <a:path extrusionOk="0" h="1087" w="655">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77"/>
            <p:cNvSpPr/>
            <p:nvPr/>
          </p:nvSpPr>
          <p:spPr>
            <a:xfrm>
              <a:off x="7663446" y="1658321"/>
              <a:ext cx="11350" cy="11350"/>
            </a:xfrm>
            <a:custGeom>
              <a:rect b="b" l="l" r="r" t="t"/>
              <a:pathLst>
                <a:path extrusionOk="0" h="433" w="433">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77"/>
            <p:cNvSpPr/>
            <p:nvPr/>
          </p:nvSpPr>
          <p:spPr>
            <a:xfrm>
              <a:off x="7447245" y="1705923"/>
              <a:ext cx="102019" cy="91508"/>
            </a:xfrm>
            <a:custGeom>
              <a:rect b="b" l="l" r="r" t="t"/>
              <a:pathLst>
                <a:path extrusionOk="0" h="3491" w="3892">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77"/>
            <p:cNvSpPr/>
            <p:nvPr/>
          </p:nvSpPr>
          <p:spPr>
            <a:xfrm>
              <a:off x="7447297" y="1706238"/>
              <a:ext cx="94968" cy="91193"/>
            </a:xfrm>
            <a:custGeom>
              <a:rect b="b" l="l" r="r" t="t"/>
              <a:pathLst>
                <a:path extrusionOk="0" h="3479" w="3623">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77"/>
            <p:cNvSpPr/>
            <p:nvPr/>
          </p:nvSpPr>
          <p:spPr>
            <a:xfrm>
              <a:off x="7663446" y="1705923"/>
              <a:ext cx="101993" cy="91508"/>
            </a:xfrm>
            <a:custGeom>
              <a:rect b="b" l="l" r="r" t="t"/>
              <a:pathLst>
                <a:path extrusionOk="0" h="3491" w="3891">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77"/>
            <p:cNvSpPr/>
            <p:nvPr/>
          </p:nvSpPr>
          <p:spPr>
            <a:xfrm>
              <a:off x="7670444" y="1706238"/>
              <a:ext cx="94863" cy="91193"/>
            </a:xfrm>
            <a:custGeom>
              <a:rect b="b" l="l" r="r" t="t"/>
              <a:pathLst>
                <a:path extrusionOk="0" h="3479" w="3619">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77"/>
            <p:cNvSpPr/>
            <p:nvPr/>
          </p:nvSpPr>
          <p:spPr>
            <a:xfrm>
              <a:off x="7535031" y="1722017"/>
              <a:ext cx="142727" cy="97065"/>
            </a:xfrm>
            <a:custGeom>
              <a:rect b="b" l="l" r="r" t="t"/>
              <a:pathLst>
                <a:path extrusionOk="0" h="3703" w="5445">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77"/>
            <p:cNvSpPr/>
            <p:nvPr/>
          </p:nvSpPr>
          <p:spPr>
            <a:xfrm>
              <a:off x="7566459" y="1766710"/>
              <a:ext cx="29541" cy="30721"/>
            </a:xfrm>
            <a:custGeom>
              <a:rect b="b" l="l" r="r" t="t"/>
              <a:pathLst>
                <a:path extrusionOk="0" h="1172" w="1127">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77"/>
            <p:cNvSpPr/>
            <p:nvPr/>
          </p:nvSpPr>
          <p:spPr>
            <a:xfrm>
              <a:off x="7616709" y="1766710"/>
              <a:ext cx="29515" cy="30721"/>
            </a:xfrm>
            <a:custGeom>
              <a:rect b="b" l="l" r="r" t="t"/>
              <a:pathLst>
                <a:path extrusionOk="0" h="1172" w="1126">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77"/>
            <p:cNvSpPr/>
            <p:nvPr/>
          </p:nvSpPr>
          <p:spPr>
            <a:xfrm>
              <a:off x="7560378" y="1761389"/>
              <a:ext cx="41783" cy="41390"/>
            </a:xfrm>
            <a:custGeom>
              <a:rect b="b" l="l" r="r" t="t"/>
              <a:pathLst>
                <a:path extrusionOk="0" h="1579" w="1594">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77"/>
            <p:cNvSpPr/>
            <p:nvPr/>
          </p:nvSpPr>
          <p:spPr>
            <a:xfrm>
              <a:off x="7610523" y="1761389"/>
              <a:ext cx="41888" cy="41390"/>
            </a:xfrm>
            <a:custGeom>
              <a:rect b="b" l="l" r="r" t="t"/>
              <a:pathLst>
                <a:path extrusionOk="0" h="1579" w="1598">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77"/>
            <p:cNvSpPr/>
            <p:nvPr/>
          </p:nvSpPr>
          <p:spPr>
            <a:xfrm>
              <a:off x="7521112" y="1647259"/>
              <a:ext cx="44928" cy="50616"/>
            </a:xfrm>
            <a:custGeom>
              <a:rect b="b" l="l" r="r" t="t"/>
              <a:pathLst>
                <a:path extrusionOk="0" h="1931" w="1714">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77"/>
            <p:cNvSpPr/>
            <p:nvPr/>
          </p:nvSpPr>
          <p:spPr>
            <a:xfrm>
              <a:off x="7646670" y="1647259"/>
              <a:ext cx="45007" cy="50616"/>
            </a:xfrm>
            <a:custGeom>
              <a:rect b="b" l="l" r="r" t="t"/>
              <a:pathLst>
                <a:path extrusionOk="0" h="1931" w="1717">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77"/>
            <p:cNvSpPr/>
            <p:nvPr/>
          </p:nvSpPr>
          <p:spPr>
            <a:xfrm>
              <a:off x="7423706" y="1506760"/>
              <a:ext cx="365297" cy="351038"/>
            </a:xfrm>
            <a:custGeom>
              <a:rect b="b" l="l" r="r" t="t"/>
              <a:pathLst>
                <a:path extrusionOk="0" h="13392" w="13936">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4" name="Google Shape;17344;p77"/>
          <p:cNvGrpSpPr/>
          <p:nvPr/>
        </p:nvGrpSpPr>
        <p:grpSpPr>
          <a:xfrm>
            <a:off x="4657505" y="2562207"/>
            <a:ext cx="375782" cy="374262"/>
            <a:chOff x="4680096" y="2409807"/>
            <a:chExt cx="375782" cy="374262"/>
          </a:xfrm>
        </p:grpSpPr>
        <p:sp>
          <p:nvSpPr>
            <p:cNvPr id="17345" name="Google Shape;17345;p77"/>
            <p:cNvSpPr/>
            <p:nvPr/>
          </p:nvSpPr>
          <p:spPr>
            <a:xfrm>
              <a:off x="4795038" y="2415259"/>
              <a:ext cx="178219" cy="75780"/>
            </a:xfrm>
            <a:custGeom>
              <a:rect b="b" l="l" r="r" t="t"/>
              <a:pathLst>
                <a:path extrusionOk="0" h="2891" w="6799">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77"/>
            <p:cNvSpPr/>
            <p:nvPr/>
          </p:nvSpPr>
          <p:spPr>
            <a:xfrm>
              <a:off x="4795038" y="2702942"/>
              <a:ext cx="178219" cy="75702"/>
            </a:xfrm>
            <a:custGeom>
              <a:rect b="b" l="l" r="r" t="t"/>
              <a:pathLst>
                <a:path extrusionOk="0" h="2888" w="6799">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77"/>
            <p:cNvSpPr/>
            <p:nvPr/>
          </p:nvSpPr>
          <p:spPr>
            <a:xfrm>
              <a:off x="4686099" y="2468078"/>
              <a:ext cx="362781" cy="257826"/>
            </a:xfrm>
            <a:custGeom>
              <a:rect b="b" l="l" r="r" t="t"/>
              <a:pathLst>
                <a:path extrusionOk="0" h="9836" w="1384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77"/>
            <p:cNvSpPr/>
            <p:nvPr/>
          </p:nvSpPr>
          <p:spPr>
            <a:xfrm>
              <a:off x="4686099" y="2499585"/>
              <a:ext cx="235441" cy="226319"/>
            </a:xfrm>
            <a:custGeom>
              <a:rect b="b" l="l" r="r" t="t"/>
              <a:pathLst>
                <a:path extrusionOk="0" h="8634" w="8982">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77"/>
            <p:cNvSpPr/>
            <p:nvPr/>
          </p:nvSpPr>
          <p:spPr>
            <a:xfrm>
              <a:off x="4727121" y="2573504"/>
              <a:ext cx="29332" cy="29358"/>
            </a:xfrm>
            <a:custGeom>
              <a:rect b="b" l="l" r="r" t="t"/>
              <a:pathLst>
                <a:path extrusionOk="0" h="1120" w="1119">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77"/>
            <p:cNvSpPr/>
            <p:nvPr/>
          </p:nvSpPr>
          <p:spPr>
            <a:xfrm>
              <a:off x="4738812" y="2579323"/>
              <a:ext cx="11848" cy="11743"/>
            </a:xfrm>
            <a:custGeom>
              <a:rect b="b" l="l" r="r" t="t"/>
              <a:pathLst>
                <a:path extrusionOk="0" h="448" w="452">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77"/>
            <p:cNvSpPr/>
            <p:nvPr/>
          </p:nvSpPr>
          <p:spPr>
            <a:xfrm>
              <a:off x="4773308" y="2470751"/>
              <a:ext cx="49961" cy="252479"/>
            </a:xfrm>
            <a:custGeom>
              <a:rect b="b" l="l" r="r" t="t"/>
              <a:pathLst>
                <a:path extrusionOk="0" h="9632" w="1906">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77"/>
            <p:cNvSpPr/>
            <p:nvPr/>
          </p:nvSpPr>
          <p:spPr>
            <a:xfrm>
              <a:off x="4773308" y="2586139"/>
              <a:ext cx="49961" cy="137091"/>
            </a:xfrm>
            <a:custGeom>
              <a:rect b="b" l="l" r="r" t="t"/>
              <a:pathLst>
                <a:path extrusionOk="0" h="5230" w="1906">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77"/>
            <p:cNvSpPr/>
            <p:nvPr/>
          </p:nvSpPr>
          <p:spPr>
            <a:xfrm>
              <a:off x="4845759" y="2468261"/>
              <a:ext cx="46370" cy="257459"/>
            </a:xfrm>
            <a:custGeom>
              <a:rect b="b" l="l" r="r" t="t"/>
              <a:pathLst>
                <a:path extrusionOk="0" h="9822" w="1769">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77"/>
            <p:cNvSpPr/>
            <p:nvPr/>
          </p:nvSpPr>
          <p:spPr>
            <a:xfrm>
              <a:off x="4851736" y="2681080"/>
              <a:ext cx="40393" cy="44640"/>
            </a:xfrm>
            <a:custGeom>
              <a:rect b="b" l="l" r="r" t="t"/>
              <a:pathLst>
                <a:path extrusionOk="0" h="1703" w="1541">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77"/>
            <p:cNvSpPr/>
            <p:nvPr/>
          </p:nvSpPr>
          <p:spPr>
            <a:xfrm>
              <a:off x="4917188" y="2492691"/>
              <a:ext cx="40577" cy="208520"/>
            </a:xfrm>
            <a:custGeom>
              <a:rect b="b" l="l" r="r" t="t"/>
              <a:pathLst>
                <a:path extrusionOk="0" h="7955" w="1548">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77"/>
            <p:cNvSpPr/>
            <p:nvPr/>
          </p:nvSpPr>
          <p:spPr>
            <a:xfrm>
              <a:off x="4680096" y="2409807"/>
              <a:ext cx="375782" cy="374262"/>
            </a:xfrm>
            <a:custGeom>
              <a:rect b="b" l="l" r="r" t="t"/>
              <a:pathLst>
                <a:path extrusionOk="0" h="14278" w="14336">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77"/>
            <p:cNvSpPr/>
            <p:nvPr/>
          </p:nvSpPr>
          <p:spPr>
            <a:xfrm>
              <a:off x="4714880" y="2568078"/>
              <a:ext cx="47025" cy="40262"/>
            </a:xfrm>
            <a:custGeom>
              <a:rect b="b" l="l" r="r" t="t"/>
              <a:pathLst>
                <a:path extrusionOk="0" h="1536" w="1794">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8" name="Google Shape;17358;p77"/>
          <p:cNvGrpSpPr/>
          <p:nvPr/>
        </p:nvGrpSpPr>
        <p:grpSpPr>
          <a:xfrm>
            <a:off x="4110739" y="2612063"/>
            <a:ext cx="374944" cy="274550"/>
            <a:chOff x="4133330" y="2459663"/>
            <a:chExt cx="374944" cy="274550"/>
          </a:xfrm>
        </p:grpSpPr>
        <p:sp>
          <p:nvSpPr>
            <p:cNvPr id="17359" name="Google Shape;17359;p77"/>
            <p:cNvSpPr/>
            <p:nvPr/>
          </p:nvSpPr>
          <p:spPr>
            <a:xfrm>
              <a:off x="4261902" y="2678590"/>
              <a:ext cx="104929" cy="49935"/>
            </a:xfrm>
            <a:custGeom>
              <a:rect b="b" l="l" r="r" t="t"/>
              <a:pathLst>
                <a:path extrusionOk="0" h="1905" w="4003">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77"/>
            <p:cNvSpPr/>
            <p:nvPr/>
          </p:nvSpPr>
          <p:spPr>
            <a:xfrm>
              <a:off x="4238494" y="2466033"/>
              <a:ext cx="175807" cy="101233"/>
            </a:xfrm>
            <a:custGeom>
              <a:rect b="b" l="l" r="r" t="t"/>
              <a:pathLst>
                <a:path extrusionOk="0" h="3862" w="6707">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77"/>
            <p:cNvSpPr/>
            <p:nvPr/>
          </p:nvSpPr>
          <p:spPr>
            <a:xfrm>
              <a:off x="4408377" y="2526767"/>
              <a:ext cx="89070" cy="162858"/>
            </a:xfrm>
            <a:custGeom>
              <a:rect b="b" l="l" r="r" t="t"/>
              <a:pathLst>
                <a:path extrusionOk="0" h="6213" w="3398">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77"/>
            <p:cNvSpPr/>
            <p:nvPr/>
          </p:nvSpPr>
          <p:spPr>
            <a:xfrm>
              <a:off x="4138860" y="2502731"/>
              <a:ext cx="304747" cy="211011"/>
            </a:xfrm>
            <a:custGeom>
              <a:rect b="b" l="l" r="r" t="t"/>
              <a:pathLst>
                <a:path extrusionOk="0" h="8050" w="11626">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77"/>
            <p:cNvSpPr/>
            <p:nvPr/>
          </p:nvSpPr>
          <p:spPr>
            <a:xfrm>
              <a:off x="4150368" y="2597384"/>
              <a:ext cx="293239" cy="116357"/>
            </a:xfrm>
            <a:custGeom>
              <a:rect b="b" l="l" r="r" t="t"/>
              <a:pathLst>
                <a:path extrusionOk="0" h="4439" w="11187">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77"/>
            <p:cNvSpPr/>
            <p:nvPr/>
          </p:nvSpPr>
          <p:spPr>
            <a:xfrm>
              <a:off x="4138860" y="2503543"/>
              <a:ext cx="146502" cy="209464"/>
            </a:xfrm>
            <a:custGeom>
              <a:rect b="b" l="l" r="r" t="t"/>
              <a:pathLst>
                <a:path extrusionOk="0" h="7991" w="5589">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77"/>
            <p:cNvSpPr/>
            <p:nvPr/>
          </p:nvSpPr>
          <p:spPr>
            <a:xfrm>
              <a:off x="4150368" y="2627895"/>
              <a:ext cx="126790" cy="85112"/>
            </a:xfrm>
            <a:custGeom>
              <a:rect b="b" l="l" r="r" t="t"/>
              <a:pathLst>
                <a:path extrusionOk="0" h="3247" w="4837">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77"/>
            <p:cNvSpPr/>
            <p:nvPr/>
          </p:nvSpPr>
          <p:spPr>
            <a:xfrm>
              <a:off x="4311312" y="2594999"/>
              <a:ext cx="74863" cy="53316"/>
            </a:xfrm>
            <a:custGeom>
              <a:rect b="b" l="l" r="r" t="t"/>
              <a:pathLst>
                <a:path extrusionOk="0" h="2034" w="2856">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77"/>
            <p:cNvSpPr/>
            <p:nvPr/>
          </p:nvSpPr>
          <p:spPr>
            <a:xfrm>
              <a:off x="4173985" y="2561342"/>
              <a:ext cx="23513" cy="29358"/>
            </a:xfrm>
            <a:custGeom>
              <a:rect b="b" l="l" r="r" t="t"/>
              <a:pathLst>
                <a:path extrusionOk="0" h="1120" w="897">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77"/>
            <p:cNvSpPr/>
            <p:nvPr/>
          </p:nvSpPr>
          <p:spPr>
            <a:xfrm>
              <a:off x="4179516" y="2566873"/>
              <a:ext cx="12451" cy="12477"/>
            </a:xfrm>
            <a:custGeom>
              <a:rect b="b" l="l" r="r" t="t"/>
              <a:pathLst>
                <a:path extrusionOk="0" h="476" w="475">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77"/>
            <p:cNvSpPr/>
            <p:nvPr/>
          </p:nvSpPr>
          <p:spPr>
            <a:xfrm>
              <a:off x="4133330" y="2459663"/>
              <a:ext cx="374944" cy="274550"/>
            </a:xfrm>
            <a:custGeom>
              <a:rect b="b" l="l" r="r" t="t"/>
              <a:pathLst>
                <a:path extrusionOk="0" h="10474" w="14304">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77"/>
            <p:cNvSpPr/>
            <p:nvPr/>
          </p:nvSpPr>
          <p:spPr>
            <a:xfrm>
              <a:off x="4258940" y="2535182"/>
              <a:ext cx="19764" cy="20839"/>
            </a:xfrm>
            <a:custGeom>
              <a:rect b="b" l="l" r="r" t="t"/>
              <a:pathLst>
                <a:path extrusionOk="0" h="795" w="754">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77"/>
            <p:cNvSpPr/>
            <p:nvPr/>
          </p:nvSpPr>
          <p:spPr>
            <a:xfrm>
              <a:off x="4168533" y="2555916"/>
              <a:ext cx="34417" cy="40210"/>
            </a:xfrm>
            <a:custGeom>
              <a:rect b="b" l="l" r="r" t="t"/>
              <a:pathLst>
                <a:path extrusionOk="0" h="1534" w="1313">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77"/>
            <p:cNvSpPr/>
            <p:nvPr/>
          </p:nvSpPr>
          <p:spPr>
            <a:xfrm>
              <a:off x="4301352" y="2589546"/>
              <a:ext cx="88336" cy="64194"/>
            </a:xfrm>
            <a:custGeom>
              <a:rect b="b" l="l" r="r" t="t"/>
              <a:pathLst>
                <a:path extrusionOk="0" h="2449" w="337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3" name="Google Shape;17373;p77"/>
          <p:cNvGrpSpPr/>
          <p:nvPr/>
        </p:nvGrpSpPr>
        <p:grpSpPr>
          <a:xfrm>
            <a:off x="7392675" y="2592325"/>
            <a:ext cx="376228" cy="313816"/>
            <a:chOff x="7415266" y="2439925"/>
            <a:chExt cx="376228" cy="313816"/>
          </a:xfrm>
        </p:grpSpPr>
        <p:sp>
          <p:nvSpPr>
            <p:cNvPr id="17374" name="Google Shape;17374;p77"/>
            <p:cNvSpPr/>
            <p:nvPr/>
          </p:nvSpPr>
          <p:spPr>
            <a:xfrm>
              <a:off x="7433012" y="2444932"/>
              <a:ext cx="203828" cy="103723"/>
            </a:xfrm>
            <a:custGeom>
              <a:rect b="b" l="l" r="r" t="t"/>
              <a:pathLst>
                <a:path extrusionOk="0" h="3957" w="7776">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77"/>
            <p:cNvSpPr/>
            <p:nvPr/>
          </p:nvSpPr>
          <p:spPr>
            <a:xfrm>
              <a:off x="7424283" y="2489729"/>
              <a:ext cx="366949" cy="258114"/>
            </a:xfrm>
            <a:custGeom>
              <a:rect b="b" l="l" r="r" t="t"/>
              <a:pathLst>
                <a:path extrusionOk="0" h="9847" w="13999">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77"/>
            <p:cNvSpPr/>
            <p:nvPr/>
          </p:nvSpPr>
          <p:spPr>
            <a:xfrm>
              <a:off x="7424257" y="2484985"/>
              <a:ext cx="310539" cy="227551"/>
            </a:xfrm>
            <a:custGeom>
              <a:rect b="b" l="l" r="r" t="t"/>
              <a:pathLst>
                <a:path extrusionOk="0" h="8681" w="11847">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77"/>
            <p:cNvSpPr/>
            <p:nvPr/>
          </p:nvSpPr>
          <p:spPr>
            <a:xfrm>
              <a:off x="7547482" y="2472219"/>
              <a:ext cx="116515" cy="56593"/>
            </a:xfrm>
            <a:custGeom>
              <a:rect b="b" l="l" r="r" t="t"/>
              <a:pathLst>
                <a:path extrusionOk="0" h="2159" w="4445">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77"/>
            <p:cNvSpPr/>
            <p:nvPr/>
          </p:nvSpPr>
          <p:spPr>
            <a:xfrm>
              <a:off x="7445069" y="2642286"/>
              <a:ext cx="346057" cy="111456"/>
            </a:xfrm>
            <a:custGeom>
              <a:rect b="b" l="l" r="r" t="t"/>
              <a:pathLst>
                <a:path extrusionOk="0" h="4252" w="13202">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77"/>
            <p:cNvSpPr/>
            <p:nvPr/>
          </p:nvSpPr>
          <p:spPr>
            <a:xfrm>
              <a:off x="7445253" y="2642286"/>
              <a:ext cx="346162" cy="111456"/>
            </a:xfrm>
            <a:custGeom>
              <a:rect b="b" l="l" r="r" t="t"/>
              <a:pathLst>
                <a:path extrusionOk="0" h="4252" w="13206">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77"/>
            <p:cNvSpPr/>
            <p:nvPr/>
          </p:nvSpPr>
          <p:spPr>
            <a:xfrm>
              <a:off x="7741900" y="2707607"/>
              <a:ext cx="26658" cy="14155"/>
            </a:xfrm>
            <a:custGeom>
              <a:rect b="b" l="l" r="r" t="t"/>
              <a:pathLst>
                <a:path extrusionOk="0" h="540" w="1017">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77"/>
            <p:cNvSpPr/>
            <p:nvPr/>
          </p:nvSpPr>
          <p:spPr>
            <a:xfrm>
              <a:off x="7595005" y="2667686"/>
              <a:ext cx="24273" cy="15911"/>
            </a:xfrm>
            <a:custGeom>
              <a:rect b="b" l="l" r="r" t="t"/>
              <a:pathLst>
                <a:path extrusionOk="0" h="607" w="926">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77"/>
            <p:cNvSpPr/>
            <p:nvPr/>
          </p:nvSpPr>
          <p:spPr>
            <a:xfrm>
              <a:off x="7424283" y="2562914"/>
              <a:ext cx="87917" cy="93500"/>
            </a:xfrm>
            <a:custGeom>
              <a:rect b="b" l="l" r="r" t="t"/>
              <a:pathLst>
                <a:path extrusionOk="0" h="3567" w="3354">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77"/>
            <p:cNvSpPr/>
            <p:nvPr/>
          </p:nvSpPr>
          <p:spPr>
            <a:xfrm>
              <a:off x="7462579" y="2483910"/>
              <a:ext cx="106501" cy="56645"/>
            </a:xfrm>
            <a:custGeom>
              <a:rect b="b" l="l" r="r" t="t"/>
              <a:pathLst>
                <a:path extrusionOk="0" h="2161" w="4063">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77"/>
            <p:cNvSpPr/>
            <p:nvPr/>
          </p:nvSpPr>
          <p:spPr>
            <a:xfrm>
              <a:off x="7432645" y="2606191"/>
              <a:ext cx="117904" cy="106528"/>
            </a:xfrm>
            <a:custGeom>
              <a:rect b="b" l="l" r="r" t="t"/>
              <a:pathLst>
                <a:path extrusionOk="0" h="4064" w="4498">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77"/>
            <p:cNvSpPr/>
            <p:nvPr/>
          </p:nvSpPr>
          <p:spPr>
            <a:xfrm>
              <a:off x="7438805" y="2624147"/>
              <a:ext cx="98795" cy="88572"/>
            </a:xfrm>
            <a:custGeom>
              <a:rect b="b" l="l" r="r" t="t"/>
              <a:pathLst>
                <a:path extrusionOk="0" h="3379" w="3769">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77"/>
            <p:cNvSpPr/>
            <p:nvPr/>
          </p:nvSpPr>
          <p:spPr>
            <a:xfrm>
              <a:off x="7702161" y="2729233"/>
              <a:ext cx="25190" cy="12897"/>
            </a:xfrm>
            <a:custGeom>
              <a:rect b="b" l="l" r="r" t="t"/>
              <a:pathLst>
                <a:path extrusionOk="0" h="492" w="961">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77"/>
            <p:cNvSpPr/>
            <p:nvPr/>
          </p:nvSpPr>
          <p:spPr>
            <a:xfrm>
              <a:off x="7415266" y="2439925"/>
              <a:ext cx="376228" cy="295729"/>
            </a:xfrm>
            <a:custGeom>
              <a:rect b="b" l="l" r="r" t="t"/>
              <a:pathLst>
                <a:path extrusionOk="0" h="11282" w="14353">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77"/>
            <p:cNvSpPr/>
            <p:nvPr/>
          </p:nvSpPr>
          <p:spPr>
            <a:xfrm>
              <a:off x="7542239" y="2577253"/>
              <a:ext cx="15518" cy="17903"/>
            </a:xfrm>
            <a:custGeom>
              <a:rect b="b" l="l" r="r" t="t"/>
              <a:pathLst>
                <a:path extrusionOk="0" h="683" w="592">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77"/>
            <p:cNvSpPr/>
            <p:nvPr/>
          </p:nvSpPr>
          <p:spPr>
            <a:xfrm>
              <a:off x="7536236" y="2501001"/>
              <a:ext cx="40656" cy="66265"/>
            </a:xfrm>
            <a:custGeom>
              <a:rect b="b" l="l" r="r" t="t"/>
              <a:pathLst>
                <a:path extrusionOk="0" h="2528" w="1551">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77"/>
            <p:cNvSpPr/>
            <p:nvPr/>
          </p:nvSpPr>
          <p:spPr>
            <a:xfrm>
              <a:off x="7522239" y="2716179"/>
              <a:ext cx="26265" cy="16383"/>
            </a:xfrm>
            <a:custGeom>
              <a:rect b="b" l="l" r="r" t="t"/>
              <a:pathLst>
                <a:path extrusionOk="0" h="625" w="1002">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77"/>
            <p:cNvSpPr/>
            <p:nvPr/>
          </p:nvSpPr>
          <p:spPr>
            <a:xfrm>
              <a:off x="7475843" y="2672588"/>
              <a:ext cx="42884" cy="41783"/>
            </a:xfrm>
            <a:custGeom>
              <a:rect b="b" l="l" r="r" t="t"/>
              <a:pathLst>
                <a:path extrusionOk="0" h="1594" w="1636">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2" name="Google Shape;17392;p77"/>
          <p:cNvGrpSpPr/>
          <p:nvPr/>
        </p:nvGrpSpPr>
        <p:grpSpPr>
          <a:xfrm>
            <a:off x="6880797" y="3048502"/>
            <a:ext cx="289255" cy="357774"/>
            <a:chOff x="6903388" y="2896102"/>
            <a:chExt cx="289255" cy="357774"/>
          </a:xfrm>
        </p:grpSpPr>
        <p:sp>
          <p:nvSpPr>
            <p:cNvPr id="17393" name="Google Shape;17393;p77"/>
            <p:cNvSpPr/>
            <p:nvPr/>
          </p:nvSpPr>
          <p:spPr>
            <a:xfrm>
              <a:off x="6993507" y="2912799"/>
              <a:ext cx="42517" cy="60865"/>
            </a:xfrm>
            <a:custGeom>
              <a:rect b="b" l="l" r="r" t="t"/>
              <a:pathLst>
                <a:path extrusionOk="0" h="2322" w="1622">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77"/>
            <p:cNvSpPr/>
            <p:nvPr/>
          </p:nvSpPr>
          <p:spPr>
            <a:xfrm>
              <a:off x="7060611" y="3086745"/>
              <a:ext cx="42622" cy="60813"/>
            </a:xfrm>
            <a:custGeom>
              <a:rect b="b" l="l" r="r" t="t"/>
              <a:pathLst>
                <a:path extrusionOk="0" h="2320" w="1626">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77"/>
            <p:cNvSpPr/>
            <p:nvPr/>
          </p:nvSpPr>
          <p:spPr>
            <a:xfrm>
              <a:off x="7104857" y="2978645"/>
              <a:ext cx="61599" cy="39266"/>
            </a:xfrm>
            <a:custGeom>
              <a:rect b="b" l="l" r="r" t="t"/>
              <a:pathLst>
                <a:path extrusionOk="0" h="1498" w="235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77"/>
            <p:cNvSpPr/>
            <p:nvPr/>
          </p:nvSpPr>
          <p:spPr>
            <a:xfrm>
              <a:off x="6930282" y="3042498"/>
              <a:ext cx="61599" cy="39240"/>
            </a:xfrm>
            <a:custGeom>
              <a:rect b="b" l="l" r="r" t="t"/>
              <a:pathLst>
                <a:path extrusionOk="0" h="1497" w="235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77"/>
            <p:cNvSpPr/>
            <p:nvPr/>
          </p:nvSpPr>
          <p:spPr>
            <a:xfrm>
              <a:off x="7060611" y="2912799"/>
              <a:ext cx="42622" cy="60865"/>
            </a:xfrm>
            <a:custGeom>
              <a:rect b="b" l="l" r="r" t="t"/>
              <a:pathLst>
                <a:path extrusionOk="0" h="2322" w="1626">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77"/>
            <p:cNvSpPr/>
            <p:nvPr/>
          </p:nvSpPr>
          <p:spPr>
            <a:xfrm>
              <a:off x="6993507" y="3086745"/>
              <a:ext cx="42517" cy="60813"/>
            </a:xfrm>
            <a:custGeom>
              <a:rect b="b" l="l" r="r" t="t"/>
              <a:pathLst>
                <a:path extrusionOk="0" h="2320" w="1622">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77"/>
            <p:cNvSpPr/>
            <p:nvPr/>
          </p:nvSpPr>
          <p:spPr>
            <a:xfrm>
              <a:off x="7104857" y="3042498"/>
              <a:ext cx="61599" cy="39240"/>
            </a:xfrm>
            <a:custGeom>
              <a:rect b="b" l="l" r="r" t="t"/>
              <a:pathLst>
                <a:path extrusionOk="0" h="1497" w="235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77"/>
            <p:cNvSpPr/>
            <p:nvPr/>
          </p:nvSpPr>
          <p:spPr>
            <a:xfrm>
              <a:off x="6930282" y="2978645"/>
              <a:ext cx="61495" cy="39266"/>
            </a:xfrm>
            <a:custGeom>
              <a:rect b="b" l="l" r="r" t="t"/>
              <a:pathLst>
                <a:path extrusionOk="0" h="1498" w="2346">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77"/>
            <p:cNvSpPr/>
            <p:nvPr/>
          </p:nvSpPr>
          <p:spPr>
            <a:xfrm>
              <a:off x="6911121" y="3132931"/>
              <a:ext cx="115047" cy="78978"/>
            </a:xfrm>
            <a:custGeom>
              <a:rect b="b" l="l" r="r" t="t"/>
              <a:pathLst>
                <a:path extrusionOk="0" h="3013" w="4389">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77"/>
            <p:cNvSpPr/>
            <p:nvPr/>
          </p:nvSpPr>
          <p:spPr>
            <a:xfrm>
              <a:off x="7070571" y="3132931"/>
              <a:ext cx="115047" cy="78978"/>
            </a:xfrm>
            <a:custGeom>
              <a:rect b="b" l="l" r="r" t="t"/>
              <a:pathLst>
                <a:path extrusionOk="0" h="3013" w="4389">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77"/>
            <p:cNvSpPr/>
            <p:nvPr/>
          </p:nvSpPr>
          <p:spPr>
            <a:xfrm>
              <a:off x="7026062" y="2903310"/>
              <a:ext cx="44640" cy="59660"/>
            </a:xfrm>
            <a:custGeom>
              <a:rect b="b" l="l" r="r" t="t"/>
              <a:pathLst>
                <a:path extrusionOk="0" h="2276" w="1703">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77"/>
            <p:cNvSpPr/>
            <p:nvPr/>
          </p:nvSpPr>
          <p:spPr>
            <a:xfrm>
              <a:off x="7026062" y="3097440"/>
              <a:ext cx="44640" cy="59581"/>
            </a:xfrm>
            <a:custGeom>
              <a:rect b="b" l="l" r="r" t="t"/>
              <a:pathLst>
                <a:path extrusionOk="0" h="2273" w="1703">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77"/>
            <p:cNvSpPr/>
            <p:nvPr/>
          </p:nvSpPr>
          <p:spPr>
            <a:xfrm>
              <a:off x="7115552" y="3013376"/>
              <a:ext cx="60131" cy="33657"/>
            </a:xfrm>
            <a:custGeom>
              <a:rect b="b" l="l" r="r" t="t"/>
              <a:pathLst>
                <a:path extrusionOk="0" h="1284" w="2294">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77"/>
            <p:cNvSpPr/>
            <p:nvPr/>
          </p:nvSpPr>
          <p:spPr>
            <a:xfrm>
              <a:off x="6921055" y="3013376"/>
              <a:ext cx="60131" cy="33657"/>
            </a:xfrm>
            <a:custGeom>
              <a:rect b="b" l="l" r="r" t="t"/>
              <a:pathLst>
                <a:path extrusionOk="0" h="1284" w="2294">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77"/>
            <p:cNvSpPr/>
            <p:nvPr/>
          </p:nvSpPr>
          <p:spPr>
            <a:xfrm>
              <a:off x="7085591" y="2939719"/>
              <a:ext cx="53605" cy="53211"/>
            </a:xfrm>
            <a:custGeom>
              <a:rect b="b" l="l" r="r" t="t"/>
              <a:pathLst>
                <a:path extrusionOk="0" h="2030" w="2045">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77"/>
            <p:cNvSpPr/>
            <p:nvPr/>
          </p:nvSpPr>
          <p:spPr>
            <a:xfrm>
              <a:off x="6957464" y="3067479"/>
              <a:ext cx="53683" cy="53211"/>
            </a:xfrm>
            <a:custGeom>
              <a:rect b="b" l="l" r="r" t="t"/>
              <a:pathLst>
                <a:path extrusionOk="0" h="2030" w="2048">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77"/>
            <p:cNvSpPr/>
            <p:nvPr/>
          </p:nvSpPr>
          <p:spPr>
            <a:xfrm>
              <a:off x="7085591" y="3067479"/>
              <a:ext cx="53605" cy="53159"/>
            </a:xfrm>
            <a:custGeom>
              <a:rect b="b" l="l" r="r" t="t"/>
              <a:pathLst>
                <a:path extrusionOk="0" h="2028" w="2045">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77"/>
            <p:cNvSpPr/>
            <p:nvPr/>
          </p:nvSpPr>
          <p:spPr>
            <a:xfrm>
              <a:off x="6957464" y="2939719"/>
              <a:ext cx="53578" cy="53211"/>
            </a:xfrm>
            <a:custGeom>
              <a:rect b="b" l="l" r="r" t="t"/>
              <a:pathLst>
                <a:path extrusionOk="0" h="2030" w="2044">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77"/>
            <p:cNvSpPr/>
            <p:nvPr/>
          </p:nvSpPr>
          <p:spPr>
            <a:xfrm>
              <a:off x="6969915" y="2951698"/>
              <a:ext cx="156829" cy="156908"/>
            </a:xfrm>
            <a:custGeom>
              <a:rect b="b" l="l" r="r" t="t"/>
              <a:pathLst>
                <a:path extrusionOk="0" h="5986" w="5983">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77"/>
            <p:cNvSpPr/>
            <p:nvPr/>
          </p:nvSpPr>
          <p:spPr>
            <a:xfrm>
              <a:off x="6992327" y="2974189"/>
              <a:ext cx="112006" cy="112032"/>
            </a:xfrm>
            <a:custGeom>
              <a:rect b="b" l="l" r="r" t="t"/>
              <a:pathLst>
                <a:path extrusionOk="0" h="4274" w="4273">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77"/>
            <p:cNvSpPr/>
            <p:nvPr/>
          </p:nvSpPr>
          <p:spPr>
            <a:xfrm>
              <a:off x="6981160" y="2968920"/>
              <a:ext cx="105374" cy="97694"/>
            </a:xfrm>
            <a:custGeom>
              <a:rect b="b" l="l" r="r" t="t"/>
              <a:pathLst>
                <a:path extrusionOk="0" h="3727" w="402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77"/>
            <p:cNvSpPr/>
            <p:nvPr/>
          </p:nvSpPr>
          <p:spPr>
            <a:xfrm>
              <a:off x="7009286" y="2993638"/>
              <a:ext cx="106292" cy="97799"/>
            </a:xfrm>
            <a:custGeom>
              <a:rect b="b" l="l" r="r" t="t"/>
              <a:pathLst>
                <a:path extrusionOk="0" h="3731" w="4055">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77"/>
            <p:cNvSpPr/>
            <p:nvPr/>
          </p:nvSpPr>
          <p:spPr>
            <a:xfrm>
              <a:off x="6903388" y="2896102"/>
              <a:ext cx="289255" cy="357774"/>
            </a:xfrm>
            <a:custGeom>
              <a:rect b="b" l="l" r="r" t="t"/>
              <a:pathLst>
                <a:path extrusionOk="0" h="13649" w="11035">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6" name="Google Shape;17416;p77"/>
          <p:cNvGrpSpPr/>
          <p:nvPr/>
        </p:nvGrpSpPr>
        <p:grpSpPr>
          <a:xfrm>
            <a:off x="3556869" y="2562286"/>
            <a:ext cx="385717" cy="374288"/>
            <a:chOff x="3579459" y="2409886"/>
            <a:chExt cx="385717" cy="374288"/>
          </a:xfrm>
        </p:grpSpPr>
        <p:sp>
          <p:nvSpPr>
            <p:cNvPr id="17417" name="Google Shape;17417;p77"/>
            <p:cNvSpPr/>
            <p:nvPr/>
          </p:nvSpPr>
          <p:spPr>
            <a:xfrm>
              <a:off x="3800667" y="2551486"/>
              <a:ext cx="164510" cy="218507"/>
            </a:xfrm>
            <a:custGeom>
              <a:rect b="b" l="l" r="r" t="t"/>
              <a:pathLst>
                <a:path extrusionOk="0" h="8336" w="6276">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77"/>
            <p:cNvSpPr/>
            <p:nvPr/>
          </p:nvSpPr>
          <p:spPr>
            <a:xfrm>
              <a:off x="3802869" y="2570149"/>
              <a:ext cx="142963" cy="176961"/>
            </a:xfrm>
            <a:custGeom>
              <a:rect b="b" l="l" r="r" t="t"/>
              <a:pathLst>
                <a:path extrusionOk="0" h="6751" w="5454">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77"/>
            <p:cNvSpPr/>
            <p:nvPr/>
          </p:nvSpPr>
          <p:spPr>
            <a:xfrm>
              <a:off x="3806565" y="2583046"/>
              <a:ext cx="115414" cy="132504"/>
            </a:xfrm>
            <a:custGeom>
              <a:rect b="b" l="l" r="r" t="t"/>
              <a:pathLst>
                <a:path extrusionOk="0" h="5055" w="4403">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77"/>
            <p:cNvSpPr/>
            <p:nvPr/>
          </p:nvSpPr>
          <p:spPr>
            <a:xfrm>
              <a:off x="3585541" y="2415862"/>
              <a:ext cx="61311" cy="47995"/>
            </a:xfrm>
            <a:custGeom>
              <a:rect b="b" l="l" r="r" t="t"/>
              <a:pathLst>
                <a:path extrusionOk="0" h="1831" w="2339">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77"/>
            <p:cNvSpPr/>
            <p:nvPr/>
          </p:nvSpPr>
          <p:spPr>
            <a:xfrm>
              <a:off x="3579459" y="2424670"/>
              <a:ext cx="114785" cy="103435"/>
            </a:xfrm>
            <a:custGeom>
              <a:rect b="b" l="l" r="r" t="t"/>
              <a:pathLst>
                <a:path extrusionOk="0" h="3946" w="4379">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77"/>
            <p:cNvSpPr/>
            <p:nvPr/>
          </p:nvSpPr>
          <p:spPr>
            <a:xfrm>
              <a:off x="3581478" y="2439873"/>
              <a:ext cx="64273" cy="88126"/>
            </a:xfrm>
            <a:custGeom>
              <a:rect b="b" l="l" r="r" t="t"/>
              <a:pathLst>
                <a:path extrusionOk="0" h="3362" w="2452">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77"/>
            <p:cNvSpPr/>
            <p:nvPr/>
          </p:nvSpPr>
          <p:spPr>
            <a:xfrm>
              <a:off x="3582867" y="2442887"/>
              <a:ext cx="169700" cy="170932"/>
            </a:xfrm>
            <a:custGeom>
              <a:rect b="b" l="l" r="r" t="t"/>
              <a:pathLst>
                <a:path extrusionOk="0" h="6521" w="6474">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77"/>
            <p:cNvSpPr/>
            <p:nvPr/>
          </p:nvSpPr>
          <p:spPr>
            <a:xfrm>
              <a:off x="3591622" y="2487239"/>
              <a:ext cx="93395" cy="126580"/>
            </a:xfrm>
            <a:custGeom>
              <a:rect b="b" l="l" r="r" t="t"/>
              <a:pathLst>
                <a:path extrusionOk="0" h="4829" w="3563">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77"/>
            <p:cNvSpPr/>
            <p:nvPr/>
          </p:nvSpPr>
          <p:spPr>
            <a:xfrm>
              <a:off x="3618359" y="2468523"/>
              <a:ext cx="248573" cy="310068"/>
            </a:xfrm>
            <a:custGeom>
              <a:rect b="b" l="l" r="r" t="t"/>
              <a:pathLst>
                <a:path extrusionOk="0" h="11829" w="9483">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77"/>
            <p:cNvSpPr/>
            <p:nvPr/>
          </p:nvSpPr>
          <p:spPr>
            <a:xfrm>
              <a:off x="3628215" y="2547056"/>
              <a:ext cx="231299" cy="231535"/>
            </a:xfrm>
            <a:custGeom>
              <a:rect b="b" l="l" r="r" t="t"/>
              <a:pathLst>
                <a:path extrusionOk="0" h="8833" w="8824">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77"/>
            <p:cNvSpPr/>
            <p:nvPr/>
          </p:nvSpPr>
          <p:spPr>
            <a:xfrm>
              <a:off x="3589132" y="2409886"/>
              <a:ext cx="368364" cy="374288"/>
            </a:xfrm>
            <a:custGeom>
              <a:rect b="b" l="l" r="r" t="t"/>
              <a:pathLst>
                <a:path extrusionOk="0" h="14279" w="14053">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8" name="Google Shape;17428;p77"/>
          <p:cNvGrpSpPr/>
          <p:nvPr/>
        </p:nvGrpSpPr>
        <p:grpSpPr>
          <a:xfrm>
            <a:off x="6854510" y="1659831"/>
            <a:ext cx="365402" cy="360343"/>
            <a:chOff x="6876913" y="1502068"/>
            <a:chExt cx="365402" cy="360343"/>
          </a:xfrm>
        </p:grpSpPr>
        <p:sp>
          <p:nvSpPr>
            <p:cNvPr id="17429" name="Google Shape;17429;p77"/>
            <p:cNvSpPr/>
            <p:nvPr/>
          </p:nvSpPr>
          <p:spPr>
            <a:xfrm>
              <a:off x="7099615" y="1507390"/>
              <a:ext cx="114365" cy="132793"/>
            </a:xfrm>
            <a:custGeom>
              <a:rect b="b" l="l" r="r" t="t"/>
              <a:pathLst>
                <a:path extrusionOk="0" h="5066" w="4363">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77"/>
            <p:cNvSpPr/>
            <p:nvPr/>
          </p:nvSpPr>
          <p:spPr>
            <a:xfrm>
              <a:off x="7140244" y="1512213"/>
              <a:ext cx="73605" cy="127969"/>
            </a:xfrm>
            <a:custGeom>
              <a:rect b="b" l="l" r="r" t="t"/>
              <a:pathLst>
                <a:path extrusionOk="0" h="4882" w="2808">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77"/>
            <p:cNvSpPr/>
            <p:nvPr/>
          </p:nvSpPr>
          <p:spPr>
            <a:xfrm>
              <a:off x="6905275" y="1507390"/>
              <a:ext cx="114444" cy="132793"/>
            </a:xfrm>
            <a:custGeom>
              <a:rect b="b" l="l" r="r" t="t"/>
              <a:pathLst>
                <a:path extrusionOk="0" h="5066" w="4366">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77"/>
            <p:cNvSpPr/>
            <p:nvPr/>
          </p:nvSpPr>
          <p:spPr>
            <a:xfrm>
              <a:off x="6905485" y="1512213"/>
              <a:ext cx="73578" cy="127969"/>
            </a:xfrm>
            <a:custGeom>
              <a:rect b="b" l="l" r="r" t="t"/>
              <a:pathLst>
                <a:path extrusionOk="0" h="4882" w="2807">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77"/>
            <p:cNvSpPr/>
            <p:nvPr/>
          </p:nvSpPr>
          <p:spPr>
            <a:xfrm>
              <a:off x="7025407" y="1811323"/>
              <a:ext cx="68519" cy="45741"/>
            </a:xfrm>
            <a:custGeom>
              <a:rect b="b" l="l" r="r" t="t"/>
              <a:pathLst>
                <a:path extrusionOk="0" h="1745" w="2614">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77"/>
            <p:cNvSpPr/>
            <p:nvPr/>
          </p:nvSpPr>
          <p:spPr>
            <a:xfrm>
              <a:off x="6882706" y="1571663"/>
              <a:ext cx="353895" cy="245768"/>
            </a:xfrm>
            <a:custGeom>
              <a:rect b="b" l="l" r="r" t="t"/>
              <a:pathLst>
                <a:path extrusionOk="0" h="9376" w="13501">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77"/>
            <p:cNvSpPr/>
            <p:nvPr/>
          </p:nvSpPr>
          <p:spPr>
            <a:xfrm>
              <a:off x="7002550" y="1725792"/>
              <a:ext cx="114129" cy="111298"/>
            </a:xfrm>
            <a:custGeom>
              <a:rect b="b" l="l" r="r" t="t"/>
              <a:pathLst>
                <a:path extrusionOk="0" h="4246" w="4354">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77"/>
            <p:cNvSpPr/>
            <p:nvPr/>
          </p:nvSpPr>
          <p:spPr>
            <a:xfrm>
              <a:off x="6882706" y="1656670"/>
              <a:ext cx="148441" cy="160761"/>
            </a:xfrm>
            <a:custGeom>
              <a:rect b="b" l="l" r="r" t="t"/>
              <a:pathLst>
                <a:path extrusionOk="0" h="6133" w="5663">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77"/>
            <p:cNvSpPr/>
            <p:nvPr/>
          </p:nvSpPr>
          <p:spPr>
            <a:xfrm>
              <a:off x="7088081" y="1656670"/>
              <a:ext cx="148441" cy="160761"/>
            </a:xfrm>
            <a:custGeom>
              <a:rect b="b" l="l" r="r" t="t"/>
              <a:pathLst>
                <a:path extrusionOk="0" h="6133" w="5663">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77"/>
            <p:cNvSpPr/>
            <p:nvPr/>
          </p:nvSpPr>
          <p:spPr>
            <a:xfrm>
              <a:off x="6968343" y="1680077"/>
              <a:ext cx="39948" cy="51455"/>
            </a:xfrm>
            <a:custGeom>
              <a:rect b="b" l="l" r="r" t="t"/>
              <a:pathLst>
                <a:path extrusionOk="0" h="1963" w="1524">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77"/>
            <p:cNvSpPr/>
            <p:nvPr/>
          </p:nvSpPr>
          <p:spPr>
            <a:xfrm>
              <a:off x="6985223" y="1680077"/>
              <a:ext cx="23250" cy="40393"/>
            </a:xfrm>
            <a:custGeom>
              <a:rect b="b" l="l" r="r" t="t"/>
              <a:pathLst>
                <a:path extrusionOk="0" h="1541" w="887">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77"/>
            <p:cNvSpPr/>
            <p:nvPr/>
          </p:nvSpPr>
          <p:spPr>
            <a:xfrm>
              <a:off x="6979693" y="1685792"/>
              <a:ext cx="17169" cy="17169"/>
            </a:xfrm>
            <a:custGeom>
              <a:rect b="b" l="l" r="r" t="t"/>
              <a:pathLst>
                <a:path extrusionOk="0" h="655" w="655">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77"/>
            <p:cNvSpPr/>
            <p:nvPr/>
          </p:nvSpPr>
          <p:spPr>
            <a:xfrm>
              <a:off x="7110939" y="1680077"/>
              <a:ext cx="40026" cy="51455"/>
            </a:xfrm>
            <a:custGeom>
              <a:rect b="b" l="l" r="r" t="t"/>
              <a:pathLst>
                <a:path extrusionOk="0" h="1963" w="1527">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77"/>
            <p:cNvSpPr/>
            <p:nvPr/>
          </p:nvSpPr>
          <p:spPr>
            <a:xfrm>
              <a:off x="7127898" y="1680077"/>
              <a:ext cx="23250" cy="40393"/>
            </a:xfrm>
            <a:custGeom>
              <a:rect b="b" l="l" r="r" t="t"/>
              <a:pathLst>
                <a:path extrusionOk="0" h="1541" w="887">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77"/>
            <p:cNvSpPr/>
            <p:nvPr/>
          </p:nvSpPr>
          <p:spPr>
            <a:xfrm>
              <a:off x="7122367" y="1685792"/>
              <a:ext cx="17169" cy="17169"/>
            </a:xfrm>
            <a:custGeom>
              <a:rect b="b" l="l" r="r" t="t"/>
              <a:pathLst>
                <a:path extrusionOk="0" h="655" w="655">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77"/>
            <p:cNvSpPr/>
            <p:nvPr/>
          </p:nvSpPr>
          <p:spPr>
            <a:xfrm>
              <a:off x="6882706" y="1571663"/>
              <a:ext cx="176934" cy="222439"/>
            </a:xfrm>
            <a:custGeom>
              <a:rect b="b" l="l" r="r" t="t"/>
              <a:pathLst>
                <a:path extrusionOk="0" h="8486" w="675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77"/>
            <p:cNvSpPr/>
            <p:nvPr/>
          </p:nvSpPr>
          <p:spPr>
            <a:xfrm>
              <a:off x="6882706" y="1661257"/>
              <a:ext cx="80970" cy="132845"/>
            </a:xfrm>
            <a:custGeom>
              <a:rect b="b" l="l" r="r" t="t"/>
              <a:pathLst>
                <a:path extrusionOk="0" h="5068" w="3089">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77"/>
            <p:cNvSpPr/>
            <p:nvPr/>
          </p:nvSpPr>
          <p:spPr>
            <a:xfrm>
              <a:off x="7030388" y="1777116"/>
              <a:ext cx="57825" cy="40026"/>
            </a:xfrm>
            <a:custGeom>
              <a:rect b="b" l="l" r="r" t="t"/>
              <a:pathLst>
                <a:path extrusionOk="0" h="1527" w="2206">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77"/>
            <p:cNvSpPr/>
            <p:nvPr/>
          </p:nvSpPr>
          <p:spPr>
            <a:xfrm>
              <a:off x="6876913" y="1502068"/>
              <a:ext cx="365402" cy="360343"/>
            </a:xfrm>
            <a:custGeom>
              <a:rect b="b" l="l" r="r" t="t"/>
              <a:pathLst>
                <a:path extrusionOk="0" h="13747" w="1394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77"/>
            <p:cNvSpPr/>
            <p:nvPr/>
          </p:nvSpPr>
          <p:spPr>
            <a:xfrm>
              <a:off x="6962183" y="1674809"/>
              <a:ext cx="52189" cy="63434"/>
            </a:xfrm>
            <a:custGeom>
              <a:rect b="b" l="l" r="r" t="t"/>
              <a:pathLst>
                <a:path extrusionOk="0" h="2420" w="1991">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77"/>
            <p:cNvSpPr/>
            <p:nvPr/>
          </p:nvSpPr>
          <p:spPr>
            <a:xfrm>
              <a:off x="7105591" y="1674730"/>
              <a:ext cx="50643" cy="60865"/>
            </a:xfrm>
            <a:custGeom>
              <a:rect b="b" l="l" r="r" t="t"/>
              <a:pathLst>
                <a:path extrusionOk="0" h="2322" w="1932">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0" name="Google Shape;17450;p77"/>
          <p:cNvGrpSpPr/>
          <p:nvPr/>
        </p:nvGrpSpPr>
        <p:grpSpPr>
          <a:xfrm>
            <a:off x="1404298" y="1652267"/>
            <a:ext cx="331405" cy="364563"/>
            <a:chOff x="1426889" y="1499867"/>
            <a:chExt cx="331405" cy="364563"/>
          </a:xfrm>
        </p:grpSpPr>
        <p:sp>
          <p:nvSpPr>
            <p:cNvPr id="17451" name="Google Shape;17451;p77"/>
            <p:cNvSpPr/>
            <p:nvPr/>
          </p:nvSpPr>
          <p:spPr>
            <a:xfrm>
              <a:off x="1432787" y="1625136"/>
              <a:ext cx="102701" cy="137852"/>
            </a:xfrm>
            <a:custGeom>
              <a:rect b="b" l="l" r="r" t="t"/>
              <a:pathLst>
                <a:path extrusionOk="0" h="5259" w="3918">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77"/>
            <p:cNvSpPr/>
            <p:nvPr/>
          </p:nvSpPr>
          <p:spPr>
            <a:xfrm>
              <a:off x="1649669" y="1625136"/>
              <a:ext cx="102727" cy="137852"/>
            </a:xfrm>
            <a:custGeom>
              <a:rect b="b" l="l" r="r" t="t"/>
              <a:pathLst>
                <a:path extrusionOk="0" h="5259" w="3919">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77"/>
            <p:cNvSpPr/>
            <p:nvPr/>
          </p:nvSpPr>
          <p:spPr>
            <a:xfrm>
              <a:off x="1478423" y="1630746"/>
              <a:ext cx="228337" cy="228442"/>
            </a:xfrm>
            <a:custGeom>
              <a:rect b="b" l="l" r="r" t="t"/>
              <a:pathLst>
                <a:path extrusionOk="0" h="8715" w="8711">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77"/>
            <p:cNvSpPr/>
            <p:nvPr/>
          </p:nvSpPr>
          <p:spPr>
            <a:xfrm>
              <a:off x="1512709" y="1630850"/>
              <a:ext cx="159765" cy="188337"/>
            </a:xfrm>
            <a:custGeom>
              <a:rect b="b" l="l" r="r" t="t"/>
              <a:pathLst>
                <a:path extrusionOk="0" h="7185" w="6095">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77"/>
            <p:cNvSpPr/>
            <p:nvPr/>
          </p:nvSpPr>
          <p:spPr>
            <a:xfrm>
              <a:off x="1506994" y="1836199"/>
              <a:ext cx="68493" cy="22910"/>
            </a:xfrm>
            <a:custGeom>
              <a:rect b="b" l="l" r="r" t="t"/>
              <a:pathLst>
                <a:path extrusionOk="0" h="874" w="2613">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77"/>
            <p:cNvSpPr/>
            <p:nvPr/>
          </p:nvSpPr>
          <p:spPr>
            <a:xfrm>
              <a:off x="1506994" y="1836199"/>
              <a:ext cx="45636" cy="22910"/>
            </a:xfrm>
            <a:custGeom>
              <a:rect b="b" l="l" r="r" t="t"/>
              <a:pathLst>
                <a:path extrusionOk="0" h="874" w="1741">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77"/>
            <p:cNvSpPr/>
            <p:nvPr/>
          </p:nvSpPr>
          <p:spPr>
            <a:xfrm>
              <a:off x="1609669" y="1836199"/>
              <a:ext cx="68598" cy="22910"/>
            </a:xfrm>
            <a:custGeom>
              <a:rect b="b" l="l" r="r" t="t"/>
              <a:pathLst>
                <a:path extrusionOk="0" h="874" w="2617">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77"/>
            <p:cNvSpPr/>
            <p:nvPr/>
          </p:nvSpPr>
          <p:spPr>
            <a:xfrm>
              <a:off x="1609669" y="1836199"/>
              <a:ext cx="45741" cy="22910"/>
            </a:xfrm>
            <a:custGeom>
              <a:rect b="b" l="l" r="r" t="t"/>
              <a:pathLst>
                <a:path extrusionOk="0" h="874" w="1745">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77"/>
            <p:cNvSpPr/>
            <p:nvPr/>
          </p:nvSpPr>
          <p:spPr>
            <a:xfrm>
              <a:off x="1512709" y="1505293"/>
              <a:ext cx="159765" cy="159765"/>
            </a:xfrm>
            <a:custGeom>
              <a:rect b="b" l="l" r="r" t="t"/>
              <a:pathLst>
                <a:path extrusionOk="0" h="6095" w="6095">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77"/>
            <p:cNvSpPr/>
            <p:nvPr/>
          </p:nvSpPr>
          <p:spPr>
            <a:xfrm>
              <a:off x="1575461" y="1607993"/>
              <a:ext cx="34234" cy="34312"/>
            </a:xfrm>
            <a:custGeom>
              <a:rect b="b" l="l" r="r" t="t"/>
              <a:pathLst>
                <a:path extrusionOk="0" h="1309" w="1306">
                  <a:moveTo>
                    <a:pt x="655" y="0"/>
                  </a:moveTo>
                  <a:lnTo>
                    <a:pt x="1" y="436"/>
                  </a:lnTo>
                  <a:lnTo>
                    <a:pt x="655" y="1308"/>
                  </a:lnTo>
                  <a:lnTo>
                    <a:pt x="1306" y="436"/>
                  </a:lnTo>
                  <a:lnTo>
                    <a:pt x="655"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77"/>
            <p:cNvSpPr/>
            <p:nvPr/>
          </p:nvSpPr>
          <p:spPr>
            <a:xfrm>
              <a:off x="1512420" y="1505319"/>
              <a:ext cx="94417" cy="159818"/>
            </a:xfrm>
            <a:custGeom>
              <a:rect b="b" l="l" r="r" t="t"/>
              <a:pathLst>
                <a:path extrusionOk="0" h="6097" w="3602">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77"/>
            <p:cNvSpPr/>
            <p:nvPr/>
          </p:nvSpPr>
          <p:spPr>
            <a:xfrm>
              <a:off x="1512709" y="1505293"/>
              <a:ext cx="159765" cy="82805"/>
            </a:xfrm>
            <a:custGeom>
              <a:rect b="b" l="l" r="r" t="t"/>
              <a:pathLst>
                <a:path extrusionOk="0" h="3159" w="6095">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77"/>
            <p:cNvSpPr/>
            <p:nvPr/>
          </p:nvSpPr>
          <p:spPr>
            <a:xfrm>
              <a:off x="1512709" y="1505293"/>
              <a:ext cx="94129" cy="82805"/>
            </a:xfrm>
            <a:custGeom>
              <a:rect b="b" l="l" r="r" t="t"/>
              <a:pathLst>
                <a:path extrusionOk="0" h="3159" w="3591">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77"/>
            <p:cNvSpPr/>
            <p:nvPr/>
          </p:nvSpPr>
          <p:spPr>
            <a:xfrm>
              <a:off x="1546995" y="1573786"/>
              <a:ext cx="22779" cy="28519"/>
            </a:xfrm>
            <a:custGeom>
              <a:rect b="b" l="l" r="r" t="t"/>
              <a:pathLst>
                <a:path extrusionOk="0" h="1088" w="869">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77"/>
            <p:cNvSpPr/>
            <p:nvPr/>
          </p:nvSpPr>
          <p:spPr>
            <a:xfrm>
              <a:off x="1615383" y="1573786"/>
              <a:ext cx="22884" cy="28519"/>
            </a:xfrm>
            <a:custGeom>
              <a:rect b="b" l="l" r="r" t="t"/>
              <a:pathLst>
                <a:path extrusionOk="0" h="1088" w="873">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77"/>
            <p:cNvSpPr/>
            <p:nvPr/>
          </p:nvSpPr>
          <p:spPr>
            <a:xfrm>
              <a:off x="1620730" y="1579133"/>
              <a:ext cx="12189" cy="12110"/>
            </a:xfrm>
            <a:custGeom>
              <a:rect b="b" l="l" r="r" t="t"/>
              <a:pathLst>
                <a:path extrusionOk="0" h="462" w="465">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77"/>
            <p:cNvSpPr/>
            <p:nvPr/>
          </p:nvSpPr>
          <p:spPr>
            <a:xfrm>
              <a:off x="1552237" y="1579133"/>
              <a:ext cx="12215" cy="12110"/>
            </a:xfrm>
            <a:custGeom>
              <a:rect b="b" l="l" r="r" t="t"/>
              <a:pathLst>
                <a:path extrusionOk="0" h="462" w="466">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77"/>
            <p:cNvSpPr/>
            <p:nvPr/>
          </p:nvSpPr>
          <p:spPr>
            <a:xfrm>
              <a:off x="1426889" y="1499867"/>
              <a:ext cx="331405" cy="364563"/>
            </a:xfrm>
            <a:custGeom>
              <a:rect b="b" l="l" r="r" t="t"/>
              <a:pathLst>
                <a:path extrusionOk="0" h="13908" w="12643">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77"/>
            <p:cNvSpPr/>
            <p:nvPr/>
          </p:nvSpPr>
          <p:spPr>
            <a:xfrm>
              <a:off x="1541542" y="1568438"/>
              <a:ext cx="33578" cy="39293"/>
            </a:xfrm>
            <a:custGeom>
              <a:rect b="b" l="l" r="r" t="t"/>
              <a:pathLst>
                <a:path extrusionOk="0" h="1499" w="1281">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77"/>
            <p:cNvSpPr/>
            <p:nvPr/>
          </p:nvSpPr>
          <p:spPr>
            <a:xfrm>
              <a:off x="1610036" y="1568438"/>
              <a:ext cx="33578" cy="39293"/>
            </a:xfrm>
            <a:custGeom>
              <a:rect b="b" l="l" r="r" t="t"/>
              <a:pathLst>
                <a:path extrusionOk="0" h="1499" w="1281">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77"/>
            <p:cNvSpPr/>
            <p:nvPr/>
          </p:nvSpPr>
          <p:spPr>
            <a:xfrm>
              <a:off x="1569302" y="1602672"/>
              <a:ext cx="46580" cy="45007"/>
            </a:xfrm>
            <a:custGeom>
              <a:rect b="b" l="l" r="r" t="t"/>
              <a:pathLst>
                <a:path extrusionOk="0" h="1717" w="1777">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2" name="Google Shape;17472;p77"/>
          <p:cNvGrpSpPr/>
          <p:nvPr/>
        </p:nvGrpSpPr>
        <p:grpSpPr>
          <a:xfrm>
            <a:off x="4115247" y="1658059"/>
            <a:ext cx="370566" cy="353056"/>
            <a:chOff x="4137838" y="1505659"/>
            <a:chExt cx="370566" cy="353056"/>
          </a:xfrm>
        </p:grpSpPr>
        <p:sp>
          <p:nvSpPr>
            <p:cNvPr id="17473" name="Google Shape;17473;p77"/>
            <p:cNvSpPr/>
            <p:nvPr/>
          </p:nvSpPr>
          <p:spPr>
            <a:xfrm>
              <a:off x="4149188" y="1613707"/>
              <a:ext cx="91377" cy="91377"/>
            </a:xfrm>
            <a:custGeom>
              <a:rect b="b" l="l" r="r" t="t"/>
              <a:pathLst>
                <a:path extrusionOk="0" h="3486" w="3486">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77"/>
            <p:cNvSpPr/>
            <p:nvPr/>
          </p:nvSpPr>
          <p:spPr>
            <a:xfrm>
              <a:off x="4166331" y="1630850"/>
              <a:ext cx="57065" cy="57091"/>
            </a:xfrm>
            <a:custGeom>
              <a:rect b="b" l="l" r="r" t="t"/>
              <a:pathLst>
                <a:path extrusionOk="0" h="2178" w="2177">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77"/>
            <p:cNvSpPr/>
            <p:nvPr/>
          </p:nvSpPr>
          <p:spPr>
            <a:xfrm>
              <a:off x="4411706" y="1613707"/>
              <a:ext cx="91351" cy="91377"/>
            </a:xfrm>
            <a:custGeom>
              <a:rect b="b" l="l" r="r" t="t"/>
              <a:pathLst>
                <a:path extrusionOk="0" h="3486" w="3485">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77"/>
            <p:cNvSpPr/>
            <p:nvPr/>
          </p:nvSpPr>
          <p:spPr>
            <a:xfrm>
              <a:off x="4428849" y="1630850"/>
              <a:ext cx="57065" cy="57091"/>
            </a:xfrm>
            <a:custGeom>
              <a:rect b="b" l="l" r="r" t="t"/>
              <a:pathLst>
                <a:path extrusionOk="0" h="2178" w="2177">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77"/>
            <p:cNvSpPr/>
            <p:nvPr/>
          </p:nvSpPr>
          <p:spPr>
            <a:xfrm>
              <a:off x="4183369" y="1511007"/>
              <a:ext cx="285507" cy="342466"/>
            </a:xfrm>
            <a:custGeom>
              <a:rect b="b" l="l" r="r" t="t"/>
              <a:pathLst>
                <a:path extrusionOk="0" h="13065" w="10892">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77"/>
            <p:cNvSpPr/>
            <p:nvPr/>
          </p:nvSpPr>
          <p:spPr>
            <a:xfrm>
              <a:off x="4183474" y="1511007"/>
              <a:ext cx="159215" cy="336857"/>
            </a:xfrm>
            <a:custGeom>
              <a:rect b="b" l="l" r="r" t="t"/>
              <a:pathLst>
                <a:path extrusionOk="0" h="12851" w="6074">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77"/>
            <p:cNvSpPr/>
            <p:nvPr/>
          </p:nvSpPr>
          <p:spPr>
            <a:xfrm>
              <a:off x="4223658" y="1625136"/>
              <a:ext cx="204929" cy="205558"/>
            </a:xfrm>
            <a:custGeom>
              <a:rect b="b" l="l" r="r" t="t"/>
              <a:pathLst>
                <a:path extrusionOk="0" h="7842" w="7818">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77"/>
            <p:cNvSpPr/>
            <p:nvPr/>
          </p:nvSpPr>
          <p:spPr>
            <a:xfrm>
              <a:off x="4215453" y="1625765"/>
              <a:ext cx="57353" cy="171377"/>
            </a:xfrm>
            <a:custGeom>
              <a:rect b="b" l="l" r="r" t="t"/>
              <a:pathLst>
                <a:path extrusionOk="0" h="6538" w="2188">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77"/>
            <p:cNvSpPr/>
            <p:nvPr/>
          </p:nvSpPr>
          <p:spPr>
            <a:xfrm>
              <a:off x="4269006" y="1756382"/>
              <a:ext cx="114234" cy="51376"/>
            </a:xfrm>
            <a:custGeom>
              <a:rect b="b" l="l" r="r" t="t"/>
              <a:pathLst>
                <a:path extrusionOk="0" h="1960" w="4358">
                  <a:moveTo>
                    <a:pt x="1" y="1"/>
                  </a:moveTo>
                  <a:cubicBezTo>
                    <a:pt x="1" y="1084"/>
                    <a:pt x="978" y="1959"/>
                    <a:pt x="2177" y="1959"/>
                  </a:cubicBezTo>
                  <a:cubicBezTo>
                    <a:pt x="3380" y="1959"/>
                    <a:pt x="4357" y="1080"/>
                    <a:pt x="435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77"/>
            <p:cNvSpPr/>
            <p:nvPr/>
          </p:nvSpPr>
          <p:spPr>
            <a:xfrm>
              <a:off x="4293252" y="1773525"/>
              <a:ext cx="65741" cy="34312"/>
            </a:xfrm>
            <a:custGeom>
              <a:rect b="b" l="l" r="r" t="t"/>
              <a:pathLst>
                <a:path extrusionOk="0" h="1309" w="2508">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77"/>
            <p:cNvSpPr/>
            <p:nvPr/>
          </p:nvSpPr>
          <p:spPr>
            <a:xfrm>
              <a:off x="4257577" y="1653603"/>
              <a:ext cx="34312" cy="40053"/>
            </a:xfrm>
            <a:custGeom>
              <a:rect b="b" l="l" r="r" t="t"/>
              <a:pathLst>
                <a:path extrusionOk="0" h="1528" w="1309">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77"/>
            <p:cNvSpPr/>
            <p:nvPr/>
          </p:nvSpPr>
          <p:spPr>
            <a:xfrm>
              <a:off x="4274720" y="1653708"/>
              <a:ext cx="17169" cy="28493"/>
            </a:xfrm>
            <a:custGeom>
              <a:rect b="b" l="l" r="r" t="t"/>
              <a:pathLst>
                <a:path extrusionOk="0" h="1087" w="655">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77"/>
            <p:cNvSpPr/>
            <p:nvPr/>
          </p:nvSpPr>
          <p:spPr>
            <a:xfrm>
              <a:off x="4269006" y="1659422"/>
              <a:ext cx="11455" cy="11455"/>
            </a:xfrm>
            <a:custGeom>
              <a:rect b="b" l="l" r="r" t="t"/>
              <a:pathLst>
                <a:path extrusionOk="0" h="437" w="437">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77"/>
            <p:cNvSpPr/>
            <p:nvPr/>
          </p:nvSpPr>
          <p:spPr>
            <a:xfrm>
              <a:off x="4360356" y="1653603"/>
              <a:ext cx="34207" cy="40053"/>
            </a:xfrm>
            <a:custGeom>
              <a:rect b="b" l="l" r="r" t="t"/>
              <a:pathLst>
                <a:path extrusionOk="0" h="1528"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77"/>
            <p:cNvSpPr/>
            <p:nvPr/>
          </p:nvSpPr>
          <p:spPr>
            <a:xfrm>
              <a:off x="4377499" y="1653708"/>
              <a:ext cx="17064" cy="28493"/>
            </a:xfrm>
            <a:custGeom>
              <a:rect b="b" l="l" r="r" t="t"/>
              <a:pathLst>
                <a:path extrusionOk="0" h="1087" w="651">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77"/>
            <p:cNvSpPr/>
            <p:nvPr/>
          </p:nvSpPr>
          <p:spPr>
            <a:xfrm>
              <a:off x="4371785" y="1659422"/>
              <a:ext cx="11455" cy="11455"/>
            </a:xfrm>
            <a:custGeom>
              <a:rect b="b" l="l" r="r" t="t"/>
              <a:pathLst>
                <a:path extrusionOk="0" h="437" w="437">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77"/>
            <p:cNvSpPr/>
            <p:nvPr/>
          </p:nvSpPr>
          <p:spPr>
            <a:xfrm>
              <a:off x="4295428" y="1716749"/>
              <a:ext cx="27182" cy="16619"/>
            </a:xfrm>
            <a:custGeom>
              <a:rect b="b" l="l" r="r" t="t"/>
              <a:pathLst>
                <a:path extrusionOk="0" h="634" w="1037">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77"/>
            <p:cNvSpPr/>
            <p:nvPr/>
          </p:nvSpPr>
          <p:spPr>
            <a:xfrm>
              <a:off x="4330028" y="1716670"/>
              <a:ext cx="26789" cy="16619"/>
            </a:xfrm>
            <a:custGeom>
              <a:rect b="b" l="l" r="r" t="t"/>
              <a:pathLst>
                <a:path extrusionOk="0" h="634" w="1022">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77"/>
            <p:cNvSpPr/>
            <p:nvPr/>
          </p:nvSpPr>
          <p:spPr>
            <a:xfrm>
              <a:off x="4137838" y="1505659"/>
              <a:ext cx="370566" cy="353056"/>
            </a:xfrm>
            <a:custGeom>
              <a:rect b="b" l="l" r="r" t="t"/>
              <a:pathLst>
                <a:path extrusionOk="0" h="13469" w="14137">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77"/>
            <p:cNvSpPr/>
            <p:nvPr/>
          </p:nvSpPr>
          <p:spPr>
            <a:xfrm>
              <a:off x="4252334" y="1648360"/>
              <a:ext cx="44902" cy="50721"/>
            </a:xfrm>
            <a:custGeom>
              <a:rect b="b" l="l" r="r" t="t"/>
              <a:pathLst>
                <a:path extrusionOk="0" h="1935" w="1713">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77"/>
            <p:cNvSpPr/>
            <p:nvPr/>
          </p:nvSpPr>
          <p:spPr>
            <a:xfrm>
              <a:off x="4355009" y="1648255"/>
              <a:ext cx="45007" cy="50721"/>
            </a:xfrm>
            <a:custGeom>
              <a:rect b="b" l="l" r="r" t="t"/>
              <a:pathLst>
                <a:path extrusionOk="0" h="1935" w="1717">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77"/>
            <p:cNvSpPr/>
            <p:nvPr/>
          </p:nvSpPr>
          <p:spPr>
            <a:xfrm>
              <a:off x="4263763" y="1751035"/>
              <a:ext cx="124824" cy="62071"/>
            </a:xfrm>
            <a:custGeom>
              <a:rect b="b" l="l" r="r" t="t"/>
              <a:pathLst>
                <a:path extrusionOk="0" h="2368" w="4762">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77"/>
            <p:cNvSpPr/>
            <p:nvPr/>
          </p:nvSpPr>
          <p:spPr>
            <a:xfrm>
              <a:off x="4217760" y="1619841"/>
              <a:ext cx="212662" cy="216201"/>
            </a:xfrm>
            <a:custGeom>
              <a:rect b="b" l="l" r="r" t="t"/>
              <a:pathLst>
                <a:path extrusionOk="0" h="8248" w="8113">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6" name="Google Shape;17496;p77"/>
          <p:cNvGrpSpPr/>
          <p:nvPr/>
        </p:nvGrpSpPr>
        <p:grpSpPr>
          <a:xfrm>
            <a:off x="7948170" y="1659239"/>
            <a:ext cx="364668" cy="350776"/>
            <a:chOff x="7970761" y="1506839"/>
            <a:chExt cx="364668" cy="350776"/>
          </a:xfrm>
        </p:grpSpPr>
        <p:sp>
          <p:nvSpPr>
            <p:cNvPr id="17497" name="Google Shape;17497;p77"/>
            <p:cNvSpPr/>
            <p:nvPr/>
          </p:nvSpPr>
          <p:spPr>
            <a:xfrm>
              <a:off x="8204314" y="1512501"/>
              <a:ext cx="125296" cy="117353"/>
            </a:xfrm>
            <a:custGeom>
              <a:rect b="b" l="l" r="r" t="t"/>
              <a:pathLst>
                <a:path extrusionOk="0" h="4477" w="478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77"/>
            <p:cNvSpPr/>
            <p:nvPr/>
          </p:nvSpPr>
          <p:spPr>
            <a:xfrm>
              <a:off x="8226726" y="1512684"/>
              <a:ext cx="102989" cy="113395"/>
            </a:xfrm>
            <a:custGeom>
              <a:rect b="b" l="l" r="r" t="t"/>
              <a:pathLst>
                <a:path extrusionOk="0" h="4326" w="3929">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77"/>
            <p:cNvSpPr/>
            <p:nvPr/>
          </p:nvSpPr>
          <p:spPr>
            <a:xfrm>
              <a:off x="7976475" y="1512501"/>
              <a:ext cx="125270" cy="117353"/>
            </a:xfrm>
            <a:custGeom>
              <a:rect b="b" l="l" r="r" t="t"/>
              <a:pathLst>
                <a:path extrusionOk="0" h="4477" w="4779">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77"/>
            <p:cNvSpPr/>
            <p:nvPr/>
          </p:nvSpPr>
          <p:spPr>
            <a:xfrm>
              <a:off x="7976475" y="1512684"/>
              <a:ext cx="102884" cy="113395"/>
            </a:xfrm>
            <a:custGeom>
              <a:rect b="b" l="l" r="r" t="t"/>
              <a:pathLst>
                <a:path extrusionOk="0" h="4326" w="3925">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77"/>
            <p:cNvSpPr/>
            <p:nvPr/>
          </p:nvSpPr>
          <p:spPr>
            <a:xfrm>
              <a:off x="8010656" y="1555725"/>
              <a:ext cx="284773" cy="296280"/>
            </a:xfrm>
            <a:custGeom>
              <a:rect b="b" l="l" r="r" t="t"/>
              <a:pathLst>
                <a:path extrusionOk="0" h="11303" w="10864">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77"/>
            <p:cNvSpPr/>
            <p:nvPr/>
          </p:nvSpPr>
          <p:spPr>
            <a:xfrm>
              <a:off x="8104209" y="1783591"/>
              <a:ext cx="97825" cy="34207"/>
            </a:xfrm>
            <a:custGeom>
              <a:rect b="b" l="l" r="r" t="t"/>
              <a:pathLst>
                <a:path extrusionOk="0" h="1305" w="3732">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77"/>
            <p:cNvSpPr/>
            <p:nvPr/>
          </p:nvSpPr>
          <p:spPr>
            <a:xfrm>
              <a:off x="8089110" y="1699055"/>
              <a:ext cx="127969" cy="90250"/>
            </a:xfrm>
            <a:custGeom>
              <a:rect b="b" l="l" r="r" t="t"/>
              <a:pathLst>
                <a:path extrusionOk="0" h="3443" w="4882">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77"/>
            <p:cNvSpPr/>
            <p:nvPr/>
          </p:nvSpPr>
          <p:spPr>
            <a:xfrm>
              <a:off x="8010656" y="1555804"/>
              <a:ext cx="142439" cy="295651"/>
            </a:xfrm>
            <a:custGeom>
              <a:rect b="b" l="l" r="r" t="t"/>
              <a:pathLst>
                <a:path extrusionOk="0" h="11279" w="5434">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77"/>
            <p:cNvSpPr/>
            <p:nvPr/>
          </p:nvSpPr>
          <p:spPr>
            <a:xfrm>
              <a:off x="8115559" y="1737981"/>
              <a:ext cx="27759" cy="27209"/>
            </a:xfrm>
            <a:custGeom>
              <a:rect b="b" l="l" r="r" t="t"/>
              <a:pathLst>
                <a:path extrusionOk="0" h="1038" w="1059">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77"/>
            <p:cNvSpPr/>
            <p:nvPr/>
          </p:nvSpPr>
          <p:spPr>
            <a:xfrm>
              <a:off x="8162741" y="1738086"/>
              <a:ext cx="27680" cy="27235"/>
            </a:xfrm>
            <a:custGeom>
              <a:rect b="b" l="l" r="r" t="t"/>
              <a:pathLst>
                <a:path extrusionOk="0" h="1039" w="1056">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77"/>
            <p:cNvSpPr/>
            <p:nvPr/>
          </p:nvSpPr>
          <p:spPr>
            <a:xfrm>
              <a:off x="8073252" y="1652607"/>
              <a:ext cx="34207" cy="39843"/>
            </a:xfrm>
            <a:custGeom>
              <a:rect b="b" l="l" r="r" t="t"/>
              <a:pathLst>
                <a:path extrusionOk="0" h="1520" w="1305">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77"/>
            <p:cNvSpPr/>
            <p:nvPr/>
          </p:nvSpPr>
          <p:spPr>
            <a:xfrm>
              <a:off x="8090395" y="1652607"/>
              <a:ext cx="17064" cy="28493"/>
            </a:xfrm>
            <a:custGeom>
              <a:rect b="b" l="l" r="r" t="t"/>
              <a:pathLst>
                <a:path extrusionOk="0" h="1087" w="651">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77"/>
            <p:cNvSpPr/>
            <p:nvPr/>
          </p:nvSpPr>
          <p:spPr>
            <a:xfrm>
              <a:off x="8084681"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77"/>
            <p:cNvSpPr/>
            <p:nvPr/>
          </p:nvSpPr>
          <p:spPr>
            <a:xfrm>
              <a:off x="8198600" y="1652607"/>
              <a:ext cx="34234" cy="39843"/>
            </a:xfrm>
            <a:custGeom>
              <a:rect b="b" l="l" r="r" t="t"/>
              <a:pathLst>
                <a:path extrusionOk="0" h="1520" w="1306">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77"/>
            <p:cNvSpPr/>
            <p:nvPr/>
          </p:nvSpPr>
          <p:spPr>
            <a:xfrm>
              <a:off x="8215743" y="1652607"/>
              <a:ext cx="17091" cy="28493"/>
            </a:xfrm>
            <a:custGeom>
              <a:rect b="b" l="l" r="r" t="t"/>
              <a:pathLst>
                <a:path extrusionOk="0" h="1087" w="652">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77"/>
            <p:cNvSpPr/>
            <p:nvPr/>
          </p:nvSpPr>
          <p:spPr>
            <a:xfrm>
              <a:off x="8209950"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77"/>
            <p:cNvSpPr/>
            <p:nvPr/>
          </p:nvSpPr>
          <p:spPr>
            <a:xfrm>
              <a:off x="8110683" y="1732738"/>
              <a:ext cx="36802" cy="37956"/>
            </a:xfrm>
            <a:custGeom>
              <a:rect b="b" l="l" r="r" t="t"/>
              <a:pathLst>
                <a:path extrusionOk="0" h="1448" w="1404">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77"/>
            <p:cNvSpPr/>
            <p:nvPr/>
          </p:nvSpPr>
          <p:spPr>
            <a:xfrm>
              <a:off x="8156581" y="1732765"/>
              <a:ext cx="38087" cy="37929"/>
            </a:xfrm>
            <a:custGeom>
              <a:rect b="b" l="l" r="r" t="t"/>
              <a:pathLst>
                <a:path extrusionOk="0" h="1447" w="1453">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77"/>
            <p:cNvSpPr/>
            <p:nvPr/>
          </p:nvSpPr>
          <p:spPr>
            <a:xfrm>
              <a:off x="7970761" y="1506839"/>
              <a:ext cx="364668" cy="350776"/>
            </a:xfrm>
            <a:custGeom>
              <a:rect b="b" l="l" r="r" t="t"/>
              <a:pathLst>
                <a:path extrusionOk="0" h="13382" w="13912">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77"/>
            <p:cNvSpPr/>
            <p:nvPr/>
          </p:nvSpPr>
          <p:spPr>
            <a:xfrm>
              <a:off x="8083658" y="1693708"/>
              <a:ext cx="138952" cy="129621"/>
            </a:xfrm>
            <a:custGeom>
              <a:rect b="b" l="l" r="r" t="t"/>
              <a:pathLst>
                <a:path extrusionOk="0" h="4945" w="5301">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77"/>
            <p:cNvSpPr/>
            <p:nvPr/>
          </p:nvSpPr>
          <p:spPr>
            <a:xfrm>
              <a:off x="8067800" y="1647155"/>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77"/>
            <p:cNvSpPr/>
            <p:nvPr/>
          </p:nvSpPr>
          <p:spPr>
            <a:xfrm>
              <a:off x="8193358" y="1647155"/>
              <a:ext cx="44902" cy="50643"/>
            </a:xfrm>
            <a:custGeom>
              <a:rect b="b" l="l" r="r" t="t"/>
              <a:pathLst>
                <a:path extrusionOk="0" h="1932" w="1713">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9" name="Google Shape;17519;p77"/>
          <p:cNvGrpSpPr/>
          <p:nvPr/>
        </p:nvGrpSpPr>
        <p:grpSpPr>
          <a:xfrm>
            <a:off x="1374442" y="2562181"/>
            <a:ext cx="374341" cy="374839"/>
            <a:chOff x="1397033" y="2409781"/>
            <a:chExt cx="374341" cy="374839"/>
          </a:xfrm>
        </p:grpSpPr>
        <p:sp>
          <p:nvSpPr>
            <p:cNvPr id="17520" name="Google Shape;17520;p77"/>
            <p:cNvSpPr/>
            <p:nvPr/>
          </p:nvSpPr>
          <p:spPr>
            <a:xfrm>
              <a:off x="1443560" y="2473871"/>
              <a:ext cx="281260" cy="287237"/>
            </a:xfrm>
            <a:custGeom>
              <a:rect b="b" l="l" r="r" t="t"/>
              <a:pathLst>
                <a:path extrusionOk="0" h="10958" w="1073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77"/>
            <p:cNvSpPr/>
            <p:nvPr/>
          </p:nvSpPr>
          <p:spPr>
            <a:xfrm>
              <a:off x="1490402" y="2497278"/>
              <a:ext cx="187603" cy="263750"/>
            </a:xfrm>
            <a:custGeom>
              <a:rect b="b" l="l" r="r" t="t"/>
              <a:pathLst>
                <a:path extrusionOk="0" h="10062" w="7157">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77"/>
            <p:cNvSpPr/>
            <p:nvPr/>
          </p:nvSpPr>
          <p:spPr>
            <a:xfrm>
              <a:off x="1402564" y="2415259"/>
              <a:ext cx="363358" cy="211954"/>
            </a:xfrm>
            <a:custGeom>
              <a:rect b="b" l="l" r="r" t="t"/>
              <a:pathLst>
                <a:path extrusionOk="0" h="8086" w="13862">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77"/>
            <p:cNvSpPr/>
            <p:nvPr/>
          </p:nvSpPr>
          <p:spPr>
            <a:xfrm>
              <a:off x="1408357" y="2411485"/>
              <a:ext cx="351588" cy="208966"/>
            </a:xfrm>
            <a:custGeom>
              <a:rect b="b" l="l" r="r" t="t"/>
              <a:pathLst>
                <a:path extrusionOk="0" h="7972" w="13413">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77"/>
            <p:cNvSpPr/>
            <p:nvPr/>
          </p:nvSpPr>
          <p:spPr>
            <a:xfrm>
              <a:off x="1449379" y="2473871"/>
              <a:ext cx="117275" cy="117275"/>
            </a:xfrm>
            <a:custGeom>
              <a:rect b="b" l="l" r="r" t="t"/>
              <a:pathLst>
                <a:path extrusionOk="0" h="4474" w="4474">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77"/>
            <p:cNvSpPr/>
            <p:nvPr/>
          </p:nvSpPr>
          <p:spPr>
            <a:xfrm>
              <a:off x="1566628" y="2572534"/>
              <a:ext cx="35151" cy="59633"/>
            </a:xfrm>
            <a:custGeom>
              <a:rect b="b" l="l" r="r" t="t"/>
              <a:pathLst>
                <a:path extrusionOk="0" h="2275" w="1341">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77"/>
            <p:cNvSpPr/>
            <p:nvPr/>
          </p:nvSpPr>
          <p:spPr>
            <a:xfrm>
              <a:off x="1484583" y="2503176"/>
              <a:ext cx="46868" cy="58664"/>
            </a:xfrm>
            <a:custGeom>
              <a:rect b="b" l="l" r="r" t="t"/>
              <a:pathLst>
                <a:path extrusionOk="0" h="2238" w="1788">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77"/>
            <p:cNvSpPr/>
            <p:nvPr/>
          </p:nvSpPr>
          <p:spPr>
            <a:xfrm>
              <a:off x="1601753" y="2473871"/>
              <a:ext cx="117275" cy="117275"/>
            </a:xfrm>
            <a:custGeom>
              <a:rect b="b" l="l" r="r" t="t"/>
              <a:pathLst>
                <a:path extrusionOk="0" h="4474" w="4474">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77"/>
            <p:cNvSpPr/>
            <p:nvPr/>
          </p:nvSpPr>
          <p:spPr>
            <a:xfrm>
              <a:off x="1636956" y="2503176"/>
              <a:ext cx="46842" cy="58664"/>
            </a:xfrm>
            <a:custGeom>
              <a:rect b="b" l="l" r="r" t="t"/>
              <a:pathLst>
                <a:path extrusionOk="0" h="2238" w="1787">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77"/>
            <p:cNvSpPr/>
            <p:nvPr/>
          </p:nvSpPr>
          <p:spPr>
            <a:xfrm>
              <a:off x="1397033" y="2409781"/>
              <a:ext cx="374341" cy="374839"/>
            </a:xfrm>
            <a:custGeom>
              <a:rect b="b" l="l" r="r" t="t"/>
              <a:pathLst>
                <a:path extrusionOk="0" h="14300" w="14281">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77"/>
            <p:cNvSpPr/>
            <p:nvPr/>
          </p:nvSpPr>
          <p:spPr>
            <a:xfrm>
              <a:off x="1479052" y="2497645"/>
              <a:ext cx="57930" cy="69620"/>
            </a:xfrm>
            <a:custGeom>
              <a:rect b="b" l="l" r="r" t="t"/>
              <a:pathLst>
                <a:path extrusionOk="0" h="2656" w="221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77"/>
            <p:cNvSpPr/>
            <p:nvPr/>
          </p:nvSpPr>
          <p:spPr>
            <a:xfrm>
              <a:off x="1631425" y="2497750"/>
              <a:ext cx="57903" cy="69620"/>
            </a:xfrm>
            <a:custGeom>
              <a:rect b="b" l="l" r="r" t="t"/>
              <a:pathLst>
                <a:path extrusionOk="0" h="2656" w="2209">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77"/>
            <p:cNvSpPr/>
            <p:nvPr/>
          </p:nvSpPr>
          <p:spPr>
            <a:xfrm>
              <a:off x="1502564" y="2521132"/>
              <a:ext cx="10983" cy="22726"/>
            </a:xfrm>
            <a:custGeom>
              <a:rect b="b" l="l" r="r" t="t"/>
              <a:pathLst>
                <a:path extrusionOk="0" h="867" w="419">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77"/>
            <p:cNvSpPr/>
            <p:nvPr/>
          </p:nvSpPr>
          <p:spPr>
            <a:xfrm>
              <a:off x="1654938" y="2521158"/>
              <a:ext cx="10983" cy="22700"/>
            </a:xfrm>
            <a:custGeom>
              <a:rect b="b" l="l" r="r" t="t"/>
              <a:pathLst>
                <a:path extrusionOk="0" h="866" w="419">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4" name="Google Shape;17534;p77"/>
          <p:cNvGrpSpPr/>
          <p:nvPr/>
        </p:nvGrpSpPr>
        <p:grpSpPr>
          <a:xfrm>
            <a:off x="827204" y="2564095"/>
            <a:ext cx="374524" cy="370540"/>
            <a:chOff x="849795" y="2411695"/>
            <a:chExt cx="374524" cy="370540"/>
          </a:xfrm>
        </p:grpSpPr>
        <p:sp>
          <p:nvSpPr>
            <p:cNvPr id="17535" name="Google Shape;17535;p77"/>
            <p:cNvSpPr/>
            <p:nvPr/>
          </p:nvSpPr>
          <p:spPr>
            <a:xfrm>
              <a:off x="873412" y="2659796"/>
              <a:ext cx="99162" cy="93500"/>
            </a:xfrm>
            <a:custGeom>
              <a:rect b="b" l="l" r="r" t="t"/>
              <a:pathLst>
                <a:path extrusionOk="0" h="3567" w="3783">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77"/>
            <p:cNvSpPr/>
            <p:nvPr/>
          </p:nvSpPr>
          <p:spPr>
            <a:xfrm>
              <a:off x="884526" y="2659796"/>
              <a:ext cx="88048" cy="93500"/>
            </a:xfrm>
            <a:custGeom>
              <a:rect b="b" l="l" r="r" t="t"/>
              <a:pathLst>
                <a:path extrusionOk="0" h="3567" w="3359">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77"/>
            <p:cNvSpPr/>
            <p:nvPr/>
          </p:nvSpPr>
          <p:spPr>
            <a:xfrm>
              <a:off x="959284" y="2417252"/>
              <a:ext cx="253789" cy="142648"/>
            </a:xfrm>
            <a:custGeom>
              <a:rect b="b" l="l" r="r" t="t"/>
              <a:pathLst>
                <a:path extrusionOk="0" h="5442" w="9682">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77"/>
            <p:cNvSpPr/>
            <p:nvPr/>
          </p:nvSpPr>
          <p:spPr>
            <a:xfrm>
              <a:off x="1078472" y="2436649"/>
              <a:ext cx="393" cy="210"/>
            </a:xfrm>
            <a:custGeom>
              <a:rect b="b" l="l" r="r" t="t"/>
              <a:pathLst>
                <a:path extrusionOk="0" h="8" w="15">
                  <a:moveTo>
                    <a:pt x="0" y="7"/>
                  </a:moveTo>
                  <a:lnTo>
                    <a:pt x="14"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77"/>
            <p:cNvSpPr/>
            <p:nvPr/>
          </p:nvSpPr>
          <p:spPr>
            <a:xfrm>
              <a:off x="959284" y="2417225"/>
              <a:ext cx="119110" cy="142675"/>
            </a:xfrm>
            <a:custGeom>
              <a:rect b="b" l="l" r="r" t="t"/>
              <a:pathLst>
                <a:path extrusionOk="0" h="5443" w="4544">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77"/>
            <p:cNvSpPr/>
            <p:nvPr/>
          </p:nvSpPr>
          <p:spPr>
            <a:xfrm>
              <a:off x="949061" y="2471931"/>
              <a:ext cx="269543" cy="304773"/>
            </a:xfrm>
            <a:custGeom>
              <a:rect b="b" l="l" r="r" t="t"/>
              <a:pathLst>
                <a:path extrusionOk="0" h="11627" w="10283">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77"/>
            <p:cNvSpPr/>
            <p:nvPr/>
          </p:nvSpPr>
          <p:spPr>
            <a:xfrm>
              <a:off x="949061" y="2471983"/>
              <a:ext cx="169988" cy="304720"/>
            </a:xfrm>
            <a:custGeom>
              <a:rect b="b" l="l" r="r" t="t"/>
              <a:pathLst>
                <a:path extrusionOk="0" h="11625" w="6485">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77"/>
            <p:cNvSpPr/>
            <p:nvPr/>
          </p:nvSpPr>
          <p:spPr>
            <a:xfrm>
              <a:off x="855588" y="2577829"/>
              <a:ext cx="153212" cy="98769"/>
            </a:xfrm>
            <a:custGeom>
              <a:rect b="b" l="l" r="r" t="t"/>
              <a:pathLst>
                <a:path extrusionOk="0" h="3768" w="5845">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77"/>
            <p:cNvSpPr/>
            <p:nvPr/>
          </p:nvSpPr>
          <p:spPr>
            <a:xfrm>
              <a:off x="860384" y="2642286"/>
              <a:ext cx="128887" cy="34312"/>
            </a:xfrm>
            <a:custGeom>
              <a:rect b="b" l="l" r="r" t="t"/>
              <a:pathLst>
                <a:path extrusionOk="0" h="1309" w="4917">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77"/>
            <p:cNvSpPr/>
            <p:nvPr/>
          </p:nvSpPr>
          <p:spPr>
            <a:xfrm>
              <a:off x="1013492" y="2554055"/>
              <a:ext cx="41049" cy="52766"/>
            </a:xfrm>
            <a:custGeom>
              <a:rect b="b" l="l" r="r" t="t"/>
              <a:pathLst>
                <a:path extrusionOk="0" h="2013" w="1566">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77"/>
            <p:cNvSpPr/>
            <p:nvPr/>
          </p:nvSpPr>
          <p:spPr>
            <a:xfrm>
              <a:off x="1031080" y="2554055"/>
              <a:ext cx="23460" cy="40970"/>
            </a:xfrm>
            <a:custGeom>
              <a:rect b="b" l="l" r="r" t="t"/>
              <a:pathLst>
                <a:path extrusionOk="0" h="1563" w="895">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77"/>
            <p:cNvSpPr/>
            <p:nvPr/>
          </p:nvSpPr>
          <p:spPr>
            <a:xfrm>
              <a:off x="1025182" y="2559874"/>
              <a:ext cx="17641" cy="17641"/>
            </a:xfrm>
            <a:custGeom>
              <a:rect b="b" l="l" r="r" t="t"/>
              <a:pathLst>
                <a:path extrusionOk="0" h="673" w="673">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77"/>
            <p:cNvSpPr/>
            <p:nvPr/>
          </p:nvSpPr>
          <p:spPr>
            <a:xfrm>
              <a:off x="849795" y="2411695"/>
              <a:ext cx="374524" cy="370540"/>
            </a:xfrm>
            <a:custGeom>
              <a:rect b="b" l="l" r="r" t="t"/>
              <a:pathLst>
                <a:path extrusionOk="0" h="14136" w="14288">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77"/>
            <p:cNvSpPr/>
            <p:nvPr/>
          </p:nvSpPr>
          <p:spPr>
            <a:xfrm>
              <a:off x="1007961" y="2548629"/>
              <a:ext cx="52006" cy="63723"/>
            </a:xfrm>
            <a:custGeom>
              <a:rect b="b" l="l" r="r" t="t"/>
              <a:pathLst>
                <a:path extrusionOk="0" h="2431" w="1984">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9" name="Google Shape;17549;p77"/>
          <p:cNvGrpSpPr/>
          <p:nvPr/>
        </p:nvGrpSpPr>
        <p:grpSpPr>
          <a:xfrm>
            <a:off x="2481081" y="1652371"/>
            <a:ext cx="364668" cy="364459"/>
            <a:chOff x="2503672" y="1499971"/>
            <a:chExt cx="364668" cy="364459"/>
          </a:xfrm>
        </p:grpSpPr>
        <p:sp>
          <p:nvSpPr>
            <p:cNvPr id="17550" name="Google Shape;17550;p77"/>
            <p:cNvSpPr/>
            <p:nvPr/>
          </p:nvSpPr>
          <p:spPr>
            <a:xfrm>
              <a:off x="2509020" y="1505293"/>
              <a:ext cx="353895" cy="353816"/>
            </a:xfrm>
            <a:custGeom>
              <a:rect b="b" l="l" r="r" t="t"/>
              <a:pathLst>
                <a:path extrusionOk="0" h="13498" w="13501">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77"/>
            <p:cNvSpPr/>
            <p:nvPr/>
          </p:nvSpPr>
          <p:spPr>
            <a:xfrm>
              <a:off x="2730882" y="1539526"/>
              <a:ext cx="87366" cy="87104"/>
            </a:xfrm>
            <a:custGeom>
              <a:rect b="b" l="l" r="r" t="t"/>
              <a:pathLst>
                <a:path extrusionOk="0" h="3323" w="3333">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77"/>
            <p:cNvSpPr/>
            <p:nvPr/>
          </p:nvSpPr>
          <p:spPr>
            <a:xfrm>
              <a:off x="2755207" y="1553052"/>
              <a:ext cx="61704" cy="73578"/>
            </a:xfrm>
            <a:custGeom>
              <a:rect b="b" l="l" r="r" t="t"/>
              <a:pathLst>
                <a:path extrusionOk="0" h="2807" w="2354">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77"/>
            <p:cNvSpPr/>
            <p:nvPr/>
          </p:nvSpPr>
          <p:spPr>
            <a:xfrm>
              <a:off x="2509124" y="1505293"/>
              <a:ext cx="176908" cy="353816"/>
            </a:xfrm>
            <a:custGeom>
              <a:rect b="b" l="l" r="r" t="t"/>
              <a:pathLst>
                <a:path extrusionOk="0" h="13498" w="6749">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77"/>
            <p:cNvSpPr/>
            <p:nvPr/>
          </p:nvSpPr>
          <p:spPr>
            <a:xfrm>
              <a:off x="2553764" y="1539526"/>
              <a:ext cx="87288" cy="87104"/>
            </a:xfrm>
            <a:custGeom>
              <a:rect b="b" l="l" r="r" t="t"/>
              <a:pathLst>
                <a:path extrusionOk="0" h="3323" w="333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77"/>
            <p:cNvSpPr/>
            <p:nvPr/>
          </p:nvSpPr>
          <p:spPr>
            <a:xfrm>
              <a:off x="2555101" y="1553052"/>
              <a:ext cx="61704" cy="73578"/>
            </a:xfrm>
            <a:custGeom>
              <a:rect b="b" l="l" r="r" t="t"/>
              <a:pathLst>
                <a:path extrusionOk="0" h="2807" w="2354">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77"/>
            <p:cNvSpPr/>
            <p:nvPr/>
          </p:nvSpPr>
          <p:spPr>
            <a:xfrm>
              <a:off x="2554734" y="1568150"/>
              <a:ext cx="262544" cy="239608"/>
            </a:xfrm>
            <a:custGeom>
              <a:rect b="b" l="l" r="r" t="t"/>
              <a:pathLst>
                <a:path extrusionOk="0" h="9141" w="10016">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77"/>
            <p:cNvSpPr/>
            <p:nvPr/>
          </p:nvSpPr>
          <p:spPr>
            <a:xfrm>
              <a:off x="2554734" y="1568203"/>
              <a:ext cx="83723" cy="219451"/>
            </a:xfrm>
            <a:custGeom>
              <a:rect b="b" l="l" r="r" t="t"/>
              <a:pathLst>
                <a:path extrusionOk="0" h="8372" w="3194">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77"/>
            <p:cNvSpPr/>
            <p:nvPr/>
          </p:nvSpPr>
          <p:spPr>
            <a:xfrm>
              <a:off x="2558614" y="1718322"/>
              <a:ext cx="254707" cy="89437"/>
            </a:xfrm>
            <a:custGeom>
              <a:rect b="b" l="l" r="r" t="t"/>
              <a:pathLst>
                <a:path extrusionOk="0" h="3412" w="9717">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77"/>
            <p:cNvSpPr/>
            <p:nvPr/>
          </p:nvSpPr>
          <p:spPr>
            <a:xfrm>
              <a:off x="2638614" y="1790668"/>
              <a:ext cx="94784" cy="39948"/>
            </a:xfrm>
            <a:custGeom>
              <a:rect b="b" l="l" r="r" t="t"/>
              <a:pathLst>
                <a:path extrusionOk="0" h="1524" w="3616">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77"/>
            <p:cNvSpPr/>
            <p:nvPr/>
          </p:nvSpPr>
          <p:spPr>
            <a:xfrm>
              <a:off x="2617513" y="1744953"/>
              <a:ext cx="136987" cy="57169"/>
            </a:xfrm>
            <a:custGeom>
              <a:rect b="b" l="l" r="r" t="t"/>
              <a:pathLst>
                <a:path extrusionOk="0" h="2181" w="5226">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77"/>
            <p:cNvSpPr/>
            <p:nvPr/>
          </p:nvSpPr>
          <p:spPr>
            <a:xfrm>
              <a:off x="2649859" y="1741729"/>
              <a:ext cx="72294" cy="30118"/>
            </a:xfrm>
            <a:custGeom>
              <a:rect b="b" l="l" r="r" t="t"/>
              <a:pathLst>
                <a:path extrusionOk="0" h="1149" w="2758">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77"/>
            <p:cNvSpPr/>
            <p:nvPr/>
          </p:nvSpPr>
          <p:spPr>
            <a:xfrm>
              <a:off x="2611799" y="1670746"/>
              <a:ext cx="34312" cy="40053"/>
            </a:xfrm>
            <a:custGeom>
              <a:rect b="b" l="l" r="r" t="t"/>
              <a:pathLst>
                <a:path extrusionOk="0" h="1528" w="1309">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77"/>
            <p:cNvSpPr/>
            <p:nvPr/>
          </p:nvSpPr>
          <p:spPr>
            <a:xfrm>
              <a:off x="2628942" y="1670851"/>
              <a:ext cx="17169" cy="28519"/>
            </a:xfrm>
            <a:custGeom>
              <a:rect b="b" l="l" r="r" t="t"/>
              <a:pathLst>
                <a:path extrusionOk="0" h="1088" w="655">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77"/>
            <p:cNvSpPr/>
            <p:nvPr/>
          </p:nvSpPr>
          <p:spPr>
            <a:xfrm>
              <a:off x="2623227" y="1676460"/>
              <a:ext cx="11455" cy="11481"/>
            </a:xfrm>
            <a:custGeom>
              <a:rect b="b" l="l" r="r" t="t"/>
              <a:pathLst>
                <a:path extrusionOk="0" h="438" w="437">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77"/>
            <p:cNvSpPr/>
            <p:nvPr/>
          </p:nvSpPr>
          <p:spPr>
            <a:xfrm>
              <a:off x="2725902" y="1670746"/>
              <a:ext cx="34312" cy="40053"/>
            </a:xfrm>
            <a:custGeom>
              <a:rect b="b" l="l" r="r" t="t"/>
              <a:pathLst>
                <a:path extrusionOk="0" h="1528" w="1309">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77"/>
            <p:cNvSpPr/>
            <p:nvPr/>
          </p:nvSpPr>
          <p:spPr>
            <a:xfrm>
              <a:off x="2743045" y="1670851"/>
              <a:ext cx="17169" cy="28519"/>
            </a:xfrm>
            <a:custGeom>
              <a:rect b="b" l="l" r="r" t="t"/>
              <a:pathLst>
                <a:path extrusionOk="0" h="1088" w="655">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77"/>
            <p:cNvSpPr/>
            <p:nvPr/>
          </p:nvSpPr>
          <p:spPr>
            <a:xfrm>
              <a:off x="2737331" y="1676460"/>
              <a:ext cx="11455" cy="11481"/>
            </a:xfrm>
            <a:custGeom>
              <a:rect b="b" l="l" r="r" t="t"/>
              <a:pathLst>
                <a:path extrusionOk="0" h="438" w="437">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77"/>
            <p:cNvSpPr/>
            <p:nvPr/>
          </p:nvSpPr>
          <p:spPr>
            <a:xfrm>
              <a:off x="2649781" y="1741729"/>
              <a:ext cx="46475" cy="30092"/>
            </a:xfrm>
            <a:custGeom>
              <a:rect b="b" l="l" r="r" t="t"/>
              <a:pathLst>
                <a:path extrusionOk="0" h="1148" w="1773">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77"/>
            <p:cNvSpPr/>
            <p:nvPr/>
          </p:nvSpPr>
          <p:spPr>
            <a:xfrm>
              <a:off x="2558614" y="1718400"/>
              <a:ext cx="37825" cy="69253"/>
            </a:xfrm>
            <a:custGeom>
              <a:rect b="b" l="l" r="r" t="t"/>
              <a:pathLst>
                <a:path extrusionOk="0" h="2642" w="1443">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77"/>
            <p:cNvSpPr/>
            <p:nvPr/>
          </p:nvSpPr>
          <p:spPr>
            <a:xfrm>
              <a:off x="2642572" y="1736382"/>
              <a:ext cx="86868" cy="40787"/>
            </a:xfrm>
            <a:custGeom>
              <a:rect b="b" l="l" r="r" t="t"/>
              <a:pathLst>
                <a:path extrusionOk="0" h="1556" w="3314">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77"/>
            <p:cNvSpPr/>
            <p:nvPr/>
          </p:nvSpPr>
          <p:spPr>
            <a:xfrm>
              <a:off x="2606451" y="1665425"/>
              <a:ext cx="45007" cy="50721"/>
            </a:xfrm>
            <a:custGeom>
              <a:rect b="b" l="l" r="r" t="t"/>
              <a:pathLst>
                <a:path extrusionOk="0" h="1935" w="1717">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77"/>
            <p:cNvSpPr/>
            <p:nvPr/>
          </p:nvSpPr>
          <p:spPr>
            <a:xfrm>
              <a:off x="2720659" y="1665425"/>
              <a:ext cx="44902" cy="50721"/>
            </a:xfrm>
            <a:custGeom>
              <a:rect b="b" l="l" r="r" t="t"/>
              <a:pathLst>
                <a:path extrusionOk="0" h="1935" w="1713">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77"/>
            <p:cNvSpPr/>
            <p:nvPr/>
          </p:nvSpPr>
          <p:spPr>
            <a:xfrm>
              <a:off x="2503672" y="1499971"/>
              <a:ext cx="364668" cy="364459"/>
            </a:xfrm>
            <a:custGeom>
              <a:rect b="b" l="l" r="r" t="t"/>
              <a:pathLst>
                <a:path extrusionOk="0" h="13904" w="13912">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77"/>
            <p:cNvSpPr/>
            <p:nvPr/>
          </p:nvSpPr>
          <p:spPr>
            <a:xfrm>
              <a:off x="2680659" y="1614101"/>
              <a:ext cx="10721" cy="39266"/>
            </a:xfrm>
            <a:custGeom>
              <a:rect b="b" l="l" r="r" t="t"/>
              <a:pathLst>
                <a:path extrusionOk="0" h="1498" w="409">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5" name="Google Shape;17575;p77"/>
          <p:cNvGrpSpPr/>
          <p:nvPr/>
        </p:nvGrpSpPr>
        <p:grpSpPr>
          <a:xfrm>
            <a:off x="1928391" y="1652371"/>
            <a:ext cx="376674" cy="364563"/>
            <a:chOff x="1950982" y="1499971"/>
            <a:chExt cx="376674" cy="364563"/>
          </a:xfrm>
        </p:grpSpPr>
        <p:sp>
          <p:nvSpPr>
            <p:cNvPr id="17576" name="Google Shape;17576;p77"/>
            <p:cNvSpPr/>
            <p:nvPr/>
          </p:nvSpPr>
          <p:spPr>
            <a:xfrm>
              <a:off x="2190931" y="1505293"/>
              <a:ext cx="108992" cy="108441"/>
            </a:xfrm>
            <a:custGeom>
              <a:rect b="b" l="l" r="r" t="t"/>
              <a:pathLst>
                <a:path extrusionOk="0" h="4137" w="4158">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77"/>
            <p:cNvSpPr/>
            <p:nvPr/>
          </p:nvSpPr>
          <p:spPr>
            <a:xfrm>
              <a:off x="2216908" y="1522435"/>
              <a:ext cx="81809" cy="80682"/>
            </a:xfrm>
            <a:custGeom>
              <a:rect b="b" l="l" r="r" t="t"/>
              <a:pathLst>
                <a:path extrusionOk="0" h="3078" w="3121">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77"/>
            <p:cNvSpPr/>
            <p:nvPr/>
          </p:nvSpPr>
          <p:spPr>
            <a:xfrm>
              <a:off x="1979003" y="1505293"/>
              <a:ext cx="108992" cy="108441"/>
            </a:xfrm>
            <a:custGeom>
              <a:rect b="b" l="l" r="r" t="t"/>
              <a:pathLst>
                <a:path extrusionOk="0" h="4137" w="4158">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77"/>
            <p:cNvSpPr/>
            <p:nvPr/>
          </p:nvSpPr>
          <p:spPr>
            <a:xfrm>
              <a:off x="1980209" y="1522435"/>
              <a:ext cx="81783" cy="80682"/>
            </a:xfrm>
            <a:custGeom>
              <a:rect b="b" l="l" r="r" t="t"/>
              <a:pathLst>
                <a:path extrusionOk="0" h="3078" w="312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77"/>
            <p:cNvSpPr/>
            <p:nvPr/>
          </p:nvSpPr>
          <p:spPr>
            <a:xfrm>
              <a:off x="1950982" y="1533890"/>
              <a:ext cx="376674" cy="313868"/>
            </a:xfrm>
            <a:custGeom>
              <a:rect b="b" l="l" r="r" t="t"/>
              <a:pathLst>
                <a:path extrusionOk="0" h="11974" w="1437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77"/>
            <p:cNvSpPr/>
            <p:nvPr/>
          </p:nvSpPr>
          <p:spPr>
            <a:xfrm>
              <a:off x="1956329" y="1543274"/>
              <a:ext cx="182256" cy="304484"/>
            </a:xfrm>
            <a:custGeom>
              <a:rect b="b" l="l" r="r" t="t"/>
              <a:pathLst>
                <a:path extrusionOk="0" h="11616" w="6953">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77"/>
            <p:cNvSpPr/>
            <p:nvPr/>
          </p:nvSpPr>
          <p:spPr>
            <a:xfrm>
              <a:off x="2204850" y="1834653"/>
              <a:ext cx="22228" cy="13106"/>
            </a:xfrm>
            <a:custGeom>
              <a:rect b="b" l="l" r="r" t="t"/>
              <a:pathLst>
                <a:path extrusionOk="0" h="500" w="848">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77"/>
            <p:cNvSpPr/>
            <p:nvPr/>
          </p:nvSpPr>
          <p:spPr>
            <a:xfrm>
              <a:off x="1967129" y="1637954"/>
              <a:ext cx="115152" cy="209805"/>
            </a:xfrm>
            <a:custGeom>
              <a:rect b="b" l="l" r="r" t="t"/>
              <a:pathLst>
                <a:path extrusionOk="0" h="8004" w="4393">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77"/>
            <p:cNvSpPr/>
            <p:nvPr/>
          </p:nvSpPr>
          <p:spPr>
            <a:xfrm>
              <a:off x="2196357" y="1637954"/>
              <a:ext cx="115152" cy="209805"/>
            </a:xfrm>
            <a:custGeom>
              <a:rect b="b" l="l" r="r" t="t"/>
              <a:pathLst>
                <a:path extrusionOk="0" h="8004" w="4393">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77"/>
            <p:cNvSpPr/>
            <p:nvPr/>
          </p:nvSpPr>
          <p:spPr>
            <a:xfrm>
              <a:off x="2082804" y="1807732"/>
              <a:ext cx="112950" cy="51455"/>
            </a:xfrm>
            <a:custGeom>
              <a:rect b="b" l="l" r="r" t="t"/>
              <a:pathLst>
                <a:path extrusionOk="0" h="1963" w="4309">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77"/>
            <p:cNvSpPr/>
            <p:nvPr/>
          </p:nvSpPr>
          <p:spPr>
            <a:xfrm>
              <a:off x="2047968" y="1665136"/>
              <a:ext cx="40026" cy="51376"/>
            </a:xfrm>
            <a:custGeom>
              <a:rect b="b" l="l" r="r" t="t"/>
              <a:pathLst>
                <a:path extrusionOk="0" h="1960" w="1527">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77"/>
            <p:cNvSpPr/>
            <p:nvPr/>
          </p:nvSpPr>
          <p:spPr>
            <a:xfrm>
              <a:off x="2064927" y="1665136"/>
              <a:ext cx="23250" cy="40315"/>
            </a:xfrm>
            <a:custGeom>
              <a:rect b="b" l="l" r="r" t="t"/>
              <a:pathLst>
                <a:path extrusionOk="0" h="1538" w="887">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77"/>
            <p:cNvSpPr/>
            <p:nvPr/>
          </p:nvSpPr>
          <p:spPr>
            <a:xfrm>
              <a:off x="2059397" y="1670851"/>
              <a:ext cx="17169" cy="17091"/>
            </a:xfrm>
            <a:custGeom>
              <a:rect b="b" l="l" r="r" t="t"/>
              <a:pathLst>
                <a:path extrusionOk="0" h="652" w="655">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77"/>
            <p:cNvSpPr/>
            <p:nvPr/>
          </p:nvSpPr>
          <p:spPr>
            <a:xfrm>
              <a:off x="2190643" y="1665136"/>
              <a:ext cx="39948" cy="51376"/>
            </a:xfrm>
            <a:custGeom>
              <a:rect b="b" l="l" r="r" t="t"/>
              <a:pathLst>
                <a:path extrusionOk="0" h="1960" w="1524">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77"/>
            <p:cNvSpPr/>
            <p:nvPr/>
          </p:nvSpPr>
          <p:spPr>
            <a:xfrm>
              <a:off x="2207523" y="1665136"/>
              <a:ext cx="23250" cy="40315"/>
            </a:xfrm>
            <a:custGeom>
              <a:rect b="b" l="l" r="r" t="t"/>
              <a:pathLst>
                <a:path extrusionOk="0" h="1538" w="887">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77"/>
            <p:cNvSpPr/>
            <p:nvPr/>
          </p:nvSpPr>
          <p:spPr>
            <a:xfrm>
              <a:off x="2202071" y="1670851"/>
              <a:ext cx="17169" cy="17091"/>
            </a:xfrm>
            <a:custGeom>
              <a:rect b="b" l="l" r="r" t="t"/>
              <a:pathLst>
                <a:path extrusionOk="0" h="652" w="655">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77"/>
            <p:cNvSpPr/>
            <p:nvPr/>
          </p:nvSpPr>
          <p:spPr>
            <a:xfrm>
              <a:off x="2059397" y="1756382"/>
              <a:ext cx="159844" cy="68519"/>
            </a:xfrm>
            <a:custGeom>
              <a:rect b="b" l="l" r="r" t="t"/>
              <a:pathLst>
                <a:path extrusionOk="0" h="2614" w="6098">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77"/>
            <p:cNvSpPr/>
            <p:nvPr/>
          </p:nvSpPr>
          <p:spPr>
            <a:xfrm>
              <a:off x="2096173" y="1753158"/>
              <a:ext cx="86213" cy="35964"/>
            </a:xfrm>
            <a:custGeom>
              <a:rect b="b" l="l" r="r" t="t"/>
              <a:pathLst>
                <a:path extrusionOk="0" h="1372" w="3289">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77"/>
            <p:cNvSpPr/>
            <p:nvPr/>
          </p:nvSpPr>
          <p:spPr>
            <a:xfrm>
              <a:off x="2096173" y="1753158"/>
              <a:ext cx="46763" cy="35806"/>
            </a:xfrm>
            <a:custGeom>
              <a:rect b="b" l="l" r="r" t="t"/>
              <a:pathLst>
                <a:path extrusionOk="0" h="1366" w="1784">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77"/>
            <p:cNvSpPr/>
            <p:nvPr/>
          </p:nvSpPr>
          <p:spPr>
            <a:xfrm>
              <a:off x="2088886" y="1747811"/>
              <a:ext cx="100787" cy="46632"/>
            </a:xfrm>
            <a:custGeom>
              <a:rect b="b" l="l" r="r" t="t"/>
              <a:pathLst>
                <a:path extrusionOk="0" h="1779" w="3845">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77"/>
            <p:cNvSpPr/>
            <p:nvPr/>
          </p:nvSpPr>
          <p:spPr>
            <a:xfrm>
              <a:off x="1965661" y="1499971"/>
              <a:ext cx="347237" cy="364563"/>
            </a:xfrm>
            <a:custGeom>
              <a:rect b="b" l="l" r="r" t="t"/>
              <a:pathLst>
                <a:path extrusionOk="0" h="13908" w="13247">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77"/>
            <p:cNvSpPr/>
            <p:nvPr/>
          </p:nvSpPr>
          <p:spPr>
            <a:xfrm>
              <a:off x="2042621" y="1659684"/>
              <a:ext cx="50616" cy="60865"/>
            </a:xfrm>
            <a:custGeom>
              <a:rect b="b" l="l" r="r" t="t"/>
              <a:pathLst>
                <a:path extrusionOk="0" h="2322" w="1931">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77"/>
            <p:cNvSpPr/>
            <p:nvPr/>
          </p:nvSpPr>
          <p:spPr>
            <a:xfrm>
              <a:off x="2185295" y="1659789"/>
              <a:ext cx="50643" cy="60761"/>
            </a:xfrm>
            <a:custGeom>
              <a:rect b="b" l="l" r="r" t="t"/>
              <a:pathLst>
                <a:path extrusionOk="0" h="2318" w="1932">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77"/>
            <p:cNvSpPr/>
            <p:nvPr/>
          </p:nvSpPr>
          <p:spPr>
            <a:xfrm>
              <a:off x="2030406" y="1739580"/>
              <a:ext cx="25452" cy="16566"/>
            </a:xfrm>
            <a:custGeom>
              <a:rect b="b" l="l" r="r" t="t"/>
              <a:pathLst>
                <a:path extrusionOk="0" h="632" w="971">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77"/>
            <p:cNvSpPr/>
            <p:nvPr/>
          </p:nvSpPr>
          <p:spPr>
            <a:xfrm>
              <a:off x="1995831" y="1693944"/>
              <a:ext cx="31167" cy="39607"/>
            </a:xfrm>
            <a:custGeom>
              <a:rect b="b" l="l" r="r" t="t"/>
              <a:pathLst>
                <a:path extrusionOk="0" h="1511" w="1189">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77"/>
            <p:cNvSpPr/>
            <p:nvPr/>
          </p:nvSpPr>
          <p:spPr>
            <a:xfrm>
              <a:off x="2217065" y="1739580"/>
              <a:ext cx="25452" cy="16566"/>
            </a:xfrm>
            <a:custGeom>
              <a:rect b="b" l="l" r="r" t="t"/>
              <a:pathLst>
                <a:path extrusionOk="0" h="632" w="971">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77"/>
            <p:cNvSpPr/>
            <p:nvPr/>
          </p:nvSpPr>
          <p:spPr>
            <a:xfrm>
              <a:off x="2245951" y="1693996"/>
              <a:ext cx="30642" cy="39502"/>
            </a:xfrm>
            <a:custGeom>
              <a:rect b="b" l="l" r="r" t="t"/>
              <a:pathLst>
                <a:path extrusionOk="0" h="1507" w="1169">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77"/>
            <p:cNvSpPr/>
            <p:nvPr/>
          </p:nvSpPr>
          <p:spPr>
            <a:xfrm>
              <a:off x="2057745" y="1577036"/>
              <a:ext cx="26684" cy="17248"/>
            </a:xfrm>
            <a:custGeom>
              <a:rect b="b" l="l" r="r" t="t"/>
              <a:pathLst>
                <a:path extrusionOk="0" h="658" w="1018">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77"/>
            <p:cNvSpPr/>
            <p:nvPr/>
          </p:nvSpPr>
          <p:spPr>
            <a:xfrm>
              <a:off x="2091428" y="1591243"/>
              <a:ext cx="95597" cy="18716"/>
            </a:xfrm>
            <a:custGeom>
              <a:rect b="b" l="l" r="r" t="t"/>
              <a:pathLst>
                <a:path extrusionOk="0" h="714" w="3647">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77"/>
            <p:cNvSpPr/>
            <p:nvPr/>
          </p:nvSpPr>
          <p:spPr>
            <a:xfrm>
              <a:off x="2194208" y="1577036"/>
              <a:ext cx="27156" cy="17326"/>
            </a:xfrm>
            <a:custGeom>
              <a:rect b="b" l="l" r="r" t="t"/>
              <a:pathLst>
                <a:path extrusionOk="0" h="661" w="1036">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77"/>
            <p:cNvSpPr/>
            <p:nvPr/>
          </p:nvSpPr>
          <p:spPr>
            <a:xfrm>
              <a:off x="2090956" y="1562750"/>
              <a:ext cx="96724" cy="16461"/>
            </a:xfrm>
            <a:custGeom>
              <a:rect b="b" l="l" r="r" t="t"/>
              <a:pathLst>
                <a:path extrusionOk="0" h="628" w="369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7" name="Google Shape;17607;p77"/>
          <p:cNvGrpSpPr/>
          <p:nvPr/>
        </p:nvGrpSpPr>
        <p:grpSpPr>
          <a:xfrm>
            <a:off x="2468997" y="2616520"/>
            <a:ext cx="374367" cy="265742"/>
            <a:chOff x="2491588" y="2464120"/>
            <a:chExt cx="374367" cy="265742"/>
          </a:xfrm>
        </p:grpSpPr>
        <p:sp>
          <p:nvSpPr>
            <p:cNvPr id="17608" name="Google Shape;17608;p77"/>
            <p:cNvSpPr/>
            <p:nvPr/>
          </p:nvSpPr>
          <p:spPr>
            <a:xfrm>
              <a:off x="2497041" y="2577856"/>
              <a:ext cx="363384" cy="146475"/>
            </a:xfrm>
            <a:custGeom>
              <a:rect b="b" l="l" r="r" t="t"/>
              <a:pathLst>
                <a:path extrusionOk="0" h="5588" w="13863">
                  <a:moveTo>
                    <a:pt x="0" y="0"/>
                  </a:moveTo>
                  <a:cubicBezTo>
                    <a:pt x="0" y="1917"/>
                    <a:pt x="3802" y="5588"/>
                    <a:pt x="6931" y="5588"/>
                  </a:cubicBezTo>
                  <a:cubicBezTo>
                    <a:pt x="10061" y="5588"/>
                    <a:pt x="13862" y="1917"/>
                    <a:pt x="13862" y="0"/>
                  </a:cubicBezTo>
                  <a:close/>
                </a:path>
              </a:pathLst>
            </a:custGeom>
            <a:solidFill>
              <a:srgbClr val="EE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77"/>
            <p:cNvSpPr/>
            <p:nvPr/>
          </p:nvSpPr>
          <p:spPr>
            <a:xfrm>
              <a:off x="2497041" y="2577856"/>
              <a:ext cx="137091" cy="138192"/>
            </a:xfrm>
            <a:custGeom>
              <a:rect b="b" l="l" r="r" t="t"/>
              <a:pathLst>
                <a:path extrusionOk="0" h="5272" w="523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77"/>
            <p:cNvSpPr/>
            <p:nvPr/>
          </p:nvSpPr>
          <p:spPr>
            <a:xfrm>
              <a:off x="2497041" y="2577856"/>
              <a:ext cx="363384" cy="99660"/>
            </a:xfrm>
            <a:custGeom>
              <a:rect b="b" l="l" r="r" t="t"/>
              <a:pathLst>
                <a:path extrusionOk="0" h="3802" w="13863">
                  <a:moveTo>
                    <a:pt x="0" y="0"/>
                  </a:moveTo>
                  <a:cubicBezTo>
                    <a:pt x="0" y="1013"/>
                    <a:pt x="4695" y="3802"/>
                    <a:pt x="6931" y="3802"/>
                  </a:cubicBezTo>
                  <a:cubicBezTo>
                    <a:pt x="9168" y="3802"/>
                    <a:pt x="13862" y="1013"/>
                    <a:pt x="1386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77"/>
            <p:cNvSpPr/>
            <p:nvPr/>
          </p:nvSpPr>
          <p:spPr>
            <a:xfrm>
              <a:off x="2497041" y="2469650"/>
              <a:ext cx="363384" cy="149254"/>
            </a:xfrm>
            <a:custGeom>
              <a:rect b="b" l="l" r="r" t="t"/>
              <a:pathLst>
                <a:path extrusionOk="0" h="5694" w="13863">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77"/>
            <p:cNvSpPr/>
            <p:nvPr/>
          </p:nvSpPr>
          <p:spPr>
            <a:xfrm>
              <a:off x="2497041" y="2469624"/>
              <a:ext cx="155886" cy="138402"/>
            </a:xfrm>
            <a:custGeom>
              <a:rect b="b" l="l" r="r" t="t"/>
              <a:pathLst>
                <a:path extrusionOk="0" h="5280" w="5947">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77"/>
            <p:cNvSpPr/>
            <p:nvPr/>
          </p:nvSpPr>
          <p:spPr>
            <a:xfrm>
              <a:off x="2508758" y="2478196"/>
              <a:ext cx="93841" cy="93788"/>
            </a:xfrm>
            <a:custGeom>
              <a:rect b="b" l="l" r="r" t="t"/>
              <a:pathLst>
                <a:path extrusionOk="0" h="3578" w="358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77"/>
            <p:cNvSpPr/>
            <p:nvPr/>
          </p:nvSpPr>
          <p:spPr>
            <a:xfrm>
              <a:off x="2500632" y="2484303"/>
              <a:ext cx="95807" cy="87628"/>
            </a:xfrm>
            <a:custGeom>
              <a:rect b="b" l="l" r="r" t="t"/>
              <a:pathLst>
                <a:path extrusionOk="0" h="3343" w="3655">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77"/>
            <p:cNvSpPr/>
            <p:nvPr/>
          </p:nvSpPr>
          <p:spPr>
            <a:xfrm>
              <a:off x="2754945" y="2478196"/>
              <a:ext cx="93762" cy="93788"/>
            </a:xfrm>
            <a:custGeom>
              <a:rect b="b" l="l" r="r" t="t"/>
              <a:pathLst>
                <a:path extrusionOk="0" h="3578" w="3577">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77"/>
            <p:cNvSpPr/>
            <p:nvPr/>
          </p:nvSpPr>
          <p:spPr>
            <a:xfrm>
              <a:off x="2746741" y="2484303"/>
              <a:ext cx="95807" cy="87628"/>
            </a:xfrm>
            <a:custGeom>
              <a:rect b="b" l="l" r="r" t="t"/>
              <a:pathLst>
                <a:path extrusionOk="0" h="3343" w="3655">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77"/>
            <p:cNvSpPr/>
            <p:nvPr/>
          </p:nvSpPr>
          <p:spPr>
            <a:xfrm>
              <a:off x="2610514" y="2642286"/>
              <a:ext cx="136436" cy="35230"/>
            </a:xfrm>
            <a:custGeom>
              <a:rect b="b" l="l" r="r" t="t"/>
              <a:pathLst>
                <a:path extrusionOk="0" h="1344" w="5205">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77"/>
            <p:cNvSpPr/>
            <p:nvPr/>
          </p:nvSpPr>
          <p:spPr>
            <a:xfrm>
              <a:off x="2656858" y="2643937"/>
              <a:ext cx="90197" cy="33473"/>
            </a:xfrm>
            <a:custGeom>
              <a:rect b="b" l="l" r="r" t="t"/>
              <a:pathLst>
                <a:path extrusionOk="0" h="1277" w="3441">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77"/>
            <p:cNvSpPr/>
            <p:nvPr/>
          </p:nvSpPr>
          <p:spPr>
            <a:xfrm>
              <a:off x="2532244" y="2501630"/>
              <a:ext cx="23434" cy="41127"/>
            </a:xfrm>
            <a:custGeom>
              <a:rect b="b" l="l" r="r" t="t"/>
              <a:pathLst>
                <a:path extrusionOk="0" h="1569" w="894">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77"/>
            <p:cNvSpPr/>
            <p:nvPr/>
          </p:nvSpPr>
          <p:spPr>
            <a:xfrm>
              <a:off x="2532244" y="2501630"/>
              <a:ext cx="23434" cy="23434"/>
            </a:xfrm>
            <a:custGeom>
              <a:rect b="b" l="l" r="r" t="t"/>
              <a:pathLst>
                <a:path extrusionOk="0" h="894" w="894">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77"/>
            <p:cNvSpPr/>
            <p:nvPr/>
          </p:nvSpPr>
          <p:spPr>
            <a:xfrm>
              <a:off x="2801761" y="2501630"/>
              <a:ext cx="23539" cy="41127"/>
            </a:xfrm>
            <a:custGeom>
              <a:rect b="b" l="l" r="r" t="t"/>
              <a:pathLst>
                <a:path extrusionOk="0" h="1569" w="898">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77"/>
            <p:cNvSpPr/>
            <p:nvPr/>
          </p:nvSpPr>
          <p:spPr>
            <a:xfrm>
              <a:off x="2801761" y="2501630"/>
              <a:ext cx="23539" cy="23434"/>
            </a:xfrm>
            <a:custGeom>
              <a:rect b="b" l="l" r="r" t="t"/>
              <a:pathLst>
                <a:path extrusionOk="0" h="894" w="898">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77"/>
            <p:cNvSpPr/>
            <p:nvPr/>
          </p:nvSpPr>
          <p:spPr>
            <a:xfrm>
              <a:off x="2491588" y="2464120"/>
              <a:ext cx="374367" cy="265742"/>
            </a:xfrm>
            <a:custGeom>
              <a:rect b="b" l="l" r="r" t="t"/>
              <a:pathLst>
                <a:path extrusionOk="0" h="10138" w="14282">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77"/>
            <p:cNvSpPr/>
            <p:nvPr/>
          </p:nvSpPr>
          <p:spPr>
            <a:xfrm>
              <a:off x="2647920" y="2566270"/>
              <a:ext cx="21232" cy="17038"/>
            </a:xfrm>
            <a:custGeom>
              <a:rect b="b" l="l" r="r" t="t"/>
              <a:pathLst>
                <a:path extrusionOk="0" h="650" w="81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77"/>
            <p:cNvSpPr/>
            <p:nvPr/>
          </p:nvSpPr>
          <p:spPr>
            <a:xfrm>
              <a:off x="2688628" y="2566453"/>
              <a:ext cx="21232" cy="16881"/>
            </a:xfrm>
            <a:custGeom>
              <a:rect b="b" l="l" r="r" t="t"/>
              <a:pathLst>
                <a:path extrusionOk="0" h="644" w="81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77"/>
            <p:cNvSpPr/>
            <p:nvPr/>
          </p:nvSpPr>
          <p:spPr>
            <a:xfrm>
              <a:off x="2526713" y="2496177"/>
              <a:ext cx="34417" cy="52006"/>
            </a:xfrm>
            <a:custGeom>
              <a:rect b="b" l="l" r="r" t="t"/>
              <a:pathLst>
                <a:path extrusionOk="0" h="1984" w="1313">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77"/>
            <p:cNvSpPr/>
            <p:nvPr/>
          </p:nvSpPr>
          <p:spPr>
            <a:xfrm>
              <a:off x="2796335" y="2496177"/>
              <a:ext cx="34391" cy="52006"/>
            </a:xfrm>
            <a:custGeom>
              <a:rect b="b" l="l" r="r" t="t"/>
              <a:pathLst>
                <a:path extrusionOk="0" h="1984" w="1312">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8" name="Google Shape;17628;p77"/>
          <p:cNvGrpSpPr/>
          <p:nvPr/>
        </p:nvGrpSpPr>
        <p:grpSpPr>
          <a:xfrm>
            <a:off x="3874669" y="3500536"/>
            <a:ext cx="271850" cy="360999"/>
            <a:chOff x="3897260" y="3348136"/>
            <a:chExt cx="271850" cy="360999"/>
          </a:xfrm>
        </p:grpSpPr>
        <p:sp>
          <p:nvSpPr>
            <p:cNvPr id="17629" name="Google Shape;17629;p77"/>
            <p:cNvSpPr/>
            <p:nvPr/>
          </p:nvSpPr>
          <p:spPr>
            <a:xfrm>
              <a:off x="3904468" y="3353405"/>
              <a:ext cx="259949" cy="271299"/>
            </a:xfrm>
            <a:custGeom>
              <a:rect b="b" l="l" r="r" t="t"/>
              <a:pathLst>
                <a:path extrusionOk="0" h="10350" w="9917">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77"/>
            <p:cNvSpPr/>
            <p:nvPr/>
          </p:nvSpPr>
          <p:spPr>
            <a:xfrm>
              <a:off x="3904468" y="3353379"/>
              <a:ext cx="143618" cy="271221"/>
            </a:xfrm>
            <a:custGeom>
              <a:rect b="b" l="l" r="r" t="t"/>
              <a:pathLst>
                <a:path extrusionOk="0" h="10347" w="5479">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77"/>
            <p:cNvSpPr/>
            <p:nvPr/>
          </p:nvSpPr>
          <p:spPr>
            <a:xfrm>
              <a:off x="4022713" y="3593275"/>
              <a:ext cx="33945" cy="110617"/>
            </a:xfrm>
            <a:custGeom>
              <a:rect b="b" l="l" r="r" t="t"/>
              <a:pathLst>
                <a:path extrusionOk="0" h="4220" w="1295">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77"/>
            <p:cNvSpPr/>
            <p:nvPr/>
          </p:nvSpPr>
          <p:spPr>
            <a:xfrm>
              <a:off x="4022713" y="3593275"/>
              <a:ext cx="29148" cy="110617"/>
            </a:xfrm>
            <a:custGeom>
              <a:rect b="b" l="l" r="r" t="t"/>
              <a:pathLst>
                <a:path extrusionOk="0" h="4220" w="1112">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77"/>
            <p:cNvSpPr/>
            <p:nvPr/>
          </p:nvSpPr>
          <p:spPr>
            <a:xfrm>
              <a:off x="3897260" y="3348136"/>
              <a:ext cx="271850" cy="360999"/>
            </a:xfrm>
            <a:custGeom>
              <a:rect b="b" l="l" r="r" t="t"/>
              <a:pathLst>
                <a:path extrusionOk="0" h="13772" w="10371">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77"/>
            <p:cNvSpPr/>
            <p:nvPr/>
          </p:nvSpPr>
          <p:spPr>
            <a:xfrm>
              <a:off x="3955242" y="3495083"/>
              <a:ext cx="61416" cy="61416"/>
            </a:xfrm>
            <a:custGeom>
              <a:rect b="b" l="l" r="r" t="t"/>
              <a:pathLst>
                <a:path extrusionOk="0" h="2343" w="2343">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77"/>
            <p:cNvSpPr/>
            <p:nvPr/>
          </p:nvSpPr>
          <p:spPr>
            <a:xfrm>
              <a:off x="4077838" y="3404650"/>
              <a:ext cx="46213" cy="44456"/>
            </a:xfrm>
            <a:custGeom>
              <a:rect b="b" l="l" r="r" t="t"/>
              <a:pathLst>
                <a:path extrusionOk="0" h="1696" w="1763">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6" name="Google Shape;17636;p77"/>
          <p:cNvGrpSpPr/>
          <p:nvPr/>
        </p:nvGrpSpPr>
        <p:grpSpPr>
          <a:xfrm>
            <a:off x="3561823" y="2111719"/>
            <a:ext cx="384328" cy="378430"/>
            <a:chOff x="3584414" y="1959319"/>
            <a:chExt cx="384328" cy="378430"/>
          </a:xfrm>
        </p:grpSpPr>
        <p:sp>
          <p:nvSpPr>
            <p:cNvPr id="17637" name="Google Shape;17637;p77"/>
            <p:cNvSpPr/>
            <p:nvPr/>
          </p:nvSpPr>
          <p:spPr>
            <a:xfrm>
              <a:off x="3786931" y="1964876"/>
              <a:ext cx="164457" cy="367263"/>
            </a:xfrm>
            <a:custGeom>
              <a:rect b="b" l="l" r="r" t="t"/>
              <a:pathLst>
                <a:path extrusionOk="0" h="14011" w="6274">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77"/>
            <p:cNvSpPr/>
            <p:nvPr/>
          </p:nvSpPr>
          <p:spPr>
            <a:xfrm>
              <a:off x="3590049" y="2148495"/>
              <a:ext cx="29620" cy="35623"/>
            </a:xfrm>
            <a:custGeom>
              <a:rect b="b" l="l" r="r" t="t"/>
              <a:pathLst>
                <a:path extrusionOk="0" h="1359" w="113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77"/>
            <p:cNvSpPr/>
            <p:nvPr/>
          </p:nvSpPr>
          <p:spPr>
            <a:xfrm>
              <a:off x="3718622" y="2173659"/>
              <a:ext cx="60970" cy="79398"/>
            </a:xfrm>
            <a:custGeom>
              <a:rect b="b" l="l" r="r" t="t"/>
              <a:pathLst>
                <a:path extrusionOk="0" h="3029" w="2326">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77"/>
            <p:cNvSpPr/>
            <p:nvPr/>
          </p:nvSpPr>
          <p:spPr>
            <a:xfrm>
              <a:off x="3608398" y="2049228"/>
              <a:ext cx="317197" cy="282990"/>
            </a:xfrm>
            <a:custGeom>
              <a:rect b="b" l="l" r="r" t="t"/>
              <a:pathLst>
                <a:path extrusionOk="0" h="10796" w="12101">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77"/>
            <p:cNvSpPr/>
            <p:nvPr/>
          </p:nvSpPr>
          <p:spPr>
            <a:xfrm>
              <a:off x="3682396" y="2019896"/>
              <a:ext cx="34234" cy="50590"/>
            </a:xfrm>
            <a:custGeom>
              <a:rect b="b" l="l" r="r" t="t"/>
              <a:pathLst>
                <a:path extrusionOk="0" h="1930" w="1306">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77"/>
            <p:cNvSpPr/>
            <p:nvPr/>
          </p:nvSpPr>
          <p:spPr>
            <a:xfrm>
              <a:off x="3655214" y="2083331"/>
              <a:ext cx="17825" cy="17824"/>
            </a:xfrm>
            <a:custGeom>
              <a:rect b="b" l="l" r="r" t="t"/>
              <a:pathLst>
                <a:path extrusionOk="0" h="680" w="68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77"/>
            <p:cNvSpPr/>
            <p:nvPr/>
          </p:nvSpPr>
          <p:spPr>
            <a:xfrm>
              <a:off x="3642134" y="2116804"/>
              <a:ext cx="88782" cy="35308"/>
            </a:xfrm>
            <a:custGeom>
              <a:rect b="b" l="l" r="r" t="t"/>
              <a:pathLst>
                <a:path extrusionOk="0" h="1347" w="3387">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77"/>
            <p:cNvSpPr/>
            <p:nvPr/>
          </p:nvSpPr>
          <p:spPr>
            <a:xfrm>
              <a:off x="3741295" y="2220396"/>
              <a:ext cx="85662" cy="88048"/>
            </a:xfrm>
            <a:custGeom>
              <a:rect b="b" l="l" r="r" t="t"/>
              <a:pathLst>
                <a:path extrusionOk="0" h="3359" w="3268">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77"/>
            <p:cNvSpPr/>
            <p:nvPr/>
          </p:nvSpPr>
          <p:spPr>
            <a:xfrm>
              <a:off x="3824913" y="1983173"/>
              <a:ext cx="143828" cy="330723"/>
            </a:xfrm>
            <a:custGeom>
              <a:rect b="b" l="l" r="r" t="t"/>
              <a:pathLst>
                <a:path extrusionOk="0" h="12617" w="5487">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77"/>
            <p:cNvSpPr/>
            <p:nvPr/>
          </p:nvSpPr>
          <p:spPr>
            <a:xfrm>
              <a:off x="3584414" y="1959319"/>
              <a:ext cx="372506" cy="378430"/>
            </a:xfrm>
            <a:custGeom>
              <a:rect b="b" l="l" r="r" t="t"/>
              <a:pathLst>
                <a:path extrusionOk="0" h="14437" w="14211">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77"/>
            <p:cNvSpPr/>
            <p:nvPr/>
          </p:nvSpPr>
          <p:spPr>
            <a:xfrm>
              <a:off x="3819645" y="2302886"/>
              <a:ext cx="18847" cy="11088"/>
            </a:xfrm>
            <a:custGeom>
              <a:rect b="b" l="l" r="r" t="t"/>
              <a:pathLst>
                <a:path extrusionOk="0" h="423" w="719">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77"/>
            <p:cNvSpPr/>
            <p:nvPr/>
          </p:nvSpPr>
          <p:spPr>
            <a:xfrm>
              <a:off x="3644807" y="2077800"/>
              <a:ext cx="33762" cy="28912"/>
            </a:xfrm>
            <a:custGeom>
              <a:rect b="b" l="l" r="r" t="t"/>
              <a:pathLst>
                <a:path extrusionOk="0" h="1103" w="1288">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9" name="Google Shape;17649;p77"/>
          <p:cNvGrpSpPr/>
          <p:nvPr/>
        </p:nvGrpSpPr>
        <p:grpSpPr>
          <a:xfrm>
            <a:off x="6018668" y="3500484"/>
            <a:ext cx="362729" cy="361051"/>
            <a:chOff x="6041259" y="3348084"/>
            <a:chExt cx="362729" cy="361051"/>
          </a:xfrm>
        </p:grpSpPr>
        <p:sp>
          <p:nvSpPr>
            <p:cNvPr id="17650" name="Google Shape;17650;p77"/>
            <p:cNvSpPr/>
            <p:nvPr/>
          </p:nvSpPr>
          <p:spPr>
            <a:xfrm>
              <a:off x="6121731" y="3426878"/>
              <a:ext cx="203435" cy="203435"/>
            </a:xfrm>
            <a:custGeom>
              <a:rect b="b" l="l" r="r" t="t"/>
              <a:pathLst>
                <a:path extrusionOk="0" h="7761" w="7761">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77"/>
            <p:cNvSpPr/>
            <p:nvPr/>
          </p:nvSpPr>
          <p:spPr>
            <a:xfrm>
              <a:off x="6144300" y="3449447"/>
              <a:ext cx="158297" cy="158297"/>
            </a:xfrm>
            <a:custGeom>
              <a:rect b="b" l="l" r="r" t="t"/>
              <a:pathLst>
                <a:path extrusionOk="0" h="6039" w="6039">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77"/>
            <p:cNvSpPr/>
            <p:nvPr/>
          </p:nvSpPr>
          <p:spPr>
            <a:xfrm>
              <a:off x="6041259" y="3348084"/>
              <a:ext cx="362729" cy="361051"/>
            </a:xfrm>
            <a:custGeom>
              <a:rect b="b" l="l" r="r" t="t"/>
              <a:pathLst>
                <a:path extrusionOk="0" h="13774" w="13838">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77"/>
            <p:cNvSpPr/>
            <p:nvPr/>
          </p:nvSpPr>
          <p:spPr>
            <a:xfrm>
              <a:off x="6298063" y="3387429"/>
              <a:ext cx="10616" cy="22150"/>
            </a:xfrm>
            <a:custGeom>
              <a:rect b="b" l="l" r="r" t="t"/>
              <a:pathLst>
                <a:path extrusionOk="0" h="845" w="405">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77"/>
            <p:cNvSpPr/>
            <p:nvPr/>
          </p:nvSpPr>
          <p:spPr>
            <a:xfrm>
              <a:off x="6138219" y="3647640"/>
              <a:ext cx="10642" cy="22123"/>
            </a:xfrm>
            <a:custGeom>
              <a:rect b="b" l="l" r="r" t="t"/>
              <a:pathLst>
                <a:path extrusionOk="0" h="844" w="406">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5" name="Google Shape;17655;p77"/>
          <p:cNvGrpSpPr/>
          <p:nvPr/>
        </p:nvGrpSpPr>
        <p:grpSpPr>
          <a:xfrm>
            <a:off x="5199422" y="2120815"/>
            <a:ext cx="378849" cy="360317"/>
            <a:chOff x="5222013" y="1968415"/>
            <a:chExt cx="378849" cy="360317"/>
          </a:xfrm>
        </p:grpSpPr>
        <p:sp>
          <p:nvSpPr>
            <p:cNvPr id="17656" name="Google Shape;17656;p77"/>
            <p:cNvSpPr/>
            <p:nvPr/>
          </p:nvSpPr>
          <p:spPr>
            <a:xfrm>
              <a:off x="5228357" y="2005637"/>
              <a:ext cx="366529" cy="317460"/>
            </a:xfrm>
            <a:custGeom>
              <a:rect b="b" l="l" r="r" t="t"/>
              <a:pathLst>
                <a:path extrusionOk="0" h="12111" w="13983">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77"/>
            <p:cNvSpPr/>
            <p:nvPr/>
          </p:nvSpPr>
          <p:spPr>
            <a:xfrm>
              <a:off x="5282459" y="1973972"/>
              <a:ext cx="104273" cy="70695"/>
            </a:xfrm>
            <a:custGeom>
              <a:rect b="b" l="l" r="r" t="t"/>
              <a:pathLst>
                <a:path extrusionOk="0" h="2697" w="3978">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77"/>
            <p:cNvSpPr/>
            <p:nvPr/>
          </p:nvSpPr>
          <p:spPr>
            <a:xfrm>
              <a:off x="5365343" y="2298928"/>
              <a:ext cx="29410" cy="24273"/>
            </a:xfrm>
            <a:custGeom>
              <a:rect b="b" l="l" r="r" t="t"/>
              <a:pathLst>
                <a:path extrusionOk="0" h="926" w="1122">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77"/>
            <p:cNvSpPr/>
            <p:nvPr/>
          </p:nvSpPr>
          <p:spPr>
            <a:xfrm>
              <a:off x="5553366" y="2298824"/>
              <a:ext cx="30905" cy="24273"/>
            </a:xfrm>
            <a:custGeom>
              <a:rect b="b" l="l" r="r" t="t"/>
              <a:pathLst>
                <a:path extrusionOk="0" h="926" w="1179">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77"/>
            <p:cNvSpPr/>
            <p:nvPr/>
          </p:nvSpPr>
          <p:spPr>
            <a:xfrm>
              <a:off x="5228357" y="2042308"/>
              <a:ext cx="46317" cy="46082"/>
            </a:xfrm>
            <a:custGeom>
              <a:rect b="b" l="l" r="r" t="t"/>
              <a:pathLst>
                <a:path extrusionOk="0" h="1758" w="1767">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77"/>
            <p:cNvSpPr/>
            <p:nvPr/>
          </p:nvSpPr>
          <p:spPr>
            <a:xfrm>
              <a:off x="5301175" y="2064562"/>
              <a:ext cx="64928" cy="131246"/>
            </a:xfrm>
            <a:custGeom>
              <a:rect b="b" l="l" r="r" t="t"/>
              <a:pathLst>
                <a:path extrusionOk="0" h="5007" w="2477">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77"/>
            <p:cNvSpPr/>
            <p:nvPr/>
          </p:nvSpPr>
          <p:spPr>
            <a:xfrm>
              <a:off x="5400730" y="2171300"/>
              <a:ext cx="119477" cy="37405"/>
            </a:xfrm>
            <a:custGeom>
              <a:rect b="b" l="l" r="r" t="t"/>
              <a:pathLst>
                <a:path extrusionOk="0" h="1427" w="4558">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77"/>
            <p:cNvSpPr/>
            <p:nvPr/>
          </p:nvSpPr>
          <p:spPr>
            <a:xfrm>
              <a:off x="5297768" y="1993317"/>
              <a:ext cx="72871" cy="47497"/>
            </a:xfrm>
            <a:custGeom>
              <a:rect b="b" l="l" r="r" t="t"/>
              <a:pathLst>
                <a:path extrusionOk="0" h="1812" w="278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77"/>
            <p:cNvSpPr/>
            <p:nvPr/>
          </p:nvSpPr>
          <p:spPr>
            <a:xfrm>
              <a:off x="5222013" y="1968415"/>
              <a:ext cx="378849" cy="360317"/>
            </a:xfrm>
            <a:custGeom>
              <a:rect b="b" l="l" r="r" t="t"/>
              <a:pathLst>
                <a:path extrusionOk="0" h="13746" w="14453">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77"/>
            <p:cNvSpPr/>
            <p:nvPr/>
          </p:nvSpPr>
          <p:spPr>
            <a:xfrm>
              <a:off x="5270952" y="2035676"/>
              <a:ext cx="14312" cy="11193"/>
            </a:xfrm>
            <a:custGeom>
              <a:rect b="b" l="l" r="r" t="t"/>
              <a:pathLst>
                <a:path extrusionOk="0" h="427" w="546">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6" name="Google Shape;17666;p77"/>
          <p:cNvGrpSpPr/>
          <p:nvPr/>
        </p:nvGrpSpPr>
        <p:grpSpPr>
          <a:xfrm>
            <a:off x="4105391" y="2185455"/>
            <a:ext cx="381444" cy="231063"/>
            <a:chOff x="4127982" y="2033055"/>
            <a:chExt cx="381444" cy="231063"/>
          </a:xfrm>
        </p:grpSpPr>
        <p:sp>
          <p:nvSpPr>
            <p:cNvPr id="17667" name="Google Shape;17667;p77"/>
            <p:cNvSpPr/>
            <p:nvPr/>
          </p:nvSpPr>
          <p:spPr>
            <a:xfrm>
              <a:off x="4134535" y="2050408"/>
              <a:ext cx="369727" cy="208180"/>
            </a:xfrm>
            <a:custGeom>
              <a:rect b="b" l="l" r="r" t="t"/>
              <a:pathLst>
                <a:path extrusionOk="0" h="7942" w="14105">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77"/>
            <p:cNvSpPr/>
            <p:nvPr/>
          </p:nvSpPr>
          <p:spPr>
            <a:xfrm>
              <a:off x="4190106" y="2058219"/>
              <a:ext cx="33945" cy="39214"/>
            </a:xfrm>
            <a:custGeom>
              <a:rect b="b" l="l" r="r" t="t"/>
              <a:pathLst>
                <a:path extrusionOk="0" h="1496" w="1295">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77"/>
            <p:cNvSpPr/>
            <p:nvPr/>
          </p:nvSpPr>
          <p:spPr>
            <a:xfrm>
              <a:off x="4267774" y="2172741"/>
              <a:ext cx="170486" cy="27707"/>
            </a:xfrm>
            <a:custGeom>
              <a:rect b="b" l="l" r="r" t="t"/>
              <a:pathLst>
                <a:path extrusionOk="0" h="1057" w="6504">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77"/>
            <p:cNvSpPr/>
            <p:nvPr/>
          </p:nvSpPr>
          <p:spPr>
            <a:xfrm>
              <a:off x="4127982" y="2033055"/>
              <a:ext cx="381444" cy="231063"/>
            </a:xfrm>
            <a:custGeom>
              <a:rect b="b" l="l" r="r" t="t"/>
              <a:pathLst>
                <a:path extrusionOk="0" h="8815" w="14552">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77"/>
            <p:cNvSpPr/>
            <p:nvPr/>
          </p:nvSpPr>
          <p:spPr>
            <a:xfrm>
              <a:off x="4175270" y="2113737"/>
              <a:ext cx="14312" cy="11193"/>
            </a:xfrm>
            <a:custGeom>
              <a:rect b="b" l="l" r="r" t="t"/>
              <a:pathLst>
                <a:path extrusionOk="0" h="427" w="546">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2" name="Google Shape;17672;p77"/>
          <p:cNvGrpSpPr/>
          <p:nvPr/>
        </p:nvGrpSpPr>
        <p:grpSpPr>
          <a:xfrm>
            <a:off x="5745455" y="2131457"/>
            <a:ext cx="381549" cy="339059"/>
            <a:chOff x="5768046" y="1979057"/>
            <a:chExt cx="381549" cy="339059"/>
          </a:xfrm>
        </p:grpSpPr>
        <p:sp>
          <p:nvSpPr>
            <p:cNvPr id="17673" name="Google Shape;17673;p77"/>
            <p:cNvSpPr/>
            <p:nvPr/>
          </p:nvSpPr>
          <p:spPr>
            <a:xfrm>
              <a:off x="5791559" y="1984955"/>
              <a:ext cx="154418" cy="88991"/>
            </a:xfrm>
            <a:custGeom>
              <a:rect b="b" l="l" r="r" t="t"/>
              <a:pathLst>
                <a:path extrusionOk="0" h="3395" w="5891">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77"/>
            <p:cNvSpPr/>
            <p:nvPr/>
          </p:nvSpPr>
          <p:spPr>
            <a:xfrm>
              <a:off x="5774232" y="2008939"/>
              <a:ext cx="326215" cy="303462"/>
            </a:xfrm>
            <a:custGeom>
              <a:rect b="b" l="l" r="r" t="t"/>
              <a:pathLst>
                <a:path extrusionOk="0" h="11577" w="12445">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77"/>
            <p:cNvSpPr/>
            <p:nvPr/>
          </p:nvSpPr>
          <p:spPr>
            <a:xfrm>
              <a:off x="5812214" y="1991665"/>
              <a:ext cx="35046" cy="27916"/>
            </a:xfrm>
            <a:custGeom>
              <a:rect b="b" l="l" r="r" t="t"/>
              <a:pathLst>
                <a:path extrusionOk="0" h="1065" w="1337">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77"/>
            <p:cNvSpPr/>
            <p:nvPr/>
          </p:nvSpPr>
          <p:spPr>
            <a:xfrm>
              <a:off x="5838007" y="2043278"/>
              <a:ext cx="48231" cy="109018"/>
            </a:xfrm>
            <a:custGeom>
              <a:rect b="b" l="l" r="r" t="t"/>
              <a:pathLst>
                <a:path extrusionOk="0" h="4159" w="184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77"/>
            <p:cNvSpPr/>
            <p:nvPr/>
          </p:nvSpPr>
          <p:spPr>
            <a:xfrm>
              <a:off x="5919580" y="2144301"/>
              <a:ext cx="104090" cy="34679"/>
            </a:xfrm>
            <a:custGeom>
              <a:rect b="b" l="l" r="r" t="t"/>
              <a:pathLst>
                <a:path extrusionOk="0" h="1323" w="3971">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77"/>
            <p:cNvSpPr/>
            <p:nvPr/>
          </p:nvSpPr>
          <p:spPr>
            <a:xfrm>
              <a:off x="5774232" y="2048389"/>
              <a:ext cx="42228" cy="34312"/>
            </a:xfrm>
            <a:custGeom>
              <a:rect b="b" l="l" r="r" t="t"/>
              <a:pathLst>
                <a:path extrusionOk="0" h="1309" w="1611">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77"/>
            <p:cNvSpPr/>
            <p:nvPr/>
          </p:nvSpPr>
          <p:spPr>
            <a:xfrm>
              <a:off x="6088625" y="2085768"/>
              <a:ext cx="53500" cy="131692"/>
            </a:xfrm>
            <a:custGeom>
              <a:rect b="b" l="l" r="r" t="t"/>
              <a:pathLst>
                <a:path extrusionOk="0" h="5024" w="2041">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77"/>
            <p:cNvSpPr/>
            <p:nvPr/>
          </p:nvSpPr>
          <p:spPr>
            <a:xfrm>
              <a:off x="5814416" y="2031718"/>
              <a:ext cx="14312" cy="11167"/>
            </a:xfrm>
            <a:custGeom>
              <a:rect b="b" l="l" r="r" t="t"/>
              <a:pathLst>
                <a:path extrusionOk="0" h="426" w="546">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77"/>
            <p:cNvSpPr/>
            <p:nvPr/>
          </p:nvSpPr>
          <p:spPr>
            <a:xfrm>
              <a:off x="5768046" y="1979057"/>
              <a:ext cx="381549" cy="339059"/>
            </a:xfrm>
            <a:custGeom>
              <a:rect b="b" l="l" r="r" t="t"/>
              <a:pathLst>
                <a:path extrusionOk="0" h="12935" w="14556">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2" name="Google Shape;17682;p77"/>
          <p:cNvGrpSpPr/>
          <p:nvPr/>
        </p:nvGrpSpPr>
        <p:grpSpPr>
          <a:xfrm>
            <a:off x="7643345" y="3502397"/>
            <a:ext cx="386058" cy="360972"/>
            <a:chOff x="7665936" y="3349997"/>
            <a:chExt cx="386058" cy="360972"/>
          </a:xfrm>
        </p:grpSpPr>
        <p:sp>
          <p:nvSpPr>
            <p:cNvPr id="17683" name="Google Shape;17683;p77"/>
            <p:cNvSpPr/>
            <p:nvPr/>
          </p:nvSpPr>
          <p:spPr>
            <a:xfrm>
              <a:off x="7690366" y="3355240"/>
              <a:ext cx="350382" cy="350487"/>
            </a:xfrm>
            <a:custGeom>
              <a:rect b="b" l="l" r="r" t="t"/>
              <a:pathLst>
                <a:path extrusionOk="0" h="13371" w="13367">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77"/>
            <p:cNvSpPr/>
            <p:nvPr/>
          </p:nvSpPr>
          <p:spPr>
            <a:xfrm>
              <a:off x="7685281" y="3381243"/>
              <a:ext cx="329544" cy="324485"/>
            </a:xfrm>
            <a:custGeom>
              <a:rect b="b" l="l" r="r" t="t"/>
              <a:pathLst>
                <a:path extrusionOk="0" h="12379" w="12572">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77"/>
            <p:cNvSpPr/>
            <p:nvPr/>
          </p:nvSpPr>
          <p:spPr>
            <a:xfrm>
              <a:off x="7865570" y="3531126"/>
              <a:ext cx="117825" cy="152740"/>
            </a:xfrm>
            <a:custGeom>
              <a:rect b="b" l="l" r="r" t="t"/>
              <a:pathLst>
                <a:path extrusionOk="0" h="5827" w="4495">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77"/>
            <p:cNvSpPr/>
            <p:nvPr/>
          </p:nvSpPr>
          <p:spPr>
            <a:xfrm>
              <a:off x="7882084" y="3644678"/>
              <a:ext cx="44719" cy="39266"/>
            </a:xfrm>
            <a:custGeom>
              <a:rect b="b" l="l" r="r" t="t"/>
              <a:pathLst>
                <a:path extrusionOk="0" h="1498" w="1706">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77"/>
            <p:cNvSpPr/>
            <p:nvPr/>
          </p:nvSpPr>
          <p:spPr>
            <a:xfrm>
              <a:off x="7756815" y="3371282"/>
              <a:ext cx="168048" cy="147236"/>
            </a:xfrm>
            <a:custGeom>
              <a:rect b="b" l="l" r="r" t="t"/>
              <a:pathLst>
                <a:path extrusionOk="0" h="5617" w="6411">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77"/>
            <p:cNvSpPr/>
            <p:nvPr/>
          </p:nvSpPr>
          <p:spPr>
            <a:xfrm>
              <a:off x="7665936" y="3349997"/>
              <a:ext cx="386058" cy="360972"/>
            </a:xfrm>
            <a:custGeom>
              <a:rect b="b" l="l" r="r" t="t"/>
              <a:pathLst>
                <a:path extrusionOk="0" h="13771" w="14728">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9" name="Google Shape;17689;p77"/>
          <p:cNvGrpSpPr/>
          <p:nvPr/>
        </p:nvGrpSpPr>
        <p:grpSpPr>
          <a:xfrm>
            <a:off x="6293532" y="2147054"/>
            <a:ext cx="380579" cy="307709"/>
            <a:chOff x="6316123" y="1994654"/>
            <a:chExt cx="380579" cy="307709"/>
          </a:xfrm>
        </p:grpSpPr>
        <p:sp>
          <p:nvSpPr>
            <p:cNvPr id="17690" name="Google Shape;17690;p77"/>
            <p:cNvSpPr/>
            <p:nvPr/>
          </p:nvSpPr>
          <p:spPr>
            <a:xfrm>
              <a:off x="6577252" y="2124982"/>
              <a:ext cx="58454" cy="171771"/>
            </a:xfrm>
            <a:custGeom>
              <a:rect b="b" l="l" r="r" t="t"/>
              <a:pathLst>
                <a:path extrusionOk="0" h="6553" w="223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77"/>
            <p:cNvSpPr/>
            <p:nvPr/>
          </p:nvSpPr>
          <p:spPr>
            <a:xfrm>
              <a:off x="6483149" y="2154576"/>
              <a:ext cx="51639" cy="142177"/>
            </a:xfrm>
            <a:custGeom>
              <a:rect b="b" l="l" r="r" t="t"/>
              <a:pathLst>
                <a:path extrusionOk="0" h="5424" w="197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77"/>
            <p:cNvSpPr/>
            <p:nvPr/>
          </p:nvSpPr>
          <p:spPr>
            <a:xfrm>
              <a:off x="6321654" y="2000551"/>
              <a:ext cx="355442" cy="296280"/>
            </a:xfrm>
            <a:custGeom>
              <a:rect b="b" l="l" r="r" t="t"/>
              <a:pathLst>
                <a:path extrusionOk="0" h="11303" w="1356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77"/>
            <p:cNvSpPr/>
            <p:nvPr/>
          </p:nvSpPr>
          <p:spPr>
            <a:xfrm>
              <a:off x="6390042" y="2000289"/>
              <a:ext cx="25557" cy="18952"/>
            </a:xfrm>
            <a:custGeom>
              <a:rect b="b" l="l" r="r" t="t"/>
              <a:pathLst>
                <a:path extrusionOk="0" h="723" w="975">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77"/>
            <p:cNvSpPr/>
            <p:nvPr/>
          </p:nvSpPr>
          <p:spPr>
            <a:xfrm>
              <a:off x="6374551" y="2042046"/>
              <a:ext cx="89358" cy="118638"/>
            </a:xfrm>
            <a:custGeom>
              <a:rect b="b" l="l" r="r" t="t"/>
              <a:pathLst>
                <a:path extrusionOk="0" h="4526" w="3409">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77"/>
            <p:cNvSpPr/>
            <p:nvPr/>
          </p:nvSpPr>
          <p:spPr>
            <a:xfrm>
              <a:off x="6321654" y="2014759"/>
              <a:ext cx="23722" cy="27313"/>
            </a:xfrm>
            <a:custGeom>
              <a:rect b="b" l="l" r="r" t="t"/>
              <a:pathLst>
                <a:path extrusionOk="0" h="1042" w="905">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77"/>
            <p:cNvSpPr/>
            <p:nvPr/>
          </p:nvSpPr>
          <p:spPr>
            <a:xfrm>
              <a:off x="6490882" y="2125428"/>
              <a:ext cx="121416" cy="42359"/>
            </a:xfrm>
            <a:custGeom>
              <a:rect b="b" l="l" r="r" t="t"/>
              <a:pathLst>
                <a:path extrusionOk="0" h="1616" w="4632">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77"/>
            <p:cNvSpPr/>
            <p:nvPr/>
          </p:nvSpPr>
          <p:spPr>
            <a:xfrm>
              <a:off x="6365979" y="2013369"/>
              <a:ext cx="15334" cy="11088"/>
            </a:xfrm>
            <a:custGeom>
              <a:rect b="b" l="l" r="r" t="t"/>
              <a:pathLst>
                <a:path extrusionOk="0" h="423" w="585">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77"/>
            <p:cNvSpPr/>
            <p:nvPr/>
          </p:nvSpPr>
          <p:spPr>
            <a:xfrm>
              <a:off x="6316123" y="1994654"/>
              <a:ext cx="380579" cy="307709"/>
            </a:xfrm>
            <a:custGeom>
              <a:rect b="b" l="l" r="r" t="t"/>
              <a:pathLst>
                <a:path extrusionOk="0" h="11739" w="14519">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9" name="Google Shape;17699;p77"/>
          <p:cNvGrpSpPr/>
          <p:nvPr/>
        </p:nvGrpSpPr>
        <p:grpSpPr>
          <a:xfrm>
            <a:off x="7095923" y="3500536"/>
            <a:ext cx="380317" cy="360972"/>
            <a:chOff x="7118514" y="3348136"/>
            <a:chExt cx="380317" cy="360972"/>
          </a:xfrm>
        </p:grpSpPr>
        <p:sp>
          <p:nvSpPr>
            <p:cNvPr id="17700" name="Google Shape;17700;p77"/>
            <p:cNvSpPr/>
            <p:nvPr/>
          </p:nvSpPr>
          <p:spPr>
            <a:xfrm>
              <a:off x="7143023" y="3353405"/>
              <a:ext cx="350382" cy="350382"/>
            </a:xfrm>
            <a:custGeom>
              <a:rect b="b" l="l" r="r" t="t"/>
              <a:pathLst>
                <a:path extrusionOk="0" h="13367" w="13367">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77"/>
            <p:cNvSpPr/>
            <p:nvPr/>
          </p:nvSpPr>
          <p:spPr>
            <a:xfrm>
              <a:off x="7137964" y="3379408"/>
              <a:ext cx="329439" cy="324380"/>
            </a:xfrm>
            <a:custGeom>
              <a:rect b="b" l="l" r="r" t="t"/>
              <a:pathLst>
                <a:path extrusionOk="0" h="12375" w="12568">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77"/>
            <p:cNvSpPr/>
            <p:nvPr/>
          </p:nvSpPr>
          <p:spPr>
            <a:xfrm>
              <a:off x="7143678" y="3543655"/>
              <a:ext cx="33945" cy="82071"/>
            </a:xfrm>
            <a:custGeom>
              <a:rect b="b" l="l" r="r" t="t"/>
              <a:pathLst>
                <a:path extrusionOk="0" h="3131" w="1295">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77"/>
            <p:cNvSpPr/>
            <p:nvPr/>
          </p:nvSpPr>
          <p:spPr>
            <a:xfrm>
              <a:off x="7214190" y="3353405"/>
              <a:ext cx="279294" cy="288862"/>
            </a:xfrm>
            <a:custGeom>
              <a:rect b="b" l="l" r="r" t="t"/>
              <a:pathLst>
                <a:path extrusionOk="0" h="11020" w="10655">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77"/>
            <p:cNvSpPr/>
            <p:nvPr/>
          </p:nvSpPr>
          <p:spPr>
            <a:xfrm>
              <a:off x="7118514" y="3348136"/>
              <a:ext cx="380317" cy="360972"/>
            </a:xfrm>
            <a:custGeom>
              <a:rect b="b" l="l" r="r" t="t"/>
              <a:pathLst>
                <a:path extrusionOk="0" h="13771" w="14509">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77"/>
            <p:cNvSpPr/>
            <p:nvPr/>
          </p:nvSpPr>
          <p:spPr>
            <a:xfrm>
              <a:off x="7387507" y="3592541"/>
              <a:ext cx="27733" cy="28021"/>
            </a:xfrm>
            <a:custGeom>
              <a:rect b="b" l="l" r="r" t="t"/>
              <a:pathLst>
                <a:path extrusionOk="0" h="1069" w="1058">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77"/>
            <p:cNvSpPr/>
            <p:nvPr/>
          </p:nvSpPr>
          <p:spPr>
            <a:xfrm>
              <a:off x="7208659" y="3464939"/>
              <a:ext cx="258010" cy="182596"/>
            </a:xfrm>
            <a:custGeom>
              <a:rect b="b" l="l" r="r" t="t"/>
              <a:pathLst>
                <a:path extrusionOk="0" h="6966" w="9843">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77"/>
            <p:cNvSpPr/>
            <p:nvPr/>
          </p:nvSpPr>
          <p:spPr>
            <a:xfrm>
              <a:off x="7389656" y="3423864"/>
              <a:ext cx="26186" cy="28178"/>
            </a:xfrm>
            <a:custGeom>
              <a:rect b="b" l="l" r="r" t="t"/>
              <a:pathLst>
                <a:path extrusionOk="0" h="1075" w="999">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8" name="Google Shape;17708;p77"/>
          <p:cNvGrpSpPr/>
          <p:nvPr/>
        </p:nvGrpSpPr>
        <p:grpSpPr>
          <a:xfrm>
            <a:off x="4651791" y="2150147"/>
            <a:ext cx="381706" cy="301391"/>
            <a:chOff x="4674382" y="1997747"/>
            <a:chExt cx="381706" cy="301391"/>
          </a:xfrm>
        </p:grpSpPr>
        <p:sp>
          <p:nvSpPr>
            <p:cNvPr id="17709" name="Google Shape;17709;p77"/>
            <p:cNvSpPr/>
            <p:nvPr/>
          </p:nvSpPr>
          <p:spPr>
            <a:xfrm>
              <a:off x="4680280" y="2043750"/>
              <a:ext cx="345690" cy="249962"/>
            </a:xfrm>
            <a:custGeom>
              <a:rect b="b" l="l" r="r" t="t"/>
              <a:pathLst>
                <a:path extrusionOk="0" h="9536" w="13188">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77"/>
            <p:cNvSpPr/>
            <p:nvPr/>
          </p:nvSpPr>
          <p:spPr>
            <a:xfrm>
              <a:off x="4712652" y="2012400"/>
              <a:ext cx="49253" cy="52530"/>
            </a:xfrm>
            <a:custGeom>
              <a:rect b="b" l="l" r="r" t="t"/>
              <a:pathLst>
                <a:path extrusionOk="0" h="2004" w="1879">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77"/>
            <p:cNvSpPr/>
            <p:nvPr/>
          </p:nvSpPr>
          <p:spPr>
            <a:xfrm>
              <a:off x="4775326" y="2269990"/>
              <a:ext cx="43801" cy="23722"/>
            </a:xfrm>
            <a:custGeom>
              <a:rect b="b" l="l" r="r" t="t"/>
              <a:pathLst>
                <a:path extrusionOk="0" h="905" w="1671">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77"/>
            <p:cNvSpPr/>
            <p:nvPr/>
          </p:nvSpPr>
          <p:spPr>
            <a:xfrm>
              <a:off x="4978211" y="2268705"/>
              <a:ext cx="40656" cy="25007"/>
            </a:xfrm>
            <a:custGeom>
              <a:rect b="b" l="l" r="r" t="t"/>
              <a:pathLst>
                <a:path extrusionOk="0" h="954" w="1551">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77"/>
            <p:cNvSpPr/>
            <p:nvPr/>
          </p:nvSpPr>
          <p:spPr>
            <a:xfrm>
              <a:off x="4738000" y="2117066"/>
              <a:ext cx="65086" cy="75151"/>
            </a:xfrm>
            <a:custGeom>
              <a:rect b="b" l="l" r="r" t="t"/>
              <a:pathLst>
                <a:path extrusionOk="0" h="2867" w="2483">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77"/>
            <p:cNvSpPr/>
            <p:nvPr/>
          </p:nvSpPr>
          <p:spPr>
            <a:xfrm>
              <a:off x="4834304" y="2170802"/>
              <a:ext cx="145034" cy="40000"/>
            </a:xfrm>
            <a:custGeom>
              <a:rect b="b" l="l" r="r" t="t"/>
              <a:pathLst>
                <a:path extrusionOk="0" h="1526" w="5533">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77"/>
            <p:cNvSpPr/>
            <p:nvPr/>
          </p:nvSpPr>
          <p:spPr>
            <a:xfrm>
              <a:off x="4680280" y="2086738"/>
              <a:ext cx="47785" cy="48414"/>
            </a:xfrm>
            <a:custGeom>
              <a:rect b="b" l="l" r="r" t="t"/>
              <a:pathLst>
                <a:path extrusionOk="0" h="1847" w="1823">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77"/>
            <p:cNvSpPr/>
            <p:nvPr/>
          </p:nvSpPr>
          <p:spPr>
            <a:xfrm>
              <a:off x="4760673" y="2043225"/>
              <a:ext cx="44535" cy="28808"/>
            </a:xfrm>
            <a:custGeom>
              <a:rect b="b" l="l" r="r" t="t"/>
              <a:pathLst>
                <a:path extrusionOk="0" h="1099" w="1699">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77"/>
            <p:cNvSpPr/>
            <p:nvPr/>
          </p:nvSpPr>
          <p:spPr>
            <a:xfrm>
              <a:off x="4674382" y="1997747"/>
              <a:ext cx="381706" cy="301391"/>
            </a:xfrm>
            <a:custGeom>
              <a:rect b="b" l="l" r="r" t="t"/>
              <a:pathLst>
                <a:path extrusionOk="0" h="11498" w="14562">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77"/>
            <p:cNvSpPr/>
            <p:nvPr/>
          </p:nvSpPr>
          <p:spPr>
            <a:xfrm>
              <a:off x="4728694" y="2080657"/>
              <a:ext cx="11088" cy="11088"/>
            </a:xfrm>
            <a:custGeom>
              <a:rect b="b" l="l" r="r" t="t"/>
              <a:pathLst>
                <a:path extrusionOk="0" h="423" w="423">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9" name="Google Shape;17719;p77"/>
          <p:cNvGrpSpPr/>
          <p:nvPr/>
        </p:nvGrpSpPr>
        <p:grpSpPr>
          <a:xfrm>
            <a:off x="1913554" y="2111719"/>
            <a:ext cx="387526" cy="378351"/>
            <a:chOff x="1936145" y="1959319"/>
            <a:chExt cx="387526" cy="378351"/>
          </a:xfrm>
        </p:grpSpPr>
        <p:sp>
          <p:nvSpPr>
            <p:cNvPr id="17720" name="Google Shape;17720;p77"/>
            <p:cNvSpPr/>
            <p:nvPr/>
          </p:nvSpPr>
          <p:spPr>
            <a:xfrm>
              <a:off x="2161258" y="1964824"/>
              <a:ext cx="162413" cy="162753"/>
            </a:xfrm>
            <a:custGeom>
              <a:rect b="b" l="l" r="r" t="t"/>
              <a:pathLst>
                <a:path extrusionOk="0" h="6209" w="6196">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77"/>
            <p:cNvSpPr/>
            <p:nvPr/>
          </p:nvSpPr>
          <p:spPr>
            <a:xfrm>
              <a:off x="2191114" y="1967733"/>
              <a:ext cx="132557" cy="159765"/>
            </a:xfrm>
            <a:custGeom>
              <a:rect b="b" l="l" r="r" t="t"/>
              <a:pathLst>
                <a:path extrusionOk="0" h="6095" w="5057">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77"/>
            <p:cNvSpPr/>
            <p:nvPr/>
          </p:nvSpPr>
          <p:spPr>
            <a:xfrm>
              <a:off x="1936145" y="1965007"/>
              <a:ext cx="162439" cy="162753"/>
            </a:xfrm>
            <a:custGeom>
              <a:rect b="b" l="l" r="r" t="t"/>
              <a:pathLst>
                <a:path extrusionOk="0" h="6209" w="6197">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77"/>
            <p:cNvSpPr/>
            <p:nvPr/>
          </p:nvSpPr>
          <p:spPr>
            <a:xfrm>
              <a:off x="1936145" y="1967733"/>
              <a:ext cx="132688" cy="159765"/>
            </a:xfrm>
            <a:custGeom>
              <a:rect b="b" l="l" r="r" t="t"/>
              <a:pathLst>
                <a:path extrusionOk="0" h="6095" w="5062">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77"/>
            <p:cNvSpPr/>
            <p:nvPr/>
          </p:nvSpPr>
          <p:spPr>
            <a:xfrm>
              <a:off x="1981886" y="2024143"/>
              <a:ext cx="296175" cy="308023"/>
            </a:xfrm>
            <a:custGeom>
              <a:rect b="b" l="l" r="r" t="t"/>
              <a:pathLst>
                <a:path extrusionOk="0" h="11751" w="11299">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77"/>
            <p:cNvSpPr/>
            <p:nvPr/>
          </p:nvSpPr>
          <p:spPr>
            <a:xfrm>
              <a:off x="1981886" y="2027577"/>
              <a:ext cx="122045" cy="287499"/>
            </a:xfrm>
            <a:custGeom>
              <a:rect b="b" l="l" r="r" t="t"/>
              <a:pathLst>
                <a:path extrusionOk="0" h="10968" w="4656">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77"/>
            <p:cNvSpPr/>
            <p:nvPr/>
          </p:nvSpPr>
          <p:spPr>
            <a:xfrm>
              <a:off x="2088230" y="2303909"/>
              <a:ext cx="83172" cy="28283"/>
            </a:xfrm>
            <a:custGeom>
              <a:rect b="b" l="l" r="r" t="t"/>
              <a:pathLst>
                <a:path extrusionOk="0" h="1079" w="3173">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77"/>
            <p:cNvSpPr/>
            <p:nvPr/>
          </p:nvSpPr>
          <p:spPr>
            <a:xfrm>
              <a:off x="2100314" y="2243253"/>
              <a:ext cx="59214" cy="50092"/>
            </a:xfrm>
            <a:custGeom>
              <a:rect b="b" l="l" r="r" t="t"/>
              <a:pathLst>
                <a:path extrusionOk="0" h="1911" w="2259">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77"/>
            <p:cNvSpPr/>
            <p:nvPr/>
          </p:nvSpPr>
          <p:spPr>
            <a:xfrm>
              <a:off x="2047051" y="2166293"/>
              <a:ext cx="41494" cy="53290"/>
            </a:xfrm>
            <a:custGeom>
              <a:rect b="b" l="l" r="r" t="t"/>
              <a:pathLst>
                <a:path extrusionOk="0" h="2033" w="1583">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77"/>
            <p:cNvSpPr/>
            <p:nvPr/>
          </p:nvSpPr>
          <p:spPr>
            <a:xfrm>
              <a:off x="2064744" y="2166293"/>
              <a:ext cx="23722" cy="41416"/>
            </a:xfrm>
            <a:custGeom>
              <a:rect b="b" l="l" r="r" t="t"/>
              <a:pathLst>
                <a:path extrusionOk="0" h="1580" w="905">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77"/>
            <p:cNvSpPr/>
            <p:nvPr/>
          </p:nvSpPr>
          <p:spPr>
            <a:xfrm>
              <a:off x="2058846" y="2172191"/>
              <a:ext cx="17798" cy="17824"/>
            </a:xfrm>
            <a:custGeom>
              <a:rect b="b" l="l" r="r" t="t"/>
              <a:pathLst>
                <a:path extrusionOk="0" h="680" w="679">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77"/>
            <p:cNvSpPr/>
            <p:nvPr/>
          </p:nvSpPr>
          <p:spPr>
            <a:xfrm>
              <a:off x="2171376" y="2166293"/>
              <a:ext cx="41521" cy="53290"/>
            </a:xfrm>
            <a:custGeom>
              <a:rect b="b" l="l" r="r" t="t"/>
              <a:pathLst>
                <a:path extrusionOk="0" h="2033" w="1584">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77"/>
            <p:cNvSpPr/>
            <p:nvPr/>
          </p:nvSpPr>
          <p:spPr>
            <a:xfrm>
              <a:off x="2189070" y="2166293"/>
              <a:ext cx="23722" cy="41416"/>
            </a:xfrm>
            <a:custGeom>
              <a:rect b="b" l="l" r="r" t="t"/>
              <a:pathLst>
                <a:path extrusionOk="0" h="1580" w="905">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77"/>
            <p:cNvSpPr/>
            <p:nvPr/>
          </p:nvSpPr>
          <p:spPr>
            <a:xfrm>
              <a:off x="2183277" y="2172191"/>
              <a:ext cx="17720" cy="17824"/>
            </a:xfrm>
            <a:custGeom>
              <a:rect b="b" l="l" r="r" t="t"/>
              <a:pathLst>
                <a:path extrusionOk="0" h="680" w="676">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77"/>
            <p:cNvSpPr/>
            <p:nvPr/>
          </p:nvSpPr>
          <p:spPr>
            <a:xfrm>
              <a:off x="2100314" y="2243908"/>
              <a:ext cx="38926" cy="49437"/>
            </a:xfrm>
            <a:custGeom>
              <a:rect b="b" l="l" r="r" t="t"/>
              <a:pathLst>
                <a:path extrusionOk="0" h="1886" w="1485">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77"/>
            <p:cNvSpPr/>
            <p:nvPr/>
          </p:nvSpPr>
          <p:spPr>
            <a:xfrm>
              <a:off x="2041520" y="2160762"/>
              <a:ext cx="52556" cy="64352"/>
            </a:xfrm>
            <a:custGeom>
              <a:rect b="b" l="l" r="r" t="t"/>
              <a:pathLst>
                <a:path extrusionOk="0" h="2455" w="2005">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77"/>
            <p:cNvSpPr/>
            <p:nvPr/>
          </p:nvSpPr>
          <p:spPr>
            <a:xfrm>
              <a:off x="2165846" y="2160762"/>
              <a:ext cx="52582" cy="64352"/>
            </a:xfrm>
            <a:custGeom>
              <a:rect b="b" l="l" r="r" t="t"/>
              <a:pathLst>
                <a:path extrusionOk="0" h="2455" w="2006">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77"/>
            <p:cNvSpPr/>
            <p:nvPr/>
          </p:nvSpPr>
          <p:spPr>
            <a:xfrm>
              <a:off x="2094783" y="2237722"/>
              <a:ext cx="70354" cy="61128"/>
            </a:xfrm>
            <a:custGeom>
              <a:rect b="b" l="l" r="r" t="t"/>
              <a:pathLst>
                <a:path extrusionOk="0" h="2332" w="2684">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77"/>
            <p:cNvSpPr/>
            <p:nvPr/>
          </p:nvSpPr>
          <p:spPr>
            <a:xfrm>
              <a:off x="1938636" y="1959319"/>
              <a:ext cx="382676" cy="378351"/>
            </a:xfrm>
            <a:custGeom>
              <a:rect b="b" l="l" r="r" t="t"/>
              <a:pathLst>
                <a:path extrusionOk="0" h="14434" w="14599">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9" name="Google Shape;17739;p77"/>
          <p:cNvGrpSpPr/>
          <p:nvPr/>
        </p:nvGrpSpPr>
        <p:grpSpPr>
          <a:xfrm>
            <a:off x="6842527" y="2111745"/>
            <a:ext cx="374262" cy="378404"/>
            <a:chOff x="6865118" y="1959345"/>
            <a:chExt cx="374262" cy="378404"/>
          </a:xfrm>
        </p:grpSpPr>
        <p:sp>
          <p:nvSpPr>
            <p:cNvPr id="17740" name="Google Shape;17740;p77"/>
            <p:cNvSpPr/>
            <p:nvPr/>
          </p:nvSpPr>
          <p:spPr>
            <a:xfrm>
              <a:off x="6871016" y="1997799"/>
              <a:ext cx="64640" cy="32294"/>
            </a:xfrm>
            <a:custGeom>
              <a:rect b="b" l="l" r="r" t="t"/>
              <a:pathLst>
                <a:path extrusionOk="0" h="1232" w="2466">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77"/>
            <p:cNvSpPr/>
            <p:nvPr/>
          </p:nvSpPr>
          <p:spPr>
            <a:xfrm>
              <a:off x="6871566" y="2018166"/>
              <a:ext cx="64090" cy="11927"/>
            </a:xfrm>
            <a:custGeom>
              <a:rect b="b" l="l" r="r" t="t"/>
              <a:pathLst>
                <a:path extrusionOk="0" h="455" w="2445">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77"/>
            <p:cNvSpPr/>
            <p:nvPr/>
          </p:nvSpPr>
          <p:spPr>
            <a:xfrm>
              <a:off x="6913034" y="1964876"/>
              <a:ext cx="319976" cy="319976"/>
            </a:xfrm>
            <a:custGeom>
              <a:rect b="b" l="l" r="r" t="t"/>
              <a:pathLst>
                <a:path extrusionOk="0" h="12207" w="12207">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77"/>
            <p:cNvSpPr/>
            <p:nvPr/>
          </p:nvSpPr>
          <p:spPr>
            <a:xfrm>
              <a:off x="6912956" y="1971718"/>
              <a:ext cx="308154" cy="313030"/>
            </a:xfrm>
            <a:custGeom>
              <a:rect b="b" l="l" r="r" t="t"/>
              <a:pathLst>
                <a:path extrusionOk="0" h="11942" w="11756">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77"/>
            <p:cNvSpPr/>
            <p:nvPr/>
          </p:nvSpPr>
          <p:spPr>
            <a:xfrm>
              <a:off x="6913034" y="2073108"/>
              <a:ext cx="319976" cy="211640"/>
            </a:xfrm>
            <a:custGeom>
              <a:rect b="b" l="l" r="r" t="t"/>
              <a:pathLst>
                <a:path extrusionOk="0" h="8074" w="12207">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77"/>
            <p:cNvSpPr/>
            <p:nvPr/>
          </p:nvSpPr>
          <p:spPr>
            <a:xfrm>
              <a:off x="6913139" y="2073003"/>
              <a:ext cx="308076" cy="211745"/>
            </a:xfrm>
            <a:custGeom>
              <a:rect b="b" l="l" r="r" t="t"/>
              <a:pathLst>
                <a:path extrusionOk="0" h="8078" w="11753">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77"/>
            <p:cNvSpPr/>
            <p:nvPr/>
          </p:nvSpPr>
          <p:spPr>
            <a:xfrm>
              <a:off x="6940505" y="2107105"/>
              <a:ext cx="292505" cy="177668"/>
            </a:xfrm>
            <a:custGeom>
              <a:rect b="b" l="l" r="r" t="t"/>
              <a:pathLst>
                <a:path extrusionOk="0" h="6778" w="11159">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77"/>
            <p:cNvSpPr/>
            <p:nvPr/>
          </p:nvSpPr>
          <p:spPr>
            <a:xfrm>
              <a:off x="6942628" y="2107000"/>
              <a:ext cx="290277" cy="154077"/>
            </a:xfrm>
            <a:custGeom>
              <a:rect b="b" l="l" r="r" t="t"/>
              <a:pathLst>
                <a:path extrusionOk="0" h="5878" w="11074">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77"/>
            <p:cNvSpPr/>
            <p:nvPr/>
          </p:nvSpPr>
          <p:spPr>
            <a:xfrm>
              <a:off x="6942628" y="1988572"/>
              <a:ext cx="23722" cy="23722"/>
            </a:xfrm>
            <a:custGeom>
              <a:rect b="b" l="l" r="r" t="t"/>
              <a:pathLst>
                <a:path extrusionOk="0" h="905" w="905">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77"/>
            <p:cNvSpPr/>
            <p:nvPr/>
          </p:nvSpPr>
          <p:spPr>
            <a:xfrm>
              <a:off x="6957569" y="2107000"/>
              <a:ext cx="224458" cy="96147"/>
            </a:xfrm>
            <a:custGeom>
              <a:rect b="b" l="l" r="r" t="t"/>
              <a:pathLst>
                <a:path extrusionOk="0" h="3668" w="8563">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77"/>
            <p:cNvSpPr/>
            <p:nvPr/>
          </p:nvSpPr>
          <p:spPr>
            <a:xfrm>
              <a:off x="6865118" y="1959345"/>
              <a:ext cx="374262" cy="378404"/>
            </a:xfrm>
            <a:custGeom>
              <a:rect b="b" l="l" r="r" t="t"/>
              <a:pathLst>
                <a:path extrusionOk="0" h="14436" w="14278">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77"/>
            <p:cNvSpPr/>
            <p:nvPr/>
          </p:nvSpPr>
          <p:spPr>
            <a:xfrm>
              <a:off x="7142131" y="2189596"/>
              <a:ext cx="21468" cy="12923"/>
            </a:xfrm>
            <a:custGeom>
              <a:rect b="b" l="l" r="r" t="t"/>
              <a:pathLst>
                <a:path extrusionOk="0" h="493" w="819">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77"/>
            <p:cNvSpPr/>
            <p:nvPr/>
          </p:nvSpPr>
          <p:spPr>
            <a:xfrm>
              <a:off x="6931304" y="1982963"/>
              <a:ext cx="40577" cy="34863"/>
            </a:xfrm>
            <a:custGeom>
              <a:rect b="b" l="l" r="r" t="t"/>
              <a:pathLst>
                <a:path extrusionOk="0" h="1330" w="1548">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3" name="Google Shape;17753;p77"/>
          <p:cNvGrpSpPr/>
          <p:nvPr/>
        </p:nvGrpSpPr>
        <p:grpSpPr>
          <a:xfrm>
            <a:off x="1687550" y="3500562"/>
            <a:ext cx="269019" cy="360972"/>
            <a:chOff x="1710141" y="3348162"/>
            <a:chExt cx="269019" cy="360972"/>
          </a:xfrm>
        </p:grpSpPr>
        <p:sp>
          <p:nvSpPr>
            <p:cNvPr id="17754" name="Google Shape;17754;p77"/>
            <p:cNvSpPr/>
            <p:nvPr/>
          </p:nvSpPr>
          <p:spPr>
            <a:xfrm>
              <a:off x="1723038" y="3353405"/>
              <a:ext cx="45190" cy="350199"/>
            </a:xfrm>
            <a:custGeom>
              <a:rect b="b" l="l" r="r" t="t"/>
              <a:pathLst>
                <a:path extrusionOk="0" h="13360" w="1724">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77"/>
            <p:cNvSpPr/>
            <p:nvPr/>
          </p:nvSpPr>
          <p:spPr>
            <a:xfrm>
              <a:off x="1723038" y="3353405"/>
              <a:ext cx="24273" cy="350199"/>
            </a:xfrm>
            <a:custGeom>
              <a:rect b="b" l="l" r="r" t="t"/>
              <a:pathLst>
                <a:path extrusionOk="0" h="13360" w="926">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77"/>
            <p:cNvSpPr/>
            <p:nvPr/>
          </p:nvSpPr>
          <p:spPr>
            <a:xfrm>
              <a:off x="1812737" y="3513432"/>
              <a:ext cx="119031" cy="127209"/>
            </a:xfrm>
            <a:custGeom>
              <a:rect b="b" l="l" r="r" t="t"/>
              <a:pathLst>
                <a:path extrusionOk="0" h="4853" w="4541">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77"/>
            <p:cNvSpPr/>
            <p:nvPr/>
          </p:nvSpPr>
          <p:spPr>
            <a:xfrm>
              <a:off x="1717428" y="3455162"/>
              <a:ext cx="56514" cy="22621"/>
            </a:xfrm>
            <a:custGeom>
              <a:rect b="b" l="l" r="r" t="t"/>
              <a:pathLst>
                <a:path extrusionOk="0" h="863" w="2156">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77"/>
            <p:cNvSpPr/>
            <p:nvPr/>
          </p:nvSpPr>
          <p:spPr>
            <a:xfrm>
              <a:off x="1717428" y="3455162"/>
              <a:ext cx="28231" cy="22621"/>
            </a:xfrm>
            <a:custGeom>
              <a:rect b="b" l="l" r="r" t="t"/>
              <a:pathLst>
                <a:path extrusionOk="0" h="863" w="1077">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77"/>
            <p:cNvSpPr/>
            <p:nvPr/>
          </p:nvSpPr>
          <p:spPr>
            <a:xfrm>
              <a:off x="1717428" y="3579514"/>
              <a:ext cx="56514" cy="22595"/>
            </a:xfrm>
            <a:custGeom>
              <a:rect b="b" l="l" r="r" t="t"/>
              <a:pathLst>
                <a:path extrusionOk="0" h="862" w="2156">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77"/>
            <p:cNvSpPr/>
            <p:nvPr/>
          </p:nvSpPr>
          <p:spPr>
            <a:xfrm>
              <a:off x="1717428" y="3579514"/>
              <a:ext cx="28231" cy="22595"/>
            </a:xfrm>
            <a:custGeom>
              <a:rect b="b" l="l" r="r" t="t"/>
              <a:pathLst>
                <a:path extrusionOk="0" h="862" w="1077">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77"/>
            <p:cNvSpPr/>
            <p:nvPr/>
          </p:nvSpPr>
          <p:spPr>
            <a:xfrm>
              <a:off x="1812737" y="3513432"/>
              <a:ext cx="94129" cy="127209"/>
            </a:xfrm>
            <a:custGeom>
              <a:rect b="b" l="l" r="r" t="t"/>
              <a:pathLst>
                <a:path extrusionOk="0" h="4853" w="3591">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77"/>
            <p:cNvSpPr/>
            <p:nvPr/>
          </p:nvSpPr>
          <p:spPr>
            <a:xfrm>
              <a:off x="1832737" y="3458936"/>
              <a:ext cx="126659" cy="91927"/>
            </a:xfrm>
            <a:custGeom>
              <a:rect b="b" l="l" r="r" t="t"/>
              <a:pathLst>
                <a:path extrusionOk="0" h="3507" w="4832">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77"/>
            <p:cNvSpPr/>
            <p:nvPr/>
          </p:nvSpPr>
          <p:spPr>
            <a:xfrm>
              <a:off x="1814860" y="3385620"/>
              <a:ext cx="156908" cy="50407"/>
            </a:xfrm>
            <a:custGeom>
              <a:rect b="b" l="l" r="r" t="t"/>
              <a:pathLst>
                <a:path extrusionOk="0" h="1923" w="5986">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77"/>
            <p:cNvSpPr/>
            <p:nvPr/>
          </p:nvSpPr>
          <p:spPr>
            <a:xfrm>
              <a:off x="1710141" y="3348162"/>
              <a:ext cx="269019" cy="360972"/>
            </a:xfrm>
            <a:custGeom>
              <a:rect b="b" l="l" r="r" t="t"/>
              <a:pathLst>
                <a:path extrusionOk="0" h="13771" w="10263">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5" name="Google Shape;17765;p77"/>
          <p:cNvGrpSpPr/>
          <p:nvPr/>
        </p:nvGrpSpPr>
        <p:grpSpPr>
          <a:xfrm>
            <a:off x="4925659" y="3517522"/>
            <a:ext cx="360972" cy="327053"/>
            <a:chOff x="4948250" y="3365122"/>
            <a:chExt cx="360972" cy="327053"/>
          </a:xfrm>
        </p:grpSpPr>
        <p:sp>
          <p:nvSpPr>
            <p:cNvPr id="17766" name="Google Shape;17766;p77"/>
            <p:cNvSpPr/>
            <p:nvPr/>
          </p:nvSpPr>
          <p:spPr>
            <a:xfrm>
              <a:off x="4953493" y="3370364"/>
              <a:ext cx="350487" cy="169542"/>
            </a:xfrm>
            <a:custGeom>
              <a:rect b="b" l="l" r="r" t="t"/>
              <a:pathLst>
                <a:path extrusionOk="0" h="6468" w="13371">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77"/>
            <p:cNvSpPr/>
            <p:nvPr/>
          </p:nvSpPr>
          <p:spPr>
            <a:xfrm>
              <a:off x="4953493" y="3370364"/>
              <a:ext cx="190198" cy="169621"/>
            </a:xfrm>
            <a:custGeom>
              <a:rect b="b" l="l" r="r" t="t"/>
              <a:pathLst>
                <a:path extrusionOk="0" h="6471" w="7256">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77"/>
            <p:cNvSpPr/>
            <p:nvPr/>
          </p:nvSpPr>
          <p:spPr>
            <a:xfrm>
              <a:off x="5063821" y="3539881"/>
              <a:ext cx="129831" cy="146947"/>
            </a:xfrm>
            <a:custGeom>
              <a:rect b="b" l="l" r="r" t="t"/>
              <a:pathLst>
                <a:path extrusionOk="0" h="5606" w="4953">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77"/>
            <p:cNvSpPr/>
            <p:nvPr/>
          </p:nvSpPr>
          <p:spPr>
            <a:xfrm>
              <a:off x="5063926" y="3539881"/>
              <a:ext cx="115518" cy="146947"/>
            </a:xfrm>
            <a:custGeom>
              <a:rect b="b" l="l" r="r" t="t"/>
              <a:pathLst>
                <a:path extrusionOk="0" h="5606" w="4407">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77"/>
            <p:cNvSpPr/>
            <p:nvPr/>
          </p:nvSpPr>
          <p:spPr>
            <a:xfrm>
              <a:off x="5049640" y="3409919"/>
              <a:ext cx="90459" cy="79188"/>
            </a:xfrm>
            <a:custGeom>
              <a:rect b="b" l="l" r="r" t="t"/>
              <a:pathLst>
                <a:path extrusionOk="0" h="3021" w="3451">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77"/>
            <p:cNvSpPr/>
            <p:nvPr/>
          </p:nvSpPr>
          <p:spPr>
            <a:xfrm>
              <a:off x="5190952" y="3383077"/>
              <a:ext cx="78008" cy="60787"/>
            </a:xfrm>
            <a:custGeom>
              <a:rect b="b" l="l" r="r" t="t"/>
              <a:pathLst>
                <a:path extrusionOk="0" h="2319" w="2976">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77"/>
            <p:cNvSpPr/>
            <p:nvPr/>
          </p:nvSpPr>
          <p:spPr>
            <a:xfrm>
              <a:off x="5152970" y="3477757"/>
              <a:ext cx="109804" cy="62150"/>
            </a:xfrm>
            <a:custGeom>
              <a:rect b="b" l="l" r="r" t="t"/>
              <a:pathLst>
                <a:path extrusionOk="0" h="2371" w="4189">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77"/>
            <p:cNvSpPr/>
            <p:nvPr/>
          </p:nvSpPr>
          <p:spPr>
            <a:xfrm>
              <a:off x="4954043" y="3439120"/>
              <a:ext cx="55623" cy="66947"/>
            </a:xfrm>
            <a:custGeom>
              <a:rect b="b" l="l" r="r" t="t"/>
              <a:pathLst>
                <a:path extrusionOk="0" h="2554" w="2122">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77"/>
            <p:cNvSpPr/>
            <p:nvPr/>
          </p:nvSpPr>
          <p:spPr>
            <a:xfrm>
              <a:off x="5049640" y="3410365"/>
              <a:ext cx="38821" cy="67681"/>
            </a:xfrm>
            <a:custGeom>
              <a:rect b="b" l="l" r="r" t="t"/>
              <a:pathLst>
                <a:path extrusionOk="0" h="2582" w="1481">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77"/>
            <p:cNvSpPr/>
            <p:nvPr/>
          </p:nvSpPr>
          <p:spPr>
            <a:xfrm>
              <a:off x="4948250" y="3365122"/>
              <a:ext cx="360972" cy="327053"/>
            </a:xfrm>
            <a:custGeom>
              <a:rect b="b" l="l" r="r" t="t"/>
              <a:pathLst>
                <a:path extrusionOk="0" h="12477" w="13771">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77"/>
            <p:cNvSpPr/>
            <p:nvPr/>
          </p:nvSpPr>
          <p:spPr>
            <a:xfrm>
              <a:off x="5044293" y="3404650"/>
              <a:ext cx="101049" cy="89725"/>
            </a:xfrm>
            <a:custGeom>
              <a:rect b="b" l="l" r="r" t="t"/>
              <a:pathLst>
                <a:path extrusionOk="0" h="3423" w="3855">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7" name="Google Shape;17777;p77"/>
          <p:cNvGrpSpPr/>
          <p:nvPr/>
        </p:nvGrpSpPr>
        <p:grpSpPr>
          <a:xfrm>
            <a:off x="3289553" y="3500641"/>
            <a:ext cx="348154" cy="360789"/>
            <a:chOff x="3312144" y="3348241"/>
            <a:chExt cx="348154" cy="360789"/>
          </a:xfrm>
        </p:grpSpPr>
        <p:sp>
          <p:nvSpPr>
            <p:cNvPr id="17778" name="Google Shape;17778;p77"/>
            <p:cNvSpPr/>
            <p:nvPr/>
          </p:nvSpPr>
          <p:spPr>
            <a:xfrm>
              <a:off x="3531517" y="3467324"/>
              <a:ext cx="122334" cy="67419"/>
            </a:xfrm>
            <a:custGeom>
              <a:rect b="b" l="l" r="r" t="t"/>
              <a:pathLst>
                <a:path extrusionOk="0" h="2572" w="4667">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77"/>
            <p:cNvSpPr/>
            <p:nvPr/>
          </p:nvSpPr>
          <p:spPr>
            <a:xfrm>
              <a:off x="3541923" y="3498124"/>
              <a:ext cx="111665" cy="36619"/>
            </a:xfrm>
            <a:custGeom>
              <a:rect b="b" l="l" r="r" t="t"/>
              <a:pathLst>
                <a:path extrusionOk="0" h="1397" w="426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77"/>
            <p:cNvSpPr/>
            <p:nvPr/>
          </p:nvSpPr>
          <p:spPr>
            <a:xfrm>
              <a:off x="3362551" y="3605412"/>
              <a:ext cx="91744" cy="98297"/>
            </a:xfrm>
            <a:custGeom>
              <a:rect b="b" l="l" r="r" t="t"/>
              <a:pathLst>
                <a:path extrusionOk="0" h="3750" w="350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77"/>
            <p:cNvSpPr/>
            <p:nvPr/>
          </p:nvSpPr>
          <p:spPr>
            <a:xfrm>
              <a:off x="3362551" y="3605412"/>
              <a:ext cx="56724" cy="97091"/>
            </a:xfrm>
            <a:custGeom>
              <a:rect b="b" l="l" r="r" t="t"/>
              <a:pathLst>
                <a:path extrusionOk="0" h="3704" w="2164">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77"/>
            <p:cNvSpPr/>
            <p:nvPr/>
          </p:nvSpPr>
          <p:spPr>
            <a:xfrm>
              <a:off x="3479066" y="3540798"/>
              <a:ext cx="95807" cy="152557"/>
            </a:xfrm>
            <a:custGeom>
              <a:rect b="b" l="l" r="r" t="t"/>
              <a:pathLst>
                <a:path extrusionOk="0" h="5820" w="3655">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77"/>
            <p:cNvSpPr/>
            <p:nvPr/>
          </p:nvSpPr>
          <p:spPr>
            <a:xfrm>
              <a:off x="3479066" y="3550654"/>
              <a:ext cx="64378" cy="142177"/>
            </a:xfrm>
            <a:custGeom>
              <a:rect b="b" l="l" r="r" t="t"/>
              <a:pathLst>
                <a:path extrusionOk="0" h="5424" w="2456">
                  <a:moveTo>
                    <a:pt x="584" y="1"/>
                  </a:moveTo>
                  <a:lnTo>
                    <a:pt x="1" y="4052"/>
                  </a:lnTo>
                  <a:cubicBezTo>
                    <a:pt x="613" y="4632"/>
                    <a:pt x="1495" y="5223"/>
                    <a:pt x="2455" y="5423"/>
                  </a:cubicBezTo>
                  <a:lnTo>
                    <a:pt x="584"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77"/>
            <p:cNvSpPr/>
            <p:nvPr/>
          </p:nvSpPr>
          <p:spPr>
            <a:xfrm>
              <a:off x="3316286" y="3353431"/>
              <a:ext cx="326791" cy="317512"/>
            </a:xfrm>
            <a:custGeom>
              <a:rect b="b" l="l" r="r" t="t"/>
              <a:pathLst>
                <a:path extrusionOk="0" h="12113" w="12467">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77"/>
            <p:cNvSpPr/>
            <p:nvPr/>
          </p:nvSpPr>
          <p:spPr>
            <a:xfrm>
              <a:off x="3375002" y="3447246"/>
              <a:ext cx="28336" cy="28231"/>
            </a:xfrm>
            <a:custGeom>
              <a:rect b="b" l="l" r="r" t="t"/>
              <a:pathLst>
                <a:path extrusionOk="0" h="1077" w="1081">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77"/>
            <p:cNvSpPr/>
            <p:nvPr/>
          </p:nvSpPr>
          <p:spPr>
            <a:xfrm>
              <a:off x="3391516" y="3430470"/>
              <a:ext cx="28310" cy="28310"/>
            </a:xfrm>
            <a:custGeom>
              <a:rect b="b" l="l" r="r" t="t"/>
              <a:pathLst>
                <a:path extrusionOk="0" h="1080" w="108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77"/>
            <p:cNvSpPr/>
            <p:nvPr/>
          </p:nvSpPr>
          <p:spPr>
            <a:xfrm>
              <a:off x="3394740" y="3453510"/>
              <a:ext cx="28310" cy="28231"/>
            </a:xfrm>
            <a:custGeom>
              <a:rect b="b" l="l" r="r" t="t"/>
              <a:pathLst>
                <a:path extrusionOk="0" h="1077" w="108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77"/>
            <p:cNvSpPr/>
            <p:nvPr/>
          </p:nvSpPr>
          <p:spPr>
            <a:xfrm>
              <a:off x="3542133" y="3554350"/>
              <a:ext cx="23617" cy="16593"/>
            </a:xfrm>
            <a:custGeom>
              <a:rect b="b" l="l" r="r" t="t"/>
              <a:pathLst>
                <a:path extrusionOk="0" h="633" w="901">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77"/>
            <p:cNvSpPr/>
            <p:nvPr/>
          </p:nvSpPr>
          <p:spPr>
            <a:xfrm>
              <a:off x="3446379" y="3419644"/>
              <a:ext cx="15439" cy="18270"/>
            </a:xfrm>
            <a:custGeom>
              <a:rect b="b" l="l" r="r" t="t"/>
              <a:pathLst>
                <a:path extrusionOk="0" h="697" w="589">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77"/>
            <p:cNvSpPr/>
            <p:nvPr/>
          </p:nvSpPr>
          <p:spPr>
            <a:xfrm>
              <a:off x="3312144" y="3348241"/>
              <a:ext cx="348154" cy="360789"/>
            </a:xfrm>
            <a:custGeom>
              <a:rect b="b" l="l" r="r" t="t"/>
              <a:pathLst>
                <a:path extrusionOk="0" h="13764" w="13282">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1" name="Google Shape;17791;p77"/>
          <p:cNvGrpSpPr/>
          <p:nvPr/>
        </p:nvGrpSpPr>
        <p:grpSpPr>
          <a:xfrm>
            <a:off x="1114964" y="3500562"/>
            <a:ext cx="317564" cy="360972"/>
            <a:chOff x="1137555" y="3348162"/>
            <a:chExt cx="317564" cy="360972"/>
          </a:xfrm>
        </p:grpSpPr>
        <p:sp>
          <p:nvSpPr>
            <p:cNvPr id="17792" name="Google Shape;17792;p77"/>
            <p:cNvSpPr/>
            <p:nvPr/>
          </p:nvSpPr>
          <p:spPr>
            <a:xfrm>
              <a:off x="1240597" y="3370338"/>
              <a:ext cx="197852" cy="333449"/>
            </a:xfrm>
            <a:custGeom>
              <a:rect b="b" l="l" r="r" t="t"/>
              <a:pathLst>
                <a:path extrusionOk="0" h="12721" w="7548">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77"/>
            <p:cNvSpPr/>
            <p:nvPr/>
          </p:nvSpPr>
          <p:spPr>
            <a:xfrm>
              <a:off x="1155904" y="3370391"/>
              <a:ext cx="158376" cy="333397"/>
            </a:xfrm>
            <a:custGeom>
              <a:rect b="b" l="l" r="r" t="t"/>
              <a:pathLst>
                <a:path extrusionOk="0" h="12719" w="6042">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77"/>
            <p:cNvSpPr/>
            <p:nvPr/>
          </p:nvSpPr>
          <p:spPr>
            <a:xfrm>
              <a:off x="1184187" y="3472855"/>
              <a:ext cx="28231" cy="134890"/>
            </a:xfrm>
            <a:custGeom>
              <a:rect b="b" l="l" r="r" t="t"/>
              <a:pathLst>
                <a:path extrusionOk="0" h="5146" w="1077">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77"/>
            <p:cNvSpPr/>
            <p:nvPr/>
          </p:nvSpPr>
          <p:spPr>
            <a:xfrm>
              <a:off x="1381908" y="3427691"/>
              <a:ext cx="28309" cy="89542"/>
            </a:xfrm>
            <a:custGeom>
              <a:rect b="b" l="l" r="r" t="t"/>
              <a:pathLst>
                <a:path extrusionOk="0" h="3416" w="108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77"/>
            <p:cNvSpPr/>
            <p:nvPr/>
          </p:nvSpPr>
          <p:spPr>
            <a:xfrm>
              <a:off x="1137555" y="3348162"/>
              <a:ext cx="317564" cy="360972"/>
            </a:xfrm>
            <a:custGeom>
              <a:rect b="b" l="l" r="r" t="t"/>
              <a:pathLst>
                <a:path extrusionOk="0" h="13771" w="12115">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77"/>
            <p:cNvSpPr/>
            <p:nvPr/>
          </p:nvSpPr>
          <p:spPr>
            <a:xfrm>
              <a:off x="1291842" y="3410286"/>
              <a:ext cx="10642" cy="27576"/>
            </a:xfrm>
            <a:custGeom>
              <a:rect b="b" l="l" r="r" t="t"/>
              <a:pathLst>
                <a:path extrusionOk="0" h="1052" w="406">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77"/>
            <p:cNvSpPr/>
            <p:nvPr/>
          </p:nvSpPr>
          <p:spPr>
            <a:xfrm>
              <a:off x="1291842" y="3455529"/>
              <a:ext cx="10642" cy="27497"/>
            </a:xfrm>
            <a:custGeom>
              <a:rect b="b" l="l" r="r" t="t"/>
              <a:pathLst>
                <a:path extrusionOk="0" h="1049" w="406">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77"/>
            <p:cNvSpPr/>
            <p:nvPr/>
          </p:nvSpPr>
          <p:spPr>
            <a:xfrm>
              <a:off x="1291842" y="3500693"/>
              <a:ext cx="10642" cy="27602"/>
            </a:xfrm>
            <a:custGeom>
              <a:rect b="b" l="l" r="r" t="t"/>
              <a:pathLst>
                <a:path extrusionOk="0" h="1053" w="406">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77"/>
            <p:cNvSpPr/>
            <p:nvPr/>
          </p:nvSpPr>
          <p:spPr>
            <a:xfrm>
              <a:off x="1173231" y="3495083"/>
              <a:ext cx="10616" cy="16252"/>
            </a:xfrm>
            <a:custGeom>
              <a:rect b="b" l="l" r="r" t="t"/>
              <a:pathLst>
                <a:path extrusionOk="0" h="620" w="405">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77"/>
            <p:cNvSpPr/>
            <p:nvPr/>
          </p:nvSpPr>
          <p:spPr>
            <a:xfrm>
              <a:off x="1173231" y="3534612"/>
              <a:ext cx="10616" cy="16252"/>
            </a:xfrm>
            <a:custGeom>
              <a:rect b="b" l="l" r="r" t="t"/>
              <a:pathLst>
                <a:path extrusionOk="0" h="620" w="405">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77"/>
            <p:cNvSpPr/>
            <p:nvPr/>
          </p:nvSpPr>
          <p:spPr>
            <a:xfrm>
              <a:off x="1173231" y="3574193"/>
              <a:ext cx="10616" cy="16226"/>
            </a:xfrm>
            <a:custGeom>
              <a:rect b="b" l="l" r="r" t="t"/>
              <a:pathLst>
                <a:path extrusionOk="0" h="619" w="405">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77"/>
            <p:cNvSpPr/>
            <p:nvPr/>
          </p:nvSpPr>
          <p:spPr>
            <a:xfrm>
              <a:off x="1410585" y="3489448"/>
              <a:ext cx="10616" cy="16252"/>
            </a:xfrm>
            <a:custGeom>
              <a:rect b="b" l="l" r="r" t="t"/>
              <a:pathLst>
                <a:path extrusionOk="0" h="620" w="405">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77"/>
            <p:cNvSpPr/>
            <p:nvPr/>
          </p:nvSpPr>
          <p:spPr>
            <a:xfrm>
              <a:off x="1399156" y="3523734"/>
              <a:ext cx="19109" cy="14758"/>
            </a:xfrm>
            <a:custGeom>
              <a:rect b="b" l="l" r="r" t="t"/>
              <a:pathLst>
                <a:path extrusionOk="0" h="563" w="729">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77"/>
            <p:cNvSpPr/>
            <p:nvPr/>
          </p:nvSpPr>
          <p:spPr>
            <a:xfrm>
              <a:off x="1410585" y="3449841"/>
              <a:ext cx="10616" cy="16226"/>
            </a:xfrm>
            <a:custGeom>
              <a:rect b="b" l="l" r="r" t="t"/>
              <a:pathLst>
                <a:path extrusionOk="0" h="619" w="405">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77"/>
            <p:cNvSpPr/>
            <p:nvPr/>
          </p:nvSpPr>
          <p:spPr>
            <a:xfrm>
              <a:off x="1174856" y="3609789"/>
              <a:ext cx="19371" cy="15518"/>
            </a:xfrm>
            <a:custGeom>
              <a:rect b="b" l="l" r="r" t="t"/>
              <a:pathLst>
                <a:path extrusionOk="0" h="592" w="739">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77"/>
            <p:cNvSpPr/>
            <p:nvPr/>
          </p:nvSpPr>
          <p:spPr>
            <a:xfrm>
              <a:off x="1291842" y="3545962"/>
              <a:ext cx="10642" cy="27497"/>
            </a:xfrm>
            <a:custGeom>
              <a:rect b="b" l="l" r="r" t="t"/>
              <a:pathLst>
                <a:path extrusionOk="0" h="1049" w="406">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77"/>
            <p:cNvSpPr/>
            <p:nvPr/>
          </p:nvSpPr>
          <p:spPr>
            <a:xfrm>
              <a:off x="1291842" y="3591205"/>
              <a:ext cx="10642" cy="27497"/>
            </a:xfrm>
            <a:custGeom>
              <a:rect b="b" l="l" r="r" t="t"/>
              <a:pathLst>
                <a:path extrusionOk="0" h="1049" w="406">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77"/>
            <p:cNvSpPr/>
            <p:nvPr/>
          </p:nvSpPr>
          <p:spPr>
            <a:xfrm>
              <a:off x="1291842" y="3636395"/>
              <a:ext cx="10642" cy="27471"/>
            </a:xfrm>
            <a:custGeom>
              <a:rect b="b" l="l" r="r" t="t"/>
              <a:pathLst>
                <a:path extrusionOk="0" h="1048" w="406">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77"/>
            <p:cNvSpPr/>
            <p:nvPr/>
          </p:nvSpPr>
          <p:spPr>
            <a:xfrm>
              <a:off x="1205393" y="3625045"/>
              <a:ext cx="18008" cy="10616"/>
            </a:xfrm>
            <a:custGeom>
              <a:rect b="b" l="l" r="r" t="t"/>
              <a:pathLst>
                <a:path extrusionOk="0" h="405" w="687">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77"/>
            <p:cNvSpPr/>
            <p:nvPr/>
          </p:nvSpPr>
          <p:spPr>
            <a:xfrm>
              <a:off x="1369274" y="3534612"/>
              <a:ext cx="18008" cy="10642"/>
            </a:xfrm>
            <a:custGeom>
              <a:rect b="b" l="l" r="r" t="t"/>
              <a:pathLst>
                <a:path extrusionOk="0" h="406" w="687">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2" name="Google Shape;17812;p77"/>
          <p:cNvGrpSpPr/>
          <p:nvPr/>
        </p:nvGrpSpPr>
        <p:grpSpPr>
          <a:xfrm>
            <a:off x="7375217" y="2111745"/>
            <a:ext cx="403463" cy="378325"/>
            <a:chOff x="7397808" y="1959345"/>
            <a:chExt cx="403463" cy="378325"/>
          </a:xfrm>
        </p:grpSpPr>
        <p:sp>
          <p:nvSpPr>
            <p:cNvPr id="17813" name="Google Shape;17813;p77"/>
            <p:cNvSpPr/>
            <p:nvPr/>
          </p:nvSpPr>
          <p:spPr>
            <a:xfrm>
              <a:off x="7397808" y="2035965"/>
              <a:ext cx="106659" cy="94758"/>
            </a:xfrm>
            <a:custGeom>
              <a:rect b="b" l="l" r="r" t="t"/>
              <a:pathLst>
                <a:path extrusionOk="0" h="3615" w="4069">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77"/>
            <p:cNvSpPr/>
            <p:nvPr/>
          </p:nvSpPr>
          <p:spPr>
            <a:xfrm>
              <a:off x="7694586" y="2035965"/>
              <a:ext cx="106685" cy="94758"/>
            </a:xfrm>
            <a:custGeom>
              <a:rect b="b" l="l" r="r" t="t"/>
              <a:pathLst>
                <a:path extrusionOk="0" h="3615" w="407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77"/>
            <p:cNvSpPr/>
            <p:nvPr/>
          </p:nvSpPr>
          <p:spPr>
            <a:xfrm>
              <a:off x="7466459" y="1964876"/>
              <a:ext cx="271299" cy="349570"/>
            </a:xfrm>
            <a:custGeom>
              <a:rect b="b" l="l" r="r" t="t"/>
              <a:pathLst>
                <a:path extrusionOk="0" h="13336" w="1035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77"/>
            <p:cNvSpPr/>
            <p:nvPr/>
          </p:nvSpPr>
          <p:spPr>
            <a:xfrm>
              <a:off x="7466459" y="1964850"/>
              <a:ext cx="156462" cy="349439"/>
            </a:xfrm>
            <a:custGeom>
              <a:rect b="b" l="l" r="r" t="t"/>
              <a:pathLst>
                <a:path extrusionOk="0" h="13331" w="5969">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77"/>
            <p:cNvSpPr/>
            <p:nvPr/>
          </p:nvSpPr>
          <p:spPr>
            <a:xfrm>
              <a:off x="7447559" y="2165166"/>
              <a:ext cx="299792" cy="167026"/>
            </a:xfrm>
            <a:custGeom>
              <a:rect b="b" l="l" r="r" t="t"/>
              <a:pathLst>
                <a:path extrusionOk="0" h="6372" w="11437">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77"/>
            <p:cNvSpPr/>
            <p:nvPr/>
          </p:nvSpPr>
          <p:spPr>
            <a:xfrm>
              <a:off x="7747037" y="2172191"/>
              <a:ext cx="210" cy="105"/>
            </a:xfrm>
            <a:custGeom>
              <a:rect b="b" l="l" r="r" t="t"/>
              <a:pathLst>
                <a:path extrusionOk="0" h="4" w="8">
                  <a:moveTo>
                    <a:pt x="1" y="0"/>
                  </a:moveTo>
                  <a:lnTo>
                    <a:pt x="1" y="4"/>
                  </a:lnTo>
                  <a:lnTo>
                    <a:pt x="8"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77"/>
            <p:cNvSpPr/>
            <p:nvPr/>
          </p:nvSpPr>
          <p:spPr>
            <a:xfrm>
              <a:off x="7569605" y="2060840"/>
              <a:ext cx="59214" cy="56907"/>
            </a:xfrm>
            <a:custGeom>
              <a:rect b="b" l="l" r="r" t="t"/>
              <a:pathLst>
                <a:path extrusionOk="0" h="2171" w="2259">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77"/>
            <p:cNvSpPr/>
            <p:nvPr/>
          </p:nvSpPr>
          <p:spPr>
            <a:xfrm>
              <a:off x="7534035" y="2035965"/>
              <a:ext cx="23696" cy="29594"/>
            </a:xfrm>
            <a:custGeom>
              <a:rect b="b" l="l" r="r" t="t"/>
              <a:pathLst>
                <a:path extrusionOk="0" h="1129" w="904">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77"/>
            <p:cNvSpPr/>
            <p:nvPr/>
          </p:nvSpPr>
          <p:spPr>
            <a:xfrm>
              <a:off x="7640667" y="2035965"/>
              <a:ext cx="23722" cy="29594"/>
            </a:xfrm>
            <a:custGeom>
              <a:rect b="b" l="l" r="r" t="t"/>
              <a:pathLst>
                <a:path extrusionOk="0" h="1129" w="905">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77"/>
            <p:cNvSpPr/>
            <p:nvPr/>
          </p:nvSpPr>
          <p:spPr>
            <a:xfrm>
              <a:off x="7447559" y="2165140"/>
              <a:ext cx="193317" cy="166974"/>
            </a:xfrm>
            <a:custGeom>
              <a:rect b="b" l="l" r="r" t="t"/>
              <a:pathLst>
                <a:path extrusionOk="0" h="6370" w="7375">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77"/>
            <p:cNvSpPr/>
            <p:nvPr/>
          </p:nvSpPr>
          <p:spPr>
            <a:xfrm>
              <a:off x="7570889" y="2084536"/>
              <a:ext cx="56619" cy="33106"/>
            </a:xfrm>
            <a:custGeom>
              <a:rect b="b" l="l" r="r" t="t"/>
              <a:pathLst>
                <a:path extrusionOk="0" h="1263" w="216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77"/>
            <p:cNvSpPr/>
            <p:nvPr/>
          </p:nvSpPr>
          <p:spPr>
            <a:xfrm>
              <a:off x="7646198" y="2041495"/>
              <a:ext cx="12556" cy="12634"/>
            </a:xfrm>
            <a:custGeom>
              <a:rect b="b" l="l" r="r" t="t"/>
              <a:pathLst>
                <a:path extrusionOk="0" h="482" w="479">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77"/>
            <p:cNvSpPr/>
            <p:nvPr/>
          </p:nvSpPr>
          <p:spPr>
            <a:xfrm>
              <a:off x="7539565" y="2041495"/>
              <a:ext cx="12556" cy="12634"/>
            </a:xfrm>
            <a:custGeom>
              <a:rect b="b" l="l" r="r" t="t"/>
              <a:pathLst>
                <a:path extrusionOk="0" h="482" w="479">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77"/>
            <p:cNvSpPr/>
            <p:nvPr/>
          </p:nvSpPr>
          <p:spPr>
            <a:xfrm>
              <a:off x="7563995" y="2055309"/>
              <a:ext cx="70354" cy="68048"/>
            </a:xfrm>
            <a:custGeom>
              <a:rect b="b" l="l" r="r" t="t"/>
              <a:pathLst>
                <a:path extrusionOk="0" h="2596" w="2684">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77"/>
            <p:cNvSpPr/>
            <p:nvPr/>
          </p:nvSpPr>
          <p:spPr>
            <a:xfrm>
              <a:off x="7528504" y="2030434"/>
              <a:ext cx="34758" cy="40656"/>
            </a:xfrm>
            <a:custGeom>
              <a:rect b="b" l="l" r="r" t="t"/>
              <a:pathLst>
                <a:path extrusionOk="0" h="1551" w="1326">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77"/>
            <p:cNvSpPr/>
            <p:nvPr/>
          </p:nvSpPr>
          <p:spPr>
            <a:xfrm>
              <a:off x="7635057" y="2030434"/>
              <a:ext cx="34863" cy="40656"/>
            </a:xfrm>
            <a:custGeom>
              <a:rect b="b" l="l" r="r" t="t"/>
              <a:pathLst>
                <a:path extrusionOk="0" h="1551" w="133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77"/>
            <p:cNvSpPr/>
            <p:nvPr/>
          </p:nvSpPr>
          <p:spPr>
            <a:xfrm>
              <a:off x="7401661" y="1959345"/>
              <a:ext cx="394996" cy="378325"/>
            </a:xfrm>
            <a:custGeom>
              <a:rect b="b" l="l" r="r" t="t"/>
              <a:pathLst>
                <a:path extrusionOk="0" h="14433" w="15069">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0" name="Google Shape;17830;p77"/>
          <p:cNvGrpSpPr/>
          <p:nvPr/>
        </p:nvGrpSpPr>
        <p:grpSpPr>
          <a:xfrm>
            <a:off x="6546745" y="3500536"/>
            <a:ext cx="387893" cy="360972"/>
            <a:chOff x="6569336" y="3348136"/>
            <a:chExt cx="387893" cy="360972"/>
          </a:xfrm>
        </p:grpSpPr>
        <p:sp>
          <p:nvSpPr>
            <p:cNvPr id="17831" name="Google Shape;17831;p77"/>
            <p:cNvSpPr/>
            <p:nvPr/>
          </p:nvSpPr>
          <p:spPr>
            <a:xfrm>
              <a:off x="6595601" y="3353405"/>
              <a:ext cx="350461" cy="350382"/>
            </a:xfrm>
            <a:custGeom>
              <a:rect b="b" l="l" r="r" t="t"/>
              <a:pathLst>
                <a:path extrusionOk="0" h="13367" w="1337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77"/>
            <p:cNvSpPr/>
            <p:nvPr/>
          </p:nvSpPr>
          <p:spPr>
            <a:xfrm>
              <a:off x="6590516" y="3379408"/>
              <a:ext cx="329570" cy="324380"/>
            </a:xfrm>
            <a:custGeom>
              <a:rect b="b" l="l" r="r" t="t"/>
              <a:pathLst>
                <a:path extrusionOk="0" h="12375" w="12573">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77"/>
            <p:cNvSpPr/>
            <p:nvPr/>
          </p:nvSpPr>
          <p:spPr>
            <a:xfrm>
              <a:off x="6780504" y="3544337"/>
              <a:ext cx="32477" cy="24142"/>
            </a:xfrm>
            <a:custGeom>
              <a:rect b="b" l="l" r="r" t="t"/>
              <a:pathLst>
                <a:path extrusionOk="0" h="921" w="1239">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77"/>
            <p:cNvSpPr/>
            <p:nvPr/>
          </p:nvSpPr>
          <p:spPr>
            <a:xfrm>
              <a:off x="6834135" y="3547325"/>
              <a:ext cx="38113" cy="22333"/>
            </a:xfrm>
            <a:custGeom>
              <a:rect b="b" l="l" r="r" t="t"/>
              <a:pathLst>
                <a:path extrusionOk="0" h="852" w="1454">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77"/>
            <p:cNvSpPr/>
            <p:nvPr/>
          </p:nvSpPr>
          <p:spPr>
            <a:xfrm>
              <a:off x="6782548" y="3585517"/>
              <a:ext cx="92085" cy="65269"/>
            </a:xfrm>
            <a:custGeom>
              <a:rect b="b" l="l" r="r" t="t"/>
              <a:pathLst>
                <a:path extrusionOk="0" h="2490" w="3513">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77"/>
            <p:cNvSpPr/>
            <p:nvPr/>
          </p:nvSpPr>
          <p:spPr>
            <a:xfrm>
              <a:off x="6841789" y="3644023"/>
              <a:ext cx="14312" cy="6684"/>
            </a:xfrm>
            <a:custGeom>
              <a:rect b="b" l="l" r="r" t="t"/>
              <a:pathLst>
                <a:path extrusionOk="0" h="255" w="546">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77"/>
            <p:cNvSpPr/>
            <p:nvPr/>
          </p:nvSpPr>
          <p:spPr>
            <a:xfrm>
              <a:off x="6578825" y="3353300"/>
              <a:ext cx="290566" cy="276935"/>
            </a:xfrm>
            <a:custGeom>
              <a:rect b="b" l="l" r="r" t="t"/>
              <a:pathLst>
                <a:path extrusionOk="0" h="10565" w="11085">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77"/>
            <p:cNvSpPr/>
            <p:nvPr/>
          </p:nvSpPr>
          <p:spPr>
            <a:xfrm>
              <a:off x="6569336" y="3379408"/>
              <a:ext cx="109699" cy="250827"/>
            </a:xfrm>
            <a:custGeom>
              <a:rect b="b" l="l" r="r" t="t"/>
              <a:pathLst>
                <a:path extrusionOk="0" h="9569" w="4185">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77"/>
            <p:cNvSpPr/>
            <p:nvPr/>
          </p:nvSpPr>
          <p:spPr>
            <a:xfrm>
              <a:off x="6571171" y="3348136"/>
              <a:ext cx="386058" cy="360972"/>
            </a:xfrm>
            <a:custGeom>
              <a:rect b="b" l="l" r="r" t="t"/>
              <a:pathLst>
                <a:path extrusionOk="0" h="13771" w="14728">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77"/>
            <p:cNvSpPr/>
            <p:nvPr/>
          </p:nvSpPr>
          <p:spPr>
            <a:xfrm>
              <a:off x="6752089" y="3562790"/>
              <a:ext cx="48048" cy="28545"/>
            </a:xfrm>
            <a:custGeom>
              <a:rect b="b" l="l" r="r" t="t"/>
              <a:pathLst>
                <a:path extrusionOk="0" h="1089" w="1833">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77"/>
            <p:cNvSpPr/>
            <p:nvPr/>
          </p:nvSpPr>
          <p:spPr>
            <a:xfrm>
              <a:off x="6844279" y="3432907"/>
              <a:ext cx="24797" cy="32477"/>
            </a:xfrm>
            <a:custGeom>
              <a:rect b="b" l="l" r="r" t="t"/>
              <a:pathLst>
                <a:path extrusionOk="0" h="1239" w="946">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77"/>
            <p:cNvSpPr/>
            <p:nvPr/>
          </p:nvSpPr>
          <p:spPr>
            <a:xfrm>
              <a:off x="6808079" y="3505673"/>
              <a:ext cx="18244" cy="28860"/>
            </a:xfrm>
            <a:custGeom>
              <a:rect b="b" l="l" r="r" t="t"/>
              <a:pathLst>
                <a:path extrusionOk="0" h="1101" w="696">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77"/>
            <p:cNvSpPr/>
            <p:nvPr/>
          </p:nvSpPr>
          <p:spPr>
            <a:xfrm>
              <a:off x="6773689" y="3539068"/>
              <a:ext cx="45924" cy="34758"/>
            </a:xfrm>
            <a:custGeom>
              <a:rect b="b" l="l" r="r" t="t"/>
              <a:pathLst>
                <a:path extrusionOk="0" h="1326" w="1752">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77"/>
            <p:cNvSpPr/>
            <p:nvPr/>
          </p:nvSpPr>
          <p:spPr>
            <a:xfrm>
              <a:off x="6823361" y="3542056"/>
              <a:ext cx="56802" cy="32870"/>
            </a:xfrm>
            <a:custGeom>
              <a:rect b="b" l="l" r="r" t="t"/>
              <a:pathLst>
                <a:path extrusionOk="0" h="1254" w="2167">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77"/>
            <p:cNvSpPr/>
            <p:nvPr/>
          </p:nvSpPr>
          <p:spPr>
            <a:xfrm>
              <a:off x="6776834" y="3580222"/>
              <a:ext cx="103435" cy="75728"/>
            </a:xfrm>
            <a:custGeom>
              <a:rect b="b" l="l" r="r" t="t"/>
              <a:pathLst>
                <a:path extrusionOk="0" h="2889" w="3946">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6" name="Google Shape;17846;p77"/>
          <p:cNvGrpSpPr/>
          <p:nvPr/>
        </p:nvGrpSpPr>
        <p:grpSpPr>
          <a:xfrm>
            <a:off x="7933124" y="2138404"/>
            <a:ext cx="380081" cy="325114"/>
            <a:chOff x="7955715" y="1986004"/>
            <a:chExt cx="380081" cy="325114"/>
          </a:xfrm>
        </p:grpSpPr>
        <p:sp>
          <p:nvSpPr>
            <p:cNvPr id="17847" name="Google Shape;17847;p77"/>
            <p:cNvSpPr/>
            <p:nvPr/>
          </p:nvSpPr>
          <p:spPr>
            <a:xfrm>
              <a:off x="7962452" y="2079451"/>
              <a:ext cx="41521" cy="46868"/>
            </a:xfrm>
            <a:custGeom>
              <a:rect b="b" l="l" r="r" t="t"/>
              <a:pathLst>
                <a:path extrusionOk="0" h="1788" w="1584">
                  <a:moveTo>
                    <a:pt x="1583" y="1"/>
                  </a:moveTo>
                  <a:lnTo>
                    <a:pt x="1" y="665"/>
                  </a:lnTo>
                  <a:lnTo>
                    <a:pt x="1421" y="1787"/>
                  </a:lnTo>
                  <a:lnTo>
                    <a:pt x="1583"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77"/>
            <p:cNvSpPr/>
            <p:nvPr/>
          </p:nvSpPr>
          <p:spPr>
            <a:xfrm>
              <a:off x="7981456" y="1991534"/>
              <a:ext cx="348338" cy="278482"/>
            </a:xfrm>
            <a:custGeom>
              <a:rect b="b" l="l" r="r" t="t"/>
              <a:pathLst>
                <a:path extrusionOk="0" h="10624" w="13289">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77"/>
            <p:cNvSpPr/>
            <p:nvPr/>
          </p:nvSpPr>
          <p:spPr>
            <a:xfrm>
              <a:off x="7981456" y="1991534"/>
              <a:ext cx="235808" cy="278482"/>
            </a:xfrm>
            <a:custGeom>
              <a:rect b="b" l="l" r="r" t="t"/>
              <a:pathLst>
                <a:path extrusionOk="0" h="10624" w="8996">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77"/>
            <p:cNvSpPr/>
            <p:nvPr/>
          </p:nvSpPr>
          <p:spPr>
            <a:xfrm>
              <a:off x="8076764" y="2068468"/>
              <a:ext cx="213763" cy="125217"/>
            </a:xfrm>
            <a:custGeom>
              <a:rect b="b" l="l" r="r" t="t"/>
              <a:pathLst>
                <a:path extrusionOk="0" h="4777" w="8155">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77"/>
            <p:cNvSpPr/>
            <p:nvPr/>
          </p:nvSpPr>
          <p:spPr>
            <a:xfrm>
              <a:off x="8100539" y="2115965"/>
              <a:ext cx="189988" cy="77746"/>
            </a:xfrm>
            <a:custGeom>
              <a:rect b="b" l="l" r="r" t="t"/>
              <a:pathLst>
                <a:path extrusionOk="0" h="2966" w="7248">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77"/>
            <p:cNvSpPr/>
            <p:nvPr/>
          </p:nvSpPr>
          <p:spPr>
            <a:xfrm>
              <a:off x="8027616" y="2062596"/>
              <a:ext cx="35518" cy="41494"/>
            </a:xfrm>
            <a:custGeom>
              <a:rect b="b" l="l" r="r" t="t"/>
              <a:pathLst>
                <a:path extrusionOk="0" h="1583" w="1355">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77"/>
            <p:cNvSpPr/>
            <p:nvPr/>
          </p:nvSpPr>
          <p:spPr>
            <a:xfrm>
              <a:off x="8045414" y="2062596"/>
              <a:ext cx="17720" cy="29620"/>
            </a:xfrm>
            <a:custGeom>
              <a:rect b="b" l="l" r="r" t="t"/>
              <a:pathLst>
                <a:path extrusionOk="0" h="1130" w="676">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77"/>
            <p:cNvSpPr/>
            <p:nvPr/>
          </p:nvSpPr>
          <p:spPr>
            <a:xfrm>
              <a:off x="8039149" y="2068127"/>
              <a:ext cx="12556" cy="12661"/>
            </a:xfrm>
            <a:custGeom>
              <a:rect b="b" l="l" r="r" t="t"/>
              <a:pathLst>
                <a:path extrusionOk="0" h="483" w="479">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77"/>
            <p:cNvSpPr/>
            <p:nvPr/>
          </p:nvSpPr>
          <p:spPr>
            <a:xfrm>
              <a:off x="8022085" y="2057066"/>
              <a:ext cx="46684" cy="52110"/>
            </a:xfrm>
            <a:custGeom>
              <a:rect b="b" l="l" r="r" t="t"/>
              <a:pathLst>
                <a:path extrusionOk="0" h="1988" w="1781">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77"/>
            <p:cNvSpPr/>
            <p:nvPr/>
          </p:nvSpPr>
          <p:spPr>
            <a:xfrm>
              <a:off x="7955715" y="1986004"/>
              <a:ext cx="380081" cy="325114"/>
            </a:xfrm>
            <a:custGeom>
              <a:rect b="b" l="l" r="r" t="t"/>
              <a:pathLst>
                <a:path extrusionOk="0" h="12403" w="1450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77"/>
            <p:cNvSpPr/>
            <p:nvPr/>
          </p:nvSpPr>
          <p:spPr>
            <a:xfrm>
              <a:off x="8210212" y="2148023"/>
              <a:ext cx="24666" cy="17091"/>
            </a:xfrm>
            <a:custGeom>
              <a:rect b="b" l="l" r="r" t="t"/>
              <a:pathLst>
                <a:path extrusionOk="0" h="652" w="941">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8" name="Google Shape;17858;p77"/>
          <p:cNvGrpSpPr/>
          <p:nvPr/>
        </p:nvGrpSpPr>
        <p:grpSpPr>
          <a:xfrm>
            <a:off x="2215627" y="3500562"/>
            <a:ext cx="306765" cy="360999"/>
            <a:chOff x="2238218" y="3348162"/>
            <a:chExt cx="306765" cy="360999"/>
          </a:xfrm>
        </p:grpSpPr>
        <p:sp>
          <p:nvSpPr>
            <p:cNvPr id="17859" name="Google Shape;17859;p77"/>
            <p:cNvSpPr/>
            <p:nvPr/>
          </p:nvSpPr>
          <p:spPr>
            <a:xfrm>
              <a:off x="2415362" y="3568793"/>
              <a:ext cx="122910" cy="84142"/>
            </a:xfrm>
            <a:custGeom>
              <a:rect b="b" l="l" r="r" t="t"/>
              <a:pathLst>
                <a:path extrusionOk="0" h="3210" w="4689">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77"/>
            <p:cNvSpPr/>
            <p:nvPr/>
          </p:nvSpPr>
          <p:spPr>
            <a:xfrm>
              <a:off x="2415362" y="3568793"/>
              <a:ext cx="121993" cy="64745"/>
            </a:xfrm>
            <a:custGeom>
              <a:rect b="b" l="l" r="r" t="t"/>
              <a:pathLst>
                <a:path extrusionOk="0" h="2470" w="4654">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77"/>
            <p:cNvSpPr/>
            <p:nvPr/>
          </p:nvSpPr>
          <p:spPr>
            <a:xfrm>
              <a:off x="2354995" y="3356157"/>
              <a:ext cx="61888" cy="82753"/>
            </a:xfrm>
            <a:custGeom>
              <a:rect b="b" l="l" r="r" t="t"/>
              <a:pathLst>
                <a:path extrusionOk="0" h="3157" w="2361">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77"/>
            <p:cNvSpPr/>
            <p:nvPr/>
          </p:nvSpPr>
          <p:spPr>
            <a:xfrm>
              <a:off x="2372138" y="3356183"/>
              <a:ext cx="44745" cy="82412"/>
            </a:xfrm>
            <a:custGeom>
              <a:rect b="b" l="l" r="r" t="t"/>
              <a:pathLst>
                <a:path extrusionOk="0" h="3144" w="1707">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77"/>
            <p:cNvSpPr/>
            <p:nvPr/>
          </p:nvSpPr>
          <p:spPr>
            <a:xfrm>
              <a:off x="2245951" y="3524966"/>
              <a:ext cx="138376" cy="88441"/>
            </a:xfrm>
            <a:custGeom>
              <a:rect b="b" l="l" r="r" t="t"/>
              <a:pathLst>
                <a:path extrusionOk="0" h="3374" w="5279">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77"/>
            <p:cNvSpPr/>
            <p:nvPr/>
          </p:nvSpPr>
          <p:spPr>
            <a:xfrm>
              <a:off x="2246423" y="3524966"/>
              <a:ext cx="137904" cy="60656"/>
            </a:xfrm>
            <a:custGeom>
              <a:rect b="b" l="l" r="r" t="t"/>
              <a:pathLst>
                <a:path extrusionOk="0" h="2314" w="5261">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77"/>
            <p:cNvSpPr/>
            <p:nvPr/>
          </p:nvSpPr>
          <p:spPr>
            <a:xfrm>
              <a:off x="2305506" y="3443838"/>
              <a:ext cx="78008" cy="58952"/>
            </a:xfrm>
            <a:custGeom>
              <a:rect b="b" l="l" r="r" t="t"/>
              <a:pathLst>
                <a:path extrusionOk="0" h="2249" w="2976">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77"/>
            <p:cNvSpPr/>
            <p:nvPr/>
          </p:nvSpPr>
          <p:spPr>
            <a:xfrm>
              <a:off x="2306502" y="3443838"/>
              <a:ext cx="77012" cy="49227"/>
            </a:xfrm>
            <a:custGeom>
              <a:rect b="b" l="l" r="r" t="t"/>
              <a:pathLst>
                <a:path extrusionOk="0" h="1878" w="2938">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77"/>
            <p:cNvSpPr/>
            <p:nvPr/>
          </p:nvSpPr>
          <p:spPr>
            <a:xfrm>
              <a:off x="2422282" y="3466407"/>
              <a:ext cx="82071" cy="56488"/>
            </a:xfrm>
            <a:custGeom>
              <a:rect b="b" l="l" r="r" t="t"/>
              <a:pathLst>
                <a:path extrusionOk="0" h="2155" w="3131">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77"/>
            <p:cNvSpPr/>
            <p:nvPr/>
          </p:nvSpPr>
          <p:spPr>
            <a:xfrm>
              <a:off x="2422282" y="3466407"/>
              <a:ext cx="81416" cy="45295"/>
            </a:xfrm>
            <a:custGeom>
              <a:rect b="b" l="l" r="r" t="t"/>
              <a:pathLst>
                <a:path extrusionOk="0" h="1728" w="3106">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77"/>
            <p:cNvSpPr/>
            <p:nvPr/>
          </p:nvSpPr>
          <p:spPr>
            <a:xfrm>
              <a:off x="2238218" y="3348162"/>
              <a:ext cx="306765" cy="360999"/>
            </a:xfrm>
            <a:custGeom>
              <a:rect b="b" l="l" r="r" t="t"/>
              <a:pathLst>
                <a:path extrusionOk="0" h="13772" w="11703">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77"/>
            <p:cNvSpPr/>
            <p:nvPr/>
          </p:nvSpPr>
          <p:spPr>
            <a:xfrm>
              <a:off x="2282517" y="3550208"/>
              <a:ext cx="20053" cy="11088"/>
            </a:xfrm>
            <a:custGeom>
              <a:rect b="b" l="l" r="r" t="t"/>
              <a:pathLst>
                <a:path extrusionOk="0" h="423" w="765">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77"/>
            <p:cNvSpPr/>
            <p:nvPr/>
          </p:nvSpPr>
          <p:spPr>
            <a:xfrm>
              <a:off x="2450120" y="3485359"/>
              <a:ext cx="21127" cy="12503"/>
            </a:xfrm>
            <a:custGeom>
              <a:rect b="b" l="l" r="r" t="t"/>
              <a:pathLst>
                <a:path extrusionOk="0" h="477" w="806">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2" name="Google Shape;17872;p77"/>
          <p:cNvGrpSpPr/>
          <p:nvPr/>
        </p:nvGrpSpPr>
        <p:grpSpPr>
          <a:xfrm>
            <a:off x="2771437" y="3500510"/>
            <a:ext cx="290461" cy="360658"/>
            <a:chOff x="2794028" y="3348110"/>
            <a:chExt cx="290461" cy="360658"/>
          </a:xfrm>
        </p:grpSpPr>
        <p:sp>
          <p:nvSpPr>
            <p:cNvPr id="17873" name="Google Shape;17873;p77"/>
            <p:cNvSpPr/>
            <p:nvPr/>
          </p:nvSpPr>
          <p:spPr>
            <a:xfrm>
              <a:off x="2799559" y="3353379"/>
              <a:ext cx="279399" cy="276883"/>
            </a:xfrm>
            <a:custGeom>
              <a:rect b="b" l="l" r="r" t="t"/>
              <a:pathLst>
                <a:path extrusionOk="0" h="10563" w="10659">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77"/>
            <p:cNvSpPr/>
            <p:nvPr/>
          </p:nvSpPr>
          <p:spPr>
            <a:xfrm>
              <a:off x="2799559" y="3484992"/>
              <a:ext cx="139765" cy="85689"/>
            </a:xfrm>
            <a:custGeom>
              <a:rect b="b" l="l" r="r" t="t"/>
              <a:pathLst>
                <a:path extrusionOk="0" h="3269" w="5332">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77"/>
            <p:cNvSpPr/>
            <p:nvPr/>
          </p:nvSpPr>
          <p:spPr>
            <a:xfrm>
              <a:off x="2939298" y="3413222"/>
              <a:ext cx="139660" cy="85531"/>
            </a:xfrm>
            <a:custGeom>
              <a:rect b="b" l="l" r="r" t="t"/>
              <a:pathLst>
                <a:path extrusionOk="0" h="3263" w="5328">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77"/>
            <p:cNvSpPr/>
            <p:nvPr/>
          </p:nvSpPr>
          <p:spPr>
            <a:xfrm>
              <a:off x="2860582" y="3353379"/>
              <a:ext cx="104273" cy="138507"/>
            </a:xfrm>
            <a:custGeom>
              <a:rect b="b" l="l" r="r" t="t"/>
              <a:pathLst>
                <a:path extrusionOk="0" h="5284" w="3978">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77"/>
            <p:cNvSpPr/>
            <p:nvPr/>
          </p:nvSpPr>
          <p:spPr>
            <a:xfrm>
              <a:off x="2913767" y="3491859"/>
              <a:ext cx="104168" cy="138481"/>
            </a:xfrm>
            <a:custGeom>
              <a:rect b="b" l="l" r="r" t="t"/>
              <a:pathLst>
                <a:path extrusionOk="0" h="5283" w="3974">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77"/>
            <p:cNvSpPr/>
            <p:nvPr/>
          </p:nvSpPr>
          <p:spPr>
            <a:xfrm>
              <a:off x="2835785" y="3547351"/>
              <a:ext cx="24194" cy="16881"/>
            </a:xfrm>
            <a:custGeom>
              <a:rect b="b" l="l" r="r" t="t"/>
              <a:pathLst>
                <a:path extrusionOk="0" h="644" w="923">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77"/>
            <p:cNvSpPr/>
            <p:nvPr/>
          </p:nvSpPr>
          <p:spPr>
            <a:xfrm>
              <a:off x="2861866" y="3507849"/>
              <a:ext cx="54627" cy="38139"/>
            </a:xfrm>
            <a:custGeom>
              <a:rect b="b" l="l" r="r" t="t"/>
              <a:pathLst>
                <a:path extrusionOk="0" h="1455" w="2084">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77"/>
            <p:cNvSpPr/>
            <p:nvPr/>
          </p:nvSpPr>
          <p:spPr>
            <a:xfrm>
              <a:off x="2794028" y="3348110"/>
              <a:ext cx="290461" cy="360658"/>
            </a:xfrm>
            <a:custGeom>
              <a:rect b="b" l="l" r="r" t="t"/>
              <a:pathLst>
                <a:path extrusionOk="0" h="13759" w="11081">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77"/>
            <p:cNvSpPr/>
            <p:nvPr/>
          </p:nvSpPr>
          <p:spPr>
            <a:xfrm>
              <a:off x="3018197" y="3419539"/>
              <a:ext cx="24614" cy="17038"/>
            </a:xfrm>
            <a:custGeom>
              <a:rect b="b" l="l" r="r" t="t"/>
              <a:pathLst>
                <a:path extrusionOk="0" h="650" w="939">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77"/>
            <p:cNvSpPr/>
            <p:nvPr/>
          </p:nvSpPr>
          <p:spPr>
            <a:xfrm>
              <a:off x="2961710" y="3437888"/>
              <a:ext cx="54627" cy="38192"/>
            </a:xfrm>
            <a:custGeom>
              <a:rect b="b" l="l" r="r" t="t"/>
              <a:pathLst>
                <a:path extrusionOk="0" h="1457" w="2084">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77"/>
            <p:cNvSpPr/>
            <p:nvPr/>
          </p:nvSpPr>
          <p:spPr>
            <a:xfrm>
              <a:off x="2865326" y="3391020"/>
              <a:ext cx="20288" cy="19188"/>
            </a:xfrm>
            <a:custGeom>
              <a:rect b="b" l="l" r="r" t="t"/>
              <a:pathLst>
                <a:path extrusionOk="0" h="732" w="774">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77"/>
            <p:cNvSpPr/>
            <p:nvPr/>
          </p:nvSpPr>
          <p:spPr>
            <a:xfrm>
              <a:off x="2883518" y="3417101"/>
              <a:ext cx="41835" cy="49830"/>
            </a:xfrm>
            <a:custGeom>
              <a:rect b="b" l="l" r="r" t="t"/>
              <a:pathLst>
                <a:path extrusionOk="0" h="1901" w="1596">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77"/>
            <p:cNvSpPr/>
            <p:nvPr/>
          </p:nvSpPr>
          <p:spPr>
            <a:xfrm>
              <a:off x="2992981" y="3573433"/>
              <a:ext cx="20210" cy="19214"/>
            </a:xfrm>
            <a:custGeom>
              <a:rect b="b" l="l" r="r" t="t"/>
              <a:pathLst>
                <a:path extrusionOk="0" h="733" w="771">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77"/>
            <p:cNvSpPr/>
            <p:nvPr/>
          </p:nvSpPr>
          <p:spPr>
            <a:xfrm>
              <a:off x="2953479" y="3516997"/>
              <a:ext cx="41861" cy="49856"/>
            </a:xfrm>
            <a:custGeom>
              <a:rect b="b" l="l" r="r" t="t"/>
              <a:pathLst>
                <a:path extrusionOk="0" h="1902" w="1597">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7" name="Google Shape;17887;p77"/>
          <p:cNvGrpSpPr/>
          <p:nvPr/>
        </p:nvGrpSpPr>
        <p:grpSpPr>
          <a:xfrm>
            <a:off x="2473925" y="2111719"/>
            <a:ext cx="358823" cy="378430"/>
            <a:chOff x="2496516" y="1959319"/>
            <a:chExt cx="358823" cy="378430"/>
          </a:xfrm>
        </p:grpSpPr>
        <p:sp>
          <p:nvSpPr>
            <p:cNvPr id="17888" name="Google Shape;17888;p77"/>
            <p:cNvSpPr/>
            <p:nvPr/>
          </p:nvSpPr>
          <p:spPr>
            <a:xfrm>
              <a:off x="2522388" y="1964850"/>
              <a:ext cx="130722" cy="171220"/>
            </a:xfrm>
            <a:custGeom>
              <a:rect b="b" l="l" r="r" t="t"/>
              <a:pathLst>
                <a:path extrusionOk="0" h="6532" w="4987">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77"/>
            <p:cNvSpPr/>
            <p:nvPr/>
          </p:nvSpPr>
          <p:spPr>
            <a:xfrm>
              <a:off x="2522388" y="1983225"/>
              <a:ext cx="71272" cy="138297"/>
            </a:xfrm>
            <a:custGeom>
              <a:rect b="b" l="l" r="r" t="t"/>
              <a:pathLst>
                <a:path extrusionOk="0" h="5276" w="2719">
                  <a:moveTo>
                    <a:pt x="0" y="1"/>
                  </a:moveTo>
                  <a:lnTo>
                    <a:pt x="0" y="5275"/>
                  </a:lnTo>
                  <a:lnTo>
                    <a:pt x="2719" y="3064"/>
                  </a:lnTo>
                  <a:lnTo>
                    <a:pt x="0"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77"/>
            <p:cNvSpPr/>
            <p:nvPr/>
          </p:nvSpPr>
          <p:spPr>
            <a:xfrm>
              <a:off x="2700659" y="1964850"/>
              <a:ext cx="130722" cy="171220"/>
            </a:xfrm>
            <a:custGeom>
              <a:rect b="b" l="l" r="r" t="t"/>
              <a:pathLst>
                <a:path extrusionOk="0" h="6532" w="4987">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77"/>
            <p:cNvSpPr/>
            <p:nvPr/>
          </p:nvSpPr>
          <p:spPr>
            <a:xfrm>
              <a:off x="2760109" y="1983225"/>
              <a:ext cx="71272" cy="138297"/>
            </a:xfrm>
            <a:custGeom>
              <a:rect b="b" l="l" r="r" t="t"/>
              <a:pathLst>
                <a:path extrusionOk="0" h="5276" w="2719">
                  <a:moveTo>
                    <a:pt x="2719" y="1"/>
                  </a:moveTo>
                  <a:lnTo>
                    <a:pt x="0" y="3064"/>
                  </a:lnTo>
                  <a:lnTo>
                    <a:pt x="2719" y="5275"/>
                  </a:lnTo>
                  <a:lnTo>
                    <a:pt x="2719"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77"/>
            <p:cNvSpPr/>
            <p:nvPr/>
          </p:nvSpPr>
          <p:spPr>
            <a:xfrm>
              <a:off x="2510488" y="2017144"/>
              <a:ext cx="332794" cy="314996"/>
            </a:xfrm>
            <a:custGeom>
              <a:rect b="b" l="l" r="r" t="t"/>
              <a:pathLst>
                <a:path extrusionOk="0" h="12017" w="12696">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77"/>
            <p:cNvSpPr/>
            <p:nvPr/>
          </p:nvSpPr>
          <p:spPr>
            <a:xfrm>
              <a:off x="2653084" y="2260868"/>
              <a:ext cx="47602" cy="47497"/>
            </a:xfrm>
            <a:custGeom>
              <a:rect b="b" l="l" r="r" t="t"/>
              <a:pathLst>
                <a:path extrusionOk="0" h="1812" w="1816">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77"/>
            <p:cNvSpPr/>
            <p:nvPr/>
          </p:nvSpPr>
          <p:spPr>
            <a:xfrm>
              <a:off x="2654945" y="2211536"/>
              <a:ext cx="43880" cy="29725"/>
            </a:xfrm>
            <a:custGeom>
              <a:rect b="b" l="l" r="r" t="t"/>
              <a:pathLst>
                <a:path extrusionOk="0" h="1134" w="1674">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77"/>
            <p:cNvSpPr/>
            <p:nvPr/>
          </p:nvSpPr>
          <p:spPr>
            <a:xfrm>
              <a:off x="2510488" y="2019267"/>
              <a:ext cx="234890" cy="312951"/>
            </a:xfrm>
            <a:custGeom>
              <a:rect b="b" l="l" r="r" t="t"/>
              <a:pathLst>
                <a:path extrusionOk="0" h="11939" w="8961">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77"/>
            <p:cNvSpPr/>
            <p:nvPr/>
          </p:nvSpPr>
          <p:spPr>
            <a:xfrm>
              <a:off x="2587736"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77"/>
            <p:cNvSpPr/>
            <p:nvPr/>
          </p:nvSpPr>
          <p:spPr>
            <a:xfrm>
              <a:off x="2605351" y="2141942"/>
              <a:ext cx="24168" cy="42071"/>
            </a:xfrm>
            <a:custGeom>
              <a:rect b="b" l="l" r="r" t="t"/>
              <a:pathLst>
                <a:path extrusionOk="0" h="1605" w="922">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77"/>
            <p:cNvSpPr/>
            <p:nvPr/>
          </p:nvSpPr>
          <p:spPr>
            <a:xfrm>
              <a:off x="2599636"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77"/>
            <p:cNvSpPr/>
            <p:nvPr/>
          </p:nvSpPr>
          <p:spPr>
            <a:xfrm>
              <a:off x="2724434"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77"/>
            <p:cNvSpPr/>
            <p:nvPr/>
          </p:nvSpPr>
          <p:spPr>
            <a:xfrm>
              <a:off x="2742232" y="2141942"/>
              <a:ext cx="23801" cy="41232"/>
            </a:xfrm>
            <a:custGeom>
              <a:rect b="b" l="l" r="r" t="t"/>
              <a:pathLst>
                <a:path extrusionOk="0" h="1573" w="908">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77"/>
            <p:cNvSpPr/>
            <p:nvPr/>
          </p:nvSpPr>
          <p:spPr>
            <a:xfrm>
              <a:off x="2736334"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77"/>
            <p:cNvSpPr/>
            <p:nvPr/>
          </p:nvSpPr>
          <p:spPr>
            <a:xfrm>
              <a:off x="2654945" y="2211536"/>
              <a:ext cx="26658" cy="29673"/>
            </a:xfrm>
            <a:custGeom>
              <a:rect b="b" l="l" r="r" t="t"/>
              <a:pathLst>
                <a:path extrusionOk="0" h="1132" w="1017">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77"/>
            <p:cNvSpPr/>
            <p:nvPr/>
          </p:nvSpPr>
          <p:spPr>
            <a:xfrm>
              <a:off x="2653084" y="2260868"/>
              <a:ext cx="47497" cy="29227"/>
            </a:xfrm>
            <a:custGeom>
              <a:rect b="b" l="l" r="r" t="t"/>
              <a:pathLst>
                <a:path extrusionOk="0" h="1115" w="1812">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77"/>
            <p:cNvSpPr/>
            <p:nvPr/>
          </p:nvSpPr>
          <p:spPr>
            <a:xfrm>
              <a:off x="2582205"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77"/>
            <p:cNvSpPr/>
            <p:nvPr/>
          </p:nvSpPr>
          <p:spPr>
            <a:xfrm>
              <a:off x="2718903"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77"/>
            <p:cNvSpPr/>
            <p:nvPr/>
          </p:nvSpPr>
          <p:spPr>
            <a:xfrm>
              <a:off x="2615206" y="2257827"/>
              <a:ext cx="123068" cy="56147"/>
            </a:xfrm>
            <a:custGeom>
              <a:rect b="b" l="l" r="r" t="t"/>
              <a:pathLst>
                <a:path extrusionOk="0" h="2142" w="4695">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77"/>
            <p:cNvSpPr/>
            <p:nvPr/>
          </p:nvSpPr>
          <p:spPr>
            <a:xfrm>
              <a:off x="2647658" y="2206005"/>
              <a:ext cx="58375" cy="40813"/>
            </a:xfrm>
            <a:custGeom>
              <a:rect b="b" l="l" r="r" t="t"/>
              <a:pathLst>
                <a:path extrusionOk="0" h="1557" w="2227">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77"/>
            <p:cNvSpPr/>
            <p:nvPr/>
          </p:nvSpPr>
          <p:spPr>
            <a:xfrm>
              <a:off x="2496516" y="1959319"/>
              <a:ext cx="358823" cy="378430"/>
            </a:xfrm>
            <a:custGeom>
              <a:rect b="b" l="l" r="r" t="t"/>
              <a:pathLst>
                <a:path extrusionOk="0" h="14437" w="13689">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9" name="Google Shape;17909;p77"/>
          <p:cNvGrpSpPr/>
          <p:nvPr/>
        </p:nvGrpSpPr>
        <p:grpSpPr>
          <a:xfrm>
            <a:off x="4390583" y="3500641"/>
            <a:ext cx="336726" cy="360972"/>
            <a:chOff x="4413174" y="3348241"/>
            <a:chExt cx="336726" cy="360972"/>
          </a:xfrm>
        </p:grpSpPr>
        <p:sp>
          <p:nvSpPr>
            <p:cNvPr id="17910" name="Google Shape;17910;p77"/>
            <p:cNvSpPr/>
            <p:nvPr/>
          </p:nvSpPr>
          <p:spPr>
            <a:xfrm>
              <a:off x="4466255" y="3534245"/>
              <a:ext cx="233789" cy="169542"/>
            </a:xfrm>
            <a:custGeom>
              <a:rect b="b" l="l" r="r" t="t"/>
              <a:pathLst>
                <a:path extrusionOk="0" h="6468" w="8919">
                  <a:moveTo>
                    <a:pt x="1" y="1"/>
                  </a:moveTo>
                  <a:lnTo>
                    <a:pt x="4175" y="3450"/>
                  </a:lnTo>
                  <a:lnTo>
                    <a:pt x="3746" y="6468"/>
                  </a:lnTo>
                  <a:lnTo>
                    <a:pt x="5040" y="6468"/>
                  </a:lnTo>
                  <a:lnTo>
                    <a:pt x="4607" y="3450"/>
                  </a:lnTo>
                  <a:lnTo>
                    <a:pt x="8919"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77"/>
            <p:cNvSpPr/>
            <p:nvPr/>
          </p:nvSpPr>
          <p:spPr>
            <a:xfrm>
              <a:off x="4570869" y="3630287"/>
              <a:ext cx="21049" cy="28336"/>
            </a:xfrm>
            <a:custGeom>
              <a:rect b="b" l="l" r="r" t="t"/>
              <a:pathLst>
                <a:path extrusionOk="0" h="1081" w="803">
                  <a:moveTo>
                    <a:pt x="156" y="1"/>
                  </a:moveTo>
                  <a:lnTo>
                    <a:pt x="1" y="1080"/>
                  </a:lnTo>
                  <a:lnTo>
                    <a:pt x="803" y="1080"/>
                  </a:lnTo>
                  <a:lnTo>
                    <a:pt x="648" y="1"/>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77"/>
            <p:cNvSpPr/>
            <p:nvPr/>
          </p:nvSpPr>
          <p:spPr>
            <a:xfrm>
              <a:off x="4581380" y="3595818"/>
              <a:ext cx="137642" cy="40184"/>
            </a:xfrm>
            <a:custGeom>
              <a:rect b="b" l="l" r="r" t="t"/>
              <a:pathLst>
                <a:path extrusionOk="0" h="1533" w="5251">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77"/>
            <p:cNvSpPr/>
            <p:nvPr/>
          </p:nvSpPr>
          <p:spPr>
            <a:xfrm>
              <a:off x="4581301" y="3536080"/>
              <a:ext cx="155152" cy="88624"/>
            </a:xfrm>
            <a:custGeom>
              <a:rect b="b" l="l" r="r" t="t"/>
              <a:pathLst>
                <a:path extrusionOk="0" h="3381" w="5919">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77"/>
            <p:cNvSpPr/>
            <p:nvPr/>
          </p:nvSpPr>
          <p:spPr>
            <a:xfrm>
              <a:off x="4443764" y="3595818"/>
              <a:ext cx="137563" cy="40184"/>
            </a:xfrm>
            <a:custGeom>
              <a:rect b="b" l="l" r="r" t="t"/>
              <a:pathLst>
                <a:path extrusionOk="0" h="1533" w="5248">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77"/>
            <p:cNvSpPr/>
            <p:nvPr/>
          </p:nvSpPr>
          <p:spPr>
            <a:xfrm>
              <a:off x="4427906" y="3432278"/>
              <a:ext cx="43093" cy="42464"/>
            </a:xfrm>
            <a:custGeom>
              <a:rect b="b" l="l" r="r" t="t"/>
              <a:pathLst>
                <a:path extrusionOk="0" h="1620" w="1644">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77"/>
            <p:cNvSpPr/>
            <p:nvPr/>
          </p:nvSpPr>
          <p:spPr>
            <a:xfrm>
              <a:off x="4458994" y="3424650"/>
              <a:ext cx="86108" cy="110774"/>
            </a:xfrm>
            <a:custGeom>
              <a:rect b="b" l="l" r="r" t="t"/>
              <a:pathLst>
                <a:path extrusionOk="0" h="4226" w="3285">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77"/>
            <p:cNvSpPr/>
            <p:nvPr/>
          </p:nvSpPr>
          <p:spPr>
            <a:xfrm>
              <a:off x="4420016" y="3462816"/>
              <a:ext cx="113474" cy="82805"/>
            </a:xfrm>
            <a:custGeom>
              <a:rect b="b" l="l" r="r" t="t"/>
              <a:pathLst>
                <a:path extrusionOk="0" h="3159" w="4329">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77"/>
            <p:cNvSpPr/>
            <p:nvPr/>
          </p:nvSpPr>
          <p:spPr>
            <a:xfrm>
              <a:off x="4691813" y="3432278"/>
              <a:ext cx="42989" cy="42464"/>
            </a:xfrm>
            <a:custGeom>
              <a:rect b="b" l="l" r="r" t="t"/>
              <a:pathLst>
                <a:path extrusionOk="0" h="1620" w="164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77"/>
            <p:cNvSpPr/>
            <p:nvPr/>
          </p:nvSpPr>
          <p:spPr>
            <a:xfrm>
              <a:off x="4617710" y="3424650"/>
              <a:ext cx="86108" cy="110774"/>
            </a:xfrm>
            <a:custGeom>
              <a:rect b="b" l="l" r="r" t="t"/>
              <a:pathLst>
                <a:path extrusionOk="0" h="4226" w="3285">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77"/>
            <p:cNvSpPr/>
            <p:nvPr/>
          </p:nvSpPr>
          <p:spPr>
            <a:xfrm>
              <a:off x="4629218" y="3462816"/>
              <a:ext cx="113474" cy="82805"/>
            </a:xfrm>
            <a:custGeom>
              <a:rect b="b" l="l" r="r" t="t"/>
              <a:pathLst>
                <a:path extrusionOk="0" h="3159" w="4329">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77"/>
            <p:cNvSpPr/>
            <p:nvPr/>
          </p:nvSpPr>
          <p:spPr>
            <a:xfrm>
              <a:off x="4560200" y="3358909"/>
              <a:ext cx="42412" cy="58218"/>
            </a:xfrm>
            <a:custGeom>
              <a:rect b="b" l="l" r="r" t="t"/>
              <a:pathLst>
                <a:path extrusionOk="0" h="2221" w="1618">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77"/>
            <p:cNvSpPr/>
            <p:nvPr/>
          </p:nvSpPr>
          <p:spPr>
            <a:xfrm>
              <a:off x="4551524" y="3375135"/>
              <a:ext cx="80682" cy="119634"/>
            </a:xfrm>
            <a:custGeom>
              <a:rect b="b" l="l" r="r" t="t"/>
              <a:pathLst>
                <a:path extrusionOk="0" h="4564" w="3078">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77"/>
            <p:cNvSpPr/>
            <p:nvPr/>
          </p:nvSpPr>
          <p:spPr>
            <a:xfrm>
              <a:off x="4530501" y="3375135"/>
              <a:ext cx="80787" cy="119634"/>
            </a:xfrm>
            <a:custGeom>
              <a:rect b="b" l="l" r="r" t="t"/>
              <a:pathLst>
                <a:path extrusionOk="0" h="4564" w="3082">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77"/>
            <p:cNvSpPr/>
            <p:nvPr/>
          </p:nvSpPr>
          <p:spPr>
            <a:xfrm>
              <a:off x="4426281" y="3536080"/>
              <a:ext cx="155126" cy="88624"/>
            </a:xfrm>
            <a:custGeom>
              <a:rect b="b" l="l" r="r" t="t"/>
              <a:pathLst>
                <a:path extrusionOk="0" h="3381" w="5918">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77"/>
            <p:cNvSpPr/>
            <p:nvPr/>
          </p:nvSpPr>
          <p:spPr>
            <a:xfrm>
              <a:off x="4560200" y="3464834"/>
              <a:ext cx="42412" cy="58192"/>
            </a:xfrm>
            <a:custGeom>
              <a:rect b="b" l="l" r="r" t="t"/>
              <a:pathLst>
                <a:path extrusionOk="0" h="2220" w="1618">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77"/>
            <p:cNvSpPr/>
            <p:nvPr/>
          </p:nvSpPr>
          <p:spPr>
            <a:xfrm>
              <a:off x="4551524" y="3481060"/>
              <a:ext cx="80682" cy="119608"/>
            </a:xfrm>
            <a:custGeom>
              <a:rect b="b" l="l" r="r" t="t"/>
              <a:pathLst>
                <a:path extrusionOk="0" h="4563" w="3078">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77"/>
            <p:cNvSpPr/>
            <p:nvPr/>
          </p:nvSpPr>
          <p:spPr>
            <a:xfrm>
              <a:off x="4530501" y="3481060"/>
              <a:ext cx="80787" cy="119608"/>
            </a:xfrm>
            <a:custGeom>
              <a:rect b="b" l="l" r="r" t="t"/>
              <a:pathLst>
                <a:path extrusionOk="0" h="4563" w="3082">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77"/>
            <p:cNvSpPr/>
            <p:nvPr/>
          </p:nvSpPr>
          <p:spPr>
            <a:xfrm>
              <a:off x="4413174" y="3348241"/>
              <a:ext cx="336726" cy="360972"/>
            </a:xfrm>
            <a:custGeom>
              <a:rect b="b" l="l" r="r" t="t"/>
              <a:pathLst>
                <a:path extrusionOk="0" h="13771" w="12846">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9" name="Google Shape;17929;p77"/>
          <p:cNvGrpSpPr/>
          <p:nvPr/>
        </p:nvGrpSpPr>
        <p:grpSpPr>
          <a:xfrm>
            <a:off x="1364665" y="2120579"/>
            <a:ext cx="391484" cy="360553"/>
            <a:chOff x="1387256" y="1968179"/>
            <a:chExt cx="391484" cy="360553"/>
          </a:xfrm>
        </p:grpSpPr>
        <p:sp>
          <p:nvSpPr>
            <p:cNvPr id="17930" name="Google Shape;17930;p77"/>
            <p:cNvSpPr/>
            <p:nvPr/>
          </p:nvSpPr>
          <p:spPr>
            <a:xfrm>
              <a:off x="1671897" y="2050801"/>
              <a:ext cx="102884" cy="73552"/>
            </a:xfrm>
            <a:custGeom>
              <a:rect b="b" l="l" r="r" t="t"/>
              <a:pathLst>
                <a:path extrusionOk="0" h="2806" w="3925">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77"/>
            <p:cNvSpPr/>
            <p:nvPr/>
          </p:nvSpPr>
          <p:spPr>
            <a:xfrm>
              <a:off x="1689669" y="2059267"/>
              <a:ext cx="76409" cy="65086"/>
            </a:xfrm>
            <a:custGeom>
              <a:rect b="b" l="l" r="r" t="t"/>
              <a:pathLst>
                <a:path extrusionOk="0" h="2483" w="2915">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77"/>
            <p:cNvSpPr/>
            <p:nvPr/>
          </p:nvSpPr>
          <p:spPr>
            <a:xfrm>
              <a:off x="1391292" y="2050801"/>
              <a:ext cx="102910" cy="73552"/>
            </a:xfrm>
            <a:custGeom>
              <a:rect b="b" l="l" r="r" t="t"/>
              <a:pathLst>
                <a:path extrusionOk="0" h="2806" w="3926">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77"/>
            <p:cNvSpPr/>
            <p:nvPr/>
          </p:nvSpPr>
          <p:spPr>
            <a:xfrm>
              <a:off x="1399916" y="2059267"/>
              <a:ext cx="76488" cy="65086"/>
            </a:xfrm>
            <a:custGeom>
              <a:rect b="b" l="l" r="r" t="t"/>
              <a:pathLst>
                <a:path extrusionOk="0" h="2483" w="2918">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77"/>
            <p:cNvSpPr/>
            <p:nvPr/>
          </p:nvSpPr>
          <p:spPr>
            <a:xfrm>
              <a:off x="1654099" y="1973736"/>
              <a:ext cx="88887" cy="100761"/>
            </a:xfrm>
            <a:custGeom>
              <a:rect b="b" l="l" r="r" t="t"/>
              <a:pathLst>
                <a:path extrusionOk="0" h="3844" w="3391">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77"/>
            <p:cNvSpPr/>
            <p:nvPr/>
          </p:nvSpPr>
          <p:spPr>
            <a:xfrm>
              <a:off x="1668568" y="1973841"/>
              <a:ext cx="74417" cy="100656"/>
            </a:xfrm>
            <a:custGeom>
              <a:rect b="b" l="l" r="r" t="t"/>
              <a:pathLst>
                <a:path extrusionOk="0" h="3840" w="2839">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77"/>
            <p:cNvSpPr/>
            <p:nvPr/>
          </p:nvSpPr>
          <p:spPr>
            <a:xfrm>
              <a:off x="1423114" y="1973736"/>
              <a:ext cx="88887" cy="100761"/>
            </a:xfrm>
            <a:custGeom>
              <a:rect b="b" l="l" r="r" t="t"/>
              <a:pathLst>
                <a:path extrusionOk="0" h="3844" w="3391">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77"/>
            <p:cNvSpPr/>
            <p:nvPr/>
          </p:nvSpPr>
          <p:spPr>
            <a:xfrm>
              <a:off x="1423114" y="1973841"/>
              <a:ext cx="74417" cy="100656"/>
            </a:xfrm>
            <a:custGeom>
              <a:rect b="b" l="l" r="r" t="t"/>
              <a:pathLst>
                <a:path extrusionOk="0" h="3840" w="2839">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77"/>
            <p:cNvSpPr/>
            <p:nvPr/>
          </p:nvSpPr>
          <p:spPr>
            <a:xfrm>
              <a:off x="1462092" y="1997432"/>
              <a:ext cx="241889" cy="291745"/>
            </a:xfrm>
            <a:custGeom>
              <a:rect b="b" l="l" r="r" t="t"/>
              <a:pathLst>
                <a:path extrusionOk="0" h="11130" w="9228">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77"/>
            <p:cNvSpPr/>
            <p:nvPr/>
          </p:nvSpPr>
          <p:spPr>
            <a:xfrm>
              <a:off x="1462748" y="1997983"/>
              <a:ext cx="110092" cy="291195"/>
            </a:xfrm>
            <a:custGeom>
              <a:rect b="b" l="l" r="r" t="t"/>
              <a:pathLst>
                <a:path extrusionOk="0" h="11109" w="420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77"/>
            <p:cNvSpPr/>
            <p:nvPr/>
          </p:nvSpPr>
          <p:spPr>
            <a:xfrm>
              <a:off x="1526523" y="2252191"/>
              <a:ext cx="113028" cy="71088"/>
            </a:xfrm>
            <a:custGeom>
              <a:rect b="b" l="l" r="r" t="t"/>
              <a:pathLst>
                <a:path extrusionOk="0" h="2712" w="4312">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77"/>
            <p:cNvSpPr/>
            <p:nvPr/>
          </p:nvSpPr>
          <p:spPr>
            <a:xfrm>
              <a:off x="1526523" y="2252191"/>
              <a:ext cx="74417" cy="71088"/>
            </a:xfrm>
            <a:custGeom>
              <a:rect b="b" l="l" r="r" t="t"/>
              <a:pathLst>
                <a:path extrusionOk="0" h="2712" w="2839">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77"/>
            <p:cNvSpPr/>
            <p:nvPr/>
          </p:nvSpPr>
          <p:spPr>
            <a:xfrm>
              <a:off x="1500074" y="2109962"/>
              <a:ext cx="35597" cy="41521"/>
            </a:xfrm>
            <a:custGeom>
              <a:rect b="b" l="l" r="r" t="t"/>
              <a:pathLst>
                <a:path extrusionOk="0" h="1584" w="1358">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77"/>
            <p:cNvSpPr/>
            <p:nvPr/>
          </p:nvSpPr>
          <p:spPr>
            <a:xfrm>
              <a:off x="1517873" y="2109962"/>
              <a:ext cx="17798" cy="29725"/>
            </a:xfrm>
            <a:custGeom>
              <a:rect b="b" l="l" r="r" t="t"/>
              <a:pathLst>
                <a:path extrusionOk="0" h="1134" w="679">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77"/>
            <p:cNvSpPr/>
            <p:nvPr/>
          </p:nvSpPr>
          <p:spPr>
            <a:xfrm>
              <a:off x="1511975" y="2115965"/>
              <a:ext cx="11822" cy="11822"/>
            </a:xfrm>
            <a:custGeom>
              <a:rect b="b" l="l" r="r" t="t"/>
              <a:pathLst>
                <a:path extrusionOk="0" h="451" w="451">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77"/>
            <p:cNvSpPr/>
            <p:nvPr/>
          </p:nvSpPr>
          <p:spPr>
            <a:xfrm>
              <a:off x="1630403" y="2109962"/>
              <a:ext cx="35623" cy="41521"/>
            </a:xfrm>
            <a:custGeom>
              <a:rect b="b" l="l" r="r" t="t"/>
              <a:pathLst>
                <a:path extrusionOk="0" h="1584" w="1359">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77"/>
            <p:cNvSpPr/>
            <p:nvPr/>
          </p:nvSpPr>
          <p:spPr>
            <a:xfrm>
              <a:off x="1648201" y="2109962"/>
              <a:ext cx="17720" cy="29725"/>
            </a:xfrm>
            <a:custGeom>
              <a:rect b="b" l="l" r="r" t="t"/>
              <a:pathLst>
                <a:path extrusionOk="0" h="1134" w="676">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77"/>
            <p:cNvSpPr/>
            <p:nvPr/>
          </p:nvSpPr>
          <p:spPr>
            <a:xfrm>
              <a:off x="1642198" y="2115965"/>
              <a:ext cx="11927" cy="11822"/>
            </a:xfrm>
            <a:custGeom>
              <a:rect b="b" l="l" r="r" t="t"/>
              <a:pathLst>
                <a:path extrusionOk="0" h="451" w="455">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77"/>
            <p:cNvSpPr/>
            <p:nvPr/>
          </p:nvSpPr>
          <p:spPr>
            <a:xfrm>
              <a:off x="1484137" y="1997458"/>
              <a:ext cx="188520" cy="72163"/>
            </a:xfrm>
            <a:custGeom>
              <a:rect b="b" l="l" r="r" t="t"/>
              <a:pathLst>
                <a:path extrusionOk="0" h="2753" w="7192">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77"/>
            <p:cNvSpPr/>
            <p:nvPr/>
          </p:nvSpPr>
          <p:spPr>
            <a:xfrm>
              <a:off x="1484032" y="1997983"/>
              <a:ext cx="88808" cy="59712"/>
            </a:xfrm>
            <a:custGeom>
              <a:rect b="b" l="l" r="r" t="t"/>
              <a:pathLst>
                <a:path extrusionOk="0" h="2278" w="3388">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77"/>
            <p:cNvSpPr/>
            <p:nvPr/>
          </p:nvSpPr>
          <p:spPr>
            <a:xfrm>
              <a:off x="1387256" y="1968179"/>
              <a:ext cx="391484" cy="360553"/>
            </a:xfrm>
            <a:custGeom>
              <a:rect b="b" l="l" r="r" t="t"/>
              <a:pathLst>
                <a:path extrusionOk="0" h="13755" w="14935">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77"/>
            <p:cNvSpPr/>
            <p:nvPr/>
          </p:nvSpPr>
          <p:spPr>
            <a:xfrm>
              <a:off x="1494543" y="2104432"/>
              <a:ext cx="46658" cy="52582"/>
            </a:xfrm>
            <a:custGeom>
              <a:rect b="b" l="l" r="r" t="t"/>
              <a:pathLst>
                <a:path extrusionOk="0" h="2006" w="178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77"/>
            <p:cNvSpPr/>
            <p:nvPr/>
          </p:nvSpPr>
          <p:spPr>
            <a:xfrm>
              <a:off x="1624872" y="2104432"/>
              <a:ext cx="46684" cy="52582"/>
            </a:xfrm>
            <a:custGeom>
              <a:rect b="b" l="l" r="r" t="t"/>
              <a:pathLst>
                <a:path extrusionOk="0" h="2006" w="1781">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77"/>
            <p:cNvSpPr/>
            <p:nvPr/>
          </p:nvSpPr>
          <p:spPr>
            <a:xfrm>
              <a:off x="1547833" y="2270278"/>
              <a:ext cx="16330" cy="22962"/>
            </a:xfrm>
            <a:custGeom>
              <a:rect b="b" l="l" r="r" t="t"/>
              <a:pathLst>
                <a:path extrusionOk="0" h="876" w="623">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77"/>
            <p:cNvSpPr/>
            <p:nvPr/>
          </p:nvSpPr>
          <p:spPr>
            <a:xfrm>
              <a:off x="1601831" y="2270278"/>
              <a:ext cx="16357" cy="22962"/>
            </a:xfrm>
            <a:custGeom>
              <a:rect b="b" l="l" r="r" t="t"/>
              <a:pathLst>
                <a:path extrusionOk="0" h="876" w="624">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77"/>
            <p:cNvSpPr/>
            <p:nvPr/>
          </p:nvSpPr>
          <p:spPr>
            <a:xfrm>
              <a:off x="1634833" y="2054602"/>
              <a:ext cx="26973" cy="25426"/>
            </a:xfrm>
            <a:custGeom>
              <a:rect b="b" l="l" r="r" t="t"/>
              <a:pathLst>
                <a:path extrusionOk="0" h="970" w="1029">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6" name="Google Shape;17956;p77"/>
          <p:cNvGrpSpPr/>
          <p:nvPr/>
        </p:nvGrpSpPr>
        <p:grpSpPr>
          <a:xfrm>
            <a:off x="3011649" y="2132506"/>
            <a:ext cx="379033" cy="336752"/>
            <a:chOff x="3034239" y="1980106"/>
            <a:chExt cx="379033" cy="336752"/>
          </a:xfrm>
        </p:grpSpPr>
        <p:sp>
          <p:nvSpPr>
            <p:cNvPr id="17957" name="Google Shape;17957;p77"/>
            <p:cNvSpPr/>
            <p:nvPr/>
          </p:nvSpPr>
          <p:spPr>
            <a:xfrm>
              <a:off x="3085564" y="1991613"/>
              <a:ext cx="276463" cy="256647"/>
            </a:xfrm>
            <a:custGeom>
              <a:rect b="b" l="l" r="r" t="t"/>
              <a:pathLst>
                <a:path extrusionOk="0" h="9791" w="10547">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77"/>
            <p:cNvSpPr/>
            <p:nvPr/>
          </p:nvSpPr>
          <p:spPr>
            <a:xfrm>
              <a:off x="3294818" y="1985637"/>
              <a:ext cx="112556" cy="182727"/>
            </a:xfrm>
            <a:custGeom>
              <a:rect b="b" l="l" r="r" t="t"/>
              <a:pathLst>
                <a:path extrusionOk="0" h="6971" w="4294">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77"/>
            <p:cNvSpPr/>
            <p:nvPr/>
          </p:nvSpPr>
          <p:spPr>
            <a:xfrm>
              <a:off x="3140872" y="2098167"/>
              <a:ext cx="41521" cy="53316"/>
            </a:xfrm>
            <a:custGeom>
              <a:rect b="b" l="l" r="r" t="t"/>
              <a:pathLst>
                <a:path extrusionOk="0" h="2034" w="1584">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77"/>
            <p:cNvSpPr/>
            <p:nvPr/>
          </p:nvSpPr>
          <p:spPr>
            <a:xfrm>
              <a:off x="3158670" y="2098167"/>
              <a:ext cx="23722" cy="41521"/>
            </a:xfrm>
            <a:custGeom>
              <a:rect b="b" l="l" r="r" t="t"/>
              <a:pathLst>
                <a:path extrusionOk="0" h="1584" w="905">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77"/>
            <p:cNvSpPr/>
            <p:nvPr/>
          </p:nvSpPr>
          <p:spPr>
            <a:xfrm>
              <a:off x="3152668" y="2104065"/>
              <a:ext cx="17824" cy="17824"/>
            </a:xfrm>
            <a:custGeom>
              <a:rect b="b" l="l" r="r" t="t"/>
              <a:pathLst>
                <a:path extrusionOk="0" h="680" w="68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77"/>
            <p:cNvSpPr/>
            <p:nvPr/>
          </p:nvSpPr>
          <p:spPr>
            <a:xfrm>
              <a:off x="3265224" y="2098167"/>
              <a:ext cx="41494" cy="53316"/>
            </a:xfrm>
            <a:custGeom>
              <a:rect b="b" l="l" r="r" t="t"/>
              <a:pathLst>
                <a:path extrusionOk="0" h="2034" w="1583">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77"/>
            <p:cNvSpPr/>
            <p:nvPr/>
          </p:nvSpPr>
          <p:spPr>
            <a:xfrm>
              <a:off x="3283022" y="2098167"/>
              <a:ext cx="23696" cy="41521"/>
            </a:xfrm>
            <a:custGeom>
              <a:rect b="b" l="l" r="r" t="t"/>
              <a:pathLst>
                <a:path extrusionOk="0" h="1584" w="904">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77"/>
            <p:cNvSpPr/>
            <p:nvPr/>
          </p:nvSpPr>
          <p:spPr>
            <a:xfrm>
              <a:off x="3277125" y="2104065"/>
              <a:ext cx="17720" cy="17824"/>
            </a:xfrm>
            <a:custGeom>
              <a:rect b="b" l="l" r="r" t="t"/>
              <a:pathLst>
                <a:path extrusionOk="0" h="680" w="676">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77"/>
            <p:cNvSpPr/>
            <p:nvPr/>
          </p:nvSpPr>
          <p:spPr>
            <a:xfrm>
              <a:off x="3294897" y="1996253"/>
              <a:ext cx="97930" cy="172137"/>
            </a:xfrm>
            <a:custGeom>
              <a:rect b="b" l="l" r="r" t="t"/>
              <a:pathLst>
                <a:path extrusionOk="0" h="6567" w="3736">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77"/>
            <p:cNvSpPr/>
            <p:nvPr/>
          </p:nvSpPr>
          <p:spPr>
            <a:xfrm>
              <a:off x="3085564" y="1997511"/>
              <a:ext cx="97930" cy="250749"/>
            </a:xfrm>
            <a:custGeom>
              <a:rect b="b" l="l" r="r" t="t"/>
              <a:pathLst>
                <a:path extrusionOk="0" h="9566" w="3736">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77"/>
            <p:cNvSpPr/>
            <p:nvPr/>
          </p:nvSpPr>
          <p:spPr>
            <a:xfrm>
              <a:off x="3040216" y="1985637"/>
              <a:ext cx="112583" cy="182727"/>
            </a:xfrm>
            <a:custGeom>
              <a:rect b="b" l="l" r="r" t="t"/>
              <a:pathLst>
                <a:path extrusionOk="0" h="6971" w="4295">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77"/>
            <p:cNvSpPr/>
            <p:nvPr/>
          </p:nvSpPr>
          <p:spPr>
            <a:xfrm>
              <a:off x="3040137" y="1985637"/>
              <a:ext cx="110643" cy="121311"/>
            </a:xfrm>
            <a:custGeom>
              <a:rect b="b" l="l" r="r" t="t"/>
              <a:pathLst>
                <a:path extrusionOk="0" h="4628" w="4221">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77"/>
            <p:cNvSpPr/>
            <p:nvPr/>
          </p:nvSpPr>
          <p:spPr>
            <a:xfrm>
              <a:off x="3158670" y="2204721"/>
              <a:ext cx="130276" cy="94784"/>
            </a:xfrm>
            <a:custGeom>
              <a:rect b="b" l="l" r="r" t="t"/>
              <a:pathLst>
                <a:path extrusionOk="0" h="3616" w="497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77"/>
            <p:cNvSpPr/>
            <p:nvPr/>
          </p:nvSpPr>
          <p:spPr>
            <a:xfrm>
              <a:off x="3194162" y="2252113"/>
              <a:ext cx="59293" cy="59293"/>
            </a:xfrm>
            <a:custGeom>
              <a:rect b="b" l="l" r="r" t="t"/>
              <a:pathLst>
                <a:path extrusionOk="0" h="2262" w="2262">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77"/>
            <p:cNvSpPr/>
            <p:nvPr/>
          </p:nvSpPr>
          <p:spPr>
            <a:xfrm>
              <a:off x="3194162" y="2252113"/>
              <a:ext cx="59293" cy="29148"/>
            </a:xfrm>
            <a:custGeom>
              <a:rect b="b" l="l" r="r" t="t"/>
              <a:pathLst>
                <a:path extrusionOk="0" h="1112" w="2262">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77"/>
            <p:cNvSpPr/>
            <p:nvPr/>
          </p:nvSpPr>
          <p:spPr>
            <a:xfrm>
              <a:off x="3140872" y="2198823"/>
              <a:ext cx="165846" cy="65190"/>
            </a:xfrm>
            <a:custGeom>
              <a:rect b="b" l="l" r="r" t="t"/>
              <a:pathLst>
                <a:path extrusionOk="0" h="2487" w="6327">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77"/>
            <p:cNvSpPr/>
            <p:nvPr/>
          </p:nvSpPr>
          <p:spPr>
            <a:xfrm>
              <a:off x="3188264" y="2175127"/>
              <a:ext cx="71088" cy="50013"/>
            </a:xfrm>
            <a:custGeom>
              <a:rect b="b" l="l" r="r" t="t"/>
              <a:pathLst>
                <a:path extrusionOk="0" h="1908" w="2712">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77"/>
            <p:cNvSpPr/>
            <p:nvPr/>
          </p:nvSpPr>
          <p:spPr>
            <a:xfrm>
              <a:off x="3188264" y="2176988"/>
              <a:ext cx="52661" cy="48179"/>
            </a:xfrm>
            <a:custGeom>
              <a:rect b="b" l="l" r="r" t="t"/>
              <a:pathLst>
                <a:path extrusionOk="0" h="1838" w="2009">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77"/>
            <p:cNvSpPr/>
            <p:nvPr/>
          </p:nvSpPr>
          <p:spPr>
            <a:xfrm>
              <a:off x="3259693" y="2092636"/>
              <a:ext cx="52556" cy="64378"/>
            </a:xfrm>
            <a:custGeom>
              <a:rect b="b" l="l" r="r" t="t"/>
              <a:pathLst>
                <a:path extrusionOk="0" h="2456" w="2005">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77"/>
            <p:cNvSpPr/>
            <p:nvPr/>
          </p:nvSpPr>
          <p:spPr>
            <a:xfrm>
              <a:off x="3135341" y="2092636"/>
              <a:ext cx="52582" cy="64378"/>
            </a:xfrm>
            <a:custGeom>
              <a:rect b="b" l="l" r="r" t="t"/>
              <a:pathLst>
                <a:path extrusionOk="0" h="2456" w="2006">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77"/>
            <p:cNvSpPr/>
            <p:nvPr/>
          </p:nvSpPr>
          <p:spPr>
            <a:xfrm>
              <a:off x="3034239" y="1980106"/>
              <a:ext cx="379033" cy="336752"/>
            </a:xfrm>
            <a:custGeom>
              <a:rect b="b" l="l" r="r" t="t"/>
              <a:pathLst>
                <a:path extrusionOk="0" h="12847" w="1446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8" name="Google Shape;17978;p77"/>
          <p:cNvGrpSpPr/>
          <p:nvPr/>
        </p:nvGrpSpPr>
        <p:grpSpPr>
          <a:xfrm>
            <a:off x="852263" y="2117722"/>
            <a:ext cx="322361" cy="368653"/>
            <a:chOff x="874854" y="1965322"/>
            <a:chExt cx="322361" cy="368653"/>
          </a:xfrm>
        </p:grpSpPr>
        <p:sp>
          <p:nvSpPr>
            <p:cNvPr id="17979" name="Google Shape;17979;p77"/>
            <p:cNvSpPr/>
            <p:nvPr/>
          </p:nvSpPr>
          <p:spPr>
            <a:xfrm>
              <a:off x="1066755" y="1970774"/>
              <a:ext cx="125217" cy="187157"/>
            </a:xfrm>
            <a:custGeom>
              <a:rect b="b" l="l" r="r" t="t"/>
              <a:pathLst>
                <a:path extrusionOk="0" h="7140" w="4777">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77"/>
            <p:cNvSpPr/>
            <p:nvPr/>
          </p:nvSpPr>
          <p:spPr>
            <a:xfrm>
              <a:off x="1093781" y="1970774"/>
              <a:ext cx="98192" cy="187157"/>
            </a:xfrm>
            <a:custGeom>
              <a:rect b="b" l="l" r="r" t="t"/>
              <a:pathLst>
                <a:path extrusionOk="0" h="7140" w="3746">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77"/>
            <p:cNvSpPr/>
            <p:nvPr/>
          </p:nvSpPr>
          <p:spPr>
            <a:xfrm>
              <a:off x="880280" y="1970774"/>
              <a:ext cx="125217" cy="187157"/>
            </a:xfrm>
            <a:custGeom>
              <a:rect b="b" l="l" r="r" t="t"/>
              <a:pathLst>
                <a:path extrusionOk="0" h="7140" w="4777">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77"/>
            <p:cNvSpPr/>
            <p:nvPr/>
          </p:nvSpPr>
          <p:spPr>
            <a:xfrm>
              <a:off x="880280" y="1970774"/>
              <a:ext cx="98192" cy="187157"/>
            </a:xfrm>
            <a:custGeom>
              <a:rect b="b" l="l" r="r" t="t"/>
              <a:pathLst>
                <a:path extrusionOk="0" h="7140" w="3746">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77"/>
            <p:cNvSpPr/>
            <p:nvPr/>
          </p:nvSpPr>
          <p:spPr>
            <a:xfrm>
              <a:off x="926283" y="2109229"/>
              <a:ext cx="219320" cy="219320"/>
            </a:xfrm>
            <a:custGeom>
              <a:rect b="b" l="l" r="r" t="t"/>
              <a:pathLst>
                <a:path extrusionOk="0" h="8367" w="8367">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77"/>
            <p:cNvSpPr/>
            <p:nvPr/>
          </p:nvSpPr>
          <p:spPr>
            <a:xfrm>
              <a:off x="926466" y="2109517"/>
              <a:ext cx="102805" cy="215336"/>
            </a:xfrm>
            <a:custGeom>
              <a:rect b="b" l="l" r="r" t="t"/>
              <a:pathLst>
                <a:path extrusionOk="0" h="8215" w="3922">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77"/>
            <p:cNvSpPr/>
            <p:nvPr/>
          </p:nvSpPr>
          <p:spPr>
            <a:xfrm>
              <a:off x="966833"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77"/>
            <p:cNvSpPr/>
            <p:nvPr/>
          </p:nvSpPr>
          <p:spPr>
            <a:xfrm>
              <a:off x="984160" y="2201601"/>
              <a:ext cx="17379" cy="28414"/>
            </a:xfrm>
            <a:custGeom>
              <a:rect b="b" l="l" r="r" t="t"/>
              <a:pathLst>
                <a:path extrusionOk="0" h="1084" w="663">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77"/>
            <p:cNvSpPr/>
            <p:nvPr/>
          </p:nvSpPr>
          <p:spPr>
            <a:xfrm>
              <a:off x="978367" y="2207316"/>
              <a:ext cx="11533" cy="11638"/>
            </a:xfrm>
            <a:custGeom>
              <a:rect b="b" l="l" r="r" t="t"/>
              <a:pathLst>
                <a:path extrusionOk="0" h="444" w="44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77"/>
            <p:cNvSpPr/>
            <p:nvPr/>
          </p:nvSpPr>
          <p:spPr>
            <a:xfrm>
              <a:off x="1070714"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77"/>
            <p:cNvSpPr/>
            <p:nvPr/>
          </p:nvSpPr>
          <p:spPr>
            <a:xfrm>
              <a:off x="1088066" y="2201601"/>
              <a:ext cx="17353" cy="28414"/>
            </a:xfrm>
            <a:custGeom>
              <a:rect b="b" l="l" r="r" t="t"/>
              <a:pathLst>
                <a:path extrusionOk="0" h="1084" w="662">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77"/>
            <p:cNvSpPr/>
            <p:nvPr/>
          </p:nvSpPr>
          <p:spPr>
            <a:xfrm>
              <a:off x="1082247" y="2207316"/>
              <a:ext cx="11560" cy="11638"/>
            </a:xfrm>
            <a:custGeom>
              <a:rect b="b" l="l" r="r" t="t"/>
              <a:pathLst>
                <a:path extrusionOk="0" h="444" w="441">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77"/>
            <p:cNvSpPr/>
            <p:nvPr/>
          </p:nvSpPr>
          <p:spPr>
            <a:xfrm>
              <a:off x="952731" y="2201601"/>
              <a:ext cx="166790" cy="126947"/>
            </a:xfrm>
            <a:custGeom>
              <a:rect b="b" l="l" r="r" t="t"/>
              <a:pathLst>
                <a:path extrusionOk="0" h="4843" w="6363">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77"/>
            <p:cNvSpPr/>
            <p:nvPr/>
          </p:nvSpPr>
          <p:spPr>
            <a:xfrm>
              <a:off x="1009796" y="2259295"/>
              <a:ext cx="52661" cy="40472"/>
            </a:xfrm>
            <a:custGeom>
              <a:rect b="b" l="l" r="r" t="t"/>
              <a:pathLst>
                <a:path extrusionOk="0" h="1544" w="2009">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77"/>
            <p:cNvSpPr/>
            <p:nvPr/>
          </p:nvSpPr>
          <p:spPr>
            <a:xfrm>
              <a:off x="1009796" y="2260501"/>
              <a:ext cx="35597" cy="39266"/>
            </a:xfrm>
            <a:custGeom>
              <a:rect b="b" l="l" r="r" t="t"/>
              <a:pathLst>
                <a:path extrusionOk="0" h="1498" w="1358">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77"/>
            <p:cNvSpPr/>
            <p:nvPr/>
          </p:nvSpPr>
          <p:spPr>
            <a:xfrm>
              <a:off x="953098" y="2266766"/>
              <a:ext cx="49358" cy="58087"/>
            </a:xfrm>
            <a:custGeom>
              <a:rect b="b" l="l" r="r" t="t"/>
              <a:pathLst>
                <a:path extrusionOk="0" h="2216" w="1883">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77"/>
            <p:cNvSpPr/>
            <p:nvPr/>
          </p:nvSpPr>
          <p:spPr>
            <a:xfrm>
              <a:off x="874854" y="1965322"/>
              <a:ext cx="322361" cy="368653"/>
            </a:xfrm>
            <a:custGeom>
              <a:rect b="b" l="l" r="r" t="t"/>
              <a:pathLst>
                <a:path extrusionOk="0" h="14064" w="12298">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77"/>
            <p:cNvSpPr/>
            <p:nvPr/>
          </p:nvSpPr>
          <p:spPr>
            <a:xfrm>
              <a:off x="961407" y="2196254"/>
              <a:ext cx="45479" cy="51167"/>
            </a:xfrm>
            <a:custGeom>
              <a:rect b="b" l="l" r="r" t="t"/>
              <a:pathLst>
                <a:path extrusionOk="0" h="1952" w="1735">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77"/>
            <p:cNvSpPr/>
            <p:nvPr/>
          </p:nvSpPr>
          <p:spPr>
            <a:xfrm>
              <a:off x="1065288" y="2196149"/>
              <a:ext cx="45479" cy="51272"/>
            </a:xfrm>
            <a:custGeom>
              <a:rect b="b" l="l" r="r" t="t"/>
              <a:pathLst>
                <a:path extrusionOk="0" h="1956" w="1735">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8" name="Google Shape;17998;p77"/>
          <p:cNvGrpSpPr/>
          <p:nvPr/>
        </p:nvGrpSpPr>
        <p:grpSpPr>
          <a:xfrm>
            <a:off x="5472347" y="3519226"/>
            <a:ext cx="362545" cy="323593"/>
            <a:chOff x="5494938" y="3366826"/>
            <a:chExt cx="362545" cy="323593"/>
          </a:xfrm>
        </p:grpSpPr>
        <p:sp>
          <p:nvSpPr>
            <p:cNvPr id="17999" name="Google Shape;17999;p77"/>
            <p:cNvSpPr/>
            <p:nvPr/>
          </p:nvSpPr>
          <p:spPr>
            <a:xfrm>
              <a:off x="5535305" y="3385253"/>
              <a:ext cx="50826" cy="50590"/>
            </a:xfrm>
            <a:custGeom>
              <a:rect b="b" l="l" r="r" t="t"/>
              <a:pathLst>
                <a:path extrusionOk="0" h="1930" w="1939">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77"/>
            <p:cNvSpPr/>
            <p:nvPr/>
          </p:nvSpPr>
          <p:spPr>
            <a:xfrm>
              <a:off x="5498529" y="3430129"/>
              <a:ext cx="47969" cy="40131"/>
            </a:xfrm>
            <a:custGeom>
              <a:rect b="b" l="l" r="r" t="t"/>
              <a:pathLst>
                <a:path extrusionOk="0" h="1531" w="183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77"/>
            <p:cNvSpPr/>
            <p:nvPr/>
          </p:nvSpPr>
          <p:spPr>
            <a:xfrm>
              <a:off x="5651453" y="3397756"/>
              <a:ext cx="41049" cy="45164"/>
            </a:xfrm>
            <a:custGeom>
              <a:rect b="b" l="l" r="r" t="t"/>
              <a:pathLst>
                <a:path extrusionOk="0" h="1723" w="1566">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77"/>
            <p:cNvSpPr/>
            <p:nvPr/>
          </p:nvSpPr>
          <p:spPr>
            <a:xfrm>
              <a:off x="5544899" y="3447088"/>
              <a:ext cx="128232" cy="84430"/>
            </a:xfrm>
            <a:custGeom>
              <a:rect b="b" l="l" r="r" t="t"/>
              <a:pathLst>
                <a:path extrusionOk="0" h="3221" w="4892">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77"/>
            <p:cNvSpPr/>
            <p:nvPr/>
          </p:nvSpPr>
          <p:spPr>
            <a:xfrm>
              <a:off x="5596983" y="3372461"/>
              <a:ext cx="43880" cy="54496"/>
            </a:xfrm>
            <a:custGeom>
              <a:rect b="b" l="l" r="r" t="t"/>
              <a:pathLst>
                <a:path extrusionOk="0" h="2079" w="1674">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77"/>
            <p:cNvSpPr/>
            <p:nvPr/>
          </p:nvSpPr>
          <p:spPr>
            <a:xfrm>
              <a:off x="5545161" y="3449998"/>
              <a:ext cx="47785" cy="81547"/>
            </a:xfrm>
            <a:custGeom>
              <a:rect b="b" l="l" r="r" t="t"/>
              <a:pathLst>
                <a:path extrusionOk="0" h="3111" w="1823">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77"/>
            <p:cNvSpPr/>
            <p:nvPr/>
          </p:nvSpPr>
          <p:spPr>
            <a:xfrm>
              <a:off x="5498634" y="3433772"/>
              <a:ext cx="44063" cy="36488"/>
            </a:xfrm>
            <a:custGeom>
              <a:rect b="b" l="l" r="r" t="t"/>
              <a:pathLst>
                <a:path extrusionOk="0" h="1392" w="1681">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77"/>
            <p:cNvSpPr/>
            <p:nvPr/>
          </p:nvSpPr>
          <p:spPr>
            <a:xfrm>
              <a:off x="5535305" y="3385751"/>
              <a:ext cx="42150" cy="50092"/>
            </a:xfrm>
            <a:custGeom>
              <a:rect b="b" l="l" r="r" t="t"/>
              <a:pathLst>
                <a:path extrusionOk="0" h="1911" w="1608">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77"/>
            <p:cNvSpPr/>
            <p:nvPr/>
          </p:nvSpPr>
          <p:spPr>
            <a:xfrm>
              <a:off x="5597350" y="3372540"/>
              <a:ext cx="33002" cy="52687"/>
            </a:xfrm>
            <a:custGeom>
              <a:rect b="b" l="l" r="r" t="t"/>
              <a:pathLst>
                <a:path extrusionOk="0" h="2010" w="1259">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77"/>
            <p:cNvSpPr/>
            <p:nvPr/>
          </p:nvSpPr>
          <p:spPr>
            <a:xfrm>
              <a:off x="5652003" y="3397756"/>
              <a:ext cx="35964" cy="40577"/>
            </a:xfrm>
            <a:custGeom>
              <a:rect b="b" l="l" r="r" t="t"/>
              <a:pathLst>
                <a:path extrusionOk="0" h="1548" w="1372">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77"/>
            <p:cNvSpPr/>
            <p:nvPr/>
          </p:nvSpPr>
          <p:spPr>
            <a:xfrm>
              <a:off x="5723721" y="3520483"/>
              <a:ext cx="40656" cy="54653"/>
            </a:xfrm>
            <a:custGeom>
              <a:rect b="b" l="l" r="r" t="t"/>
              <a:pathLst>
                <a:path extrusionOk="0" h="2085" w="1551">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77"/>
            <p:cNvSpPr/>
            <p:nvPr/>
          </p:nvSpPr>
          <p:spPr>
            <a:xfrm>
              <a:off x="5668596" y="3535660"/>
              <a:ext cx="38926" cy="46580"/>
            </a:xfrm>
            <a:custGeom>
              <a:rect b="b" l="l" r="r" t="t"/>
              <a:pathLst>
                <a:path extrusionOk="0" h="1777" w="1485">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77"/>
            <p:cNvSpPr/>
            <p:nvPr/>
          </p:nvSpPr>
          <p:spPr>
            <a:xfrm>
              <a:off x="5803616" y="3596316"/>
              <a:ext cx="50276" cy="37589"/>
            </a:xfrm>
            <a:custGeom>
              <a:rect b="b" l="l" r="r" t="t"/>
              <a:pathLst>
                <a:path extrusionOk="0" h="1434" w="1918">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77"/>
            <p:cNvSpPr/>
            <p:nvPr/>
          </p:nvSpPr>
          <p:spPr>
            <a:xfrm>
              <a:off x="5669225" y="3594586"/>
              <a:ext cx="129070" cy="89935"/>
            </a:xfrm>
            <a:custGeom>
              <a:rect b="b" l="l" r="r" t="t"/>
              <a:pathLst>
                <a:path extrusionOk="0" h="3431" w="4924">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77"/>
            <p:cNvSpPr/>
            <p:nvPr/>
          </p:nvSpPr>
          <p:spPr>
            <a:xfrm>
              <a:off x="5770458" y="3544494"/>
              <a:ext cx="53185" cy="48624"/>
            </a:xfrm>
            <a:custGeom>
              <a:rect b="b" l="l" r="r" t="t"/>
              <a:pathLst>
                <a:path extrusionOk="0" h="1855" w="2029">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77"/>
            <p:cNvSpPr/>
            <p:nvPr/>
          </p:nvSpPr>
          <p:spPr>
            <a:xfrm>
              <a:off x="5672370" y="3594586"/>
              <a:ext cx="75597" cy="66606"/>
            </a:xfrm>
            <a:custGeom>
              <a:rect b="b" l="l" r="r" t="t"/>
              <a:pathLst>
                <a:path extrusionOk="0" h="2541" w="2884">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77"/>
            <p:cNvSpPr/>
            <p:nvPr/>
          </p:nvSpPr>
          <p:spPr>
            <a:xfrm>
              <a:off x="5668596" y="3535818"/>
              <a:ext cx="31455" cy="46422"/>
            </a:xfrm>
            <a:custGeom>
              <a:rect b="b" l="l" r="r" t="t"/>
              <a:pathLst>
                <a:path extrusionOk="0" h="1771" w="120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77"/>
            <p:cNvSpPr/>
            <p:nvPr/>
          </p:nvSpPr>
          <p:spPr>
            <a:xfrm>
              <a:off x="5723721" y="3520483"/>
              <a:ext cx="26920" cy="54627"/>
            </a:xfrm>
            <a:custGeom>
              <a:rect b="b" l="l" r="r" t="t"/>
              <a:pathLst>
                <a:path extrusionOk="0" h="2084" w="1027">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77"/>
            <p:cNvSpPr/>
            <p:nvPr/>
          </p:nvSpPr>
          <p:spPr>
            <a:xfrm>
              <a:off x="5771821" y="3544573"/>
              <a:ext cx="48336" cy="41704"/>
            </a:xfrm>
            <a:custGeom>
              <a:rect b="b" l="l" r="r" t="t"/>
              <a:pathLst>
                <a:path extrusionOk="0" h="1591" w="1844">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77"/>
            <p:cNvSpPr/>
            <p:nvPr/>
          </p:nvSpPr>
          <p:spPr>
            <a:xfrm>
              <a:off x="5807129" y="3596342"/>
              <a:ext cx="44456" cy="26527"/>
            </a:xfrm>
            <a:custGeom>
              <a:rect b="b" l="l" r="r" t="t"/>
              <a:pathLst>
                <a:path extrusionOk="0" h="1012" w="1696">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77"/>
            <p:cNvSpPr/>
            <p:nvPr/>
          </p:nvSpPr>
          <p:spPr>
            <a:xfrm>
              <a:off x="5532160" y="3379775"/>
              <a:ext cx="57930" cy="61232"/>
            </a:xfrm>
            <a:custGeom>
              <a:rect b="b" l="l" r="r" t="t"/>
              <a:pathLst>
                <a:path extrusionOk="0" h="2336" w="221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77"/>
            <p:cNvSpPr/>
            <p:nvPr/>
          </p:nvSpPr>
          <p:spPr>
            <a:xfrm>
              <a:off x="5494938" y="3424703"/>
              <a:ext cx="54417" cy="50774"/>
            </a:xfrm>
            <a:custGeom>
              <a:rect b="b" l="l" r="r" t="t"/>
              <a:pathLst>
                <a:path extrusionOk="0" h="1937" w="2076">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77"/>
            <p:cNvSpPr/>
            <p:nvPr/>
          </p:nvSpPr>
          <p:spPr>
            <a:xfrm>
              <a:off x="5593392" y="3366826"/>
              <a:ext cx="52189" cy="64850"/>
            </a:xfrm>
            <a:custGeom>
              <a:rect b="b" l="l" r="r" t="t"/>
              <a:pathLst>
                <a:path extrusionOk="0" h="2474" w="1991">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77"/>
            <p:cNvSpPr/>
            <p:nvPr/>
          </p:nvSpPr>
          <p:spPr>
            <a:xfrm>
              <a:off x="5647757" y="3392278"/>
              <a:ext cx="48231" cy="55911"/>
            </a:xfrm>
            <a:custGeom>
              <a:rect b="b" l="l" r="r" t="t"/>
              <a:pathLst>
                <a:path extrusionOk="0" h="2133" w="184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77"/>
            <p:cNvSpPr/>
            <p:nvPr/>
          </p:nvSpPr>
          <p:spPr>
            <a:xfrm>
              <a:off x="5541937" y="3441662"/>
              <a:ext cx="134890" cy="95204"/>
            </a:xfrm>
            <a:custGeom>
              <a:rect b="b" l="l" r="r" t="t"/>
              <a:pathLst>
                <a:path extrusionOk="0" h="3632" w="5146">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77"/>
            <p:cNvSpPr/>
            <p:nvPr/>
          </p:nvSpPr>
          <p:spPr>
            <a:xfrm>
              <a:off x="5718635" y="3514952"/>
              <a:ext cx="51088" cy="65322"/>
            </a:xfrm>
            <a:custGeom>
              <a:rect b="b" l="l" r="r" t="t"/>
              <a:pathLst>
                <a:path extrusionOk="0" h="2492" w="1949">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77"/>
            <p:cNvSpPr/>
            <p:nvPr/>
          </p:nvSpPr>
          <p:spPr>
            <a:xfrm>
              <a:off x="5662698" y="3530051"/>
              <a:ext cx="50171" cy="57222"/>
            </a:xfrm>
            <a:custGeom>
              <a:rect b="b" l="l" r="r" t="t"/>
              <a:pathLst>
                <a:path extrusionOk="0" h="2183" w="1914">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77"/>
            <p:cNvSpPr/>
            <p:nvPr/>
          </p:nvSpPr>
          <p:spPr>
            <a:xfrm>
              <a:off x="5766395" y="3539278"/>
              <a:ext cx="61232" cy="58611"/>
            </a:xfrm>
            <a:custGeom>
              <a:rect b="b" l="l" r="r" t="t"/>
              <a:pathLst>
                <a:path extrusionOk="0" h="2236" w="2336">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77"/>
            <p:cNvSpPr/>
            <p:nvPr/>
          </p:nvSpPr>
          <p:spPr>
            <a:xfrm>
              <a:off x="5800497" y="3590995"/>
              <a:ext cx="56986" cy="48179"/>
            </a:xfrm>
            <a:custGeom>
              <a:rect b="b" l="l" r="r" t="t"/>
              <a:pathLst>
                <a:path extrusionOk="0" h="1838" w="2174">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77"/>
            <p:cNvSpPr/>
            <p:nvPr/>
          </p:nvSpPr>
          <p:spPr>
            <a:xfrm>
              <a:off x="5668491" y="3589055"/>
              <a:ext cx="131744" cy="101364"/>
            </a:xfrm>
            <a:custGeom>
              <a:rect b="b" l="l" r="r" t="t"/>
              <a:pathLst>
                <a:path extrusionOk="0" h="3867" w="5026">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29" name="Google Shape;18029;p77"/>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033" name="Shape 18033"/>
        <p:cNvGrpSpPr/>
        <p:nvPr/>
      </p:nvGrpSpPr>
      <p:grpSpPr>
        <a:xfrm>
          <a:off x="0" y="0"/>
          <a:ext cx="0" cy="0"/>
          <a:chOff x="0" y="0"/>
          <a:chExt cx="0" cy="0"/>
        </a:xfrm>
      </p:grpSpPr>
      <p:grpSp>
        <p:nvGrpSpPr>
          <p:cNvPr id="18034" name="Google Shape;18034;p78"/>
          <p:cNvGrpSpPr/>
          <p:nvPr/>
        </p:nvGrpSpPr>
        <p:grpSpPr>
          <a:xfrm>
            <a:off x="1781397" y="3398339"/>
            <a:ext cx="363604" cy="278156"/>
            <a:chOff x="1807567" y="3398339"/>
            <a:chExt cx="363604" cy="278156"/>
          </a:xfrm>
        </p:grpSpPr>
        <p:sp>
          <p:nvSpPr>
            <p:cNvPr id="18035" name="Google Shape;18035;p78"/>
            <p:cNvSpPr/>
            <p:nvPr/>
          </p:nvSpPr>
          <p:spPr>
            <a:xfrm>
              <a:off x="1826984" y="3508878"/>
              <a:ext cx="22826" cy="57078"/>
            </a:xfrm>
            <a:custGeom>
              <a:rect b="b" l="l" r="r" t="t"/>
              <a:pathLst>
                <a:path extrusionOk="0" h="2193" w="877">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78"/>
            <p:cNvSpPr/>
            <p:nvPr/>
          </p:nvSpPr>
          <p:spPr>
            <a:xfrm>
              <a:off x="2091840" y="3477645"/>
              <a:ext cx="45522" cy="39874"/>
            </a:xfrm>
            <a:custGeom>
              <a:rect b="b" l="l" r="r" t="t"/>
              <a:pathLst>
                <a:path extrusionOk="0" h="1532" w="1749">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78"/>
            <p:cNvSpPr/>
            <p:nvPr/>
          </p:nvSpPr>
          <p:spPr>
            <a:xfrm>
              <a:off x="2091736" y="3477645"/>
              <a:ext cx="31337" cy="39874"/>
            </a:xfrm>
            <a:custGeom>
              <a:rect b="b" l="l" r="r" t="t"/>
              <a:pathLst>
                <a:path extrusionOk="0" h="1532" w="1204">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78"/>
            <p:cNvSpPr/>
            <p:nvPr/>
          </p:nvSpPr>
          <p:spPr>
            <a:xfrm>
              <a:off x="2063262" y="3580115"/>
              <a:ext cx="102496" cy="91070"/>
            </a:xfrm>
            <a:custGeom>
              <a:rect b="b" l="l" r="r" t="t"/>
              <a:pathLst>
                <a:path extrusionOk="0" h="3499" w="3938">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78"/>
            <p:cNvSpPr/>
            <p:nvPr/>
          </p:nvSpPr>
          <p:spPr>
            <a:xfrm>
              <a:off x="2063340" y="3605310"/>
              <a:ext cx="102418" cy="65771"/>
            </a:xfrm>
            <a:custGeom>
              <a:rect b="b" l="l" r="r" t="t"/>
              <a:pathLst>
                <a:path extrusionOk="0" h="2527" w="3935">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78"/>
            <p:cNvSpPr/>
            <p:nvPr/>
          </p:nvSpPr>
          <p:spPr>
            <a:xfrm>
              <a:off x="2074714" y="3500367"/>
              <a:ext cx="79696" cy="79696"/>
            </a:xfrm>
            <a:custGeom>
              <a:rect b="b" l="l" r="r" t="t"/>
              <a:pathLst>
                <a:path extrusionOk="0" h="3062" w="3062">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78"/>
            <p:cNvSpPr/>
            <p:nvPr/>
          </p:nvSpPr>
          <p:spPr>
            <a:xfrm>
              <a:off x="2089393" y="3500367"/>
              <a:ext cx="66656" cy="71732"/>
            </a:xfrm>
            <a:custGeom>
              <a:rect b="b" l="l" r="r" t="t"/>
              <a:pathLst>
                <a:path extrusionOk="0" h="2756" w="2561">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78"/>
            <p:cNvSpPr/>
            <p:nvPr/>
          </p:nvSpPr>
          <p:spPr>
            <a:xfrm>
              <a:off x="2080648" y="3535452"/>
              <a:ext cx="68088" cy="56063"/>
            </a:xfrm>
            <a:custGeom>
              <a:rect b="b" l="l" r="r" t="t"/>
              <a:pathLst>
                <a:path extrusionOk="0" h="2154" w="2616">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78"/>
            <p:cNvSpPr/>
            <p:nvPr/>
          </p:nvSpPr>
          <p:spPr>
            <a:xfrm>
              <a:off x="2080752" y="3535452"/>
              <a:ext cx="67984" cy="55491"/>
            </a:xfrm>
            <a:custGeom>
              <a:rect b="b" l="l" r="r" t="t"/>
              <a:pathLst>
                <a:path extrusionOk="0" h="2132" w="2612">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78"/>
            <p:cNvSpPr/>
            <p:nvPr/>
          </p:nvSpPr>
          <p:spPr>
            <a:xfrm>
              <a:off x="2142932" y="3621525"/>
              <a:ext cx="22826" cy="49660"/>
            </a:xfrm>
            <a:custGeom>
              <a:rect b="b" l="l" r="r" t="t"/>
              <a:pathLst>
                <a:path extrusionOk="0" h="1908" w="877">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78"/>
            <p:cNvSpPr/>
            <p:nvPr/>
          </p:nvSpPr>
          <p:spPr>
            <a:xfrm>
              <a:off x="1830003" y="3506119"/>
              <a:ext cx="28422" cy="62570"/>
            </a:xfrm>
            <a:custGeom>
              <a:rect b="b" l="l" r="r" t="t"/>
              <a:pathLst>
                <a:path extrusionOk="0" h="2404" w="1092">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78"/>
            <p:cNvSpPr/>
            <p:nvPr/>
          </p:nvSpPr>
          <p:spPr>
            <a:xfrm>
              <a:off x="1841455" y="3500367"/>
              <a:ext cx="68244" cy="68322"/>
            </a:xfrm>
            <a:custGeom>
              <a:rect b="b" l="l" r="r" t="t"/>
              <a:pathLst>
                <a:path extrusionOk="0" h="2625" w="2622">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78"/>
            <p:cNvSpPr/>
            <p:nvPr/>
          </p:nvSpPr>
          <p:spPr>
            <a:xfrm>
              <a:off x="1852725" y="3585711"/>
              <a:ext cx="34174" cy="34174"/>
            </a:xfrm>
            <a:custGeom>
              <a:rect b="b" l="l" r="r" t="t"/>
              <a:pathLst>
                <a:path extrusionOk="0" h="1313" w="1313">
                  <a:moveTo>
                    <a:pt x="0" y="0"/>
                  </a:moveTo>
                  <a:lnTo>
                    <a:pt x="0" y="1313"/>
                  </a:lnTo>
                  <a:lnTo>
                    <a:pt x="1313" y="1313"/>
                  </a:lnTo>
                  <a:lnTo>
                    <a:pt x="131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78"/>
            <p:cNvSpPr/>
            <p:nvPr/>
          </p:nvSpPr>
          <p:spPr>
            <a:xfrm>
              <a:off x="1812981" y="3599532"/>
              <a:ext cx="113844" cy="71550"/>
            </a:xfrm>
            <a:custGeom>
              <a:rect b="b" l="l" r="r" t="t"/>
              <a:pathLst>
                <a:path extrusionOk="0" h="2749" w="4374">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78"/>
            <p:cNvSpPr/>
            <p:nvPr/>
          </p:nvSpPr>
          <p:spPr>
            <a:xfrm>
              <a:off x="1835599" y="3528841"/>
              <a:ext cx="68348" cy="62674"/>
            </a:xfrm>
            <a:custGeom>
              <a:rect b="b" l="l" r="r" t="t"/>
              <a:pathLst>
                <a:path extrusionOk="0" h="2408" w="2626">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78"/>
            <p:cNvSpPr/>
            <p:nvPr/>
          </p:nvSpPr>
          <p:spPr>
            <a:xfrm>
              <a:off x="1835781" y="3528919"/>
              <a:ext cx="68062" cy="61217"/>
            </a:xfrm>
            <a:custGeom>
              <a:rect b="b" l="l" r="r" t="t"/>
              <a:pathLst>
                <a:path extrusionOk="0" h="2352" w="2615">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78"/>
            <p:cNvSpPr/>
            <p:nvPr/>
          </p:nvSpPr>
          <p:spPr>
            <a:xfrm>
              <a:off x="1904286" y="3403571"/>
              <a:ext cx="170168" cy="199293"/>
            </a:xfrm>
            <a:custGeom>
              <a:rect b="b" l="l" r="r" t="t"/>
              <a:pathLst>
                <a:path extrusionOk="0" h="7657" w="6538">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78"/>
            <p:cNvSpPr/>
            <p:nvPr/>
          </p:nvSpPr>
          <p:spPr>
            <a:xfrm>
              <a:off x="1944290" y="3403571"/>
              <a:ext cx="130164" cy="199319"/>
            </a:xfrm>
            <a:custGeom>
              <a:rect b="b" l="l" r="r" t="t"/>
              <a:pathLst>
                <a:path extrusionOk="0" h="7658" w="5001">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78"/>
            <p:cNvSpPr/>
            <p:nvPr/>
          </p:nvSpPr>
          <p:spPr>
            <a:xfrm>
              <a:off x="1892547" y="3557315"/>
              <a:ext cx="193540" cy="113870"/>
            </a:xfrm>
            <a:custGeom>
              <a:rect b="b" l="l" r="r" t="t"/>
              <a:pathLst>
                <a:path extrusionOk="0" h="4375" w="7436">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78"/>
            <p:cNvSpPr/>
            <p:nvPr/>
          </p:nvSpPr>
          <p:spPr>
            <a:xfrm>
              <a:off x="1960869" y="3557315"/>
              <a:ext cx="57000" cy="28448"/>
            </a:xfrm>
            <a:custGeom>
              <a:rect b="b" l="l" r="r" t="t"/>
              <a:pathLst>
                <a:path extrusionOk="0" h="1093" w="219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78"/>
            <p:cNvSpPr/>
            <p:nvPr/>
          </p:nvSpPr>
          <p:spPr>
            <a:xfrm>
              <a:off x="1892547" y="3598257"/>
              <a:ext cx="193540" cy="72929"/>
            </a:xfrm>
            <a:custGeom>
              <a:rect b="b" l="l" r="r" t="t"/>
              <a:pathLst>
                <a:path extrusionOk="0" h="2802" w="7436">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78"/>
            <p:cNvSpPr/>
            <p:nvPr/>
          </p:nvSpPr>
          <p:spPr>
            <a:xfrm>
              <a:off x="1932395" y="3461560"/>
              <a:ext cx="113948" cy="107077"/>
            </a:xfrm>
            <a:custGeom>
              <a:rect b="b" l="l" r="r" t="t"/>
              <a:pathLst>
                <a:path extrusionOk="0" h="4114" w="4378">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78"/>
            <p:cNvSpPr/>
            <p:nvPr/>
          </p:nvSpPr>
          <p:spPr>
            <a:xfrm>
              <a:off x="1932473" y="3461560"/>
              <a:ext cx="113870" cy="106687"/>
            </a:xfrm>
            <a:custGeom>
              <a:rect b="b" l="l" r="r" t="t"/>
              <a:pathLst>
                <a:path extrusionOk="0" h="4099" w="4375">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78"/>
            <p:cNvSpPr/>
            <p:nvPr/>
          </p:nvSpPr>
          <p:spPr>
            <a:xfrm>
              <a:off x="1892547" y="3617022"/>
              <a:ext cx="39874" cy="54163"/>
            </a:xfrm>
            <a:custGeom>
              <a:rect b="b" l="l" r="r" t="t"/>
              <a:pathLst>
                <a:path extrusionOk="0" h="2081" w="1532">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78"/>
            <p:cNvSpPr/>
            <p:nvPr/>
          </p:nvSpPr>
          <p:spPr>
            <a:xfrm>
              <a:off x="2046214" y="3617022"/>
              <a:ext cx="39874" cy="54163"/>
            </a:xfrm>
            <a:custGeom>
              <a:rect b="b" l="l" r="r" t="t"/>
              <a:pathLst>
                <a:path extrusionOk="0" h="2081" w="1532">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78"/>
            <p:cNvSpPr/>
            <p:nvPr/>
          </p:nvSpPr>
          <p:spPr>
            <a:xfrm>
              <a:off x="1927086" y="3643024"/>
              <a:ext cx="10749" cy="33367"/>
            </a:xfrm>
            <a:custGeom>
              <a:rect b="b" l="l" r="r" t="t"/>
              <a:pathLst>
                <a:path extrusionOk="0" h="1282" w="413">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78"/>
            <p:cNvSpPr/>
            <p:nvPr/>
          </p:nvSpPr>
          <p:spPr>
            <a:xfrm>
              <a:off x="2040904" y="3643024"/>
              <a:ext cx="10749" cy="33367"/>
            </a:xfrm>
            <a:custGeom>
              <a:rect b="b" l="l" r="r" t="t"/>
              <a:pathLst>
                <a:path extrusionOk="0" h="1282" w="413">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78"/>
            <p:cNvSpPr/>
            <p:nvPr/>
          </p:nvSpPr>
          <p:spPr>
            <a:xfrm>
              <a:off x="1845672" y="3523532"/>
              <a:ext cx="49114" cy="16423"/>
            </a:xfrm>
            <a:custGeom>
              <a:rect b="b" l="l" r="r" t="t"/>
              <a:pathLst>
                <a:path extrusionOk="0" h="631" w="1887">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78"/>
            <p:cNvSpPr/>
            <p:nvPr/>
          </p:nvSpPr>
          <p:spPr>
            <a:xfrm>
              <a:off x="1830289" y="3631676"/>
              <a:ext cx="10723" cy="44819"/>
            </a:xfrm>
            <a:custGeom>
              <a:rect b="b" l="l" r="r" t="t"/>
              <a:pathLst>
                <a:path extrusionOk="0" h="1722" w="412">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78"/>
            <p:cNvSpPr/>
            <p:nvPr/>
          </p:nvSpPr>
          <p:spPr>
            <a:xfrm>
              <a:off x="1807567" y="3398339"/>
              <a:ext cx="363604" cy="278156"/>
            </a:xfrm>
            <a:custGeom>
              <a:rect b="b" l="l" r="r" t="t"/>
              <a:pathLst>
                <a:path extrusionOk="0" h="10687" w="1397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78"/>
            <p:cNvSpPr/>
            <p:nvPr/>
          </p:nvSpPr>
          <p:spPr>
            <a:xfrm>
              <a:off x="2137622" y="3638651"/>
              <a:ext cx="10749" cy="37740"/>
            </a:xfrm>
            <a:custGeom>
              <a:rect b="b" l="l" r="r" t="t"/>
              <a:pathLst>
                <a:path extrusionOk="0" h="1450" w="413">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6" name="Google Shape;18066;p78"/>
          <p:cNvGrpSpPr/>
          <p:nvPr/>
        </p:nvGrpSpPr>
        <p:grpSpPr>
          <a:xfrm>
            <a:off x="2247081" y="3385065"/>
            <a:ext cx="363760" cy="304600"/>
            <a:chOff x="2273251" y="3385065"/>
            <a:chExt cx="363760" cy="304600"/>
          </a:xfrm>
        </p:grpSpPr>
        <p:sp>
          <p:nvSpPr>
            <p:cNvPr id="18067" name="Google Shape;18067;p78"/>
            <p:cNvSpPr/>
            <p:nvPr/>
          </p:nvSpPr>
          <p:spPr>
            <a:xfrm>
              <a:off x="2513641" y="3437459"/>
              <a:ext cx="70535" cy="117592"/>
            </a:xfrm>
            <a:custGeom>
              <a:rect b="b" l="l" r="r" t="t"/>
              <a:pathLst>
                <a:path extrusionOk="0" h="4518" w="271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78"/>
            <p:cNvSpPr/>
            <p:nvPr/>
          </p:nvSpPr>
          <p:spPr>
            <a:xfrm>
              <a:off x="2525354" y="3555025"/>
              <a:ext cx="47110" cy="76495"/>
            </a:xfrm>
            <a:custGeom>
              <a:rect b="b" l="l" r="r" t="t"/>
              <a:pathLst>
                <a:path extrusionOk="0" h="2939" w="1810">
                  <a:moveTo>
                    <a:pt x="1" y="1"/>
                  </a:moveTo>
                  <a:lnTo>
                    <a:pt x="1" y="2939"/>
                  </a:lnTo>
                  <a:lnTo>
                    <a:pt x="1809" y="2939"/>
                  </a:lnTo>
                  <a:lnTo>
                    <a:pt x="180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78"/>
            <p:cNvSpPr/>
            <p:nvPr/>
          </p:nvSpPr>
          <p:spPr>
            <a:xfrm>
              <a:off x="2545968" y="3466844"/>
              <a:ext cx="5882" cy="88207"/>
            </a:xfrm>
            <a:custGeom>
              <a:rect b="b" l="l" r="r" t="t"/>
              <a:pathLst>
                <a:path extrusionOk="0" h="3389" w="226">
                  <a:moveTo>
                    <a:pt x="0" y="0"/>
                  </a:moveTo>
                  <a:lnTo>
                    <a:pt x="0" y="3389"/>
                  </a:lnTo>
                  <a:lnTo>
                    <a:pt x="225" y="3389"/>
                  </a:lnTo>
                  <a:lnTo>
                    <a:pt x="22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78"/>
            <p:cNvSpPr/>
            <p:nvPr/>
          </p:nvSpPr>
          <p:spPr>
            <a:xfrm>
              <a:off x="2537170" y="3437459"/>
              <a:ext cx="23477" cy="29411"/>
            </a:xfrm>
            <a:custGeom>
              <a:rect b="b" l="l" r="r" t="t"/>
              <a:pathLst>
                <a:path extrusionOk="0" h="1130" w="902">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78"/>
            <p:cNvSpPr/>
            <p:nvPr/>
          </p:nvSpPr>
          <p:spPr>
            <a:xfrm>
              <a:off x="2525354" y="3390375"/>
              <a:ext cx="47110" cy="52966"/>
            </a:xfrm>
            <a:custGeom>
              <a:rect b="b" l="l" r="r" t="t"/>
              <a:pathLst>
                <a:path extrusionOk="0" h="2035" w="181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78"/>
            <p:cNvSpPr/>
            <p:nvPr/>
          </p:nvSpPr>
          <p:spPr>
            <a:xfrm>
              <a:off x="2525354" y="3390375"/>
              <a:ext cx="32352" cy="52888"/>
            </a:xfrm>
            <a:custGeom>
              <a:rect b="b" l="l" r="r" t="t"/>
              <a:pathLst>
                <a:path extrusionOk="0" h="2032" w="1243">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78"/>
            <p:cNvSpPr/>
            <p:nvPr/>
          </p:nvSpPr>
          <p:spPr>
            <a:xfrm>
              <a:off x="2525354" y="3390375"/>
              <a:ext cx="47110" cy="23555"/>
            </a:xfrm>
            <a:custGeom>
              <a:rect b="b" l="l" r="r" t="t"/>
              <a:pathLst>
                <a:path extrusionOk="0" h="905" w="181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78"/>
            <p:cNvSpPr/>
            <p:nvPr/>
          </p:nvSpPr>
          <p:spPr>
            <a:xfrm>
              <a:off x="2525354" y="3390375"/>
              <a:ext cx="32352" cy="21447"/>
            </a:xfrm>
            <a:custGeom>
              <a:rect b="b" l="l" r="r" t="t"/>
              <a:pathLst>
                <a:path extrusionOk="0" h="824" w="1243">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78"/>
            <p:cNvSpPr/>
            <p:nvPr/>
          </p:nvSpPr>
          <p:spPr>
            <a:xfrm>
              <a:off x="2513641" y="3467104"/>
              <a:ext cx="17595" cy="87947"/>
            </a:xfrm>
            <a:custGeom>
              <a:rect b="b" l="l" r="r" t="t"/>
              <a:pathLst>
                <a:path extrusionOk="0" h="3379" w="676">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78"/>
            <p:cNvSpPr/>
            <p:nvPr/>
          </p:nvSpPr>
          <p:spPr>
            <a:xfrm>
              <a:off x="2566477" y="3467104"/>
              <a:ext cx="17699" cy="87947"/>
            </a:xfrm>
            <a:custGeom>
              <a:rect b="b" l="l" r="r" t="t"/>
              <a:pathLst>
                <a:path extrusionOk="0" h="3379" w="68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78"/>
            <p:cNvSpPr/>
            <p:nvPr/>
          </p:nvSpPr>
          <p:spPr>
            <a:xfrm>
              <a:off x="2325437" y="3437459"/>
              <a:ext cx="70535" cy="117592"/>
            </a:xfrm>
            <a:custGeom>
              <a:rect b="b" l="l" r="r" t="t"/>
              <a:pathLst>
                <a:path extrusionOk="0" h="4518" w="271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78"/>
            <p:cNvSpPr/>
            <p:nvPr/>
          </p:nvSpPr>
          <p:spPr>
            <a:xfrm>
              <a:off x="2337175" y="3555025"/>
              <a:ext cx="47084" cy="76495"/>
            </a:xfrm>
            <a:custGeom>
              <a:rect b="b" l="l" r="r" t="t"/>
              <a:pathLst>
                <a:path extrusionOk="0" h="2939" w="1809">
                  <a:moveTo>
                    <a:pt x="0" y="1"/>
                  </a:moveTo>
                  <a:lnTo>
                    <a:pt x="0" y="2939"/>
                  </a:lnTo>
                  <a:lnTo>
                    <a:pt x="1809" y="2939"/>
                  </a:lnTo>
                  <a:lnTo>
                    <a:pt x="1809"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78"/>
            <p:cNvSpPr/>
            <p:nvPr/>
          </p:nvSpPr>
          <p:spPr>
            <a:xfrm>
              <a:off x="2357763" y="3466844"/>
              <a:ext cx="5882" cy="88207"/>
            </a:xfrm>
            <a:custGeom>
              <a:rect b="b" l="l" r="r" t="t"/>
              <a:pathLst>
                <a:path extrusionOk="0" h="3389" w="226">
                  <a:moveTo>
                    <a:pt x="1" y="0"/>
                  </a:moveTo>
                  <a:lnTo>
                    <a:pt x="1" y="3389"/>
                  </a:lnTo>
                  <a:lnTo>
                    <a:pt x="226" y="3389"/>
                  </a:lnTo>
                  <a:lnTo>
                    <a:pt x="226"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78"/>
            <p:cNvSpPr/>
            <p:nvPr/>
          </p:nvSpPr>
          <p:spPr>
            <a:xfrm>
              <a:off x="2348991" y="3437459"/>
              <a:ext cx="23555" cy="29411"/>
            </a:xfrm>
            <a:custGeom>
              <a:rect b="b" l="l" r="r" t="t"/>
              <a:pathLst>
                <a:path extrusionOk="0" h="1130" w="905">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78"/>
            <p:cNvSpPr/>
            <p:nvPr/>
          </p:nvSpPr>
          <p:spPr>
            <a:xfrm>
              <a:off x="2337175" y="3390375"/>
              <a:ext cx="47084" cy="52966"/>
            </a:xfrm>
            <a:custGeom>
              <a:rect b="b" l="l" r="r" t="t"/>
              <a:pathLst>
                <a:path extrusionOk="0" h="2035" w="1809">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78"/>
            <p:cNvSpPr/>
            <p:nvPr/>
          </p:nvSpPr>
          <p:spPr>
            <a:xfrm>
              <a:off x="2337175" y="3390375"/>
              <a:ext cx="32352" cy="52888"/>
            </a:xfrm>
            <a:custGeom>
              <a:rect b="b" l="l" r="r" t="t"/>
              <a:pathLst>
                <a:path extrusionOk="0" h="2032" w="1243">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78"/>
            <p:cNvSpPr/>
            <p:nvPr/>
          </p:nvSpPr>
          <p:spPr>
            <a:xfrm>
              <a:off x="2337175" y="3390375"/>
              <a:ext cx="47084" cy="23555"/>
            </a:xfrm>
            <a:custGeom>
              <a:rect b="b" l="l" r="r" t="t"/>
              <a:pathLst>
                <a:path extrusionOk="0" h="905" w="1809">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78"/>
            <p:cNvSpPr/>
            <p:nvPr/>
          </p:nvSpPr>
          <p:spPr>
            <a:xfrm>
              <a:off x="2337175" y="3390375"/>
              <a:ext cx="32352" cy="21447"/>
            </a:xfrm>
            <a:custGeom>
              <a:rect b="b" l="l" r="r" t="t"/>
              <a:pathLst>
                <a:path extrusionOk="0" h="824" w="1243">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78"/>
            <p:cNvSpPr/>
            <p:nvPr/>
          </p:nvSpPr>
          <p:spPr>
            <a:xfrm>
              <a:off x="2325437" y="3467104"/>
              <a:ext cx="17621" cy="87947"/>
            </a:xfrm>
            <a:custGeom>
              <a:rect b="b" l="l" r="r" t="t"/>
              <a:pathLst>
                <a:path extrusionOk="0" h="3379" w="677">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78"/>
            <p:cNvSpPr/>
            <p:nvPr/>
          </p:nvSpPr>
          <p:spPr>
            <a:xfrm>
              <a:off x="2378376" y="3467104"/>
              <a:ext cx="17595" cy="87947"/>
            </a:xfrm>
            <a:custGeom>
              <a:rect b="b" l="l" r="r" t="t"/>
              <a:pathLst>
                <a:path extrusionOk="0" h="3379" w="676">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78"/>
            <p:cNvSpPr/>
            <p:nvPr/>
          </p:nvSpPr>
          <p:spPr>
            <a:xfrm>
              <a:off x="2419500" y="3437459"/>
              <a:ext cx="70613" cy="117592"/>
            </a:xfrm>
            <a:custGeom>
              <a:rect b="b" l="l" r="r" t="t"/>
              <a:pathLst>
                <a:path extrusionOk="0" h="4518" w="2713">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78"/>
            <p:cNvSpPr/>
            <p:nvPr/>
          </p:nvSpPr>
          <p:spPr>
            <a:xfrm>
              <a:off x="2431316" y="3555025"/>
              <a:ext cx="47006" cy="76495"/>
            </a:xfrm>
            <a:custGeom>
              <a:rect b="b" l="l" r="r" t="t"/>
              <a:pathLst>
                <a:path extrusionOk="0" h="2939" w="1806">
                  <a:moveTo>
                    <a:pt x="0" y="1"/>
                  </a:moveTo>
                  <a:lnTo>
                    <a:pt x="0" y="2939"/>
                  </a:lnTo>
                  <a:lnTo>
                    <a:pt x="1805" y="2939"/>
                  </a:lnTo>
                  <a:lnTo>
                    <a:pt x="180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78"/>
            <p:cNvSpPr/>
            <p:nvPr/>
          </p:nvSpPr>
          <p:spPr>
            <a:xfrm>
              <a:off x="2451826" y="3466844"/>
              <a:ext cx="5960" cy="88207"/>
            </a:xfrm>
            <a:custGeom>
              <a:rect b="b" l="l" r="r" t="t"/>
              <a:pathLst>
                <a:path extrusionOk="0" h="3389" w="229">
                  <a:moveTo>
                    <a:pt x="0" y="0"/>
                  </a:moveTo>
                  <a:lnTo>
                    <a:pt x="0" y="3389"/>
                  </a:lnTo>
                  <a:lnTo>
                    <a:pt x="229" y="3389"/>
                  </a:lnTo>
                  <a:lnTo>
                    <a:pt x="229"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78"/>
            <p:cNvSpPr/>
            <p:nvPr/>
          </p:nvSpPr>
          <p:spPr>
            <a:xfrm>
              <a:off x="2443029" y="3437459"/>
              <a:ext cx="23555" cy="29411"/>
            </a:xfrm>
            <a:custGeom>
              <a:rect b="b" l="l" r="r" t="t"/>
              <a:pathLst>
                <a:path extrusionOk="0" h="1130" w="905">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78"/>
            <p:cNvSpPr/>
            <p:nvPr/>
          </p:nvSpPr>
          <p:spPr>
            <a:xfrm>
              <a:off x="2431316" y="3390375"/>
              <a:ext cx="47006" cy="52966"/>
            </a:xfrm>
            <a:custGeom>
              <a:rect b="b" l="l" r="r" t="t"/>
              <a:pathLst>
                <a:path extrusionOk="0" h="2035" w="1806">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78"/>
            <p:cNvSpPr/>
            <p:nvPr/>
          </p:nvSpPr>
          <p:spPr>
            <a:xfrm>
              <a:off x="2431238" y="3390375"/>
              <a:ext cx="32430" cy="52888"/>
            </a:xfrm>
            <a:custGeom>
              <a:rect b="b" l="l" r="r" t="t"/>
              <a:pathLst>
                <a:path extrusionOk="0" h="2032" w="1246">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78"/>
            <p:cNvSpPr/>
            <p:nvPr/>
          </p:nvSpPr>
          <p:spPr>
            <a:xfrm>
              <a:off x="2431316" y="3390375"/>
              <a:ext cx="47006" cy="23555"/>
            </a:xfrm>
            <a:custGeom>
              <a:rect b="b" l="l" r="r" t="t"/>
              <a:pathLst>
                <a:path extrusionOk="0" h="905" w="1806">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78"/>
            <p:cNvSpPr/>
            <p:nvPr/>
          </p:nvSpPr>
          <p:spPr>
            <a:xfrm>
              <a:off x="2431316" y="3390375"/>
              <a:ext cx="32352" cy="21447"/>
            </a:xfrm>
            <a:custGeom>
              <a:rect b="b" l="l" r="r" t="t"/>
              <a:pathLst>
                <a:path extrusionOk="0" h="824" w="1243">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78"/>
            <p:cNvSpPr/>
            <p:nvPr/>
          </p:nvSpPr>
          <p:spPr>
            <a:xfrm>
              <a:off x="2419500" y="3467104"/>
              <a:ext cx="17699" cy="87947"/>
            </a:xfrm>
            <a:custGeom>
              <a:rect b="b" l="l" r="r" t="t"/>
              <a:pathLst>
                <a:path extrusionOk="0" h="3379" w="68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78"/>
            <p:cNvSpPr/>
            <p:nvPr/>
          </p:nvSpPr>
          <p:spPr>
            <a:xfrm>
              <a:off x="2472414" y="3467104"/>
              <a:ext cx="17699" cy="87947"/>
            </a:xfrm>
            <a:custGeom>
              <a:rect b="b" l="l" r="r" t="t"/>
              <a:pathLst>
                <a:path extrusionOk="0" h="3379" w="68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78"/>
            <p:cNvSpPr/>
            <p:nvPr/>
          </p:nvSpPr>
          <p:spPr>
            <a:xfrm>
              <a:off x="2278457" y="3537352"/>
              <a:ext cx="70561" cy="147003"/>
            </a:xfrm>
            <a:custGeom>
              <a:rect b="b" l="l" r="r" t="t"/>
              <a:pathLst>
                <a:path extrusionOk="0" h="5648" w="2711">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78"/>
            <p:cNvSpPr/>
            <p:nvPr/>
          </p:nvSpPr>
          <p:spPr>
            <a:xfrm>
              <a:off x="2278379" y="3567128"/>
              <a:ext cx="17699" cy="93803"/>
            </a:xfrm>
            <a:custGeom>
              <a:rect b="b" l="l" r="r" t="t"/>
              <a:pathLst>
                <a:path extrusionOk="0" h="3604" w="68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78"/>
            <p:cNvSpPr/>
            <p:nvPr/>
          </p:nvSpPr>
          <p:spPr>
            <a:xfrm>
              <a:off x="2331293" y="3567128"/>
              <a:ext cx="17725" cy="93803"/>
            </a:xfrm>
            <a:custGeom>
              <a:rect b="b" l="l" r="r" t="t"/>
              <a:pathLst>
                <a:path extrusionOk="0" h="3604" w="681">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78"/>
            <p:cNvSpPr/>
            <p:nvPr/>
          </p:nvSpPr>
          <p:spPr>
            <a:xfrm>
              <a:off x="2290195"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78"/>
            <p:cNvSpPr/>
            <p:nvPr/>
          </p:nvSpPr>
          <p:spPr>
            <a:xfrm>
              <a:off x="2310705" y="3660905"/>
              <a:ext cx="5960" cy="23555"/>
            </a:xfrm>
            <a:custGeom>
              <a:rect b="b" l="l" r="r" t="t"/>
              <a:pathLst>
                <a:path extrusionOk="0" h="905" w="229">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78"/>
            <p:cNvSpPr/>
            <p:nvPr/>
          </p:nvSpPr>
          <p:spPr>
            <a:xfrm>
              <a:off x="2310705" y="3566763"/>
              <a:ext cx="5960" cy="82351"/>
            </a:xfrm>
            <a:custGeom>
              <a:rect b="b" l="l" r="r" t="t"/>
              <a:pathLst>
                <a:path extrusionOk="0" h="3164" w="229">
                  <a:moveTo>
                    <a:pt x="0" y="0"/>
                  </a:moveTo>
                  <a:lnTo>
                    <a:pt x="0" y="3163"/>
                  </a:lnTo>
                  <a:lnTo>
                    <a:pt x="229" y="3163"/>
                  </a:lnTo>
                  <a:lnTo>
                    <a:pt x="22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78"/>
            <p:cNvSpPr/>
            <p:nvPr/>
          </p:nvSpPr>
          <p:spPr>
            <a:xfrm>
              <a:off x="2301908" y="3537352"/>
              <a:ext cx="23555" cy="29437"/>
            </a:xfrm>
            <a:custGeom>
              <a:rect b="b" l="l" r="r" t="t"/>
              <a:pathLst>
                <a:path extrusionOk="0" h="1131" w="905">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78"/>
            <p:cNvSpPr/>
            <p:nvPr/>
          </p:nvSpPr>
          <p:spPr>
            <a:xfrm>
              <a:off x="2290195" y="3490373"/>
              <a:ext cx="47006" cy="52966"/>
            </a:xfrm>
            <a:custGeom>
              <a:rect b="b" l="l" r="r" t="t"/>
              <a:pathLst>
                <a:path extrusionOk="0" h="2035" w="1806">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78"/>
            <p:cNvSpPr/>
            <p:nvPr/>
          </p:nvSpPr>
          <p:spPr>
            <a:xfrm>
              <a:off x="2290117" y="3490373"/>
              <a:ext cx="32430" cy="52914"/>
            </a:xfrm>
            <a:custGeom>
              <a:rect b="b" l="l" r="r" t="t"/>
              <a:pathLst>
                <a:path extrusionOk="0" h="2033" w="1246">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78"/>
            <p:cNvSpPr/>
            <p:nvPr/>
          </p:nvSpPr>
          <p:spPr>
            <a:xfrm>
              <a:off x="2290091"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78"/>
            <p:cNvSpPr/>
            <p:nvPr/>
          </p:nvSpPr>
          <p:spPr>
            <a:xfrm>
              <a:off x="2290195" y="3490373"/>
              <a:ext cx="32352" cy="21369"/>
            </a:xfrm>
            <a:custGeom>
              <a:rect b="b" l="l" r="r" t="t"/>
              <a:pathLst>
                <a:path extrusionOk="0" h="821" w="1243">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78"/>
            <p:cNvSpPr/>
            <p:nvPr/>
          </p:nvSpPr>
          <p:spPr>
            <a:xfrm>
              <a:off x="2372520" y="3537352"/>
              <a:ext cx="70639" cy="147003"/>
            </a:xfrm>
            <a:custGeom>
              <a:rect b="b" l="l" r="r" t="t"/>
              <a:pathLst>
                <a:path extrusionOk="0" h="5648" w="2714">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78"/>
            <p:cNvSpPr/>
            <p:nvPr/>
          </p:nvSpPr>
          <p:spPr>
            <a:xfrm>
              <a:off x="2372520" y="3567128"/>
              <a:ext cx="17595" cy="93803"/>
            </a:xfrm>
            <a:custGeom>
              <a:rect b="b" l="l" r="r" t="t"/>
              <a:pathLst>
                <a:path extrusionOk="0" h="3604" w="676">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78"/>
            <p:cNvSpPr/>
            <p:nvPr/>
          </p:nvSpPr>
          <p:spPr>
            <a:xfrm>
              <a:off x="2425356" y="3567128"/>
              <a:ext cx="17699" cy="93803"/>
            </a:xfrm>
            <a:custGeom>
              <a:rect b="b" l="l" r="r" t="t"/>
              <a:pathLst>
                <a:path extrusionOk="0" h="3604" w="68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78"/>
            <p:cNvSpPr/>
            <p:nvPr/>
          </p:nvSpPr>
          <p:spPr>
            <a:xfrm>
              <a:off x="2384233" y="3649088"/>
              <a:ext cx="47110" cy="35267"/>
            </a:xfrm>
            <a:custGeom>
              <a:rect b="b" l="l" r="r" t="t"/>
              <a:pathLst>
                <a:path extrusionOk="0" h="1355" w="1810">
                  <a:moveTo>
                    <a:pt x="1" y="0"/>
                  </a:moveTo>
                  <a:lnTo>
                    <a:pt x="1" y="1355"/>
                  </a:lnTo>
                  <a:lnTo>
                    <a:pt x="1809" y="1355"/>
                  </a:lnTo>
                  <a:lnTo>
                    <a:pt x="1809"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78"/>
            <p:cNvSpPr/>
            <p:nvPr/>
          </p:nvSpPr>
          <p:spPr>
            <a:xfrm>
              <a:off x="2404846" y="3660905"/>
              <a:ext cx="5882" cy="23555"/>
            </a:xfrm>
            <a:custGeom>
              <a:rect b="b" l="l" r="r" t="t"/>
              <a:pathLst>
                <a:path extrusionOk="0" h="905" w="226">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78"/>
            <p:cNvSpPr/>
            <p:nvPr/>
          </p:nvSpPr>
          <p:spPr>
            <a:xfrm>
              <a:off x="2404846" y="3566763"/>
              <a:ext cx="5882" cy="82351"/>
            </a:xfrm>
            <a:custGeom>
              <a:rect b="b" l="l" r="r" t="t"/>
              <a:pathLst>
                <a:path extrusionOk="0" h="3164" w="226">
                  <a:moveTo>
                    <a:pt x="0" y="0"/>
                  </a:moveTo>
                  <a:lnTo>
                    <a:pt x="0" y="3163"/>
                  </a:lnTo>
                  <a:lnTo>
                    <a:pt x="225" y="3163"/>
                  </a:lnTo>
                  <a:lnTo>
                    <a:pt x="22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78"/>
            <p:cNvSpPr/>
            <p:nvPr/>
          </p:nvSpPr>
          <p:spPr>
            <a:xfrm>
              <a:off x="2395945" y="3537352"/>
              <a:ext cx="23581" cy="29437"/>
            </a:xfrm>
            <a:custGeom>
              <a:rect b="b" l="l" r="r" t="t"/>
              <a:pathLst>
                <a:path extrusionOk="0" h="1131" w="906">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78"/>
            <p:cNvSpPr/>
            <p:nvPr/>
          </p:nvSpPr>
          <p:spPr>
            <a:xfrm>
              <a:off x="2384233" y="3490373"/>
              <a:ext cx="47110" cy="52966"/>
            </a:xfrm>
            <a:custGeom>
              <a:rect b="b" l="l" r="r" t="t"/>
              <a:pathLst>
                <a:path extrusionOk="0" h="2035" w="181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78"/>
            <p:cNvSpPr/>
            <p:nvPr/>
          </p:nvSpPr>
          <p:spPr>
            <a:xfrm>
              <a:off x="2384233" y="3490373"/>
              <a:ext cx="32352" cy="52914"/>
            </a:xfrm>
            <a:custGeom>
              <a:rect b="b" l="l" r="r" t="t"/>
              <a:pathLst>
                <a:path extrusionOk="0" h="2033" w="1243">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78"/>
            <p:cNvSpPr/>
            <p:nvPr/>
          </p:nvSpPr>
          <p:spPr>
            <a:xfrm>
              <a:off x="2384233"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78"/>
            <p:cNvSpPr/>
            <p:nvPr/>
          </p:nvSpPr>
          <p:spPr>
            <a:xfrm>
              <a:off x="2384233" y="3490373"/>
              <a:ext cx="32352" cy="21369"/>
            </a:xfrm>
            <a:custGeom>
              <a:rect b="b" l="l" r="r" t="t"/>
              <a:pathLst>
                <a:path extrusionOk="0" h="821" w="1243">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78"/>
            <p:cNvSpPr/>
            <p:nvPr/>
          </p:nvSpPr>
          <p:spPr>
            <a:xfrm>
              <a:off x="2466558" y="3537352"/>
              <a:ext cx="70639" cy="147003"/>
            </a:xfrm>
            <a:custGeom>
              <a:rect b="b" l="l" r="r" t="t"/>
              <a:pathLst>
                <a:path extrusionOk="0" h="5648" w="2714">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78"/>
            <p:cNvSpPr/>
            <p:nvPr/>
          </p:nvSpPr>
          <p:spPr>
            <a:xfrm>
              <a:off x="2466558" y="3567128"/>
              <a:ext cx="17699" cy="93803"/>
            </a:xfrm>
            <a:custGeom>
              <a:rect b="b" l="l" r="r" t="t"/>
              <a:pathLst>
                <a:path extrusionOk="0" h="3604" w="68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78"/>
            <p:cNvSpPr/>
            <p:nvPr/>
          </p:nvSpPr>
          <p:spPr>
            <a:xfrm>
              <a:off x="2519498" y="3567128"/>
              <a:ext cx="17595" cy="93803"/>
            </a:xfrm>
            <a:custGeom>
              <a:rect b="b" l="l" r="r" t="t"/>
              <a:pathLst>
                <a:path extrusionOk="0" h="3604" w="676">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78"/>
            <p:cNvSpPr/>
            <p:nvPr/>
          </p:nvSpPr>
          <p:spPr>
            <a:xfrm>
              <a:off x="2478296" y="3649088"/>
              <a:ext cx="47084" cy="35267"/>
            </a:xfrm>
            <a:custGeom>
              <a:rect b="b" l="l" r="r" t="t"/>
              <a:pathLst>
                <a:path extrusionOk="0" h="1355" w="1809">
                  <a:moveTo>
                    <a:pt x="0" y="0"/>
                  </a:moveTo>
                  <a:lnTo>
                    <a:pt x="0" y="1355"/>
                  </a:lnTo>
                  <a:lnTo>
                    <a:pt x="1809" y="1355"/>
                  </a:lnTo>
                  <a:lnTo>
                    <a:pt x="1809"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78"/>
            <p:cNvSpPr/>
            <p:nvPr/>
          </p:nvSpPr>
          <p:spPr>
            <a:xfrm>
              <a:off x="2498884" y="3660905"/>
              <a:ext cx="5986" cy="23555"/>
            </a:xfrm>
            <a:custGeom>
              <a:rect b="b" l="l" r="r" t="t"/>
              <a:pathLst>
                <a:path extrusionOk="0" h="905" w="23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78"/>
            <p:cNvSpPr/>
            <p:nvPr/>
          </p:nvSpPr>
          <p:spPr>
            <a:xfrm>
              <a:off x="2498884" y="3566763"/>
              <a:ext cx="5882" cy="82351"/>
            </a:xfrm>
            <a:custGeom>
              <a:rect b="b" l="l" r="r" t="t"/>
              <a:pathLst>
                <a:path extrusionOk="0" h="3164" w="226">
                  <a:moveTo>
                    <a:pt x="1" y="0"/>
                  </a:moveTo>
                  <a:lnTo>
                    <a:pt x="1" y="3163"/>
                  </a:lnTo>
                  <a:lnTo>
                    <a:pt x="226" y="3163"/>
                  </a:lnTo>
                  <a:lnTo>
                    <a:pt x="22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78"/>
            <p:cNvSpPr/>
            <p:nvPr/>
          </p:nvSpPr>
          <p:spPr>
            <a:xfrm>
              <a:off x="2490086" y="3537352"/>
              <a:ext cx="23581" cy="29437"/>
            </a:xfrm>
            <a:custGeom>
              <a:rect b="b" l="l" r="r" t="t"/>
              <a:pathLst>
                <a:path extrusionOk="0" h="1131" w="906">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78"/>
            <p:cNvSpPr/>
            <p:nvPr/>
          </p:nvSpPr>
          <p:spPr>
            <a:xfrm>
              <a:off x="2478374" y="3490373"/>
              <a:ext cx="47006" cy="52966"/>
            </a:xfrm>
            <a:custGeom>
              <a:rect b="b" l="l" r="r" t="t"/>
              <a:pathLst>
                <a:path extrusionOk="0" h="2035" w="1806">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78"/>
            <p:cNvSpPr/>
            <p:nvPr/>
          </p:nvSpPr>
          <p:spPr>
            <a:xfrm>
              <a:off x="2478296" y="3490373"/>
              <a:ext cx="32352" cy="52914"/>
            </a:xfrm>
            <a:custGeom>
              <a:rect b="b" l="l" r="r" t="t"/>
              <a:pathLst>
                <a:path extrusionOk="0" h="2033" w="1243">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78"/>
            <p:cNvSpPr/>
            <p:nvPr/>
          </p:nvSpPr>
          <p:spPr>
            <a:xfrm>
              <a:off x="2478296" y="3490373"/>
              <a:ext cx="47084" cy="23477"/>
            </a:xfrm>
            <a:custGeom>
              <a:rect b="b" l="l" r="r" t="t"/>
              <a:pathLst>
                <a:path extrusionOk="0" h="902" w="1809">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78"/>
            <p:cNvSpPr/>
            <p:nvPr/>
          </p:nvSpPr>
          <p:spPr>
            <a:xfrm>
              <a:off x="2478296" y="3490373"/>
              <a:ext cx="32352" cy="21369"/>
            </a:xfrm>
            <a:custGeom>
              <a:rect b="b" l="l" r="r" t="t"/>
              <a:pathLst>
                <a:path extrusionOk="0" h="821" w="1243">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78"/>
            <p:cNvSpPr/>
            <p:nvPr/>
          </p:nvSpPr>
          <p:spPr>
            <a:xfrm>
              <a:off x="2560699" y="3537352"/>
              <a:ext cx="70639" cy="147003"/>
            </a:xfrm>
            <a:custGeom>
              <a:rect b="b" l="l" r="r" t="t"/>
              <a:pathLst>
                <a:path extrusionOk="0" h="5648" w="2714">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78"/>
            <p:cNvSpPr/>
            <p:nvPr/>
          </p:nvSpPr>
          <p:spPr>
            <a:xfrm>
              <a:off x="2560621" y="3567128"/>
              <a:ext cx="17699" cy="93803"/>
            </a:xfrm>
            <a:custGeom>
              <a:rect b="b" l="l" r="r" t="t"/>
              <a:pathLst>
                <a:path extrusionOk="0" h="3604" w="68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78"/>
            <p:cNvSpPr/>
            <p:nvPr/>
          </p:nvSpPr>
          <p:spPr>
            <a:xfrm>
              <a:off x="2613535" y="3567128"/>
              <a:ext cx="17699" cy="93803"/>
            </a:xfrm>
            <a:custGeom>
              <a:rect b="b" l="l" r="r" t="t"/>
              <a:pathLst>
                <a:path extrusionOk="0" h="3604" w="68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78"/>
            <p:cNvSpPr/>
            <p:nvPr/>
          </p:nvSpPr>
          <p:spPr>
            <a:xfrm>
              <a:off x="2572438"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78"/>
            <p:cNvSpPr/>
            <p:nvPr/>
          </p:nvSpPr>
          <p:spPr>
            <a:xfrm>
              <a:off x="2592947" y="3660905"/>
              <a:ext cx="5960" cy="23555"/>
            </a:xfrm>
            <a:custGeom>
              <a:rect b="b" l="l" r="r" t="t"/>
              <a:pathLst>
                <a:path extrusionOk="0" h="905" w="229">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78"/>
            <p:cNvSpPr/>
            <p:nvPr/>
          </p:nvSpPr>
          <p:spPr>
            <a:xfrm>
              <a:off x="2592947" y="3566763"/>
              <a:ext cx="5960" cy="82351"/>
            </a:xfrm>
            <a:custGeom>
              <a:rect b="b" l="l" r="r" t="t"/>
              <a:pathLst>
                <a:path extrusionOk="0" h="3164" w="229">
                  <a:moveTo>
                    <a:pt x="0" y="0"/>
                  </a:moveTo>
                  <a:lnTo>
                    <a:pt x="0" y="3163"/>
                  </a:lnTo>
                  <a:lnTo>
                    <a:pt x="229" y="3163"/>
                  </a:lnTo>
                  <a:lnTo>
                    <a:pt x="229"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78"/>
            <p:cNvSpPr/>
            <p:nvPr/>
          </p:nvSpPr>
          <p:spPr>
            <a:xfrm>
              <a:off x="2584150" y="3537352"/>
              <a:ext cx="23555" cy="29437"/>
            </a:xfrm>
            <a:custGeom>
              <a:rect b="b" l="l" r="r" t="t"/>
              <a:pathLst>
                <a:path extrusionOk="0" h="1131" w="905">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78"/>
            <p:cNvSpPr/>
            <p:nvPr/>
          </p:nvSpPr>
          <p:spPr>
            <a:xfrm>
              <a:off x="2572438" y="3490373"/>
              <a:ext cx="47006" cy="52966"/>
            </a:xfrm>
            <a:custGeom>
              <a:rect b="b" l="l" r="r" t="t"/>
              <a:pathLst>
                <a:path extrusionOk="0" h="2035" w="1806">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78"/>
            <p:cNvSpPr/>
            <p:nvPr/>
          </p:nvSpPr>
          <p:spPr>
            <a:xfrm>
              <a:off x="2572333" y="3490373"/>
              <a:ext cx="32456" cy="52914"/>
            </a:xfrm>
            <a:custGeom>
              <a:rect b="b" l="l" r="r" t="t"/>
              <a:pathLst>
                <a:path extrusionOk="0" h="2033" w="1247">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78"/>
            <p:cNvSpPr/>
            <p:nvPr/>
          </p:nvSpPr>
          <p:spPr>
            <a:xfrm>
              <a:off x="2572333" y="3490373"/>
              <a:ext cx="47110" cy="23477"/>
            </a:xfrm>
            <a:custGeom>
              <a:rect b="b" l="l" r="r" t="t"/>
              <a:pathLst>
                <a:path extrusionOk="0" h="902" w="181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78"/>
            <p:cNvSpPr/>
            <p:nvPr/>
          </p:nvSpPr>
          <p:spPr>
            <a:xfrm>
              <a:off x="2572333" y="3490373"/>
              <a:ext cx="32456" cy="21369"/>
            </a:xfrm>
            <a:custGeom>
              <a:rect b="b" l="l" r="r" t="t"/>
              <a:pathLst>
                <a:path extrusionOk="0" h="821" w="1247">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78"/>
            <p:cNvSpPr/>
            <p:nvPr/>
          </p:nvSpPr>
          <p:spPr>
            <a:xfrm>
              <a:off x="2273251" y="3385065"/>
              <a:ext cx="363760" cy="304600"/>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2" name="Google Shape;18142;p78"/>
          <p:cNvGrpSpPr/>
          <p:nvPr/>
        </p:nvGrpSpPr>
        <p:grpSpPr>
          <a:xfrm>
            <a:off x="2712374" y="3367028"/>
            <a:ext cx="363500" cy="340674"/>
            <a:chOff x="2738545" y="3367028"/>
            <a:chExt cx="363500" cy="340674"/>
          </a:xfrm>
        </p:grpSpPr>
        <p:sp>
          <p:nvSpPr>
            <p:cNvPr id="18143" name="Google Shape;18143;p78"/>
            <p:cNvSpPr/>
            <p:nvPr/>
          </p:nvSpPr>
          <p:spPr>
            <a:xfrm>
              <a:off x="2965739" y="3497530"/>
              <a:ext cx="79722" cy="79696"/>
            </a:xfrm>
            <a:custGeom>
              <a:rect b="b" l="l" r="r" t="t"/>
              <a:pathLst>
                <a:path extrusionOk="0" h="3062" w="3063">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78"/>
            <p:cNvSpPr/>
            <p:nvPr/>
          </p:nvSpPr>
          <p:spPr>
            <a:xfrm>
              <a:off x="2961262" y="3528841"/>
              <a:ext cx="88676" cy="48385"/>
            </a:xfrm>
            <a:custGeom>
              <a:rect b="b" l="l" r="r" t="t"/>
              <a:pathLst>
                <a:path extrusionOk="0" h="1859" w="3407">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78"/>
            <p:cNvSpPr/>
            <p:nvPr/>
          </p:nvSpPr>
          <p:spPr>
            <a:xfrm>
              <a:off x="2743855" y="3491934"/>
              <a:ext cx="85474" cy="90966"/>
            </a:xfrm>
            <a:custGeom>
              <a:rect b="b" l="l" r="r" t="t"/>
              <a:pathLst>
                <a:path extrusionOk="0" h="3495" w="3284">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78"/>
            <p:cNvSpPr/>
            <p:nvPr/>
          </p:nvSpPr>
          <p:spPr>
            <a:xfrm>
              <a:off x="2743855" y="3492481"/>
              <a:ext cx="85474" cy="90420"/>
            </a:xfrm>
            <a:custGeom>
              <a:rect b="b" l="l" r="r" t="t"/>
              <a:pathLst>
                <a:path extrusionOk="0" h="3474" w="3284">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78"/>
            <p:cNvSpPr/>
            <p:nvPr/>
          </p:nvSpPr>
          <p:spPr>
            <a:xfrm>
              <a:off x="2829303" y="3395138"/>
              <a:ext cx="142240" cy="284559"/>
            </a:xfrm>
            <a:custGeom>
              <a:rect b="b" l="l" r="r" t="t"/>
              <a:pathLst>
                <a:path extrusionOk="0" h="10933" w="5465">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78"/>
            <p:cNvSpPr/>
            <p:nvPr/>
          </p:nvSpPr>
          <p:spPr>
            <a:xfrm>
              <a:off x="2829303" y="3565826"/>
              <a:ext cx="142240" cy="113870"/>
            </a:xfrm>
            <a:custGeom>
              <a:rect b="b" l="l" r="r" t="t"/>
              <a:pathLst>
                <a:path extrusionOk="0" h="4375" w="5465">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78"/>
            <p:cNvSpPr/>
            <p:nvPr/>
          </p:nvSpPr>
          <p:spPr>
            <a:xfrm>
              <a:off x="2971439" y="3372338"/>
              <a:ext cx="34174" cy="330055"/>
            </a:xfrm>
            <a:custGeom>
              <a:rect b="b" l="l" r="r" t="t"/>
              <a:pathLst>
                <a:path extrusionOk="0" h="12681" w="1313">
                  <a:moveTo>
                    <a:pt x="0" y="0"/>
                  </a:moveTo>
                  <a:lnTo>
                    <a:pt x="0" y="12681"/>
                  </a:lnTo>
                  <a:lnTo>
                    <a:pt x="1313" y="12681"/>
                  </a:lnTo>
                  <a:lnTo>
                    <a:pt x="131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78"/>
            <p:cNvSpPr/>
            <p:nvPr/>
          </p:nvSpPr>
          <p:spPr>
            <a:xfrm>
              <a:off x="2971439" y="3673997"/>
              <a:ext cx="34174" cy="28396"/>
            </a:xfrm>
            <a:custGeom>
              <a:rect b="b" l="l" r="r" t="t"/>
              <a:pathLst>
                <a:path extrusionOk="0" h="1091" w="1313">
                  <a:moveTo>
                    <a:pt x="0" y="0"/>
                  </a:moveTo>
                  <a:lnTo>
                    <a:pt x="0" y="1091"/>
                  </a:lnTo>
                  <a:lnTo>
                    <a:pt x="1313" y="1091"/>
                  </a:lnTo>
                  <a:lnTo>
                    <a:pt x="13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78"/>
            <p:cNvSpPr/>
            <p:nvPr/>
          </p:nvSpPr>
          <p:spPr>
            <a:xfrm>
              <a:off x="2783703" y="3491830"/>
              <a:ext cx="45522" cy="91070"/>
            </a:xfrm>
            <a:custGeom>
              <a:rect b="b" l="l" r="r" t="t"/>
              <a:pathLst>
                <a:path extrusionOk="0" h="3499" w="1749">
                  <a:moveTo>
                    <a:pt x="0" y="1"/>
                  </a:moveTo>
                  <a:lnTo>
                    <a:pt x="0" y="3498"/>
                  </a:lnTo>
                  <a:lnTo>
                    <a:pt x="1749" y="3498"/>
                  </a:lnTo>
                  <a:lnTo>
                    <a:pt x="1749"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78"/>
            <p:cNvSpPr/>
            <p:nvPr/>
          </p:nvSpPr>
          <p:spPr>
            <a:xfrm>
              <a:off x="2783703" y="3565826"/>
              <a:ext cx="45522" cy="17074"/>
            </a:xfrm>
            <a:custGeom>
              <a:rect b="b" l="l" r="r" t="t"/>
              <a:pathLst>
                <a:path extrusionOk="0" h="656" w="1749">
                  <a:moveTo>
                    <a:pt x="0" y="1"/>
                  </a:moveTo>
                  <a:lnTo>
                    <a:pt x="0" y="655"/>
                  </a:lnTo>
                  <a:lnTo>
                    <a:pt x="1749" y="655"/>
                  </a:lnTo>
                  <a:lnTo>
                    <a:pt x="17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78"/>
            <p:cNvSpPr/>
            <p:nvPr/>
          </p:nvSpPr>
          <p:spPr>
            <a:xfrm>
              <a:off x="2800725" y="3611348"/>
              <a:ext cx="34200" cy="34174"/>
            </a:xfrm>
            <a:custGeom>
              <a:rect b="b" l="l" r="r" t="t"/>
              <a:pathLst>
                <a:path extrusionOk="0" h="1313" w="1314">
                  <a:moveTo>
                    <a:pt x="1" y="1"/>
                  </a:moveTo>
                  <a:lnTo>
                    <a:pt x="1" y="1313"/>
                  </a:lnTo>
                  <a:lnTo>
                    <a:pt x="1313" y="1313"/>
                  </a:lnTo>
                  <a:lnTo>
                    <a:pt x="131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78"/>
            <p:cNvSpPr/>
            <p:nvPr/>
          </p:nvSpPr>
          <p:spPr>
            <a:xfrm>
              <a:off x="2783703" y="3582874"/>
              <a:ext cx="45522" cy="85370"/>
            </a:xfrm>
            <a:custGeom>
              <a:rect b="b" l="l" r="r" t="t"/>
              <a:pathLst>
                <a:path extrusionOk="0" h="3280" w="1749">
                  <a:moveTo>
                    <a:pt x="0" y="0"/>
                  </a:moveTo>
                  <a:lnTo>
                    <a:pt x="0" y="3280"/>
                  </a:lnTo>
                  <a:lnTo>
                    <a:pt x="873" y="3280"/>
                  </a:lnTo>
                  <a:lnTo>
                    <a:pt x="1749"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78"/>
            <p:cNvSpPr/>
            <p:nvPr/>
          </p:nvSpPr>
          <p:spPr>
            <a:xfrm>
              <a:off x="2738545" y="3367028"/>
              <a:ext cx="312304" cy="340674"/>
            </a:xfrm>
            <a:custGeom>
              <a:rect b="b" l="l" r="r" t="t"/>
              <a:pathLst>
                <a:path extrusionOk="0" h="13089" w="11999">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78"/>
            <p:cNvSpPr/>
            <p:nvPr/>
          </p:nvSpPr>
          <p:spPr>
            <a:xfrm>
              <a:off x="3072452" y="3532043"/>
              <a:ext cx="29593" cy="10645"/>
            </a:xfrm>
            <a:custGeom>
              <a:rect b="b" l="l" r="r" t="t"/>
              <a:pathLst>
                <a:path extrusionOk="0" h="409" w="1137">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78"/>
            <p:cNvSpPr/>
            <p:nvPr/>
          </p:nvSpPr>
          <p:spPr>
            <a:xfrm>
              <a:off x="3050927" y="3467598"/>
              <a:ext cx="26626" cy="22800"/>
            </a:xfrm>
            <a:custGeom>
              <a:rect b="b" l="l" r="r" t="t"/>
              <a:pathLst>
                <a:path extrusionOk="0" h="876" w="1023">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78"/>
            <p:cNvSpPr/>
            <p:nvPr/>
          </p:nvSpPr>
          <p:spPr>
            <a:xfrm>
              <a:off x="3050198" y="3584202"/>
              <a:ext cx="27355" cy="22930"/>
            </a:xfrm>
            <a:custGeom>
              <a:rect b="b" l="l" r="r" t="t"/>
              <a:pathLst>
                <a:path extrusionOk="0" h="881" w="1051">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9" name="Google Shape;18159;p78"/>
          <p:cNvGrpSpPr/>
          <p:nvPr/>
        </p:nvGrpSpPr>
        <p:grpSpPr>
          <a:xfrm>
            <a:off x="3643274" y="3378376"/>
            <a:ext cx="363474" cy="317978"/>
            <a:chOff x="3669445" y="3378376"/>
            <a:chExt cx="363474" cy="317978"/>
          </a:xfrm>
        </p:grpSpPr>
        <p:sp>
          <p:nvSpPr>
            <p:cNvPr id="18160" name="Google Shape;18160;p78"/>
            <p:cNvSpPr/>
            <p:nvPr/>
          </p:nvSpPr>
          <p:spPr>
            <a:xfrm>
              <a:off x="3674754" y="3463356"/>
              <a:ext cx="352855" cy="227689"/>
            </a:xfrm>
            <a:custGeom>
              <a:rect b="b" l="l" r="r" t="t"/>
              <a:pathLst>
                <a:path extrusionOk="0" h="8748" w="13557">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78"/>
            <p:cNvSpPr/>
            <p:nvPr/>
          </p:nvSpPr>
          <p:spPr>
            <a:xfrm>
              <a:off x="3674754" y="3463356"/>
              <a:ext cx="352855" cy="17152"/>
            </a:xfrm>
            <a:custGeom>
              <a:rect b="b" l="l" r="r" t="t"/>
              <a:pathLst>
                <a:path extrusionOk="0" h="659" w="13557">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78"/>
            <p:cNvSpPr/>
            <p:nvPr/>
          </p:nvSpPr>
          <p:spPr>
            <a:xfrm>
              <a:off x="3708902" y="3508956"/>
              <a:ext cx="113844" cy="147940"/>
            </a:xfrm>
            <a:custGeom>
              <a:rect b="b" l="l" r="r" t="t"/>
              <a:pathLst>
                <a:path extrusionOk="0" h="5684" w="4374">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78"/>
            <p:cNvSpPr/>
            <p:nvPr/>
          </p:nvSpPr>
          <p:spPr>
            <a:xfrm>
              <a:off x="3856791" y="3508956"/>
              <a:ext cx="136670" cy="22748"/>
            </a:xfrm>
            <a:custGeom>
              <a:rect b="b" l="l" r="r" t="t"/>
              <a:pathLst>
                <a:path extrusionOk="0" h="874" w="5251">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78"/>
            <p:cNvSpPr/>
            <p:nvPr/>
          </p:nvSpPr>
          <p:spPr>
            <a:xfrm>
              <a:off x="3856791" y="3554400"/>
              <a:ext cx="102496" cy="22826"/>
            </a:xfrm>
            <a:custGeom>
              <a:rect b="b" l="l" r="r" t="t"/>
              <a:pathLst>
                <a:path extrusionOk="0" h="877" w="3938">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78"/>
            <p:cNvSpPr/>
            <p:nvPr/>
          </p:nvSpPr>
          <p:spPr>
            <a:xfrm>
              <a:off x="3822721" y="3383686"/>
              <a:ext cx="56896" cy="102496"/>
            </a:xfrm>
            <a:custGeom>
              <a:rect b="b" l="l" r="r" t="t"/>
              <a:pathLst>
                <a:path extrusionOk="0" h="3938" w="2186">
                  <a:moveTo>
                    <a:pt x="1" y="1"/>
                  </a:moveTo>
                  <a:lnTo>
                    <a:pt x="437" y="3938"/>
                  </a:lnTo>
                  <a:lnTo>
                    <a:pt x="1750" y="3938"/>
                  </a:lnTo>
                  <a:lnTo>
                    <a:pt x="2186"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78"/>
            <p:cNvSpPr/>
            <p:nvPr/>
          </p:nvSpPr>
          <p:spPr>
            <a:xfrm>
              <a:off x="3731624" y="3582874"/>
              <a:ext cx="68426" cy="74022"/>
            </a:xfrm>
            <a:custGeom>
              <a:rect b="b" l="l" r="r" t="t"/>
              <a:pathLst>
                <a:path extrusionOk="0" h="2844" w="2629">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78"/>
            <p:cNvSpPr/>
            <p:nvPr/>
          </p:nvSpPr>
          <p:spPr>
            <a:xfrm>
              <a:off x="3731624" y="3600807"/>
              <a:ext cx="68426" cy="56089"/>
            </a:xfrm>
            <a:custGeom>
              <a:rect b="b" l="l" r="r" t="t"/>
              <a:pathLst>
                <a:path extrusionOk="0" h="2155" w="2629">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78"/>
            <p:cNvSpPr/>
            <p:nvPr/>
          </p:nvSpPr>
          <p:spPr>
            <a:xfrm>
              <a:off x="3731624" y="3610880"/>
              <a:ext cx="17152" cy="46017"/>
            </a:xfrm>
            <a:custGeom>
              <a:rect b="b" l="l" r="r" t="t"/>
              <a:pathLst>
                <a:path extrusionOk="0" h="1768" w="659">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78"/>
            <p:cNvSpPr/>
            <p:nvPr/>
          </p:nvSpPr>
          <p:spPr>
            <a:xfrm>
              <a:off x="3782898" y="3610880"/>
              <a:ext cx="17048" cy="46017"/>
            </a:xfrm>
            <a:custGeom>
              <a:rect b="b" l="l" r="r" t="t"/>
              <a:pathLst>
                <a:path extrusionOk="0" h="1768" w="655">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78"/>
            <p:cNvSpPr/>
            <p:nvPr/>
          </p:nvSpPr>
          <p:spPr>
            <a:xfrm>
              <a:off x="3743050" y="3537352"/>
              <a:ext cx="45548" cy="51300"/>
            </a:xfrm>
            <a:custGeom>
              <a:rect b="b" l="l" r="r" t="t"/>
              <a:pathLst>
                <a:path extrusionOk="0" h="1971" w="175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78"/>
            <p:cNvSpPr/>
            <p:nvPr/>
          </p:nvSpPr>
          <p:spPr>
            <a:xfrm>
              <a:off x="3742998" y="3537352"/>
              <a:ext cx="31415" cy="51300"/>
            </a:xfrm>
            <a:custGeom>
              <a:rect b="b" l="l" r="r" t="t"/>
              <a:pathLst>
                <a:path extrusionOk="0" h="1971" w="1207">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78"/>
            <p:cNvSpPr/>
            <p:nvPr/>
          </p:nvSpPr>
          <p:spPr>
            <a:xfrm>
              <a:off x="3743050" y="3537352"/>
              <a:ext cx="45548" cy="22826"/>
            </a:xfrm>
            <a:custGeom>
              <a:rect b="b" l="l" r="r" t="t"/>
              <a:pathLst>
                <a:path extrusionOk="0" h="877" w="175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78"/>
            <p:cNvSpPr/>
            <p:nvPr/>
          </p:nvSpPr>
          <p:spPr>
            <a:xfrm>
              <a:off x="3743050" y="3537352"/>
              <a:ext cx="31363" cy="20822"/>
            </a:xfrm>
            <a:custGeom>
              <a:rect b="b" l="l" r="r" t="t"/>
              <a:pathLst>
                <a:path extrusionOk="0" h="800" w="1205">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78"/>
            <p:cNvSpPr/>
            <p:nvPr/>
          </p:nvSpPr>
          <p:spPr>
            <a:xfrm>
              <a:off x="3669445" y="3378376"/>
              <a:ext cx="363474" cy="317978"/>
            </a:xfrm>
            <a:custGeom>
              <a:rect b="b" l="l" r="r" t="t"/>
              <a:pathLst>
                <a:path extrusionOk="0" h="12217" w="13965">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78"/>
            <p:cNvSpPr/>
            <p:nvPr/>
          </p:nvSpPr>
          <p:spPr>
            <a:xfrm>
              <a:off x="3703593" y="3503568"/>
              <a:ext cx="124490" cy="158638"/>
            </a:xfrm>
            <a:custGeom>
              <a:rect b="b" l="l" r="r" t="t"/>
              <a:pathLst>
                <a:path extrusionOk="0" h="6095" w="4783">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78"/>
            <p:cNvSpPr/>
            <p:nvPr/>
          </p:nvSpPr>
          <p:spPr>
            <a:xfrm>
              <a:off x="3851481" y="3503568"/>
              <a:ext cx="147290" cy="33549"/>
            </a:xfrm>
            <a:custGeom>
              <a:rect b="b" l="l" r="r" t="t"/>
              <a:pathLst>
                <a:path extrusionOk="0" h="1289" w="5659">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78"/>
            <p:cNvSpPr/>
            <p:nvPr/>
          </p:nvSpPr>
          <p:spPr>
            <a:xfrm>
              <a:off x="3851481" y="3549169"/>
              <a:ext cx="113142" cy="33367"/>
            </a:xfrm>
            <a:custGeom>
              <a:rect b="b" l="l" r="r" t="t"/>
              <a:pathLst>
                <a:path extrusionOk="0" h="1282" w="4347">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78"/>
            <p:cNvSpPr/>
            <p:nvPr/>
          </p:nvSpPr>
          <p:spPr>
            <a:xfrm>
              <a:off x="3849737" y="3594691"/>
              <a:ext cx="69363" cy="10645"/>
            </a:xfrm>
            <a:custGeom>
              <a:rect b="b" l="l" r="r" t="t"/>
              <a:pathLst>
                <a:path extrusionOk="0" h="409" w="2665">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78"/>
            <p:cNvSpPr/>
            <p:nvPr/>
          </p:nvSpPr>
          <p:spPr>
            <a:xfrm>
              <a:off x="3929407" y="3594691"/>
              <a:ext cx="35215" cy="10645"/>
            </a:xfrm>
            <a:custGeom>
              <a:rect b="b" l="l" r="r" t="t"/>
              <a:pathLst>
                <a:path extrusionOk="0" h="409" w="1353">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78"/>
            <p:cNvSpPr/>
            <p:nvPr/>
          </p:nvSpPr>
          <p:spPr>
            <a:xfrm>
              <a:off x="3849737" y="3628761"/>
              <a:ext cx="23841" cy="10723"/>
            </a:xfrm>
            <a:custGeom>
              <a:rect b="b" l="l" r="r" t="t"/>
              <a:pathLst>
                <a:path extrusionOk="0" h="412" w="916">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78"/>
            <p:cNvSpPr/>
            <p:nvPr/>
          </p:nvSpPr>
          <p:spPr>
            <a:xfrm>
              <a:off x="3883911" y="3628761"/>
              <a:ext cx="57989" cy="10723"/>
            </a:xfrm>
            <a:custGeom>
              <a:rect b="b" l="l" r="r" t="t"/>
              <a:pathLst>
                <a:path extrusionOk="0" h="412" w="2228">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78"/>
            <p:cNvSpPr/>
            <p:nvPr/>
          </p:nvSpPr>
          <p:spPr>
            <a:xfrm>
              <a:off x="3849737" y="3651561"/>
              <a:ext cx="23841" cy="10645"/>
            </a:xfrm>
            <a:custGeom>
              <a:rect b="b" l="l" r="r" t="t"/>
              <a:pathLst>
                <a:path extrusionOk="0" h="409" w="916">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78"/>
            <p:cNvSpPr/>
            <p:nvPr/>
          </p:nvSpPr>
          <p:spPr>
            <a:xfrm>
              <a:off x="3883911" y="3651561"/>
              <a:ext cx="57989" cy="10645"/>
            </a:xfrm>
            <a:custGeom>
              <a:rect b="b" l="l" r="r" t="t"/>
              <a:pathLst>
                <a:path extrusionOk="0" h="409" w="2228">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78"/>
            <p:cNvSpPr/>
            <p:nvPr/>
          </p:nvSpPr>
          <p:spPr>
            <a:xfrm>
              <a:off x="3844063" y="3458046"/>
              <a:ext cx="12493" cy="10749"/>
            </a:xfrm>
            <a:custGeom>
              <a:rect b="b" l="l" r="r" t="t"/>
              <a:pathLst>
                <a:path extrusionOk="0" h="413" w="48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5" name="Google Shape;18185;p78"/>
          <p:cNvGrpSpPr/>
          <p:nvPr/>
        </p:nvGrpSpPr>
        <p:grpSpPr>
          <a:xfrm>
            <a:off x="1809324" y="1506921"/>
            <a:ext cx="356629" cy="356525"/>
            <a:chOff x="1835495" y="1506921"/>
            <a:chExt cx="356629" cy="356525"/>
          </a:xfrm>
        </p:grpSpPr>
        <p:sp>
          <p:nvSpPr>
            <p:cNvPr id="18186" name="Google Shape;18186;p78"/>
            <p:cNvSpPr/>
            <p:nvPr/>
          </p:nvSpPr>
          <p:spPr>
            <a:xfrm>
              <a:off x="1974690" y="1618188"/>
              <a:ext cx="27980" cy="61477"/>
            </a:xfrm>
            <a:custGeom>
              <a:rect b="b" l="l" r="r" t="t"/>
              <a:pathLst>
                <a:path extrusionOk="0" h="2362" w="1075">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78"/>
            <p:cNvSpPr/>
            <p:nvPr/>
          </p:nvSpPr>
          <p:spPr>
            <a:xfrm>
              <a:off x="1985882" y="1612593"/>
              <a:ext cx="67047" cy="66969"/>
            </a:xfrm>
            <a:custGeom>
              <a:rect b="b" l="l" r="r" t="t"/>
              <a:pathLst>
                <a:path extrusionOk="0" h="2573" w="2576">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78"/>
            <p:cNvSpPr/>
            <p:nvPr/>
          </p:nvSpPr>
          <p:spPr>
            <a:xfrm>
              <a:off x="1997048" y="1696297"/>
              <a:ext cx="33445" cy="33549"/>
            </a:xfrm>
            <a:custGeom>
              <a:rect b="b" l="l" r="r" t="t"/>
              <a:pathLst>
                <a:path extrusionOk="0" h="1289" w="1285">
                  <a:moveTo>
                    <a:pt x="0" y="1"/>
                  </a:moveTo>
                  <a:lnTo>
                    <a:pt x="0" y="1288"/>
                  </a:lnTo>
                  <a:lnTo>
                    <a:pt x="1285" y="1288"/>
                  </a:lnTo>
                  <a:lnTo>
                    <a:pt x="128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78"/>
            <p:cNvSpPr/>
            <p:nvPr/>
          </p:nvSpPr>
          <p:spPr>
            <a:xfrm>
              <a:off x="1957954" y="1709857"/>
              <a:ext cx="111658" cy="87010"/>
            </a:xfrm>
            <a:custGeom>
              <a:rect b="b" l="l" r="r" t="t"/>
              <a:pathLst>
                <a:path extrusionOk="0" h="3343" w="429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78"/>
            <p:cNvSpPr/>
            <p:nvPr/>
          </p:nvSpPr>
          <p:spPr>
            <a:xfrm>
              <a:off x="1980286" y="1640624"/>
              <a:ext cx="67073" cy="61295"/>
            </a:xfrm>
            <a:custGeom>
              <a:rect b="b" l="l" r="r" t="t"/>
              <a:pathLst>
                <a:path extrusionOk="0" h="2355" w="2577">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78"/>
            <p:cNvSpPr/>
            <p:nvPr/>
          </p:nvSpPr>
          <p:spPr>
            <a:xfrm>
              <a:off x="1980286" y="1640520"/>
              <a:ext cx="66891" cy="60019"/>
            </a:xfrm>
            <a:custGeom>
              <a:rect b="b" l="l" r="r" t="t"/>
              <a:pathLst>
                <a:path extrusionOk="0" h="2306" w="257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78"/>
            <p:cNvSpPr/>
            <p:nvPr/>
          </p:nvSpPr>
          <p:spPr>
            <a:xfrm>
              <a:off x="1957954" y="1724146"/>
              <a:ext cx="22358" cy="72721"/>
            </a:xfrm>
            <a:custGeom>
              <a:rect b="b" l="l" r="r" t="t"/>
              <a:pathLst>
                <a:path extrusionOk="0" h="2794" w="859">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78"/>
            <p:cNvSpPr/>
            <p:nvPr/>
          </p:nvSpPr>
          <p:spPr>
            <a:xfrm>
              <a:off x="2047229" y="1724146"/>
              <a:ext cx="22384" cy="72721"/>
            </a:xfrm>
            <a:custGeom>
              <a:rect b="b" l="l" r="r" t="t"/>
              <a:pathLst>
                <a:path extrusionOk="0" h="2794" w="86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78"/>
            <p:cNvSpPr/>
            <p:nvPr/>
          </p:nvSpPr>
          <p:spPr>
            <a:xfrm>
              <a:off x="1840622" y="1512048"/>
              <a:ext cx="346296" cy="346270"/>
            </a:xfrm>
            <a:custGeom>
              <a:rect b="b" l="l" r="r" t="t"/>
              <a:pathLst>
                <a:path extrusionOk="0" h="13304" w="13305">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78"/>
            <p:cNvSpPr/>
            <p:nvPr/>
          </p:nvSpPr>
          <p:spPr>
            <a:xfrm>
              <a:off x="1881303" y="1562412"/>
              <a:ext cx="255330" cy="245569"/>
            </a:xfrm>
            <a:custGeom>
              <a:rect b="b" l="l" r="r" t="t"/>
              <a:pathLst>
                <a:path extrusionOk="0" h="9435" w="981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78"/>
            <p:cNvSpPr/>
            <p:nvPr/>
          </p:nvSpPr>
          <p:spPr>
            <a:xfrm>
              <a:off x="1835495" y="1506921"/>
              <a:ext cx="356629" cy="356525"/>
            </a:xfrm>
            <a:custGeom>
              <a:rect b="b" l="l" r="r" t="t"/>
              <a:pathLst>
                <a:path extrusionOk="0" h="13698" w="13702">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78"/>
            <p:cNvSpPr/>
            <p:nvPr/>
          </p:nvSpPr>
          <p:spPr>
            <a:xfrm>
              <a:off x="1891376" y="1573838"/>
              <a:ext cx="196716" cy="183390"/>
            </a:xfrm>
            <a:custGeom>
              <a:rect b="b" l="l" r="r" t="t"/>
              <a:pathLst>
                <a:path extrusionOk="0" h="7046" w="7558">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78"/>
            <p:cNvSpPr/>
            <p:nvPr/>
          </p:nvSpPr>
          <p:spPr>
            <a:xfrm>
              <a:off x="1939423" y="1607387"/>
              <a:ext cx="192994" cy="189116"/>
            </a:xfrm>
            <a:custGeom>
              <a:rect b="b" l="l" r="r" t="t"/>
              <a:pathLst>
                <a:path extrusionOk="0" h="7266" w="7415">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78"/>
            <p:cNvSpPr/>
            <p:nvPr/>
          </p:nvSpPr>
          <p:spPr>
            <a:xfrm>
              <a:off x="1990098" y="1635315"/>
              <a:ext cx="48151" cy="16111"/>
            </a:xfrm>
            <a:custGeom>
              <a:rect b="b" l="l" r="r" t="t"/>
              <a:pathLst>
                <a:path extrusionOk="0" h="619" w="185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0" name="Google Shape;18200;p78"/>
          <p:cNvGrpSpPr/>
          <p:nvPr/>
        </p:nvGrpSpPr>
        <p:grpSpPr>
          <a:xfrm>
            <a:off x="4160857" y="1499946"/>
            <a:ext cx="375941" cy="363500"/>
            <a:chOff x="4187027" y="1499946"/>
            <a:chExt cx="375941" cy="363500"/>
          </a:xfrm>
        </p:grpSpPr>
        <p:sp>
          <p:nvSpPr>
            <p:cNvPr id="18201" name="Google Shape;18201;p78"/>
            <p:cNvSpPr/>
            <p:nvPr/>
          </p:nvSpPr>
          <p:spPr>
            <a:xfrm>
              <a:off x="4187027" y="1505281"/>
              <a:ext cx="375941" cy="352855"/>
            </a:xfrm>
            <a:custGeom>
              <a:rect b="b" l="l" r="r" t="t"/>
              <a:pathLst>
                <a:path extrusionOk="0" h="13557" w="14444">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78"/>
            <p:cNvSpPr/>
            <p:nvPr/>
          </p:nvSpPr>
          <p:spPr>
            <a:xfrm>
              <a:off x="4367893" y="1555644"/>
              <a:ext cx="195076" cy="302492"/>
            </a:xfrm>
            <a:custGeom>
              <a:rect b="b" l="l" r="r" t="t"/>
              <a:pathLst>
                <a:path extrusionOk="0" h="11622" w="7495">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78"/>
            <p:cNvSpPr/>
            <p:nvPr/>
          </p:nvSpPr>
          <p:spPr>
            <a:xfrm>
              <a:off x="4224845" y="1540080"/>
              <a:ext cx="300305" cy="281800"/>
            </a:xfrm>
            <a:custGeom>
              <a:rect b="b" l="l" r="r" t="t"/>
              <a:pathLst>
                <a:path extrusionOk="0" h="10827" w="11538">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78"/>
            <p:cNvSpPr/>
            <p:nvPr/>
          </p:nvSpPr>
          <p:spPr>
            <a:xfrm>
              <a:off x="4367893" y="1579902"/>
              <a:ext cx="157258" cy="241978"/>
            </a:xfrm>
            <a:custGeom>
              <a:rect b="b" l="l" r="r" t="t"/>
              <a:pathLst>
                <a:path extrusionOk="0" h="9297" w="6042">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78"/>
            <p:cNvSpPr/>
            <p:nvPr/>
          </p:nvSpPr>
          <p:spPr>
            <a:xfrm>
              <a:off x="4346836" y="1591614"/>
              <a:ext cx="56350" cy="80529"/>
            </a:xfrm>
            <a:custGeom>
              <a:rect b="b" l="l" r="r" t="t"/>
              <a:pathLst>
                <a:path extrusionOk="0" h="3094" w="2165">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78"/>
            <p:cNvSpPr/>
            <p:nvPr/>
          </p:nvSpPr>
          <p:spPr>
            <a:xfrm>
              <a:off x="4367893" y="1591614"/>
              <a:ext cx="35293" cy="80529"/>
            </a:xfrm>
            <a:custGeom>
              <a:rect b="b" l="l" r="r" t="t"/>
              <a:pathLst>
                <a:path extrusionOk="0" h="3094" w="1356">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78"/>
            <p:cNvSpPr/>
            <p:nvPr/>
          </p:nvSpPr>
          <p:spPr>
            <a:xfrm>
              <a:off x="4316072" y="1672117"/>
              <a:ext cx="117774" cy="75844"/>
            </a:xfrm>
            <a:custGeom>
              <a:rect b="b" l="l" r="r" t="t"/>
              <a:pathLst>
                <a:path extrusionOk="0" h="2914" w="4525">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78"/>
            <p:cNvSpPr/>
            <p:nvPr/>
          </p:nvSpPr>
          <p:spPr>
            <a:xfrm>
              <a:off x="4367893" y="1672117"/>
              <a:ext cx="65954" cy="75844"/>
            </a:xfrm>
            <a:custGeom>
              <a:rect b="b" l="l" r="r" t="t"/>
              <a:pathLst>
                <a:path extrusionOk="0" h="2914" w="2534">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78"/>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78"/>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78"/>
            <p:cNvSpPr/>
            <p:nvPr/>
          </p:nvSpPr>
          <p:spPr>
            <a:xfrm>
              <a:off x="4371016" y="1672300"/>
              <a:ext cx="18245" cy="16527"/>
            </a:xfrm>
            <a:custGeom>
              <a:rect b="b" l="l" r="r" t="t"/>
              <a:pathLst>
                <a:path extrusionOk="0" h="635" w="701">
                  <a:moveTo>
                    <a:pt x="317" y="1"/>
                  </a:moveTo>
                  <a:lnTo>
                    <a:pt x="0" y="634"/>
                  </a:lnTo>
                  <a:lnTo>
                    <a:pt x="408" y="634"/>
                  </a:lnTo>
                  <a:lnTo>
                    <a:pt x="700" y="68"/>
                  </a:lnTo>
                  <a:cubicBezTo>
                    <a:pt x="574" y="36"/>
                    <a:pt x="443" y="11"/>
                    <a:pt x="31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78"/>
            <p:cNvSpPr/>
            <p:nvPr/>
          </p:nvSpPr>
          <p:spPr>
            <a:xfrm>
              <a:off x="4360371" y="1688801"/>
              <a:ext cx="29255" cy="47370"/>
            </a:xfrm>
            <a:custGeom>
              <a:rect b="b" l="l" r="r" t="t"/>
              <a:pathLst>
                <a:path extrusionOk="0" h="1820" w="1124">
                  <a:moveTo>
                    <a:pt x="300" y="0"/>
                  </a:moveTo>
                  <a:lnTo>
                    <a:pt x="1" y="1305"/>
                  </a:lnTo>
                  <a:lnTo>
                    <a:pt x="560" y="1819"/>
                  </a:lnTo>
                  <a:lnTo>
                    <a:pt x="1123" y="1305"/>
                  </a:lnTo>
                  <a:lnTo>
                    <a:pt x="821"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78"/>
            <p:cNvSpPr/>
            <p:nvPr/>
          </p:nvSpPr>
          <p:spPr>
            <a:xfrm>
              <a:off x="4369636" y="1688801"/>
              <a:ext cx="19989" cy="47370"/>
            </a:xfrm>
            <a:custGeom>
              <a:rect b="b" l="l" r="r" t="t"/>
              <a:pathLst>
                <a:path extrusionOk="0" h="1820" w="768">
                  <a:moveTo>
                    <a:pt x="57" y="0"/>
                  </a:moveTo>
                  <a:lnTo>
                    <a:pt x="356" y="1305"/>
                  </a:lnTo>
                  <a:lnTo>
                    <a:pt x="0" y="1633"/>
                  </a:lnTo>
                  <a:lnTo>
                    <a:pt x="204" y="1819"/>
                  </a:lnTo>
                  <a:lnTo>
                    <a:pt x="767" y="1305"/>
                  </a:lnTo>
                  <a:lnTo>
                    <a:pt x="465"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78"/>
            <p:cNvSpPr/>
            <p:nvPr/>
          </p:nvSpPr>
          <p:spPr>
            <a:xfrm>
              <a:off x="4310736" y="1586955"/>
              <a:ext cx="128524" cy="166342"/>
            </a:xfrm>
            <a:custGeom>
              <a:rect b="b" l="l" r="r" t="t"/>
              <a:pathLst>
                <a:path extrusionOk="0" h="6391" w="4938">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78"/>
            <p:cNvSpPr/>
            <p:nvPr/>
          </p:nvSpPr>
          <p:spPr>
            <a:xfrm>
              <a:off x="4246917" y="1534666"/>
              <a:ext cx="261290" cy="157024"/>
            </a:xfrm>
            <a:custGeom>
              <a:rect b="b" l="l" r="r" t="t"/>
              <a:pathLst>
                <a:path extrusionOk="0" h="6033" w="10039">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78"/>
            <p:cNvSpPr/>
            <p:nvPr/>
          </p:nvSpPr>
          <p:spPr>
            <a:xfrm>
              <a:off x="4247593" y="1635445"/>
              <a:ext cx="244398" cy="191745"/>
            </a:xfrm>
            <a:custGeom>
              <a:rect b="b" l="l" r="r" t="t"/>
              <a:pathLst>
                <a:path extrusionOk="0" h="7367" w="939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78"/>
            <p:cNvSpPr/>
            <p:nvPr/>
          </p:nvSpPr>
          <p:spPr>
            <a:xfrm>
              <a:off x="4209932" y="1499946"/>
              <a:ext cx="330159" cy="363500"/>
            </a:xfrm>
            <a:custGeom>
              <a:rect b="b" l="l" r="r" t="t"/>
              <a:pathLst>
                <a:path extrusionOk="0" h="13966" w="12685">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8" name="Google Shape;18218;p78"/>
          <p:cNvGrpSpPr/>
          <p:nvPr/>
        </p:nvGrpSpPr>
        <p:grpSpPr>
          <a:xfrm>
            <a:off x="2274357" y="1508404"/>
            <a:ext cx="362771" cy="355223"/>
            <a:chOff x="2300528" y="1508404"/>
            <a:chExt cx="362771" cy="355223"/>
          </a:xfrm>
        </p:grpSpPr>
        <p:sp>
          <p:nvSpPr>
            <p:cNvPr id="18219" name="Google Shape;18219;p78"/>
            <p:cNvSpPr/>
            <p:nvPr/>
          </p:nvSpPr>
          <p:spPr>
            <a:xfrm>
              <a:off x="2313906" y="1514052"/>
              <a:ext cx="344162" cy="344188"/>
            </a:xfrm>
            <a:custGeom>
              <a:rect b="b" l="l" r="r" t="t"/>
              <a:pathLst>
                <a:path extrusionOk="0" h="13224" w="13223">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78"/>
            <p:cNvSpPr/>
            <p:nvPr/>
          </p:nvSpPr>
          <p:spPr>
            <a:xfrm>
              <a:off x="2339726" y="1539898"/>
              <a:ext cx="292523" cy="292497"/>
            </a:xfrm>
            <a:custGeom>
              <a:rect b="b" l="l" r="r" t="t"/>
              <a:pathLst>
                <a:path extrusionOk="0" h="11238" w="11239">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78"/>
            <p:cNvSpPr/>
            <p:nvPr/>
          </p:nvSpPr>
          <p:spPr>
            <a:xfrm>
              <a:off x="2375800" y="1575972"/>
              <a:ext cx="273575" cy="256527"/>
            </a:xfrm>
            <a:custGeom>
              <a:rect b="b" l="l" r="r" t="t"/>
              <a:pathLst>
                <a:path extrusionOk="0" h="9856" w="10511">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78"/>
            <p:cNvSpPr/>
            <p:nvPr/>
          </p:nvSpPr>
          <p:spPr>
            <a:xfrm>
              <a:off x="2300528" y="1508404"/>
              <a:ext cx="362771" cy="355223"/>
            </a:xfrm>
            <a:custGeom>
              <a:rect b="b" l="l" r="r" t="t"/>
              <a:pathLst>
                <a:path extrusionOk="0" h="13648" w="13938">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78"/>
            <p:cNvSpPr/>
            <p:nvPr/>
          </p:nvSpPr>
          <p:spPr>
            <a:xfrm>
              <a:off x="2314557" y="1534536"/>
              <a:ext cx="341793" cy="304209"/>
            </a:xfrm>
            <a:custGeom>
              <a:rect b="b" l="l" r="r" t="t"/>
              <a:pathLst>
                <a:path extrusionOk="0" h="11688" w="13132">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78"/>
            <p:cNvSpPr/>
            <p:nvPr/>
          </p:nvSpPr>
          <p:spPr>
            <a:xfrm>
              <a:off x="2359975" y="1680993"/>
              <a:ext cx="19156" cy="10385"/>
            </a:xfrm>
            <a:custGeom>
              <a:rect b="b" l="l" r="r" t="t"/>
              <a:pathLst>
                <a:path extrusionOk="0" h="399" w="736">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78"/>
            <p:cNvSpPr/>
            <p:nvPr/>
          </p:nvSpPr>
          <p:spPr>
            <a:xfrm>
              <a:off x="2480847" y="1560251"/>
              <a:ext cx="132714" cy="131127"/>
            </a:xfrm>
            <a:custGeom>
              <a:rect b="b" l="l" r="r" t="t"/>
              <a:pathLst>
                <a:path extrusionOk="0" h="5038" w="5099">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78"/>
            <p:cNvSpPr/>
            <p:nvPr/>
          </p:nvSpPr>
          <p:spPr>
            <a:xfrm>
              <a:off x="2480847" y="1794655"/>
              <a:ext cx="10385" cy="17412"/>
            </a:xfrm>
            <a:custGeom>
              <a:rect b="b" l="l" r="r" t="t"/>
              <a:pathLst>
                <a:path extrusionOk="0" h="669" w="399">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78"/>
            <p:cNvSpPr/>
            <p:nvPr/>
          </p:nvSpPr>
          <p:spPr>
            <a:xfrm>
              <a:off x="2393030" y="1595336"/>
              <a:ext cx="20301" cy="15981"/>
            </a:xfrm>
            <a:custGeom>
              <a:rect b="b" l="l" r="r" t="t"/>
              <a:pathLst>
                <a:path extrusionOk="0" h="614" w="78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78"/>
            <p:cNvSpPr/>
            <p:nvPr/>
          </p:nvSpPr>
          <p:spPr>
            <a:xfrm>
              <a:off x="2560517" y="1761184"/>
              <a:ext cx="18532" cy="15851"/>
            </a:xfrm>
            <a:custGeom>
              <a:rect b="b" l="l" r="r" t="t"/>
              <a:pathLst>
                <a:path extrusionOk="0" h="609" w="712">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78"/>
            <p:cNvSpPr/>
            <p:nvPr/>
          </p:nvSpPr>
          <p:spPr>
            <a:xfrm>
              <a:off x="2558669" y="1595414"/>
              <a:ext cx="20171" cy="15903"/>
            </a:xfrm>
            <a:custGeom>
              <a:rect b="b" l="l" r="r" t="t"/>
              <a:pathLst>
                <a:path extrusionOk="0" h="611" w="775">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78"/>
            <p:cNvSpPr/>
            <p:nvPr/>
          </p:nvSpPr>
          <p:spPr>
            <a:xfrm>
              <a:off x="2394774" y="1761131"/>
              <a:ext cx="18427" cy="15747"/>
            </a:xfrm>
            <a:custGeom>
              <a:rect b="b" l="l" r="r" t="t"/>
              <a:pathLst>
                <a:path extrusionOk="0" h="605" w="708">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78"/>
            <p:cNvSpPr/>
            <p:nvPr/>
          </p:nvSpPr>
          <p:spPr>
            <a:xfrm>
              <a:off x="2366898" y="1633519"/>
              <a:ext cx="20848" cy="13586"/>
            </a:xfrm>
            <a:custGeom>
              <a:rect b="b" l="l" r="r" t="t"/>
              <a:pathLst>
                <a:path extrusionOk="0" h="522" w="801">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78"/>
            <p:cNvSpPr/>
            <p:nvPr/>
          </p:nvSpPr>
          <p:spPr>
            <a:xfrm>
              <a:off x="2583005" y="1725396"/>
              <a:ext cx="20406" cy="13378"/>
            </a:xfrm>
            <a:custGeom>
              <a:rect b="b" l="l" r="r" t="t"/>
              <a:pathLst>
                <a:path extrusionOk="0" h="514" w="784">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78"/>
            <p:cNvSpPr/>
            <p:nvPr/>
          </p:nvSpPr>
          <p:spPr>
            <a:xfrm>
              <a:off x="2524156" y="1569465"/>
              <a:ext cx="15903" cy="17517"/>
            </a:xfrm>
            <a:custGeom>
              <a:rect b="b" l="l" r="r" t="t"/>
              <a:pathLst>
                <a:path extrusionOk="0" h="673" w="611">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78"/>
            <p:cNvSpPr/>
            <p:nvPr/>
          </p:nvSpPr>
          <p:spPr>
            <a:xfrm>
              <a:off x="2432774" y="1785493"/>
              <a:ext cx="15200" cy="17152"/>
            </a:xfrm>
            <a:custGeom>
              <a:rect b="b" l="l" r="r" t="t"/>
              <a:pathLst>
                <a:path extrusionOk="0" h="659" w="584">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78"/>
            <p:cNvSpPr/>
            <p:nvPr/>
          </p:nvSpPr>
          <p:spPr>
            <a:xfrm>
              <a:off x="2434570" y="1569101"/>
              <a:ext cx="15174" cy="17048"/>
            </a:xfrm>
            <a:custGeom>
              <a:rect b="b" l="l" r="r" t="t"/>
              <a:pathLst>
                <a:path extrusionOk="0" h="655" w="583">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78"/>
            <p:cNvSpPr/>
            <p:nvPr/>
          </p:nvSpPr>
          <p:spPr>
            <a:xfrm>
              <a:off x="2522517" y="1786196"/>
              <a:ext cx="14940" cy="17022"/>
            </a:xfrm>
            <a:custGeom>
              <a:rect b="b" l="l" r="r" t="t"/>
              <a:pathLst>
                <a:path extrusionOk="0" h="654" w="574">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78"/>
            <p:cNvSpPr/>
            <p:nvPr/>
          </p:nvSpPr>
          <p:spPr>
            <a:xfrm>
              <a:off x="2583968" y="1635783"/>
              <a:ext cx="21369" cy="13196"/>
            </a:xfrm>
            <a:custGeom>
              <a:rect b="b" l="l" r="r" t="t"/>
              <a:pathLst>
                <a:path extrusionOk="0" h="507" w="821">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78"/>
            <p:cNvSpPr/>
            <p:nvPr/>
          </p:nvSpPr>
          <p:spPr>
            <a:xfrm>
              <a:off x="2366039" y="1723340"/>
              <a:ext cx="20978" cy="13456"/>
            </a:xfrm>
            <a:custGeom>
              <a:rect b="b" l="l" r="r" t="t"/>
              <a:pathLst>
                <a:path extrusionOk="0" h="517" w="806">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9" name="Google Shape;18239;p78"/>
          <p:cNvGrpSpPr/>
          <p:nvPr/>
        </p:nvGrpSpPr>
        <p:grpSpPr>
          <a:xfrm>
            <a:off x="854635" y="1528081"/>
            <a:ext cx="376956" cy="335651"/>
            <a:chOff x="880806" y="1528081"/>
            <a:chExt cx="376956" cy="335651"/>
          </a:xfrm>
        </p:grpSpPr>
        <p:sp>
          <p:nvSpPr>
            <p:cNvPr id="18240" name="Google Shape;18240;p78"/>
            <p:cNvSpPr/>
            <p:nvPr/>
          </p:nvSpPr>
          <p:spPr>
            <a:xfrm>
              <a:off x="951237" y="1551246"/>
              <a:ext cx="70821" cy="59082"/>
            </a:xfrm>
            <a:custGeom>
              <a:rect b="b" l="l" r="r" t="t"/>
              <a:pathLst>
                <a:path extrusionOk="0" h="2270" w="2721">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78"/>
            <p:cNvSpPr/>
            <p:nvPr/>
          </p:nvSpPr>
          <p:spPr>
            <a:xfrm>
              <a:off x="951237" y="1551246"/>
              <a:ext cx="47266" cy="59004"/>
            </a:xfrm>
            <a:custGeom>
              <a:rect b="b" l="l" r="r" t="t"/>
              <a:pathLst>
                <a:path extrusionOk="0" h="2267" w="1816">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78"/>
            <p:cNvSpPr/>
            <p:nvPr/>
          </p:nvSpPr>
          <p:spPr>
            <a:xfrm>
              <a:off x="909931" y="1580735"/>
              <a:ext cx="153510" cy="153510"/>
            </a:xfrm>
            <a:custGeom>
              <a:rect b="b" l="l" r="r" t="t"/>
              <a:pathLst>
                <a:path extrusionOk="0" h="5898" w="5898">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78"/>
            <p:cNvSpPr/>
            <p:nvPr/>
          </p:nvSpPr>
          <p:spPr>
            <a:xfrm>
              <a:off x="940982" y="1580761"/>
              <a:ext cx="122381" cy="153484"/>
            </a:xfrm>
            <a:custGeom>
              <a:rect b="b" l="l" r="r" t="t"/>
              <a:pathLst>
                <a:path extrusionOk="0" h="5897" w="4702">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78"/>
            <p:cNvSpPr/>
            <p:nvPr/>
          </p:nvSpPr>
          <p:spPr>
            <a:xfrm>
              <a:off x="1086944" y="1551246"/>
              <a:ext cx="165327" cy="172823"/>
            </a:xfrm>
            <a:custGeom>
              <a:rect b="b" l="l" r="r" t="t"/>
              <a:pathLst>
                <a:path extrusionOk="0" h="6640" w="6352">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78"/>
            <p:cNvSpPr/>
            <p:nvPr/>
          </p:nvSpPr>
          <p:spPr>
            <a:xfrm>
              <a:off x="1092722" y="1551246"/>
              <a:ext cx="141798" cy="94428"/>
            </a:xfrm>
            <a:custGeom>
              <a:rect b="b" l="l" r="r" t="t"/>
              <a:pathLst>
                <a:path extrusionOk="0" h="3628" w="5448">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78"/>
            <p:cNvSpPr/>
            <p:nvPr/>
          </p:nvSpPr>
          <p:spPr>
            <a:xfrm>
              <a:off x="1122393" y="1533573"/>
              <a:ext cx="94454" cy="94428"/>
            </a:xfrm>
            <a:custGeom>
              <a:rect b="b" l="l" r="r" t="t"/>
              <a:pathLst>
                <a:path extrusionOk="0" h="3628" w="3629">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78"/>
            <p:cNvSpPr/>
            <p:nvPr/>
          </p:nvSpPr>
          <p:spPr>
            <a:xfrm>
              <a:off x="1140066" y="1551246"/>
              <a:ext cx="59082" cy="59082"/>
            </a:xfrm>
            <a:custGeom>
              <a:rect b="b" l="l" r="r" t="t"/>
              <a:pathLst>
                <a:path extrusionOk="0" h="2270" w="227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78"/>
            <p:cNvSpPr/>
            <p:nvPr/>
          </p:nvSpPr>
          <p:spPr>
            <a:xfrm>
              <a:off x="1151883" y="1624513"/>
              <a:ext cx="35475" cy="27121"/>
            </a:xfrm>
            <a:custGeom>
              <a:rect b="b" l="l" r="r" t="t"/>
              <a:pathLst>
                <a:path extrusionOk="0" h="1042" w="1363">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78"/>
            <p:cNvSpPr/>
            <p:nvPr/>
          </p:nvSpPr>
          <p:spPr>
            <a:xfrm>
              <a:off x="1151883" y="1624513"/>
              <a:ext cx="17777" cy="27121"/>
            </a:xfrm>
            <a:custGeom>
              <a:rect b="b" l="l" r="r" t="t"/>
              <a:pathLst>
                <a:path extrusionOk="0" h="1042" w="683">
                  <a:moveTo>
                    <a:pt x="0" y="0"/>
                  </a:moveTo>
                  <a:lnTo>
                    <a:pt x="0" y="813"/>
                  </a:lnTo>
                  <a:cubicBezTo>
                    <a:pt x="0" y="940"/>
                    <a:pt x="102" y="1042"/>
                    <a:pt x="229" y="1042"/>
                  </a:cubicBezTo>
                  <a:lnTo>
                    <a:pt x="683" y="1042"/>
                  </a:lnTo>
                  <a:lnTo>
                    <a:pt x="683"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78"/>
            <p:cNvSpPr/>
            <p:nvPr/>
          </p:nvSpPr>
          <p:spPr>
            <a:xfrm>
              <a:off x="886298" y="1740075"/>
              <a:ext cx="200776" cy="118061"/>
            </a:xfrm>
            <a:custGeom>
              <a:rect b="b" l="l" r="r" t="t"/>
              <a:pathLst>
                <a:path extrusionOk="0" h="4536" w="7714">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78"/>
            <p:cNvSpPr/>
            <p:nvPr/>
          </p:nvSpPr>
          <p:spPr>
            <a:xfrm>
              <a:off x="957197" y="1740075"/>
              <a:ext cx="59004" cy="29567"/>
            </a:xfrm>
            <a:custGeom>
              <a:rect b="b" l="l" r="r" t="t"/>
              <a:pathLst>
                <a:path extrusionOk="0" h="1136" w="2267">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78"/>
            <p:cNvSpPr/>
            <p:nvPr/>
          </p:nvSpPr>
          <p:spPr>
            <a:xfrm>
              <a:off x="886298" y="1782552"/>
              <a:ext cx="200776" cy="75584"/>
            </a:xfrm>
            <a:custGeom>
              <a:rect b="b" l="l" r="r" t="t"/>
              <a:pathLst>
                <a:path extrusionOk="0" h="2904" w="7714">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78"/>
            <p:cNvSpPr/>
            <p:nvPr/>
          </p:nvSpPr>
          <p:spPr>
            <a:xfrm>
              <a:off x="927708" y="1640780"/>
              <a:ext cx="118061" cy="111163"/>
            </a:xfrm>
            <a:custGeom>
              <a:rect b="b" l="l" r="r" t="t"/>
              <a:pathLst>
                <a:path extrusionOk="0" h="4271" w="4536">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78"/>
            <p:cNvSpPr/>
            <p:nvPr/>
          </p:nvSpPr>
          <p:spPr>
            <a:xfrm>
              <a:off x="927604" y="1640780"/>
              <a:ext cx="118061" cy="110669"/>
            </a:xfrm>
            <a:custGeom>
              <a:rect b="b" l="l" r="r" t="t"/>
              <a:pathLst>
                <a:path extrusionOk="0" h="4252" w="4536">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78"/>
            <p:cNvSpPr/>
            <p:nvPr/>
          </p:nvSpPr>
          <p:spPr>
            <a:xfrm>
              <a:off x="886298" y="1801969"/>
              <a:ext cx="41436" cy="56167"/>
            </a:xfrm>
            <a:custGeom>
              <a:rect b="b" l="l" r="r" t="t"/>
              <a:pathLst>
                <a:path extrusionOk="0" h="2158" w="1592">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78"/>
            <p:cNvSpPr/>
            <p:nvPr/>
          </p:nvSpPr>
          <p:spPr>
            <a:xfrm>
              <a:off x="1045638" y="1801969"/>
              <a:ext cx="41332" cy="56167"/>
            </a:xfrm>
            <a:custGeom>
              <a:rect b="b" l="l" r="r" t="t"/>
              <a:pathLst>
                <a:path extrusionOk="0" h="2158" w="1588">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78"/>
            <p:cNvSpPr/>
            <p:nvPr/>
          </p:nvSpPr>
          <p:spPr>
            <a:xfrm>
              <a:off x="1112789" y="1528081"/>
              <a:ext cx="113844" cy="134901"/>
            </a:xfrm>
            <a:custGeom>
              <a:rect b="b" l="l" r="r" t="t"/>
              <a:pathLst>
                <a:path extrusionOk="0" h="5183" w="4374">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78"/>
            <p:cNvSpPr/>
            <p:nvPr/>
          </p:nvSpPr>
          <p:spPr>
            <a:xfrm>
              <a:off x="880806" y="1545754"/>
              <a:ext cx="211760" cy="317978"/>
            </a:xfrm>
            <a:custGeom>
              <a:rect b="b" l="l" r="r" t="t"/>
              <a:pathLst>
                <a:path extrusionOk="0" h="12217" w="8136">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78"/>
            <p:cNvSpPr/>
            <p:nvPr/>
          </p:nvSpPr>
          <p:spPr>
            <a:xfrm>
              <a:off x="922112" y="1828985"/>
              <a:ext cx="11114" cy="34643"/>
            </a:xfrm>
            <a:custGeom>
              <a:rect b="b" l="l" r="r" t="t"/>
              <a:pathLst>
                <a:path extrusionOk="0" h="1331" w="427">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78"/>
            <p:cNvSpPr/>
            <p:nvPr/>
          </p:nvSpPr>
          <p:spPr>
            <a:xfrm>
              <a:off x="1040147" y="1828985"/>
              <a:ext cx="11114" cy="34643"/>
            </a:xfrm>
            <a:custGeom>
              <a:rect b="b" l="l" r="r" t="t"/>
              <a:pathLst>
                <a:path extrusionOk="0" h="1331" w="427">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78"/>
            <p:cNvSpPr/>
            <p:nvPr/>
          </p:nvSpPr>
          <p:spPr>
            <a:xfrm>
              <a:off x="1081452" y="1545754"/>
              <a:ext cx="176310" cy="183858"/>
            </a:xfrm>
            <a:custGeom>
              <a:rect b="b" l="l" r="r" t="t"/>
              <a:pathLst>
                <a:path extrusionOk="0" h="7064" w="6774">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2" name="Google Shape;18262;p78"/>
          <p:cNvGrpSpPr/>
          <p:nvPr/>
        </p:nvGrpSpPr>
        <p:grpSpPr>
          <a:xfrm>
            <a:off x="1384789" y="1509341"/>
            <a:ext cx="261108" cy="363552"/>
            <a:chOff x="1410960" y="1509341"/>
            <a:chExt cx="261108" cy="363552"/>
          </a:xfrm>
        </p:grpSpPr>
        <p:sp>
          <p:nvSpPr>
            <p:cNvPr id="18263" name="Google Shape;18263;p78"/>
            <p:cNvSpPr/>
            <p:nvPr/>
          </p:nvSpPr>
          <p:spPr>
            <a:xfrm>
              <a:off x="1416348" y="1537425"/>
              <a:ext cx="250411" cy="330159"/>
            </a:xfrm>
            <a:custGeom>
              <a:rect b="b" l="l" r="r" t="t"/>
              <a:pathLst>
                <a:path extrusionOk="0" h="12685" w="9621">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78"/>
            <p:cNvSpPr/>
            <p:nvPr/>
          </p:nvSpPr>
          <p:spPr>
            <a:xfrm>
              <a:off x="1439070" y="1560225"/>
              <a:ext cx="204888" cy="273185"/>
            </a:xfrm>
            <a:custGeom>
              <a:rect b="b" l="l" r="r" t="t"/>
              <a:pathLst>
                <a:path extrusionOk="0" h="10496" w="7872">
                  <a:moveTo>
                    <a:pt x="0" y="0"/>
                  </a:moveTo>
                  <a:lnTo>
                    <a:pt x="0" y="10496"/>
                  </a:lnTo>
                  <a:lnTo>
                    <a:pt x="7871" y="10496"/>
                  </a:lnTo>
                  <a:lnTo>
                    <a:pt x="78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78"/>
            <p:cNvSpPr/>
            <p:nvPr/>
          </p:nvSpPr>
          <p:spPr>
            <a:xfrm>
              <a:off x="1490266" y="1514651"/>
              <a:ext cx="102496" cy="45600"/>
            </a:xfrm>
            <a:custGeom>
              <a:rect b="b" l="l" r="r" t="t"/>
              <a:pathLst>
                <a:path extrusionOk="0" h="1752" w="3938">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78"/>
            <p:cNvSpPr/>
            <p:nvPr/>
          </p:nvSpPr>
          <p:spPr>
            <a:xfrm>
              <a:off x="1470381" y="1671206"/>
              <a:ext cx="28500" cy="28422"/>
            </a:xfrm>
            <a:custGeom>
              <a:rect b="b" l="l" r="r" t="t"/>
              <a:pathLst>
                <a:path extrusionOk="0" h="1092" w="1095">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78"/>
            <p:cNvSpPr/>
            <p:nvPr/>
          </p:nvSpPr>
          <p:spPr>
            <a:xfrm>
              <a:off x="1470381" y="1722403"/>
              <a:ext cx="28500" cy="28500"/>
            </a:xfrm>
            <a:custGeom>
              <a:rect b="b" l="l" r="r" t="t"/>
              <a:pathLst>
                <a:path extrusionOk="0" h="1095" w="1095">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78"/>
            <p:cNvSpPr/>
            <p:nvPr/>
          </p:nvSpPr>
          <p:spPr>
            <a:xfrm>
              <a:off x="1470381" y="1773599"/>
              <a:ext cx="28500" cy="28500"/>
            </a:xfrm>
            <a:custGeom>
              <a:rect b="b" l="l" r="r" t="t"/>
              <a:pathLst>
                <a:path extrusionOk="0" h="1095" w="1095">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78"/>
            <p:cNvSpPr/>
            <p:nvPr/>
          </p:nvSpPr>
          <p:spPr>
            <a:xfrm>
              <a:off x="1467544" y="1582921"/>
              <a:ext cx="34200" cy="34200"/>
            </a:xfrm>
            <a:custGeom>
              <a:rect b="b" l="l" r="r" t="t"/>
              <a:pathLst>
                <a:path extrusionOk="0" h="1314" w="1314">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78"/>
            <p:cNvSpPr/>
            <p:nvPr/>
          </p:nvSpPr>
          <p:spPr>
            <a:xfrm>
              <a:off x="1410960" y="1509341"/>
              <a:ext cx="261108" cy="363552"/>
            </a:xfrm>
            <a:custGeom>
              <a:rect b="b" l="l" r="r" t="t"/>
              <a:pathLst>
                <a:path extrusionOk="0" h="13968" w="10032">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78"/>
            <p:cNvSpPr/>
            <p:nvPr/>
          </p:nvSpPr>
          <p:spPr>
            <a:xfrm>
              <a:off x="1534487" y="1532089"/>
              <a:ext cx="12389" cy="10749"/>
            </a:xfrm>
            <a:custGeom>
              <a:rect b="b" l="l" r="r" t="t"/>
              <a:pathLst>
                <a:path extrusionOk="0" h="413" w="476">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78"/>
            <p:cNvSpPr/>
            <p:nvPr/>
          </p:nvSpPr>
          <p:spPr>
            <a:xfrm>
              <a:off x="1433760" y="1554916"/>
              <a:ext cx="215586" cy="283804"/>
            </a:xfrm>
            <a:custGeom>
              <a:rect b="b" l="l" r="r" t="t"/>
              <a:pathLst>
                <a:path extrusionOk="0" h="10904" w="8283">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78"/>
            <p:cNvSpPr/>
            <p:nvPr/>
          </p:nvSpPr>
          <p:spPr>
            <a:xfrm>
              <a:off x="1462339" y="1668734"/>
              <a:ext cx="39015" cy="33419"/>
            </a:xfrm>
            <a:custGeom>
              <a:rect b="b" l="l" r="r" t="t"/>
              <a:pathLst>
                <a:path extrusionOk="0" h="1284" w="1499">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78"/>
            <p:cNvSpPr/>
            <p:nvPr/>
          </p:nvSpPr>
          <p:spPr>
            <a:xfrm>
              <a:off x="1462339" y="1719930"/>
              <a:ext cx="39015" cy="33445"/>
            </a:xfrm>
            <a:custGeom>
              <a:rect b="b" l="l" r="r" t="t"/>
              <a:pathLst>
                <a:path extrusionOk="0" h="1285" w="1499">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78"/>
            <p:cNvSpPr/>
            <p:nvPr/>
          </p:nvSpPr>
          <p:spPr>
            <a:xfrm>
              <a:off x="1462339" y="1771126"/>
              <a:ext cx="39015" cy="33445"/>
            </a:xfrm>
            <a:custGeom>
              <a:rect b="b" l="l" r="r" t="t"/>
              <a:pathLst>
                <a:path extrusionOk="0" h="1285" w="1499">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78"/>
            <p:cNvSpPr/>
            <p:nvPr/>
          </p:nvSpPr>
          <p:spPr>
            <a:xfrm>
              <a:off x="1511687" y="1668734"/>
              <a:ext cx="63663" cy="10645"/>
            </a:xfrm>
            <a:custGeom>
              <a:rect b="b" l="l" r="r" t="t"/>
              <a:pathLst>
                <a:path extrusionOk="0" h="409" w="2446">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78"/>
            <p:cNvSpPr/>
            <p:nvPr/>
          </p:nvSpPr>
          <p:spPr>
            <a:xfrm>
              <a:off x="1511687" y="169145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78"/>
            <p:cNvSpPr/>
            <p:nvPr/>
          </p:nvSpPr>
          <p:spPr>
            <a:xfrm>
              <a:off x="1511687" y="1719930"/>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78"/>
            <p:cNvSpPr/>
            <p:nvPr/>
          </p:nvSpPr>
          <p:spPr>
            <a:xfrm>
              <a:off x="1511687" y="1742626"/>
              <a:ext cx="103511" cy="10671"/>
            </a:xfrm>
            <a:custGeom>
              <a:rect b="b" l="l" r="r" t="t"/>
              <a:pathLst>
                <a:path extrusionOk="0" h="410" w="3977">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78"/>
            <p:cNvSpPr/>
            <p:nvPr/>
          </p:nvSpPr>
          <p:spPr>
            <a:xfrm>
              <a:off x="1511687" y="1771126"/>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78"/>
            <p:cNvSpPr/>
            <p:nvPr/>
          </p:nvSpPr>
          <p:spPr>
            <a:xfrm>
              <a:off x="1511687" y="179392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78"/>
            <p:cNvSpPr/>
            <p:nvPr/>
          </p:nvSpPr>
          <p:spPr>
            <a:xfrm>
              <a:off x="1511687" y="1583390"/>
              <a:ext cx="103511" cy="10645"/>
            </a:xfrm>
            <a:custGeom>
              <a:rect b="b" l="l" r="r" t="t"/>
              <a:pathLst>
                <a:path extrusionOk="0" h="409" w="3977">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78"/>
            <p:cNvSpPr/>
            <p:nvPr/>
          </p:nvSpPr>
          <p:spPr>
            <a:xfrm>
              <a:off x="1466165" y="1634586"/>
              <a:ext cx="149033" cy="10645"/>
            </a:xfrm>
            <a:custGeom>
              <a:rect b="b" l="l" r="r" t="t"/>
              <a:pathLst>
                <a:path extrusionOk="0" h="409" w="5726">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78"/>
            <p:cNvSpPr/>
            <p:nvPr/>
          </p:nvSpPr>
          <p:spPr>
            <a:xfrm>
              <a:off x="1511687" y="1606086"/>
              <a:ext cx="29515" cy="10671"/>
            </a:xfrm>
            <a:custGeom>
              <a:rect b="b" l="l" r="r" t="t"/>
              <a:pathLst>
                <a:path extrusionOk="0" h="410" w="1134">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78"/>
            <p:cNvSpPr/>
            <p:nvPr/>
          </p:nvSpPr>
          <p:spPr>
            <a:xfrm>
              <a:off x="1551535" y="1606086"/>
              <a:ext cx="29515" cy="10671"/>
            </a:xfrm>
            <a:custGeom>
              <a:rect b="b" l="l" r="r" t="t"/>
              <a:pathLst>
                <a:path extrusionOk="0" h="410" w="1134">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78"/>
            <p:cNvSpPr/>
            <p:nvPr/>
          </p:nvSpPr>
          <p:spPr>
            <a:xfrm>
              <a:off x="1467908" y="1583286"/>
              <a:ext cx="33445" cy="33471"/>
            </a:xfrm>
            <a:custGeom>
              <a:rect b="b" l="l" r="r" t="t"/>
              <a:pathLst>
                <a:path extrusionOk="0" h="1286" w="1285">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7" name="Google Shape;18287;p78"/>
          <p:cNvGrpSpPr/>
          <p:nvPr/>
        </p:nvGrpSpPr>
        <p:grpSpPr>
          <a:xfrm>
            <a:off x="2243228" y="1990746"/>
            <a:ext cx="392260" cy="356160"/>
            <a:chOff x="2269399" y="1990746"/>
            <a:chExt cx="392260" cy="356160"/>
          </a:xfrm>
        </p:grpSpPr>
        <p:sp>
          <p:nvSpPr>
            <p:cNvPr id="18288" name="Google Shape;18288;p78"/>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78"/>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78"/>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78"/>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78"/>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78"/>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78"/>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78"/>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6" name="Google Shape;18296;p78"/>
          <p:cNvGrpSpPr/>
          <p:nvPr/>
        </p:nvGrpSpPr>
        <p:grpSpPr>
          <a:xfrm>
            <a:off x="5579564" y="1525687"/>
            <a:ext cx="371829" cy="355978"/>
            <a:chOff x="5605734" y="1525687"/>
            <a:chExt cx="371829" cy="355978"/>
          </a:xfrm>
        </p:grpSpPr>
        <p:sp>
          <p:nvSpPr>
            <p:cNvPr id="18297" name="Google Shape;18297;p78"/>
            <p:cNvSpPr/>
            <p:nvPr/>
          </p:nvSpPr>
          <p:spPr>
            <a:xfrm>
              <a:off x="5727621" y="1738045"/>
              <a:ext cx="9552" cy="20015"/>
            </a:xfrm>
            <a:custGeom>
              <a:rect b="b" l="l" r="r" t="t"/>
              <a:pathLst>
                <a:path extrusionOk="0" h="769" w="367">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78"/>
            <p:cNvSpPr/>
            <p:nvPr/>
          </p:nvSpPr>
          <p:spPr>
            <a:xfrm>
              <a:off x="5737147" y="1553796"/>
              <a:ext cx="234300" cy="246376"/>
            </a:xfrm>
            <a:custGeom>
              <a:rect b="b" l="l" r="r" t="t"/>
              <a:pathLst>
                <a:path extrusionOk="0" h="9466" w="9002">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78"/>
            <p:cNvSpPr/>
            <p:nvPr/>
          </p:nvSpPr>
          <p:spPr>
            <a:xfrm>
              <a:off x="5715544" y="1531283"/>
              <a:ext cx="247001" cy="238932"/>
            </a:xfrm>
            <a:custGeom>
              <a:rect b="b" l="l" r="r" t="t"/>
              <a:pathLst>
                <a:path extrusionOk="0" h="9180" w="949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78"/>
            <p:cNvSpPr/>
            <p:nvPr/>
          </p:nvSpPr>
          <p:spPr>
            <a:xfrm>
              <a:off x="5842012" y="1649239"/>
              <a:ext cx="23841" cy="57443"/>
            </a:xfrm>
            <a:custGeom>
              <a:rect b="b" l="l" r="r" t="t"/>
              <a:pathLst>
                <a:path extrusionOk="0" h="2207" w="916">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78"/>
            <p:cNvSpPr/>
            <p:nvPr/>
          </p:nvSpPr>
          <p:spPr>
            <a:xfrm>
              <a:off x="5642017" y="1798949"/>
              <a:ext cx="159627" cy="77041"/>
            </a:xfrm>
            <a:custGeom>
              <a:rect b="b" l="l" r="r" t="t"/>
              <a:pathLst>
                <a:path extrusionOk="0" h="2960" w="6133">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78"/>
            <p:cNvSpPr/>
            <p:nvPr/>
          </p:nvSpPr>
          <p:spPr>
            <a:xfrm>
              <a:off x="5762524" y="1754364"/>
              <a:ext cx="87218" cy="48958"/>
            </a:xfrm>
            <a:custGeom>
              <a:rect b="b" l="l" r="r" t="t"/>
              <a:pathLst>
                <a:path extrusionOk="0" h="1881" w="3351">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78"/>
            <p:cNvSpPr/>
            <p:nvPr/>
          </p:nvSpPr>
          <p:spPr>
            <a:xfrm>
              <a:off x="5611981" y="1626699"/>
              <a:ext cx="248198" cy="238932"/>
            </a:xfrm>
            <a:custGeom>
              <a:rect b="b" l="l" r="r" t="t"/>
              <a:pathLst>
                <a:path extrusionOk="0" h="9180" w="9536">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78"/>
            <p:cNvSpPr/>
            <p:nvPr/>
          </p:nvSpPr>
          <p:spPr>
            <a:xfrm>
              <a:off x="5753284" y="1777815"/>
              <a:ext cx="38391" cy="23373"/>
            </a:xfrm>
            <a:custGeom>
              <a:rect b="b" l="l" r="r" t="t"/>
              <a:pathLst>
                <a:path extrusionOk="0" h="898" w="1475">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78"/>
            <p:cNvSpPr/>
            <p:nvPr/>
          </p:nvSpPr>
          <p:spPr>
            <a:xfrm>
              <a:off x="5605734" y="1565613"/>
              <a:ext cx="328155" cy="316052"/>
            </a:xfrm>
            <a:custGeom>
              <a:rect b="b" l="l" r="r" t="t"/>
              <a:pathLst>
                <a:path extrusionOk="0" h="12143" w="12608">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78"/>
            <p:cNvSpPr/>
            <p:nvPr/>
          </p:nvSpPr>
          <p:spPr>
            <a:xfrm>
              <a:off x="5647587" y="1525687"/>
              <a:ext cx="329977" cy="317640"/>
            </a:xfrm>
            <a:custGeom>
              <a:rect b="b" l="l" r="r" t="t"/>
              <a:pathLst>
                <a:path extrusionOk="0" h="12204" w="12678">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7" name="Google Shape;18307;p78"/>
          <p:cNvGrpSpPr/>
          <p:nvPr/>
        </p:nvGrpSpPr>
        <p:grpSpPr>
          <a:xfrm>
            <a:off x="5159870" y="1525609"/>
            <a:ext cx="266964" cy="356056"/>
            <a:chOff x="5186041" y="1525609"/>
            <a:chExt cx="266964" cy="356056"/>
          </a:xfrm>
        </p:grpSpPr>
        <p:sp>
          <p:nvSpPr>
            <p:cNvPr id="18308" name="Google Shape;18308;p78"/>
            <p:cNvSpPr/>
            <p:nvPr/>
          </p:nvSpPr>
          <p:spPr>
            <a:xfrm>
              <a:off x="5275524" y="1603977"/>
              <a:ext cx="31337" cy="68999"/>
            </a:xfrm>
            <a:custGeom>
              <a:rect b="b" l="l" r="r" t="t"/>
              <a:pathLst>
                <a:path extrusionOk="0" h="2651" w="1204">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78"/>
            <p:cNvSpPr/>
            <p:nvPr/>
          </p:nvSpPr>
          <p:spPr>
            <a:xfrm>
              <a:off x="5287965" y="1597679"/>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78"/>
            <p:cNvSpPr/>
            <p:nvPr/>
          </p:nvSpPr>
          <p:spPr>
            <a:xfrm>
              <a:off x="5299417" y="1692445"/>
              <a:ext cx="40134" cy="35189"/>
            </a:xfrm>
            <a:custGeom>
              <a:rect b="b" l="l" r="r" t="t"/>
              <a:pathLst>
                <a:path extrusionOk="0" h="1352" w="1542">
                  <a:moveTo>
                    <a:pt x="0" y="1"/>
                  </a:moveTo>
                  <a:lnTo>
                    <a:pt x="0" y="1352"/>
                  </a:lnTo>
                  <a:lnTo>
                    <a:pt x="1542" y="1352"/>
                  </a:lnTo>
                  <a:lnTo>
                    <a:pt x="1542"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78"/>
            <p:cNvSpPr/>
            <p:nvPr/>
          </p:nvSpPr>
          <p:spPr>
            <a:xfrm>
              <a:off x="5299417" y="1692445"/>
              <a:ext cx="40134" cy="21863"/>
            </a:xfrm>
            <a:custGeom>
              <a:rect b="b" l="l" r="r" t="t"/>
              <a:pathLst>
                <a:path extrusionOk="0" h="840" w="1542">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78"/>
            <p:cNvSpPr/>
            <p:nvPr/>
          </p:nvSpPr>
          <p:spPr>
            <a:xfrm>
              <a:off x="5252619" y="1714256"/>
              <a:ext cx="133729" cy="67411"/>
            </a:xfrm>
            <a:custGeom>
              <a:rect b="b" l="l" r="r" t="t"/>
              <a:pathLst>
                <a:path extrusionOk="0" h="2590" w="5138">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78"/>
            <p:cNvSpPr/>
            <p:nvPr/>
          </p:nvSpPr>
          <p:spPr>
            <a:xfrm>
              <a:off x="5281822" y="1629068"/>
              <a:ext cx="75402" cy="68999"/>
            </a:xfrm>
            <a:custGeom>
              <a:rect b="b" l="l" r="r" t="t"/>
              <a:pathLst>
                <a:path extrusionOk="0" h="2651" w="2897">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78"/>
            <p:cNvSpPr/>
            <p:nvPr/>
          </p:nvSpPr>
          <p:spPr>
            <a:xfrm>
              <a:off x="5281744" y="1629172"/>
              <a:ext cx="75219" cy="67437"/>
            </a:xfrm>
            <a:custGeom>
              <a:rect b="b" l="l" r="r" t="t"/>
              <a:pathLst>
                <a:path extrusionOk="0" h="2591" w="289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78"/>
            <p:cNvSpPr/>
            <p:nvPr/>
          </p:nvSpPr>
          <p:spPr>
            <a:xfrm>
              <a:off x="5191272" y="1530918"/>
              <a:ext cx="256423" cy="345541"/>
            </a:xfrm>
            <a:custGeom>
              <a:rect b="b" l="l" r="r" t="t"/>
              <a:pathLst>
                <a:path extrusionOk="0" h="13276" w="9852">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78"/>
            <p:cNvSpPr/>
            <p:nvPr/>
          </p:nvSpPr>
          <p:spPr>
            <a:xfrm>
              <a:off x="5191272" y="1530918"/>
              <a:ext cx="243071" cy="345541"/>
            </a:xfrm>
            <a:custGeom>
              <a:rect b="b" l="l" r="r" t="t"/>
              <a:pathLst>
                <a:path extrusionOk="0" h="13276" w="9339">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78"/>
            <p:cNvSpPr/>
            <p:nvPr/>
          </p:nvSpPr>
          <p:spPr>
            <a:xfrm>
              <a:off x="5209674" y="1559132"/>
              <a:ext cx="176050" cy="164025"/>
            </a:xfrm>
            <a:custGeom>
              <a:rect b="b" l="l" r="r" t="t"/>
              <a:pathLst>
                <a:path extrusionOk="0" h="6302" w="6764">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78"/>
            <p:cNvSpPr/>
            <p:nvPr/>
          </p:nvSpPr>
          <p:spPr>
            <a:xfrm>
              <a:off x="5186041" y="1525609"/>
              <a:ext cx="266964" cy="356056"/>
            </a:xfrm>
            <a:custGeom>
              <a:rect b="b" l="l" r="r" t="t"/>
              <a:pathLst>
                <a:path extrusionOk="0" h="13680" w="10257">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78"/>
            <p:cNvSpPr/>
            <p:nvPr/>
          </p:nvSpPr>
          <p:spPr>
            <a:xfrm>
              <a:off x="5291713" y="1624435"/>
              <a:ext cx="57130" cy="17855"/>
            </a:xfrm>
            <a:custGeom>
              <a:rect b="b" l="l" r="r" t="t"/>
              <a:pathLst>
                <a:path extrusionOk="0" h="686" w="2195">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78"/>
            <p:cNvSpPr/>
            <p:nvPr/>
          </p:nvSpPr>
          <p:spPr>
            <a:xfrm>
              <a:off x="5255092" y="1592551"/>
              <a:ext cx="174306" cy="166524"/>
            </a:xfrm>
            <a:custGeom>
              <a:rect b="b" l="l" r="r" t="t"/>
              <a:pathLst>
                <a:path extrusionOk="0" h="6398" w="6697">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1" name="Google Shape;18321;p78"/>
          <p:cNvGrpSpPr/>
          <p:nvPr/>
        </p:nvGrpSpPr>
        <p:grpSpPr>
          <a:xfrm>
            <a:off x="1330028" y="2907591"/>
            <a:ext cx="379143" cy="337655"/>
            <a:chOff x="1356198" y="2907591"/>
            <a:chExt cx="379143" cy="337655"/>
          </a:xfrm>
        </p:grpSpPr>
        <p:sp>
          <p:nvSpPr>
            <p:cNvPr id="18322" name="Google Shape;18322;p78"/>
            <p:cNvSpPr/>
            <p:nvPr/>
          </p:nvSpPr>
          <p:spPr>
            <a:xfrm>
              <a:off x="1361768" y="3061517"/>
              <a:ext cx="207101" cy="178158"/>
            </a:xfrm>
            <a:custGeom>
              <a:rect b="b" l="l" r="r" t="t"/>
              <a:pathLst>
                <a:path extrusionOk="0" h="6845" w="7957">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78"/>
            <p:cNvSpPr/>
            <p:nvPr/>
          </p:nvSpPr>
          <p:spPr>
            <a:xfrm>
              <a:off x="1516085" y="2913161"/>
              <a:ext cx="213686" cy="178054"/>
            </a:xfrm>
            <a:custGeom>
              <a:rect b="b" l="l" r="r" t="t"/>
              <a:pathLst>
                <a:path extrusionOk="0" h="6841" w="821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78"/>
            <p:cNvSpPr/>
            <p:nvPr/>
          </p:nvSpPr>
          <p:spPr>
            <a:xfrm>
              <a:off x="1379545" y="3061517"/>
              <a:ext cx="29697" cy="65329"/>
            </a:xfrm>
            <a:custGeom>
              <a:rect b="b" l="l" r="r" t="t"/>
              <a:pathLst>
                <a:path extrusionOk="0" h="2510" w="1141">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78"/>
            <p:cNvSpPr/>
            <p:nvPr/>
          </p:nvSpPr>
          <p:spPr>
            <a:xfrm>
              <a:off x="1391440" y="3055661"/>
              <a:ext cx="71289" cy="71185"/>
            </a:xfrm>
            <a:custGeom>
              <a:rect b="b" l="l" r="r" t="t"/>
              <a:pathLst>
                <a:path extrusionOk="0" h="2735" w="2739">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78"/>
            <p:cNvSpPr/>
            <p:nvPr/>
          </p:nvSpPr>
          <p:spPr>
            <a:xfrm>
              <a:off x="1403360" y="3144571"/>
              <a:ext cx="35554" cy="29697"/>
            </a:xfrm>
            <a:custGeom>
              <a:rect b="b" l="l" r="r" t="t"/>
              <a:pathLst>
                <a:path extrusionOk="0" h="1141" w="1366">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78"/>
            <p:cNvSpPr/>
            <p:nvPr/>
          </p:nvSpPr>
          <p:spPr>
            <a:xfrm>
              <a:off x="1385505" y="3085411"/>
              <a:ext cx="71263" cy="65147"/>
            </a:xfrm>
            <a:custGeom>
              <a:rect b="b" l="l" r="r" t="t"/>
              <a:pathLst>
                <a:path extrusionOk="0" h="2503" w="2738">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78"/>
            <p:cNvSpPr/>
            <p:nvPr/>
          </p:nvSpPr>
          <p:spPr>
            <a:xfrm>
              <a:off x="1385505" y="3085333"/>
              <a:ext cx="71081" cy="63767"/>
            </a:xfrm>
            <a:custGeom>
              <a:rect b="b" l="l" r="r" t="t"/>
              <a:pathLst>
                <a:path extrusionOk="0" h="2450" w="2731">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78"/>
            <p:cNvSpPr/>
            <p:nvPr/>
          </p:nvSpPr>
          <p:spPr>
            <a:xfrm>
              <a:off x="1361768" y="3175622"/>
              <a:ext cx="23763" cy="63950"/>
            </a:xfrm>
            <a:custGeom>
              <a:rect b="b" l="l" r="r" t="t"/>
              <a:pathLst>
                <a:path extrusionOk="0" h="2457" w="913">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78"/>
            <p:cNvSpPr/>
            <p:nvPr/>
          </p:nvSpPr>
          <p:spPr>
            <a:xfrm>
              <a:off x="1456743" y="3061517"/>
              <a:ext cx="112126" cy="146379"/>
            </a:xfrm>
            <a:custGeom>
              <a:rect b="b" l="l" r="r" t="t"/>
              <a:pathLst>
                <a:path extrusionOk="0" h="5624" w="4308">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78"/>
            <p:cNvSpPr/>
            <p:nvPr/>
          </p:nvSpPr>
          <p:spPr>
            <a:xfrm>
              <a:off x="1542191" y="3061517"/>
              <a:ext cx="26678" cy="35658"/>
            </a:xfrm>
            <a:custGeom>
              <a:rect b="b" l="l" r="r" t="t"/>
              <a:pathLst>
                <a:path extrusionOk="0" h="1370" w="1025">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78"/>
            <p:cNvSpPr/>
            <p:nvPr/>
          </p:nvSpPr>
          <p:spPr>
            <a:xfrm>
              <a:off x="1395942" y="3079659"/>
              <a:ext cx="51196" cy="17178"/>
            </a:xfrm>
            <a:custGeom>
              <a:rect b="b" l="l" r="r" t="t"/>
              <a:pathLst>
                <a:path extrusionOk="0" h="660" w="1967">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78"/>
            <p:cNvSpPr/>
            <p:nvPr/>
          </p:nvSpPr>
          <p:spPr>
            <a:xfrm>
              <a:off x="1379910" y="3192488"/>
              <a:ext cx="11192" cy="52680"/>
            </a:xfrm>
            <a:custGeom>
              <a:rect b="b" l="l" r="r" t="t"/>
              <a:pathLst>
                <a:path extrusionOk="0" h="2024" w="43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78"/>
            <p:cNvSpPr/>
            <p:nvPr/>
          </p:nvSpPr>
          <p:spPr>
            <a:xfrm>
              <a:off x="1356198" y="3050013"/>
              <a:ext cx="219438" cy="195232"/>
            </a:xfrm>
            <a:custGeom>
              <a:rect b="b" l="l" r="r" t="t"/>
              <a:pathLst>
                <a:path extrusionOk="0" h="7501" w="8431">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78"/>
            <p:cNvSpPr/>
            <p:nvPr/>
          </p:nvSpPr>
          <p:spPr>
            <a:xfrm>
              <a:off x="1510594" y="2907591"/>
              <a:ext cx="224747" cy="189220"/>
            </a:xfrm>
            <a:custGeom>
              <a:rect b="b" l="l" r="r" t="t"/>
              <a:pathLst>
                <a:path extrusionOk="0" h="7270" w="8635">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78"/>
            <p:cNvSpPr/>
            <p:nvPr/>
          </p:nvSpPr>
          <p:spPr>
            <a:xfrm>
              <a:off x="1537818" y="2943196"/>
              <a:ext cx="167851" cy="106192"/>
            </a:xfrm>
            <a:custGeom>
              <a:rect b="b" l="l" r="r" t="t"/>
              <a:pathLst>
                <a:path extrusionOk="0" h="4080" w="6449">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7" name="Google Shape;18337;p78"/>
          <p:cNvGrpSpPr/>
          <p:nvPr/>
        </p:nvGrpSpPr>
        <p:grpSpPr>
          <a:xfrm>
            <a:off x="1834519" y="2886795"/>
            <a:ext cx="307905" cy="379143"/>
            <a:chOff x="1860689" y="2886795"/>
            <a:chExt cx="307905" cy="379143"/>
          </a:xfrm>
        </p:grpSpPr>
        <p:sp>
          <p:nvSpPr>
            <p:cNvPr id="18338" name="Google Shape;18338;p78"/>
            <p:cNvSpPr/>
            <p:nvPr/>
          </p:nvSpPr>
          <p:spPr>
            <a:xfrm>
              <a:off x="1979010" y="2939813"/>
              <a:ext cx="71185" cy="53513"/>
            </a:xfrm>
            <a:custGeom>
              <a:rect b="b" l="l" r="r" t="t"/>
              <a:pathLst>
                <a:path extrusionOk="0" h="2056" w="2735">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78"/>
            <p:cNvSpPr/>
            <p:nvPr/>
          </p:nvSpPr>
          <p:spPr>
            <a:xfrm>
              <a:off x="1979010" y="2958579"/>
              <a:ext cx="71185" cy="34747"/>
            </a:xfrm>
            <a:custGeom>
              <a:rect b="b" l="l" r="r" t="t"/>
              <a:pathLst>
                <a:path extrusionOk="0" h="1335" w="2735">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78"/>
            <p:cNvSpPr/>
            <p:nvPr/>
          </p:nvSpPr>
          <p:spPr>
            <a:xfrm>
              <a:off x="1979011" y="2969120"/>
              <a:ext cx="17777" cy="24206"/>
            </a:xfrm>
            <a:custGeom>
              <a:rect b="b" l="l" r="r" t="t"/>
              <a:pathLst>
                <a:path extrusionOk="0" h="930" w="683">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78"/>
            <p:cNvSpPr/>
            <p:nvPr/>
          </p:nvSpPr>
          <p:spPr>
            <a:xfrm>
              <a:off x="2032393" y="2969120"/>
              <a:ext cx="17803" cy="24206"/>
            </a:xfrm>
            <a:custGeom>
              <a:rect b="b" l="l" r="r" t="t"/>
              <a:pathLst>
                <a:path extrusionOk="0" h="930" w="684">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78"/>
            <p:cNvSpPr/>
            <p:nvPr/>
          </p:nvSpPr>
          <p:spPr>
            <a:xfrm>
              <a:off x="1990827" y="2892287"/>
              <a:ext cx="47552" cy="53513"/>
            </a:xfrm>
            <a:custGeom>
              <a:rect b="b" l="l" r="r" t="t"/>
              <a:pathLst>
                <a:path extrusionOk="0" h="2056" w="1827">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78"/>
            <p:cNvSpPr/>
            <p:nvPr/>
          </p:nvSpPr>
          <p:spPr>
            <a:xfrm>
              <a:off x="1990827" y="2892391"/>
              <a:ext cx="32717" cy="53460"/>
            </a:xfrm>
            <a:custGeom>
              <a:rect b="b" l="l" r="r" t="t"/>
              <a:pathLst>
                <a:path extrusionOk="0" h="2054" w="1257">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78"/>
            <p:cNvSpPr/>
            <p:nvPr/>
          </p:nvSpPr>
          <p:spPr>
            <a:xfrm>
              <a:off x="1990827" y="2892391"/>
              <a:ext cx="47552" cy="23737"/>
            </a:xfrm>
            <a:custGeom>
              <a:rect b="b" l="l" r="r" t="t"/>
              <a:pathLst>
                <a:path extrusionOk="0" h="912" w="1827">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78"/>
            <p:cNvSpPr/>
            <p:nvPr/>
          </p:nvSpPr>
          <p:spPr>
            <a:xfrm>
              <a:off x="1990827" y="2892391"/>
              <a:ext cx="32717" cy="21629"/>
            </a:xfrm>
            <a:custGeom>
              <a:rect b="b" l="l" r="r" t="t"/>
              <a:pathLst>
                <a:path extrusionOk="0" h="831" w="1257">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78"/>
            <p:cNvSpPr/>
            <p:nvPr/>
          </p:nvSpPr>
          <p:spPr>
            <a:xfrm>
              <a:off x="1979010" y="3011076"/>
              <a:ext cx="71185" cy="142422"/>
            </a:xfrm>
            <a:custGeom>
              <a:rect b="b" l="l" r="r" t="t"/>
              <a:pathLst>
                <a:path extrusionOk="0" h="5472" w="2735">
                  <a:moveTo>
                    <a:pt x="0" y="0"/>
                  </a:moveTo>
                  <a:lnTo>
                    <a:pt x="0" y="5471"/>
                  </a:lnTo>
                  <a:lnTo>
                    <a:pt x="2734" y="5471"/>
                  </a:lnTo>
                  <a:lnTo>
                    <a:pt x="27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78"/>
            <p:cNvSpPr/>
            <p:nvPr/>
          </p:nvSpPr>
          <p:spPr>
            <a:xfrm>
              <a:off x="1979010" y="3094130"/>
              <a:ext cx="71185" cy="59447"/>
            </a:xfrm>
            <a:custGeom>
              <a:rect b="b" l="l" r="r" t="t"/>
              <a:pathLst>
                <a:path extrusionOk="0" h="2284" w="2735">
                  <a:moveTo>
                    <a:pt x="0" y="0"/>
                  </a:moveTo>
                  <a:lnTo>
                    <a:pt x="0" y="2284"/>
                  </a:lnTo>
                  <a:lnTo>
                    <a:pt x="2734" y="2284"/>
                  </a:lnTo>
                  <a:lnTo>
                    <a:pt x="2734"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78"/>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78"/>
            <p:cNvSpPr/>
            <p:nvPr/>
          </p:nvSpPr>
          <p:spPr>
            <a:xfrm>
              <a:off x="1937419" y="3076353"/>
              <a:ext cx="26782" cy="71185"/>
            </a:xfrm>
            <a:custGeom>
              <a:rect b="b" l="l" r="r" t="t"/>
              <a:pathLst>
                <a:path extrusionOk="0" h="2735" w="1029">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78"/>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78"/>
            <p:cNvSpPr/>
            <p:nvPr/>
          </p:nvSpPr>
          <p:spPr>
            <a:xfrm>
              <a:off x="1937419" y="3076353"/>
              <a:ext cx="26782" cy="53148"/>
            </a:xfrm>
            <a:custGeom>
              <a:rect b="b" l="l" r="r" t="t"/>
              <a:pathLst>
                <a:path extrusionOk="0" h="2042" w="1029">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78"/>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78"/>
            <p:cNvSpPr/>
            <p:nvPr/>
          </p:nvSpPr>
          <p:spPr>
            <a:xfrm>
              <a:off x="1919668" y="3155034"/>
              <a:ext cx="17777" cy="81622"/>
            </a:xfrm>
            <a:custGeom>
              <a:rect b="b" l="l" r="r" t="t"/>
              <a:pathLst>
                <a:path extrusionOk="0" h="3136" w="683">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78"/>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78"/>
            <p:cNvSpPr/>
            <p:nvPr/>
          </p:nvSpPr>
          <p:spPr>
            <a:xfrm>
              <a:off x="1955195" y="2993299"/>
              <a:ext cx="118816" cy="23737"/>
            </a:xfrm>
            <a:custGeom>
              <a:rect b="b" l="l" r="r" t="t"/>
              <a:pathLst>
                <a:path extrusionOk="0" h="912" w="4565">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78"/>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78"/>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78"/>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78"/>
            <p:cNvSpPr/>
            <p:nvPr/>
          </p:nvSpPr>
          <p:spPr>
            <a:xfrm>
              <a:off x="1937419" y="3076353"/>
              <a:ext cx="26782" cy="52419"/>
            </a:xfrm>
            <a:custGeom>
              <a:rect b="b" l="l" r="r" t="t"/>
              <a:pathLst>
                <a:path extrusionOk="0" h="2014" w="1029">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78"/>
            <p:cNvSpPr/>
            <p:nvPr/>
          </p:nvSpPr>
          <p:spPr>
            <a:xfrm>
              <a:off x="1919668" y="3155034"/>
              <a:ext cx="17777" cy="81622"/>
            </a:xfrm>
            <a:custGeom>
              <a:rect b="b" l="l" r="r" t="t"/>
              <a:pathLst>
                <a:path extrusionOk="0" h="3136" w="683">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78"/>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78"/>
            <p:cNvSpPr/>
            <p:nvPr/>
          </p:nvSpPr>
          <p:spPr>
            <a:xfrm>
              <a:off x="2044209" y="3076353"/>
              <a:ext cx="47552" cy="71185"/>
            </a:xfrm>
            <a:custGeom>
              <a:rect b="b" l="l" r="r" t="t"/>
              <a:pathLst>
                <a:path extrusionOk="0" h="2735" w="1827">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78"/>
            <p:cNvSpPr/>
            <p:nvPr/>
          </p:nvSpPr>
          <p:spPr>
            <a:xfrm>
              <a:off x="2026433" y="3141656"/>
              <a:ext cx="83184" cy="95000"/>
            </a:xfrm>
            <a:custGeom>
              <a:rect b="b" l="l" r="r" t="t"/>
              <a:pathLst>
                <a:path extrusionOk="0" h="3650" w="3196">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78"/>
            <p:cNvSpPr/>
            <p:nvPr/>
          </p:nvSpPr>
          <p:spPr>
            <a:xfrm>
              <a:off x="2044313" y="3076353"/>
              <a:ext cx="47448" cy="53408"/>
            </a:xfrm>
            <a:custGeom>
              <a:rect b="b" l="l" r="r" t="t"/>
              <a:pathLst>
                <a:path extrusionOk="0" h="2052" w="1823">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78"/>
            <p:cNvSpPr/>
            <p:nvPr/>
          </p:nvSpPr>
          <p:spPr>
            <a:xfrm>
              <a:off x="2044209" y="3076353"/>
              <a:ext cx="26756" cy="52419"/>
            </a:xfrm>
            <a:custGeom>
              <a:rect b="b" l="l" r="r" t="t"/>
              <a:pathLst>
                <a:path extrusionOk="0" h="2014" w="1028">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78"/>
            <p:cNvSpPr/>
            <p:nvPr/>
          </p:nvSpPr>
          <p:spPr>
            <a:xfrm>
              <a:off x="2026537" y="3155034"/>
              <a:ext cx="17803" cy="81622"/>
            </a:xfrm>
            <a:custGeom>
              <a:rect b="b" l="l" r="r" t="t"/>
              <a:pathLst>
                <a:path extrusionOk="0" h="3136" w="684">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78"/>
            <p:cNvSpPr/>
            <p:nvPr/>
          </p:nvSpPr>
          <p:spPr>
            <a:xfrm>
              <a:off x="2091736" y="3155034"/>
              <a:ext cx="17803" cy="81622"/>
            </a:xfrm>
            <a:custGeom>
              <a:rect b="b" l="l" r="r" t="t"/>
              <a:pathLst>
                <a:path extrusionOk="0" h="3136" w="684">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78"/>
            <p:cNvSpPr/>
            <p:nvPr/>
          </p:nvSpPr>
          <p:spPr>
            <a:xfrm>
              <a:off x="1884036" y="3135800"/>
              <a:ext cx="47474" cy="71081"/>
            </a:xfrm>
            <a:custGeom>
              <a:rect b="b" l="l" r="r" t="t"/>
              <a:pathLst>
                <a:path extrusionOk="0" h="2731" w="1824">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78"/>
            <p:cNvSpPr/>
            <p:nvPr/>
          </p:nvSpPr>
          <p:spPr>
            <a:xfrm>
              <a:off x="1866181" y="3200999"/>
              <a:ext cx="83184" cy="59369"/>
            </a:xfrm>
            <a:custGeom>
              <a:rect b="b" l="l" r="r" t="t"/>
              <a:pathLst>
                <a:path extrusionOk="0" h="2281" w="3196">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78"/>
            <p:cNvSpPr/>
            <p:nvPr/>
          </p:nvSpPr>
          <p:spPr>
            <a:xfrm>
              <a:off x="1884036" y="3135800"/>
              <a:ext cx="47474" cy="53304"/>
            </a:xfrm>
            <a:custGeom>
              <a:rect b="b" l="l" r="r" t="t"/>
              <a:pathLst>
                <a:path extrusionOk="0" h="2048" w="1824">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78"/>
            <p:cNvSpPr/>
            <p:nvPr/>
          </p:nvSpPr>
          <p:spPr>
            <a:xfrm>
              <a:off x="1884036" y="3135800"/>
              <a:ext cx="26678" cy="52393"/>
            </a:xfrm>
            <a:custGeom>
              <a:rect b="b" l="l" r="r" t="t"/>
              <a:pathLst>
                <a:path extrusionOk="0" h="2013" w="1025">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78"/>
            <p:cNvSpPr/>
            <p:nvPr/>
          </p:nvSpPr>
          <p:spPr>
            <a:xfrm>
              <a:off x="1866285" y="3214377"/>
              <a:ext cx="17777" cy="45991"/>
            </a:xfrm>
            <a:custGeom>
              <a:rect b="b" l="l" r="r" t="t"/>
              <a:pathLst>
                <a:path extrusionOk="0" h="1767" w="683">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78"/>
            <p:cNvSpPr/>
            <p:nvPr/>
          </p:nvSpPr>
          <p:spPr>
            <a:xfrm>
              <a:off x="1931484" y="3214377"/>
              <a:ext cx="17777" cy="45991"/>
            </a:xfrm>
            <a:custGeom>
              <a:rect b="b" l="l" r="r" t="t"/>
              <a:pathLst>
                <a:path extrusionOk="0" h="1767" w="683">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78"/>
            <p:cNvSpPr/>
            <p:nvPr/>
          </p:nvSpPr>
          <p:spPr>
            <a:xfrm>
              <a:off x="1990827" y="3135800"/>
              <a:ext cx="47552" cy="71081"/>
            </a:xfrm>
            <a:custGeom>
              <a:rect b="b" l="l" r="r" t="t"/>
              <a:pathLst>
                <a:path extrusionOk="0" h="2731" w="1827">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78"/>
            <p:cNvSpPr/>
            <p:nvPr/>
          </p:nvSpPr>
          <p:spPr>
            <a:xfrm>
              <a:off x="1973050" y="3200999"/>
              <a:ext cx="83080" cy="59369"/>
            </a:xfrm>
            <a:custGeom>
              <a:rect b="b" l="l" r="r" t="t"/>
              <a:pathLst>
                <a:path extrusionOk="0" h="2281" w="3192">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78"/>
            <p:cNvSpPr/>
            <p:nvPr/>
          </p:nvSpPr>
          <p:spPr>
            <a:xfrm>
              <a:off x="1990827" y="3135800"/>
              <a:ext cx="47552" cy="53304"/>
            </a:xfrm>
            <a:custGeom>
              <a:rect b="b" l="l" r="r" t="t"/>
              <a:pathLst>
                <a:path extrusionOk="0" h="2048" w="1827">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78"/>
            <p:cNvSpPr/>
            <p:nvPr/>
          </p:nvSpPr>
          <p:spPr>
            <a:xfrm>
              <a:off x="1990827" y="3135800"/>
              <a:ext cx="26756" cy="52393"/>
            </a:xfrm>
            <a:custGeom>
              <a:rect b="b" l="l" r="r" t="t"/>
              <a:pathLst>
                <a:path extrusionOk="0" h="2013" w="1028">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78"/>
            <p:cNvSpPr/>
            <p:nvPr/>
          </p:nvSpPr>
          <p:spPr>
            <a:xfrm>
              <a:off x="1973050" y="3214377"/>
              <a:ext cx="17803" cy="45991"/>
            </a:xfrm>
            <a:custGeom>
              <a:rect b="b" l="l" r="r" t="t"/>
              <a:pathLst>
                <a:path extrusionOk="0" h="1767" w="684">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78"/>
            <p:cNvSpPr/>
            <p:nvPr/>
          </p:nvSpPr>
          <p:spPr>
            <a:xfrm>
              <a:off x="2038353" y="3214377"/>
              <a:ext cx="17777" cy="45991"/>
            </a:xfrm>
            <a:custGeom>
              <a:rect b="b" l="l" r="r" t="t"/>
              <a:pathLst>
                <a:path extrusionOk="0" h="1767" w="683">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78"/>
            <p:cNvSpPr/>
            <p:nvPr/>
          </p:nvSpPr>
          <p:spPr>
            <a:xfrm>
              <a:off x="2097696" y="3135696"/>
              <a:ext cx="47448" cy="71185"/>
            </a:xfrm>
            <a:custGeom>
              <a:rect b="b" l="l" r="r" t="t"/>
              <a:pathLst>
                <a:path extrusionOk="0" h="2735" w="1823">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78"/>
            <p:cNvSpPr/>
            <p:nvPr/>
          </p:nvSpPr>
          <p:spPr>
            <a:xfrm>
              <a:off x="2079841" y="3200999"/>
              <a:ext cx="83158" cy="59369"/>
            </a:xfrm>
            <a:custGeom>
              <a:rect b="b" l="l" r="r" t="t"/>
              <a:pathLst>
                <a:path extrusionOk="0" h="2281" w="3195">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78"/>
            <p:cNvSpPr/>
            <p:nvPr/>
          </p:nvSpPr>
          <p:spPr>
            <a:xfrm>
              <a:off x="2097696" y="3135696"/>
              <a:ext cx="47448" cy="53408"/>
            </a:xfrm>
            <a:custGeom>
              <a:rect b="b" l="l" r="r" t="t"/>
              <a:pathLst>
                <a:path extrusionOk="0" h="2052" w="1823">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78"/>
            <p:cNvSpPr/>
            <p:nvPr/>
          </p:nvSpPr>
          <p:spPr>
            <a:xfrm>
              <a:off x="2097696" y="3135800"/>
              <a:ext cx="26678" cy="52393"/>
            </a:xfrm>
            <a:custGeom>
              <a:rect b="b" l="l" r="r" t="t"/>
              <a:pathLst>
                <a:path extrusionOk="0" h="2013" w="1025">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78"/>
            <p:cNvSpPr/>
            <p:nvPr/>
          </p:nvSpPr>
          <p:spPr>
            <a:xfrm>
              <a:off x="2079919" y="3214377"/>
              <a:ext cx="17803" cy="45991"/>
            </a:xfrm>
            <a:custGeom>
              <a:rect b="b" l="l" r="r" t="t"/>
              <a:pathLst>
                <a:path extrusionOk="0" h="1767" w="684">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78"/>
            <p:cNvSpPr/>
            <p:nvPr/>
          </p:nvSpPr>
          <p:spPr>
            <a:xfrm>
              <a:off x="2145118" y="3214377"/>
              <a:ext cx="17803" cy="45991"/>
            </a:xfrm>
            <a:custGeom>
              <a:rect b="b" l="l" r="r" t="t"/>
              <a:pathLst>
                <a:path extrusionOk="0" h="1767" w="684">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78"/>
            <p:cNvSpPr/>
            <p:nvPr/>
          </p:nvSpPr>
          <p:spPr>
            <a:xfrm>
              <a:off x="1860689" y="3070679"/>
              <a:ext cx="307905" cy="195258"/>
            </a:xfrm>
            <a:custGeom>
              <a:rect b="b" l="l" r="r" t="t"/>
              <a:pathLst>
                <a:path extrusionOk="0" h="7502" w="1183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78"/>
            <p:cNvSpPr/>
            <p:nvPr/>
          </p:nvSpPr>
          <p:spPr>
            <a:xfrm>
              <a:off x="1948428" y="2886795"/>
              <a:ext cx="132350" cy="177325"/>
            </a:xfrm>
            <a:custGeom>
              <a:rect b="b" l="l" r="r" t="t"/>
              <a:pathLst>
                <a:path extrusionOk="0" h="6813" w="5085">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78"/>
            <p:cNvSpPr/>
            <p:nvPr/>
          </p:nvSpPr>
          <p:spPr>
            <a:xfrm>
              <a:off x="1995304" y="3035152"/>
              <a:ext cx="36751" cy="11192"/>
            </a:xfrm>
            <a:custGeom>
              <a:rect b="b" l="l" r="r" t="t"/>
              <a:pathLst>
                <a:path extrusionOk="0" h="430" w="1412">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9" name="Google Shape;18389;p78"/>
          <p:cNvGrpSpPr/>
          <p:nvPr/>
        </p:nvGrpSpPr>
        <p:grpSpPr>
          <a:xfrm>
            <a:off x="1790923" y="1990798"/>
            <a:ext cx="356004" cy="355900"/>
            <a:chOff x="1817093" y="1990798"/>
            <a:chExt cx="356004" cy="355900"/>
          </a:xfrm>
        </p:grpSpPr>
        <p:sp>
          <p:nvSpPr>
            <p:cNvPr id="18390" name="Google Shape;18390;p78"/>
            <p:cNvSpPr/>
            <p:nvPr/>
          </p:nvSpPr>
          <p:spPr>
            <a:xfrm>
              <a:off x="1822325" y="1996030"/>
              <a:ext cx="262019" cy="172745"/>
            </a:xfrm>
            <a:custGeom>
              <a:rect b="b" l="l" r="r" t="t"/>
              <a:pathLst>
                <a:path extrusionOk="0" h="6637" w="10067">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78"/>
            <p:cNvSpPr/>
            <p:nvPr/>
          </p:nvSpPr>
          <p:spPr>
            <a:xfrm>
              <a:off x="1995043" y="1995926"/>
              <a:ext cx="172823" cy="262045"/>
            </a:xfrm>
            <a:custGeom>
              <a:rect b="b" l="l" r="r" t="t"/>
              <a:pathLst>
                <a:path extrusionOk="0" h="10068" w="664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78"/>
            <p:cNvSpPr/>
            <p:nvPr/>
          </p:nvSpPr>
          <p:spPr>
            <a:xfrm>
              <a:off x="1905743" y="2168748"/>
              <a:ext cx="262123" cy="172823"/>
            </a:xfrm>
            <a:custGeom>
              <a:rect b="b" l="l" r="r" t="t"/>
              <a:pathLst>
                <a:path extrusionOk="0" h="6640" w="10071">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78"/>
            <p:cNvSpPr/>
            <p:nvPr/>
          </p:nvSpPr>
          <p:spPr>
            <a:xfrm>
              <a:off x="1822325" y="2079552"/>
              <a:ext cx="172823" cy="261941"/>
            </a:xfrm>
            <a:custGeom>
              <a:rect b="b" l="l" r="r" t="t"/>
              <a:pathLst>
                <a:path extrusionOk="0" h="10064" w="664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78"/>
            <p:cNvSpPr/>
            <p:nvPr/>
          </p:nvSpPr>
          <p:spPr>
            <a:xfrm>
              <a:off x="1822325" y="2168748"/>
              <a:ext cx="39041" cy="172745"/>
            </a:xfrm>
            <a:custGeom>
              <a:rect b="b" l="l" r="r" t="t"/>
              <a:pathLst>
                <a:path extrusionOk="0" h="6637" w="150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78"/>
            <p:cNvSpPr/>
            <p:nvPr/>
          </p:nvSpPr>
          <p:spPr>
            <a:xfrm>
              <a:off x="1874979" y="2079578"/>
              <a:ext cx="39406" cy="89196"/>
            </a:xfrm>
            <a:custGeom>
              <a:rect b="b" l="l" r="r" t="t"/>
              <a:pathLst>
                <a:path extrusionOk="0" h="3427" w="1514">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78"/>
            <p:cNvSpPr/>
            <p:nvPr/>
          </p:nvSpPr>
          <p:spPr>
            <a:xfrm>
              <a:off x="1822325" y="1996030"/>
              <a:ext cx="39041" cy="172745"/>
            </a:xfrm>
            <a:custGeom>
              <a:rect b="b" l="l" r="r" t="t"/>
              <a:pathLst>
                <a:path extrusionOk="0" h="6637" w="150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78"/>
            <p:cNvSpPr/>
            <p:nvPr/>
          </p:nvSpPr>
          <p:spPr>
            <a:xfrm>
              <a:off x="2059149" y="2051598"/>
              <a:ext cx="39562" cy="61399"/>
            </a:xfrm>
            <a:custGeom>
              <a:rect b="b" l="l" r="r" t="t"/>
              <a:pathLst>
                <a:path extrusionOk="0" h="2359" w="152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78"/>
            <p:cNvSpPr/>
            <p:nvPr/>
          </p:nvSpPr>
          <p:spPr>
            <a:xfrm>
              <a:off x="1995043" y="1995926"/>
              <a:ext cx="22358" cy="72565"/>
            </a:xfrm>
            <a:custGeom>
              <a:rect b="b" l="l" r="r" t="t"/>
              <a:pathLst>
                <a:path extrusionOk="0" h="2788" w="859">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78"/>
            <p:cNvSpPr/>
            <p:nvPr/>
          </p:nvSpPr>
          <p:spPr>
            <a:xfrm>
              <a:off x="1995043" y="2096314"/>
              <a:ext cx="22358" cy="72461"/>
            </a:xfrm>
            <a:custGeom>
              <a:rect b="b" l="l" r="r" t="t"/>
              <a:pathLst>
                <a:path extrusionOk="0" h="2784" w="859">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78"/>
            <p:cNvSpPr/>
            <p:nvPr/>
          </p:nvSpPr>
          <p:spPr>
            <a:xfrm>
              <a:off x="2042283" y="2168748"/>
              <a:ext cx="44715" cy="89170"/>
            </a:xfrm>
            <a:custGeom>
              <a:rect b="b" l="l" r="r" t="t"/>
              <a:pathLst>
                <a:path extrusionOk="0" h="3426" w="1718">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78"/>
            <p:cNvSpPr/>
            <p:nvPr/>
          </p:nvSpPr>
          <p:spPr>
            <a:xfrm>
              <a:off x="1983956" y="2168748"/>
              <a:ext cx="22280" cy="72461"/>
            </a:xfrm>
            <a:custGeom>
              <a:rect b="b" l="l" r="r" t="t"/>
              <a:pathLst>
                <a:path extrusionOk="0" h="2784" w="856">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78"/>
            <p:cNvSpPr/>
            <p:nvPr/>
          </p:nvSpPr>
          <p:spPr>
            <a:xfrm>
              <a:off x="1903088" y="2224525"/>
              <a:ext cx="39041" cy="61295"/>
            </a:xfrm>
            <a:custGeom>
              <a:rect b="b" l="l" r="r" t="t"/>
              <a:pathLst>
                <a:path extrusionOk="0" h="2355" w="150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78"/>
            <p:cNvSpPr/>
            <p:nvPr/>
          </p:nvSpPr>
          <p:spPr>
            <a:xfrm>
              <a:off x="1983956" y="2269032"/>
              <a:ext cx="27849" cy="72539"/>
            </a:xfrm>
            <a:custGeom>
              <a:rect b="b" l="l" r="r" t="t"/>
              <a:pathLst>
                <a:path extrusionOk="0" h="2787" w="107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78"/>
            <p:cNvSpPr/>
            <p:nvPr/>
          </p:nvSpPr>
          <p:spPr>
            <a:xfrm>
              <a:off x="1817093" y="1990798"/>
              <a:ext cx="356004" cy="355900"/>
            </a:xfrm>
            <a:custGeom>
              <a:rect b="b" l="l" r="r" t="t"/>
              <a:pathLst>
                <a:path extrusionOk="0" h="13674" w="13678">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5" name="Google Shape;18405;p78"/>
          <p:cNvGrpSpPr/>
          <p:nvPr/>
        </p:nvGrpSpPr>
        <p:grpSpPr>
          <a:xfrm>
            <a:off x="6532066" y="1550777"/>
            <a:ext cx="355978" cy="305797"/>
            <a:chOff x="6558237" y="1550777"/>
            <a:chExt cx="355978" cy="305797"/>
          </a:xfrm>
        </p:grpSpPr>
        <p:sp>
          <p:nvSpPr>
            <p:cNvPr id="18406" name="Google Shape;18406;p78"/>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78"/>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78"/>
            <p:cNvSpPr/>
            <p:nvPr/>
          </p:nvSpPr>
          <p:spPr>
            <a:xfrm>
              <a:off x="6563364" y="1606008"/>
              <a:ext cx="345645" cy="144999"/>
            </a:xfrm>
            <a:custGeom>
              <a:rect b="b" l="l" r="r" t="t"/>
              <a:pathLst>
                <a:path extrusionOk="0" h="5571" w="1328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78"/>
            <p:cNvSpPr/>
            <p:nvPr/>
          </p:nvSpPr>
          <p:spPr>
            <a:xfrm>
              <a:off x="6591292" y="1606086"/>
              <a:ext cx="289790" cy="16710"/>
            </a:xfrm>
            <a:custGeom>
              <a:rect b="b" l="l" r="r" t="t"/>
              <a:pathLst>
                <a:path extrusionOk="0" h="642" w="11134">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78"/>
            <p:cNvSpPr/>
            <p:nvPr/>
          </p:nvSpPr>
          <p:spPr>
            <a:xfrm>
              <a:off x="6624711"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78"/>
            <p:cNvSpPr/>
            <p:nvPr/>
          </p:nvSpPr>
          <p:spPr>
            <a:xfrm>
              <a:off x="6624711"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78"/>
            <p:cNvSpPr/>
            <p:nvPr/>
          </p:nvSpPr>
          <p:spPr>
            <a:xfrm>
              <a:off x="6624711"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78"/>
            <p:cNvSpPr/>
            <p:nvPr/>
          </p:nvSpPr>
          <p:spPr>
            <a:xfrm>
              <a:off x="6624711"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78"/>
            <p:cNvSpPr/>
            <p:nvPr/>
          </p:nvSpPr>
          <p:spPr>
            <a:xfrm>
              <a:off x="6825357"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78"/>
            <p:cNvSpPr/>
            <p:nvPr/>
          </p:nvSpPr>
          <p:spPr>
            <a:xfrm>
              <a:off x="6825357"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78"/>
            <p:cNvSpPr/>
            <p:nvPr/>
          </p:nvSpPr>
          <p:spPr>
            <a:xfrm>
              <a:off x="6825357"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78"/>
            <p:cNvSpPr/>
            <p:nvPr/>
          </p:nvSpPr>
          <p:spPr>
            <a:xfrm>
              <a:off x="6825357"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78"/>
            <p:cNvSpPr/>
            <p:nvPr/>
          </p:nvSpPr>
          <p:spPr>
            <a:xfrm>
              <a:off x="6708337" y="1706370"/>
              <a:ext cx="55699" cy="22280"/>
            </a:xfrm>
            <a:custGeom>
              <a:rect b="b" l="l" r="r" t="t"/>
              <a:pathLst>
                <a:path extrusionOk="0" h="856" w="214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78"/>
            <p:cNvSpPr/>
            <p:nvPr/>
          </p:nvSpPr>
          <p:spPr>
            <a:xfrm>
              <a:off x="6613649" y="1728623"/>
              <a:ext cx="44533" cy="39041"/>
            </a:xfrm>
            <a:custGeom>
              <a:rect b="b" l="l" r="r" t="t"/>
              <a:pathLst>
                <a:path extrusionOk="0" h="1500" w="1711">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78"/>
            <p:cNvSpPr/>
            <p:nvPr/>
          </p:nvSpPr>
          <p:spPr>
            <a:xfrm>
              <a:off x="6613545"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78"/>
            <p:cNvSpPr/>
            <p:nvPr/>
          </p:nvSpPr>
          <p:spPr>
            <a:xfrm>
              <a:off x="6814191" y="1728623"/>
              <a:ext cx="44637" cy="39041"/>
            </a:xfrm>
            <a:custGeom>
              <a:rect b="b" l="l" r="r" t="t"/>
              <a:pathLst>
                <a:path extrusionOk="0" h="1500" w="1715">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78"/>
            <p:cNvSpPr/>
            <p:nvPr/>
          </p:nvSpPr>
          <p:spPr>
            <a:xfrm>
              <a:off x="6814191"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78"/>
            <p:cNvSpPr/>
            <p:nvPr/>
          </p:nvSpPr>
          <p:spPr>
            <a:xfrm>
              <a:off x="6558237" y="1550777"/>
              <a:ext cx="355978" cy="305797"/>
            </a:xfrm>
            <a:custGeom>
              <a:rect b="b" l="l" r="r" t="t"/>
              <a:pathLst>
                <a:path extrusionOk="0" h="11749" w="13677">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78"/>
            <p:cNvSpPr/>
            <p:nvPr/>
          </p:nvSpPr>
          <p:spPr>
            <a:xfrm>
              <a:off x="6703106" y="1701242"/>
              <a:ext cx="66162" cy="32717"/>
            </a:xfrm>
            <a:custGeom>
              <a:rect b="b" l="l" r="r" t="t"/>
              <a:pathLst>
                <a:path extrusionOk="0" h="1257" w="2542">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5" name="Google Shape;18425;p78"/>
          <p:cNvGrpSpPr/>
          <p:nvPr/>
        </p:nvGrpSpPr>
        <p:grpSpPr>
          <a:xfrm>
            <a:off x="1783687" y="2454296"/>
            <a:ext cx="417065" cy="312018"/>
            <a:chOff x="1809858" y="2454296"/>
            <a:chExt cx="417065" cy="312018"/>
          </a:xfrm>
        </p:grpSpPr>
        <p:sp>
          <p:nvSpPr>
            <p:cNvPr id="18426" name="Google Shape;18426;p78"/>
            <p:cNvSpPr/>
            <p:nvPr/>
          </p:nvSpPr>
          <p:spPr>
            <a:xfrm>
              <a:off x="1816833" y="2460438"/>
              <a:ext cx="404780" cy="215117"/>
            </a:xfrm>
            <a:custGeom>
              <a:rect b="b" l="l" r="r" t="t"/>
              <a:pathLst>
                <a:path extrusionOk="0" h="8265" w="15552">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78"/>
            <p:cNvSpPr/>
            <p:nvPr/>
          </p:nvSpPr>
          <p:spPr>
            <a:xfrm>
              <a:off x="1815454" y="2525793"/>
              <a:ext cx="368706" cy="149762"/>
            </a:xfrm>
            <a:custGeom>
              <a:rect b="b" l="l" r="r" t="t"/>
              <a:pathLst>
                <a:path extrusionOk="0" h="5754" w="14166">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78"/>
            <p:cNvSpPr/>
            <p:nvPr/>
          </p:nvSpPr>
          <p:spPr>
            <a:xfrm>
              <a:off x="1947127" y="2564731"/>
              <a:ext cx="143359" cy="195440"/>
            </a:xfrm>
            <a:custGeom>
              <a:rect b="b" l="l" r="r" t="t"/>
              <a:pathLst>
                <a:path extrusionOk="0" h="7509" w="5508">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78"/>
            <p:cNvSpPr/>
            <p:nvPr/>
          </p:nvSpPr>
          <p:spPr>
            <a:xfrm>
              <a:off x="2044860" y="2610331"/>
              <a:ext cx="45626" cy="13014"/>
            </a:xfrm>
            <a:custGeom>
              <a:rect b="b" l="l" r="r" t="t"/>
              <a:pathLst>
                <a:path extrusionOk="0" h="500" w="1753">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78"/>
            <p:cNvSpPr/>
            <p:nvPr/>
          </p:nvSpPr>
          <p:spPr>
            <a:xfrm>
              <a:off x="1809858" y="2454296"/>
              <a:ext cx="417065" cy="227298"/>
            </a:xfrm>
            <a:custGeom>
              <a:rect b="b" l="l" r="r" t="t"/>
              <a:pathLst>
                <a:path extrusionOk="0" h="8733" w="16024">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78"/>
            <p:cNvSpPr/>
            <p:nvPr/>
          </p:nvSpPr>
          <p:spPr>
            <a:xfrm>
              <a:off x="1941010" y="2558588"/>
              <a:ext cx="155514" cy="207725"/>
            </a:xfrm>
            <a:custGeom>
              <a:rect b="b" l="l" r="r" t="t"/>
              <a:pathLst>
                <a:path extrusionOk="0" h="7981" w="5975">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78"/>
            <p:cNvSpPr/>
            <p:nvPr/>
          </p:nvSpPr>
          <p:spPr>
            <a:xfrm>
              <a:off x="1984528" y="2643308"/>
              <a:ext cx="68687" cy="84173"/>
            </a:xfrm>
            <a:custGeom>
              <a:rect b="b" l="l" r="r" t="t"/>
              <a:pathLst>
                <a:path extrusionOk="0" h="3234" w="2639">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78"/>
            <p:cNvSpPr/>
            <p:nvPr/>
          </p:nvSpPr>
          <p:spPr>
            <a:xfrm>
              <a:off x="1984268" y="2481755"/>
              <a:ext cx="54554" cy="37089"/>
            </a:xfrm>
            <a:custGeom>
              <a:rect b="b" l="l" r="r" t="t"/>
              <a:pathLst>
                <a:path extrusionOk="0" h="1425" w="2096">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78"/>
            <p:cNvSpPr/>
            <p:nvPr/>
          </p:nvSpPr>
          <p:spPr>
            <a:xfrm>
              <a:off x="2088794" y="2522384"/>
              <a:ext cx="42165" cy="35371"/>
            </a:xfrm>
            <a:custGeom>
              <a:rect b="b" l="l" r="r" t="t"/>
              <a:pathLst>
                <a:path extrusionOk="0" h="1359" w="162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5" name="Google Shape;18435;p78"/>
          <p:cNvGrpSpPr/>
          <p:nvPr/>
        </p:nvGrpSpPr>
        <p:grpSpPr>
          <a:xfrm>
            <a:off x="851096" y="1990798"/>
            <a:ext cx="340934" cy="355952"/>
            <a:chOff x="877266" y="1990798"/>
            <a:chExt cx="340934" cy="355952"/>
          </a:xfrm>
        </p:grpSpPr>
        <p:sp>
          <p:nvSpPr>
            <p:cNvPr id="18436" name="Google Shape;18436;p78"/>
            <p:cNvSpPr/>
            <p:nvPr/>
          </p:nvSpPr>
          <p:spPr>
            <a:xfrm>
              <a:off x="999231" y="1996030"/>
              <a:ext cx="214310" cy="164494"/>
            </a:xfrm>
            <a:custGeom>
              <a:rect b="b" l="l" r="r" t="t"/>
              <a:pathLst>
                <a:path extrusionOk="0" h="6320" w="8234">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78"/>
            <p:cNvSpPr/>
            <p:nvPr/>
          </p:nvSpPr>
          <p:spPr>
            <a:xfrm>
              <a:off x="1033379" y="1995926"/>
              <a:ext cx="151688" cy="164520"/>
            </a:xfrm>
            <a:custGeom>
              <a:rect b="b" l="l" r="r" t="t"/>
              <a:pathLst>
                <a:path extrusionOk="0" h="6321" w="5828">
                  <a:moveTo>
                    <a:pt x="4522" y="1"/>
                  </a:moveTo>
                  <a:lnTo>
                    <a:pt x="0" y="6320"/>
                  </a:lnTo>
                  <a:lnTo>
                    <a:pt x="1306" y="6320"/>
                  </a:lnTo>
                  <a:lnTo>
                    <a:pt x="5827"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78"/>
            <p:cNvSpPr/>
            <p:nvPr/>
          </p:nvSpPr>
          <p:spPr>
            <a:xfrm>
              <a:off x="1067345" y="1995926"/>
              <a:ext cx="146196" cy="164598"/>
            </a:xfrm>
            <a:custGeom>
              <a:rect b="b" l="l" r="r" t="t"/>
              <a:pathLst>
                <a:path extrusionOk="0" h="6324" w="5617">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78"/>
            <p:cNvSpPr/>
            <p:nvPr/>
          </p:nvSpPr>
          <p:spPr>
            <a:xfrm>
              <a:off x="884008" y="1996030"/>
              <a:ext cx="214232" cy="164494"/>
            </a:xfrm>
            <a:custGeom>
              <a:rect b="b" l="l" r="r" t="t"/>
              <a:pathLst>
                <a:path extrusionOk="0" h="6320" w="8231">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78"/>
            <p:cNvSpPr/>
            <p:nvPr/>
          </p:nvSpPr>
          <p:spPr>
            <a:xfrm>
              <a:off x="914225" y="1995926"/>
              <a:ext cx="151688" cy="164520"/>
            </a:xfrm>
            <a:custGeom>
              <a:rect b="b" l="l" r="r" t="t"/>
              <a:pathLst>
                <a:path extrusionOk="0" h="6321" w="5828">
                  <a:moveTo>
                    <a:pt x="1" y="1"/>
                  </a:moveTo>
                  <a:lnTo>
                    <a:pt x="4522" y="6320"/>
                  </a:lnTo>
                  <a:lnTo>
                    <a:pt x="5828" y="6320"/>
                  </a:lnTo>
                  <a:lnTo>
                    <a:pt x="130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78"/>
            <p:cNvSpPr/>
            <p:nvPr/>
          </p:nvSpPr>
          <p:spPr>
            <a:xfrm>
              <a:off x="884008" y="1995926"/>
              <a:ext cx="147940" cy="164598"/>
            </a:xfrm>
            <a:custGeom>
              <a:rect b="b" l="l" r="r" t="t"/>
              <a:pathLst>
                <a:path extrusionOk="0" h="6324" w="5684">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78"/>
            <p:cNvSpPr/>
            <p:nvPr/>
          </p:nvSpPr>
          <p:spPr>
            <a:xfrm>
              <a:off x="1082832" y="2112971"/>
              <a:ext cx="33914" cy="47474"/>
            </a:xfrm>
            <a:custGeom>
              <a:rect b="b" l="l" r="r" t="t"/>
              <a:pathLst>
                <a:path extrusionOk="0" h="1824" w="1303">
                  <a:moveTo>
                    <a:pt x="711" y="1"/>
                  </a:moveTo>
                  <a:lnTo>
                    <a:pt x="0" y="996"/>
                  </a:lnTo>
                  <a:lnTo>
                    <a:pt x="592" y="1823"/>
                  </a:lnTo>
                  <a:lnTo>
                    <a:pt x="1081" y="1141"/>
                  </a:lnTo>
                  <a:lnTo>
                    <a:pt x="1302" y="831"/>
                  </a:lnTo>
                  <a:lnTo>
                    <a:pt x="7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78"/>
            <p:cNvSpPr/>
            <p:nvPr/>
          </p:nvSpPr>
          <p:spPr>
            <a:xfrm>
              <a:off x="1065810" y="2089260"/>
              <a:ext cx="35554" cy="49660"/>
            </a:xfrm>
            <a:custGeom>
              <a:rect b="b" l="l" r="r" t="t"/>
              <a:pathLst>
                <a:path extrusionOk="0" h="1908" w="1366">
                  <a:moveTo>
                    <a:pt x="711" y="0"/>
                  </a:moveTo>
                  <a:lnTo>
                    <a:pt x="0" y="992"/>
                  </a:lnTo>
                  <a:lnTo>
                    <a:pt x="654" y="1907"/>
                  </a:lnTo>
                  <a:lnTo>
                    <a:pt x="1365" y="912"/>
                  </a:lnTo>
                  <a:lnTo>
                    <a:pt x="711"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78"/>
            <p:cNvSpPr/>
            <p:nvPr/>
          </p:nvSpPr>
          <p:spPr>
            <a:xfrm>
              <a:off x="1048762" y="2065341"/>
              <a:ext cx="35554" cy="49765"/>
            </a:xfrm>
            <a:custGeom>
              <a:rect b="b" l="l" r="r" t="t"/>
              <a:pathLst>
                <a:path extrusionOk="0" h="1912" w="1366">
                  <a:moveTo>
                    <a:pt x="708" y="1"/>
                  </a:moveTo>
                  <a:lnTo>
                    <a:pt x="1" y="993"/>
                  </a:lnTo>
                  <a:lnTo>
                    <a:pt x="655" y="1911"/>
                  </a:lnTo>
                  <a:lnTo>
                    <a:pt x="1366" y="919"/>
                  </a:lnTo>
                  <a:lnTo>
                    <a:pt x="70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78"/>
            <p:cNvSpPr/>
            <p:nvPr/>
          </p:nvSpPr>
          <p:spPr>
            <a:xfrm>
              <a:off x="941711" y="2132752"/>
              <a:ext cx="214050" cy="208767"/>
            </a:xfrm>
            <a:custGeom>
              <a:rect b="b" l="l" r="r" t="t"/>
              <a:pathLst>
                <a:path extrusionOk="0" h="8021" w="8224">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78"/>
            <p:cNvSpPr/>
            <p:nvPr/>
          </p:nvSpPr>
          <p:spPr>
            <a:xfrm>
              <a:off x="1033093" y="2132752"/>
              <a:ext cx="122668" cy="208767"/>
            </a:xfrm>
            <a:custGeom>
              <a:rect b="b" l="l" r="r" t="t"/>
              <a:pathLst>
                <a:path extrusionOk="0" h="8021" w="4713">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78"/>
            <p:cNvSpPr/>
            <p:nvPr/>
          </p:nvSpPr>
          <p:spPr>
            <a:xfrm>
              <a:off x="969820" y="2158207"/>
              <a:ext cx="157831" cy="157727"/>
            </a:xfrm>
            <a:custGeom>
              <a:rect b="b" l="l" r="r" t="t"/>
              <a:pathLst>
                <a:path extrusionOk="0" h="6060" w="6064">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78"/>
            <p:cNvSpPr/>
            <p:nvPr/>
          </p:nvSpPr>
          <p:spPr>
            <a:xfrm>
              <a:off x="1033093" y="2158207"/>
              <a:ext cx="98748" cy="157753"/>
            </a:xfrm>
            <a:custGeom>
              <a:rect b="b" l="l" r="r" t="t"/>
              <a:pathLst>
                <a:path extrusionOk="0" h="6061" w="3794">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78"/>
            <p:cNvSpPr/>
            <p:nvPr/>
          </p:nvSpPr>
          <p:spPr>
            <a:xfrm>
              <a:off x="877266" y="1990798"/>
              <a:ext cx="340934" cy="355952"/>
            </a:xfrm>
            <a:custGeom>
              <a:rect b="b" l="l" r="r" t="t"/>
              <a:pathLst>
                <a:path extrusionOk="0" h="13676" w="13099">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78"/>
            <p:cNvSpPr/>
            <p:nvPr/>
          </p:nvSpPr>
          <p:spPr>
            <a:xfrm>
              <a:off x="965057" y="2152923"/>
              <a:ext cx="167149" cy="77640"/>
            </a:xfrm>
            <a:custGeom>
              <a:rect b="b" l="l" r="r" t="t"/>
              <a:pathLst>
                <a:path extrusionOk="0" h="2983" w="6422">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78"/>
            <p:cNvSpPr/>
            <p:nvPr/>
          </p:nvSpPr>
          <p:spPr>
            <a:xfrm>
              <a:off x="964849" y="2243785"/>
              <a:ext cx="167461" cy="77380"/>
            </a:xfrm>
            <a:custGeom>
              <a:rect b="b" l="l" r="r" t="t"/>
              <a:pathLst>
                <a:path extrusionOk="0" h="2973" w="6434">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78"/>
            <p:cNvSpPr/>
            <p:nvPr/>
          </p:nvSpPr>
          <p:spPr>
            <a:xfrm>
              <a:off x="1033093" y="2201595"/>
              <a:ext cx="19364" cy="71029"/>
            </a:xfrm>
            <a:custGeom>
              <a:rect b="b" l="l" r="r" t="t"/>
              <a:pathLst>
                <a:path extrusionOk="0" h="2729" w="744">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3" name="Google Shape;18453;p78"/>
          <p:cNvGrpSpPr/>
          <p:nvPr/>
        </p:nvGrpSpPr>
        <p:grpSpPr>
          <a:xfrm>
            <a:off x="6497736" y="2422490"/>
            <a:ext cx="400928" cy="375603"/>
            <a:chOff x="6523907" y="2422490"/>
            <a:chExt cx="400928" cy="375603"/>
          </a:xfrm>
        </p:grpSpPr>
        <p:sp>
          <p:nvSpPr>
            <p:cNvPr id="18454" name="Google Shape;18454;p78"/>
            <p:cNvSpPr/>
            <p:nvPr/>
          </p:nvSpPr>
          <p:spPr>
            <a:xfrm>
              <a:off x="6529841" y="2504373"/>
              <a:ext cx="389137" cy="287838"/>
            </a:xfrm>
            <a:custGeom>
              <a:rect b="b" l="l" r="r" t="t"/>
              <a:pathLst>
                <a:path extrusionOk="0" h="11059" w="14951">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78"/>
            <p:cNvSpPr/>
            <p:nvPr/>
          </p:nvSpPr>
          <p:spPr>
            <a:xfrm>
              <a:off x="6529763" y="2504373"/>
              <a:ext cx="194634" cy="287838"/>
            </a:xfrm>
            <a:custGeom>
              <a:rect b="b" l="l" r="r" t="t"/>
              <a:pathLst>
                <a:path extrusionOk="0" h="11059" w="7478">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78"/>
            <p:cNvSpPr/>
            <p:nvPr/>
          </p:nvSpPr>
          <p:spPr>
            <a:xfrm>
              <a:off x="6563546" y="2538156"/>
              <a:ext cx="321648" cy="220271"/>
            </a:xfrm>
            <a:custGeom>
              <a:rect b="b" l="l" r="r" t="t"/>
              <a:pathLst>
                <a:path extrusionOk="0" h="8463" w="12358">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78"/>
            <p:cNvSpPr/>
            <p:nvPr/>
          </p:nvSpPr>
          <p:spPr>
            <a:xfrm>
              <a:off x="6563546" y="2538156"/>
              <a:ext cx="160850" cy="220271"/>
            </a:xfrm>
            <a:custGeom>
              <a:rect b="b" l="l" r="r" t="t"/>
              <a:pathLst>
                <a:path extrusionOk="0" h="8463" w="618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78"/>
            <p:cNvSpPr/>
            <p:nvPr/>
          </p:nvSpPr>
          <p:spPr>
            <a:xfrm>
              <a:off x="6647980" y="2428451"/>
              <a:ext cx="152781" cy="127509"/>
            </a:xfrm>
            <a:custGeom>
              <a:rect b="b" l="l" r="r" t="t"/>
              <a:pathLst>
                <a:path extrusionOk="0" h="4899" w="587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78"/>
            <p:cNvSpPr/>
            <p:nvPr/>
          </p:nvSpPr>
          <p:spPr>
            <a:xfrm>
              <a:off x="6637829" y="2671495"/>
              <a:ext cx="44429" cy="38052"/>
            </a:xfrm>
            <a:custGeom>
              <a:rect b="b" l="l" r="r" t="t"/>
              <a:pathLst>
                <a:path extrusionOk="0" h="1462" w="1707">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78"/>
            <p:cNvSpPr/>
            <p:nvPr/>
          </p:nvSpPr>
          <p:spPr>
            <a:xfrm>
              <a:off x="6706932" y="2599685"/>
              <a:ext cx="43284" cy="38156"/>
            </a:xfrm>
            <a:custGeom>
              <a:rect b="b" l="l" r="r" t="t"/>
              <a:pathLst>
                <a:path extrusionOk="0" h="1466" w="1663">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78"/>
            <p:cNvSpPr/>
            <p:nvPr/>
          </p:nvSpPr>
          <p:spPr>
            <a:xfrm>
              <a:off x="6647980" y="2428451"/>
              <a:ext cx="76417" cy="127509"/>
            </a:xfrm>
            <a:custGeom>
              <a:rect b="b" l="l" r="r" t="t"/>
              <a:pathLst>
                <a:path extrusionOk="0" h="4899" w="2936">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78"/>
            <p:cNvSpPr/>
            <p:nvPr/>
          </p:nvSpPr>
          <p:spPr>
            <a:xfrm>
              <a:off x="6701180" y="2495888"/>
              <a:ext cx="40525" cy="34695"/>
            </a:xfrm>
            <a:custGeom>
              <a:rect b="b" l="l" r="r" t="t"/>
              <a:pathLst>
                <a:path extrusionOk="0" h="1333" w="1557">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78"/>
            <p:cNvSpPr/>
            <p:nvPr/>
          </p:nvSpPr>
          <p:spPr>
            <a:xfrm>
              <a:off x="6624529" y="2591461"/>
              <a:ext cx="208272" cy="130632"/>
            </a:xfrm>
            <a:custGeom>
              <a:rect b="b" l="l" r="r" t="t"/>
              <a:pathLst>
                <a:path extrusionOk="0" h="5019" w="8002">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78"/>
            <p:cNvSpPr/>
            <p:nvPr/>
          </p:nvSpPr>
          <p:spPr>
            <a:xfrm>
              <a:off x="6597226" y="2582846"/>
              <a:ext cx="43492" cy="38234"/>
            </a:xfrm>
            <a:custGeom>
              <a:rect b="b" l="l" r="r" t="t"/>
              <a:pathLst>
                <a:path extrusionOk="0" h="1469" w="1671">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78"/>
            <p:cNvSpPr/>
            <p:nvPr/>
          </p:nvSpPr>
          <p:spPr>
            <a:xfrm>
              <a:off x="6816638" y="2684093"/>
              <a:ext cx="43310" cy="38130"/>
            </a:xfrm>
            <a:custGeom>
              <a:rect b="b" l="l" r="r" t="t"/>
              <a:pathLst>
                <a:path extrusionOk="0" h="1465" w="1664">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78"/>
            <p:cNvSpPr/>
            <p:nvPr/>
          </p:nvSpPr>
          <p:spPr>
            <a:xfrm>
              <a:off x="6523907" y="2422490"/>
              <a:ext cx="400928" cy="375603"/>
            </a:xfrm>
            <a:custGeom>
              <a:rect b="b" l="l" r="r" t="t"/>
              <a:pathLst>
                <a:path extrusionOk="0" h="14431" w="15404">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78"/>
            <p:cNvSpPr/>
            <p:nvPr/>
          </p:nvSpPr>
          <p:spPr>
            <a:xfrm>
              <a:off x="6701102" y="2490006"/>
              <a:ext cx="54319" cy="46433"/>
            </a:xfrm>
            <a:custGeom>
              <a:rect b="b" l="l" r="r" t="t"/>
              <a:pathLst>
                <a:path extrusionOk="0" h="1784" w="2087">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8" name="Google Shape;18468;p78"/>
          <p:cNvGrpSpPr/>
          <p:nvPr/>
        </p:nvGrpSpPr>
        <p:grpSpPr>
          <a:xfrm>
            <a:off x="5165466" y="1972006"/>
            <a:ext cx="231332" cy="370580"/>
            <a:chOff x="5191637" y="1972006"/>
            <a:chExt cx="231332" cy="370580"/>
          </a:xfrm>
        </p:grpSpPr>
        <p:sp>
          <p:nvSpPr>
            <p:cNvPr id="18469" name="Google Shape;18469;p78"/>
            <p:cNvSpPr/>
            <p:nvPr/>
          </p:nvSpPr>
          <p:spPr>
            <a:xfrm>
              <a:off x="5208841" y="2012505"/>
              <a:ext cx="196924" cy="208454"/>
            </a:xfrm>
            <a:custGeom>
              <a:rect b="b" l="l" r="r" t="t"/>
              <a:pathLst>
                <a:path extrusionOk="0" h="8009" w="7566">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78"/>
            <p:cNvSpPr/>
            <p:nvPr/>
          </p:nvSpPr>
          <p:spPr>
            <a:xfrm>
              <a:off x="5208841" y="2012505"/>
              <a:ext cx="196924" cy="23191"/>
            </a:xfrm>
            <a:custGeom>
              <a:rect b="b" l="l" r="r" t="t"/>
              <a:pathLst>
                <a:path extrusionOk="0" h="891" w="7566">
                  <a:moveTo>
                    <a:pt x="1" y="1"/>
                  </a:moveTo>
                  <a:lnTo>
                    <a:pt x="1" y="891"/>
                  </a:lnTo>
                  <a:lnTo>
                    <a:pt x="7565" y="891"/>
                  </a:lnTo>
                  <a:lnTo>
                    <a:pt x="7565"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78"/>
            <p:cNvSpPr/>
            <p:nvPr/>
          </p:nvSpPr>
          <p:spPr>
            <a:xfrm>
              <a:off x="5197311" y="1995119"/>
              <a:ext cx="219984" cy="23191"/>
            </a:xfrm>
            <a:custGeom>
              <a:rect b="b" l="l" r="r" t="t"/>
              <a:pathLst>
                <a:path extrusionOk="0" h="891" w="8452">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78"/>
            <p:cNvSpPr/>
            <p:nvPr/>
          </p:nvSpPr>
          <p:spPr>
            <a:xfrm>
              <a:off x="5191637" y="1972006"/>
              <a:ext cx="231332" cy="370580"/>
            </a:xfrm>
            <a:custGeom>
              <a:rect b="b" l="l" r="r" t="t"/>
              <a:pathLst>
                <a:path extrusionOk="0" h="14238" w="8888">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78"/>
            <p:cNvSpPr/>
            <p:nvPr/>
          </p:nvSpPr>
          <p:spPr>
            <a:xfrm>
              <a:off x="5229923" y="2064794"/>
              <a:ext cx="152391" cy="109602"/>
            </a:xfrm>
            <a:custGeom>
              <a:rect b="b" l="l" r="r" t="t"/>
              <a:pathLst>
                <a:path extrusionOk="0" h="4211" w="5855">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4" name="Google Shape;18474;p78"/>
          <p:cNvGrpSpPr/>
          <p:nvPr/>
        </p:nvGrpSpPr>
        <p:grpSpPr>
          <a:xfrm>
            <a:off x="4641350" y="1540132"/>
            <a:ext cx="363786" cy="326983"/>
            <a:chOff x="4667521" y="1540132"/>
            <a:chExt cx="363786" cy="326983"/>
          </a:xfrm>
        </p:grpSpPr>
        <p:sp>
          <p:nvSpPr>
            <p:cNvPr id="18475" name="Google Shape;18475;p78"/>
            <p:cNvSpPr/>
            <p:nvPr/>
          </p:nvSpPr>
          <p:spPr>
            <a:xfrm>
              <a:off x="4817908" y="1606372"/>
              <a:ext cx="28786" cy="50207"/>
            </a:xfrm>
            <a:custGeom>
              <a:rect b="b" l="l" r="r" t="t"/>
              <a:pathLst>
                <a:path extrusionOk="0" h="1929" w="1106">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78"/>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78"/>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78"/>
            <p:cNvSpPr/>
            <p:nvPr/>
          </p:nvSpPr>
          <p:spPr>
            <a:xfrm>
              <a:off x="4778528" y="1577169"/>
              <a:ext cx="107806" cy="107806"/>
            </a:xfrm>
            <a:custGeom>
              <a:rect b="b" l="l" r="r" t="t"/>
              <a:pathLst>
                <a:path extrusionOk="0" h="4142" w="4142">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78"/>
            <p:cNvSpPr/>
            <p:nvPr/>
          </p:nvSpPr>
          <p:spPr>
            <a:xfrm>
              <a:off x="4778528" y="1577143"/>
              <a:ext cx="60930" cy="107832"/>
            </a:xfrm>
            <a:custGeom>
              <a:rect b="b" l="l" r="r" t="t"/>
              <a:pathLst>
                <a:path extrusionOk="0" h="4143" w="2341">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78"/>
            <p:cNvSpPr/>
            <p:nvPr/>
          </p:nvSpPr>
          <p:spPr>
            <a:xfrm>
              <a:off x="4795733" y="1594373"/>
              <a:ext cx="73398" cy="73372"/>
            </a:xfrm>
            <a:custGeom>
              <a:rect b="b" l="l" r="r" t="t"/>
              <a:pathLst>
                <a:path extrusionOk="0" h="2819" w="282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78"/>
            <p:cNvSpPr/>
            <p:nvPr/>
          </p:nvSpPr>
          <p:spPr>
            <a:xfrm>
              <a:off x="4796019" y="1594347"/>
              <a:ext cx="43518" cy="73345"/>
            </a:xfrm>
            <a:custGeom>
              <a:rect b="b" l="l" r="r" t="t"/>
              <a:pathLst>
                <a:path extrusionOk="0" h="2818" w="1672">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78"/>
            <p:cNvSpPr/>
            <p:nvPr/>
          </p:nvSpPr>
          <p:spPr>
            <a:xfrm>
              <a:off x="4862051" y="1545650"/>
              <a:ext cx="107806" cy="107806"/>
            </a:xfrm>
            <a:custGeom>
              <a:rect b="b" l="l" r="r" t="t"/>
              <a:pathLst>
                <a:path extrusionOk="0" h="4142" w="4142">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78"/>
            <p:cNvSpPr/>
            <p:nvPr/>
          </p:nvSpPr>
          <p:spPr>
            <a:xfrm>
              <a:off x="4862051" y="1545650"/>
              <a:ext cx="60904" cy="107832"/>
            </a:xfrm>
            <a:custGeom>
              <a:rect b="b" l="l" r="r" t="t"/>
              <a:pathLst>
                <a:path extrusionOk="0" h="4143" w="234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78"/>
            <p:cNvSpPr/>
            <p:nvPr/>
          </p:nvSpPr>
          <p:spPr>
            <a:xfrm>
              <a:off x="4879255" y="1562880"/>
              <a:ext cx="73372" cy="73372"/>
            </a:xfrm>
            <a:custGeom>
              <a:rect b="b" l="l" r="r" t="t"/>
              <a:pathLst>
                <a:path extrusionOk="0" h="2819" w="2819">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78"/>
            <p:cNvSpPr/>
            <p:nvPr/>
          </p:nvSpPr>
          <p:spPr>
            <a:xfrm>
              <a:off x="4879541" y="1562906"/>
              <a:ext cx="43622" cy="73293"/>
            </a:xfrm>
            <a:custGeom>
              <a:rect b="b" l="l" r="r" t="t"/>
              <a:pathLst>
                <a:path extrusionOk="0" h="2816" w="1676">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78"/>
            <p:cNvSpPr/>
            <p:nvPr/>
          </p:nvSpPr>
          <p:spPr>
            <a:xfrm>
              <a:off x="4673299" y="1725604"/>
              <a:ext cx="121470" cy="136696"/>
            </a:xfrm>
            <a:custGeom>
              <a:rect b="b" l="l" r="r" t="t"/>
              <a:pathLst>
                <a:path extrusionOk="0" h="5252" w="4667">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78"/>
            <p:cNvSpPr/>
            <p:nvPr/>
          </p:nvSpPr>
          <p:spPr>
            <a:xfrm>
              <a:off x="4706901" y="1817819"/>
              <a:ext cx="87765" cy="44481"/>
            </a:xfrm>
            <a:custGeom>
              <a:rect b="b" l="l" r="r" t="t"/>
              <a:pathLst>
                <a:path extrusionOk="0" h="1709" w="3372">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78"/>
            <p:cNvSpPr/>
            <p:nvPr/>
          </p:nvSpPr>
          <p:spPr>
            <a:xfrm>
              <a:off x="4790787" y="1663424"/>
              <a:ext cx="236017" cy="146092"/>
            </a:xfrm>
            <a:custGeom>
              <a:rect b="b" l="l" r="r" t="t"/>
              <a:pathLst>
                <a:path extrusionOk="0" h="5613" w="9068">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78"/>
            <p:cNvSpPr/>
            <p:nvPr/>
          </p:nvSpPr>
          <p:spPr>
            <a:xfrm>
              <a:off x="4790787" y="1719201"/>
              <a:ext cx="47917" cy="90315"/>
            </a:xfrm>
            <a:custGeom>
              <a:rect b="b" l="l" r="r" t="t"/>
              <a:pathLst>
                <a:path extrusionOk="0" h="3470" w="1841">
                  <a:moveTo>
                    <a:pt x="634" y="0"/>
                  </a:moveTo>
                  <a:lnTo>
                    <a:pt x="1" y="264"/>
                  </a:lnTo>
                  <a:lnTo>
                    <a:pt x="1208" y="3469"/>
                  </a:lnTo>
                  <a:lnTo>
                    <a:pt x="1841" y="3206"/>
                  </a:lnTo>
                  <a:lnTo>
                    <a:pt x="634"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78"/>
            <p:cNvSpPr/>
            <p:nvPr/>
          </p:nvSpPr>
          <p:spPr>
            <a:xfrm>
              <a:off x="4752709" y="1715115"/>
              <a:ext cx="73840" cy="118946"/>
            </a:xfrm>
            <a:custGeom>
              <a:rect b="b" l="l" r="r" t="t"/>
              <a:pathLst>
                <a:path extrusionOk="0" h="4570" w="2837">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78"/>
            <p:cNvSpPr/>
            <p:nvPr/>
          </p:nvSpPr>
          <p:spPr>
            <a:xfrm>
              <a:off x="4787508" y="1804545"/>
              <a:ext cx="39119" cy="29515"/>
            </a:xfrm>
            <a:custGeom>
              <a:rect b="b" l="l" r="r" t="t"/>
              <a:pathLst>
                <a:path extrusionOk="0" h="1134" w="1503">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78"/>
            <p:cNvSpPr/>
            <p:nvPr/>
          </p:nvSpPr>
          <p:spPr>
            <a:xfrm>
              <a:off x="4817726" y="1606008"/>
              <a:ext cx="29151" cy="50311"/>
            </a:xfrm>
            <a:custGeom>
              <a:rect b="b" l="l" r="r" t="t"/>
              <a:pathLst>
                <a:path extrusionOk="0" h="1933" w="112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78"/>
            <p:cNvSpPr/>
            <p:nvPr/>
          </p:nvSpPr>
          <p:spPr>
            <a:xfrm>
              <a:off x="4870926" y="1557284"/>
              <a:ext cx="87036" cy="83809"/>
            </a:xfrm>
            <a:custGeom>
              <a:rect b="b" l="l" r="r" t="t"/>
              <a:pathLst>
                <a:path extrusionOk="0" h="3220" w="3344">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78"/>
            <p:cNvSpPr/>
            <p:nvPr/>
          </p:nvSpPr>
          <p:spPr>
            <a:xfrm>
              <a:off x="4765723" y="1540132"/>
              <a:ext cx="208819" cy="149684"/>
            </a:xfrm>
            <a:custGeom>
              <a:rect b="b" l="l" r="r" t="t"/>
              <a:pathLst>
                <a:path extrusionOk="0" h="5751" w="8023">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78"/>
            <p:cNvSpPr/>
            <p:nvPr/>
          </p:nvSpPr>
          <p:spPr>
            <a:xfrm>
              <a:off x="4901612" y="1574514"/>
              <a:ext cx="28760" cy="50285"/>
            </a:xfrm>
            <a:custGeom>
              <a:rect b="b" l="l" r="r" t="t"/>
              <a:pathLst>
                <a:path extrusionOk="0" h="1932" w="1105">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78"/>
            <p:cNvSpPr/>
            <p:nvPr/>
          </p:nvSpPr>
          <p:spPr>
            <a:xfrm>
              <a:off x="4667521" y="1657932"/>
              <a:ext cx="363786" cy="209183"/>
            </a:xfrm>
            <a:custGeom>
              <a:rect b="b" l="l" r="r" t="t"/>
              <a:pathLst>
                <a:path extrusionOk="0" h="8037" w="13977">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7" name="Google Shape;18497;p78"/>
          <p:cNvGrpSpPr/>
          <p:nvPr/>
        </p:nvGrpSpPr>
        <p:grpSpPr>
          <a:xfrm>
            <a:off x="2267772" y="2937262"/>
            <a:ext cx="379065" cy="278130"/>
            <a:chOff x="2293943" y="2937262"/>
            <a:chExt cx="379065" cy="278130"/>
          </a:xfrm>
        </p:grpSpPr>
        <p:sp>
          <p:nvSpPr>
            <p:cNvPr id="18498" name="Google Shape;18498;p78"/>
            <p:cNvSpPr/>
            <p:nvPr/>
          </p:nvSpPr>
          <p:spPr>
            <a:xfrm>
              <a:off x="2317212" y="2942832"/>
              <a:ext cx="332345" cy="243357"/>
            </a:xfrm>
            <a:custGeom>
              <a:rect b="b" l="l" r="r" t="t"/>
              <a:pathLst>
                <a:path extrusionOk="0" h="9350" w="12769">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78"/>
            <p:cNvSpPr/>
            <p:nvPr/>
          </p:nvSpPr>
          <p:spPr>
            <a:xfrm>
              <a:off x="2340923" y="2966569"/>
              <a:ext cx="284923" cy="189949"/>
            </a:xfrm>
            <a:custGeom>
              <a:rect b="b" l="l" r="r" t="t"/>
              <a:pathLst>
                <a:path extrusionOk="0" h="7298" w="10947">
                  <a:moveTo>
                    <a:pt x="0" y="0"/>
                  </a:moveTo>
                  <a:lnTo>
                    <a:pt x="0" y="7297"/>
                  </a:lnTo>
                  <a:lnTo>
                    <a:pt x="10946" y="7297"/>
                  </a:lnTo>
                  <a:lnTo>
                    <a:pt x="10946"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78"/>
            <p:cNvSpPr/>
            <p:nvPr/>
          </p:nvSpPr>
          <p:spPr>
            <a:xfrm>
              <a:off x="2340923" y="3120860"/>
              <a:ext cx="166238" cy="35658"/>
            </a:xfrm>
            <a:custGeom>
              <a:rect b="b" l="l" r="r" t="t"/>
              <a:pathLst>
                <a:path extrusionOk="0" h="1370" w="6387">
                  <a:moveTo>
                    <a:pt x="0" y="1"/>
                  </a:moveTo>
                  <a:lnTo>
                    <a:pt x="0" y="1369"/>
                  </a:lnTo>
                  <a:lnTo>
                    <a:pt x="6386" y="1369"/>
                  </a:lnTo>
                  <a:lnTo>
                    <a:pt x="638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78"/>
            <p:cNvSpPr/>
            <p:nvPr/>
          </p:nvSpPr>
          <p:spPr>
            <a:xfrm>
              <a:off x="2382489" y="3049623"/>
              <a:ext cx="83106" cy="83184"/>
            </a:xfrm>
            <a:custGeom>
              <a:rect b="b" l="l" r="r" t="t"/>
              <a:pathLst>
                <a:path extrusionOk="0" h="3196" w="3193">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78"/>
            <p:cNvSpPr/>
            <p:nvPr/>
          </p:nvSpPr>
          <p:spPr>
            <a:xfrm>
              <a:off x="2507135" y="2966569"/>
              <a:ext cx="118711" cy="94974"/>
            </a:xfrm>
            <a:custGeom>
              <a:rect b="b" l="l" r="r" t="t"/>
              <a:pathLst>
                <a:path extrusionOk="0" h="3649" w="4561">
                  <a:moveTo>
                    <a:pt x="0" y="0"/>
                  </a:moveTo>
                  <a:lnTo>
                    <a:pt x="0" y="3649"/>
                  </a:lnTo>
                  <a:lnTo>
                    <a:pt x="4560" y="3649"/>
                  </a:lnTo>
                  <a:lnTo>
                    <a:pt x="456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78"/>
            <p:cNvSpPr/>
            <p:nvPr/>
          </p:nvSpPr>
          <p:spPr>
            <a:xfrm>
              <a:off x="2507135" y="3061517"/>
              <a:ext cx="118711" cy="95000"/>
            </a:xfrm>
            <a:custGeom>
              <a:rect b="b" l="l" r="r" t="t"/>
              <a:pathLst>
                <a:path extrusionOk="0" h="3650" w="4561">
                  <a:moveTo>
                    <a:pt x="0" y="1"/>
                  </a:moveTo>
                  <a:lnTo>
                    <a:pt x="0" y="3649"/>
                  </a:lnTo>
                  <a:lnTo>
                    <a:pt x="4560" y="3649"/>
                  </a:lnTo>
                  <a:lnTo>
                    <a:pt x="456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78"/>
            <p:cNvSpPr/>
            <p:nvPr/>
          </p:nvSpPr>
          <p:spPr>
            <a:xfrm>
              <a:off x="2299435" y="3180203"/>
              <a:ext cx="367977" cy="29697"/>
            </a:xfrm>
            <a:custGeom>
              <a:rect b="b" l="l" r="r" t="t"/>
              <a:pathLst>
                <a:path extrusionOk="0" h="1141" w="14138">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78"/>
            <p:cNvSpPr/>
            <p:nvPr/>
          </p:nvSpPr>
          <p:spPr>
            <a:xfrm>
              <a:off x="2447792" y="3180203"/>
              <a:ext cx="71263" cy="17881"/>
            </a:xfrm>
            <a:custGeom>
              <a:rect b="b" l="l" r="r" t="t"/>
              <a:pathLst>
                <a:path extrusionOk="0" h="687" w="2738">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78"/>
            <p:cNvSpPr/>
            <p:nvPr/>
          </p:nvSpPr>
          <p:spPr>
            <a:xfrm>
              <a:off x="2530846" y="3037806"/>
              <a:ext cx="71289" cy="23737"/>
            </a:xfrm>
            <a:custGeom>
              <a:rect b="b" l="l" r="r" t="t"/>
              <a:pathLst>
                <a:path extrusionOk="0" h="912" w="2739">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78"/>
            <p:cNvSpPr/>
            <p:nvPr/>
          </p:nvSpPr>
          <p:spPr>
            <a:xfrm>
              <a:off x="2554661" y="3019952"/>
              <a:ext cx="23737" cy="29697"/>
            </a:xfrm>
            <a:custGeom>
              <a:rect b="b" l="l" r="r" t="t"/>
              <a:pathLst>
                <a:path extrusionOk="0" h="1141" w="912">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78"/>
            <p:cNvSpPr/>
            <p:nvPr/>
          </p:nvSpPr>
          <p:spPr>
            <a:xfrm>
              <a:off x="2548700" y="2990280"/>
              <a:ext cx="35658" cy="41592"/>
            </a:xfrm>
            <a:custGeom>
              <a:rect b="b" l="l" r="r" t="t"/>
              <a:pathLst>
                <a:path extrusionOk="0" h="1598" w="137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78"/>
            <p:cNvSpPr/>
            <p:nvPr/>
          </p:nvSpPr>
          <p:spPr>
            <a:xfrm>
              <a:off x="2548570" y="2990280"/>
              <a:ext cx="23893" cy="41618"/>
            </a:xfrm>
            <a:custGeom>
              <a:rect b="b" l="l" r="r" t="t"/>
              <a:pathLst>
                <a:path extrusionOk="0" h="1599" w="918">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78"/>
            <p:cNvSpPr/>
            <p:nvPr/>
          </p:nvSpPr>
          <p:spPr>
            <a:xfrm>
              <a:off x="2548700" y="2990280"/>
              <a:ext cx="35658" cy="17699"/>
            </a:xfrm>
            <a:custGeom>
              <a:rect b="b" l="l" r="r" t="t"/>
              <a:pathLst>
                <a:path extrusionOk="0" h="680" w="137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78"/>
            <p:cNvSpPr/>
            <p:nvPr/>
          </p:nvSpPr>
          <p:spPr>
            <a:xfrm>
              <a:off x="2548700" y="2990280"/>
              <a:ext cx="23763" cy="14862"/>
            </a:xfrm>
            <a:custGeom>
              <a:rect b="b" l="l" r="r" t="t"/>
              <a:pathLst>
                <a:path extrusionOk="0" h="571" w="913">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78"/>
            <p:cNvSpPr/>
            <p:nvPr/>
          </p:nvSpPr>
          <p:spPr>
            <a:xfrm>
              <a:off x="2530846" y="3132677"/>
              <a:ext cx="71289" cy="23841"/>
            </a:xfrm>
            <a:custGeom>
              <a:rect b="b" l="l" r="r" t="t"/>
              <a:pathLst>
                <a:path extrusionOk="0" h="916" w="2739">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78"/>
            <p:cNvSpPr/>
            <p:nvPr/>
          </p:nvSpPr>
          <p:spPr>
            <a:xfrm>
              <a:off x="2554661" y="3114900"/>
              <a:ext cx="23737" cy="29697"/>
            </a:xfrm>
            <a:custGeom>
              <a:rect b="b" l="l" r="r" t="t"/>
              <a:pathLst>
                <a:path extrusionOk="0" h="1141" w="912">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78"/>
            <p:cNvSpPr/>
            <p:nvPr/>
          </p:nvSpPr>
          <p:spPr>
            <a:xfrm>
              <a:off x="2548700" y="3085255"/>
              <a:ext cx="35658" cy="41592"/>
            </a:xfrm>
            <a:custGeom>
              <a:rect b="b" l="l" r="r" t="t"/>
              <a:pathLst>
                <a:path extrusionOk="0" h="1598" w="137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78"/>
            <p:cNvSpPr/>
            <p:nvPr/>
          </p:nvSpPr>
          <p:spPr>
            <a:xfrm>
              <a:off x="2548570" y="3085255"/>
              <a:ext cx="23893" cy="41618"/>
            </a:xfrm>
            <a:custGeom>
              <a:rect b="b" l="l" r="r" t="t"/>
              <a:pathLst>
                <a:path extrusionOk="0" h="1599" w="918">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78"/>
            <p:cNvSpPr/>
            <p:nvPr/>
          </p:nvSpPr>
          <p:spPr>
            <a:xfrm>
              <a:off x="2548700" y="3085255"/>
              <a:ext cx="35658" cy="17699"/>
            </a:xfrm>
            <a:custGeom>
              <a:rect b="b" l="l" r="r" t="t"/>
              <a:pathLst>
                <a:path extrusionOk="0" h="680" w="137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78"/>
            <p:cNvSpPr/>
            <p:nvPr/>
          </p:nvSpPr>
          <p:spPr>
            <a:xfrm>
              <a:off x="2548700" y="3085255"/>
              <a:ext cx="23763" cy="14836"/>
            </a:xfrm>
            <a:custGeom>
              <a:rect b="b" l="l" r="r" t="t"/>
              <a:pathLst>
                <a:path extrusionOk="0" h="570" w="913">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78"/>
            <p:cNvSpPr/>
            <p:nvPr/>
          </p:nvSpPr>
          <p:spPr>
            <a:xfrm>
              <a:off x="2412160" y="3043767"/>
              <a:ext cx="23763" cy="35554"/>
            </a:xfrm>
            <a:custGeom>
              <a:rect b="b" l="l" r="r" t="t"/>
              <a:pathLst>
                <a:path extrusionOk="0" h="1366" w="913">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78"/>
            <p:cNvSpPr/>
            <p:nvPr/>
          </p:nvSpPr>
          <p:spPr>
            <a:xfrm>
              <a:off x="2400266" y="2996240"/>
              <a:ext cx="47552" cy="53408"/>
            </a:xfrm>
            <a:custGeom>
              <a:rect b="b" l="l" r="r" t="t"/>
              <a:pathLst>
                <a:path extrusionOk="0" h="2052" w="1827">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78"/>
            <p:cNvSpPr/>
            <p:nvPr/>
          </p:nvSpPr>
          <p:spPr>
            <a:xfrm>
              <a:off x="2400344" y="2996240"/>
              <a:ext cx="32717" cy="53434"/>
            </a:xfrm>
            <a:custGeom>
              <a:rect b="b" l="l" r="r" t="t"/>
              <a:pathLst>
                <a:path extrusionOk="0" h="2053" w="1257">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78"/>
            <p:cNvSpPr/>
            <p:nvPr/>
          </p:nvSpPr>
          <p:spPr>
            <a:xfrm>
              <a:off x="2400344" y="2996240"/>
              <a:ext cx="47474" cy="23737"/>
            </a:xfrm>
            <a:custGeom>
              <a:rect b="b" l="l" r="r" t="t"/>
              <a:pathLst>
                <a:path extrusionOk="0" h="912" w="1824">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78"/>
            <p:cNvSpPr/>
            <p:nvPr/>
          </p:nvSpPr>
          <p:spPr>
            <a:xfrm>
              <a:off x="2400344" y="2996240"/>
              <a:ext cx="32717" cy="21629"/>
            </a:xfrm>
            <a:custGeom>
              <a:rect b="b" l="l" r="r" t="t"/>
              <a:pathLst>
                <a:path extrusionOk="0" h="831" w="1257">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78"/>
            <p:cNvSpPr/>
            <p:nvPr/>
          </p:nvSpPr>
          <p:spPr>
            <a:xfrm>
              <a:off x="2382489" y="3074974"/>
              <a:ext cx="83184" cy="57833"/>
            </a:xfrm>
            <a:custGeom>
              <a:rect b="b" l="l" r="r" t="t"/>
              <a:pathLst>
                <a:path extrusionOk="0" h="2222" w="3196">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78"/>
            <p:cNvSpPr/>
            <p:nvPr/>
          </p:nvSpPr>
          <p:spPr>
            <a:xfrm>
              <a:off x="2335431" y="2960973"/>
              <a:ext cx="296011" cy="201036"/>
            </a:xfrm>
            <a:custGeom>
              <a:rect b="b" l="l" r="r" t="t"/>
              <a:pathLst>
                <a:path extrusionOk="0" h="7724" w="11373">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78"/>
            <p:cNvSpPr/>
            <p:nvPr/>
          </p:nvSpPr>
          <p:spPr>
            <a:xfrm>
              <a:off x="2293943" y="2937262"/>
              <a:ext cx="379065" cy="278130"/>
            </a:xfrm>
            <a:custGeom>
              <a:rect b="b" l="l" r="r" t="t"/>
              <a:pathLst>
                <a:path extrusionOk="0" h="10686" w="14564">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6" name="Google Shape;18526;p78"/>
          <p:cNvGrpSpPr/>
          <p:nvPr/>
        </p:nvGrpSpPr>
        <p:grpSpPr>
          <a:xfrm>
            <a:off x="2736658" y="2898611"/>
            <a:ext cx="378960" cy="355536"/>
            <a:chOff x="2762829" y="2898611"/>
            <a:chExt cx="378960" cy="355536"/>
          </a:xfrm>
        </p:grpSpPr>
        <p:sp>
          <p:nvSpPr>
            <p:cNvPr id="18527" name="Google Shape;18527;p78"/>
            <p:cNvSpPr/>
            <p:nvPr/>
          </p:nvSpPr>
          <p:spPr>
            <a:xfrm>
              <a:off x="2970060" y="2939813"/>
              <a:ext cx="166134" cy="173916"/>
            </a:xfrm>
            <a:custGeom>
              <a:rect b="b" l="l" r="r" t="t"/>
              <a:pathLst>
                <a:path extrusionOk="0" h="6682" w="6383">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78"/>
            <p:cNvSpPr/>
            <p:nvPr/>
          </p:nvSpPr>
          <p:spPr>
            <a:xfrm>
              <a:off x="3023442" y="2939813"/>
              <a:ext cx="59369" cy="118816"/>
            </a:xfrm>
            <a:custGeom>
              <a:rect b="b" l="l" r="r" t="t"/>
              <a:pathLst>
                <a:path extrusionOk="0" h="4565" w="2281">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78"/>
            <p:cNvSpPr/>
            <p:nvPr/>
          </p:nvSpPr>
          <p:spPr>
            <a:xfrm>
              <a:off x="3041297" y="2904285"/>
              <a:ext cx="23763" cy="94896"/>
            </a:xfrm>
            <a:custGeom>
              <a:rect b="b" l="l" r="r" t="t"/>
              <a:pathLst>
                <a:path extrusionOk="0" h="3646" w="913">
                  <a:moveTo>
                    <a:pt x="1" y="1"/>
                  </a:moveTo>
                  <a:lnTo>
                    <a:pt x="226" y="3646"/>
                  </a:lnTo>
                  <a:lnTo>
                    <a:pt x="683" y="3646"/>
                  </a:lnTo>
                  <a:lnTo>
                    <a:pt x="912"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78"/>
            <p:cNvSpPr/>
            <p:nvPr/>
          </p:nvSpPr>
          <p:spPr>
            <a:xfrm>
              <a:off x="3041219" y="3017010"/>
              <a:ext cx="23841" cy="23763"/>
            </a:xfrm>
            <a:custGeom>
              <a:rect b="b" l="l" r="r" t="t"/>
              <a:pathLst>
                <a:path extrusionOk="0" h="913" w="916">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78"/>
            <p:cNvSpPr/>
            <p:nvPr/>
          </p:nvSpPr>
          <p:spPr>
            <a:xfrm>
              <a:off x="2768320" y="3165367"/>
              <a:ext cx="201765" cy="83080"/>
            </a:xfrm>
            <a:custGeom>
              <a:rect b="b" l="l" r="r" t="t"/>
              <a:pathLst>
                <a:path extrusionOk="0" h="3192" w="7752">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78"/>
            <p:cNvSpPr/>
            <p:nvPr/>
          </p:nvSpPr>
          <p:spPr>
            <a:xfrm>
              <a:off x="2934428" y="3189547"/>
              <a:ext cx="35658" cy="58900"/>
            </a:xfrm>
            <a:custGeom>
              <a:rect b="b" l="l" r="r" t="t"/>
              <a:pathLst>
                <a:path extrusionOk="0" h="2263" w="137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78"/>
            <p:cNvSpPr/>
            <p:nvPr/>
          </p:nvSpPr>
          <p:spPr>
            <a:xfrm>
              <a:off x="2803848" y="2981483"/>
              <a:ext cx="130606" cy="95000"/>
            </a:xfrm>
            <a:custGeom>
              <a:rect b="b" l="l" r="r" t="t"/>
              <a:pathLst>
                <a:path extrusionOk="0" h="3650" w="5018">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78"/>
            <p:cNvSpPr/>
            <p:nvPr/>
          </p:nvSpPr>
          <p:spPr>
            <a:xfrm>
              <a:off x="2833519" y="2981405"/>
              <a:ext cx="100935" cy="94974"/>
            </a:xfrm>
            <a:custGeom>
              <a:rect b="b" l="l" r="r" t="t"/>
              <a:pathLst>
                <a:path extrusionOk="0" h="3649" w="3878">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78"/>
            <p:cNvSpPr/>
            <p:nvPr/>
          </p:nvSpPr>
          <p:spPr>
            <a:xfrm>
              <a:off x="2833519" y="3123801"/>
              <a:ext cx="71263" cy="53513"/>
            </a:xfrm>
            <a:custGeom>
              <a:rect b="b" l="l" r="r" t="t"/>
              <a:pathLst>
                <a:path extrusionOk="0" h="2056" w="2738">
                  <a:moveTo>
                    <a:pt x="0" y="0"/>
                  </a:moveTo>
                  <a:lnTo>
                    <a:pt x="0" y="2055"/>
                  </a:lnTo>
                  <a:lnTo>
                    <a:pt x="2738" y="2055"/>
                  </a:lnTo>
                  <a:lnTo>
                    <a:pt x="2738"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78"/>
            <p:cNvSpPr/>
            <p:nvPr/>
          </p:nvSpPr>
          <p:spPr>
            <a:xfrm>
              <a:off x="2833519" y="3123879"/>
              <a:ext cx="71263" cy="35580"/>
            </a:xfrm>
            <a:custGeom>
              <a:rect b="b" l="l" r="r" t="t"/>
              <a:pathLst>
                <a:path extrusionOk="0" h="1367" w="2738">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78"/>
            <p:cNvSpPr/>
            <p:nvPr/>
          </p:nvSpPr>
          <p:spPr>
            <a:xfrm>
              <a:off x="2821599" y="3155503"/>
              <a:ext cx="47552" cy="42425"/>
            </a:xfrm>
            <a:custGeom>
              <a:rect b="b" l="l" r="r" t="t"/>
              <a:pathLst>
                <a:path extrusionOk="0" h="1630" w="1827">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78"/>
            <p:cNvSpPr/>
            <p:nvPr/>
          </p:nvSpPr>
          <p:spPr>
            <a:xfrm>
              <a:off x="2869125" y="3155503"/>
              <a:ext cx="47578" cy="42425"/>
            </a:xfrm>
            <a:custGeom>
              <a:rect b="b" l="l" r="r" t="t"/>
              <a:pathLst>
                <a:path extrusionOk="0" h="1630" w="1828">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78"/>
            <p:cNvSpPr/>
            <p:nvPr/>
          </p:nvSpPr>
          <p:spPr>
            <a:xfrm>
              <a:off x="2809808" y="3029504"/>
              <a:ext cx="118685" cy="112179"/>
            </a:xfrm>
            <a:custGeom>
              <a:rect b="b" l="l" r="r" t="t"/>
              <a:pathLst>
                <a:path extrusionOk="0" h="4310" w="456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78"/>
            <p:cNvSpPr/>
            <p:nvPr/>
          </p:nvSpPr>
          <p:spPr>
            <a:xfrm>
              <a:off x="2768216" y="3189547"/>
              <a:ext cx="35658" cy="58900"/>
            </a:xfrm>
            <a:custGeom>
              <a:rect b="b" l="l" r="r" t="t"/>
              <a:pathLst>
                <a:path extrusionOk="0" h="2263" w="137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78"/>
            <p:cNvSpPr/>
            <p:nvPr/>
          </p:nvSpPr>
          <p:spPr>
            <a:xfrm>
              <a:off x="2809808" y="3029504"/>
              <a:ext cx="100935" cy="111632"/>
            </a:xfrm>
            <a:custGeom>
              <a:rect b="b" l="l" r="r" t="t"/>
              <a:pathLst>
                <a:path extrusionOk="0" h="4289" w="3878">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78"/>
            <p:cNvSpPr/>
            <p:nvPr/>
          </p:nvSpPr>
          <p:spPr>
            <a:xfrm>
              <a:off x="2822067" y="3026250"/>
              <a:ext cx="96614" cy="31910"/>
            </a:xfrm>
            <a:custGeom>
              <a:rect b="b" l="l" r="r" t="t"/>
              <a:pathLst>
                <a:path extrusionOk="0" h="1226" w="3712">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78"/>
            <p:cNvSpPr/>
            <p:nvPr/>
          </p:nvSpPr>
          <p:spPr>
            <a:xfrm>
              <a:off x="2762829" y="2975809"/>
              <a:ext cx="212827" cy="278338"/>
            </a:xfrm>
            <a:custGeom>
              <a:rect b="b" l="l" r="r" t="t"/>
              <a:pathLst>
                <a:path extrusionOk="0" h="10694" w="8177">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78"/>
            <p:cNvSpPr/>
            <p:nvPr/>
          </p:nvSpPr>
          <p:spPr>
            <a:xfrm>
              <a:off x="2798356" y="3219218"/>
              <a:ext cx="11088" cy="34929"/>
            </a:xfrm>
            <a:custGeom>
              <a:rect b="b" l="l" r="r" t="t"/>
              <a:pathLst>
                <a:path extrusionOk="0" h="1342" w="426">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78"/>
            <p:cNvSpPr/>
            <p:nvPr/>
          </p:nvSpPr>
          <p:spPr>
            <a:xfrm>
              <a:off x="2928936" y="3219218"/>
              <a:ext cx="11114" cy="34929"/>
            </a:xfrm>
            <a:custGeom>
              <a:rect b="b" l="l" r="r" t="t"/>
              <a:pathLst>
                <a:path extrusionOk="0" h="1342" w="427">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78"/>
            <p:cNvSpPr/>
            <p:nvPr/>
          </p:nvSpPr>
          <p:spPr>
            <a:xfrm>
              <a:off x="2964464" y="2934321"/>
              <a:ext cx="177325" cy="185056"/>
            </a:xfrm>
            <a:custGeom>
              <a:rect b="b" l="l" r="r" t="t"/>
              <a:pathLst>
                <a:path extrusionOk="0" h="7110" w="6813">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78"/>
            <p:cNvSpPr/>
            <p:nvPr/>
          </p:nvSpPr>
          <p:spPr>
            <a:xfrm>
              <a:off x="3035441" y="2898611"/>
              <a:ext cx="35293" cy="106166"/>
            </a:xfrm>
            <a:custGeom>
              <a:rect b="b" l="l" r="r" t="t"/>
              <a:pathLst>
                <a:path extrusionOk="0" h="4079" w="1356">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78"/>
            <p:cNvSpPr/>
            <p:nvPr/>
          </p:nvSpPr>
          <p:spPr>
            <a:xfrm>
              <a:off x="3035727" y="3011414"/>
              <a:ext cx="40681" cy="34929"/>
            </a:xfrm>
            <a:custGeom>
              <a:rect b="b" l="l" r="r" t="t"/>
              <a:pathLst>
                <a:path extrusionOk="0" h="1342" w="1563">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9" name="Google Shape;18549;p78"/>
          <p:cNvGrpSpPr/>
          <p:nvPr/>
        </p:nvGrpSpPr>
        <p:grpSpPr>
          <a:xfrm>
            <a:off x="4155261" y="1990720"/>
            <a:ext cx="357436" cy="356056"/>
            <a:chOff x="4181432" y="1990720"/>
            <a:chExt cx="357436" cy="356056"/>
          </a:xfrm>
        </p:grpSpPr>
        <p:sp>
          <p:nvSpPr>
            <p:cNvPr id="18550" name="Google Shape;18550;p78"/>
            <p:cNvSpPr/>
            <p:nvPr/>
          </p:nvSpPr>
          <p:spPr>
            <a:xfrm>
              <a:off x="4286947" y="2187982"/>
              <a:ext cx="55230" cy="55334"/>
            </a:xfrm>
            <a:custGeom>
              <a:rect b="b" l="l" r="r" t="t"/>
              <a:pathLst>
                <a:path extrusionOk="0" h="2126" w="2122">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78"/>
            <p:cNvSpPr/>
            <p:nvPr/>
          </p:nvSpPr>
          <p:spPr>
            <a:xfrm>
              <a:off x="4286947" y="2187982"/>
              <a:ext cx="44611" cy="55334"/>
            </a:xfrm>
            <a:custGeom>
              <a:rect b="b" l="l" r="r" t="t"/>
              <a:pathLst>
                <a:path extrusionOk="0" h="2126" w="1714">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78"/>
            <p:cNvSpPr/>
            <p:nvPr/>
          </p:nvSpPr>
          <p:spPr>
            <a:xfrm>
              <a:off x="4282262" y="1995847"/>
              <a:ext cx="252154" cy="240416"/>
            </a:xfrm>
            <a:custGeom>
              <a:rect b="b" l="l" r="r" t="t"/>
              <a:pathLst>
                <a:path extrusionOk="0" h="9237" w="9688">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78"/>
            <p:cNvSpPr/>
            <p:nvPr/>
          </p:nvSpPr>
          <p:spPr>
            <a:xfrm>
              <a:off x="4293610" y="1996004"/>
              <a:ext cx="130814" cy="240182"/>
            </a:xfrm>
            <a:custGeom>
              <a:rect b="b" l="l" r="r" t="t"/>
              <a:pathLst>
                <a:path extrusionOk="0" h="9228" w="5026">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78"/>
            <p:cNvSpPr/>
            <p:nvPr/>
          </p:nvSpPr>
          <p:spPr>
            <a:xfrm>
              <a:off x="4316879" y="2018882"/>
              <a:ext cx="203873" cy="194504"/>
            </a:xfrm>
            <a:custGeom>
              <a:rect b="b" l="l" r="r" t="t"/>
              <a:pathLst>
                <a:path extrusionOk="0" h="7473" w="7833">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78"/>
            <p:cNvSpPr/>
            <p:nvPr/>
          </p:nvSpPr>
          <p:spPr>
            <a:xfrm>
              <a:off x="4316983" y="2018908"/>
              <a:ext cx="107624" cy="194477"/>
            </a:xfrm>
            <a:custGeom>
              <a:rect b="b" l="l" r="r" t="t"/>
              <a:pathLst>
                <a:path extrusionOk="0" h="7472" w="4135">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78"/>
            <p:cNvSpPr/>
            <p:nvPr/>
          </p:nvSpPr>
          <p:spPr>
            <a:xfrm>
              <a:off x="4378512" y="2057298"/>
              <a:ext cx="62128" cy="53200"/>
            </a:xfrm>
            <a:custGeom>
              <a:rect b="b" l="l" r="r" t="t"/>
              <a:pathLst>
                <a:path extrusionOk="0" h="2044" w="2387">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78"/>
            <p:cNvSpPr/>
            <p:nvPr/>
          </p:nvSpPr>
          <p:spPr>
            <a:xfrm>
              <a:off x="4387491" y="2057272"/>
              <a:ext cx="37011" cy="53226"/>
            </a:xfrm>
            <a:custGeom>
              <a:rect b="b" l="l" r="r" t="t"/>
              <a:pathLst>
                <a:path extrusionOk="0" h="2045" w="1422">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78"/>
            <p:cNvSpPr/>
            <p:nvPr/>
          </p:nvSpPr>
          <p:spPr>
            <a:xfrm>
              <a:off x="4370547" y="2110421"/>
              <a:ext cx="87036" cy="55595"/>
            </a:xfrm>
            <a:custGeom>
              <a:rect b="b" l="l" r="r" t="t"/>
              <a:pathLst>
                <a:path extrusionOk="0" h="2136" w="3344">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78"/>
            <p:cNvSpPr/>
            <p:nvPr/>
          </p:nvSpPr>
          <p:spPr>
            <a:xfrm>
              <a:off x="4370547" y="2110421"/>
              <a:ext cx="49374" cy="55595"/>
            </a:xfrm>
            <a:custGeom>
              <a:rect b="b" l="l" r="r" t="t"/>
              <a:pathLst>
                <a:path extrusionOk="0" h="2136" w="1897">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78"/>
            <p:cNvSpPr/>
            <p:nvPr/>
          </p:nvSpPr>
          <p:spPr>
            <a:xfrm>
              <a:off x="4187314" y="2218200"/>
              <a:ext cx="126025" cy="123396"/>
            </a:xfrm>
            <a:custGeom>
              <a:rect b="b" l="l" r="r" t="t"/>
              <a:pathLst>
                <a:path extrusionOk="0" h="4741" w="4842">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78"/>
            <p:cNvSpPr/>
            <p:nvPr/>
          </p:nvSpPr>
          <p:spPr>
            <a:xfrm>
              <a:off x="4187210" y="2218252"/>
              <a:ext cx="110461" cy="123266"/>
            </a:xfrm>
            <a:custGeom>
              <a:rect b="b" l="l" r="r" t="t"/>
              <a:pathLst>
                <a:path extrusionOk="0" h="4736" w="4244">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78"/>
            <p:cNvSpPr/>
            <p:nvPr/>
          </p:nvSpPr>
          <p:spPr>
            <a:xfrm>
              <a:off x="4267426" y="2218252"/>
              <a:ext cx="45991" cy="44663"/>
            </a:xfrm>
            <a:custGeom>
              <a:rect b="b" l="l" r="r" t="t"/>
              <a:pathLst>
                <a:path extrusionOk="0" h="1716" w="1767">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78"/>
            <p:cNvSpPr/>
            <p:nvPr/>
          </p:nvSpPr>
          <p:spPr>
            <a:xfrm>
              <a:off x="4267348" y="2218278"/>
              <a:ext cx="30322" cy="24492"/>
            </a:xfrm>
            <a:custGeom>
              <a:rect b="b" l="l" r="r" t="t"/>
              <a:pathLst>
                <a:path extrusionOk="0" h="941" w="1165">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78"/>
            <p:cNvSpPr/>
            <p:nvPr/>
          </p:nvSpPr>
          <p:spPr>
            <a:xfrm>
              <a:off x="4181432" y="1990720"/>
              <a:ext cx="357436" cy="356056"/>
            </a:xfrm>
            <a:custGeom>
              <a:rect b="b" l="l" r="r" t="t"/>
              <a:pathLst>
                <a:path extrusionOk="0" h="13680" w="13733">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78"/>
            <p:cNvSpPr/>
            <p:nvPr/>
          </p:nvSpPr>
          <p:spPr>
            <a:xfrm>
              <a:off x="4303318" y="2013546"/>
              <a:ext cx="213399" cy="204941"/>
            </a:xfrm>
            <a:custGeom>
              <a:rect b="b" l="l" r="r" t="t"/>
              <a:pathLst>
                <a:path extrusionOk="0" h="7874" w="8199">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78"/>
            <p:cNvSpPr/>
            <p:nvPr/>
          </p:nvSpPr>
          <p:spPr>
            <a:xfrm>
              <a:off x="4365238" y="2051989"/>
              <a:ext cx="97473" cy="119258"/>
            </a:xfrm>
            <a:custGeom>
              <a:rect b="b" l="l" r="r" t="t"/>
              <a:pathLst>
                <a:path extrusionOk="0" h="4582" w="3745">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78"/>
            <p:cNvSpPr/>
            <p:nvPr/>
          </p:nvSpPr>
          <p:spPr>
            <a:xfrm>
              <a:off x="4419089" y="2123174"/>
              <a:ext cx="119779" cy="117566"/>
            </a:xfrm>
            <a:custGeom>
              <a:rect b="b" l="l" r="r" t="t"/>
              <a:pathLst>
                <a:path extrusionOk="0" h="4517" w="4602">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8" name="Google Shape;18568;p78"/>
          <p:cNvGrpSpPr/>
          <p:nvPr/>
        </p:nvGrpSpPr>
        <p:grpSpPr>
          <a:xfrm>
            <a:off x="3200936" y="2886821"/>
            <a:ext cx="383932" cy="379117"/>
            <a:chOff x="3227107" y="2886821"/>
            <a:chExt cx="383932" cy="379117"/>
          </a:xfrm>
        </p:grpSpPr>
        <p:sp>
          <p:nvSpPr>
            <p:cNvPr id="18569" name="Google Shape;18569;p78"/>
            <p:cNvSpPr/>
            <p:nvPr/>
          </p:nvSpPr>
          <p:spPr>
            <a:xfrm>
              <a:off x="3237102" y="2963524"/>
              <a:ext cx="296740" cy="296844"/>
            </a:xfrm>
            <a:custGeom>
              <a:rect b="b" l="l" r="r" t="t"/>
              <a:pathLst>
                <a:path extrusionOk="0" h="11405" w="11401">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78"/>
            <p:cNvSpPr/>
            <p:nvPr/>
          </p:nvSpPr>
          <p:spPr>
            <a:xfrm>
              <a:off x="3385459" y="3106024"/>
              <a:ext cx="148383" cy="11947"/>
            </a:xfrm>
            <a:custGeom>
              <a:rect b="b" l="l" r="r" t="t"/>
              <a:pathLst>
                <a:path extrusionOk="0" h="459" w="5701">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78"/>
            <p:cNvSpPr/>
            <p:nvPr/>
          </p:nvSpPr>
          <p:spPr>
            <a:xfrm>
              <a:off x="3510078" y="2892391"/>
              <a:ext cx="95000" cy="94974"/>
            </a:xfrm>
            <a:custGeom>
              <a:rect b="b" l="l" r="r" t="t"/>
              <a:pathLst>
                <a:path extrusionOk="0" h="3649" w="365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78"/>
            <p:cNvSpPr/>
            <p:nvPr/>
          </p:nvSpPr>
          <p:spPr>
            <a:xfrm>
              <a:off x="3510078" y="2892391"/>
              <a:ext cx="59369" cy="94974"/>
            </a:xfrm>
            <a:custGeom>
              <a:rect b="b" l="l" r="r" t="t"/>
              <a:pathLst>
                <a:path extrusionOk="0" h="3649" w="2281">
                  <a:moveTo>
                    <a:pt x="2281" y="0"/>
                  </a:moveTo>
                  <a:lnTo>
                    <a:pt x="1" y="2280"/>
                  </a:lnTo>
                  <a:lnTo>
                    <a:pt x="1" y="3649"/>
                  </a:lnTo>
                  <a:lnTo>
                    <a:pt x="2281" y="1369"/>
                  </a:lnTo>
                  <a:lnTo>
                    <a:pt x="2281"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78"/>
            <p:cNvSpPr/>
            <p:nvPr/>
          </p:nvSpPr>
          <p:spPr>
            <a:xfrm>
              <a:off x="3272707" y="2999156"/>
              <a:ext cx="225502" cy="225580"/>
            </a:xfrm>
            <a:custGeom>
              <a:rect b="b" l="l" r="r" t="t"/>
              <a:pathLst>
                <a:path extrusionOk="0" h="8667" w="8664">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78"/>
            <p:cNvSpPr/>
            <p:nvPr/>
          </p:nvSpPr>
          <p:spPr>
            <a:xfrm>
              <a:off x="3385459" y="3106024"/>
              <a:ext cx="112751" cy="11947"/>
            </a:xfrm>
            <a:custGeom>
              <a:rect b="b" l="l" r="r" t="t"/>
              <a:pathLst>
                <a:path extrusionOk="0" h="459" w="4332">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78"/>
            <p:cNvSpPr/>
            <p:nvPr/>
          </p:nvSpPr>
          <p:spPr>
            <a:xfrm>
              <a:off x="3308443" y="3034969"/>
              <a:ext cx="154057" cy="154057"/>
            </a:xfrm>
            <a:custGeom>
              <a:rect b="b" l="l" r="r" t="t"/>
              <a:pathLst>
                <a:path extrusionOk="0" h="5919" w="5919">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78"/>
            <p:cNvSpPr/>
            <p:nvPr/>
          </p:nvSpPr>
          <p:spPr>
            <a:xfrm>
              <a:off x="3385459" y="3106024"/>
              <a:ext cx="77041" cy="11947"/>
            </a:xfrm>
            <a:custGeom>
              <a:rect b="b" l="l" r="r" t="t"/>
              <a:pathLst>
                <a:path extrusionOk="0" h="459" w="296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78"/>
            <p:cNvSpPr/>
            <p:nvPr/>
          </p:nvSpPr>
          <p:spPr>
            <a:xfrm>
              <a:off x="3343502" y="3070028"/>
              <a:ext cx="83913" cy="83835"/>
            </a:xfrm>
            <a:custGeom>
              <a:rect b="b" l="l" r="r" t="t"/>
              <a:pathLst>
                <a:path extrusionOk="0" h="3221" w="3224">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78"/>
            <p:cNvSpPr/>
            <p:nvPr/>
          </p:nvSpPr>
          <p:spPr>
            <a:xfrm>
              <a:off x="3385459" y="3106024"/>
              <a:ext cx="42060" cy="11947"/>
            </a:xfrm>
            <a:custGeom>
              <a:rect b="b" l="l" r="r" t="t"/>
              <a:pathLst>
                <a:path extrusionOk="0" h="459" w="1616">
                  <a:moveTo>
                    <a:pt x="0" y="1"/>
                  </a:moveTo>
                  <a:lnTo>
                    <a:pt x="0" y="458"/>
                  </a:lnTo>
                  <a:lnTo>
                    <a:pt x="1594" y="458"/>
                  </a:lnTo>
                  <a:cubicBezTo>
                    <a:pt x="1615" y="307"/>
                    <a:pt x="1615" y="152"/>
                    <a:pt x="159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78"/>
            <p:cNvSpPr/>
            <p:nvPr/>
          </p:nvSpPr>
          <p:spPr>
            <a:xfrm>
              <a:off x="3367604" y="3094130"/>
              <a:ext cx="35632" cy="35632"/>
            </a:xfrm>
            <a:custGeom>
              <a:rect b="b" l="l" r="r" t="t"/>
              <a:pathLst>
                <a:path extrusionOk="0" h="1369" w="1369">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78"/>
            <p:cNvSpPr/>
            <p:nvPr/>
          </p:nvSpPr>
          <p:spPr>
            <a:xfrm>
              <a:off x="3385459" y="3106024"/>
              <a:ext cx="18141" cy="11947"/>
            </a:xfrm>
            <a:custGeom>
              <a:rect b="b" l="l" r="r" t="t"/>
              <a:pathLst>
                <a:path extrusionOk="0" h="459" w="697">
                  <a:moveTo>
                    <a:pt x="0" y="1"/>
                  </a:moveTo>
                  <a:lnTo>
                    <a:pt x="0" y="458"/>
                  </a:lnTo>
                  <a:lnTo>
                    <a:pt x="644" y="458"/>
                  </a:lnTo>
                  <a:cubicBezTo>
                    <a:pt x="697" y="310"/>
                    <a:pt x="697" y="148"/>
                    <a:pt x="64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78"/>
            <p:cNvSpPr/>
            <p:nvPr/>
          </p:nvSpPr>
          <p:spPr>
            <a:xfrm>
              <a:off x="3227107" y="2886821"/>
              <a:ext cx="383932" cy="379117"/>
            </a:xfrm>
            <a:custGeom>
              <a:rect b="b" l="l" r="r" t="t"/>
              <a:pathLst>
                <a:path extrusionOk="0" h="14566" w="14751">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2" name="Google Shape;18582;p78"/>
          <p:cNvGrpSpPr/>
          <p:nvPr/>
        </p:nvGrpSpPr>
        <p:grpSpPr>
          <a:xfrm>
            <a:off x="3676225" y="1990746"/>
            <a:ext cx="363396" cy="356030"/>
            <a:chOff x="3702395" y="1990746"/>
            <a:chExt cx="363396" cy="356030"/>
          </a:xfrm>
        </p:grpSpPr>
        <p:sp>
          <p:nvSpPr>
            <p:cNvPr id="18583" name="Google Shape;18583;p78"/>
            <p:cNvSpPr/>
            <p:nvPr/>
          </p:nvSpPr>
          <p:spPr>
            <a:xfrm>
              <a:off x="3854318" y="1995926"/>
              <a:ext cx="66891" cy="66969"/>
            </a:xfrm>
            <a:custGeom>
              <a:rect b="b" l="l" r="r" t="t"/>
              <a:pathLst>
                <a:path extrusionOk="0" h="2573" w="257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78"/>
            <p:cNvSpPr/>
            <p:nvPr/>
          </p:nvSpPr>
          <p:spPr>
            <a:xfrm>
              <a:off x="3847447" y="1997305"/>
              <a:ext cx="66422" cy="65563"/>
            </a:xfrm>
            <a:custGeom>
              <a:rect b="b" l="l" r="r" t="t"/>
              <a:pathLst>
                <a:path extrusionOk="0" h="2519" w="2552">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78"/>
            <p:cNvSpPr/>
            <p:nvPr/>
          </p:nvSpPr>
          <p:spPr>
            <a:xfrm>
              <a:off x="3787479" y="2146495"/>
              <a:ext cx="44611" cy="44533"/>
            </a:xfrm>
            <a:custGeom>
              <a:rect b="b" l="l" r="r" t="t"/>
              <a:pathLst>
                <a:path extrusionOk="0" h="1711" w="1714">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78"/>
            <p:cNvSpPr/>
            <p:nvPr/>
          </p:nvSpPr>
          <p:spPr>
            <a:xfrm>
              <a:off x="3782794" y="2147301"/>
              <a:ext cx="44351" cy="43778"/>
            </a:xfrm>
            <a:custGeom>
              <a:rect b="b" l="l" r="r" t="t"/>
              <a:pathLst>
                <a:path extrusionOk="0" h="1682" w="1704">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78"/>
            <p:cNvSpPr/>
            <p:nvPr/>
          </p:nvSpPr>
          <p:spPr>
            <a:xfrm>
              <a:off x="3943514" y="2146495"/>
              <a:ext cx="44637" cy="44533"/>
            </a:xfrm>
            <a:custGeom>
              <a:rect b="b" l="l" r="r" t="t"/>
              <a:pathLst>
                <a:path extrusionOk="0" h="1711" w="1715">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78"/>
            <p:cNvSpPr/>
            <p:nvPr/>
          </p:nvSpPr>
          <p:spPr>
            <a:xfrm>
              <a:off x="3938855" y="2147301"/>
              <a:ext cx="44351" cy="43778"/>
            </a:xfrm>
            <a:custGeom>
              <a:rect b="b" l="l" r="r" t="t"/>
              <a:pathLst>
                <a:path extrusionOk="0" h="1682" w="1704">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78"/>
            <p:cNvSpPr/>
            <p:nvPr/>
          </p:nvSpPr>
          <p:spPr>
            <a:xfrm>
              <a:off x="3715045" y="2308021"/>
              <a:ext cx="33445" cy="33471"/>
            </a:xfrm>
            <a:custGeom>
              <a:rect b="b" l="l" r="r" t="t"/>
              <a:pathLst>
                <a:path extrusionOk="0" h="1286" w="1285">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78"/>
            <p:cNvSpPr/>
            <p:nvPr/>
          </p:nvSpPr>
          <p:spPr>
            <a:xfrm>
              <a:off x="3711557" y="2308776"/>
              <a:ext cx="33185" cy="32743"/>
            </a:xfrm>
            <a:custGeom>
              <a:rect b="b" l="l" r="r" t="t"/>
              <a:pathLst>
                <a:path extrusionOk="0" h="1258" w="1275">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78"/>
            <p:cNvSpPr/>
            <p:nvPr/>
          </p:nvSpPr>
          <p:spPr>
            <a:xfrm>
              <a:off x="3871002" y="2308021"/>
              <a:ext cx="33523" cy="33471"/>
            </a:xfrm>
            <a:custGeom>
              <a:rect b="b" l="l" r="r" t="t"/>
              <a:pathLst>
                <a:path extrusionOk="0" h="1286" w="1288">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78"/>
            <p:cNvSpPr/>
            <p:nvPr/>
          </p:nvSpPr>
          <p:spPr>
            <a:xfrm>
              <a:off x="3867592" y="2308776"/>
              <a:ext cx="33185" cy="32743"/>
            </a:xfrm>
            <a:custGeom>
              <a:rect b="b" l="l" r="r" t="t"/>
              <a:pathLst>
                <a:path extrusionOk="0" h="1258" w="1275">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78"/>
            <p:cNvSpPr/>
            <p:nvPr/>
          </p:nvSpPr>
          <p:spPr>
            <a:xfrm>
              <a:off x="4027036" y="2308021"/>
              <a:ext cx="33549" cy="33471"/>
            </a:xfrm>
            <a:custGeom>
              <a:rect b="b" l="l" r="r" t="t"/>
              <a:pathLst>
                <a:path extrusionOk="0" h="1286" w="1289">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78"/>
            <p:cNvSpPr/>
            <p:nvPr/>
          </p:nvSpPr>
          <p:spPr>
            <a:xfrm>
              <a:off x="4023653" y="2308776"/>
              <a:ext cx="33185" cy="32743"/>
            </a:xfrm>
            <a:custGeom>
              <a:rect b="b" l="l" r="r" t="t"/>
              <a:pathLst>
                <a:path extrusionOk="0" h="1258" w="1275">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78"/>
            <p:cNvSpPr/>
            <p:nvPr/>
          </p:nvSpPr>
          <p:spPr>
            <a:xfrm>
              <a:off x="3858456" y="2302816"/>
              <a:ext cx="51300" cy="43960"/>
            </a:xfrm>
            <a:custGeom>
              <a:rect b="b" l="l" r="r" t="t"/>
              <a:pathLst>
                <a:path extrusionOk="0" h="1689" w="1971">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78"/>
            <p:cNvSpPr/>
            <p:nvPr/>
          </p:nvSpPr>
          <p:spPr>
            <a:xfrm>
              <a:off x="3938309" y="2141237"/>
              <a:ext cx="64210" cy="54996"/>
            </a:xfrm>
            <a:custGeom>
              <a:rect b="b" l="l" r="r" t="t"/>
              <a:pathLst>
                <a:path extrusionOk="0" h="2113" w="2467">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78"/>
            <p:cNvSpPr/>
            <p:nvPr/>
          </p:nvSpPr>
          <p:spPr>
            <a:xfrm>
              <a:off x="3782248" y="2141237"/>
              <a:ext cx="64236" cy="54996"/>
            </a:xfrm>
            <a:custGeom>
              <a:rect b="b" l="l" r="r" t="t"/>
              <a:pathLst>
                <a:path extrusionOk="0" h="2113" w="2468">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78"/>
            <p:cNvSpPr/>
            <p:nvPr/>
          </p:nvSpPr>
          <p:spPr>
            <a:xfrm>
              <a:off x="3702395"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78"/>
            <p:cNvSpPr/>
            <p:nvPr/>
          </p:nvSpPr>
          <p:spPr>
            <a:xfrm>
              <a:off x="4014491"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78"/>
            <p:cNvSpPr/>
            <p:nvPr/>
          </p:nvSpPr>
          <p:spPr>
            <a:xfrm>
              <a:off x="3849112" y="1990746"/>
              <a:ext cx="80321" cy="77380"/>
            </a:xfrm>
            <a:custGeom>
              <a:rect b="b" l="l" r="r" t="t"/>
              <a:pathLst>
                <a:path extrusionOk="0" h="2973" w="3086">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78"/>
            <p:cNvSpPr/>
            <p:nvPr/>
          </p:nvSpPr>
          <p:spPr>
            <a:xfrm>
              <a:off x="3742374" y="2208336"/>
              <a:ext cx="133677" cy="88415"/>
            </a:xfrm>
            <a:custGeom>
              <a:rect b="b" l="l" r="r" t="t"/>
              <a:pathLst>
                <a:path extrusionOk="0" h="3397" w="5136">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78"/>
            <p:cNvSpPr/>
            <p:nvPr/>
          </p:nvSpPr>
          <p:spPr>
            <a:xfrm>
              <a:off x="3828785" y="2080177"/>
              <a:ext cx="118295" cy="54788"/>
            </a:xfrm>
            <a:custGeom>
              <a:rect b="b" l="l" r="r" t="t"/>
              <a:pathLst>
                <a:path extrusionOk="0" h="2105" w="4545">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78"/>
            <p:cNvSpPr/>
            <p:nvPr/>
          </p:nvSpPr>
          <p:spPr>
            <a:xfrm>
              <a:off x="3898799" y="2208336"/>
              <a:ext cx="133755" cy="88285"/>
            </a:xfrm>
            <a:custGeom>
              <a:rect b="b" l="l" r="r" t="t"/>
              <a:pathLst>
                <a:path extrusionOk="0" h="3392" w="5139">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4" name="Google Shape;18604;p78"/>
          <p:cNvGrpSpPr/>
          <p:nvPr/>
        </p:nvGrpSpPr>
        <p:grpSpPr>
          <a:xfrm>
            <a:off x="1293485" y="2442662"/>
            <a:ext cx="457173" cy="335364"/>
            <a:chOff x="1319656" y="2442662"/>
            <a:chExt cx="457173" cy="335364"/>
          </a:xfrm>
        </p:grpSpPr>
        <p:sp>
          <p:nvSpPr>
            <p:cNvPr id="18605" name="Google Shape;18605;p78"/>
            <p:cNvSpPr/>
            <p:nvPr/>
          </p:nvSpPr>
          <p:spPr>
            <a:xfrm>
              <a:off x="1605360" y="2463900"/>
              <a:ext cx="35762" cy="78603"/>
            </a:xfrm>
            <a:custGeom>
              <a:rect b="b" l="l" r="r" t="t"/>
              <a:pathLst>
                <a:path extrusionOk="0" h="3020" w="1374">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78"/>
            <p:cNvSpPr/>
            <p:nvPr/>
          </p:nvSpPr>
          <p:spPr>
            <a:xfrm>
              <a:off x="1619649" y="2456742"/>
              <a:ext cx="85761" cy="85761"/>
            </a:xfrm>
            <a:custGeom>
              <a:rect b="b" l="l" r="r" t="t"/>
              <a:pathLst>
                <a:path extrusionOk="0" h="3295" w="3295">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78"/>
            <p:cNvSpPr/>
            <p:nvPr/>
          </p:nvSpPr>
          <p:spPr>
            <a:xfrm>
              <a:off x="1633938" y="2563898"/>
              <a:ext cx="42893" cy="42893"/>
            </a:xfrm>
            <a:custGeom>
              <a:rect b="b" l="l" r="r" t="t"/>
              <a:pathLst>
                <a:path extrusionOk="0" h="1648" w="1648">
                  <a:moveTo>
                    <a:pt x="1" y="0"/>
                  </a:moveTo>
                  <a:lnTo>
                    <a:pt x="1" y="1647"/>
                  </a:lnTo>
                  <a:lnTo>
                    <a:pt x="1647" y="1647"/>
                  </a:lnTo>
                  <a:lnTo>
                    <a:pt x="1647"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78"/>
            <p:cNvSpPr/>
            <p:nvPr/>
          </p:nvSpPr>
          <p:spPr>
            <a:xfrm>
              <a:off x="1583939" y="2581206"/>
              <a:ext cx="142969" cy="125583"/>
            </a:xfrm>
            <a:custGeom>
              <a:rect b="b" l="l" r="r" t="t"/>
              <a:pathLst>
                <a:path extrusionOk="0" h="4825" w="5493">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78"/>
            <p:cNvSpPr/>
            <p:nvPr/>
          </p:nvSpPr>
          <p:spPr>
            <a:xfrm>
              <a:off x="1612517" y="2492556"/>
              <a:ext cx="85839" cy="78499"/>
            </a:xfrm>
            <a:custGeom>
              <a:rect b="b" l="l" r="r" t="t"/>
              <a:pathLst>
                <a:path extrusionOk="0" h="3016" w="3298">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78"/>
            <p:cNvSpPr/>
            <p:nvPr/>
          </p:nvSpPr>
          <p:spPr>
            <a:xfrm>
              <a:off x="1612517" y="2492556"/>
              <a:ext cx="85552" cy="76859"/>
            </a:xfrm>
            <a:custGeom>
              <a:rect b="b" l="l" r="r" t="t"/>
              <a:pathLst>
                <a:path extrusionOk="0" h="2953" w="3287">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78"/>
            <p:cNvSpPr/>
            <p:nvPr/>
          </p:nvSpPr>
          <p:spPr>
            <a:xfrm>
              <a:off x="1633938" y="2599425"/>
              <a:ext cx="92970" cy="107363"/>
            </a:xfrm>
            <a:custGeom>
              <a:rect b="b" l="l" r="r" t="t"/>
              <a:pathLst>
                <a:path extrusionOk="0" h="4125" w="3572">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78"/>
            <p:cNvSpPr/>
            <p:nvPr/>
          </p:nvSpPr>
          <p:spPr>
            <a:xfrm>
              <a:off x="1569650" y="2628186"/>
              <a:ext cx="100024" cy="71445"/>
            </a:xfrm>
            <a:custGeom>
              <a:rect b="b" l="l" r="r" t="t"/>
              <a:pathLst>
                <a:path extrusionOk="0" h="2745" w="3843">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78"/>
            <p:cNvSpPr/>
            <p:nvPr/>
          </p:nvSpPr>
          <p:spPr>
            <a:xfrm>
              <a:off x="1383944" y="2571029"/>
              <a:ext cx="142891" cy="128602"/>
            </a:xfrm>
            <a:custGeom>
              <a:rect b="b" l="l" r="r" t="t"/>
              <a:pathLst>
                <a:path extrusionOk="0" h="4941" w="549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78"/>
            <p:cNvSpPr/>
            <p:nvPr/>
          </p:nvSpPr>
          <p:spPr>
            <a:xfrm>
              <a:off x="1383944" y="2603459"/>
              <a:ext cx="28604" cy="96172"/>
            </a:xfrm>
            <a:custGeom>
              <a:rect b="b" l="l" r="r" t="t"/>
              <a:pathLst>
                <a:path extrusionOk="0" h="3695" w="1099">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78"/>
            <p:cNvSpPr/>
            <p:nvPr/>
          </p:nvSpPr>
          <p:spPr>
            <a:xfrm>
              <a:off x="1498231" y="2603459"/>
              <a:ext cx="28604" cy="96172"/>
            </a:xfrm>
            <a:custGeom>
              <a:rect b="b" l="l" r="r" t="t"/>
              <a:pathLst>
                <a:path extrusionOk="0" h="3695" w="1099">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78"/>
            <p:cNvSpPr/>
            <p:nvPr/>
          </p:nvSpPr>
          <p:spPr>
            <a:xfrm>
              <a:off x="1421033" y="2571029"/>
              <a:ext cx="68713" cy="21473"/>
            </a:xfrm>
            <a:custGeom>
              <a:rect b="b" l="l" r="r" t="t"/>
              <a:pathLst>
                <a:path extrusionOk="0" h="825" w="264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78"/>
            <p:cNvSpPr/>
            <p:nvPr/>
          </p:nvSpPr>
          <p:spPr>
            <a:xfrm>
              <a:off x="1392455" y="2449611"/>
              <a:ext cx="125843" cy="128602"/>
            </a:xfrm>
            <a:custGeom>
              <a:rect b="b" l="l" r="r" t="t"/>
              <a:pathLst>
                <a:path extrusionOk="0" h="4941" w="4835">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78"/>
            <p:cNvSpPr/>
            <p:nvPr/>
          </p:nvSpPr>
          <p:spPr>
            <a:xfrm>
              <a:off x="1392455" y="2449611"/>
              <a:ext cx="76677" cy="126025"/>
            </a:xfrm>
            <a:custGeom>
              <a:rect b="b" l="l" r="r" t="t"/>
              <a:pathLst>
                <a:path extrusionOk="0" h="4842" w="2946">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78"/>
            <p:cNvSpPr/>
            <p:nvPr/>
          </p:nvSpPr>
          <p:spPr>
            <a:xfrm>
              <a:off x="1341076" y="2699605"/>
              <a:ext cx="414332" cy="28604"/>
            </a:xfrm>
            <a:custGeom>
              <a:rect b="b" l="l" r="r" t="t"/>
              <a:pathLst>
                <a:path extrusionOk="0" h="1099" w="15919">
                  <a:moveTo>
                    <a:pt x="1" y="1"/>
                  </a:moveTo>
                  <a:lnTo>
                    <a:pt x="1" y="1099"/>
                  </a:lnTo>
                  <a:lnTo>
                    <a:pt x="15918" y="1099"/>
                  </a:lnTo>
                  <a:lnTo>
                    <a:pt x="1591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78"/>
            <p:cNvSpPr/>
            <p:nvPr/>
          </p:nvSpPr>
          <p:spPr>
            <a:xfrm>
              <a:off x="1412522" y="2628186"/>
              <a:ext cx="85735" cy="114313"/>
            </a:xfrm>
            <a:custGeom>
              <a:rect b="b" l="l" r="r" t="t"/>
              <a:pathLst>
                <a:path extrusionOk="0" h="4392" w="3294">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78"/>
            <p:cNvSpPr/>
            <p:nvPr/>
          </p:nvSpPr>
          <p:spPr>
            <a:xfrm>
              <a:off x="1627431" y="2485607"/>
              <a:ext cx="57078" cy="20380"/>
            </a:xfrm>
            <a:custGeom>
              <a:rect b="b" l="l" r="r" t="t"/>
              <a:pathLst>
                <a:path extrusionOk="0" h="783" w="2193">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78"/>
            <p:cNvSpPr/>
            <p:nvPr/>
          </p:nvSpPr>
          <p:spPr>
            <a:xfrm>
              <a:off x="1319656" y="2442662"/>
              <a:ext cx="457173" cy="335364"/>
            </a:xfrm>
            <a:custGeom>
              <a:rect b="b" l="l" r="r" t="t"/>
              <a:pathLst>
                <a:path extrusionOk="0" h="12885" w="17565">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78"/>
            <p:cNvSpPr/>
            <p:nvPr/>
          </p:nvSpPr>
          <p:spPr>
            <a:xfrm>
              <a:off x="1612960" y="2657206"/>
              <a:ext cx="13404" cy="13404"/>
            </a:xfrm>
            <a:custGeom>
              <a:rect b="b" l="l" r="r" t="t"/>
              <a:pathLst>
                <a:path extrusionOk="0" h="515" w="515">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4" name="Google Shape;18624;p78"/>
          <p:cNvGrpSpPr/>
          <p:nvPr/>
        </p:nvGrpSpPr>
        <p:grpSpPr>
          <a:xfrm>
            <a:off x="4188342" y="2453905"/>
            <a:ext cx="314126" cy="312955"/>
            <a:chOff x="4214512" y="2453905"/>
            <a:chExt cx="314126" cy="312955"/>
          </a:xfrm>
        </p:grpSpPr>
        <p:sp>
          <p:nvSpPr>
            <p:cNvPr id="18625" name="Google Shape;18625;p78"/>
            <p:cNvSpPr/>
            <p:nvPr/>
          </p:nvSpPr>
          <p:spPr>
            <a:xfrm>
              <a:off x="4219067" y="2637347"/>
              <a:ext cx="55178" cy="124828"/>
            </a:xfrm>
            <a:custGeom>
              <a:rect b="b" l="l" r="r" t="t"/>
              <a:pathLst>
                <a:path extrusionOk="0" h="4796" w="212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78"/>
            <p:cNvSpPr/>
            <p:nvPr/>
          </p:nvSpPr>
          <p:spPr>
            <a:xfrm>
              <a:off x="4219067" y="2637347"/>
              <a:ext cx="26314" cy="124828"/>
            </a:xfrm>
            <a:custGeom>
              <a:rect b="b" l="l" r="r" t="t"/>
              <a:pathLst>
                <a:path extrusionOk="0" h="4796" w="1011">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78"/>
            <p:cNvSpPr/>
            <p:nvPr/>
          </p:nvSpPr>
          <p:spPr>
            <a:xfrm>
              <a:off x="4302329" y="2606479"/>
              <a:ext cx="55152" cy="155697"/>
            </a:xfrm>
            <a:custGeom>
              <a:rect b="b" l="l" r="r" t="t"/>
              <a:pathLst>
                <a:path extrusionOk="0" h="5982" w="2119">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78"/>
            <p:cNvSpPr/>
            <p:nvPr/>
          </p:nvSpPr>
          <p:spPr>
            <a:xfrm>
              <a:off x="4302329" y="2606479"/>
              <a:ext cx="26392" cy="155697"/>
            </a:xfrm>
            <a:custGeom>
              <a:rect b="b" l="l" r="r" t="t"/>
              <a:pathLst>
                <a:path extrusionOk="0" h="5982" w="1014">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78"/>
            <p:cNvSpPr/>
            <p:nvPr/>
          </p:nvSpPr>
          <p:spPr>
            <a:xfrm>
              <a:off x="4385669" y="2575610"/>
              <a:ext cx="55152" cy="186565"/>
            </a:xfrm>
            <a:custGeom>
              <a:rect b="b" l="l" r="r" t="t"/>
              <a:pathLst>
                <a:path extrusionOk="0" h="7168" w="2119">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78"/>
            <p:cNvSpPr/>
            <p:nvPr/>
          </p:nvSpPr>
          <p:spPr>
            <a:xfrm>
              <a:off x="4385669" y="2575610"/>
              <a:ext cx="26288" cy="186565"/>
            </a:xfrm>
            <a:custGeom>
              <a:rect b="b" l="l" r="r" t="t"/>
              <a:pathLst>
                <a:path extrusionOk="0" h="7168" w="101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78"/>
            <p:cNvSpPr/>
            <p:nvPr/>
          </p:nvSpPr>
          <p:spPr>
            <a:xfrm>
              <a:off x="4468983" y="2544767"/>
              <a:ext cx="55152" cy="217408"/>
            </a:xfrm>
            <a:custGeom>
              <a:rect b="b" l="l" r="r" t="t"/>
              <a:pathLst>
                <a:path extrusionOk="0" h="8353" w="2119">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78"/>
            <p:cNvSpPr/>
            <p:nvPr/>
          </p:nvSpPr>
          <p:spPr>
            <a:xfrm>
              <a:off x="4468983" y="2544767"/>
              <a:ext cx="26314" cy="217408"/>
            </a:xfrm>
            <a:custGeom>
              <a:rect b="b" l="l" r="r" t="t"/>
              <a:pathLst>
                <a:path extrusionOk="0" h="8353" w="1011">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78"/>
            <p:cNvSpPr/>
            <p:nvPr/>
          </p:nvSpPr>
          <p:spPr>
            <a:xfrm>
              <a:off x="4232367" y="2458408"/>
              <a:ext cx="283179" cy="114313"/>
            </a:xfrm>
            <a:custGeom>
              <a:rect b="b" l="l" r="r" t="t"/>
              <a:pathLst>
                <a:path extrusionOk="0" h="4392" w="1088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78"/>
            <p:cNvSpPr/>
            <p:nvPr/>
          </p:nvSpPr>
          <p:spPr>
            <a:xfrm>
              <a:off x="4214512" y="2632766"/>
              <a:ext cx="64288" cy="134094"/>
            </a:xfrm>
            <a:custGeom>
              <a:rect b="b" l="l" r="r" t="t"/>
              <a:pathLst>
                <a:path extrusionOk="0" h="5152" w="247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78"/>
            <p:cNvSpPr/>
            <p:nvPr/>
          </p:nvSpPr>
          <p:spPr>
            <a:xfrm>
              <a:off x="4297748" y="2601820"/>
              <a:ext cx="64314" cy="164936"/>
            </a:xfrm>
            <a:custGeom>
              <a:rect b="b" l="l" r="r" t="t"/>
              <a:pathLst>
                <a:path extrusionOk="0" h="6337" w="2471">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78"/>
            <p:cNvSpPr/>
            <p:nvPr/>
          </p:nvSpPr>
          <p:spPr>
            <a:xfrm>
              <a:off x="4381088" y="2570951"/>
              <a:ext cx="64314" cy="195805"/>
            </a:xfrm>
            <a:custGeom>
              <a:rect b="b" l="l" r="r" t="t"/>
              <a:pathLst>
                <a:path extrusionOk="0" h="7523" w="2471">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78"/>
            <p:cNvSpPr/>
            <p:nvPr/>
          </p:nvSpPr>
          <p:spPr>
            <a:xfrm>
              <a:off x="4464324" y="2540082"/>
              <a:ext cx="64314" cy="226778"/>
            </a:xfrm>
            <a:custGeom>
              <a:rect b="b" l="l" r="r" t="t"/>
              <a:pathLst>
                <a:path extrusionOk="0" h="8713" w="2471">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78"/>
            <p:cNvSpPr/>
            <p:nvPr/>
          </p:nvSpPr>
          <p:spPr>
            <a:xfrm>
              <a:off x="4274506" y="2453905"/>
              <a:ext cx="246350" cy="87765"/>
            </a:xfrm>
            <a:custGeom>
              <a:rect b="b" l="l" r="r" t="t"/>
              <a:pathLst>
                <a:path extrusionOk="0" h="3372" w="9465">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78"/>
            <p:cNvSpPr/>
            <p:nvPr/>
          </p:nvSpPr>
          <p:spPr>
            <a:xfrm>
              <a:off x="4227786" y="2534018"/>
              <a:ext cx="189428" cy="43284"/>
            </a:xfrm>
            <a:custGeom>
              <a:rect b="b" l="l" r="r" t="t"/>
              <a:pathLst>
                <a:path extrusionOk="0" h="1663" w="7278">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0" name="Google Shape;18640;p78"/>
          <p:cNvGrpSpPr/>
          <p:nvPr/>
        </p:nvGrpSpPr>
        <p:grpSpPr>
          <a:xfrm>
            <a:off x="869653" y="2452812"/>
            <a:ext cx="361938" cy="315063"/>
            <a:chOff x="895824" y="2452812"/>
            <a:chExt cx="361938" cy="315063"/>
          </a:xfrm>
        </p:grpSpPr>
        <p:sp>
          <p:nvSpPr>
            <p:cNvPr id="18641" name="Google Shape;18641;p78"/>
            <p:cNvSpPr/>
            <p:nvPr/>
          </p:nvSpPr>
          <p:spPr>
            <a:xfrm>
              <a:off x="976405" y="2492088"/>
              <a:ext cx="45002" cy="39510"/>
            </a:xfrm>
            <a:custGeom>
              <a:rect b="b" l="l" r="r" t="t"/>
              <a:pathLst>
                <a:path extrusionOk="0" h="1518" w="1729">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78"/>
            <p:cNvSpPr/>
            <p:nvPr/>
          </p:nvSpPr>
          <p:spPr>
            <a:xfrm>
              <a:off x="976405" y="2492192"/>
              <a:ext cx="30999" cy="39406"/>
            </a:xfrm>
            <a:custGeom>
              <a:rect b="b" l="l" r="r" t="t"/>
              <a:pathLst>
                <a:path extrusionOk="0" h="1514" w="1191">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78"/>
            <p:cNvSpPr/>
            <p:nvPr/>
          </p:nvSpPr>
          <p:spPr>
            <a:xfrm>
              <a:off x="959487" y="2514628"/>
              <a:ext cx="78759" cy="78863"/>
            </a:xfrm>
            <a:custGeom>
              <a:rect b="b" l="l" r="r" t="t"/>
              <a:pathLst>
                <a:path extrusionOk="0" h="3030" w="3026">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78"/>
            <p:cNvSpPr/>
            <p:nvPr/>
          </p:nvSpPr>
          <p:spPr>
            <a:xfrm>
              <a:off x="973985" y="2514628"/>
              <a:ext cx="65928" cy="70899"/>
            </a:xfrm>
            <a:custGeom>
              <a:rect b="b" l="l" r="r" t="t"/>
              <a:pathLst>
                <a:path extrusionOk="0" h="2724" w="2533">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78"/>
            <p:cNvSpPr/>
            <p:nvPr/>
          </p:nvSpPr>
          <p:spPr>
            <a:xfrm>
              <a:off x="1072030" y="2458408"/>
              <a:ext cx="168892" cy="164780"/>
            </a:xfrm>
            <a:custGeom>
              <a:rect b="b" l="l" r="r" t="t"/>
              <a:pathLst>
                <a:path extrusionOk="0" h="6331" w="6489">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78"/>
            <p:cNvSpPr/>
            <p:nvPr/>
          </p:nvSpPr>
          <p:spPr>
            <a:xfrm>
              <a:off x="948217" y="2591174"/>
              <a:ext cx="101299" cy="78889"/>
            </a:xfrm>
            <a:custGeom>
              <a:rect b="b" l="l" r="r" t="t"/>
              <a:pathLst>
                <a:path extrusionOk="0" h="3031" w="3892">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78"/>
            <p:cNvSpPr/>
            <p:nvPr/>
          </p:nvSpPr>
          <p:spPr>
            <a:xfrm>
              <a:off x="948217" y="2620768"/>
              <a:ext cx="101403" cy="85292"/>
            </a:xfrm>
            <a:custGeom>
              <a:rect b="b" l="l" r="r" t="t"/>
              <a:pathLst>
                <a:path extrusionOk="0" h="3277" w="3896">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78"/>
            <p:cNvSpPr/>
            <p:nvPr/>
          </p:nvSpPr>
          <p:spPr>
            <a:xfrm>
              <a:off x="948217" y="2632220"/>
              <a:ext cx="50676" cy="73840"/>
            </a:xfrm>
            <a:custGeom>
              <a:rect b="b" l="l" r="r" t="t"/>
              <a:pathLst>
                <a:path extrusionOk="0" h="2837" w="1947">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78"/>
            <p:cNvSpPr/>
            <p:nvPr/>
          </p:nvSpPr>
          <p:spPr>
            <a:xfrm>
              <a:off x="965343" y="2549348"/>
              <a:ext cx="67333" cy="55334"/>
            </a:xfrm>
            <a:custGeom>
              <a:rect b="b" l="l" r="r" t="t"/>
              <a:pathLst>
                <a:path extrusionOk="0" h="2126" w="2587">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78"/>
            <p:cNvSpPr/>
            <p:nvPr/>
          </p:nvSpPr>
          <p:spPr>
            <a:xfrm>
              <a:off x="965422" y="2549348"/>
              <a:ext cx="67255" cy="54866"/>
            </a:xfrm>
            <a:custGeom>
              <a:rect b="b" l="l" r="r" t="t"/>
              <a:pathLst>
                <a:path extrusionOk="0" h="2108" w="2584">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78"/>
            <p:cNvSpPr/>
            <p:nvPr/>
          </p:nvSpPr>
          <p:spPr>
            <a:xfrm>
              <a:off x="993271" y="2649710"/>
              <a:ext cx="78785" cy="56350"/>
            </a:xfrm>
            <a:custGeom>
              <a:rect b="b" l="l" r="r" t="t"/>
              <a:pathLst>
                <a:path extrusionOk="0" h="2165" w="3027">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78"/>
            <p:cNvSpPr/>
            <p:nvPr/>
          </p:nvSpPr>
          <p:spPr>
            <a:xfrm>
              <a:off x="914512" y="2705930"/>
              <a:ext cx="326411" cy="22566"/>
            </a:xfrm>
            <a:custGeom>
              <a:rect b="b" l="l" r="r" t="t"/>
              <a:pathLst>
                <a:path extrusionOk="0" h="867" w="12541">
                  <a:moveTo>
                    <a:pt x="1" y="1"/>
                  </a:moveTo>
                  <a:lnTo>
                    <a:pt x="1" y="866"/>
                  </a:lnTo>
                  <a:lnTo>
                    <a:pt x="12540" y="866"/>
                  </a:lnTo>
                  <a:lnTo>
                    <a:pt x="1254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78"/>
            <p:cNvSpPr/>
            <p:nvPr/>
          </p:nvSpPr>
          <p:spPr>
            <a:xfrm>
              <a:off x="895824" y="2486596"/>
              <a:ext cx="361938" cy="281279"/>
            </a:xfrm>
            <a:custGeom>
              <a:rect b="b" l="l" r="r" t="t"/>
              <a:pathLst>
                <a:path extrusionOk="0" h="10807" w="13906">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78"/>
            <p:cNvSpPr/>
            <p:nvPr/>
          </p:nvSpPr>
          <p:spPr>
            <a:xfrm>
              <a:off x="1019923" y="2672693"/>
              <a:ext cx="23555" cy="10541"/>
            </a:xfrm>
            <a:custGeom>
              <a:rect b="b" l="l" r="r" t="t"/>
              <a:pathLst>
                <a:path extrusionOk="0" h="405" w="905">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78"/>
            <p:cNvSpPr/>
            <p:nvPr/>
          </p:nvSpPr>
          <p:spPr>
            <a:xfrm>
              <a:off x="1066721" y="2452812"/>
              <a:ext cx="179798" cy="175764"/>
            </a:xfrm>
            <a:custGeom>
              <a:rect b="b" l="l" r="r" t="t"/>
              <a:pathLst>
                <a:path extrusionOk="0" h="6753" w="6908">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78"/>
            <p:cNvSpPr/>
            <p:nvPr/>
          </p:nvSpPr>
          <p:spPr>
            <a:xfrm>
              <a:off x="1098865" y="2486596"/>
              <a:ext cx="29229" cy="10645"/>
            </a:xfrm>
            <a:custGeom>
              <a:rect b="b" l="l" r="r" t="t"/>
              <a:pathLst>
                <a:path extrusionOk="0" h="409" w="1123">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78"/>
            <p:cNvSpPr/>
            <p:nvPr/>
          </p:nvSpPr>
          <p:spPr>
            <a:xfrm>
              <a:off x="1138322" y="2486596"/>
              <a:ext cx="74387" cy="10645"/>
            </a:xfrm>
            <a:custGeom>
              <a:rect b="b" l="l" r="r" t="t"/>
              <a:pathLst>
                <a:path extrusionOk="0" h="409" w="2858">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78"/>
            <p:cNvSpPr/>
            <p:nvPr/>
          </p:nvSpPr>
          <p:spPr>
            <a:xfrm>
              <a:off x="1098865" y="2514810"/>
              <a:ext cx="113766" cy="10567"/>
            </a:xfrm>
            <a:custGeom>
              <a:rect b="b" l="l" r="r" t="t"/>
              <a:pathLst>
                <a:path extrusionOk="0" h="406" w="4371">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78"/>
            <p:cNvSpPr/>
            <p:nvPr/>
          </p:nvSpPr>
          <p:spPr>
            <a:xfrm>
              <a:off x="1098865" y="2543024"/>
              <a:ext cx="74282" cy="10541"/>
            </a:xfrm>
            <a:custGeom>
              <a:rect b="b" l="l" r="r" t="t"/>
              <a:pathLst>
                <a:path extrusionOk="0" h="405" w="2854">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78"/>
            <p:cNvSpPr/>
            <p:nvPr/>
          </p:nvSpPr>
          <p:spPr>
            <a:xfrm>
              <a:off x="1183376" y="2543024"/>
              <a:ext cx="29255" cy="10541"/>
            </a:xfrm>
            <a:custGeom>
              <a:rect b="b" l="l" r="r" t="t"/>
              <a:pathLst>
                <a:path extrusionOk="0" h="405" w="1124">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1" name="Google Shape;18661;p78"/>
          <p:cNvGrpSpPr/>
          <p:nvPr/>
        </p:nvGrpSpPr>
        <p:grpSpPr>
          <a:xfrm>
            <a:off x="3742152" y="2886769"/>
            <a:ext cx="242811" cy="379091"/>
            <a:chOff x="3768323" y="2886769"/>
            <a:chExt cx="242811" cy="379091"/>
          </a:xfrm>
        </p:grpSpPr>
        <p:sp>
          <p:nvSpPr>
            <p:cNvPr id="18662" name="Google Shape;18662;p78"/>
            <p:cNvSpPr/>
            <p:nvPr/>
          </p:nvSpPr>
          <p:spPr>
            <a:xfrm>
              <a:off x="3886930" y="2892391"/>
              <a:ext cx="29880" cy="35267"/>
            </a:xfrm>
            <a:custGeom>
              <a:rect b="b" l="l" r="r" t="t"/>
              <a:pathLst>
                <a:path extrusionOk="0" h="1355" w="1148">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78"/>
            <p:cNvSpPr/>
            <p:nvPr/>
          </p:nvSpPr>
          <p:spPr>
            <a:xfrm>
              <a:off x="3863219" y="2915633"/>
              <a:ext cx="136644" cy="261576"/>
            </a:xfrm>
            <a:custGeom>
              <a:rect b="b" l="l" r="r" t="t"/>
              <a:pathLst>
                <a:path extrusionOk="0" h="10050" w="525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78"/>
            <p:cNvSpPr/>
            <p:nvPr/>
          </p:nvSpPr>
          <p:spPr>
            <a:xfrm>
              <a:off x="3774466" y="2937392"/>
              <a:ext cx="219828" cy="251712"/>
            </a:xfrm>
            <a:custGeom>
              <a:rect b="b" l="l" r="r" t="t"/>
              <a:pathLst>
                <a:path extrusionOk="0" h="9671" w="8446">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78"/>
            <p:cNvSpPr/>
            <p:nvPr/>
          </p:nvSpPr>
          <p:spPr>
            <a:xfrm>
              <a:off x="3776209" y="2999754"/>
              <a:ext cx="152964" cy="183416"/>
            </a:xfrm>
            <a:custGeom>
              <a:rect b="b" l="l" r="r" t="t"/>
              <a:pathLst>
                <a:path extrusionOk="0" h="7047" w="5877">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78"/>
            <p:cNvSpPr/>
            <p:nvPr/>
          </p:nvSpPr>
          <p:spPr>
            <a:xfrm>
              <a:off x="3815589" y="3177184"/>
              <a:ext cx="178314" cy="29697"/>
            </a:xfrm>
            <a:custGeom>
              <a:rect b="b" l="l" r="r" t="t"/>
              <a:pathLst>
                <a:path extrusionOk="0" h="1141" w="6851">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78"/>
            <p:cNvSpPr/>
            <p:nvPr/>
          </p:nvSpPr>
          <p:spPr>
            <a:xfrm>
              <a:off x="3815589" y="3177184"/>
              <a:ext cx="59447" cy="29697"/>
            </a:xfrm>
            <a:custGeom>
              <a:rect b="b" l="l" r="r" t="t"/>
              <a:pathLst>
                <a:path extrusionOk="0" h="1141" w="2284">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78"/>
            <p:cNvSpPr/>
            <p:nvPr/>
          </p:nvSpPr>
          <p:spPr>
            <a:xfrm>
              <a:off x="3803772" y="3200895"/>
              <a:ext cx="202051" cy="59473"/>
            </a:xfrm>
            <a:custGeom>
              <a:rect b="b" l="l" r="r" t="t"/>
              <a:pathLst>
                <a:path extrusionOk="0" h="2285" w="7763">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78"/>
            <p:cNvSpPr/>
            <p:nvPr/>
          </p:nvSpPr>
          <p:spPr>
            <a:xfrm>
              <a:off x="3803772" y="3200895"/>
              <a:ext cx="77224" cy="59473"/>
            </a:xfrm>
            <a:custGeom>
              <a:rect b="b" l="l" r="r" t="t"/>
              <a:pathLst>
                <a:path extrusionOk="0" h="2285" w="2967">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78"/>
            <p:cNvSpPr/>
            <p:nvPr/>
          </p:nvSpPr>
          <p:spPr>
            <a:xfrm>
              <a:off x="3768323" y="2886769"/>
              <a:ext cx="242811" cy="379091"/>
            </a:xfrm>
            <a:custGeom>
              <a:rect b="b" l="l" r="r" t="t"/>
              <a:pathLst>
                <a:path extrusionOk="0" h="14565" w="9329">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78"/>
            <p:cNvSpPr/>
            <p:nvPr/>
          </p:nvSpPr>
          <p:spPr>
            <a:xfrm>
              <a:off x="3929043" y="2948662"/>
              <a:ext cx="25949" cy="16970"/>
            </a:xfrm>
            <a:custGeom>
              <a:rect b="b" l="l" r="r" t="t"/>
              <a:pathLst>
                <a:path extrusionOk="0" h="652" w="997">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78"/>
            <p:cNvSpPr/>
            <p:nvPr/>
          </p:nvSpPr>
          <p:spPr>
            <a:xfrm>
              <a:off x="3851663" y="2958032"/>
              <a:ext cx="11114" cy="17074"/>
            </a:xfrm>
            <a:custGeom>
              <a:rect b="b" l="l" r="r" t="t"/>
              <a:pathLst>
                <a:path extrusionOk="0" h="656" w="427">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3" name="Google Shape;18673;p78"/>
          <p:cNvGrpSpPr/>
          <p:nvPr/>
        </p:nvGrpSpPr>
        <p:grpSpPr>
          <a:xfrm>
            <a:off x="3701419" y="2438549"/>
            <a:ext cx="346921" cy="343953"/>
            <a:chOff x="3727590" y="2438549"/>
            <a:chExt cx="346921" cy="343953"/>
          </a:xfrm>
        </p:grpSpPr>
        <p:sp>
          <p:nvSpPr>
            <p:cNvPr id="18674" name="Google Shape;18674;p78"/>
            <p:cNvSpPr/>
            <p:nvPr/>
          </p:nvSpPr>
          <p:spPr>
            <a:xfrm>
              <a:off x="3975294" y="262214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78"/>
            <p:cNvSpPr/>
            <p:nvPr/>
          </p:nvSpPr>
          <p:spPr>
            <a:xfrm>
              <a:off x="3935003" y="262214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78"/>
            <p:cNvSpPr/>
            <p:nvPr/>
          </p:nvSpPr>
          <p:spPr>
            <a:xfrm>
              <a:off x="3974851" y="255619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78"/>
            <p:cNvSpPr/>
            <p:nvPr/>
          </p:nvSpPr>
          <p:spPr>
            <a:xfrm>
              <a:off x="3826677" y="262214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78"/>
            <p:cNvSpPr/>
            <p:nvPr/>
          </p:nvSpPr>
          <p:spPr>
            <a:xfrm>
              <a:off x="3786386" y="262214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78"/>
            <p:cNvSpPr/>
            <p:nvPr/>
          </p:nvSpPr>
          <p:spPr>
            <a:xfrm>
              <a:off x="3826208" y="255619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78"/>
            <p:cNvSpPr/>
            <p:nvPr/>
          </p:nvSpPr>
          <p:spPr>
            <a:xfrm>
              <a:off x="3901037" y="262407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78"/>
            <p:cNvSpPr/>
            <p:nvPr/>
          </p:nvSpPr>
          <p:spPr>
            <a:xfrm>
              <a:off x="3846900" y="262407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78"/>
            <p:cNvSpPr/>
            <p:nvPr/>
          </p:nvSpPr>
          <p:spPr>
            <a:xfrm>
              <a:off x="3901402" y="254237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78"/>
            <p:cNvSpPr/>
            <p:nvPr/>
          </p:nvSpPr>
          <p:spPr>
            <a:xfrm>
              <a:off x="3871366" y="254237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78"/>
            <p:cNvSpPr/>
            <p:nvPr/>
          </p:nvSpPr>
          <p:spPr>
            <a:xfrm>
              <a:off x="3804241" y="255619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78"/>
            <p:cNvSpPr/>
            <p:nvPr/>
          </p:nvSpPr>
          <p:spPr>
            <a:xfrm>
              <a:off x="3952858" y="255619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78"/>
            <p:cNvSpPr/>
            <p:nvPr/>
          </p:nvSpPr>
          <p:spPr>
            <a:xfrm>
              <a:off x="3948381" y="255065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78"/>
            <p:cNvSpPr/>
            <p:nvPr/>
          </p:nvSpPr>
          <p:spPr>
            <a:xfrm>
              <a:off x="3948954" y="261665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78"/>
            <p:cNvSpPr/>
            <p:nvPr/>
          </p:nvSpPr>
          <p:spPr>
            <a:xfrm>
              <a:off x="3780790" y="261655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78"/>
            <p:cNvSpPr/>
            <p:nvPr/>
          </p:nvSpPr>
          <p:spPr>
            <a:xfrm>
              <a:off x="3798749" y="255065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78"/>
            <p:cNvSpPr/>
            <p:nvPr/>
          </p:nvSpPr>
          <p:spPr>
            <a:xfrm>
              <a:off x="3865692" y="253693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78"/>
            <p:cNvSpPr/>
            <p:nvPr/>
          </p:nvSpPr>
          <p:spPr>
            <a:xfrm>
              <a:off x="3841408" y="261855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78"/>
            <p:cNvSpPr/>
            <p:nvPr/>
          </p:nvSpPr>
          <p:spPr>
            <a:xfrm>
              <a:off x="3727590" y="243854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3" name="Google Shape;18693;p78"/>
          <p:cNvGrpSpPr/>
          <p:nvPr/>
        </p:nvGrpSpPr>
        <p:grpSpPr>
          <a:xfrm>
            <a:off x="6059797" y="1559106"/>
            <a:ext cx="356004" cy="289061"/>
            <a:chOff x="6085968" y="1559106"/>
            <a:chExt cx="356004" cy="289061"/>
          </a:xfrm>
        </p:grpSpPr>
        <p:sp>
          <p:nvSpPr>
            <p:cNvPr id="18694" name="Google Shape;18694;p78"/>
            <p:cNvSpPr/>
            <p:nvPr/>
          </p:nvSpPr>
          <p:spPr>
            <a:xfrm>
              <a:off x="6091095" y="1586591"/>
              <a:ext cx="345645" cy="256345"/>
            </a:xfrm>
            <a:custGeom>
              <a:rect b="b" l="l" r="r" t="t"/>
              <a:pathLst>
                <a:path extrusionOk="0" h="9849" w="1328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78"/>
            <p:cNvSpPr/>
            <p:nvPr/>
          </p:nvSpPr>
          <p:spPr>
            <a:xfrm>
              <a:off x="6091199" y="1586591"/>
              <a:ext cx="345541" cy="33445"/>
            </a:xfrm>
            <a:custGeom>
              <a:rect b="b" l="l" r="r" t="t"/>
              <a:pathLst>
                <a:path extrusionOk="0" h="1285" w="13276">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78"/>
            <p:cNvSpPr/>
            <p:nvPr/>
          </p:nvSpPr>
          <p:spPr>
            <a:xfrm>
              <a:off x="6107857" y="1586591"/>
              <a:ext cx="55803" cy="27875"/>
            </a:xfrm>
            <a:custGeom>
              <a:rect b="b" l="l" r="r" t="t"/>
              <a:pathLst>
                <a:path extrusionOk="0" h="1071" w="2144">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78"/>
            <p:cNvSpPr/>
            <p:nvPr/>
          </p:nvSpPr>
          <p:spPr>
            <a:xfrm>
              <a:off x="6364280" y="1586591"/>
              <a:ext cx="55699" cy="27875"/>
            </a:xfrm>
            <a:custGeom>
              <a:rect b="b" l="l" r="r" t="t"/>
              <a:pathLst>
                <a:path extrusionOk="0" h="1071" w="214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78"/>
            <p:cNvSpPr/>
            <p:nvPr/>
          </p:nvSpPr>
          <p:spPr>
            <a:xfrm>
              <a:off x="6124619" y="1564338"/>
              <a:ext cx="22280" cy="33445"/>
            </a:xfrm>
            <a:custGeom>
              <a:rect b="b" l="l" r="r" t="t"/>
              <a:pathLst>
                <a:path extrusionOk="0" h="1285" w="856">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78"/>
            <p:cNvSpPr/>
            <p:nvPr/>
          </p:nvSpPr>
          <p:spPr>
            <a:xfrm>
              <a:off x="6124619" y="1564338"/>
              <a:ext cx="22280" cy="16684"/>
            </a:xfrm>
            <a:custGeom>
              <a:rect b="b" l="l" r="r" t="t"/>
              <a:pathLst>
                <a:path extrusionOk="0" h="641" w="856">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78"/>
            <p:cNvSpPr/>
            <p:nvPr/>
          </p:nvSpPr>
          <p:spPr>
            <a:xfrm>
              <a:off x="6380937" y="1564338"/>
              <a:ext cx="22384" cy="33445"/>
            </a:xfrm>
            <a:custGeom>
              <a:rect b="b" l="l" r="r" t="t"/>
              <a:pathLst>
                <a:path extrusionOk="0" h="1285" w="86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78"/>
            <p:cNvSpPr/>
            <p:nvPr/>
          </p:nvSpPr>
          <p:spPr>
            <a:xfrm>
              <a:off x="6380937" y="1564338"/>
              <a:ext cx="22384" cy="16684"/>
            </a:xfrm>
            <a:custGeom>
              <a:rect b="b" l="l" r="r" t="t"/>
              <a:pathLst>
                <a:path extrusionOk="0" h="641" w="86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78"/>
            <p:cNvSpPr/>
            <p:nvPr/>
          </p:nvSpPr>
          <p:spPr>
            <a:xfrm>
              <a:off x="6091199" y="1620010"/>
              <a:ext cx="345541" cy="16788"/>
            </a:xfrm>
            <a:custGeom>
              <a:rect b="b" l="l" r="r" t="t"/>
              <a:pathLst>
                <a:path extrusionOk="0" h="645" w="13276">
                  <a:moveTo>
                    <a:pt x="0" y="1"/>
                  </a:moveTo>
                  <a:lnTo>
                    <a:pt x="0" y="645"/>
                  </a:lnTo>
                  <a:lnTo>
                    <a:pt x="13275" y="645"/>
                  </a:lnTo>
                  <a:lnTo>
                    <a:pt x="1327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78"/>
            <p:cNvSpPr/>
            <p:nvPr/>
          </p:nvSpPr>
          <p:spPr>
            <a:xfrm>
              <a:off x="6085968" y="1559106"/>
              <a:ext cx="356004" cy="289061"/>
            </a:xfrm>
            <a:custGeom>
              <a:rect b="b" l="l" r="r" t="t"/>
              <a:pathLst>
                <a:path extrusionOk="0" h="11106" w="13678">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78"/>
            <p:cNvSpPr/>
            <p:nvPr/>
          </p:nvSpPr>
          <p:spPr>
            <a:xfrm>
              <a:off x="6106243" y="1614779"/>
              <a:ext cx="314829" cy="10489"/>
            </a:xfrm>
            <a:custGeom>
              <a:rect b="b" l="l" r="r" t="t"/>
              <a:pathLst>
                <a:path extrusionOk="0" h="403" w="12096">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78"/>
            <p:cNvSpPr/>
            <p:nvPr/>
          </p:nvSpPr>
          <p:spPr>
            <a:xfrm>
              <a:off x="6123525" y="1659390"/>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78"/>
            <p:cNvSpPr/>
            <p:nvPr/>
          </p:nvSpPr>
          <p:spPr>
            <a:xfrm>
              <a:off x="6201009" y="1659390"/>
              <a:ext cx="47266" cy="10489"/>
            </a:xfrm>
            <a:custGeom>
              <a:rect b="b" l="l" r="r" t="t"/>
              <a:pathLst>
                <a:path extrusionOk="0" h="403" w="1816">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78"/>
            <p:cNvSpPr/>
            <p:nvPr/>
          </p:nvSpPr>
          <p:spPr>
            <a:xfrm>
              <a:off x="6357070" y="1659390"/>
              <a:ext cx="46069" cy="10489"/>
            </a:xfrm>
            <a:custGeom>
              <a:rect b="b" l="l" r="r" t="t"/>
              <a:pathLst>
                <a:path extrusionOk="0" h="403" w="177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78"/>
            <p:cNvSpPr/>
            <p:nvPr/>
          </p:nvSpPr>
          <p:spPr>
            <a:xfrm>
              <a:off x="6123525" y="1704001"/>
              <a:ext cx="46719" cy="10463"/>
            </a:xfrm>
            <a:custGeom>
              <a:rect b="b" l="l" r="r" t="t"/>
              <a:pathLst>
                <a:path extrusionOk="0" h="402" w="1795">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78"/>
            <p:cNvSpPr/>
            <p:nvPr/>
          </p:nvSpPr>
          <p:spPr>
            <a:xfrm>
              <a:off x="6279014" y="1703975"/>
              <a:ext cx="46095" cy="10489"/>
            </a:xfrm>
            <a:custGeom>
              <a:rect b="b" l="l" r="r" t="t"/>
              <a:pathLst>
                <a:path extrusionOk="0" h="403" w="1771">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78"/>
            <p:cNvSpPr/>
            <p:nvPr/>
          </p:nvSpPr>
          <p:spPr>
            <a:xfrm>
              <a:off x="6123525" y="1748586"/>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78"/>
            <p:cNvSpPr/>
            <p:nvPr/>
          </p:nvSpPr>
          <p:spPr>
            <a:xfrm>
              <a:off x="6200983" y="1748586"/>
              <a:ext cx="47292" cy="10463"/>
            </a:xfrm>
            <a:custGeom>
              <a:rect b="b" l="l" r="r" t="t"/>
              <a:pathLst>
                <a:path extrusionOk="0" h="402" w="1817">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78"/>
            <p:cNvSpPr/>
            <p:nvPr/>
          </p:nvSpPr>
          <p:spPr>
            <a:xfrm>
              <a:off x="6357044" y="1748586"/>
              <a:ext cx="46095" cy="10463"/>
            </a:xfrm>
            <a:custGeom>
              <a:rect b="b" l="l" r="r" t="t"/>
              <a:pathLst>
                <a:path extrusionOk="0" h="402" w="1771">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78"/>
            <p:cNvSpPr/>
            <p:nvPr/>
          </p:nvSpPr>
          <p:spPr>
            <a:xfrm>
              <a:off x="6201009" y="1793171"/>
              <a:ext cx="47266" cy="10411"/>
            </a:xfrm>
            <a:custGeom>
              <a:rect b="b" l="l" r="r" t="t"/>
              <a:pathLst>
                <a:path extrusionOk="0" h="400" w="1816">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78"/>
            <p:cNvSpPr/>
            <p:nvPr/>
          </p:nvSpPr>
          <p:spPr>
            <a:xfrm>
              <a:off x="6279040" y="1793171"/>
              <a:ext cx="46069" cy="10411"/>
            </a:xfrm>
            <a:custGeom>
              <a:rect b="b" l="l" r="r" t="t"/>
              <a:pathLst>
                <a:path extrusionOk="0" h="400" w="177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78"/>
            <p:cNvSpPr/>
            <p:nvPr/>
          </p:nvSpPr>
          <p:spPr>
            <a:xfrm>
              <a:off x="6357070" y="1793171"/>
              <a:ext cx="46069" cy="10411"/>
            </a:xfrm>
            <a:custGeom>
              <a:rect b="b" l="l" r="r" t="t"/>
              <a:pathLst>
                <a:path extrusionOk="0" h="400" w="177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78"/>
            <p:cNvSpPr/>
            <p:nvPr/>
          </p:nvSpPr>
          <p:spPr>
            <a:xfrm>
              <a:off x="6200749" y="1692939"/>
              <a:ext cx="47995" cy="32638"/>
            </a:xfrm>
            <a:custGeom>
              <a:rect b="b" l="l" r="r" t="t"/>
              <a:pathLst>
                <a:path extrusionOk="0" h="1254" w="1844">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78"/>
            <p:cNvSpPr/>
            <p:nvPr/>
          </p:nvSpPr>
          <p:spPr>
            <a:xfrm>
              <a:off x="6356784" y="1692939"/>
              <a:ext cx="48021" cy="32638"/>
            </a:xfrm>
            <a:custGeom>
              <a:rect b="b" l="l" r="r" t="t"/>
              <a:pathLst>
                <a:path extrusionOk="0" h="1254" w="1845">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78"/>
            <p:cNvSpPr/>
            <p:nvPr/>
          </p:nvSpPr>
          <p:spPr>
            <a:xfrm>
              <a:off x="6278780" y="1737472"/>
              <a:ext cx="47995" cy="32612"/>
            </a:xfrm>
            <a:custGeom>
              <a:rect b="b" l="l" r="r" t="t"/>
              <a:pathLst>
                <a:path extrusionOk="0" h="1253" w="1844">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78"/>
            <p:cNvSpPr/>
            <p:nvPr/>
          </p:nvSpPr>
          <p:spPr>
            <a:xfrm>
              <a:off x="6122745" y="1782110"/>
              <a:ext cx="47969" cy="32665"/>
            </a:xfrm>
            <a:custGeom>
              <a:rect b="b" l="l" r="r" t="t"/>
              <a:pathLst>
                <a:path extrusionOk="0" h="1255" w="1843">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78"/>
            <p:cNvSpPr/>
            <p:nvPr/>
          </p:nvSpPr>
          <p:spPr>
            <a:xfrm>
              <a:off x="6278780" y="1648380"/>
              <a:ext cx="47995" cy="32612"/>
            </a:xfrm>
            <a:custGeom>
              <a:rect b="b" l="l" r="r" t="t"/>
              <a:pathLst>
                <a:path extrusionOk="0" h="1253" w="1844">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1" name="Google Shape;18721;p78"/>
          <p:cNvGrpSpPr/>
          <p:nvPr/>
        </p:nvGrpSpPr>
        <p:grpSpPr>
          <a:xfrm>
            <a:off x="7000223" y="1998398"/>
            <a:ext cx="347363" cy="317223"/>
            <a:chOff x="7026393" y="1998398"/>
            <a:chExt cx="347363" cy="317223"/>
          </a:xfrm>
        </p:grpSpPr>
        <p:sp>
          <p:nvSpPr>
            <p:cNvPr id="18722" name="Google Shape;18722;p78"/>
            <p:cNvSpPr/>
            <p:nvPr/>
          </p:nvSpPr>
          <p:spPr>
            <a:xfrm>
              <a:off x="7060359" y="2032104"/>
              <a:ext cx="279327" cy="279353"/>
            </a:xfrm>
            <a:custGeom>
              <a:rect b="b" l="l" r="r" t="t"/>
              <a:pathLst>
                <a:path extrusionOk="0" h="10733" w="10732">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78"/>
            <p:cNvSpPr/>
            <p:nvPr/>
          </p:nvSpPr>
          <p:spPr>
            <a:xfrm>
              <a:off x="7199268" y="2112607"/>
              <a:ext cx="74491" cy="97551"/>
            </a:xfrm>
            <a:custGeom>
              <a:rect b="b" l="l" r="r" t="t"/>
              <a:pathLst>
                <a:path extrusionOk="0" h="3748" w="2862">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78"/>
            <p:cNvSpPr/>
            <p:nvPr/>
          </p:nvSpPr>
          <p:spPr>
            <a:xfrm>
              <a:off x="7199008" y="2054279"/>
              <a:ext cx="125218" cy="193436"/>
            </a:xfrm>
            <a:custGeom>
              <a:rect b="b" l="l" r="r" t="t"/>
              <a:pathLst>
                <a:path extrusionOk="0" h="7432" w="4811">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78"/>
            <p:cNvSpPr/>
            <p:nvPr/>
          </p:nvSpPr>
          <p:spPr>
            <a:xfrm>
              <a:off x="7198904" y="2003526"/>
              <a:ext cx="169725" cy="272560"/>
            </a:xfrm>
            <a:custGeom>
              <a:rect b="b" l="l" r="r" t="t"/>
              <a:pathLst>
                <a:path extrusionOk="0" h="10472" w="6521">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78"/>
            <p:cNvSpPr/>
            <p:nvPr/>
          </p:nvSpPr>
          <p:spPr>
            <a:xfrm>
              <a:off x="7063561" y="2032104"/>
              <a:ext cx="136748" cy="140418"/>
            </a:xfrm>
            <a:custGeom>
              <a:rect b="b" l="l" r="r" t="t"/>
              <a:pathLst>
                <a:path extrusionOk="0" h="5395" w="5254">
                  <a:moveTo>
                    <a:pt x="5232" y="1"/>
                  </a:moveTo>
                  <a:cubicBezTo>
                    <a:pt x="2713" y="4"/>
                    <a:pt x="539" y="1760"/>
                    <a:pt x="1" y="4219"/>
                  </a:cubicBezTo>
                  <a:lnTo>
                    <a:pt x="5254" y="5395"/>
                  </a:lnTo>
                  <a:lnTo>
                    <a:pt x="5232"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78"/>
            <p:cNvSpPr/>
            <p:nvPr/>
          </p:nvSpPr>
          <p:spPr>
            <a:xfrm>
              <a:off x="7060255" y="2141549"/>
              <a:ext cx="140054" cy="164858"/>
            </a:xfrm>
            <a:custGeom>
              <a:rect b="b" l="l" r="r" t="t"/>
              <a:pathLst>
                <a:path extrusionOk="0" h="6334" w="5381">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78"/>
            <p:cNvSpPr/>
            <p:nvPr/>
          </p:nvSpPr>
          <p:spPr>
            <a:xfrm>
              <a:off x="7146901" y="2286132"/>
              <a:ext cx="74100" cy="25325"/>
            </a:xfrm>
            <a:custGeom>
              <a:rect b="b" l="l" r="r" t="t"/>
              <a:pathLst>
                <a:path extrusionOk="0" h="973" w="2847">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78"/>
            <p:cNvSpPr/>
            <p:nvPr/>
          </p:nvSpPr>
          <p:spPr>
            <a:xfrm>
              <a:off x="7063561" y="2032104"/>
              <a:ext cx="136202" cy="118816"/>
            </a:xfrm>
            <a:custGeom>
              <a:rect b="b" l="l" r="r" t="t"/>
              <a:pathLst>
                <a:path extrusionOk="0" h="4565" w="5233">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78"/>
            <p:cNvSpPr/>
            <p:nvPr/>
          </p:nvSpPr>
          <p:spPr>
            <a:xfrm>
              <a:off x="7136099" y="2105527"/>
              <a:ext cx="35007" cy="30088"/>
            </a:xfrm>
            <a:custGeom>
              <a:rect b="b" l="l" r="r" t="t"/>
              <a:pathLst>
                <a:path extrusionOk="0" h="1156" w="1345">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78"/>
            <p:cNvSpPr/>
            <p:nvPr/>
          </p:nvSpPr>
          <p:spPr>
            <a:xfrm>
              <a:off x="7047528" y="2141445"/>
              <a:ext cx="119909" cy="164962"/>
            </a:xfrm>
            <a:custGeom>
              <a:rect b="b" l="l" r="r" t="t"/>
              <a:pathLst>
                <a:path extrusionOk="0" h="6338" w="4607">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78"/>
            <p:cNvSpPr/>
            <p:nvPr/>
          </p:nvSpPr>
          <p:spPr>
            <a:xfrm>
              <a:off x="7026393" y="1998398"/>
              <a:ext cx="347363" cy="317223"/>
            </a:xfrm>
            <a:custGeom>
              <a:rect b="b" l="l" r="r" t="t"/>
              <a:pathLst>
                <a:path extrusionOk="0" h="12188" w="13346">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3" name="Google Shape;18733;p78"/>
          <p:cNvGrpSpPr/>
          <p:nvPr/>
        </p:nvGrpSpPr>
        <p:grpSpPr>
          <a:xfrm>
            <a:off x="2734836" y="2017372"/>
            <a:ext cx="360845" cy="302674"/>
            <a:chOff x="2761007" y="2017372"/>
            <a:chExt cx="360845" cy="302674"/>
          </a:xfrm>
        </p:grpSpPr>
        <p:sp>
          <p:nvSpPr>
            <p:cNvPr id="18734" name="Google Shape;18734;p78"/>
            <p:cNvSpPr/>
            <p:nvPr/>
          </p:nvSpPr>
          <p:spPr>
            <a:xfrm>
              <a:off x="2929587" y="2089078"/>
              <a:ext cx="183546" cy="166966"/>
            </a:xfrm>
            <a:custGeom>
              <a:rect b="b" l="l" r="r" t="t"/>
              <a:pathLst>
                <a:path extrusionOk="0" h="6415" w="7052">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78"/>
            <p:cNvSpPr/>
            <p:nvPr/>
          </p:nvSpPr>
          <p:spPr>
            <a:xfrm>
              <a:off x="3010246" y="2022682"/>
              <a:ext cx="103980" cy="184275"/>
            </a:xfrm>
            <a:custGeom>
              <a:rect b="b" l="l" r="r" t="t"/>
              <a:pathLst>
                <a:path extrusionOk="0" h="7080" w="3995">
                  <a:moveTo>
                    <a:pt x="3994" y="0"/>
                  </a:moveTo>
                  <a:lnTo>
                    <a:pt x="1" y="2565"/>
                  </a:lnTo>
                  <a:lnTo>
                    <a:pt x="3439" y="7079"/>
                  </a:lnTo>
                  <a:lnTo>
                    <a:pt x="3994" y="6640"/>
                  </a:lnTo>
                  <a:lnTo>
                    <a:pt x="399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78"/>
            <p:cNvSpPr/>
            <p:nvPr/>
          </p:nvSpPr>
          <p:spPr>
            <a:xfrm>
              <a:off x="3080234" y="2158858"/>
              <a:ext cx="33992" cy="48099"/>
            </a:xfrm>
            <a:custGeom>
              <a:rect b="b" l="l" r="r" t="t"/>
              <a:pathLst>
                <a:path extrusionOk="0" h="1848" w="1306">
                  <a:moveTo>
                    <a:pt x="1305" y="0"/>
                  </a:moveTo>
                  <a:lnTo>
                    <a:pt x="0" y="862"/>
                  </a:lnTo>
                  <a:lnTo>
                    <a:pt x="750" y="1847"/>
                  </a:lnTo>
                  <a:lnTo>
                    <a:pt x="1305" y="1408"/>
                  </a:lnTo>
                  <a:lnTo>
                    <a:pt x="1305"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78"/>
            <p:cNvSpPr/>
            <p:nvPr/>
          </p:nvSpPr>
          <p:spPr>
            <a:xfrm>
              <a:off x="2941586" y="2144282"/>
              <a:ext cx="139664" cy="92736"/>
            </a:xfrm>
            <a:custGeom>
              <a:rect b="b" l="l" r="r" t="t"/>
              <a:pathLst>
                <a:path extrusionOk="0" h="3563" w="5366">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78"/>
            <p:cNvSpPr/>
            <p:nvPr/>
          </p:nvSpPr>
          <p:spPr>
            <a:xfrm>
              <a:off x="2996165" y="2191002"/>
              <a:ext cx="81804" cy="46043"/>
            </a:xfrm>
            <a:custGeom>
              <a:rect b="b" l="l" r="r" t="t"/>
              <a:pathLst>
                <a:path extrusionOk="0" h="1769" w="3143">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78"/>
            <p:cNvSpPr/>
            <p:nvPr/>
          </p:nvSpPr>
          <p:spPr>
            <a:xfrm>
              <a:off x="2915740" y="2168280"/>
              <a:ext cx="139690" cy="92762"/>
            </a:xfrm>
            <a:custGeom>
              <a:rect b="b" l="l" r="r" t="t"/>
              <a:pathLst>
                <a:path extrusionOk="0" h="3564" w="5367">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78"/>
            <p:cNvSpPr/>
            <p:nvPr/>
          </p:nvSpPr>
          <p:spPr>
            <a:xfrm>
              <a:off x="2979299" y="2221115"/>
              <a:ext cx="72825" cy="39978"/>
            </a:xfrm>
            <a:custGeom>
              <a:rect b="b" l="l" r="r" t="t"/>
              <a:pathLst>
                <a:path extrusionOk="0" h="1536" w="2798">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78"/>
            <p:cNvSpPr/>
            <p:nvPr/>
          </p:nvSpPr>
          <p:spPr>
            <a:xfrm>
              <a:off x="2889921" y="2192277"/>
              <a:ext cx="139690" cy="92788"/>
            </a:xfrm>
            <a:custGeom>
              <a:rect b="b" l="l" r="r" t="t"/>
              <a:pathLst>
                <a:path extrusionOk="0" h="3565" w="5367">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78"/>
            <p:cNvSpPr/>
            <p:nvPr/>
          </p:nvSpPr>
          <p:spPr>
            <a:xfrm>
              <a:off x="2962538" y="2250422"/>
              <a:ext cx="63507" cy="34591"/>
            </a:xfrm>
            <a:custGeom>
              <a:rect b="b" l="l" r="r" t="t"/>
              <a:pathLst>
                <a:path extrusionOk="0" h="1329" w="244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78"/>
            <p:cNvSpPr/>
            <p:nvPr/>
          </p:nvSpPr>
          <p:spPr>
            <a:xfrm>
              <a:off x="2864180" y="2216274"/>
              <a:ext cx="139690" cy="92788"/>
            </a:xfrm>
            <a:custGeom>
              <a:rect b="b" l="l" r="r" t="t"/>
              <a:pathLst>
                <a:path extrusionOk="0" h="3565" w="5367">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78"/>
            <p:cNvSpPr/>
            <p:nvPr/>
          </p:nvSpPr>
          <p:spPr>
            <a:xfrm>
              <a:off x="2945698" y="2278350"/>
              <a:ext cx="54788" cy="30712"/>
            </a:xfrm>
            <a:custGeom>
              <a:rect b="b" l="l" r="r" t="t"/>
              <a:pathLst>
                <a:path extrusionOk="0" h="1180" w="2105">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78"/>
            <p:cNvSpPr/>
            <p:nvPr/>
          </p:nvSpPr>
          <p:spPr>
            <a:xfrm>
              <a:off x="2779851" y="2100712"/>
              <a:ext cx="177690" cy="161006"/>
            </a:xfrm>
            <a:custGeom>
              <a:rect b="b" l="l" r="r" t="t"/>
              <a:pathLst>
                <a:path extrusionOk="0" h="6186" w="6827">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78"/>
            <p:cNvSpPr/>
            <p:nvPr/>
          </p:nvSpPr>
          <p:spPr>
            <a:xfrm>
              <a:off x="2774619" y="2074685"/>
              <a:ext cx="98124" cy="142527"/>
            </a:xfrm>
            <a:custGeom>
              <a:rect b="b" l="l" r="r" t="t"/>
              <a:pathLst>
                <a:path extrusionOk="0" h="5476" w="3770">
                  <a:moveTo>
                    <a:pt x="2840" y="1"/>
                  </a:moveTo>
                  <a:lnTo>
                    <a:pt x="1" y="4937"/>
                  </a:lnTo>
                  <a:lnTo>
                    <a:pt x="933" y="5476"/>
                  </a:lnTo>
                  <a:lnTo>
                    <a:pt x="3769" y="536"/>
                  </a:lnTo>
                  <a:lnTo>
                    <a:pt x="2840"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78"/>
            <p:cNvSpPr/>
            <p:nvPr/>
          </p:nvSpPr>
          <p:spPr>
            <a:xfrm>
              <a:off x="2768685" y="2038064"/>
              <a:ext cx="84095" cy="176492"/>
            </a:xfrm>
            <a:custGeom>
              <a:rect b="b" l="l" r="r" t="t"/>
              <a:pathLst>
                <a:path extrusionOk="0" h="6781" w="3231">
                  <a:moveTo>
                    <a:pt x="0" y="0"/>
                  </a:moveTo>
                  <a:lnTo>
                    <a:pt x="0" y="6555"/>
                  </a:lnTo>
                  <a:lnTo>
                    <a:pt x="391" y="6781"/>
                  </a:lnTo>
                  <a:lnTo>
                    <a:pt x="3230" y="1865"/>
                  </a:lnTo>
                  <a:lnTo>
                    <a:pt x="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78"/>
            <p:cNvSpPr/>
            <p:nvPr/>
          </p:nvSpPr>
          <p:spPr>
            <a:xfrm>
              <a:off x="2772147" y="2179836"/>
              <a:ext cx="42060" cy="44793"/>
            </a:xfrm>
            <a:custGeom>
              <a:rect b="b" l="l" r="r" t="t"/>
              <a:pathLst>
                <a:path extrusionOk="0" h="1721" w="1616">
                  <a:moveTo>
                    <a:pt x="684" y="0"/>
                  </a:moveTo>
                  <a:lnTo>
                    <a:pt x="1" y="1186"/>
                  </a:lnTo>
                  <a:lnTo>
                    <a:pt x="926" y="1721"/>
                  </a:lnTo>
                  <a:lnTo>
                    <a:pt x="1616" y="528"/>
                  </a:lnTo>
                  <a:lnTo>
                    <a:pt x="6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78"/>
            <p:cNvSpPr/>
            <p:nvPr/>
          </p:nvSpPr>
          <p:spPr>
            <a:xfrm>
              <a:off x="2768685" y="2167733"/>
              <a:ext cx="28032" cy="46823"/>
            </a:xfrm>
            <a:custGeom>
              <a:rect b="b" l="l" r="r" t="t"/>
              <a:pathLst>
                <a:path extrusionOk="0" h="1799" w="1077">
                  <a:moveTo>
                    <a:pt x="0" y="1"/>
                  </a:moveTo>
                  <a:lnTo>
                    <a:pt x="0" y="1573"/>
                  </a:lnTo>
                  <a:lnTo>
                    <a:pt x="391" y="1799"/>
                  </a:lnTo>
                  <a:lnTo>
                    <a:pt x="1077" y="609"/>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78"/>
            <p:cNvSpPr/>
            <p:nvPr/>
          </p:nvSpPr>
          <p:spPr>
            <a:xfrm>
              <a:off x="2816575" y="2192928"/>
              <a:ext cx="74933" cy="60150"/>
            </a:xfrm>
            <a:custGeom>
              <a:rect b="b" l="l" r="r" t="t"/>
              <a:pathLst>
                <a:path extrusionOk="0" h="2311" w="2879">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78"/>
            <p:cNvSpPr/>
            <p:nvPr/>
          </p:nvSpPr>
          <p:spPr>
            <a:xfrm>
              <a:off x="2819959" y="2194099"/>
              <a:ext cx="71550" cy="59004"/>
            </a:xfrm>
            <a:custGeom>
              <a:rect b="b" l="l" r="r" t="t"/>
              <a:pathLst>
                <a:path extrusionOk="0" h="2267" w="2749">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78"/>
            <p:cNvSpPr/>
            <p:nvPr/>
          </p:nvSpPr>
          <p:spPr>
            <a:xfrm>
              <a:off x="2845232" y="2219476"/>
              <a:ext cx="66604" cy="54163"/>
            </a:xfrm>
            <a:custGeom>
              <a:rect b="b" l="l" r="r" t="t"/>
              <a:pathLst>
                <a:path extrusionOk="0" h="2081" w="2559">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78"/>
            <p:cNvSpPr/>
            <p:nvPr/>
          </p:nvSpPr>
          <p:spPr>
            <a:xfrm>
              <a:off x="2848719" y="2220673"/>
              <a:ext cx="63221" cy="52940"/>
            </a:xfrm>
            <a:custGeom>
              <a:rect b="b" l="l" r="r" t="t"/>
              <a:pathLst>
                <a:path extrusionOk="0" h="2034" w="2429">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78"/>
            <p:cNvSpPr/>
            <p:nvPr/>
          </p:nvSpPr>
          <p:spPr>
            <a:xfrm>
              <a:off x="2873810" y="2245972"/>
              <a:ext cx="58458" cy="48229"/>
            </a:xfrm>
            <a:custGeom>
              <a:rect b="b" l="l" r="r" t="t"/>
              <a:pathLst>
                <a:path extrusionOk="0" h="1853" w="2246">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78"/>
            <p:cNvSpPr/>
            <p:nvPr/>
          </p:nvSpPr>
          <p:spPr>
            <a:xfrm>
              <a:off x="2877011" y="2246961"/>
              <a:ext cx="55256" cy="47240"/>
            </a:xfrm>
            <a:custGeom>
              <a:rect b="b" l="l" r="r" t="t"/>
              <a:pathLst>
                <a:path extrusionOk="0" h="1815" w="2123">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78"/>
            <p:cNvSpPr/>
            <p:nvPr/>
          </p:nvSpPr>
          <p:spPr>
            <a:xfrm>
              <a:off x="2902570" y="2272520"/>
              <a:ext cx="50103" cy="42295"/>
            </a:xfrm>
            <a:custGeom>
              <a:rect b="b" l="l" r="r" t="t"/>
              <a:pathLst>
                <a:path extrusionOk="0" h="1625" w="1925">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78"/>
            <p:cNvSpPr/>
            <p:nvPr/>
          </p:nvSpPr>
          <p:spPr>
            <a:xfrm>
              <a:off x="2905850" y="2273691"/>
              <a:ext cx="46823" cy="41097"/>
            </a:xfrm>
            <a:custGeom>
              <a:rect b="b" l="l" r="r" t="t"/>
              <a:pathLst>
                <a:path extrusionOk="0" h="1579" w="1799">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78"/>
            <p:cNvSpPr/>
            <p:nvPr/>
          </p:nvSpPr>
          <p:spPr>
            <a:xfrm>
              <a:off x="2907958" y="2106282"/>
              <a:ext cx="72461" cy="111476"/>
            </a:xfrm>
            <a:custGeom>
              <a:rect b="b" l="l" r="r" t="t"/>
              <a:pathLst>
                <a:path extrusionOk="0" h="4283" w="2784">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78"/>
            <p:cNvSpPr/>
            <p:nvPr/>
          </p:nvSpPr>
          <p:spPr>
            <a:xfrm>
              <a:off x="2907958" y="2106282"/>
              <a:ext cx="30712" cy="111476"/>
            </a:xfrm>
            <a:custGeom>
              <a:rect b="b" l="l" r="r" t="t"/>
              <a:pathLst>
                <a:path extrusionOk="0" h="4283" w="118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78"/>
            <p:cNvSpPr/>
            <p:nvPr/>
          </p:nvSpPr>
          <p:spPr>
            <a:xfrm>
              <a:off x="2761007" y="2032807"/>
              <a:ext cx="360429" cy="287239"/>
            </a:xfrm>
            <a:custGeom>
              <a:rect b="b" l="l" r="r" t="t"/>
              <a:pathLst>
                <a:path extrusionOk="0" h="11036" w="13848">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78"/>
            <p:cNvSpPr/>
            <p:nvPr/>
          </p:nvSpPr>
          <p:spPr>
            <a:xfrm>
              <a:off x="3077657" y="2017372"/>
              <a:ext cx="44195" cy="29411"/>
            </a:xfrm>
            <a:custGeom>
              <a:rect b="b" l="l" r="r" t="t"/>
              <a:pathLst>
                <a:path extrusionOk="0" h="1130" w="1698">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2" name="Google Shape;18762;p78"/>
          <p:cNvGrpSpPr/>
          <p:nvPr/>
        </p:nvGrpSpPr>
        <p:grpSpPr>
          <a:xfrm>
            <a:off x="5549450" y="2902906"/>
            <a:ext cx="379143" cy="337499"/>
            <a:chOff x="5575621" y="2902906"/>
            <a:chExt cx="379143" cy="337499"/>
          </a:xfrm>
        </p:grpSpPr>
        <p:sp>
          <p:nvSpPr>
            <p:cNvPr id="18763" name="Google Shape;18763;p78"/>
            <p:cNvSpPr/>
            <p:nvPr/>
          </p:nvSpPr>
          <p:spPr>
            <a:xfrm>
              <a:off x="5735508" y="2908398"/>
              <a:ext cx="213764" cy="178158"/>
            </a:xfrm>
            <a:custGeom>
              <a:rect b="b" l="l" r="r" t="t"/>
              <a:pathLst>
                <a:path extrusionOk="0" h="6845" w="8213">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78"/>
            <p:cNvSpPr/>
            <p:nvPr/>
          </p:nvSpPr>
          <p:spPr>
            <a:xfrm>
              <a:off x="5788994" y="2944029"/>
              <a:ext cx="106791" cy="106895"/>
            </a:xfrm>
            <a:custGeom>
              <a:rect b="b" l="l" r="r" t="t"/>
              <a:pathLst>
                <a:path extrusionOk="0" h="4107" w="4103">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78"/>
            <p:cNvSpPr/>
            <p:nvPr/>
          </p:nvSpPr>
          <p:spPr>
            <a:xfrm>
              <a:off x="5812705" y="2967740"/>
              <a:ext cx="59369" cy="59369"/>
            </a:xfrm>
            <a:custGeom>
              <a:rect b="b" l="l" r="r" t="t"/>
              <a:pathLst>
                <a:path extrusionOk="0" h="2281" w="2281">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78"/>
            <p:cNvSpPr/>
            <p:nvPr/>
          </p:nvSpPr>
          <p:spPr>
            <a:xfrm>
              <a:off x="5581295" y="3065734"/>
              <a:ext cx="192239" cy="169179"/>
            </a:xfrm>
            <a:custGeom>
              <a:rect b="b" l="l" r="r" t="t"/>
              <a:pathLst>
                <a:path extrusionOk="0" h="6500" w="7386">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78"/>
            <p:cNvSpPr/>
            <p:nvPr/>
          </p:nvSpPr>
          <p:spPr>
            <a:xfrm>
              <a:off x="5582127" y="3050898"/>
              <a:ext cx="106713" cy="106817"/>
            </a:xfrm>
            <a:custGeom>
              <a:rect b="b" l="l" r="r" t="t"/>
              <a:pathLst>
                <a:path extrusionOk="0" h="4104" w="410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78"/>
            <p:cNvSpPr/>
            <p:nvPr/>
          </p:nvSpPr>
          <p:spPr>
            <a:xfrm>
              <a:off x="5611148" y="3050898"/>
              <a:ext cx="77692" cy="106817"/>
            </a:xfrm>
            <a:custGeom>
              <a:rect b="b" l="l" r="r" t="t"/>
              <a:pathLst>
                <a:path extrusionOk="0" h="4104" w="2985">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78"/>
            <p:cNvSpPr/>
            <p:nvPr/>
          </p:nvSpPr>
          <p:spPr>
            <a:xfrm>
              <a:off x="5581190" y="3177184"/>
              <a:ext cx="23841" cy="57729"/>
            </a:xfrm>
            <a:custGeom>
              <a:rect b="b" l="l" r="r" t="t"/>
              <a:pathLst>
                <a:path extrusionOk="0" h="2218" w="916">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78"/>
            <p:cNvSpPr/>
            <p:nvPr/>
          </p:nvSpPr>
          <p:spPr>
            <a:xfrm>
              <a:off x="5616822" y="3133952"/>
              <a:ext cx="35658" cy="41618"/>
            </a:xfrm>
            <a:custGeom>
              <a:rect b="b" l="l" r="r" t="t"/>
              <a:pathLst>
                <a:path extrusionOk="0" h="1599" w="137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78"/>
            <p:cNvSpPr/>
            <p:nvPr/>
          </p:nvSpPr>
          <p:spPr>
            <a:xfrm>
              <a:off x="5599149" y="3087467"/>
              <a:ext cx="71185" cy="58432"/>
            </a:xfrm>
            <a:custGeom>
              <a:rect b="b" l="l" r="r" t="t"/>
              <a:pathLst>
                <a:path extrusionOk="0" h="2245" w="2735">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78"/>
            <p:cNvSpPr/>
            <p:nvPr/>
          </p:nvSpPr>
          <p:spPr>
            <a:xfrm>
              <a:off x="5599436" y="3087467"/>
              <a:ext cx="70795" cy="57885"/>
            </a:xfrm>
            <a:custGeom>
              <a:rect b="b" l="l" r="r" t="t"/>
              <a:pathLst>
                <a:path extrusionOk="0" h="2224" w="272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78"/>
            <p:cNvSpPr/>
            <p:nvPr/>
          </p:nvSpPr>
          <p:spPr>
            <a:xfrm>
              <a:off x="5746777" y="3065734"/>
              <a:ext cx="26756" cy="35658"/>
            </a:xfrm>
            <a:custGeom>
              <a:rect b="b" l="l" r="r" t="t"/>
              <a:pathLst>
                <a:path extrusionOk="0" h="1370" w="1028">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78"/>
            <p:cNvSpPr/>
            <p:nvPr/>
          </p:nvSpPr>
          <p:spPr>
            <a:xfrm>
              <a:off x="5599436" y="3195143"/>
              <a:ext cx="11088" cy="45262"/>
            </a:xfrm>
            <a:custGeom>
              <a:rect b="b" l="l" r="r" t="t"/>
              <a:pathLst>
                <a:path extrusionOk="0" h="1739" w="426">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78"/>
            <p:cNvSpPr/>
            <p:nvPr/>
          </p:nvSpPr>
          <p:spPr>
            <a:xfrm>
              <a:off x="5575621" y="3045302"/>
              <a:ext cx="204706" cy="195102"/>
            </a:xfrm>
            <a:custGeom>
              <a:rect b="b" l="l" r="r" t="t"/>
              <a:pathLst>
                <a:path extrusionOk="0" h="7496" w="7865">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78"/>
            <p:cNvSpPr/>
            <p:nvPr/>
          </p:nvSpPr>
          <p:spPr>
            <a:xfrm>
              <a:off x="5730016" y="2902906"/>
              <a:ext cx="224747" cy="189142"/>
            </a:xfrm>
            <a:custGeom>
              <a:rect b="b" l="l" r="r" t="t"/>
              <a:pathLst>
                <a:path extrusionOk="0" h="7267" w="8635">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78"/>
            <p:cNvSpPr/>
            <p:nvPr/>
          </p:nvSpPr>
          <p:spPr>
            <a:xfrm>
              <a:off x="5777438" y="2926539"/>
              <a:ext cx="138206" cy="130007"/>
            </a:xfrm>
            <a:custGeom>
              <a:rect b="b" l="l" r="r" t="t"/>
              <a:pathLst>
                <a:path extrusionOk="0" h="4995" w="531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8" name="Google Shape;18778;p78"/>
          <p:cNvGrpSpPr/>
          <p:nvPr/>
        </p:nvGrpSpPr>
        <p:grpSpPr>
          <a:xfrm>
            <a:off x="7514136" y="1997409"/>
            <a:ext cx="265611" cy="319800"/>
            <a:chOff x="7540306" y="1997409"/>
            <a:chExt cx="265611" cy="319800"/>
          </a:xfrm>
        </p:grpSpPr>
        <p:sp>
          <p:nvSpPr>
            <p:cNvPr id="18779" name="Google Shape;18779;p78"/>
            <p:cNvSpPr/>
            <p:nvPr/>
          </p:nvSpPr>
          <p:spPr>
            <a:xfrm>
              <a:off x="7663026" y="2178717"/>
              <a:ext cx="20354" cy="92424"/>
            </a:xfrm>
            <a:custGeom>
              <a:rect b="b" l="l" r="r" t="t"/>
              <a:pathLst>
                <a:path extrusionOk="0" h="3551" w="782">
                  <a:moveTo>
                    <a:pt x="0" y="1"/>
                  </a:moveTo>
                  <a:lnTo>
                    <a:pt x="0" y="3551"/>
                  </a:lnTo>
                  <a:lnTo>
                    <a:pt x="782" y="3551"/>
                  </a:lnTo>
                  <a:lnTo>
                    <a:pt x="78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78"/>
            <p:cNvSpPr/>
            <p:nvPr/>
          </p:nvSpPr>
          <p:spPr>
            <a:xfrm>
              <a:off x="7598374" y="2012323"/>
              <a:ext cx="149580" cy="182739"/>
            </a:xfrm>
            <a:custGeom>
              <a:rect b="b" l="l" r="r" t="t"/>
              <a:pathLst>
                <a:path extrusionOk="0" h="7021" w="5747">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78"/>
            <p:cNvSpPr/>
            <p:nvPr/>
          </p:nvSpPr>
          <p:spPr>
            <a:xfrm>
              <a:off x="7658992" y="2012323"/>
              <a:ext cx="88962" cy="182817"/>
            </a:xfrm>
            <a:custGeom>
              <a:rect b="b" l="l" r="r" t="t"/>
              <a:pathLst>
                <a:path extrusionOk="0" h="7024" w="3418">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78"/>
            <p:cNvSpPr/>
            <p:nvPr/>
          </p:nvSpPr>
          <p:spPr>
            <a:xfrm>
              <a:off x="7588666" y="2002068"/>
              <a:ext cx="168997" cy="20640"/>
            </a:xfrm>
            <a:custGeom>
              <a:rect b="b" l="l" r="r" t="t"/>
              <a:pathLst>
                <a:path extrusionOk="0" h="793" w="6493">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78"/>
            <p:cNvSpPr/>
            <p:nvPr/>
          </p:nvSpPr>
          <p:spPr>
            <a:xfrm>
              <a:off x="7729500" y="2002068"/>
              <a:ext cx="28162" cy="20640"/>
            </a:xfrm>
            <a:custGeom>
              <a:rect b="b" l="l" r="r" t="t"/>
              <a:pathLst>
                <a:path extrusionOk="0" h="793" w="1082">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78"/>
            <p:cNvSpPr/>
            <p:nvPr/>
          </p:nvSpPr>
          <p:spPr>
            <a:xfrm>
              <a:off x="7636192" y="2057455"/>
              <a:ext cx="73918" cy="69936"/>
            </a:xfrm>
            <a:custGeom>
              <a:rect b="b" l="l" r="r" t="t"/>
              <a:pathLst>
                <a:path extrusionOk="0" h="2687" w="284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78"/>
            <p:cNvSpPr/>
            <p:nvPr/>
          </p:nvSpPr>
          <p:spPr>
            <a:xfrm>
              <a:off x="7653786" y="2183219"/>
              <a:ext cx="38755" cy="19078"/>
            </a:xfrm>
            <a:custGeom>
              <a:rect b="b" l="l" r="r" t="t"/>
              <a:pathLst>
                <a:path extrusionOk="0" h="733" w="1489">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78"/>
            <p:cNvSpPr/>
            <p:nvPr/>
          </p:nvSpPr>
          <p:spPr>
            <a:xfrm>
              <a:off x="7633459" y="2257398"/>
              <a:ext cx="79410" cy="27407"/>
            </a:xfrm>
            <a:custGeom>
              <a:rect b="b" l="l" r="r" t="t"/>
              <a:pathLst>
                <a:path extrusionOk="0" h="1053" w="3051">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78"/>
            <p:cNvSpPr/>
            <p:nvPr/>
          </p:nvSpPr>
          <p:spPr>
            <a:xfrm>
              <a:off x="7684811" y="2257398"/>
              <a:ext cx="28058" cy="27407"/>
            </a:xfrm>
            <a:custGeom>
              <a:rect b="b" l="l" r="r" t="t"/>
              <a:pathLst>
                <a:path extrusionOk="0" h="1053" w="1078">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78"/>
            <p:cNvSpPr/>
            <p:nvPr/>
          </p:nvSpPr>
          <p:spPr>
            <a:xfrm>
              <a:off x="7604881" y="2277986"/>
              <a:ext cx="136566" cy="34460"/>
            </a:xfrm>
            <a:custGeom>
              <a:rect b="b" l="l" r="r" t="t"/>
              <a:pathLst>
                <a:path extrusionOk="0" h="1324" w="5247">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78"/>
            <p:cNvSpPr/>
            <p:nvPr/>
          </p:nvSpPr>
          <p:spPr>
            <a:xfrm>
              <a:off x="7706882" y="2277986"/>
              <a:ext cx="34565" cy="34460"/>
            </a:xfrm>
            <a:custGeom>
              <a:rect b="b" l="l" r="r" t="t"/>
              <a:pathLst>
                <a:path extrusionOk="0" h="1324" w="1328">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78"/>
            <p:cNvSpPr/>
            <p:nvPr/>
          </p:nvSpPr>
          <p:spPr>
            <a:xfrm>
              <a:off x="7540306" y="1997409"/>
              <a:ext cx="265611" cy="319800"/>
            </a:xfrm>
            <a:custGeom>
              <a:rect b="b" l="l" r="r" t="t"/>
              <a:pathLst>
                <a:path extrusionOk="0" h="12287" w="10205">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78"/>
            <p:cNvSpPr/>
            <p:nvPr/>
          </p:nvSpPr>
          <p:spPr>
            <a:xfrm>
              <a:off x="7630153" y="2052744"/>
              <a:ext cx="86099" cy="79384"/>
            </a:xfrm>
            <a:custGeom>
              <a:rect b="b" l="l" r="r" t="t"/>
              <a:pathLst>
                <a:path extrusionOk="0" h="3050" w="3308">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2" name="Google Shape;18792;p78"/>
          <p:cNvGrpSpPr/>
          <p:nvPr/>
        </p:nvGrpSpPr>
        <p:grpSpPr>
          <a:xfrm>
            <a:off x="890918" y="2925706"/>
            <a:ext cx="319722" cy="301320"/>
            <a:chOff x="917089" y="2925706"/>
            <a:chExt cx="319722" cy="301320"/>
          </a:xfrm>
        </p:grpSpPr>
        <p:sp>
          <p:nvSpPr>
            <p:cNvPr id="18793" name="Google Shape;18793;p78"/>
            <p:cNvSpPr/>
            <p:nvPr/>
          </p:nvSpPr>
          <p:spPr>
            <a:xfrm>
              <a:off x="952069" y="2999884"/>
              <a:ext cx="249734" cy="154707"/>
            </a:xfrm>
            <a:custGeom>
              <a:rect b="b" l="l" r="r" t="t"/>
              <a:pathLst>
                <a:path extrusionOk="0" h="5944" w="9595">
                  <a:moveTo>
                    <a:pt x="0" y="1"/>
                  </a:moveTo>
                  <a:lnTo>
                    <a:pt x="0" y="5943"/>
                  </a:lnTo>
                  <a:lnTo>
                    <a:pt x="9595" y="5943"/>
                  </a:lnTo>
                  <a:lnTo>
                    <a:pt x="959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78"/>
            <p:cNvSpPr/>
            <p:nvPr/>
          </p:nvSpPr>
          <p:spPr>
            <a:xfrm>
              <a:off x="921747" y="2930391"/>
              <a:ext cx="310378" cy="81804"/>
            </a:xfrm>
            <a:custGeom>
              <a:rect b="b" l="l" r="r" t="t"/>
              <a:pathLst>
                <a:path extrusionOk="0" h="3143" w="11925">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78"/>
            <p:cNvSpPr/>
            <p:nvPr/>
          </p:nvSpPr>
          <p:spPr>
            <a:xfrm>
              <a:off x="1214531" y="2930391"/>
              <a:ext cx="17595" cy="81804"/>
            </a:xfrm>
            <a:custGeom>
              <a:rect b="b" l="l" r="r" t="t"/>
              <a:pathLst>
                <a:path extrusionOk="0" h="3143" w="676">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78"/>
            <p:cNvSpPr/>
            <p:nvPr/>
          </p:nvSpPr>
          <p:spPr>
            <a:xfrm>
              <a:off x="921747" y="2930391"/>
              <a:ext cx="17621" cy="81804"/>
            </a:xfrm>
            <a:custGeom>
              <a:rect b="b" l="l" r="r" t="t"/>
              <a:pathLst>
                <a:path extrusionOk="0" h="3143" w="677">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78"/>
            <p:cNvSpPr/>
            <p:nvPr/>
          </p:nvSpPr>
          <p:spPr>
            <a:xfrm>
              <a:off x="1179732" y="2957303"/>
              <a:ext cx="29697" cy="29619"/>
            </a:xfrm>
            <a:custGeom>
              <a:rect b="b" l="l" r="r" t="t"/>
              <a:pathLst>
                <a:path extrusionOk="0" h="1138" w="1141">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78"/>
            <p:cNvSpPr/>
            <p:nvPr/>
          </p:nvSpPr>
          <p:spPr>
            <a:xfrm>
              <a:off x="1129343" y="2957303"/>
              <a:ext cx="29697" cy="29619"/>
            </a:xfrm>
            <a:custGeom>
              <a:rect b="b" l="l" r="r" t="t"/>
              <a:pathLst>
                <a:path extrusionOk="0" h="1138" w="1141">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78"/>
            <p:cNvSpPr/>
            <p:nvPr/>
          </p:nvSpPr>
          <p:spPr>
            <a:xfrm>
              <a:off x="921747" y="3035516"/>
              <a:ext cx="310378" cy="81700"/>
            </a:xfrm>
            <a:custGeom>
              <a:rect b="b" l="l" r="r" t="t"/>
              <a:pathLst>
                <a:path extrusionOk="0" h="3139" w="11925">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78"/>
            <p:cNvSpPr/>
            <p:nvPr/>
          </p:nvSpPr>
          <p:spPr>
            <a:xfrm>
              <a:off x="1214531" y="3035516"/>
              <a:ext cx="17595" cy="81700"/>
            </a:xfrm>
            <a:custGeom>
              <a:rect b="b" l="l" r="r" t="t"/>
              <a:pathLst>
                <a:path extrusionOk="0" h="3139" w="676">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78"/>
            <p:cNvSpPr/>
            <p:nvPr/>
          </p:nvSpPr>
          <p:spPr>
            <a:xfrm>
              <a:off x="921747" y="3035516"/>
              <a:ext cx="17621" cy="81700"/>
            </a:xfrm>
            <a:custGeom>
              <a:rect b="b" l="l" r="r" t="t"/>
              <a:pathLst>
                <a:path extrusionOk="0" h="3139" w="677">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78"/>
            <p:cNvSpPr/>
            <p:nvPr/>
          </p:nvSpPr>
          <p:spPr>
            <a:xfrm>
              <a:off x="1179732" y="3062350"/>
              <a:ext cx="29697" cy="29697"/>
            </a:xfrm>
            <a:custGeom>
              <a:rect b="b" l="l" r="r" t="t"/>
              <a:pathLst>
                <a:path extrusionOk="0" h="1141" w="1141">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78"/>
            <p:cNvSpPr/>
            <p:nvPr/>
          </p:nvSpPr>
          <p:spPr>
            <a:xfrm>
              <a:off x="1129343" y="3062350"/>
              <a:ext cx="29697" cy="29697"/>
            </a:xfrm>
            <a:custGeom>
              <a:rect b="b" l="l" r="r" t="t"/>
              <a:pathLst>
                <a:path extrusionOk="0" h="1141" w="1141">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78"/>
            <p:cNvSpPr/>
            <p:nvPr/>
          </p:nvSpPr>
          <p:spPr>
            <a:xfrm>
              <a:off x="921747" y="3140563"/>
              <a:ext cx="310378" cy="81804"/>
            </a:xfrm>
            <a:custGeom>
              <a:rect b="b" l="l" r="r" t="t"/>
              <a:pathLst>
                <a:path extrusionOk="0" h="3143" w="11925">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78"/>
            <p:cNvSpPr/>
            <p:nvPr/>
          </p:nvSpPr>
          <p:spPr>
            <a:xfrm>
              <a:off x="1214531" y="3140563"/>
              <a:ext cx="17595" cy="81804"/>
            </a:xfrm>
            <a:custGeom>
              <a:rect b="b" l="l" r="r" t="t"/>
              <a:pathLst>
                <a:path extrusionOk="0" h="3143" w="676">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78"/>
            <p:cNvSpPr/>
            <p:nvPr/>
          </p:nvSpPr>
          <p:spPr>
            <a:xfrm>
              <a:off x="921747" y="3140563"/>
              <a:ext cx="17621" cy="81804"/>
            </a:xfrm>
            <a:custGeom>
              <a:rect b="b" l="l" r="r" t="t"/>
              <a:pathLst>
                <a:path extrusionOk="0" h="3143" w="677">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78"/>
            <p:cNvSpPr/>
            <p:nvPr/>
          </p:nvSpPr>
          <p:spPr>
            <a:xfrm>
              <a:off x="1179732" y="3167397"/>
              <a:ext cx="29697" cy="29697"/>
            </a:xfrm>
            <a:custGeom>
              <a:rect b="b" l="l" r="r" t="t"/>
              <a:pathLst>
                <a:path extrusionOk="0" h="1141" w="1141">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78"/>
            <p:cNvSpPr/>
            <p:nvPr/>
          </p:nvSpPr>
          <p:spPr>
            <a:xfrm>
              <a:off x="1129343" y="3167397"/>
              <a:ext cx="29697" cy="29697"/>
            </a:xfrm>
            <a:custGeom>
              <a:rect b="b" l="l" r="r" t="t"/>
              <a:pathLst>
                <a:path extrusionOk="0" h="1141" w="1141">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78"/>
            <p:cNvSpPr/>
            <p:nvPr/>
          </p:nvSpPr>
          <p:spPr>
            <a:xfrm>
              <a:off x="917088" y="2925706"/>
              <a:ext cx="319722" cy="301320"/>
            </a:xfrm>
            <a:custGeom>
              <a:rect b="b" l="l" r="r" t="t"/>
              <a:pathLst>
                <a:path extrusionOk="0" h="11577" w="12284">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78"/>
            <p:cNvSpPr/>
            <p:nvPr/>
          </p:nvSpPr>
          <p:spPr>
            <a:xfrm>
              <a:off x="1175151" y="2952670"/>
              <a:ext cx="45522" cy="39015"/>
            </a:xfrm>
            <a:custGeom>
              <a:rect b="b" l="l" r="r" t="t"/>
              <a:pathLst>
                <a:path extrusionOk="0" h="1499" w="1749">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78"/>
            <p:cNvSpPr/>
            <p:nvPr/>
          </p:nvSpPr>
          <p:spPr>
            <a:xfrm>
              <a:off x="1124684" y="2952644"/>
              <a:ext cx="45548" cy="38911"/>
            </a:xfrm>
            <a:custGeom>
              <a:rect b="b" l="l" r="r" t="t"/>
              <a:pathLst>
                <a:path extrusionOk="0" h="1495" w="175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78"/>
            <p:cNvSpPr/>
            <p:nvPr/>
          </p:nvSpPr>
          <p:spPr>
            <a:xfrm>
              <a:off x="942621" y="2967376"/>
              <a:ext cx="171651" cy="9474"/>
            </a:xfrm>
            <a:custGeom>
              <a:rect b="b" l="l" r="r" t="t"/>
              <a:pathLst>
                <a:path extrusionOk="0" h="364" w="6595">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78"/>
            <p:cNvSpPr/>
            <p:nvPr/>
          </p:nvSpPr>
          <p:spPr>
            <a:xfrm>
              <a:off x="1175151" y="3057691"/>
              <a:ext cx="45522" cy="39015"/>
            </a:xfrm>
            <a:custGeom>
              <a:rect b="b" l="l" r="r" t="t"/>
              <a:pathLst>
                <a:path extrusionOk="0" h="1499" w="1749">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78"/>
            <p:cNvSpPr/>
            <p:nvPr/>
          </p:nvSpPr>
          <p:spPr>
            <a:xfrm>
              <a:off x="1124762" y="3057691"/>
              <a:ext cx="45548" cy="39015"/>
            </a:xfrm>
            <a:custGeom>
              <a:rect b="b" l="l" r="r" t="t"/>
              <a:pathLst>
                <a:path extrusionOk="0" h="1499" w="175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78"/>
            <p:cNvSpPr/>
            <p:nvPr/>
          </p:nvSpPr>
          <p:spPr>
            <a:xfrm>
              <a:off x="944183" y="3072501"/>
              <a:ext cx="170090" cy="9370"/>
            </a:xfrm>
            <a:custGeom>
              <a:rect b="b" l="l" r="r" t="t"/>
              <a:pathLst>
                <a:path extrusionOk="0" h="360" w="6535">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78"/>
            <p:cNvSpPr/>
            <p:nvPr/>
          </p:nvSpPr>
          <p:spPr>
            <a:xfrm>
              <a:off x="1168540"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78"/>
            <p:cNvSpPr/>
            <p:nvPr/>
          </p:nvSpPr>
          <p:spPr>
            <a:xfrm>
              <a:off x="1118177"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78"/>
            <p:cNvSpPr/>
            <p:nvPr/>
          </p:nvSpPr>
          <p:spPr>
            <a:xfrm>
              <a:off x="942543" y="3177548"/>
              <a:ext cx="170064" cy="9370"/>
            </a:xfrm>
            <a:custGeom>
              <a:rect b="b" l="l" r="r" t="t"/>
              <a:pathLst>
                <a:path extrusionOk="0" h="360" w="6534">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78"/>
            <p:cNvSpPr/>
            <p:nvPr/>
          </p:nvSpPr>
          <p:spPr>
            <a:xfrm>
              <a:off x="942621" y="3087337"/>
              <a:ext cx="26314" cy="9370"/>
            </a:xfrm>
            <a:custGeom>
              <a:rect b="b" l="l" r="r" t="t"/>
              <a:pathLst>
                <a:path extrusionOk="0" h="360" w="1011">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0" name="Google Shape;18820;p78"/>
          <p:cNvGrpSpPr/>
          <p:nvPr/>
        </p:nvGrpSpPr>
        <p:grpSpPr>
          <a:xfrm>
            <a:off x="4572950" y="3415570"/>
            <a:ext cx="365973" cy="243695"/>
            <a:chOff x="4599121" y="3415570"/>
            <a:chExt cx="365973" cy="243695"/>
          </a:xfrm>
        </p:grpSpPr>
        <p:sp>
          <p:nvSpPr>
            <p:cNvPr id="18821" name="Google Shape;18821;p78"/>
            <p:cNvSpPr/>
            <p:nvPr/>
          </p:nvSpPr>
          <p:spPr>
            <a:xfrm>
              <a:off x="4604795" y="3421243"/>
              <a:ext cx="354521" cy="232269"/>
            </a:xfrm>
            <a:custGeom>
              <a:rect b="b" l="l" r="r" t="t"/>
              <a:pathLst>
                <a:path extrusionOk="0" h="8924" w="13621">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78"/>
            <p:cNvSpPr/>
            <p:nvPr/>
          </p:nvSpPr>
          <p:spPr>
            <a:xfrm>
              <a:off x="4641520" y="3445683"/>
              <a:ext cx="281175" cy="183364"/>
            </a:xfrm>
            <a:custGeom>
              <a:rect b="b" l="l" r="r" t="t"/>
              <a:pathLst>
                <a:path extrusionOk="0" h="7045" w="10803">
                  <a:moveTo>
                    <a:pt x="1" y="1"/>
                  </a:moveTo>
                  <a:lnTo>
                    <a:pt x="1" y="7045"/>
                  </a:lnTo>
                  <a:lnTo>
                    <a:pt x="10802" y="7045"/>
                  </a:lnTo>
                  <a:lnTo>
                    <a:pt x="10802"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78"/>
            <p:cNvSpPr/>
            <p:nvPr/>
          </p:nvSpPr>
          <p:spPr>
            <a:xfrm>
              <a:off x="4721008" y="3470149"/>
              <a:ext cx="122277" cy="97811"/>
            </a:xfrm>
            <a:custGeom>
              <a:rect b="b" l="l" r="r" t="t"/>
              <a:pathLst>
                <a:path extrusionOk="0" h="3758" w="4698">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78"/>
            <p:cNvSpPr/>
            <p:nvPr/>
          </p:nvSpPr>
          <p:spPr>
            <a:xfrm>
              <a:off x="4702606" y="3586258"/>
              <a:ext cx="24466" cy="24466"/>
            </a:xfrm>
            <a:custGeom>
              <a:rect b="b" l="l" r="r" t="t"/>
              <a:pathLst>
                <a:path extrusionOk="0" h="940" w="94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78"/>
            <p:cNvSpPr/>
            <p:nvPr/>
          </p:nvSpPr>
          <p:spPr>
            <a:xfrm>
              <a:off x="4599121" y="3415570"/>
              <a:ext cx="365973" cy="243695"/>
            </a:xfrm>
            <a:custGeom>
              <a:rect b="b" l="l" r="r" t="t"/>
              <a:pathLst>
                <a:path extrusionOk="0" h="9363" w="14061">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78"/>
            <p:cNvSpPr/>
            <p:nvPr/>
          </p:nvSpPr>
          <p:spPr>
            <a:xfrm>
              <a:off x="4635768" y="3440009"/>
              <a:ext cx="292601" cy="194816"/>
            </a:xfrm>
            <a:custGeom>
              <a:rect b="b" l="l" r="r" t="t"/>
              <a:pathLst>
                <a:path extrusionOk="0" h="7485" w="11242">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78"/>
            <p:cNvSpPr/>
            <p:nvPr/>
          </p:nvSpPr>
          <p:spPr>
            <a:xfrm>
              <a:off x="4617444" y="3525536"/>
              <a:ext cx="11478" cy="23659"/>
            </a:xfrm>
            <a:custGeom>
              <a:rect b="b" l="l" r="r" t="t"/>
              <a:pathLst>
                <a:path extrusionOk="0" h="909" w="441">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78"/>
            <p:cNvSpPr/>
            <p:nvPr/>
          </p:nvSpPr>
          <p:spPr>
            <a:xfrm>
              <a:off x="4935292" y="3519419"/>
              <a:ext cx="11478" cy="35918"/>
            </a:xfrm>
            <a:custGeom>
              <a:rect b="b" l="l" r="r" t="t"/>
              <a:pathLst>
                <a:path extrusionOk="0" h="1380" w="441">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78"/>
            <p:cNvSpPr/>
            <p:nvPr/>
          </p:nvSpPr>
          <p:spPr>
            <a:xfrm>
              <a:off x="4932013" y="3440009"/>
              <a:ext cx="14758" cy="11374"/>
            </a:xfrm>
            <a:custGeom>
              <a:rect b="b" l="l" r="r" t="t"/>
              <a:pathLst>
                <a:path extrusionOk="0" h="437" w="567">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78"/>
            <p:cNvSpPr/>
            <p:nvPr/>
          </p:nvSpPr>
          <p:spPr>
            <a:xfrm>
              <a:off x="4617444" y="3494953"/>
              <a:ext cx="11478" cy="17621"/>
            </a:xfrm>
            <a:custGeom>
              <a:rect b="b" l="l" r="r" t="t"/>
              <a:pathLst>
                <a:path extrusionOk="0" h="677" w="441">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78"/>
            <p:cNvSpPr/>
            <p:nvPr/>
          </p:nvSpPr>
          <p:spPr>
            <a:xfrm>
              <a:off x="4617444" y="3562182"/>
              <a:ext cx="11478" cy="17595"/>
            </a:xfrm>
            <a:custGeom>
              <a:rect b="b" l="l" r="r" t="t"/>
              <a:pathLst>
                <a:path extrusionOk="0" h="676" w="441">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78"/>
            <p:cNvSpPr/>
            <p:nvPr/>
          </p:nvSpPr>
          <p:spPr>
            <a:xfrm>
              <a:off x="4658281" y="3580532"/>
              <a:ext cx="245648" cy="35918"/>
            </a:xfrm>
            <a:custGeom>
              <a:rect b="b" l="l" r="r" t="t"/>
              <a:pathLst>
                <a:path extrusionOk="0" h="1380" w="9438">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78"/>
            <p:cNvSpPr/>
            <p:nvPr/>
          </p:nvSpPr>
          <p:spPr>
            <a:xfrm>
              <a:off x="4757915" y="3492585"/>
              <a:ext cx="55074" cy="52914"/>
            </a:xfrm>
            <a:custGeom>
              <a:rect b="b" l="l" r="r" t="t"/>
              <a:pathLst>
                <a:path extrusionOk="0" h="2033" w="2116">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78"/>
            <p:cNvSpPr/>
            <p:nvPr/>
          </p:nvSpPr>
          <p:spPr>
            <a:xfrm>
              <a:off x="4715256" y="3464449"/>
              <a:ext cx="133729" cy="109289"/>
            </a:xfrm>
            <a:custGeom>
              <a:rect b="b" l="l" r="r" t="t"/>
              <a:pathLst>
                <a:path extrusionOk="0" h="4199" w="5138">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5" name="Google Shape;18835;p78"/>
          <p:cNvGrpSpPr/>
          <p:nvPr/>
        </p:nvGrpSpPr>
        <p:grpSpPr>
          <a:xfrm>
            <a:off x="3210280" y="1990798"/>
            <a:ext cx="356160" cy="356186"/>
            <a:chOff x="3236451" y="1990798"/>
            <a:chExt cx="356160" cy="356186"/>
          </a:xfrm>
        </p:grpSpPr>
        <p:sp>
          <p:nvSpPr>
            <p:cNvPr id="18836" name="Google Shape;18836;p78"/>
            <p:cNvSpPr/>
            <p:nvPr/>
          </p:nvSpPr>
          <p:spPr>
            <a:xfrm>
              <a:off x="3342123" y="2018283"/>
              <a:ext cx="167253" cy="152990"/>
            </a:xfrm>
            <a:custGeom>
              <a:rect b="b" l="l" r="r" t="t"/>
              <a:pathLst>
                <a:path extrusionOk="0" h="5878" w="6426">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78"/>
            <p:cNvSpPr/>
            <p:nvPr/>
          </p:nvSpPr>
          <p:spPr>
            <a:xfrm>
              <a:off x="3242594" y="2152065"/>
              <a:ext cx="122459" cy="122668"/>
            </a:xfrm>
            <a:custGeom>
              <a:rect b="b" l="l" r="r" t="t"/>
              <a:pathLst>
                <a:path extrusionOk="0" h="4713" w="4705">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78"/>
            <p:cNvSpPr/>
            <p:nvPr/>
          </p:nvSpPr>
          <p:spPr>
            <a:xfrm>
              <a:off x="3275831" y="2152065"/>
              <a:ext cx="89326" cy="122563"/>
            </a:xfrm>
            <a:custGeom>
              <a:rect b="b" l="l" r="r" t="t"/>
              <a:pathLst>
                <a:path extrusionOk="0" h="4709" w="3432">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78"/>
            <p:cNvSpPr/>
            <p:nvPr/>
          </p:nvSpPr>
          <p:spPr>
            <a:xfrm>
              <a:off x="3241761" y="2244670"/>
              <a:ext cx="122642" cy="96900"/>
            </a:xfrm>
            <a:custGeom>
              <a:rect b="b" l="l" r="r" t="t"/>
              <a:pathLst>
                <a:path extrusionOk="0" h="3723" w="4712">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78"/>
            <p:cNvSpPr/>
            <p:nvPr/>
          </p:nvSpPr>
          <p:spPr>
            <a:xfrm>
              <a:off x="3282338" y="2244670"/>
              <a:ext cx="41696" cy="27303"/>
            </a:xfrm>
            <a:custGeom>
              <a:rect b="b" l="l" r="r" t="t"/>
              <a:pathLst>
                <a:path extrusionOk="0" h="1049" w="1602">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78"/>
            <p:cNvSpPr/>
            <p:nvPr/>
          </p:nvSpPr>
          <p:spPr>
            <a:xfrm>
              <a:off x="3241761" y="2280458"/>
              <a:ext cx="122746" cy="61113"/>
            </a:xfrm>
            <a:custGeom>
              <a:rect b="b" l="l" r="r" t="t"/>
              <a:pathLst>
                <a:path extrusionOk="0" h="2348" w="4716">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78"/>
            <p:cNvSpPr/>
            <p:nvPr/>
          </p:nvSpPr>
          <p:spPr>
            <a:xfrm>
              <a:off x="3262192" y="2191262"/>
              <a:ext cx="81804" cy="67073"/>
            </a:xfrm>
            <a:custGeom>
              <a:rect b="b" l="l" r="r" t="t"/>
              <a:pathLst>
                <a:path extrusionOk="0" h="2577" w="3143">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78"/>
            <p:cNvSpPr/>
            <p:nvPr/>
          </p:nvSpPr>
          <p:spPr>
            <a:xfrm>
              <a:off x="3262192" y="2191262"/>
              <a:ext cx="81883" cy="66422"/>
            </a:xfrm>
            <a:custGeom>
              <a:rect b="b" l="l" r="r" t="t"/>
              <a:pathLst>
                <a:path extrusionOk="0" h="2552" w="3146">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78"/>
            <p:cNvSpPr/>
            <p:nvPr/>
          </p:nvSpPr>
          <p:spPr>
            <a:xfrm>
              <a:off x="3342045" y="2294305"/>
              <a:ext cx="22462" cy="47266"/>
            </a:xfrm>
            <a:custGeom>
              <a:rect b="b" l="l" r="r" t="t"/>
              <a:pathLst>
                <a:path extrusionOk="0" h="1816" w="863">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78"/>
            <p:cNvSpPr/>
            <p:nvPr/>
          </p:nvSpPr>
          <p:spPr>
            <a:xfrm>
              <a:off x="3241761" y="2294305"/>
              <a:ext cx="22384" cy="47266"/>
            </a:xfrm>
            <a:custGeom>
              <a:rect b="b" l="l" r="r" t="t"/>
              <a:pathLst>
                <a:path extrusionOk="0" h="1816" w="86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78"/>
            <p:cNvSpPr/>
            <p:nvPr/>
          </p:nvSpPr>
          <p:spPr>
            <a:xfrm>
              <a:off x="3476581" y="2163881"/>
              <a:ext cx="31415" cy="68999"/>
            </a:xfrm>
            <a:custGeom>
              <a:rect b="b" l="l" r="r" t="t"/>
              <a:pathLst>
                <a:path extrusionOk="0" h="2651" w="1207">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78"/>
            <p:cNvSpPr/>
            <p:nvPr/>
          </p:nvSpPr>
          <p:spPr>
            <a:xfrm>
              <a:off x="3489022" y="2157582"/>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78"/>
            <p:cNvSpPr/>
            <p:nvPr/>
          </p:nvSpPr>
          <p:spPr>
            <a:xfrm>
              <a:off x="3500370" y="2252348"/>
              <a:ext cx="40239" cy="35189"/>
            </a:xfrm>
            <a:custGeom>
              <a:rect b="b" l="l" r="r" t="t"/>
              <a:pathLst>
                <a:path extrusionOk="0" h="1352" w="1546">
                  <a:moveTo>
                    <a:pt x="1" y="1"/>
                  </a:moveTo>
                  <a:lnTo>
                    <a:pt x="1" y="1352"/>
                  </a:lnTo>
                  <a:lnTo>
                    <a:pt x="1545" y="1352"/>
                  </a:lnTo>
                  <a:lnTo>
                    <a:pt x="154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78"/>
            <p:cNvSpPr/>
            <p:nvPr/>
          </p:nvSpPr>
          <p:spPr>
            <a:xfrm>
              <a:off x="3500370" y="2252348"/>
              <a:ext cx="40239" cy="21811"/>
            </a:xfrm>
            <a:custGeom>
              <a:rect b="b" l="l" r="r" t="t"/>
              <a:pathLst>
                <a:path extrusionOk="0" h="838" w="1546">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78"/>
            <p:cNvSpPr/>
            <p:nvPr/>
          </p:nvSpPr>
          <p:spPr>
            <a:xfrm>
              <a:off x="3453572" y="2274160"/>
              <a:ext cx="133833" cy="67411"/>
            </a:xfrm>
            <a:custGeom>
              <a:rect b="b" l="l" r="r" t="t"/>
              <a:pathLst>
                <a:path extrusionOk="0" h="2590" w="5142">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78"/>
            <p:cNvSpPr/>
            <p:nvPr/>
          </p:nvSpPr>
          <p:spPr>
            <a:xfrm>
              <a:off x="3482879" y="2188972"/>
              <a:ext cx="75402" cy="68999"/>
            </a:xfrm>
            <a:custGeom>
              <a:rect b="b" l="l" r="r" t="t"/>
              <a:pathLst>
                <a:path extrusionOk="0" h="2651" w="2897">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78"/>
            <p:cNvSpPr/>
            <p:nvPr/>
          </p:nvSpPr>
          <p:spPr>
            <a:xfrm>
              <a:off x="3482879" y="2188972"/>
              <a:ext cx="75037" cy="67515"/>
            </a:xfrm>
            <a:custGeom>
              <a:rect b="b" l="l" r="r" t="t"/>
              <a:pathLst>
                <a:path extrusionOk="0" h="2594" w="2883">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78"/>
            <p:cNvSpPr/>
            <p:nvPr/>
          </p:nvSpPr>
          <p:spPr>
            <a:xfrm>
              <a:off x="3453677" y="2291182"/>
              <a:ext cx="26756" cy="50389"/>
            </a:xfrm>
            <a:custGeom>
              <a:rect b="b" l="l" r="r" t="t"/>
              <a:pathLst>
                <a:path extrusionOk="0" h="1936" w="1028">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78"/>
            <p:cNvSpPr/>
            <p:nvPr/>
          </p:nvSpPr>
          <p:spPr>
            <a:xfrm>
              <a:off x="3560546" y="2291182"/>
              <a:ext cx="26756" cy="50389"/>
            </a:xfrm>
            <a:custGeom>
              <a:rect b="b" l="l" r="r" t="t"/>
              <a:pathLst>
                <a:path extrusionOk="0" h="1936" w="1028">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78"/>
            <p:cNvSpPr/>
            <p:nvPr/>
          </p:nvSpPr>
          <p:spPr>
            <a:xfrm>
              <a:off x="3297538" y="1995926"/>
              <a:ext cx="189506" cy="163323"/>
            </a:xfrm>
            <a:custGeom>
              <a:rect b="b" l="l" r="r" t="t"/>
              <a:pathLst>
                <a:path extrusionOk="0" h="6275" w="7281">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78"/>
            <p:cNvSpPr/>
            <p:nvPr/>
          </p:nvSpPr>
          <p:spPr>
            <a:xfrm>
              <a:off x="3236451" y="2146755"/>
              <a:ext cx="133365" cy="200230"/>
            </a:xfrm>
            <a:custGeom>
              <a:rect b="b" l="l" r="r" t="t"/>
              <a:pathLst>
                <a:path extrusionOk="0" h="7693" w="5124">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78"/>
            <p:cNvSpPr/>
            <p:nvPr/>
          </p:nvSpPr>
          <p:spPr>
            <a:xfrm>
              <a:off x="3258705" y="2313982"/>
              <a:ext cx="10749" cy="33003"/>
            </a:xfrm>
            <a:custGeom>
              <a:rect b="b" l="l" r="r" t="t"/>
              <a:pathLst>
                <a:path extrusionOk="0" h="1268" w="413">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78"/>
            <p:cNvSpPr/>
            <p:nvPr/>
          </p:nvSpPr>
          <p:spPr>
            <a:xfrm>
              <a:off x="3336735" y="2313982"/>
              <a:ext cx="10749" cy="33003"/>
            </a:xfrm>
            <a:custGeom>
              <a:rect b="b" l="l" r="r" t="t"/>
              <a:pathLst>
                <a:path extrusionOk="0" h="1268" w="413">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78"/>
            <p:cNvSpPr/>
            <p:nvPr/>
          </p:nvSpPr>
          <p:spPr>
            <a:xfrm>
              <a:off x="3492952" y="2184287"/>
              <a:ext cx="56922" cy="17438"/>
            </a:xfrm>
            <a:custGeom>
              <a:rect b="b" l="l" r="r" t="t"/>
              <a:pathLst>
                <a:path extrusionOk="0" h="670" w="2187">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78"/>
            <p:cNvSpPr/>
            <p:nvPr/>
          </p:nvSpPr>
          <p:spPr>
            <a:xfrm>
              <a:off x="3448263" y="2152351"/>
              <a:ext cx="144349" cy="194634"/>
            </a:xfrm>
            <a:custGeom>
              <a:rect b="b" l="l" r="r" t="t"/>
              <a:pathLst>
                <a:path extrusionOk="0" h="7478" w="5546">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78"/>
            <p:cNvSpPr/>
            <p:nvPr/>
          </p:nvSpPr>
          <p:spPr>
            <a:xfrm>
              <a:off x="3476216" y="2308386"/>
              <a:ext cx="10463" cy="38130"/>
            </a:xfrm>
            <a:custGeom>
              <a:rect b="b" l="l" r="r" t="t"/>
              <a:pathLst>
                <a:path extrusionOk="0" h="1465" w="402">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78"/>
            <p:cNvSpPr/>
            <p:nvPr/>
          </p:nvSpPr>
          <p:spPr>
            <a:xfrm>
              <a:off x="3554221" y="2308386"/>
              <a:ext cx="10463" cy="38130"/>
            </a:xfrm>
            <a:custGeom>
              <a:rect b="b" l="l" r="r" t="t"/>
              <a:pathLst>
                <a:path extrusionOk="0" h="1465" w="402">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78"/>
            <p:cNvSpPr/>
            <p:nvPr/>
          </p:nvSpPr>
          <p:spPr>
            <a:xfrm>
              <a:off x="3292306" y="1990798"/>
              <a:ext cx="222301" cy="185680"/>
            </a:xfrm>
            <a:custGeom>
              <a:rect b="b" l="l" r="r" t="t"/>
              <a:pathLst>
                <a:path extrusionOk="0" h="7134" w="8541">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78"/>
            <p:cNvSpPr/>
            <p:nvPr/>
          </p:nvSpPr>
          <p:spPr>
            <a:xfrm>
              <a:off x="3329395" y="2024217"/>
              <a:ext cx="30530" cy="10489"/>
            </a:xfrm>
            <a:custGeom>
              <a:rect b="b" l="l" r="r" t="t"/>
              <a:pathLst>
                <a:path extrusionOk="0" h="403" w="1173">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78"/>
            <p:cNvSpPr/>
            <p:nvPr/>
          </p:nvSpPr>
          <p:spPr>
            <a:xfrm>
              <a:off x="3368957" y="2024243"/>
              <a:ext cx="85761" cy="10463"/>
            </a:xfrm>
            <a:custGeom>
              <a:rect b="b" l="l" r="r" t="t"/>
              <a:pathLst>
                <a:path extrusionOk="0" h="402" w="3295">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78"/>
            <p:cNvSpPr/>
            <p:nvPr/>
          </p:nvSpPr>
          <p:spPr>
            <a:xfrm>
              <a:off x="3329395" y="2052067"/>
              <a:ext cx="125322" cy="10489"/>
            </a:xfrm>
            <a:custGeom>
              <a:rect b="b" l="l" r="r" t="t"/>
              <a:pathLst>
                <a:path extrusionOk="0" h="403" w="4815">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78"/>
            <p:cNvSpPr/>
            <p:nvPr/>
          </p:nvSpPr>
          <p:spPr>
            <a:xfrm>
              <a:off x="3329421" y="2079916"/>
              <a:ext cx="86281" cy="10463"/>
            </a:xfrm>
            <a:custGeom>
              <a:rect b="b" l="l" r="r" t="t"/>
              <a:pathLst>
                <a:path extrusionOk="0" h="402" w="3315">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78"/>
            <p:cNvSpPr/>
            <p:nvPr/>
          </p:nvSpPr>
          <p:spPr>
            <a:xfrm>
              <a:off x="3424656" y="2079916"/>
              <a:ext cx="30062" cy="10463"/>
            </a:xfrm>
            <a:custGeom>
              <a:rect b="b" l="l" r="r" t="t"/>
              <a:pathLst>
                <a:path extrusionOk="0" h="402" w="1155">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9" name="Google Shape;18869;p78"/>
          <p:cNvGrpSpPr/>
          <p:nvPr/>
        </p:nvGrpSpPr>
        <p:grpSpPr>
          <a:xfrm>
            <a:off x="4172673" y="2918392"/>
            <a:ext cx="319982" cy="315974"/>
            <a:chOff x="4198844" y="2918392"/>
            <a:chExt cx="319982" cy="315974"/>
          </a:xfrm>
        </p:grpSpPr>
        <p:sp>
          <p:nvSpPr>
            <p:cNvPr id="18870" name="Google Shape;18870;p78"/>
            <p:cNvSpPr/>
            <p:nvPr/>
          </p:nvSpPr>
          <p:spPr>
            <a:xfrm>
              <a:off x="4398110" y="2971046"/>
              <a:ext cx="115770" cy="258635"/>
            </a:xfrm>
            <a:custGeom>
              <a:rect b="b" l="l" r="r" t="t"/>
              <a:pathLst>
                <a:path extrusionOk="0" h="9937" w="4448">
                  <a:moveTo>
                    <a:pt x="1" y="0"/>
                  </a:moveTo>
                  <a:lnTo>
                    <a:pt x="1" y="9937"/>
                  </a:lnTo>
                  <a:lnTo>
                    <a:pt x="1366" y="9937"/>
                  </a:lnTo>
                  <a:lnTo>
                    <a:pt x="2618" y="5897"/>
                  </a:lnTo>
                  <a:lnTo>
                    <a:pt x="4448"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78"/>
            <p:cNvSpPr/>
            <p:nvPr/>
          </p:nvSpPr>
          <p:spPr>
            <a:xfrm>
              <a:off x="4398110" y="2971046"/>
              <a:ext cx="93517" cy="258635"/>
            </a:xfrm>
            <a:custGeom>
              <a:rect b="b" l="l" r="r" t="t"/>
              <a:pathLst>
                <a:path extrusionOk="0" h="9937" w="3593">
                  <a:moveTo>
                    <a:pt x="1" y="0"/>
                  </a:moveTo>
                  <a:lnTo>
                    <a:pt x="1" y="9937"/>
                  </a:lnTo>
                  <a:lnTo>
                    <a:pt x="1366" y="9937"/>
                  </a:lnTo>
                  <a:lnTo>
                    <a:pt x="2618" y="5897"/>
                  </a:lnTo>
                  <a:lnTo>
                    <a:pt x="3593"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78"/>
            <p:cNvSpPr/>
            <p:nvPr/>
          </p:nvSpPr>
          <p:spPr>
            <a:xfrm>
              <a:off x="4377497" y="2956939"/>
              <a:ext cx="101143" cy="272742"/>
            </a:xfrm>
            <a:custGeom>
              <a:rect b="b" l="l" r="r" t="t"/>
              <a:pathLst>
                <a:path extrusionOk="0" h="10479" w="3886">
                  <a:moveTo>
                    <a:pt x="1" y="1"/>
                  </a:moveTo>
                  <a:lnTo>
                    <a:pt x="1" y="10479"/>
                  </a:lnTo>
                  <a:lnTo>
                    <a:pt x="2158" y="10479"/>
                  </a:lnTo>
                  <a:lnTo>
                    <a:pt x="2759" y="6823"/>
                  </a:lnTo>
                  <a:lnTo>
                    <a:pt x="388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78"/>
            <p:cNvSpPr/>
            <p:nvPr/>
          </p:nvSpPr>
          <p:spPr>
            <a:xfrm>
              <a:off x="4377497" y="2956939"/>
              <a:ext cx="71836" cy="272742"/>
            </a:xfrm>
            <a:custGeom>
              <a:rect b="b" l="l" r="r" t="t"/>
              <a:pathLst>
                <a:path extrusionOk="0" h="10479" w="2760">
                  <a:moveTo>
                    <a:pt x="1" y="1"/>
                  </a:moveTo>
                  <a:lnTo>
                    <a:pt x="1" y="10479"/>
                  </a:lnTo>
                  <a:lnTo>
                    <a:pt x="2158" y="10479"/>
                  </a:lnTo>
                  <a:lnTo>
                    <a:pt x="2759" y="6823"/>
                  </a:lnTo>
                  <a:lnTo>
                    <a:pt x="2759"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78"/>
            <p:cNvSpPr/>
            <p:nvPr/>
          </p:nvSpPr>
          <p:spPr>
            <a:xfrm>
              <a:off x="4203607" y="2923051"/>
              <a:ext cx="230057" cy="306630"/>
            </a:xfrm>
            <a:custGeom>
              <a:rect b="b" l="l" r="r" t="t"/>
              <a:pathLst>
                <a:path extrusionOk="0" h="11781" w="8839">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78"/>
            <p:cNvSpPr/>
            <p:nvPr/>
          </p:nvSpPr>
          <p:spPr>
            <a:xfrm>
              <a:off x="4416616" y="2944758"/>
              <a:ext cx="17048" cy="284923"/>
            </a:xfrm>
            <a:custGeom>
              <a:rect b="b" l="l" r="r" t="t"/>
              <a:pathLst>
                <a:path extrusionOk="0" h="10947" w="655">
                  <a:moveTo>
                    <a:pt x="0" y="1"/>
                  </a:moveTo>
                  <a:lnTo>
                    <a:pt x="0" y="10947"/>
                  </a:lnTo>
                  <a:lnTo>
                    <a:pt x="655" y="10947"/>
                  </a:lnTo>
                  <a:lnTo>
                    <a:pt x="655"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78"/>
            <p:cNvSpPr/>
            <p:nvPr/>
          </p:nvSpPr>
          <p:spPr>
            <a:xfrm>
              <a:off x="4243533" y="3002825"/>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78"/>
            <p:cNvSpPr/>
            <p:nvPr/>
          </p:nvSpPr>
          <p:spPr>
            <a:xfrm>
              <a:off x="4243533" y="3076353"/>
              <a:ext cx="22462" cy="22462"/>
            </a:xfrm>
            <a:custGeom>
              <a:rect b="b" l="l" r="r" t="t"/>
              <a:pathLst>
                <a:path extrusionOk="0" h="863" w="863">
                  <a:moveTo>
                    <a:pt x="0" y="1"/>
                  </a:moveTo>
                  <a:lnTo>
                    <a:pt x="0" y="863"/>
                  </a:lnTo>
                  <a:lnTo>
                    <a:pt x="862" y="863"/>
                  </a:lnTo>
                  <a:lnTo>
                    <a:pt x="8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78"/>
            <p:cNvSpPr/>
            <p:nvPr/>
          </p:nvSpPr>
          <p:spPr>
            <a:xfrm>
              <a:off x="4243533" y="3149907"/>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78"/>
            <p:cNvSpPr/>
            <p:nvPr/>
          </p:nvSpPr>
          <p:spPr>
            <a:xfrm>
              <a:off x="4198844" y="2940099"/>
              <a:ext cx="319982" cy="294267"/>
            </a:xfrm>
            <a:custGeom>
              <a:rect b="b" l="l" r="r" t="t"/>
              <a:pathLst>
                <a:path extrusionOk="0" h="11306" w="12294">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78"/>
            <p:cNvSpPr/>
            <p:nvPr/>
          </p:nvSpPr>
          <p:spPr>
            <a:xfrm>
              <a:off x="4198844" y="2918392"/>
              <a:ext cx="167435" cy="268630"/>
            </a:xfrm>
            <a:custGeom>
              <a:rect b="b" l="l" r="r" t="t"/>
              <a:pathLst>
                <a:path extrusionOk="0" h="10321" w="6433">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78"/>
            <p:cNvSpPr/>
            <p:nvPr/>
          </p:nvSpPr>
          <p:spPr>
            <a:xfrm>
              <a:off x="4238848" y="2998140"/>
              <a:ext cx="31910" cy="31806"/>
            </a:xfrm>
            <a:custGeom>
              <a:rect b="b" l="l" r="r" t="t"/>
              <a:pathLst>
                <a:path extrusionOk="0" h="1222" w="1226">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78"/>
            <p:cNvSpPr/>
            <p:nvPr/>
          </p:nvSpPr>
          <p:spPr>
            <a:xfrm>
              <a:off x="4282626" y="3020576"/>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78"/>
            <p:cNvSpPr/>
            <p:nvPr/>
          </p:nvSpPr>
          <p:spPr>
            <a:xfrm>
              <a:off x="4282626" y="3004934"/>
              <a:ext cx="37402" cy="9370"/>
            </a:xfrm>
            <a:custGeom>
              <a:rect b="b" l="l" r="r" t="t"/>
              <a:pathLst>
                <a:path extrusionOk="0" h="360" w="1437">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78"/>
            <p:cNvSpPr/>
            <p:nvPr/>
          </p:nvSpPr>
          <p:spPr>
            <a:xfrm>
              <a:off x="4238848" y="3071694"/>
              <a:ext cx="31910" cy="31806"/>
            </a:xfrm>
            <a:custGeom>
              <a:rect b="b" l="l" r="r" t="t"/>
              <a:pathLst>
                <a:path extrusionOk="0" h="1222" w="1226">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78"/>
            <p:cNvSpPr/>
            <p:nvPr/>
          </p:nvSpPr>
          <p:spPr>
            <a:xfrm>
              <a:off x="4282626" y="3094130"/>
              <a:ext cx="114963" cy="9370"/>
            </a:xfrm>
            <a:custGeom>
              <a:rect b="b" l="l" r="r" t="t"/>
              <a:pathLst>
                <a:path extrusionOk="0" h="360" w="4417">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78"/>
            <p:cNvSpPr/>
            <p:nvPr/>
          </p:nvSpPr>
          <p:spPr>
            <a:xfrm>
              <a:off x="4282626" y="3078461"/>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78"/>
            <p:cNvSpPr/>
            <p:nvPr/>
          </p:nvSpPr>
          <p:spPr>
            <a:xfrm>
              <a:off x="4238848" y="3145222"/>
              <a:ext cx="31910" cy="31910"/>
            </a:xfrm>
            <a:custGeom>
              <a:rect b="b" l="l" r="r" t="t"/>
              <a:pathLst>
                <a:path extrusionOk="0" h="1226" w="1226">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78"/>
            <p:cNvSpPr/>
            <p:nvPr/>
          </p:nvSpPr>
          <p:spPr>
            <a:xfrm>
              <a:off x="4282626" y="3167658"/>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78"/>
            <p:cNvSpPr/>
            <p:nvPr/>
          </p:nvSpPr>
          <p:spPr>
            <a:xfrm>
              <a:off x="4282626" y="3151989"/>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0" name="Google Shape;18890;p78"/>
          <p:cNvGrpSpPr/>
          <p:nvPr/>
        </p:nvGrpSpPr>
        <p:grpSpPr>
          <a:xfrm>
            <a:off x="4630913" y="2911911"/>
            <a:ext cx="332007" cy="319592"/>
            <a:chOff x="4657084" y="2911911"/>
            <a:chExt cx="332007" cy="319592"/>
          </a:xfrm>
        </p:grpSpPr>
        <p:sp>
          <p:nvSpPr>
            <p:cNvPr id="18891" name="Google Shape;18891;p78"/>
            <p:cNvSpPr/>
            <p:nvPr/>
          </p:nvSpPr>
          <p:spPr>
            <a:xfrm>
              <a:off x="4825690" y="3069768"/>
              <a:ext cx="48750" cy="48645"/>
            </a:xfrm>
            <a:custGeom>
              <a:rect b="b" l="l" r="r" t="t"/>
              <a:pathLst>
                <a:path extrusionOk="0" h="1869" w="1873">
                  <a:moveTo>
                    <a:pt x="482" y="0"/>
                  </a:moveTo>
                  <a:lnTo>
                    <a:pt x="0" y="482"/>
                  </a:lnTo>
                  <a:lnTo>
                    <a:pt x="1387" y="1869"/>
                  </a:lnTo>
                  <a:lnTo>
                    <a:pt x="1872" y="1387"/>
                  </a:lnTo>
                  <a:lnTo>
                    <a:pt x="482"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78"/>
            <p:cNvSpPr/>
            <p:nvPr/>
          </p:nvSpPr>
          <p:spPr>
            <a:xfrm>
              <a:off x="4672388" y="2916466"/>
              <a:ext cx="200125" cy="200125"/>
            </a:xfrm>
            <a:custGeom>
              <a:rect b="b" l="l" r="r" t="t"/>
              <a:pathLst>
                <a:path extrusionOk="0" h="7689" w="7689">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78"/>
            <p:cNvSpPr/>
            <p:nvPr/>
          </p:nvSpPr>
          <p:spPr>
            <a:xfrm>
              <a:off x="4695475" y="2939448"/>
              <a:ext cx="154057" cy="154161"/>
            </a:xfrm>
            <a:custGeom>
              <a:rect b="b" l="l" r="r" t="t"/>
              <a:pathLst>
                <a:path extrusionOk="0" h="5923" w="5919">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78"/>
            <p:cNvSpPr/>
            <p:nvPr/>
          </p:nvSpPr>
          <p:spPr>
            <a:xfrm>
              <a:off x="4847840" y="3093115"/>
              <a:ext cx="136124" cy="133729"/>
            </a:xfrm>
            <a:custGeom>
              <a:rect b="b" l="l" r="r" t="t"/>
              <a:pathLst>
                <a:path extrusionOk="0" h="5138" w="523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78"/>
            <p:cNvSpPr/>
            <p:nvPr/>
          </p:nvSpPr>
          <p:spPr>
            <a:xfrm>
              <a:off x="4857184" y="3093141"/>
              <a:ext cx="126780" cy="125557"/>
            </a:xfrm>
            <a:custGeom>
              <a:rect b="b" l="l" r="r" t="t"/>
              <a:pathLst>
                <a:path extrusionOk="0" h="4824" w="4871">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78"/>
            <p:cNvSpPr/>
            <p:nvPr/>
          </p:nvSpPr>
          <p:spPr>
            <a:xfrm>
              <a:off x="4914965" y="3159042"/>
              <a:ext cx="43726" cy="43726"/>
            </a:xfrm>
            <a:custGeom>
              <a:rect b="b" l="l" r="r" t="t"/>
              <a:pathLst>
                <a:path extrusionOk="0" h="1680" w="1680">
                  <a:moveTo>
                    <a:pt x="1194" y="1"/>
                  </a:moveTo>
                  <a:lnTo>
                    <a:pt x="1" y="1194"/>
                  </a:lnTo>
                  <a:lnTo>
                    <a:pt x="486" y="1679"/>
                  </a:lnTo>
                  <a:lnTo>
                    <a:pt x="1679" y="486"/>
                  </a:lnTo>
                  <a:lnTo>
                    <a:pt x="119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78"/>
            <p:cNvSpPr/>
            <p:nvPr/>
          </p:nvSpPr>
          <p:spPr>
            <a:xfrm>
              <a:off x="4739878" y="2961780"/>
              <a:ext cx="70899" cy="77614"/>
            </a:xfrm>
            <a:custGeom>
              <a:rect b="b" l="l" r="r" t="t"/>
              <a:pathLst>
                <a:path extrusionOk="0" h="2982" w="2724">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78"/>
            <p:cNvSpPr/>
            <p:nvPr/>
          </p:nvSpPr>
          <p:spPr>
            <a:xfrm>
              <a:off x="4761298" y="3049623"/>
              <a:ext cx="22280" cy="22904"/>
            </a:xfrm>
            <a:custGeom>
              <a:rect b="b" l="l" r="r" t="t"/>
              <a:pathLst>
                <a:path extrusionOk="0" h="880" w="856">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78"/>
            <p:cNvSpPr/>
            <p:nvPr/>
          </p:nvSpPr>
          <p:spPr>
            <a:xfrm>
              <a:off x="4685584" y="2934946"/>
              <a:ext cx="176206" cy="162776"/>
            </a:xfrm>
            <a:custGeom>
              <a:rect b="b" l="l" r="r" t="t"/>
              <a:pathLst>
                <a:path extrusionOk="0" h="6254" w="677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78"/>
            <p:cNvSpPr/>
            <p:nvPr/>
          </p:nvSpPr>
          <p:spPr>
            <a:xfrm>
              <a:off x="4657084" y="2911911"/>
              <a:ext cx="332007" cy="319592"/>
            </a:xfrm>
            <a:custGeom>
              <a:rect b="b" l="l" r="r" t="t"/>
              <a:pathLst>
                <a:path extrusionOk="0" h="12279" w="12756">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78"/>
            <p:cNvSpPr/>
            <p:nvPr/>
          </p:nvSpPr>
          <p:spPr>
            <a:xfrm>
              <a:off x="4735219" y="2957069"/>
              <a:ext cx="82169" cy="87452"/>
            </a:xfrm>
            <a:custGeom>
              <a:rect b="b" l="l" r="r" t="t"/>
              <a:pathLst>
                <a:path extrusionOk="0" h="3360" w="3157">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78"/>
            <p:cNvSpPr/>
            <p:nvPr/>
          </p:nvSpPr>
          <p:spPr>
            <a:xfrm>
              <a:off x="4756639" y="3045302"/>
              <a:ext cx="31701" cy="32352"/>
            </a:xfrm>
            <a:custGeom>
              <a:rect b="b" l="l" r="r" t="t"/>
              <a:pathLst>
                <a:path extrusionOk="0" h="1243" w="1218">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3" name="Google Shape;18903;p78"/>
          <p:cNvGrpSpPr/>
          <p:nvPr/>
        </p:nvGrpSpPr>
        <p:grpSpPr>
          <a:xfrm>
            <a:off x="6976850" y="2476992"/>
            <a:ext cx="383749" cy="266600"/>
            <a:chOff x="7003021" y="2476992"/>
            <a:chExt cx="383749" cy="266600"/>
          </a:xfrm>
        </p:grpSpPr>
        <p:sp>
          <p:nvSpPr>
            <p:cNvPr id="18904" name="Google Shape;18904;p78"/>
            <p:cNvSpPr/>
            <p:nvPr/>
          </p:nvSpPr>
          <p:spPr>
            <a:xfrm>
              <a:off x="7009345" y="2514445"/>
              <a:ext cx="371178" cy="223654"/>
            </a:xfrm>
            <a:custGeom>
              <a:rect b="b" l="l" r="r" t="t"/>
              <a:pathLst>
                <a:path extrusionOk="0" h="8593" w="14261">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78"/>
            <p:cNvSpPr/>
            <p:nvPr/>
          </p:nvSpPr>
          <p:spPr>
            <a:xfrm>
              <a:off x="7009267" y="2514445"/>
              <a:ext cx="204134" cy="223654"/>
            </a:xfrm>
            <a:custGeom>
              <a:rect b="b" l="l" r="r" t="t"/>
              <a:pathLst>
                <a:path extrusionOk="0" h="8593" w="7843">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78"/>
            <p:cNvSpPr/>
            <p:nvPr/>
          </p:nvSpPr>
          <p:spPr>
            <a:xfrm>
              <a:off x="7108614" y="2546251"/>
              <a:ext cx="166342" cy="159991"/>
            </a:xfrm>
            <a:custGeom>
              <a:rect b="b" l="l" r="r" t="t"/>
              <a:pathLst>
                <a:path extrusionOk="0" h="6147" w="6391">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78"/>
            <p:cNvSpPr/>
            <p:nvPr/>
          </p:nvSpPr>
          <p:spPr>
            <a:xfrm>
              <a:off x="7114939" y="2546225"/>
              <a:ext cx="95183" cy="160017"/>
            </a:xfrm>
            <a:custGeom>
              <a:rect b="b" l="l" r="r" t="t"/>
              <a:pathLst>
                <a:path extrusionOk="0" h="6148" w="3657">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78"/>
            <p:cNvSpPr/>
            <p:nvPr/>
          </p:nvSpPr>
          <p:spPr>
            <a:xfrm>
              <a:off x="7151377" y="2585865"/>
              <a:ext cx="83913" cy="80711"/>
            </a:xfrm>
            <a:custGeom>
              <a:rect b="b" l="l" r="r" t="t"/>
              <a:pathLst>
                <a:path extrusionOk="0" h="3101" w="3224">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78"/>
            <p:cNvSpPr/>
            <p:nvPr/>
          </p:nvSpPr>
          <p:spPr>
            <a:xfrm>
              <a:off x="7154501" y="2585839"/>
              <a:ext cx="56167" cy="80815"/>
            </a:xfrm>
            <a:custGeom>
              <a:rect b="b" l="l" r="r" t="t"/>
              <a:pathLst>
                <a:path extrusionOk="0" h="3105" w="2158">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78"/>
            <p:cNvSpPr/>
            <p:nvPr/>
          </p:nvSpPr>
          <p:spPr>
            <a:xfrm>
              <a:off x="7204864" y="2588390"/>
              <a:ext cx="32534" cy="27901"/>
            </a:xfrm>
            <a:custGeom>
              <a:rect b="b" l="l" r="r" t="t"/>
              <a:pathLst>
                <a:path extrusionOk="0" h="1072" w="125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78"/>
            <p:cNvSpPr/>
            <p:nvPr/>
          </p:nvSpPr>
          <p:spPr>
            <a:xfrm>
              <a:off x="7309521" y="2529255"/>
              <a:ext cx="37063" cy="25663"/>
            </a:xfrm>
            <a:custGeom>
              <a:rect b="b" l="l" r="r" t="t"/>
              <a:pathLst>
                <a:path extrusionOk="0" h="986" w="1424">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78"/>
            <p:cNvSpPr/>
            <p:nvPr/>
          </p:nvSpPr>
          <p:spPr>
            <a:xfrm>
              <a:off x="7073998" y="2476992"/>
              <a:ext cx="225216" cy="57260"/>
            </a:xfrm>
            <a:custGeom>
              <a:rect b="b" l="l" r="r" t="t"/>
              <a:pathLst>
                <a:path extrusionOk="0" h="2200" w="8653">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78"/>
            <p:cNvSpPr/>
            <p:nvPr/>
          </p:nvSpPr>
          <p:spPr>
            <a:xfrm>
              <a:off x="7003021" y="2508849"/>
              <a:ext cx="383749" cy="234742"/>
            </a:xfrm>
            <a:custGeom>
              <a:rect b="b" l="l" r="r" t="t"/>
              <a:pathLst>
                <a:path extrusionOk="0" h="9019" w="14744">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78"/>
            <p:cNvSpPr/>
            <p:nvPr/>
          </p:nvSpPr>
          <p:spPr>
            <a:xfrm>
              <a:off x="7103305" y="2540733"/>
              <a:ext cx="187528" cy="171131"/>
            </a:xfrm>
            <a:custGeom>
              <a:rect b="b" l="l" r="r" t="t"/>
              <a:pathLst>
                <a:path extrusionOk="0" h="6575" w="7205">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78"/>
            <p:cNvSpPr/>
            <p:nvPr/>
          </p:nvSpPr>
          <p:spPr>
            <a:xfrm>
              <a:off x="7145521" y="2580477"/>
              <a:ext cx="95183" cy="91591"/>
            </a:xfrm>
            <a:custGeom>
              <a:rect b="b" l="l" r="r" t="t"/>
              <a:pathLst>
                <a:path extrusionOk="0" h="3519" w="3657">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6" name="Google Shape;18916;p78"/>
          <p:cNvGrpSpPr/>
          <p:nvPr/>
        </p:nvGrpSpPr>
        <p:grpSpPr>
          <a:xfrm>
            <a:off x="5570870" y="2013989"/>
            <a:ext cx="366884" cy="286563"/>
            <a:chOff x="5597041" y="2013989"/>
            <a:chExt cx="366884" cy="286563"/>
          </a:xfrm>
        </p:grpSpPr>
        <p:sp>
          <p:nvSpPr>
            <p:cNvPr id="18917" name="Google Shape;18917;p78"/>
            <p:cNvSpPr/>
            <p:nvPr/>
          </p:nvSpPr>
          <p:spPr>
            <a:xfrm>
              <a:off x="5659950" y="2025519"/>
              <a:ext cx="292341" cy="17985"/>
            </a:xfrm>
            <a:custGeom>
              <a:rect b="b" l="l" r="r" t="t"/>
              <a:pathLst>
                <a:path extrusionOk="0" h="691" w="11232">
                  <a:moveTo>
                    <a:pt x="1" y="0"/>
                  </a:moveTo>
                  <a:lnTo>
                    <a:pt x="1" y="690"/>
                  </a:lnTo>
                  <a:lnTo>
                    <a:pt x="11232" y="690"/>
                  </a:lnTo>
                  <a:lnTo>
                    <a:pt x="11232"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78"/>
            <p:cNvSpPr/>
            <p:nvPr/>
          </p:nvSpPr>
          <p:spPr>
            <a:xfrm>
              <a:off x="5744019" y="2227544"/>
              <a:ext cx="208376" cy="17517"/>
            </a:xfrm>
            <a:custGeom>
              <a:rect b="b" l="l" r="r" t="t"/>
              <a:pathLst>
                <a:path extrusionOk="0" h="673" w="8006">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78"/>
            <p:cNvSpPr/>
            <p:nvPr/>
          </p:nvSpPr>
          <p:spPr>
            <a:xfrm>
              <a:off x="5767834" y="2139519"/>
              <a:ext cx="23295" cy="54424"/>
            </a:xfrm>
            <a:custGeom>
              <a:rect b="b" l="l" r="r" t="t"/>
              <a:pathLst>
                <a:path extrusionOk="0" h="2091" w="895">
                  <a:moveTo>
                    <a:pt x="1" y="1"/>
                  </a:moveTo>
                  <a:lnTo>
                    <a:pt x="1" y="2091"/>
                  </a:lnTo>
                  <a:lnTo>
                    <a:pt x="894" y="2091"/>
                  </a:lnTo>
                  <a:lnTo>
                    <a:pt x="89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78"/>
            <p:cNvSpPr/>
            <p:nvPr/>
          </p:nvSpPr>
          <p:spPr>
            <a:xfrm>
              <a:off x="5809400" y="2113258"/>
              <a:ext cx="23295" cy="78759"/>
            </a:xfrm>
            <a:custGeom>
              <a:rect b="b" l="l" r="r" t="t"/>
              <a:pathLst>
                <a:path extrusionOk="0" h="3026" w="895">
                  <a:moveTo>
                    <a:pt x="1" y="0"/>
                  </a:moveTo>
                  <a:lnTo>
                    <a:pt x="1" y="3026"/>
                  </a:lnTo>
                  <a:lnTo>
                    <a:pt x="895" y="3026"/>
                  </a:lnTo>
                  <a:lnTo>
                    <a:pt x="895"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78"/>
            <p:cNvSpPr/>
            <p:nvPr/>
          </p:nvSpPr>
          <p:spPr>
            <a:xfrm>
              <a:off x="5851070" y="2127989"/>
              <a:ext cx="22019" cy="64028"/>
            </a:xfrm>
            <a:custGeom>
              <a:rect b="b" l="l" r="r" t="t"/>
              <a:pathLst>
                <a:path extrusionOk="0" h="2460" w="846">
                  <a:moveTo>
                    <a:pt x="1" y="1"/>
                  </a:moveTo>
                  <a:lnTo>
                    <a:pt x="1" y="2460"/>
                  </a:lnTo>
                  <a:lnTo>
                    <a:pt x="845" y="2460"/>
                  </a:lnTo>
                  <a:lnTo>
                    <a:pt x="84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78"/>
            <p:cNvSpPr/>
            <p:nvPr/>
          </p:nvSpPr>
          <p:spPr>
            <a:xfrm>
              <a:off x="5892662" y="2080098"/>
              <a:ext cx="23269" cy="111918"/>
            </a:xfrm>
            <a:custGeom>
              <a:rect b="b" l="l" r="r" t="t"/>
              <a:pathLst>
                <a:path extrusionOk="0" h="4300" w="894">
                  <a:moveTo>
                    <a:pt x="0" y="0"/>
                  </a:moveTo>
                  <a:lnTo>
                    <a:pt x="0" y="4300"/>
                  </a:lnTo>
                  <a:lnTo>
                    <a:pt x="894" y="4300"/>
                  </a:lnTo>
                  <a:lnTo>
                    <a:pt x="89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78"/>
            <p:cNvSpPr/>
            <p:nvPr/>
          </p:nvSpPr>
          <p:spPr>
            <a:xfrm>
              <a:off x="5669476" y="2048865"/>
              <a:ext cx="273289" cy="170532"/>
            </a:xfrm>
            <a:custGeom>
              <a:rect b="b" l="l" r="r" t="t"/>
              <a:pathLst>
                <a:path extrusionOk="0" h="6552" w="1050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78"/>
            <p:cNvSpPr/>
            <p:nvPr/>
          </p:nvSpPr>
          <p:spPr>
            <a:xfrm>
              <a:off x="5669476" y="2043478"/>
              <a:ext cx="273289" cy="108613"/>
            </a:xfrm>
            <a:custGeom>
              <a:rect b="b" l="l" r="r" t="t"/>
              <a:pathLst>
                <a:path extrusionOk="0" h="4173" w="10500">
                  <a:moveTo>
                    <a:pt x="1" y="0"/>
                  </a:moveTo>
                  <a:lnTo>
                    <a:pt x="1" y="4173"/>
                  </a:lnTo>
                  <a:lnTo>
                    <a:pt x="328" y="4173"/>
                  </a:lnTo>
                  <a:lnTo>
                    <a:pt x="328" y="503"/>
                  </a:lnTo>
                  <a:lnTo>
                    <a:pt x="10500" y="503"/>
                  </a:lnTo>
                  <a:lnTo>
                    <a:pt x="10500"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78"/>
            <p:cNvSpPr/>
            <p:nvPr/>
          </p:nvSpPr>
          <p:spPr>
            <a:xfrm>
              <a:off x="5659950" y="2025519"/>
              <a:ext cx="9292" cy="11738"/>
            </a:xfrm>
            <a:custGeom>
              <a:rect b="b" l="l" r="r" t="t"/>
              <a:pathLst>
                <a:path extrusionOk="0" h="451" w="357">
                  <a:moveTo>
                    <a:pt x="1" y="0"/>
                  </a:moveTo>
                  <a:lnTo>
                    <a:pt x="1" y="451"/>
                  </a:lnTo>
                  <a:lnTo>
                    <a:pt x="356" y="451"/>
                  </a:lnTo>
                  <a:lnTo>
                    <a:pt x="35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78"/>
            <p:cNvSpPr/>
            <p:nvPr/>
          </p:nvSpPr>
          <p:spPr>
            <a:xfrm>
              <a:off x="5744019" y="2232125"/>
              <a:ext cx="10827" cy="10645"/>
            </a:xfrm>
            <a:custGeom>
              <a:rect b="b" l="l" r="r" t="t"/>
              <a:pathLst>
                <a:path extrusionOk="0" h="409" w="416">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78"/>
            <p:cNvSpPr/>
            <p:nvPr/>
          </p:nvSpPr>
          <p:spPr>
            <a:xfrm>
              <a:off x="5608676" y="2163621"/>
              <a:ext cx="125296" cy="125400"/>
            </a:xfrm>
            <a:custGeom>
              <a:rect b="b" l="l" r="r" t="t"/>
              <a:pathLst>
                <a:path extrusionOk="0" h="4818" w="4814">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78"/>
            <p:cNvSpPr/>
            <p:nvPr/>
          </p:nvSpPr>
          <p:spPr>
            <a:xfrm>
              <a:off x="5597041" y="2013989"/>
              <a:ext cx="366884" cy="286563"/>
            </a:xfrm>
            <a:custGeom>
              <a:rect b="b" l="l" r="r" t="t"/>
              <a:pathLst>
                <a:path extrusionOk="0" h="11010" w="14096">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78"/>
            <p:cNvSpPr/>
            <p:nvPr/>
          </p:nvSpPr>
          <p:spPr>
            <a:xfrm>
              <a:off x="5761977" y="2129915"/>
              <a:ext cx="34903" cy="73736"/>
            </a:xfrm>
            <a:custGeom>
              <a:rect b="b" l="l" r="r" t="t"/>
              <a:pathLst>
                <a:path extrusionOk="0" h="2833" w="1341">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78"/>
            <p:cNvSpPr/>
            <p:nvPr/>
          </p:nvSpPr>
          <p:spPr>
            <a:xfrm>
              <a:off x="5803648" y="2101701"/>
              <a:ext cx="34903" cy="101950"/>
            </a:xfrm>
            <a:custGeom>
              <a:rect b="b" l="l" r="r" t="t"/>
              <a:pathLst>
                <a:path extrusionOk="0" h="3917" w="1341">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78"/>
            <p:cNvSpPr/>
            <p:nvPr/>
          </p:nvSpPr>
          <p:spPr>
            <a:xfrm>
              <a:off x="5845213" y="2116355"/>
              <a:ext cx="34929" cy="87296"/>
            </a:xfrm>
            <a:custGeom>
              <a:rect b="b" l="l" r="r" t="t"/>
              <a:pathLst>
                <a:path extrusionOk="0" h="3354" w="1342">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78"/>
            <p:cNvSpPr/>
            <p:nvPr/>
          </p:nvSpPr>
          <p:spPr>
            <a:xfrm>
              <a:off x="5886883" y="2068464"/>
              <a:ext cx="34929" cy="135187"/>
            </a:xfrm>
            <a:custGeom>
              <a:rect b="b" l="l" r="r" t="t"/>
              <a:pathLst>
                <a:path extrusionOk="0" h="5194" w="1342">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78"/>
            <p:cNvSpPr/>
            <p:nvPr/>
          </p:nvSpPr>
          <p:spPr>
            <a:xfrm>
              <a:off x="5685873" y="2083040"/>
              <a:ext cx="44429" cy="11634"/>
            </a:xfrm>
            <a:custGeom>
              <a:rect b="b" l="l" r="r" t="t"/>
              <a:pathLst>
                <a:path extrusionOk="0" h="447" w="1707">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78"/>
            <p:cNvSpPr/>
            <p:nvPr/>
          </p:nvSpPr>
          <p:spPr>
            <a:xfrm>
              <a:off x="5685873" y="2101337"/>
              <a:ext cx="61295" cy="11582"/>
            </a:xfrm>
            <a:custGeom>
              <a:rect b="b" l="l" r="r" t="t"/>
              <a:pathLst>
                <a:path extrusionOk="0" h="445" w="2355">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78"/>
            <p:cNvSpPr/>
            <p:nvPr/>
          </p:nvSpPr>
          <p:spPr>
            <a:xfrm>
              <a:off x="5685873" y="2119556"/>
              <a:ext cx="61295" cy="11660"/>
            </a:xfrm>
            <a:custGeom>
              <a:rect b="b" l="l" r="r" t="t"/>
              <a:pathLst>
                <a:path extrusionOk="0" h="448" w="2355">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78"/>
            <p:cNvSpPr/>
            <p:nvPr/>
          </p:nvSpPr>
          <p:spPr>
            <a:xfrm>
              <a:off x="5685873" y="2137880"/>
              <a:ext cx="61295" cy="11556"/>
            </a:xfrm>
            <a:custGeom>
              <a:rect b="b" l="l" r="r" t="t"/>
              <a:pathLst>
                <a:path extrusionOk="0" h="444" w="2355">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78"/>
            <p:cNvSpPr/>
            <p:nvPr/>
          </p:nvSpPr>
          <p:spPr>
            <a:xfrm>
              <a:off x="5628092" y="2190091"/>
              <a:ext cx="39770" cy="72278"/>
            </a:xfrm>
            <a:custGeom>
              <a:rect b="b" l="l" r="r" t="t"/>
              <a:pathLst>
                <a:path extrusionOk="0" h="2777" w="1528">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78"/>
            <p:cNvSpPr/>
            <p:nvPr/>
          </p:nvSpPr>
          <p:spPr>
            <a:xfrm>
              <a:off x="5634859" y="2190143"/>
              <a:ext cx="79332" cy="72487"/>
            </a:xfrm>
            <a:custGeom>
              <a:rect b="b" l="l" r="r" t="t"/>
              <a:pathLst>
                <a:path extrusionOk="0" h="2785" w="3048">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9" name="Google Shape;18939;p78"/>
          <p:cNvGrpSpPr/>
          <p:nvPr/>
        </p:nvGrpSpPr>
        <p:grpSpPr>
          <a:xfrm>
            <a:off x="5121584" y="2911807"/>
            <a:ext cx="297286" cy="319696"/>
            <a:chOff x="5147755" y="2911807"/>
            <a:chExt cx="297286" cy="319696"/>
          </a:xfrm>
        </p:grpSpPr>
        <p:sp>
          <p:nvSpPr>
            <p:cNvPr id="18940" name="Google Shape;18940;p78"/>
            <p:cNvSpPr/>
            <p:nvPr/>
          </p:nvSpPr>
          <p:spPr>
            <a:xfrm>
              <a:off x="5152439" y="3048243"/>
              <a:ext cx="287838" cy="42607"/>
            </a:xfrm>
            <a:custGeom>
              <a:rect b="b" l="l" r="r" t="t"/>
              <a:pathLst>
                <a:path extrusionOk="0" h="1637" w="11059">
                  <a:moveTo>
                    <a:pt x="0" y="1"/>
                  </a:moveTo>
                  <a:lnTo>
                    <a:pt x="0" y="1637"/>
                  </a:lnTo>
                  <a:lnTo>
                    <a:pt x="11059" y="1637"/>
                  </a:lnTo>
                  <a:lnTo>
                    <a:pt x="1105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78"/>
            <p:cNvSpPr/>
            <p:nvPr/>
          </p:nvSpPr>
          <p:spPr>
            <a:xfrm>
              <a:off x="5242364" y="2916466"/>
              <a:ext cx="114131" cy="57078"/>
            </a:xfrm>
            <a:custGeom>
              <a:rect b="b" l="l" r="r" t="t"/>
              <a:pathLst>
                <a:path extrusionOk="0" h="2193" w="4385">
                  <a:moveTo>
                    <a:pt x="2192" y="0"/>
                  </a:moveTo>
                  <a:lnTo>
                    <a:pt x="894" y="1302"/>
                  </a:lnTo>
                  <a:lnTo>
                    <a:pt x="0" y="2192"/>
                  </a:lnTo>
                  <a:lnTo>
                    <a:pt x="4384" y="2192"/>
                  </a:lnTo>
                  <a:lnTo>
                    <a:pt x="219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78"/>
            <p:cNvSpPr/>
            <p:nvPr/>
          </p:nvSpPr>
          <p:spPr>
            <a:xfrm>
              <a:off x="5242364" y="2950354"/>
              <a:ext cx="114131" cy="23191"/>
            </a:xfrm>
            <a:custGeom>
              <a:rect b="b" l="l" r="r" t="t"/>
              <a:pathLst>
                <a:path extrusionOk="0" h="891" w="4385">
                  <a:moveTo>
                    <a:pt x="894" y="0"/>
                  </a:moveTo>
                  <a:lnTo>
                    <a:pt x="0" y="890"/>
                  </a:lnTo>
                  <a:lnTo>
                    <a:pt x="4384" y="890"/>
                  </a:lnTo>
                  <a:lnTo>
                    <a:pt x="349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78"/>
            <p:cNvSpPr/>
            <p:nvPr/>
          </p:nvSpPr>
          <p:spPr>
            <a:xfrm>
              <a:off x="5173027" y="2965554"/>
              <a:ext cx="246741" cy="230968"/>
            </a:xfrm>
            <a:custGeom>
              <a:rect b="b" l="l" r="r" t="t"/>
              <a:pathLst>
                <a:path extrusionOk="0" h="8874" w="9480">
                  <a:moveTo>
                    <a:pt x="1" y="0"/>
                  </a:moveTo>
                  <a:lnTo>
                    <a:pt x="1" y="8874"/>
                  </a:lnTo>
                  <a:lnTo>
                    <a:pt x="9480" y="8874"/>
                  </a:lnTo>
                  <a:lnTo>
                    <a:pt x="9480"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78"/>
            <p:cNvSpPr/>
            <p:nvPr/>
          </p:nvSpPr>
          <p:spPr>
            <a:xfrm>
              <a:off x="5402538" y="2965554"/>
              <a:ext cx="17230" cy="230968"/>
            </a:xfrm>
            <a:custGeom>
              <a:rect b="b" l="l" r="r" t="t"/>
              <a:pathLst>
                <a:path extrusionOk="0" h="8874" w="662">
                  <a:moveTo>
                    <a:pt x="0" y="0"/>
                  </a:moveTo>
                  <a:lnTo>
                    <a:pt x="0" y="8874"/>
                  </a:lnTo>
                  <a:lnTo>
                    <a:pt x="662" y="8874"/>
                  </a:lnTo>
                  <a:lnTo>
                    <a:pt x="66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78"/>
            <p:cNvSpPr/>
            <p:nvPr/>
          </p:nvSpPr>
          <p:spPr>
            <a:xfrm>
              <a:off x="5173027" y="3043038"/>
              <a:ext cx="246741" cy="153484"/>
            </a:xfrm>
            <a:custGeom>
              <a:rect b="b" l="l" r="r" t="t"/>
              <a:pathLst>
                <a:path extrusionOk="0" h="5897" w="9480">
                  <a:moveTo>
                    <a:pt x="1" y="0"/>
                  </a:moveTo>
                  <a:lnTo>
                    <a:pt x="1" y="5897"/>
                  </a:lnTo>
                  <a:lnTo>
                    <a:pt x="9480" y="5897"/>
                  </a:lnTo>
                  <a:lnTo>
                    <a:pt x="9480" y="0"/>
                  </a:lnTo>
                  <a:lnTo>
                    <a:pt x="4740" y="3395"/>
                  </a:lnTo>
                  <a:lnTo>
                    <a:pt x="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78"/>
            <p:cNvSpPr/>
            <p:nvPr/>
          </p:nvSpPr>
          <p:spPr>
            <a:xfrm>
              <a:off x="5152439" y="3048243"/>
              <a:ext cx="287942" cy="178601"/>
            </a:xfrm>
            <a:custGeom>
              <a:rect b="b" l="l" r="r" t="t"/>
              <a:pathLst>
                <a:path extrusionOk="0" h="6862" w="11063">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78"/>
            <p:cNvSpPr/>
            <p:nvPr/>
          </p:nvSpPr>
          <p:spPr>
            <a:xfrm>
              <a:off x="5424973" y="3048243"/>
              <a:ext cx="15408" cy="178601"/>
            </a:xfrm>
            <a:custGeom>
              <a:rect b="b" l="l" r="r" t="t"/>
              <a:pathLst>
                <a:path extrusionOk="0" h="6862" w="592">
                  <a:moveTo>
                    <a:pt x="591" y="1"/>
                  </a:moveTo>
                  <a:lnTo>
                    <a:pt x="0" y="423"/>
                  </a:lnTo>
                  <a:lnTo>
                    <a:pt x="0" y="6862"/>
                  </a:lnTo>
                  <a:lnTo>
                    <a:pt x="591" y="6862"/>
                  </a:lnTo>
                  <a:lnTo>
                    <a:pt x="591"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78"/>
            <p:cNvSpPr/>
            <p:nvPr/>
          </p:nvSpPr>
          <p:spPr>
            <a:xfrm>
              <a:off x="5206108" y="2999520"/>
              <a:ext cx="28943" cy="28969"/>
            </a:xfrm>
            <a:custGeom>
              <a:rect b="b" l="l" r="r" t="t"/>
              <a:pathLst>
                <a:path extrusionOk="0" h="1113" w="1112">
                  <a:moveTo>
                    <a:pt x="0" y="1"/>
                  </a:moveTo>
                  <a:lnTo>
                    <a:pt x="0" y="1113"/>
                  </a:lnTo>
                  <a:lnTo>
                    <a:pt x="1112" y="1113"/>
                  </a:lnTo>
                  <a:lnTo>
                    <a:pt x="1112"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78"/>
            <p:cNvSpPr/>
            <p:nvPr/>
          </p:nvSpPr>
          <p:spPr>
            <a:xfrm>
              <a:off x="5147755" y="2911807"/>
              <a:ext cx="276698" cy="319696"/>
            </a:xfrm>
            <a:custGeom>
              <a:rect b="b" l="l" r="r" t="t"/>
              <a:pathLst>
                <a:path extrusionOk="0" h="12283" w="10631">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78"/>
            <p:cNvSpPr/>
            <p:nvPr/>
          </p:nvSpPr>
          <p:spPr>
            <a:xfrm>
              <a:off x="5201345" y="2994861"/>
              <a:ext cx="38391" cy="38312"/>
            </a:xfrm>
            <a:custGeom>
              <a:rect b="b" l="l" r="r" t="t"/>
              <a:pathLst>
                <a:path extrusionOk="0" h="1472" w="1475">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78"/>
            <p:cNvSpPr/>
            <p:nvPr/>
          </p:nvSpPr>
          <p:spPr>
            <a:xfrm>
              <a:off x="5253634" y="2994861"/>
              <a:ext cx="32430" cy="9370"/>
            </a:xfrm>
            <a:custGeom>
              <a:rect b="b" l="l" r="r" t="t"/>
              <a:pathLst>
                <a:path extrusionOk="0" h="360" w="1246">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78"/>
            <p:cNvSpPr/>
            <p:nvPr/>
          </p:nvSpPr>
          <p:spPr>
            <a:xfrm>
              <a:off x="5253634" y="3019665"/>
              <a:ext cx="98931" cy="9370"/>
            </a:xfrm>
            <a:custGeom>
              <a:rect b="b" l="l" r="r" t="t"/>
              <a:pathLst>
                <a:path extrusionOk="0" h="360" w="3801">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78"/>
            <p:cNvSpPr/>
            <p:nvPr/>
          </p:nvSpPr>
          <p:spPr>
            <a:xfrm>
              <a:off x="5211053" y="3058680"/>
              <a:ext cx="61841" cy="9474"/>
            </a:xfrm>
            <a:custGeom>
              <a:rect b="b" l="l" r="r" t="t"/>
              <a:pathLst>
                <a:path extrusionOk="0" h="364" w="2376">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78"/>
            <p:cNvSpPr/>
            <p:nvPr/>
          </p:nvSpPr>
          <p:spPr>
            <a:xfrm>
              <a:off x="5177712" y="3195038"/>
              <a:ext cx="49114" cy="9370"/>
            </a:xfrm>
            <a:custGeom>
              <a:rect b="b" l="l" r="r" t="t"/>
              <a:pathLst>
                <a:path extrusionOk="0" h="360" w="1887">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78"/>
            <p:cNvSpPr/>
            <p:nvPr/>
          </p:nvSpPr>
          <p:spPr>
            <a:xfrm>
              <a:off x="5191377" y="3002461"/>
              <a:ext cx="253664" cy="229042"/>
            </a:xfrm>
            <a:custGeom>
              <a:rect b="b" l="l" r="r" t="t"/>
              <a:pathLst>
                <a:path extrusionOk="0" h="8800" w="9746">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6" name="Google Shape;18956;p78"/>
          <p:cNvGrpSpPr/>
          <p:nvPr/>
        </p:nvGrpSpPr>
        <p:grpSpPr>
          <a:xfrm>
            <a:off x="6112633" y="1997409"/>
            <a:ext cx="224669" cy="319748"/>
            <a:chOff x="6138804" y="1997409"/>
            <a:chExt cx="224669" cy="319748"/>
          </a:xfrm>
        </p:grpSpPr>
        <p:sp>
          <p:nvSpPr>
            <p:cNvPr id="18957" name="Google Shape;18957;p78"/>
            <p:cNvSpPr/>
            <p:nvPr/>
          </p:nvSpPr>
          <p:spPr>
            <a:xfrm>
              <a:off x="6231123" y="2097225"/>
              <a:ext cx="45080" cy="45080"/>
            </a:xfrm>
            <a:custGeom>
              <a:rect b="b" l="l" r="r" t="t"/>
              <a:pathLst>
                <a:path extrusionOk="0" h="1732" w="1732">
                  <a:moveTo>
                    <a:pt x="1" y="0"/>
                  </a:moveTo>
                  <a:lnTo>
                    <a:pt x="1" y="1731"/>
                  </a:lnTo>
                  <a:lnTo>
                    <a:pt x="1732" y="1731"/>
                  </a:lnTo>
                  <a:lnTo>
                    <a:pt x="173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78"/>
            <p:cNvSpPr/>
            <p:nvPr/>
          </p:nvSpPr>
          <p:spPr>
            <a:xfrm>
              <a:off x="6231123" y="2097225"/>
              <a:ext cx="45080" cy="30010"/>
            </a:xfrm>
            <a:custGeom>
              <a:rect b="b" l="l" r="r" t="t"/>
              <a:pathLst>
                <a:path extrusionOk="0" h="1153" w="1732">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78"/>
            <p:cNvSpPr/>
            <p:nvPr/>
          </p:nvSpPr>
          <p:spPr>
            <a:xfrm>
              <a:off x="6183597" y="2127260"/>
              <a:ext cx="140132" cy="65147"/>
            </a:xfrm>
            <a:custGeom>
              <a:rect b="b" l="l" r="r" t="t"/>
              <a:pathLst>
                <a:path extrusionOk="0" h="2503" w="5384">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78"/>
            <p:cNvSpPr/>
            <p:nvPr/>
          </p:nvSpPr>
          <p:spPr>
            <a:xfrm>
              <a:off x="6183597" y="2145844"/>
              <a:ext cx="25012" cy="46459"/>
            </a:xfrm>
            <a:custGeom>
              <a:rect b="b" l="l" r="r" t="t"/>
              <a:pathLst>
                <a:path extrusionOk="0" h="1785" w="961">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78"/>
            <p:cNvSpPr/>
            <p:nvPr/>
          </p:nvSpPr>
          <p:spPr>
            <a:xfrm>
              <a:off x="6298717" y="2145844"/>
              <a:ext cx="25012" cy="46459"/>
            </a:xfrm>
            <a:custGeom>
              <a:rect b="b" l="l" r="r" t="t"/>
              <a:pathLst>
                <a:path extrusionOk="0" h="1785" w="961">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78"/>
            <p:cNvSpPr/>
            <p:nvPr/>
          </p:nvSpPr>
          <p:spPr>
            <a:xfrm>
              <a:off x="6213529" y="2037153"/>
              <a:ext cx="80165" cy="75115"/>
            </a:xfrm>
            <a:custGeom>
              <a:rect b="b" l="l" r="r" t="t"/>
              <a:pathLst>
                <a:path extrusionOk="0" h="2886" w="308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78"/>
            <p:cNvSpPr/>
            <p:nvPr/>
          </p:nvSpPr>
          <p:spPr>
            <a:xfrm>
              <a:off x="6213633" y="2037153"/>
              <a:ext cx="38573" cy="75011"/>
            </a:xfrm>
            <a:custGeom>
              <a:rect b="b" l="l" r="r" t="t"/>
              <a:pathLst>
                <a:path extrusionOk="0" h="2882" w="1482">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78"/>
            <p:cNvSpPr/>
            <p:nvPr/>
          </p:nvSpPr>
          <p:spPr>
            <a:xfrm>
              <a:off x="6208583" y="2002068"/>
              <a:ext cx="90159" cy="65147"/>
            </a:xfrm>
            <a:custGeom>
              <a:rect b="b" l="l" r="r" t="t"/>
              <a:pathLst>
                <a:path extrusionOk="0" h="2503" w="3464">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78"/>
            <p:cNvSpPr/>
            <p:nvPr/>
          </p:nvSpPr>
          <p:spPr>
            <a:xfrm>
              <a:off x="6208583" y="2002068"/>
              <a:ext cx="38052" cy="65147"/>
            </a:xfrm>
            <a:custGeom>
              <a:rect b="b" l="l" r="r" t="t"/>
              <a:pathLst>
                <a:path extrusionOk="0" h="2503" w="1462">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78"/>
            <p:cNvSpPr/>
            <p:nvPr/>
          </p:nvSpPr>
          <p:spPr>
            <a:xfrm>
              <a:off x="624359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78"/>
            <p:cNvSpPr/>
            <p:nvPr/>
          </p:nvSpPr>
          <p:spPr>
            <a:xfrm>
              <a:off x="6148512" y="2292457"/>
              <a:ext cx="19989" cy="19989"/>
            </a:xfrm>
            <a:custGeom>
              <a:rect b="b" l="l" r="r" t="t"/>
              <a:pathLst>
                <a:path extrusionOk="0" h="768" w="768">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78"/>
            <p:cNvSpPr/>
            <p:nvPr/>
          </p:nvSpPr>
          <p:spPr>
            <a:xfrm>
              <a:off x="6338721" y="2292457"/>
              <a:ext cx="20093" cy="19989"/>
            </a:xfrm>
            <a:custGeom>
              <a:rect b="b" l="l" r="r" t="t"/>
              <a:pathLst>
                <a:path extrusionOk="0" h="768" w="772">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78"/>
            <p:cNvSpPr/>
            <p:nvPr/>
          </p:nvSpPr>
          <p:spPr>
            <a:xfrm>
              <a:off x="6178834" y="1997409"/>
              <a:ext cx="149580" cy="199553"/>
            </a:xfrm>
            <a:custGeom>
              <a:rect b="b" l="l" r="r" t="t"/>
              <a:pathLst>
                <a:path extrusionOk="0" h="7667" w="5747">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78"/>
            <p:cNvSpPr/>
            <p:nvPr/>
          </p:nvSpPr>
          <p:spPr>
            <a:xfrm>
              <a:off x="6248978" y="2152637"/>
              <a:ext cx="9370" cy="44403"/>
            </a:xfrm>
            <a:custGeom>
              <a:rect b="b" l="l" r="r" t="t"/>
              <a:pathLst>
                <a:path extrusionOk="0" h="1706" w="36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78"/>
            <p:cNvSpPr/>
            <p:nvPr/>
          </p:nvSpPr>
          <p:spPr>
            <a:xfrm>
              <a:off x="6203924"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78"/>
            <p:cNvSpPr/>
            <p:nvPr/>
          </p:nvSpPr>
          <p:spPr>
            <a:xfrm>
              <a:off x="6294032"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78"/>
            <p:cNvSpPr/>
            <p:nvPr/>
          </p:nvSpPr>
          <p:spPr>
            <a:xfrm>
              <a:off x="623396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78"/>
            <p:cNvSpPr/>
            <p:nvPr/>
          </p:nvSpPr>
          <p:spPr>
            <a:xfrm>
              <a:off x="6138804" y="2287694"/>
              <a:ext cx="34460" cy="29463"/>
            </a:xfrm>
            <a:custGeom>
              <a:rect b="b" l="l" r="r" t="t"/>
              <a:pathLst>
                <a:path extrusionOk="0" h="1132" w="1324">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78"/>
            <p:cNvSpPr/>
            <p:nvPr/>
          </p:nvSpPr>
          <p:spPr>
            <a:xfrm>
              <a:off x="6329013" y="2287694"/>
              <a:ext cx="34460" cy="29463"/>
            </a:xfrm>
            <a:custGeom>
              <a:rect b="b" l="l" r="r" t="t"/>
              <a:pathLst>
                <a:path extrusionOk="0" h="1132" w="1324">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78"/>
            <p:cNvSpPr/>
            <p:nvPr/>
          </p:nvSpPr>
          <p:spPr>
            <a:xfrm>
              <a:off x="6169985" y="2207659"/>
              <a:ext cx="167357" cy="74517"/>
            </a:xfrm>
            <a:custGeom>
              <a:rect b="b" l="l" r="r" t="t"/>
              <a:pathLst>
                <a:path extrusionOk="0" h="2863" w="643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78"/>
            <p:cNvSpPr/>
            <p:nvPr/>
          </p:nvSpPr>
          <p:spPr>
            <a:xfrm>
              <a:off x="6223888" y="2034160"/>
              <a:ext cx="61633" cy="22696"/>
            </a:xfrm>
            <a:custGeom>
              <a:rect b="b" l="l" r="r" t="t"/>
              <a:pathLst>
                <a:path extrusionOk="0" h="872" w="2368">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8" name="Google Shape;18978;p78"/>
          <p:cNvGrpSpPr/>
          <p:nvPr/>
        </p:nvGrpSpPr>
        <p:grpSpPr>
          <a:xfrm>
            <a:off x="6585917" y="1997409"/>
            <a:ext cx="224565" cy="319748"/>
            <a:chOff x="6612088" y="1997409"/>
            <a:chExt cx="224565" cy="319748"/>
          </a:xfrm>
        </p:grpSpPr>
        <p:sp>
          <p:nvSpPr>
            <p:cNvPr id="18979" name="Google Shape;18979;p78"/>
            <p:cNvSpPr/>
            <p:nvPr/>
          </p:nvSpPr>
          <p:spPr>
            <a:xfrm>
              <a:off x="671677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78"/>
            <p:cNvSpPr/>
            <p:nvPr/>
          </p:nvSpPr>
          <p:spPr>
            <a:xfrm>
              <a:off x="6621692"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78"/>
            <p:cNvSpPr/>
            <p:nvPr/>
          </p:nvSpPr>
          <p:spPr>
            <a:xfrm>
              <a:off x="6811901"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78"/>
            <p:cNvSpPr/>
            <p:nvPr/>
          </p:nvSpPr>
          <p:spPr>
            <a:xfrm>
              <a:off x="6706776" y="2122211"/>
              <a:ext cx="40056" cy="40056"/>
            </a:xfrm>
            <a:custGeom>
              <a:rect b="b" l="l" r="r" t="t"/>
              <a:pathLst>
                <a:path extrusionOk="0" h="1539" w="1539">
                  <a:moveTo>
                    <a:pt x="1" y="1"/>
                  </a:moveTo>
                  <a:lnTo>
                    <a:pt x="1" y="1538"/>
                  </a:lnTo>
                  <a:lnTo>
                    <a:pt x="1538" y="1538"/>
                  </a:lnTo>
                  <a:lnTo>
                    <a:pt x="153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78"/>
            <p:cNvSpPr/>
            <p:nvPr/>
          </p:nvSpPr>
          <p:spPr>
            <a:xfrm>
              <a:off x="6706776" y="2122211"/>
              <a:ext cx="40134" cy="25064"/>
            </a:xfrm>
            <a:custGeom>
              <a:rect b="b" l="l" r="r" t="t"/>
              <a:pathLst>
                <a:path extrusionOk="0" h="963" w="1542">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78"/>
            <p:cNvSpPr/>
            <p:nvPr/>
          </p:nvSpPr>
          <p:spPr>
            <a:xfrm>
              <a:off x="6701726" y="2002068"/>
              <a:ext cx="50129" cy="40134"/>
            </a:xfrm>
            <a:custGeom>
              <a:rect b="b" l="l" r="r" t="t"/>
              <a:pathLst>
                <a:path extrusionOk="0" h="1542" w="1926">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78"/>
            <p:cNvSpPr/>
            <p:nvPr/>
          </p:nvSpPr>
          <p:spPr>
            <a:xfrm>
              <a:off x="6701726" y="2002068"/>
              <a:ext cx="33914" cy="40134"/>
            </a:xfrm>
            <a:custGeom>
              <a:rect b="b" l="l" r="r" t="t"/>
              <a:pathLst>
                <a:path extrusionOk="0" h="1542" w="1303">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78"/>
            <p:cNvSpPr/>
            <p:nvPr/>
          </p:nvSpPr>
          <p:spPr>
            <a:xfrm>
              <a:off x="6676740" y="2022135"/>
              <a:ext cx="100128" cy="100102"/>
            </a:xfrm>
            <a:custGeom>
              <a:rect b="b" l="l" r="r" t="t"/>
              <a:pathLst>
                <a:path extrusionOk="0" h="3846" w="3847">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78"/>
            <p:cNvSpPr/>
            <p:nvPr/>
          </p:nvSpPr>
          <p:spPr>
            <a:xfrm>
              <a:off x="6700347" y="2022109"/>
              <a:ext cx="79800" cy="99139"/>
            </a:xfrm>
            <a:custGeom>
              <a:rect b="b" l="l" r="r" t="t"/>
              <a:pathLst>
                <a:path extrusionOk="0" h="3809" w="3066">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78"/>
            <p:cNvSpPr/>
            <p:nvPr/>
          </p:nvSpPr>
          <p:spPr>
            <a:xfrm>
              <a:off x="6686709" y="2057715"/>
              <a:ext cx="80165" cy="74517"/>
            </a:xfrm>
            <a:custGeom>
              <a:rect b="b" l="l" r="r" t="t"/>
              <a:pathLst>
                <a:path extrusionOk="0" h="2863" w="308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78"/>
            <p:cNvSpPr/>
            <p:nvPr/>
          </p:nvSpPr>
          <p:spPr>
            <a:xfrm>
              <a:off x="6661722" y="2149592"/>
              <a:ext cx="130242" cy="52784"/>
            </a:xfrm>
            <a:custGeom>
              <a:rect b="b" l="l" r="r" t="t"/>
              <a:pathLst>
                <a:path extrusionOk="0" h="2028" w="5004">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78"/>
            <p:cNvSpPr/>
            <p:nvPr/>
          </p:nvSpPr>
          <p:spPr>
            <a:xfrm>
              <a:off x="6661722" y="2166536"/>
              <a:ext cx="25012" cy="35840"/>
            </a:xfrm>
            <a:custGeom>
              <a:rect b="b" l="l" r="r" t="t"/>
              <a:pathLst>
                <a:path extrusionOk="0" h="1377" w="961">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78"/>
            <p:cNvSpPr/>
            <p:nvPr/>
          </p:nvSpPr>
          <p:spPr>
            <a:xfrm>
              <a:off x="6766847" y="2166536"/>
              <a:ext cx="25038" cy="35840"/>
            </a:xfrm>
            <a:custGeom>
              <a:rect b="b" l="l" r="r" t="t"/>
              <a:pathLst>
                <a:path extrusionOk="0" h="1377" w="962">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78"/>
            <p:cNvSpPr/>
            <p:nvPr/>
          </p:nvSpPr>
          <p:spPr>
            <a:xfrm>
              <a:off x="6686709" y="2057715"/>
              <a:ext cx="80165" cy="73866"/>
            </a:xfrm>
            <a:custGeom>
              <a:rect b="b" l="l" r="r" t="t"/>
              <a:pathLst>
                <a:path extrusionOk="0" h="2838" w="308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78"/>
            <p:cNvSpPr/>
            <p:nvPr/>
          </p:nvSpPr>
          <p:spPr>
            <a:xfrm>
              <a:off x="6656959" y="1997409"/>
              <a:ext cx="139690" cy="209652"/>
            </a:xfrm>
            <a:custGeom>
              <a:rect b="b" l="l" r="r" t="t"/>
              <a:pathLst>
                <a:path extrusionOk="0" h="8055" w="5367">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78"/>
            <p:cNvSpPr/>
            <p:nvPr/>
          </p:nvSpPr>
          <p:spPr>
            <a:xfrm>
              <a:off x="6722158" y="2172600"/>
              <a:ext cx="9370" cy="34460"/>
            </a:xfrm>
            <a:custGeom>
              <a:rect b="b" l="l" r="r" t="t"/>
              <a:pathLst>
                <a:path extrusionOk="0" h="1324" w="36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78"/>
            <p:cNvSpPr/>
            <p:nvPr/>
          </p:nvSpPr>
          <p:spPr>
            <a:xfrm>
              <a:off x="6682050" y="2182595"/>
              <a:ext cx="9448" cy="24466"/>
            </a:xfrm>
            <a:custGeom>
              <a:rect b="b" l="l" r="r" t="t"/>
              <a:pathLst>
                <a:path extrusionOk="0" h="940" w="363">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78"/>
            <p:cNvSpPr/>
            <p:nvPr/>
          </p:nvSpPr>
          <p:spPr>
            <a:xfrm>
              <a:off x="6762188" y="2182595"/>
              <a:ext cx="9370" cy="24466"/>
            </a:xfrm>
            <a:custGeom>
              <a:rect b="b" l="l" r="r" t="t"/>
              <a:pathLst>
                <a:path extrusionOk="0" h="940" w="36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78"/>
            <p:cNvSpPr/>
            <p:nvPr/>
          </p:nvSpPr>
          <p:spPr>
            <a:xfrm>
              <a:off x="670714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78"/>
            <p:cNvSpPr/>
            <p:nvPr/>
          </p:nvSpPr>
          <p:spPr>
            <a:xfrm>
              <a:off x="6612088"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78"/>
            <p:cNvSpPr/>
            <p:nvPr/>
          </p:nvSpPr>
          <p:spPr>
            <a:xfrm>
              <a:off x="6802297"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78"/>
            <p:cNvSpPr/>
            <p:nvPr/>
          </p:nvSpPr>
          <p:spPr>
            <a:xfrm>
              <a:off x="6643165" y="2217654"/>
              <a:ext cx="167305" cy="64522"/>
            </a:xfrm>
            <a:custGeom>
              <a:rect b="b" l="l" r="r" t="t"/>
              <a:pathLst>
                <a:path extrusionOk="0" h="2479" w="6428">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1" name="Google Shape;19001;p78"/>
          <p:cNvGrpSpPr/>
          <p:nvPr/>
        </p:nvGrpSpPr>
        <p:grpSpPr>
          <a:xfrm>
            <a:off x="6034446" y="2898247"/>
            <a:ext cx="346738" cy="346816"/>
            <a:chOff x="6060617" y="2898247"/>
            <a:chExt cx="346738" cy="346816"/>
          </a:xfrm>
        </p:grpSpPr>
        <p:sp>
          <p:nvSpPr>
            <p:cNvPr id="19002" name="Google Shape;19002;p78"/>
            <p:cNvSpPr/>
            <p:nvPr/>
          </p:nvSpPr>
          <p:spPr>
            <a:xfrm>
              <a:off x="6066109" y="2903739"/>
              <a:ext cx="255512" cy="255512"/>
            </a:xfrm>
            <a:custGeom>
              <a:rect b="b" l="l" r="r" t="t"/>
              <a:pathLst>
                <a:path extrusionOk="0" h="9817" w="9817">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78"/>
            <p:cNvSpPr/>
            <p:nvPr/>
          </p:nvSpPr>
          <p:spPr>
            <a:xfrm>
              <a:off x="6133312" y="2975444"/>
              <a:ext cx="116707" cy="112179"/>
            </a:xfrm>
            <a:custGeom>
              <a:rect b="b" l="l" r="r" t="t"/>
              <a:pathLst>
                <a:path extrusionOk="0" h="4310" w="4484">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78"/>
            <p:cNvSpPr/>
            <p:nvPr/>
          </p:nvSpPr>
          <p:spPr>
            <a:xfrm>
              <a:off x="6156580" y="3003658"/>
              <a:ext cx="65225" cy="55829"/>
            </a:xfrm>
            <a:custGeom>
              <a:rect b="b" l="l" r="r" t="t"/>
              <a:pathLst>
                <a:path extrusionOk="0" h="2145" w="2506">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78"/>
            <p:cNvSpPr/>
            <p:nvPr/>
          </p:nvSpPr>
          <p:spPr>
            <a:xfrm>
              <a:off x="6159131" y="3004934"/>
              <a:ext cx="45730" cy="40811"/>
            </a:xfrm>
            <a:custGeom>
              <a:rect b="b" l="l" r="r" t="t"/>
              <a:pathLst>
                <a:path extrusionOk="0" h="1568" w="1757">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78"/>
            <p:cNvSpPr/>
            <p:nvPr/>
          </p:nvSpPr>
          <p:spPr>
            <a:xfrm>
              <a:off x="6234064" y="3071694"/>
              <a:ext cx="167877" cy="167877"/>
            </a:xfrm>
            <a:custGeom>
              <a:rect b="b" l="l" r="r" t="t"/>
              <a:pathLst>
                <a:path extrusionOk="0" h="6450" w="645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78"/>
            <p:cNvSpPr/>
            <p:nvPr/>
          </p:nvSpPr>
          <p:spPr>
            <a:xfrm>
              <a:off x="6272689" y="3113624"/>
              <a:ext cx="87296" cy="83991"/>
            </a:xfrm>
            <a:custGeom>
              <a:rect b="b" l="l" r="r" t="t"/>
              <a:pathLst>
                <a:path extrusionOk="0" h="3227" w="3354">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78"/>
            <p:cNvSpPr/>
            <p:nvPr/>
          </p:nvSpPr>
          <p:spPr>
            <a:xfrm>
              <a:off x="6284323" y="3130386"/>
              <a:ext cx="58926" cy="50467"/>
            </a:xfrm>
            <a:custGeom>
              <a:rect b="b" l="l" r="r" t="t"/>
              <a:pathLst>
                <a:path extrusionOk="0" h="1939" w="2264">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78"/>
            <p:cNvSpPr/>
            <p:nvPr/>
          </p:nvSpPr>
          <p:spPr>
            <a:xfrm>
              <a:off x="6286718" y="3131844"/>
              <a:ext cx="39666" cy="35684"/>
            </a:xfrm>
            <a:custGeom>
              <a:rect b="b" l="l" r="r" t="t"/>
              <a:pathLst>
                <a:path extrusionOk="0" h="1371" w="1524">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78"/>
            <p:cNvSpPr/>
            <p:nvPr/>
          </p:nvSpPr>
          <p:spPr>
            <a:xfrm>
              <a:off x="6060617" y="2898247"/>
              <a:ext cx="346738" cy="346816"/>
            </a:xfrm>
            <a:custGeom>
              <a:rect b="b" l="l" r="r" t="t"/>
              <a:pathLst>
                <a:path extrusionOk="0" h="13325" w="13322">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1" name="Google Shape;19011;p78"/>
          <p:cNvGrpSpPr/>
          <p:nvPr/>
        </p:nvGrpSpPr>
        <p:grpSpPr>
          <a:xfrm>
            <a:off x="1316649" y="1992178"/>
            <a:ext cx="358737" cy="353245"/>
            <a:chOff x="1342820" y="1992178"/>
            <a:chExt cx="358737" cy="353245"/>
          </a:xfrm>
        </p:grpSpPr>
        <p:sp>
          <p:nvSpPr>
            <p:cNvPr id="19012" name="Google Shape;19012;p78"/>
            <p:cNvSpPr/>
            <p:nvPr/>
          </p:nvSpPr>
          <p:spPr>
            <a:xfrm>
              <a:off x="1353440" y="2147301"/>
              <a:ext cx="92346" cy="103069"/>
            </a:xfrm>
            <a:custGeom>
              <a:rect b="b" l="l" r="r" t="t"/>
              <a:pathLst>
                <a:path extrusionOk="0" h="3960" w="3548">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78"/>
            <p:cNvSpPr/>
            <p:nvPr/>
          </p:nvSpPr>
          <p:spPr>
            <a:xfrm>
              <a:off x="1484670" y="2006024"/>
              <a:ext cx="99477" cy="117957"/>
            </a:xfrm>
            <a:custGeom>
              <a:rect b="b" l="l" r="r" t="t"/>
              <a:pathLst>
                <a:path extrusionOk="0" h="4532" w="3822">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78"/>
            <p:cNvSpPr/>
            <p:nvPr/>
          </p:nvSpPr>
          <p:spPr>
            <a:xfrm>
              <a:off x="1597864" y="2116459"/>
              <a:ext cx="92346" cy="102939"/>
            </a:xfrm>
            <a:custGeom>
              <a:rect b="b" l="l" r="r" t="t"/>
              <a:pathLst>
                <a:path extrusionOk="0" h="3955" w="3548">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78"/>
            <p:cNvSpPr/>
            <p:nvPr/>
          </p:nvSpPr>
          <p:spPr>
            <a:xfrm>
              <a:off x="1353179" y="2177259"/>
              <a:ext cx="29489" cy="73189"/>
            </a:xfrm>
            <a:custGeom>
              <a:rect b="b" l="l" r="r" t="t"/>
              <a:pathLst>
                <a:path extrusionOk="0" h="2812" w="1133">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78"/>
            <p:cNvSpPr/>
            <p:nvPr/>
          </p:nvSpPr>
          <p:spPr>
            <a:xfrm>
              <a:off x="1432303" y="2160680"/>
              <a:ext cx="9812" cy="20744"/>
            </a:xfrm>
            <a:custGeom>
              <a:rect b="b" l="l" r="r" t="t"/>
              <a:pathLst>
                <a:path extrusionOk="0" h="797" w="377">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78"/>
            <p:cNvSpPr/>
            <p:nvPr/>
          </p:nvSpPr>
          <p:spPr>
            <a:xfrm>
              <a:off x="1412964" y="2156645"/>
              <a:ext cx="9266" cy="22019"/>
            </a:xfrm>
            <a:custGeom>
              <a:rect b="b" l="l" r="r" t="t"/>
              <a:pathLst>
                <a:path extrusionOk="0" h="846" w="356">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78"/>
            <p:cNvSpPr/>
            <p:nvPr/>
          </p:nvSpPr>
          <p:spPr>
            <a:xfrm>
              <a:off x="1393470" y="2153002"/>
              <a:ext cx="9370" cy="25663"/>
            </a:xfrm>
            <a:custGeom>
              <a:rect b="b" l="l" r="r" t="t"/>
              <a:pathLst>
                <a:path extrusionOk="0" h="986" w="36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78"/>
            <p:cNvSpPr/>
            <p:nvPr/>
          </p:nvSpPr>
          <p:spPr>
            <a:xfrm>
              <a:off x="1373767" y="2147301"/>
              <a:ext cx="9838" cy="43336"/>
            </a:xfrm>
            <a:custGeom>
              <a:rect b="b" l="l" r="r" t="t"/>
              <a:pathLst>
                <a:path extrusionOk="0" h="1665" w="378">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78"/>
            <p:cNvSpPr/>
            <p:nvPr/>
          </p:nvSpPr>
          <p:spPr>
            <a:xfrm>
              <a:off x="1566995" y="2032442"/>
              <a:ext cx="14419" cy="22852"/>
            </a:xfrm>
            <a:custGeom>
              <a:rect b="b" l="l" r="r" t="t"/>
              <a:pathLst>
                <a:path extrusionOk="0" h="878" w="554">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78"/>
            <p:cNvSpPr/>
            <p:nvPr/>
          </p:nvSpPr>
          <p:spPr>
            <a:xfrm>
              <a:off x="1548672" y="2024113"/>
              <a:ext cx="14315" cy="24049"/>
            </a:xfrm>
            <a:custGeom>
              <a:rect b="b" l="l" r="r" t="t"/>
              <a:pathLst>
                <a:path extrusionOk="0" h="924" w="55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78"/>
            <p:cNvSpPr/>
            <p:nvPr/>
          </p:nvSpPr>
          <p:spPr>
            <a:xfrm>
              <a:off x="1529828" y="2015993"/>
              <a:ext cx="15122" cy="27693"/>
            </a:xfrm>
            <a:custGeom>
              <a:rect b="b" l="l" r="r" t="t"/>
              <a:pathLst>
                <a:path extrusionOk="0" h="1064" w="581">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78"/>
            <p:cNvSpPr/>
            <p:nvPr/>
          </p:nvSpPr>
          <p:spPr>
            <a:xfrm>
              <a:off x="1507757" y="2006076"/>
              <a:ext cx="19625" cy="44689"/>
            </a:xfrm>
            <a:custGeom>
              <a:rect b="b" l="l" r="r" t="t"/>
              <a:pathLst>
                <a:path extrusionOk="0" h="1717" w="754">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78"/>
            <p:cNvSpPr/>
            <p:nvPr/>
          </p:nvSpPr>
          <p:spPr>
            <a:xfrm>
              <a:off x="1484670" y="2042281"/>
              <a:ext cx="20275" cy="81622"/>
            </a:xfrm>
            <a:custGeom>
              <a:rect b="b" l="l" r="r" t="t"/>
              <a:pathLst>
                <a:path extrusionOk="0" h="3136" w="779">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78"/>
            <p:cNvSpPr/>
            <p:nvPr/>
          </p:nvSpPr>
          <p:spPr>
            <a:xfrm>
              <a:off x="1657571" y="2125699"/>
              <a:ext cx="9370" cy="22019"/>
            </a:xfrm>
            <a:custGeom>
              <a:rect b="b" l="l" r="r" t="t"/>
              <a:pathLst>
                <a:path extrusionOk="0" h="846" w="36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78"/>
            <p:cNvSpPr/>
            <p:nvPr/>
          </p:nvSpPr>
          <p:spPr>
            <a:xfrm>
              <a:off x="1677065" y="2129577"/>
              <a:ext cx="9838" cy="20874"/>
            </a:xfrm>
            <a:custGeom>
              <a:rect b="b" l="l" r="r" t="t"/>
              <a:pathLst>
                <a:path extrusionOk="0" h="802" w="378">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78"/>
            <p:cNvSpPr/>
            <p:nvPr/>
          </p:nvSpPr>
          <p:spPr>
            <a:xfrm>
              <a:off x="1618478" y="2116459"/>
              <a:ext cx="9812" cy="43206"/>
            </a:xfrm>
            <a:custGeom>
              <a:rect b="b" l="l" r="r" t="t"/>
              <a:pathLst>
                <a:path extrusionOk="0" h="1660" w="377">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78"/>
            <p:cNvSpPr/>
            <p:nvPr/>
          </p:nvSpPr>
          <p:spPr>
            <a:xfrm>
              <a:off x="1638337" y="2122029"/>
              <a:ext cx="9188" cy="25689"/>
            </a:xfrm>
            <a:custGeom>
              <a:rect b="b" l="l" r="r" t="t"/>
              <a:pathLst>
                <a:path extrusionOk="0" h="987" w="353">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78"/>
            <p:cNvSpPr/>
            <p:nvPr/>
          </p:nvSpPr>
          <p:spPr>
            <a:xfrm>
              <a:off x="1597864" y="2146312"/>
              <a:ext cx="29515" cy="73085"/>
            </a:xfrm>
            <a:custGeom>
              <a:rect b="b" l="l" r="r" t="t"/>
              <a:pathLst>
                <a:path extrusionOk="0" h="2808" w="1134">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78"/>
            <p:cNvSpPr/>
            <p:nvPr/>
          </p:nvSpPr>
          <p:spPr>
            <a:xfrm>
              <a:off x="1440814" y="2002719"/>
              <a:ext cx="18896" cy="13014"/>
            </a:xfrm>
            <a:custGeom>
              <a:rect b="b" l="l" r="r" t="t"/>
              <a:pathLst>
                <a:path extrusionOk="0" h="500" w="726">
                  <a:moveTo>
                    <a:pt x="0" y="0"/>
                  </a:moveTo>
                  <a:lnTo>
                    <a:pt x="510" y="500"/>
                  </a:lnTo>
                  <a:lnTo>
                    <a:pt x="725" y="46"/>
                  </a:lnTo>
                  <a:lnTo>
                    <a:pt x="0"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78"/>
            <p:cNvSpPr/>
            <p:nvPr/>
          </p:nvSpPr>
          <p:spPr>
            <a:xfrm>
              <a:off x="1585136" y="2057376"/>
              <a:ext cx="17881" cy="20536"/>
            </a:xfrm>
            <a:custGeom>
              <a:rect b="b" l="l" r="r" t="t"/>
              <a:pathLst>
                <a:path extrusionOk="0" h="789" w="687">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78"/>
            <p:cNvSpPr/>
            <p:nvPr/>
          </p:nvSpPr>
          <p:spPr>
            <a:xfrm>
              <a:off x="1462963" y="2007117"/>
              <a:ext cx="43622" cy="30608"/>
            </a:xfrm>
            <a:custGeom>
              <a:rect b="b" l="l" r="r" t="t"/>
              <a:pathLst>
                <a:path extrusionOk="0" h="1176" w="1676">
                  <a:moveTo>
                    <a:pt x="254" y="0"/>
                  </a:moveTo>
                  <a:lnTo>
                    <a:pt x="1" y="532"/>
                  </a:lnTo>
                  <a:lnTo>
                    <a:pt x="1524" y="1175"/>
                  </a:lnTo>
                  <a:lnTo>
                    <a:pt x="1675" y="598"/>
                  </a:lnTo>
                  <a:lnTo>
                    <a:pt x="254"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78"/>
            <p:cNvSpPr/>
            <p:nvPr/>
          </p:nvSpPr>
          <p:spPr>
            <a:xfrm>
              <a:off x="1605828" y="2067085"/>
              <a:ext cx="16059" cy="17829"/>
            </a:xfrm>
            <a:custGeom>
              <a:rect b="b" l="l" r="r" t="t"/>
              <a:pathLst>
                <a:path extrusionOk="0" h="685" w="617">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78"/>
            <p:cNvSpPr/>
            <p:nvPr/>
          </p:nvSpPr>
          <p:spPr>
            <a:xfrm>
              <a:off x="1369186" y="2260495"/>
              <a:ext cx="71550" cy="17621"/>
            </a:xfrm>
            <a:custGeom>
              <a:rect b="b" l="l" r="r" t="t"/>
              <a:pathLst>
                <a:path extrusionOk="0" h="677" w="2749">
                  <a:moveTo>
                    <a:pt x="1" y="1"/>
                  </a:moveTo>
                  <a:lnTo>
                    <a:pt x="1" y="676"/>
                  </a:lnTo>
                  <a:lnTo>
                    <a:pt x="2749" y="676"/>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78"/>
            <p:cNvSpPr/>
            <p:nvPr/>
          </p:nvSpPr>
          <p:spPr>
            <a:xfrm>
              <a:off x="1369186" y="2289360"/>
              <a:ext cx="71550" cy="44429"/>
            </a:xfrm>
            <a:custGeom>
              <a:rect b="b" l="l" r="r" t="t"/>
              <a:pathLst>
                <a:path extrusionOk="0" h="1707" w="2749">
                  <a:moveTo>
                    <a:pt x="1" y="0"/>
                  </a:moveTo>
                  <a:lnTo>
                    <a:pt x="1" y="1707"/>
                  </a:lnTo>
                  <a:lnTo>
                    <a:pt x="2749" y="1707"/>
                  </a:lnTo>
                  <a:lnTo>
                    <a:pt x="27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78"/>
            <p:cNvSpPr/>
            <p:nvPr/>
          </p:nvSpPr>
          <p:spPr>
            <a:xfrm>
              <a:off x="1381289" y="2260495"/>
              <a:ext cx="59447" cy="17621"/>
            </a:xfrm>
            <a:custGeom>
              <a:rect b="b" l="l" r="r" t="t"/>
              <a:pathLst>
                <a:path extrusionOk="0" h="677" w="2284">
                  <a:moveTo>
                    <a:pt x="0" y="1"/>
                  </a:moveTo>
                  <a:lnTo>
                    <a:pt x="0" y="676"/>
                  </a:lnTo>
                  <a:lnTo>
                    <a:pt x="2284" y="676"/>
                  </a:lnTo>
                  <a:lnTo>
                    <a:pt x="2284"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78"/>
            <p:cNvSpPr/>
            <p:nvPr/>
          </p:nvSpPr>
          <p:spPr>
            <a:xfrm>
              <a:off x="1381289" y="2289360"/>
              <a:ext cx="59447" cy="44429"/>
            </a:xfrm>
            <a:custGeom>
              <a:rect b="b" l="l" r="r" t="t"/>
              <a:pathLst>
                <a:path extrusionOk="0" h="1707" w="2284">
                  <a:moveTo>
                    <a:pt x="0" y="0"/>
                  </a:moveTo>
                  <a:lnTo>
                    <a:pt x="0" y="1707"/>
                  </a:lnTo>
                  <a:lnTo>
                    <a:pt x="2284" y="1707"/>
                  </a:lnTo>
                  <a:lnTo>
                    <a:pt x="228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78"/>
            <p:cNvSpPr/>
            <p:nvPr/>
          </p:nvSpPr>
          <p:spPr>
            <a:xfrm>
              <a:off x="1613897" y="2258387"/>
              <a:ext cx="71550" cy="75402"/>
            </a:xfrm>
            <a:custGeom>
              <a:rect b="b" l="l" r="r" t="t"/>
              <a:pathLst>
                <a:path extrusionOk="0" h="2897" w="2749">
                  <a:moveTo>
                    <a:pt x="0" y="1"/>
                  </a:moveTo>
                  <a:lnTo>
                    <a:pt x="0" y="2897"/>
                  </a:lnTo>
                  <a:lnTo>
                    <a:pt x="2748" y="2897"/>
                  </a:lnTo>
                  <a:lnTo>
                    <a:pt x="2748"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78"/>
            <p:cNvSpPr/>
            <p:nvPr/>
          </p:nvSpPr>
          <p:spPr>
            <a:xfrm>
              <a:off x="1613897" y="2229470"/>
              <a:ext cx="71550" cy="17699"/>
            </a:xfrm>
            <a:custGeom>
              <a:rect b="b" l="l" r="r" t="t"/>
              <a:pathLst>
                <a:path extrusionOk="0" h="680" w="2749">
                  <a:moveTo>
                    <a:pt x="0" y="0"/>
                  </a:moveTo>
                  <a:lnTo>
                    <a:pt x="0" y="679"/>
                  </a:lnTo>
                  <a:lnTo>
                    <a:pt x="2748" y="679"/>
                  </a:lnTo>
                  <a:lnTo>
                    <a:pt x="274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78"/>
            <p:cNvSpPr/>
            <p:nvPr/>
          </p:nvSpPr>
          <p:spPr>
            <a:xfrm>
              <a:off x="1629357" y="2258387"/>
              <a:ext cx="56089" cy="75402"/>
            </a:xfrm>
            <a:custGeom>
              <a:rect b="b" l="l" r="r" t="t"/>
              <a:pathLst>
                <a:path extrusionOk="0" h="2897" w="2155">
                  <a:moveTo>
                    <a:pt x="1" y="1"/>
                  </a:moveTo>
                  <a:lnTo>
                    <a:pt x="1" y="2897"/>
                  </a:lnTo>
                  <a:lnTo>
                    <a:pt x="2154" y="2897"/>
                  </a:lnTo>
                  <a:lnTo>
                    <a:pt x="21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78"/>
            <p:cNvSpPr/>
            <p:nvPr/>
          </p:nvSpPr>
          <p:spPr>
            <a:xfrm>
              <a:off x="1629357" y="2229470"/>
              <a:ext cx="56089" cy="17699"/>
            </a:xfrm>
            <a:custGeom>
              <a:rect b="b" l="l" r="r" t="t"/>
              <a:pathLst>
                <a:path extrusionOk="0" h="680" w="2155">
                  <a:moveTo>
                    <a:pt x="1" y="0"/>
                  </a:moveTo>
                  <a:lnTo>
                    <a:pt x="1" y="679"/>
                  </a:lnTo>
                  <a:lnTo>
                    <a:pt x="2154" y="679"/>
                  </a:lnTo>
                  <a:lnTo>
                    <a:pt x="2154"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78"/>
            <p:cNvSpPr/>
            <p:nvPr/>
          </p:nvSpPr>
          <p:spPr>
            <a:xfrm>
              <a:off x="1489798" y="2134574"/>
              <a:ext cx="71550" cy="17699"/>
            </a:xfrm>
            <a:custGeom>
              <a:rect b="b" l="l" r="r" t="t"/>
              <a:pathLst>
                <a:path extrusionOk="0" h="680" w="2749">
                  <a:moveTo>
                    <a:pt x="1" y="1"/>
                  </a:moveTo>
                  <a:lnTo>
                    <a:pt x="1" y="680"/>
                  </a:lnTo>
                  <a:lnTo>
                    <a:pt x="2749" y="680"/>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78"/>
            <p:cNvSpPr/>
            <p:nvPr/>
          </p:nvSpPr>
          <p:spPr>
            <a:xfrm>
              <a:off x="1489798" y="2163517"/>
              <a:ext cx="71550" cy="170272"/>
            </a:xfrm>
            <a:custGeom>
              <a:rect b="b" l="l" r="r" t="t"/>
              <a:pathLst>
                <a:path extrusionOk="0" h="6542" w="2749">
                  <a:moveTo>
                    <a:pt x="1" y="1"/>
                  </a:moveTo>
                  <a:lnTo>
                    <a:pt x="1" y="6542"/>
                  </a:lnTo>
                  <a:lnTo>
                    <a:pt x="2749" y="6542"/>
                  </a:lnTo>
                  <a:lnTo>
                    <a:pt x="2749"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78"/>
            <p:cNvSpPr/>
            <p:nvPr/>
          </p:nvSpPr>
          <p:spPr>
            <a:xfrm>
              <a:off x="1501068" y="2134574"/>
              <a:ext cx="60280" cy="17699"/>
            </a:xfrm>
            <a:custGeom>
              <a:rect b="b" l="l" r="r" t="t"/>
              <a:pathLst>
                <a:path extrusionOk="0" h="680" w="2316">
                  <a:moveTo>
                    <a:pt x="0" y="1"/>
                  </a:moveTo>
                  <a:lnTo>
                    <a:pt x="0" y="680"/>
                  </a:lnTo>
                  <a:lnTo>
                    <a:pt x="2316" y="680"/>
                  </a:lnTo>
                  <a:lnTo>
                    <a:pt x="2316"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78"/>
            <p:cNvSpPr/>
            <p:nvPr/>
          </p:nvSpPr>
          <p:spPr>
            <a:xfrm>
              <a:off x="1501068" y="2163517"/>
              <a:ext cx="65511" cy="170272"/>
            </a:xfrm>
            <a:custGeom>
              <a:rect b="b" l="l" r="r" t="t"/>
              <a:pathLst>
                <a:path extrusionOk="0" h="6542" w="2517">
                  <a:moveTo>
                    <a:pt x="0" y="1"/>
                  </a:moveTo>
                  <a:lnTo>
                    <a:pt x="0" y="6542"/>
                  </a:lnTo>
                  <a:lnTo>
                    <a:pt x="2516" y="6542"/>
                  </a:lnTo>
                  <a:lnTo>
                    <a:pt x="25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78"/>
            <p:cNvSpPr/>
            <p:nvPr/>
          </p:nvSpPr>
          <p:spPr>
            <a:xfrm>
              <a:off x="1461948" y="2013806"/>
              <a:ext cx="43804" cy="24934"/>
            </a:xfrm>
            <a:custGeom>
              <a:rect b="b" l="l" r="r" t="t"/>
              <a:pathLst>
                <a:path extrusionOk="0" h="958" w="1683">
                  <a:moveTo>
                    <a:pt x="135" y="0"/>
                  </a:moveTo>
                  <a:lnTo>
                    <a:pt x="1" y="282"/>
                  </a:lnTo>
                  <a:lnTo>
                    <a:pt x="1605" y="957"/>
                  </a:lnTo>
                  <a:lnTo>
                    <a:pt x="1683" y="658"/>
                  </a:lnTo>
                  <a:lnTo>
                    <a:pt x="135"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78"/>
            <p:cNvSpPr/>
            <p:nvPr/>
          </p:nvSpPr>
          <p:spPr>
            <a:xfrm>
              <a:off x="1584225" y="2065159"/>
              <a:ext cx="15044" cy="12962"/>
            </a:xfrm>
            <a:custGeom>
              <a:rect b="b" l="l" r="r" t="t"/>
              <a:pathLst>
                <a:path extrusionOk="0" h="498" w="578">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78"/>
            <p:cNvSpPr/>
            <p:nvPr/>
          </p:nvSpPr>
          <p:spPr>
            <a:xfrm>
              <a:off x="1629643" y="2118567"/>
              <a:ext cx="11556" cy="30608"/>
            </a:xfrm>
            <a:custGeom>
              <a:rect b="b" l="l" r="r" t="t"/>
              <a:pathLst>
                <a:path extrusionOk="0" h="1176" w="444">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78"/>
            <p:cNvSpPr/>
            <p:nvPr/>
          </p:nvSpPr>
          <p:spPr>
            <a:xfrm>
              <a:off x="1649060" y="2121664"/>
              <a:ext cx="11478" cy="27511"/>
            </a:xfrm>
            <a:custGeom>
              <a:rect b="b" l="l" r="r" t="t"/>
              <a:pathLst>
                <a:path extrusionOk="0" h="1057" w="441">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78"/>
            <p:cNvSpPr/>
            <p:nvPr/>
          </p:nvSpPr>
          <p:spPr>
            <a:xfrm>
              <a:off x="1668476" y="2129186"/>
              <a:ext cx="11556" cy="22722"/>
            </a:xfrm>
            <a:custGeom>
              <a:rect b="b" l="l" r="r" t="t"/>
              <a:pathLst>
                <a:path extrusionOk="0" h="873" w="444">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78"/>
            <p:cNvSpPr/>
            <p:nvPr/>
          </p:nvSpPr>
          <p:spPr>
            <a:xfrm>
              <a:off x="1587505" y="2106647"/>
              <a:ext cx="114053" cy="238672"/>
            </a:xfrm>
            <a:custGeom>
              <a:rect b="b" l="l" r="r" t="t"/>
              <a:pathLst>
                <a:path extrusionOk="0" h="9170" w="4382">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78"/>
            <p:cNvSpPr/>
            <p:nvPr/>
          </p:nvSpPr>
          <p:spPr>
            <a:xfrm>
              <a:off x="1385037" y="2150112"/>
              <a:ext cx="11296" cy="30010"/>
            </a:xfrm>
            <a:custGeom>
              <a:rect b="b" l="l" r="r" t="t"/>
              <a:pathLst>
                <a:path extrusionOk="0" h="1153" w="434">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78"/>
            <p:cNvSpPr/>
            <p:nvPr/>
          </p:nvSpPr>
          <p:spPr>
            <a:xfrm>
              <a:off x="1404271" y="2152637"/>
              <a:ext cx="11556" cy="27485"/>
            </a:xfrm>
            <a:custGeom>
              <a:rect b="b" l="l" r="r" t="t"/>
              <a:pathLst>
                <a:path extrusionOk="0" h="1056" w="444">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78"/>
            <p:cNvSpPr/>
            <p:nvPr/>
          </p:nvSpPr>
          <p:spPr>
            <a:xfrm>
              <a:off x="1423766" y="2160133"/>
              <a:ext cx="11478" cy="22748"/>
            </a:xfrm>
            <a:custGeom>
              <a:rect b="b" l="l" r="r" t="t"/>
              <a:pathLst>
                <a:path extrusionOk="0" h="874" w="441">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78"/>
            <p:cNvSpPr/>
            <p:nvPr/>
          </p:nvSpPr>
          <p:spPr>
            <a:xfrm>
              <a:off x="1342820" y="2137593"/>
              <a:ext cx="114026" cy="207830"/>
            </a:xfrm>
            <a:custGeom>
              <a:rect b="b" l="l" r="r" t="t"/>
              <a:pathLst>
                <a:path extrusionOk="0" h="7985" w="4381">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78"/>
            <p:cNvSpPr/>
            <p:nvPr/>
          </p:nvSpPr>
          <p:spPr>
            <a:xfrm>
              <a:off x="1449325" y="1994624"/>
              <a:ext cx="182895" cy="350695"/>
            </a:xfrm>
            <a:custGeom>
              <a:rect b="b" l="l" r="r" t="t"/>
              <a:pathLst>
                <a:path extrusionOk="0" h="13474" w="7027">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78"/>
            <p:cNvSpPr/>
            <p:nvPr/>
          </p:nvSpPr>
          <p:spPr>
            <a:xfrm>
              <a:off x="1421580" y="1992178"/>
              <a:ext cx="51222" cy="37115"/>
            </a:xfrm>
            <a:custGeom>
              <a:rect b="b" l="l" r="r" t="t"/>
              <a:pathLst>
                <a:path extrusionOk="0" h="1426" w="1968">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8" name="Google Shape;19058;p78"/>
          <p:cNvGrpSpPr/>
          <p:nvPr/>
        </p:nvGrpSpPr>
        <p:grpSpPr>
          <a:xfrm>
            <a:off x="7933491" y="2436857"/>
            <a:ext cx="352829" cy="347467"/>
            <a:chOff x="7959662" y="2436857"/>
            <a:chExt cx="352829" cy="347467"/>
          </a:xfrm>
        </p:grpSpPr>
        <p:sp>
          <p:nvSpPr>
            <p:cNvPr id="19059" name="Google Shape;19059;p78"/>
            <p:cNvSpPr/>
            <p:nvPr/>
          </p:nvSpPr>
          <p:spPr>
            <a:xfrm>
              <a:off x="8032643" y="2534122"/>
              <a:ext cx="115666" cy="189064"/>
            </a:xfrm>
            <a:custGeom>
              <a:rect b="b" l="l" r="r" t="t"/>
              <a:pathLst>
                <a:path extrusionOk="0" h="7264" w="4444">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78"/>
            <p:cNvSpPr/>
            <p:nvPr/>
          </p:nvSpPr>
          <p:spPr>
            <a:xfrm>
              <a:off x="8136024" y="2452526"/>
              <a:ext cx="81622" cy="43544"/>
            </a:xfrm>
            <a:custGeom>
              <a:rect b="b" l="l" r="r" t="t"/>
              <a:pathLst>
                <a:path extrusionOk="0" h="1673" w="3136">
                  <a:moveTo>
                    <a:pt x="0" y="1"/>
                  </a:moveTo>
                  <a:lnTo>
                    <a:pt x="0" y="1672"/>
                  </a:lnTo>
                  <a:lnTo>
                    <a:pt x="3135" y="1672"/>
                  </a:lnTo>
                  <a:lnTo>
                    <a:pt x="2717" y="838"/>
                  </a:lnTo>
                  <a:lnTo>
                    <a:pt x="313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78"/>
            <p:cNvSpPr/>
            <p:nvPr/>
          </p:nvSpPr>
          <p:spPr>
            <a:xfrm>
              <a:off x="8136024" y="2452526"/>
              <a:ext cx="16319" cy="43544"/>
            </a:xfrm>
            <a:custGeom>
              <a:rect b="b" l="l" r="r" t="t"/>
              <a:pathLst>
                <a:path extrusionOk="0" h="1673" w="627">
                  <a:moveTo>
                    <a:pt x="0" y="1"/>
                  </a:moveTo>
                  <a:lnTo>
                    <a:pt x="0" y="1672"/>
                  </a:lnTo>
                  <a:lnTo>
                    <a:pt x="627" y="1672"/>
                  </a:lnTo>
                  <a:lnTo>
                    <a:pt x="627"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78"/>
            <p:cNvSpPr/>
            <p:nvPr/>
          </p:nvSpPr>
          <p:spPr>
            <a:xfrm>
              <a:off x="8032643" y="2554372"/>
              <a:ext cx="16319" cy="88572"/>
            </a:xfrm>
            <a:custGeom>
              <a:rect b="b" l="l" r="r" t="t"/>
              <a:pathLst>
                <a:path extrusionOk="0" h="3403" w="627">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78"/>
            <p:cNvSpPr/>
            <p:nvPr/>
          </p:nvSpPr>
          <p:spPr>
            <a:xfrm>
              <a:off x="8043522" y="2632038"/>
              <a:ext cx="49036" cy="97994"/>
            </a:xfrm>
            <a:custGeom>
              <a:rect b="b" l="l" r="r" t="t"/>
              <a:pathLst>
                <a:path extrusionOk="0" h="3765" w="1884">
                  <a:moveTo>
                    <a:pt x="1" y="0"/>
                  </a:moveTo>
                  <a:lnTo>
                    <a:pt x="1" y="3765"/>
                  </a:lnTo>
                  <a:lnTo>
                    <a:pt x="1883" y="3765"/>
                  </a:lnTo>
                  <a:lnTo>
                    <a:pt x="188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78"/>
            <p:cNvSpPr/>
            <p:nvPr/>
          </p:nvSpPr>
          <p:spPr>
            <a:xfrm>
              <a:off x="7967340" y="2659236"/>
              <a:ext cx="337290" cy="119700"/>
            </a:xfrm>
            <a:custGeom>
              <a:rect b="b" l="l" r="r" t="t"/>
              <a:pathLst>
                <a:path extrusionOk="0" h="4599" w="12959">
                  <a:moveTo>
                    <a:pt x="6481" y="0"/>
                  </a:moveTo>
                  <a:lnTo>
                    <a:pt x="0" y="4599"/>
                  </a:lnTo>
                  <a:lnTo>
                    <a:pt x="12959" y="4599"/>
                  </a:lnTo>
                  <a:lnTo>
                    <a:pt x="6481"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78"/>
            <p:cNvSpPr/>
            <p:nvPr/>
          </p:nvSpPr>
          <p:spPr>
            <a:xfrm>
              <a:off x="7967340" y="2659236"/>
              <a:ext cx="174931" cy="119700"/>
            </a:xfrm>
            <a:custGeom>
              <a:rect b="b" l="l" r="r" t="t"/>
              <a:pathLst>
                <a:path extrusionOk="0" h="4599" w="6721">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78"/>
            <p:cNvSpPr/>
            <p:nvPr/>
          </p:nvSpPr>
          <p:spPr>
            <a:xfrm>
              <a:off x="8054428" y="2528734"/>
              <a:ext cx="21733" cy="27225"/>
            </a:xfrm>
            <a:custGeom>
              <a:rect b="b" l="l" r="r" t="t"/>
              <a:pathLst>
                <a:path extrusionOk="0" h="1046" w="835">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78"/>
            <p:cNvSpPr/>
            <p:nvPr/>
          </p:nvSpPr>
          <p:spPr>
            <a:xfrm>
              <a:off x="8043522" y="2485138"/>
              <a:ext cx="43544" cy="49010"/>
            </a:xfrm>
            <a:custGeom>
              <a:rect b="b" l="l" r="r" t="t"/>
              <a:pathLst>
                <a:path extrusionOk="0" h="1883" w="1673">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78"/>
            <p:cNvSpPr/>
            <p:nvPr/>
          </p:nvSpPr>
          <p:spPr>
            <a:xfrm>
              <a:off x="8043522" y="2485243"/>
              <a:ext cx="29984" cy="48958"/>
            </a:xfrm>
            <a:custGeom>
              <a:rect b="b" l="l" r="r" t="t"/>
              <a:pathLst>
                <a:path extrusionOk="0" h="1881" w="1152">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78"/>
            <p:cNvSpPr/>
            <p:nvPr/>
          </p:nvSpPr>
          <p:spPr>
            <a:xfrm>
              <a:off x="8043522" y="2485138"/>
              <a:ext cx="43544" cy="21811"/>
            </a:xfrm>
            <a:custGeom>
              <a:rect b="b" l="l" r="r" t="t"/>
              <a:pathLst>
                <a:path extrusionOk="0" h="838" w="1673">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78"/>
            <p:cNvSpPr/>
            <p:nvPr/>
          </p:nvSpPr>
          <p:spPr>
            <a:xfrm>
              <a:off x="8043522" y="2485243"/>
              <a:ext cx="29984" cy="19807"/>
            </a:xfrm>
            <a:custGeom>
              <a:rect b="b" l="l" r="r" t="t"/>
              <a:pathLst>
                <a:path extrusionOk="0" h="761" w="1152">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78"/>
            <p:cNvSpPr/>
            <p:nvPr/>
          </p:nvSpPr>
          <p:spPr>
            <a:xfrm>
              <a:off x="8092532" y="2552003"/>
              <a:ext cx="55777" cy="45236"/>
            </a:xfrm>
            <a:custGeom>
              <a:rect b="b" l="l" r="r" t="t"/>
              <a:pathLst>
                <a:path extrusionOk="0" h="1738" w="2143">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78"/>
            <p:cNvSpPr/>
            <p:nvPr/>
          </p:nvSpPr>
          <p:spPr>
            <a:xfrm>
              <a:off x="7959662" y="2436857"/>
              <a:ext cx="352829" cy="347467"/>
            </a:xfrm>
            <a:custGeom>
              <a:rect b="b" l="l" r="r" t="t"/>
              <a:pathLst>
                <a:path extrusionOk="0" h="13350" w="13556">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78"/>
            <p:cNvSpPr/>
            <p:nvPr/>
          </p:nvSpPr>
          <p:spPr>
            <a:xfrm>
              <a:off x="8155466" y="2700464"/>
              <a:ext cx="64991" cy="45756"/>
            </a:xfrm>
            <a:custGeom>
              <a:rect b="b" l="l" r="r" t="t"/>
              <a:pathLst>
                <a:path extrusionOk="0" h="1758" w="2497">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78"/>
            <p:cNvSpPr/>
            <p:nvPr/>
          </p:nvSpPr>
          <p:spPr>
            <a:xfrm>
              <a:off x="8128268" y="2681152"/>
              <a:ext cx="25819" cy="18115"/>
            </a:xfrm>
            <a:custGeom>
              <a:rect b="b" l="l" r="r" t="t"/>
              <a:pathLst>
                <a:path extrusionOk="0" h="696" w="992">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5" name="Google Shape;19075;p78"/>
          <p:cNvGrpSpPr/>
          <p:nvPr/>
        </p:nvGrpSpPr>
        <p:grpSpPr>
          <a:xfrm>
            <a:off x="6983357" y="2897961"/>
            <a:ext cx="325578" cy="347207"/>
            <a:chOff x="7009528" y="2897961"/>
            <a:chExt cx="325578" cy="347207"/>
          </a:xfrm>
        </p:grpSpPr>
        <p:sp>
          <p:nvSpPr>
            <p:cNvPr id="19076" name="Google Shape;19076;p78"/>
            <p:cNvSpPr/>
            <p:nvPr/>
          </p:nvSpPr>
          <p:spPr>
            <a:xfrm>
              <a:off x="7068506" y="2961520"/>
              <a:ext cx="211109" cy="254965"/>
            </a:xfrm>
            <a:custGeom>
              <a:rect b="b" l="l" r="r" t="t"/>
              <a:pathLst>
                <a:path extrusionOk="0" h="9796" w="8111">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78"/>
            <p:cNvSpPr/>
            <p:nvPr/>
          </p:nvSpPr>
          <p:spPr>
            <a:xfrm>
              <a:off x="7090577" y="2978932"/>
              <a:ext cx="162307" cy="162281"/>
            </a:xfrm>
            <a:custGeom>
              <a:rect b="b" l="l" r="r" t="t"/>
              <a:pathLst>
                <a:path extrusionOk="0" h="6235" w="6236">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78"/>
            <p:cNvSpPr/>
            <p:nvPr/>
          </p:nvSpPr>
          <p:spPr>
            <a:xfrm>
              <a:off x="7107964" y="2996319"/>
              <a:ext cx="127509" cy="127509"/>
            </a:xfrm>
            <a:custGeom>
              <a:rect b="b" l="l" r="r" t="t"/>
              <a:pathLst>
                <a:path extrusionOk="0" h="4899" w="4899">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78"/>
            <p:cNvSpPr/>
            <p:nvPr/>
          </p:nvSpPr>
          <p:spPr>
            <a:xfrm>
              <a:off x="7154319" y="3216563"/>
              <a:ext cx="34825" cy="23112"/>
            </a:xfrm>
            <a:custGeom>
              <a:rect b="b" l="l" r="r" t="t"/>
              <a:pathLst>
                <a:path extrusionOk="0" h="888" w="1338">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78"/>
            <p:cNvSpPr/>
            <p:nvPr/>
          </p:nvSpPr>
          <p:spPr>
            <a:xfrm>
              <a:off x="7142762" y="3181764"/>
              <a:ext cx="57911" cy="34825"/>
            </a:xfrm>
            <a:custGeom>
              <a:rect b="b" l="l" r="r" t="t"/>
              <a:pathLst>
                <a:path extrusionOk="0" h="1338" w="2225">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78"/>
            <p:cNvSpPr/>
            <p:nvPr/>
          </p:nvSpPr>
          <p:spPr>
            <a:xfrm>
              <a:off x="7160357" y="3002175"/>
              <a:ext cx="22748" cy="92710"/>
            </a:xfrm>
            <a:custGeom>
              <a:rect b="b" l="l" r="r" t="t"/>
              <a:pathLst>
                <a:path extrusionOk="0" h="3562" w="874">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78"/>
            <p:cNvSpPr/>
            <p:nvPr/>
          </p:nvSpPr>
          <p:spPr>
            <a:xfrm>
              <a:off x="7163012" y="3118023"/>
              <a:ext cx="17438" cy="17438"/>
            </a:xfrm>
            <a:custGeom>
              <a:rect b="b" l="l" r="r" t="t"/>
              <a:pathLst>
                <a:path extrusionOk="0" h="670" w="67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78"/>
            <p:cNvSpPr/>
            <p:nvPr/>
          </p:nvSpPr>
          <p:spPr>
            <a:xfrm>
              <a:off x="7062832" y="2956054"/>
              <a:ext cx="216783" cy="289113"/>
            </a:xfrm>
            <a:custGeom>
              <a:rect b="b" l="l" r="r" t="t"/>
              <a:pathLst>
                <a:path extrusionOk="0" h="11108" w="8329">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78"/>
            <p:cNvSpPr/>
            <p:nvPr/>
          </p:nvSpPr>
          <p:spPr>
            <a:xfrm>
              <a:off x="7286460" y="3054646"/>
              <a:ext cx="48645" cy="10853"/>
            </a:xfrm>
            <a:custGeom>
              <a:rect b="b" l="l" r="r" t="t"/>
              <a:pathLst>
                <a:path extrusionOk="0" h="417" w="1869">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78"/>
            <p:cNvSpPr/>
            <p:nvPr/>
          </p:nvSpPr>
          <p:spPr>
            <a:xfrm>
              <a:off x="7009528" y="3054646"/>
              <a:ext cx="45913" cy="10853"/>
            </a:xfrm>
            <a:custGeom>
              <a:rect b="b" l="l" r="r" t="t"/>
              <a:pathLst>
                <a:path extrusionOk="0" h="417" w="1764">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78"/>
            <p:cNvSpPr/>
            <p:nvPr/>
          </p:nvSpPr>
          <p:spPr>
            <a:xfrm>
              <a:off x="7166135" y="2897961"/>
              <a:ext cx="11192" cy="45913"/>
            </a:xfrm>
            <a:custGeom>
              <a:rect b="b" l="l" r="r" t="t"/>
              <a:pathLst>
                <a:path extrusionOk="0" h="1764" w="43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78"/>
            <p:cNvSpPr/>
            <p:nvPr/>
          </p:nvSpPr>
          <p:spPr>
            <a:xfrm>
              <a:off x="7154761" y="2996683"/>
              <a:ext cx="33914" cy="103615"/>
            </a:xfrm>
            <a:custGeom>
              <a:rect b="b" l="l" r="r" t="t"/>
              <a:pathLst>
                <a:path extrusionOk="0" h="3981" w="1303">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78"/>
            <p:cNvSpPr/>
            <p:nvPr/>
          </p:nvSpPr>
          <p:spPr>
            <a:xfrm>
              <a:off x="7152861" y="3112635"/>
              <a:ext cx="32977" cy="28240"/>
            </a:xfrm>
            <a:custGeom>
              <a:rect b="b" l="l" r="r" t="t"/>
              <a:pathLst>
                <a:path extrusionOk="0" h="1085" w="1267">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78"/>
            <p:cNvSpPr/>
            <p:nvPr/>
          </p:nvSpPr>
          <p:spPr>
            <a:xfrm>
              <a:off x="7226285" y="2933957"/>
              <a:ext cx="22410" cy="26184"/>
            </a:xfrm>
            <a:custGeom>
              <a:rect b="b" l="l" r="r" t="t"/>
              <a:pathLst>
                <a:path extrusionOk="0" h="1006" w="861">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78"/>
            <p:cNvSpPr/>
            <p:nvPr/>
          </p:nvSpPr>
          <p:spPr>
            <a:xfrm>
              <a:off x="7095809" y="3160005"/>
              <a:ext cx="21264" cy="26106"/>
            </a:xfrm>
            <a:custGeom>
              <a:rect b="b" l="l" r="r" t="t"/>
              <a:pathLst>
                <a:path extrusionOk="0" h="1003" w="817">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78"/>
            <p:cNvSpPr/>
            <p:nvPr/>
          </p:nvSpPr>
          <p:spPr>
            <a:xfrm>
              <a:off x="7095158" y="2934321"/>
              <a:ext cx="22722" cy="25715"/>
            </a:xfrm>
            <a:custGeom>
              <a:rect b="b" l="l" r="r" t="t"/>
              <a:pathLst>
                <a:path extrusionOk="0" h="988" w="873">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78"/>
            <p:cNvSpPr/>
            <p:nvPr/>
          </p:nvSpPr>
          <p:spPr>
            <a:xfrm>
              <a:off x="7225087" y="3159771"/>
              <a:ext cx="23138" cy="26106"/>
            </a:xfrm>
            <a:custGeom>
              <a:rect b="b" l="l" r="r" t="t"/>
              <a:pathLst>
                <a:path extrusionOk="0" h="1003" w="889">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78"/>
            <p:cNvSpPr/>
            <p:nvPr/>
          </p:nvSpPr>
          <p:spPr>
            <a:xfrm>
              <a:off x="7268788" y="3115238"/>
              <a:ext cx="29775" cy="19937"/>
            </a:xfrm>
            <a:custGeom>
              <a:rect b="b" l="l" r="r" t="t"/>
              <a:pathLst>
                <a:path extrusionOk="0" h="766" w="1144">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78"/>
            <p:cNvSpPr/>
            <p:nvPr/>
          </p:nvSpPr>
          <p:spPr>
            <a:xfrm>
              <a:off x="7043467" y="2985101"/>
              <a:ext cx="30582" cy="19573"/>
            </a:xfrm>
            <a:custGeom>
              <a:rect b="b" l="l" r="r" t="t"/>
              <a:pathLst>
                <a:path extrusionOk="0" h="752" w="1175">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78"/>
            <p:cNvSpPr/>
            <p:nvPr/>
          </p:nvSpPr>
          <p:spPr>
            <a:xfrm>
              <a:off x="7269516" y="2985101"/>
              <a:ext cx="30400" cy="19573"/>
            </a:xfrm>
            <a:custGeom>
              <a:rect b="b" l="l" r="r" t="t"/>
              <a:pathLst>
                <a:path extrusionOk="0" h="752" w="1168">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78"/>
            <p:cNvSpPr/>
            <p:nvPr/>
          </p:nvSpPr>
          <p:spPr>
            <a:xfrm>
              <a:off x="7042947" y="3115368"/>
              <a:ext cx="29801" cy="19885"/>
            </a:xfrm>
            <a:custGeom>
              <a:rect b="b" l="l" r="r" t="t"/>
              <a:pathLst>
                <a:path extrusionOk="0" h="764" w="1145">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7" name="Google Shape;19097;p78"/>
          <p:cNvGrpSpPr/>
          <p:nvPr/>
        </p:nvGrpSpPr>
        <p:grpSpPr>
          <a:xfrm>
            <a:off x="6953972" y="1563869"/>
            <a:ext cx="456522" cy="279535"/>
            <a:chOff x="6980143" y="1563869"/>
            <a:chExt cx="456522" cy="279535"/>
          </a:xfrm>
        </p:grpSpPr>
        <p:sp>
          <p:nvSpPr>
            <p:cNvPr id="19098" name="Google Shape;19098;p78"/>
            <p:cNvSpPr/>
            <p:nvPr/>
          </p:nvSpPr>
          <p:spPr>
            <a:xfrm>
              <a:off x="6986832" y="1800329"/>
              <a:ext cx="443248" cy="36386"/>
            </a:xfrm>
            <a:custGeom>
              <a:rect b="b" l="l" r="r" t="t"/>
              <a:pathLst>
                <a:path extrusionOk="0" h="1398" w="1703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78"/>
            <p:cNvSpPr/>
            <p:nvPr/>
          </p:nvSpPr>
          <p:spPr>
            <a:xfrm>
              <a:off x="6986832" y="1778622"/>
              <a:ext cx="443144" cy="21733"/>
            </a:xfrm>
            <a:custGeom>
              <a:rect b="b" l="l" r="r" t="t"/>
              <a:pathLst>
                <a:path extrusionOk="0" h="835" w="17026">
                  <a:moveTo>
                    <a:pt x="2160" y="1"/>
                  </a:moveTo>
                  <a:lnTo>
                    <a:pt x="0" y="835"/>
                  </a:lnTo>
                  <a:lnTo>
                    <a:pt x="17026" y="835"/>
                  </a:lnTo>
                  <a:lnTo>
                    <a:pt x="1486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78"/>
            <p:cNvSpPr/>
            <p:nvPr/>
          </p:nvSpPr>
          <p:spPr>
            <a:xfrm>
              <a:off x="7043233" y="1570558"/>
              <a:ext cx="330627" cy="208090"/>
            </a:xfrm>
            <a:custGeom>
              <a:rect b="b" l="l" r="r" t="t"/>
              <a:pathLst>
                <a:path extrusionOk="0" h="7995" w="12703">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78"/>
            <p:cNvSpPr/>
            <p:nvPr/>
          </p:nvSpPr>
          <p:spPr>
            <a:xfrm>
              <a:off x="7043233" y="1591172"/>
              <a:ext cx="330523" cy="166888"/>
            </a:xfrm>
            <a:custGeom>
              <a:rect b="b" l="l" r="r" t="t"/>
              <a:pathLst>
                <a:path extrusionOk="0" h="6412" w="12699">
                  <a:moveTo>
                    <a:pt x="0" y="0"/>
                  </a:moveTo>
                  <a:lnTo>
                    <a:pt x="0" y="6411"/>
                  </a:lnTo>
                  <a:lnTo>
                    <a:pt x="12699" y="6411"/>
                  </a:lnTo>
                  <a:lnTo>
                    <a:pt x="1269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78"/>
            <p:cNvSpPr/>
            <p:nvPr/>
          </p:nvSpPr>
          <p:spPr>
            <a:xfrm>
              <a:off x="7043233" y="1591172"/>
              <a:ext cx="124203" cy="166888"/>
            </a:xfrm>
            <a:custGeom>
              <a:rect b="b" l="l" r="r" t="t"/>
              <a:pathLst>
                <a:path extrusionOk="0" h="6412" w="4772">
                  <a:moveTo>
                    <a:pt x="0" y="0"/>
                  </a:moveTo>
                  <a:lnTo>
                    <a:pt x="0" y="6411"/>
                  </a:lnTo>
                  <a:lnTo>
                    <a:pt x="4771" y="6411"/>
                  </a:lnTo>
                  <a:lnTo>
                    <a:pt x="4771"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78"/>
            <p:cNvSpPr/>
            <p:nvPr/>
          </p:nvSpPr>
          <p:spPr>
            <a:xfrm>
              <a:off x="7074102" y="1625606"/>
              <a:ext cx="39848" cy="23008"/>
            </a:xfrm>
            <a:custGeom>
              <a:rect b="b" l="l" r="r" t="t"/>
              <a:pathLst>
                <a:path extrusionOk="0" h="884" w="1531">
                  <a:moveTo>
                    <a:pt x="0" y="0"/>
                  </a:moveTo>
                  <a:lnTo>
                    <a:pt x="0" y="883"/>
                  </a:lnTo>
                  <a:lnTo>
                    <a:pt x="1531" y="883"/>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78"/>
            <p:cNvSpPr/>
            <p:nvPr/>
          </p:nvSpPr>
          <p:spPr>
            <a:xfrm>
              <a:off x="7105309" y="1687968"/>
              <a:ext cx="39874" cy="23008"/>
            </a:xfrm>
            <a:custGeom>
              <a:rect b="b" l="l" r="r" t="t"/>
              <a:pathLst>
                <a:path extrusionOk="0" h="884" w="1532">
                  <a:moveTo>
                    <a:pt x="1" y="0"/>
                  </a:moveTo>
                  <a:lnTo>
                    <a:pt x="1" y="884"/>
                  </a:lnTo>
                  <a:lnTo>
                    <a:pt x="1531" y="884"/>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78"/>
            <p:cNvSpPr/>
            <p:nvPr/>
          </p:nvSpPr>
          <p:spPr>
            <a:xfrm>
              <a:off x="6980143" y="1563869"/>
              <a:ext cx="456522" cy="279535"/>
            </a:xfrm>
            <a:custGeom>
              <a:rect b="b" l="l" r="r" t="t"/>
              <a:pathLst>
                <a:path extrusionOk="0" h="10740" w="1754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78"/>
            <p:cNvSpPr/>
            <p:nvPr/>
          </p:nvSpPr>
          <p:spPr>
            <a:xfrm>
              <a:off x="7067413" y="1618917"/>
              <a:ext cx="53226" cy="36386"/>
            </a:xfrm>
            <a:custGeom>
              <a:rect b="b" l="l" r="r" t="t"/>
              <a:pathLst>
                <a:path extrusionOk="0" h="1398" w="2045">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78"/>
            <p:cNvSpPr/>
            <p:nvPr/>
          </p:nvSpPr>
          <p:spPr>
            <a:xfrm>
              <a:off x="7067413" y="1662409"/>
              <a:ext cx="84355" cy="13404"/>
            </a:xfrm>
            <a:custGeom>
              <a:rect b="b" l="l" r="r" t="t"/>
              <a:pathLst>
                <a:path extrusionOk="0" h="515" w="3241">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78"/>
            <p:cNvSpPr/>
            <p:nvPr/>
          </p:nvSpPr>
          <p:spPr>
            <a:xfrm>
              <a:off x="7098646" y="1681279"/>
              <a:ext cx="53226" cy="36386"/>
            </a:xfrm>
            <a:custGeom>
              <a:rect b="b" l="l" r="r" t="t"/>
              <a:pathLst>
                <a:path extrusionOk="0" h="1398" w="2045">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78"/>
            <p:cNvSpPr/>
            <p:nvPr/>
          </p:nvSpPr>
          <p:spPr>
            <a:xfrm>
              <a:off x="7067413" y="1724771"/>
              <a:ext cx="84355" cy="13404"/>
            </a:xfrm>
            <a:custGeom>
              <a:rect b="b" l="l" r="r" t="t"/>
              <a:pathLst>
                <a:path extrusionOk="0" h="515" w="3241">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78"/>
            <p:cNvSpPr/>
            <p:nvPr/>
          </p:nvSpPr>
          <p:spPr>
            <a:xfrm>
              <a:off x="7199372" y="1646194"/>
              <a:ext cx="45366" cy="70352"/>
            </a:xfrm>
            <a:custGeom>
              <a:rect b="b" l="l" r="r" t="t"/>
              <a:pathLst>
                <a:path extrusionOk="0" h="2703" w="1743">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78"/>
            <p:cNvSpPr/>
            <p:nvPr/>
          </p:nvSpPr>
          <p:spPr>
            <a:xfrm>
              <a:off x="7300203" y="1646064"/>
              <a:ext cx="45340" cy="70378"/>
            </a:xfrm>
            <a:custGeom>
              <a:rect b="b" l="l" r="r" t="t"/>
              <a:pathLst>
                <a:path extrusionOk="0" h="2704" w="1742">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78"/>
            <p:cNvSpPr/>
            <p:nvPr/>
          </p:nvSpPr>
          <p:spPr>
            <a:xfrm>
              <a:off x="7251740" y="1637813"/>
              <a:ext cx="42243" cy="86932"/>
            </a:xfrm>
            <a:custGeom>
              <a:rect b="b" l="l" r="r" t="t"/>
              <a:pathLst>
                <a:path extrusionOk="0" h="3340" w="1623">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3" name="Google Shape;19113;p78"/>
          <p:cNvGrpSpPr/>
          <p:nvPr/>
        </p:nvGrpSpPr>
        <p:grpSpPr>
          <a:xfrm>
            <a:off x="2801388" y="2428451"/>
            <a:ext cx="264778" cy="363864"/>
            <a:chOff x="2827559" y="2428451"/>
            <a:chExt cx="264778" cy="363864"/>
          </a:xfrm>
        </p:grpSpPr>
        <p:sp>
          <p:nvSpPr>
            <p:cNvPr id="19114" name="Google Shape;19114;p78"/>
            <p:cNvSpPr/>
            <p:nvPr/>
          </p:nvSpPr>
          <p:spPr>
            <a:xfrm>
              <a:off x="2833051" y="2433864"/>
              <a:ext cx="200490" cy="352959"/>
            </a:xfrm>
            <a:custGeom>
              <a:rect b="b" l="l" r="r" t="t"/>
              <a:pathLst>
                <a:path extrusionOk="0" h="13561" w="7703">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78"/>
            <p:cNvSpPr/>
            <p:nvPr/>
          </p:nvSpPr>
          <p:spPr>
            <a:xfrm>
              <a:off x="2833051" y="2468481"/>
              <a:ext cx="200490" cy="279978"/>
            </a:xfrm>
            <a:custGeom>
              <a:rect b="b" l="l" r="r" t="t"/>
              <a:pathLst>
                <a:path extrusionOk="0" h="10757" w="7703">
                  <a:moveTo>
                    <a:pt x="1" y="0"/>
                  </a:moveTo>
                  <a:lnTo>
                    <a:pt x="1" y="10756"/>
                  </a:lnTo>
                  <a:lnTo>
                    <a:pt x="7703" y="10756"/>
                  </a:lnTo>
                  <a:lnTo>
                    <a:pt x="77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78"/>
            <p:cNvSpPr/>
            <p:nvPr/>
          </p:nvSpPr>
          <p:spPr>
            <a:xfrm>
              <a:off x="3016310" y="2468481"/>
              <a:ext cx="17230" cy="279978"/>
            </a:xfrm>
            <a:custGeom>
              <a:rect b="b" l="l" r="r" t="t"/>
              <a:pathLst>
                <a:path extrusionOk="0" h="10757" w="662">
                  <a:moveTo>
                    <a:pt x="0" y="0"/>
                  </a:moveTo>
                  <a:lnTo>
                    <a:pt x="0" y="10756"/>
                  </a:lnTo>
                  <a:lnTo>
                    <a:pt x="662" y="10756"/>
                  </a:lnTo>
                  <a:lnTo>
                    <a:pt x="66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78"/>
            <p:cNvSpPr/>
            <p:nvPr/>
          </p:nvSpPr>
          <p:spPr>
            <a:xfrm>
              <a:off x="2939295" y="2542555"/>
              <a:ext cx="147446" cy="144895"/>
            </a:xfrm>
            <a:custGeom>
              <a:rect b="b" l="l" r="r" t="t"/>
              <a:pathLst>
                <a:path extrusionOk="0" h="5567" w="5665">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78"/>
            <p:cNvSpPr/>
            <p:nvPr/>
          </p:nvSpPr>
          <p:spPr>
            <a:xfrm>
              <a:off x="2962824" y="2565641"/>
              <a:ext cx="100492" cy="98748"/>
            </a:xfrm>
            <a:custGeom>
              <a:rect b="b" l="l" r="r" t="t"/>
              <a:pathLst>
                <a:path extrusionOk="0" h="3794" w="3861">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78"/>
            <p:cNvSpPr/>
            <p:nvPr/>
          </p:nvSpPr>
          <p:spPr>
            <a:xfrm>
              <a:off x="2827559" y="2428451"/>
              <a:ext cx="264778" cy="363864"/>
            </a:xfrm>
            <a:custGeom>
              <a:rect b="b" l="l" r="r" t="t"/>
              <a:pathLst>
                <a:path extrusionOk="0" h="13980" w="10173">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78"/>
            <p:cNvSpPr/>
            <p:nvPr/>
          </p:nvSpPr>
          <p:spPr>
            <a:xfrm>
              <a:off x="2957228" y="2600805"/>
              <a:ext cx="12311" cy="19703"/>
            </a:xfrm>
            <a:custGeom>
              <a:rect b="b" l="l" r="r" t="t"/>
              <a:pathLst>
                <a:path extrusionOk="0" h="757" w="473">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78"/>
            <p:cNvSpPr/>
            <p:nvPr/>
          </p:nvSpPr>
          <p:spPr>
            <a:xfrm>
              <a:off x="2982865" y="2653016"/>
              <a:ext cx="20822" cy="14393"/>
            </a:xfrm>
            <a:custGeom>
              <a:rect b="b" l="l" r="r" t="t"/>
              <a:pathLst>
                <a:path extrusionOk="0" h="553" w="80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78"/>
            <p:cNvSpPr/>
            <p:nvPr/>
          </p:nvSpPr>
          <p:spPr>
            <a:xfrm>
              <a:off x="2966129" y="2573970"/>
              <a:ext cx="18245" cy="17517"/>
            </a:xfrm>
            <a:custGeom>
              <a:rect b="b" l="l" r="r" t="t"/>
              <a:pathLst>
                <a:path extrusionOk="0" h="673" w="701">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78"/>
            <p:cNvSpPr/>
            <p:nvPr/>
          </p:nvSpPr>
          <p:spPr>
            <a:xfrm>
              <a:off x="2961445" y="2630944"/>
              <a:ext cx="17256" cy="18506"/>
            </a:xfrm>
            <a:custGeom>
              <a:rect b="b" l="l" r="r" t="t"/>
              <a:pathLst>
                <a:path extrusionOk="0" h="711" w="663">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78"/>
            <p:cNvSpPr/>
            <p:nvPr/>
          </p:nvSpPr>
          <p:spPr>
            <a:xfrm>
              <a:off x="3041661" y="2638545"/>
              <a:ext cx="18245" cy="17490"/>
            </a:xfrm>
            <a:custGeom>
              <a:rect b="b" l="l" r="r" t="t"/>
              <a:pathLst>
                <a:path extrusionOk="0" h="672" w="701">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78"/>
            <p:cNvSpPr/>
            <p:nvPr/>
          </p:nvSpPr>
          <p:spPr>
            <a:xfrm>
              <a:off x="3056497" y="2609628"/>
              <a:ext cx="12311" cy="19599"/>
            </a:xfrm>
            <a:custGeom>
              <a:rect b="b" l="l" r="r" t="t"/>
              <a:pathLst>
                <a:path extrusionOk="0" h="753" w="473">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78"/>
            <p:cNvSpPr/>
            <p:nvPr/>
          </p:nvSpPr>
          <p:spPr>
            <a:xfrm>
              <a:off x="3047335" y="2580477"/>
              <a:ext cx="17152" cy="18427"/>
            </a:xfrm>
            <a:custGeom>
              <a:rect b="b" l="l" r="r" t="t"/>
              <a:pathLst>
                <a:path extrusionOk="0" h="708" w="659">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78"/>
            <p:cNvSpPr/>
            <p:nvPr/>
          </p:nvSpPr>
          <p:spPr>
            <a:xfrm>
              <a:off x="3012276" y="2656530"/>
              <a:ext cx="22540" cy="12884"/>
            </a:xfrm>
            <a:custGeom>
              <a:rect b="b" l="l" r="r" t="t"/>
              <a:pathLst>
                <a:path extrusionOk="0" h="495" w="866">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78"/>
            <p:cNvSpPr/>
            <p:nvPr/>
          </p:nvSpPr>
          <p:spPr>
            <a:xfrm>
              <a:off x="3022245" y="2562622"/>
              <a:ext cx="20822" cy="14315"/>
            </a:xfrm>
            <a:custGeom>
              <a:rect b="b" l="l" r="r" t="t"/>
              <a:pathLst>
                <a:path extrusionOk="0" h="550" w="80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78"/>
            <p:cNvSpPr/>
            <p:nvPr/>
          </p:nvSpPr>
          <p:spPr>
            <a:xfrm>
              <a:off x="2991220" y="2560748"/>
              <a:ext cx="20796" cy="12780"/>
            </a:xfrm>
            <a:custGeom>
              <a:rect b="b" l="l" r="r" t="t"/>
              <a:pathLst>
                <a:path extrusionOk="0" h="491" w="799">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78"/>
            <p:cNvSpPr/>
            <p:nvPr/>
          </p:nvSpPr>
          <p:spPr>
            <a:xfrm>
              <a:off x="2995410" y="2583783"/>
              <a:ext cx="35840" cy="64106"/>
            </a:xfrm>
            <a:custGeom>
              <a:rect b="b" l="l" r="r" t="t"/>
              <a:pathLst>
                <a:path extrusionOk="0" h="2463" w="1377">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1" name="Google Shape;19131;p78"/>
          <p:cNvGrpSpPr/>
          <p:nvPr/>
        </p:nvGrpSpPr>
        <p:grpSpPr>
          <a:xfrm>
            <a:off x="7462133" y="2436571"/>
            <a:ext cx="352490" cy="347493"/>
            <a:chOff x="7488303" y="2436571"/>
            <a:chExt cx="352490" cy="347493"/>
          </a:xfrm>
        </p:grpSpPr>
        <p:sp>
          <p:nvSpPr>
            <p:cNvPr id="19132" name="Google Shape;19132;p78"/>
            <p:cNvSpPr/>
            <p:nvPr/>
          </p:nvSpPr>
          <p:spPr>
            <a:xfrm>
              <a:off x="7494810" y="2545939"/>
              <a:ext cx="154057" cy="73840"/>
            </a:xfrm>
            <a:custGeom>
              <a:rect b="b" l="l" r="r" t="t"/>
              <a:pathLst>
                <a:path extrusionOk="0" h="2837" w="5919">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78"/>
            <p:cNvSpPr/>
            <p:nvPr/>
          </p:nvSpPr>
          <p:spPr>
            <a:xfrm>
              <a:off x="7656259" y="2627092"/>
              <a:ext cx="73736" cy="152183"/>
            </a:xfrm>
            <a:custGeom>
              <a:rect b="b" l="l" r="r" t="t"/>
              <a:pathLst>
                <a:path extrusionOk="0" h="5847" w="2833">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78"/>
            <p:cNvSpPr/>
            <p:nvPr/>
          </p:nvSpPr>
          <p:spPr>
            <a:xfrm>
              <a:off x="7494706" y="2549791"/>
              <a:ext cx="111007" cy="64496"/>
            </a:xfrm>
            <a:custGeom>
              <a:rect b="b" l="l" r="r" t="t"/>
              <a:pathLst>
                <a:path extrusionOk="0" h="2478" w="4265">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78"/>
            <p:cNvSpPr/>
            <p:nvPr/>
          </p:nvSpPr>
          <p:spPr>
            <a:xfrm>
              <a:off x="7656155" y="2687242"/>
              <a:ext cx="21629" cy="92033"/>
            </a:xfrm>
            <a:custGeom>
              <a:rect b="b" l="l" r="r" t="t"/>
              <a:pathLst>
                <a:path extrusionOk="0" h="3536" w="831">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78"/>
            <p:cNvSpPr/>
            <p:nvPr/>
          </p:nvSpPr>
          <p:spPr>
            <a:xfrm>
              <a:off x="7558812" y="2442011"/>
              <a:ext cx="275735" cy="274382"/>
            </a:xfrm>
            <a:custGeom>
              <a:rect b="b" l="l" r="r" t="t"/>
              <a:pathLst>
                <a:path extrusionOk="0" h="10542" w="10594">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78"/>
            <p:cNvSpPr/>
            <p:nvPr/>
          </p:nvSpPr>
          <p:spPr>
            <a:xfrm>
              <a:off x="7558890" y="2442011"/>
              <a:ext cx="275761" cy="205253"/>
            </a:xfrm>
            <a:custGeom>
              <a:rect b="b" l="l" r="r" t="t"/>
              <a:pathLst>
                <a:path extrusionOk="0" h="7886" w="10595">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78"/>
            <p:cNvSpPr/>
            <p:nvPr/>
          </p:nvSpPr>
          <p:spPr>
            <a:xfrm>
              <a:off x="7697929" y="2520406"/>
              <a:ext cx="57703" cy="57625"/>
            </a:xfrm>
            <a:custGeom>
              <a:rect b="b" l="l" r="r" t="t"/>
              <a:pathLst>
                <a:path extrusionOk="0" h="2214" w="2217">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78"/>
            <p:cNvSpPr/>
            <p:nvPr/>
          </p:nvSpPr>
          <p:spPr>
            <a:xfrm>
              <a:off x="7698007" y="2520328"/>
              <a:ext cx="35554" cy="57755"/>
            </a:xfrm>
            <a:custGeom>
              <a:rect b="b" l="l" r="r" t="t"/>
              <a:pathLst>
                <a:path extrusionOk="0" h="2219" w="1366">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78"/>
            <p:cNvSpPr/>
            <p:nvPr/>
          </p:nvSpPr>
          <p:spPr>
            <a:xfrm>
              <a:off x="7551576" y="2649788"/>
              <a:ext cx="74569" cy="73918"/>
            </a:xfrm>
            <a:custGeom>
              <a:rect b="b" l="l" r="r" t="t"/>
              <a:pathLst>
                <a:path extrusionOk="0" h="2840" w="2865">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78"/>
            <p:cNvSpPr/>
            <p:nvPr/>
          </p:nvSpPr>
          <p:spPr>
            <a:xfrm>
              <a:off x="7551576" y="2649788"/>
              <a:ext cx="28969" cy="32274"/>
            </a:xfrm>
            <a:custGeom>
              <a:rect b="b" l="l" r="r" t="t"/>
              <a:pathLst>
                <a:path extrusionOk="0" h="1240" w="1113">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78"/>
            <p:cNvSpPr/>
            <p:nvPr/>
          </p:nvSpPr>
          <p:spPr>
            <a:xfrm>
              <a:off x="7558890" y="2619675"/>
              <a:ext cx="97395" cy="96744"/>
            </a:xfrm>
            <a:custGeom>
              <a:rect b="b" l="l" r="r" t="t"/>
              <a:pathLst>
                <a:path extrusionOk="0" h="3717" w="3742">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78"/>
            <p:cNvSpPr/>
            <p:nvPr/>
          </p:nvSpPr>
          <p:spPr>
            <a:xfrm>
              <a:off x="7558812" y="2619675"/>
              <a:ext cx="25949" cy="27485"/>
            </a:xfrm>
            <a:custGeom>
              <a:rect b="b" l="l" r="r" t="t"/>
              <a:pathLst>
                <a:path extrusionOk="0" h="1056" w="997">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78"/>
            <p:cNvSpPr/>
            <p:nvPr/>
          </p:nvSpPr>
          <p:spPr>
            <a:xfrm>
              <a:off x="7769635" y="2441985"/>
              <a:ext cx="65095" cy="64418"/>
            </a:xfrm>
            <a:custGeom>
              <a:rect b="b" l="l" r="r" t="t"/>
              <a:pathLst>
                <a:path extrusionOk="0" h="2475" w="2501">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78"/>
            <p:cNvSpPr/>
            <p:nvPr/>
          </p:nvSpPr>
          <p:spPr>
            <a:xfrm>
              <a:off x="7769635" y="2442011"/>
              <a:ext cx="65095" cy="28318"/>
            </a:xfrm>
            <a:custGeom>
              <a:rect b="b" l="l" r="r" t="t"/>
              <a:pathLst>
                <a:path extrusionOk="0" h="1088" w="2501">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78"/>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78"/>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78"/>
            <p:cNvSpPr/>
            <p:nvPr/>
          </p:nvSpPr>
          <p:spPr>
            <a:xfrm>
              <a:off x="7573101" y="2583965"/>
              <a:ext cx="117696" cy="118061"/>
            </a:xfrm>
            <a:custGeom>
              <a:rect b="b" l="l" r="r" t="t"/>
              <a:pathLst>
                <a:path extrusionOk="0" h="4536" w="4522">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78"/>
            <p:cNvSpPr/>
            <p:nvPr/>
          </p:nvSpPr>
          <p:spPr>
            <a:xfrm>
              <a:off x="7514799" y="2685082"/>
              <a:ext cx="30036" cy="27459"/>
            </a:xfrm>
            <a:custGeom>
              <a:rect b="b" l="l" r="r" t="t"/>
              <a:pathLst>
                <a:path extrusionOk="0" h="1055" w="1154">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78"/>
            <p:cNvSpPr/>
            <p:nvPr/>
          </p:nvSpPr>
          <p:spPr>
            <a:xfrm>
              <a:off x="7531717" y="2701843"/>
              <a:ext cx="29958" cy="27537"/>
            </a:xfrm>
            <a:custGeom>
              <a:rect b="b" l="l" r="r" t="t"/>
              <a:pathLst>
                <a:path extrusionOk="0" h="1058" w="1151">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78"/>
            <p:cNvSpPr/>
            <p:nvPr/>
          </p:nvSpPr>
          <p:spPr>
            <a:xfrm>
              <a:off x="7564876" y="2735601"/>
              <a:ext cx="31936" cy="27667"/>
            </a:xfrm>
            <a:custGeom>
              <a:rect b="b" l="l" r="r" t="t"/>
              <a:pathLst>
                <a:path extrusionOk="0" h="1063" w="1227">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78"/>
            <p:cNvSpPr/>
            <p:nvPr/>
          </p:nvSpPr>
          <p:spPr>
            <a:xfrm>
              <a:off x="7548479" y="2718709"/>
              <a:ext cx="30036" cy="27511"/>
            </a:xfrm>
            <a:custGeom>
              <a:rect b="b" l="l" r="r" t="t"/>
              <a:pathLst>
                <a:path extrusionOk="0" h="1057" w="1154">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78"/>
            <p:cNvSpPr/>
            <p:nvPr/>
          </p:nvSpPr>
          <p:spPr>
            <a:xfrm>
              <a:off x="7488303" y="2436571"/>
              <a:ext cx="352490" cy="347493"/>
            </a:xfrm>
            <a:custGeom>
              <a:rect b="b" l="l" r="r" t="t"/>
              <a:pathLst>
                <a:path extrusionOk="0" h="13351" w="13543">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78"/>
            <p:cNvSpPr/>
            <p:nvPr/>
          </p:nvSpPr>
          <p:spPr>
            <a:xfrm>
              <a:off x="7690407" y="2517517"/>
              <a:ext cx="81909" cy="65277"/>
            </a:xfrm>
            <a:custGeom>
              <a:rect b="b" l="l" r="r" t="t"/>
              <a:pathLst>
                <a:path extrusionOk="0" h="2508" w="3147">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5" name="Google Shape;19155;p78"/>
          <p:cNvGrpSpPr/>
          <p:nvPr/>
        </p:nvGrpSpPr>
        <p:grpSpPr>
          <a:xfrm>
            <a:off x="4120019" y="3339908"/>
            <a:ext cx="341975" cy="394915"/>
            <a:chOff x="4146190" y="3339908"/>
            <a:chExt cx="341975" cy="394915"/>
          </a:xfrm>
        </p:grpSpPr>
        <p:sp>
          <p:nvSpPr>
            <p:cNvPr id="19156" name="Google Shape;19156;p78"/>
            <p:cNvSpPr/>
            <p:nvPr/>
          </p:nvSpPr>
          <p:spPr>
            <a:xfrm>
              <a:off x="4152046" y="3360704"/>
              <a:ext cx="278520" cy="368341"/>
            </a:xfrm>
            <a:custGeom>
              <a:rect b="b" l="l" r="r" t="t"/>
              <a:pathLst>
                <a:path extrusionOk="0" h="14152" w="10701">
                  <a:moveTo>
                    <a:pt x="0" y="1"/>
                  </a:moveTo>
                  <a:lnTo>
                    <a:pt x="0" y="14152"/>
                  </a:lnTo>
                  <a:lnTo>
                    <a:pt x="10700" y="14152"/>
                  </a:lnTo>
                  <a:lnTo>
                    <a:pt x="10700" y="2478"/>
                  </a:lnTo>
                  <a:lnTo>
                    <a:pt x="822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78"/>
            <p:cNvSpPr/>
            <p:nvPr/>
          </p:nvSpPr>
          <p:spPr>
            <a:xfrm>
              <a:off x="4405528" y="3400083"/>
              <a:ext cx="25038" cy="328962"/>
            </a:xfrm>
            <a:custGeom>
              <a:rect b="b" l="l" r="r" t="t"/>
              <a:pathLst>
                <a:path extrusionOk="0" h="12639" w="962">
                  <a:moveTo>
                    <a:pt x="1" y="0"/>
                  </a:moveTo>
                  <a:lnTo>
                    <a:pt x="1" y="12639"/>
                  </a:lnTo>
                  <a:lnTo>
                    <a:pt x="961" y="12639"/>
                  </a:lnTo>
                  <a:lnTo>
                    <a:pt x="961" y="965"/>
                  </a:lnTo>
                  <a:lnTo>
                    <a:pt x="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78"/>
            <p:cNvSpPr/>
            <p:nvPr/>
          </p:nvSpPr>
          <p:spPr>
            <a:xfrm>
              <a:off x="4366071" y="3360704"/>
              <a:ext cx="64496" cy="64496"/>
            </a:xfrm>
            <a:custGeom>
              <a:rect b="b" l="l" r="r" t="t"/>
              <a:pathLst>
                <a:path extrusionOk="0" h="2478" w="2478">
                  <a:moveTo>
                    <a:pt x="0" y="1"/>
                  </a:moveTo>
                  <a:lnTo>
                    <a:pt x="21" y="2460"/>
                  </a:lnTo>
                  <a:lnTo>
                    <a:pt x="2477" y="2478"/>
                  </a:lnTo>
                  <a:lnTo>
                    <a:pt x="2477" y="2478"/>
                  </a:lnTo>
                  <a:lnTo>
                    <a:pt x="0"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78"/>
            <p:cNvSpPr/>
            <p:nvPr/>
          </p:nvSpPr>
          <p:spPr>
            <a:xfrm>
              <a:off x="4187210" y="3451722"/>
              <a:ext cx="33914" cy="33836"/>
            </a:xfrm>
            <a:custGeom>
              <a:rect b="b" l="l" r="r" t="t"/>
              <a:pathLst>
                <a:path extrusionOk="0" h="1300" w="1303">
                  <a:moveTo>
                    <a:pt x="1" y="1"/>
                  </a:moveTo>
                  <a:lnTo>
                    <a:pt x="1" y="1299"/>
                  </a:lnTo>
                  <a:lnTo>
                    <a:pt x="1302" y="1299"/>
                  </a:lnTo>
                  <a:lnTo>
                    <a:pt x="130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78"/>
            <p:cNvSpPr/>
            <p:nvPr/>
          </p:nvSpPr>
          <p:spPr>
            <a:xfrm>
              <a:off x="4187210" y="3547607"/>
              <a:ext cx="33914" cy="33914"/>
            </a:xfrm>
            <a:custGeom>
              <a:rect b="b" l="l" r="r" t="t"/>
              <a:pathLst>
                <a:path extrusionOk="0" h="1303" w="1303">
                  <a:moveTo>
                    <a:pt x="1" y="1"/>
                  </a:moveTo>
                  <a:lnTo>
                    <a:pt x="1" y="1303"/>
                  </a:lnTo>
                  <a:lnTo>
                    <a:pt x="1302" y="1303"/>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78"/>
            <p:cNvSpPr/>
            <p:nvPr/>
          </p:nvSpPr>
          <p:spPr>
            <a:xfrm>
              <a:off x="4187210" y="3643492"/>
              <a:ext cx="33914" cy="33914"/>
            </a:xfrm>
            <a:custGeom>
              <a:rect b="b" l="l" r="r" t="t"/>
              <a:pathLst>
                <a:path extrusionOk="0" h="1303" w="1303">
                  <a:moveTo>
                    <a:pt x="1" y="1"/>
                  </a:moveTo>
                  <a:lnTo>
                    <a:pt x="1" y="1302"/>
                  </a:lnTo>
                  <a:lnTo>
                    <a:pt x="1302" y="1302"/>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78"/>
            <p:cNvSpPr/>
            <p:nvPr/>
          </p:nvSpPr>
          <p:spPr>
            <a:xfrm>
              <a:off x="4274220" y="3345790"/>
              <a:ext cx="42971" cy="39484"/>
            </a:xfrm>
            <a:custGeom>
              <a:rect b="b" l="l" r="r" t="t"/>
              <a:pathLst>
                <a:path extrusionOk="0" h="1517" w="1651">
                  <a:moveTo>
                    <a:pt x="0" y="0"/>
                  </a:moveTo>
                  <a:lnTo>
                    <a:pt x="172" y="1516"/>
                  </a:lnTo>
                  <a:lnTo>
                    <a:pt x="1478" y="1516"/>
                  </a:lnTo>
                  <a:lnTo>
                    <a:pt x="165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78"/>
            <p:cNvSpPr/>
            <p:nvPr/>
          </p:nvSpPr>
          <p:spPr>
            <a:xfrm>
              <a:off x="4368595" y="3604737"/>
              <a:ext cx="113246" cy="111450"/>
            </a:xfrm>
            <a:custGeom>
              <a:rect b="b" l="l" r="r" t="t"/>
              <a:pathLst>
                <a:path extrusionOk="0" h="4282" w="4351">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78"/>
            <p:cNvSpPr/>
            <p:nvPr/>
          </p:nvSpPr>
          <p:spPr>
            <a:xfrm>
              <a:off x="4146268" y="3339908"/>
              <a:ext cx="290050" cy="178236"/>
            </a:xfrm>
            <a:custGeom>
              <a:rect b="b" l="l" r="r" t="t"/>
              <a:pathLst>
                <a:path extrusionOk="0" h="6848" w="11144">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78"/>
            <p:cNvSpPr/>
            <p:nvPr/>
          </p:nvSpPr>
          <p:spPr>
            <a:xfrm>
              <a:off x="4146190" y="3405106"/>
              <a:ext cx="11660" cy="52706"/>
            </a:xfrm>
            <a:custGeom>
              <a:rect b="b" l="l" r="r" t="t"/>
              <a:pathLst>
                <a:path extrusionOk="0" h="2025" w="448">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78"/>
            <p:cNvSpPr/>
            <p:nvPr/>
          </p:nvSpPr>
          <p:spPr>
            <a:xfrm>
              <a:off x="4240696" y="3451540"/>
              <a:ext cx="153224" cy="11660"/>
            </a:xfrm>
            <a:custGeom>
              <a:rect b="b" l="l" r="r" t="t"/>
              <a:pathLst>
                <a:path extrusionOk="0" h="448" w="5887">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78"/>
            <p:cNvSpPr/>
            <p:nvPr/>
          </p:nvSpPr>
          <p:spPr>
            <a:xfrm>
              <a:off x="4240696" y="3474157"/>
              <a:ext cx="153224" cy="11582"/>
            </a:xfrm>
            <a:custGeom>
              <a:rect b="b" l="l" r="r" t="t"/>
              <a:pathLst>
                <a:path extrusionOk="0" h="445" w="5887">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78"/>
            <p:cNvSpPr/>
            <p:nvPr/>
          </p:nvSpPr>
          <p:spPr>
            <a:xfrm>
              <a:off x="4181432" y="3445866"/>
              <a:ext cx="45444" cy="45444"/>
            </a:xfrm>
            <a:custGeom>
              <a:rect b="b" l="l" r="r" t="t"/>
              <a:pathLst>
                <a:path extrusionOk="0" h="1746" w="1746">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78"/>
            <p:cNvSpPr/>
            <p:nvPr/>
          </p:nvSpPr>
          <p:spPr>
            <a:xfrm>
              <a:off x="4240696" y="3547529"/>
              <a:ext cx="153224" cy="11556"/>
            </a:xfrm>
            <a:custGeom>
              <a:rect b="b" l="l" r="r" t="t"/>
              <a:pathLst>
                <a:path extrusionOk="0" h="444" w="5887">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78"/>
            <p:cNvSpPr/>
            <p:nvPr/>
          </p:nvSpPr>
          <p:spPr>
            <a:xfrm>
              <a:off x="4240696" y="3570043"/>
              <a:ext cx="153224" cy="11582"/>
            </a:xfrm>
            <a:custGeom>
              <a:rect b="b" l="l" r="r" t="t"/>
              <a:pathLst>
                <a:path extrusionOk="0" h="445" w="5887">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78"/>
            <p:cNvSpPr/>
            <p:nvPr/>
          </p:nvSpPr>
          <p:spPr>
            <a:xfrm>
              <a:off x="4181432" y="3541855"/>
              <a:ext cx="45444" cy="45444"/>
            </a:xfrm>
            <a:custGeom>
              <a:rect b="b" l="l" r="r" t="t"/>
              <a:pathLst>
                <a:path extrusionOk="0" h="1746" w="1746">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78"/>
            <p:cNvSpPr/>
            <p:nvPr/>
          </p:nvSpPr>
          <p:spPr>
            <a:xfrm>
              <a:off x="4181432" y="3637714"/>
              <a:ext cx="45444" cy="45470"/>
            </a:xfrm>
            <a:custGeom>
              <a:rect b="b" l="l" r="r" t="t"/>
              <a:pathLst>
                <a:path extrusionOk="0" h="1747" w="1746">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78"/>
            <p:cNvSpPr/>
            <p:nvPr/>
          </p:nvSpPr>
          <p:spPr>
            <a:xfrm>
              <a:off x="4146268" y="3470357"/>
              <a:ext cx="341897" cy="264465"/>
            </a:xfrm>
            <a:custGeom>
              <a:rect b="b" l="l" r="r" t="t"/>
              <a:pathLst>
                <a:path extrusionOk="0" h="10161" w="13136">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4" name="Google Shape;19174;p78"/>
          <p:cNvGrpSpPr/>
          <p:nvPr/>
        </p:nvGrpSpPr>
        <p:grpSpPr>
          <a:xfrm>
            <a:off x="6503227" y="2898143"/>
            <a:ext cx="346999" cy="347025"/>
            <a:chOff x="6529398" y="2898143"/>
            <a:chExt cx="346999" cy="347025"/>
          </a:xfrm>
        </p:grpSpPr>
        <p:sp>
          <p:nvSpPr>
            <p:cNvPr id="19175" name="Google Shape;19175;p78"/>
            <p:cNvSpPr/>
            <p:nvPr/>
          </p:nvSpPr>
          <p:spPr>
            <a:xfrm>
              <a:off x="6606674" y="2903270"/>
              <a:ext cx="192447" cy="336770"/>
            </a:xfrm>
            <a:custGeom>
              <a:rect b="b" l="l" r="r" t="t"/>
              <a:pathLst>
                <a:path extrusionOk="0" h="12939" w="7394">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78"/>
            <p:cNvSpPr/>
            <p:nvPr/>
          </p:nvSpPr>
          <p:spPr>
            <a:xfrm>
              <a:off x="6758414" y="2903270"/>
              <a:ext cx="40707" cy="336848"/>
            </a:xfrm>
            <a:custGeom>
              <a:rect b="b" l="l" r="r" t="t"/>
              <a:pathLst>
                <a:path extrusionOk="0" h="12942" w="1564">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78"/>
            <p:cNvSpPr/>
            <p:nvPr/>
          </p:nvSpPr>
          <p:spPr>
            <a:xfrm>
              <a:off x="6606674" y="3188532"/>
              <a:ext cx="192525" cy="20354"/>
            </a:xfrm>
            <a:custGeom>
              <a:rect b="b" l="l" r="r" t="t"/>
              <a:pathLst>
                <a:path extrusionOk="0" h="782" w="7397">
                  <a:moveTo>
                    <a:pt x="1" y="1"/>
                  </a:moveTo>
                  <a:lnTo>
                    <a:pt x="1" y="782"/>
                  </a:lnTo>
                  <a:lnTo>
                    <a:pt x="7397" y="782"/>
                  </a:lnTo>
                  <a:lnTo>
                    <a:pt x="739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78"/>
            <p:cNvSpPr/>
            <p:nvPr/>
          </p:nvSpPr>
          <p:spPr>
            <a:xfrm>
              <a:off x="6778768" y="3188532"/>
              <a:ext cx="20432" cy="20354"/>
            </a:xfrm>
            <a:custGeom>
              <a:rect b="b" l="l" r="r" t="t"/>
              <a:pathLst>
                <a:path extrusionOk="0" h="782" w="785">
                  <a:moveTo>
                    <a:pt x="0" y="1"/>
                  </a:moveTo>
                  <a:lnTo>
                    <a:pt x="4" y="782"/>
                  </a:lnTo>
                  <a:lnTo>
                    <a:pt x="785" y="782"/>
                  </a:lnTo>
                  <a:lnTo>
                    <a:pt x="785"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78"/>
            <p:cNvSpPr/>
            <p:nvPr/>
          </p:nvSpPr>
          <p:spPr>
            <a:xfrm>
              <a:off x="6606674" y="3208859"/>
              <a:ext cx="192525" cy="31181"/>
            </a:xfrm>
            <a:custGeom>
              <a:rect b="b" l="l" r="r" t="t"/>
              <a:pathLst>
                <a:path extrusionOk="0" h="1198" w="7397">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78"/>
            <p:cNvSpPr/>
            <p:nvPr/>
          </p:nvSpPr>
          <p:spPr>
            <a:xfrm>
              <a:off x="6758414" y="3208859"/>
              <a:ext cx="40707" cy="31181"/>
            </a:xfrm>
            <a:custGeom>
              <a:rect b="b" l="l" r="r" t="t"/>
              <a:pathLst>
                <a:path extrusionOk="0" h="1198" w="1564">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78"/>
            <p:cNvSpPr/>
            <p:nvPr/>
          </p:nvSpPr>
          <p:spPr>
            <a:xfrm>
              <a:off x="6606674" y="2903270"/>
              <a:ext cx="192447" cy="31181"/>
            </a:xfrm>
            <a:custGeom>
              <a:rect b="b" l="l" r="r" t="t"/>
              <a:pathLst>
                <a:path extrusionOk="0" h="1198" w="7394">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78"/>
            <p:cNvSpPr/>
            <p:nvPr/>
          </p:nvSpPr>
          <p:spPr>
            <a:xfrm>
              <a:off x="6758414" y="2903270"/>
              <a:ext cx="40785" cy="31181"/>
            </a:xfrm>
            <a:custGeom>
              <a:rect b="b" l="l" r="r" t="t"/>
              <a:pathLst>
                <a:path extrusionOk="0" h="1198" w="1567">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78"/>
            <p:cNvSpPr/>
            <p:nvPr/>
          </p:nvSpPr>
          <p:spPr>
            <a:xfrm>
              <a:off x="6534526" y="2952722"/>
              <a:ext cx="132818" cy="146066"/>
            </a:xfrm>
            <a:custGeom>
              <a:rect b="b" l="l" r="r" t="t"/>
              <a:pathLst>
                <a:path extrusionOk="0" h="5612" w="5103">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78"/>
            <p:cNvSpPr/>
            <p:nvPr/>
          </p:nvSpPr>
          <p:spPr>
            <a:xfrm>
              <a:off x="6620885" y="2952722"/>
              <a:ext cx="46459" cy="115250"/>
            </a:xfrm>
            <a:custGeom>
              <a:rect b="b" l="l" r="r" t="t"/>
              <a:pathLst>
                <a:path extrusionOk="0" h="4428" w="1785">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78"/>
            <p:cNvSpPr/>
            <p:nvPr/>
          </p:nvSpPr>
          <p:spPr>
            <a:xfrm>
              <a:off x="6573072" y="2985517"/>
              <a:ext cx="56350" cy="47526"/>
            </a:xfrm>
            <a:custGeom>
              <a:rect b="b" l="l" r="r" t="t"/>
              <a:pathLst>
                <a:path extrusionOk="0" h="1826" w="2165">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78"/>
            <p:cNvSpPr/>
            <p:nvPr/>
          </p:nvSpPr>
          <p:spPr>
            <a:xfrm>
              <a:off x="6738373" y="3035412"/>
              <a:ext cx="132896" cy="146092"/>
            </a:xfrm>
            <a:custGeom>
              <a:rect b="b" l="l" r="r" t="t"/>
              <a:pathLst>
                <a:path extrusionOk="0" h="5613" w="5106">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78"/>
            <p:cNvSpPr/>
            <p:nvPr/>
          </p:nvSpPr>
          <p:spPr>
            <a:xfrm>
              <a:off x="6824810" y="3035412"/>
              <a:ext cx="46459" cy="115250"/>
            </a:xfrm>
            <a:custGeom>
              <a:rect b="b" l="l" r="r" t="t"/>
              <a:pathLst>
                <a:path extrusionOk="0" h="4428" w="1785">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78"/>
            <p:cNvSpPr/>
            <p:nvPr/>
          </p:nvSpPr>
          <p:spPr>
            <a:xfrm>
              <a:off x="6785795" y="3058134"/>
              <a:ext cx="33289" cy="28500"/>
            </a:xfrm>
            <a:custGeom>
              <a:rect b="b" l="l" r="r" t="t"/>
              <a:pathLst>
                <a:path extrusionOk="0" h="1095" w="1279">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78"/>
            <p:cNvSpPr/>
            <p:nvPr/>
          </p:nvSpPr>
          <p:spPr>
            <a:xfrm>
              <a:off x="6781136" y="3086608"/>
              <a:ext cx="47474" cy="28526"/>
            </a:xfrm>
            <a:custGeom>
              <a:rect b="b" l="l" r="r" t="t"/>
              <a:pathLst>
                <a:path extrusionOk="0" h="1096" w="1824">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78"/>
            <p:cNvSpPr/>
            <p:nvPr/>
          </p:nvSpPr>
          <p:spPr>
            <a:xfrm>
              <a:off x="6638193" y="3109512"/>
              <a:ext cx="71914" cy="20354"/>
            </a:xfrm>
            <a:custGeom>
              <a:rect b="b" l="l" r="r" t="t"/>
              <a:pathLst>
                <a:path extrusionOk="0" h="782" w="2763">
                  <a:moveTo>
                    <a:pt x="0" y="0"/>
                  </a:moveTo>
                  <a:lnTo>
                    <a:pt x="0" y="782"/>
                  </a:lnTo>
                  <a:lnTo>
                    <a:pt x="2762" y="782"/>
                  </a:lnTo>
                  <a:lnTo>
                    <a:pt x="276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78"/>
            <p:cNvSpPr/>
            <p:nvPr/>
          </p:nvSpPr>
          <p:spPr>
            <a:xfrm>
              <a:off x="6529398" y="2898143"/>
              <a:ext cx="274850" cy="265090"/>
            </a:xfrm>
            <a:custGeom>
              <a:rect b="b" l="l" r="r" t="t"/>
              <a:pathLst>
                <a:path extrusionOk="0" h="10185" w="1056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78"/>
            <p:cNvSpPr/>
            <p:nvPr/>
          </p:nvSpPr>
          <p:spPr>
            <a:xfrm>
              <a:off x="6682518" y="3219400"/>
              <a:ext cx="40681" cy="10203"/>
            </a:xfrm>
            <a:custGeom>
              <a:rect b="b" l="l" r="r" t="t"/>
              <a:pathLst>
                <a:path extrusionOk="0" h="392" w="1563">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78"/>
            <p:cNvSpPr/>
            <p:nvPr/>
          </p:nvSpPr>
          <p:spPr>
            <a:xfrm>
              <a:off x="6568049" y="2980468"/>
              <a:ext cx="66396" cy="57677"/>
            </a:xfrm>
            <a:custGeom>
              <a:rect b="b" l="l" r="r" t="t"/>
              <a:pathLst>
                <a:path extrusionOk="0" h="2216" w="2551">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78"/>
            <p:cNvSpPr/>
            <p:nvPr/>
          </p:nvSpPr>
          <p:spPr>
            <a:xfrm>
              <a:off x="6601547" y="2979609"/>
              <a:ext cx="274850" cy="265559"/>
            </a:xfrm>
            <a:custGeom>
              <a:rect b="b" l="l" r="r" t="t"/>
              <a:pathLst>
                <a:path extrusionOk="0" h="10203" w="1056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78"/>
            <p:cNvSpPr/>
            <p:nvPr/>
          </p:nvSpPr>
          <p:spPr>
            <a:xfrm>
              <a:off x="6776087" y="3053006"/>
              <a:ext cx="57651" cy="67151"/>
            </a:xfrm>
            <a:custGeom>
              <a:rect b="b" l="l" r="r" t="t"/>
              <a:pathLst>
                <a:path extrusionOk="0" h="2580" w="2215">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78"/>
            <p:cNvSpPr/>
            <p:nvPr/>
          </p:nvSpPr>
          <p:spPr>
            <a:xfrm>
              <a:off x="6686709" y="2960973"/>
              <a:ext cx="85396" cy="10203"/>
            </a:xfrm>
            <a:custGeom>
              <a:rect b="b" l="l" r="r" t="t"/>
              <a:pathLst>
                <a:path extrusionOk="0" h="392" w="3281">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78"/>
            <p:cNvSpPr/>
            <p:nvPr/>
          </p:nvSpPr>
          <p:spPr>
            <a:xfrm>
              <a:off x="6686709" y="2981301"/>
              <a:ext cx="85396" cy="10203"/>
            </a:xfrm>
            <a:custGeom>
              <a:rect b="b" l="l" r="r" t="t"/>
              <a:pathLst>
                <a:path extrusionOk="0" h="392" w="3281">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78"/>
            <p:cNvSpPr/>
            <p:nvPr/>
          </p:nvSpPr>
          <p:spPr>
            <a:xfrm>
              <a:off x="6686709" y="3001628"/>
              <a:ext cx="83652" cy="10203"/>
            </a:xfrm>
            <a:custGeom>
              <a:rect b="b" l="l" r="r" t="t"/>
              <a:pathLst>
                <a:path extrusionOk="0" h="392" w="3214">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78"/>
            <p:cNvSpPr/>
            <p:nvPr/>
          </p:nvSpPr>
          <p:spPr>
            <a:xfrm>
              <a:off x="6633144" y="3104385"/>
              <a:ext cx="81987" cy="30530"/>
            </a:xfrm>
            <a:custGeom>
              <a:rect b="b" l="l" r="r" t="t"/>
              <a:pathLst>
                <a:path extrusionOk="0" h="1173" w="315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78"/>
            <p:cNvSpPr/>
            <p:nvPr/>
          </p:nvSpPr>
          <p:spPr>
            <a:xfrm>
              <a:off x="6631400" y="3145040"/>
              <a:ext cx="85474" cy="10203"/>
            </a:xfrm>
            <a:custGeom>
              <a:rect b="b" l="l" r="r" t="t"/>
              <a:pathLst>
                <a:path extrusionOk="0" h="392" w="3284">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1" name="Google Shape;19201;p78"/>
          <p:cNvGrpSpPr/>
          <p:nvPr/>
        </p:nvGrpSpPr>
        <p:grpSpPr>
          <a:xfrm>
            <a:off x="5985358" y="3354899"/>
            <a:ext cx="403582" cy="382344"/>
            <a:chOff x="6011529" y="3354899"/>
            <a:chExt cx="403582" cy="382344"/>
          </a:xfrm>
        </p:grpSpPr>
        <p:sp>
          <p:nvSpPr>
            <p:cNvPr id="19202" name="Google Shape;19202;p78"/>
            <p:cNvSpPr/>
            <p:nvPr/>
          </p:nvSpPr>
          <p:spPr>
            <a:xfrm>
              <a:off x="6037895"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78"/>
            <p:cNvSpPr/>
            <p:nvPr/>
          </p:nvSpPr>
          <p:spPr>
            <a:xfrm>
              <a:off x="6198875" y="3360990"/>
              <a:ext cx="216236" cy="370267"/>
            </a:xfrm>
            <a:custGeom>
              <a:rect b="b" l="l" r="r" t="t"/>
              <a:pathLst>
                <a:path extrusionOk="0" h="14226" w="8308">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78"/>
            <p:cNvSpPr/>
            <p:nvPr/>
          </p:nvSpPr>
          <p:spPr>
            <a:xfrm>
              <a:off x="6094219" y="3417287"/>
              <a:ext cx="257620" cy="257542"/>
            </a:xfrm>
            <a:custGeom>
              <a:rect b="b" l="l" r="r" t="t"/>
              <a:pathLst>
                <a:path extrusionOk="0" h="9895" w="9898">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78"/>
            <p:cNvSpPr/>
            <p:nvPr/>
          </p:nvSpPr>
          <p:spPr>
            <a:xfrm>
              <a:off x="6202909" y="3417287"/>
              <a:ext cx="154343" cy="257594"/>
            </a:xfrm>
            <a:custGeom>
              <a:rect b="b" l="l" r="r" t="t"/>
              <a:pathLst>
                <a:path extrusionOk="0" h="9897" w="593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78"/>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78"/>
            <p:cNvSpPr/>
            <p:nvPr/>
          </p:nvSpPr>
          <p:spPr>
            <a:xfrm>
              <a:off x="6011529"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78"/>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9" name="Google Shape;19209;p78"/>
          <p:cNvGrpSpPr/>
          <p:nvPr/>
        </p:nvGrpSpPr>
        <p:grpSpPr>
          <a:xfrm>
            <a:off x="5562177" y="2418482"/>
            <a:ext cx="386847" cy="383723"/>
            <a:chOff x="5588348" y="2418482"/>
            <a:chExt cx="386847" cy="383723"/>
          </a:xfrm>
        </p:grpSpPr>
        <p:sp>
          <p:nvSpPr>
            <p:cNvPr id="19210" name="Google Shape;19210;p78"/>
            <p:cNvSpPr/>
            <p:nvPr/>
          </p:nvSpPr>
          <p:spPr>
            <a:xfrm>
              <a:off x="5733217" y="2424598"/>
              <a:ext cx="235757" cy="236382"/>
            </a:xfrm>
            <a:custGeom>
              <a:rect b="b" l="l" r="r" t="t"/>
              <a:pathLst>
                <a:path extrusionOk="0" h="9082" w="9058">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78"/>
            <p:cNvSpPr/>
            <p:nvPr/>
          </p:nvSpPr>
          <p:spPr>
            <a:xfrm>
              <a:off x="5594673" y="2509214"/>
              <a:ext cx="289582" cy="286771"/>
            </a:xfrm>
            <a:custGeom>
              <a:rect b="b" l="l" r="r" t="t"/>
              <a:pathLst>
                <a:path extrusionOk="0" h="11018" w="11126">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78"/>
            <p:cNvSpPr/>
            <p:nvPr/>
          </p:nvSpPr>
          <p:spPr>
            <a:xfrm>
              <a:off x="5727075" y="2418482"/>
              <a:ext cx="248120" cy="248641"/>
            </a:xfrm>
            <a:custGeom>
              <a:rect b="b" l="l" r="r" t="t"/>
              <a:pathLst>
                <a:path extrusionOk="0" h="9553" w="9533">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78"/>
            <p:cNvSpPr/>
            <p:nvPr/>
          </p:nvSpPr>
          <p:spPr>
            <a:xfrm>
              <a:off x="5800706" y="2511608"/>
              <a:ext cx="15512" cy="13274"/>
            </a:xfrm>
            <a:custGeom>
              <a:rect b="b" l="l" r="r" t="t"/>
              <a:pathLst>
                <a:path extrusionOk="0" h="510" w="596">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78"/>
            <p:cNvSpPr/>
            <p:nvPr/>
          </p:nvSpPr>
          <p:spPr>
            <a:xfrm>
              <a:off x="5883760" y="2511608"/>
              <a:ext cx="15512" cy="13274"/>
            </a:xfrm>
            <a:custGeom>
              <a:rect b="b" l="l" r="r" t="t"/>
              <a:pathLst>
                <a:path extrusionOk="0" h="510" w="596">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78"/>
            <p:cNvSpPr/>
            <p:nvPr/>
          </p:nvSpPr>
          <p:spPr>
            <a:xfrm>
              <a:off x="5842194" y="2511608"/>
              <a:ext cx="15512" cy="13274"/>
            </a:xfrm>
            <a:custGeom>
              <a:rect b="b" l="l" r="r" t="t"/>
              <a:pathLst>
                <a:path extrusionOk="0" h="510" w="596">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78"/>
            <p:cNvSpPr/>
            <p:nvPr/>
          </p:nvSpPr>
          <p:spPr>
            <a:xfrm>
              <a:off x="5588348" y="2503097"/>
              <a:ext cx="302674" cy="299108"/>
            </a:xfrm>
            <a:custGeom>
              <a:rect b="b" l="l" r="r" t="t"/>
              <a:pathLst>
                <a:path extrusionOk="0" h="11492" w="11629">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7" name="Google Shape;19217;p78"/>
          <p:cNvGrpSpPr/>
          <p:nvPr/>
        </p:nvGrpSpPr>
        <p:grpSpPr>
          <a:xfrm>
            <a:off x="6039287" y="2434229"/>
            <a:ext cx="378154" cy="352230"/>
            <a:chOff x="6065458" y="2434229"/>
            <a:chExt cx="378154" cy="352230"/>
          </a:xfrm>
        </p:grpSpPr>
        <p:sp>
          <p:nvSpPr>
            <p:cNvPr id="19218" name="Google Shape;19218;p78"/>
            <p:cNvSpPr/>
            <p:nvPr/>
          </p:nvSpPr>
          <p:spPr>
            <a:xfrm>
              <a:off x="6071054" y="2493936"/>
              <a:ext cx="285001" cy="235653"/>
            </a:xfrm>
            <a:custGeom>
              <a:rect b="b" l="l" r="r" t="t"/>
              <a:pathLst>
                <a:path extrusionOk="0" h="9054" w="1095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78"/>
            <p:cNvSpPr/>
            <p:nvPr/>
          </p:nvSpPr>
          <p:spPr>
            <a:xfrm>
              <a:off x="6212071" y="2555387"/>
              <a:ext cx="143984" cy="174020"/>
            </a:xfrm>
            <a:custGeom>
              <a:rect b="b" l="l" r="r" t="t"/>
              <a:pathLst>
                <a:path extrusionOk="0" h="6686" w="5532">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78"/>
            <p:cNvSpPr/>
            <p:nvPr/>
          </p:nvSpPr>
          <p:spPr>
            <a:xfrm>
              <a:off x="6071054" y="2493936"/>
              <a:ext cx="285001" cy="65511"/>
            </a:xfrm>
            <a:custGeom>
              <a:rect b="b" l="l" r="r" t="t"/>
              <a:pathLst>
                <a:path extrusionOk="0" h="2517" w="1095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78"/>
            <p:cNvSpPr/>
            <p:nvPr/>
          </p:nvSpPr>
          <p:spPr>
            <a:xfrm>
              <a:off x="6071054" y="2590914"/>
              <a:ext cx="285001" cy="138570"/>
            </a:xfrm>
            <a:custGeom>
              <a:rect b="b" l="l" r="r" t="t"/>
              <a:pathLst>
                <a:path extrusionOk="0" h="5324" w="1095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78"/>
            <p:cNvSpPr/>
            <p:nvPr/>
          </p:nvSpPr>
          <p:spPr>
            <a:xfrm>
              <a:off x="6212071" y="2590914"/>
              <a:ext cx="143984" cy="138388"/>
            </a:xfrm>
            <a:custGeom>
              <a:rect b="b" l="l" r="r" t="t"/>
              <a:pathLst>
                <a:path extrusionOk="0" h="5317" w="5532">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78"/>
            <p:cNvSpPr/>
            <p:nvPr/>
          </p:nvSpPr>
          <p:spPr>
            <a:xfrm>
              <a:off x="6071054" y="2590914"/>
              <a:ext cx="285001" cy="66682"/>
            </a:xfrm>
            <a:custGeom>
              <a:rect b="b" l="l" r="r" t="t"/>
              <a:pathLst>
                <a:path extrusionOk="0" h="2562" w="1095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78"/>
            <p:cNvSpPr/>
            <p:nvPr/>
          </p:nvSpPr>
          <p:spPr>
            <a:xfrm>
              <a:off x="6071054" y="2439616"/>
              <a:ext cx="285001" cy="108639"/>
            </a:xfrm>
            <a:custGeom>
              <a:rect b="b" l="l" r="r" t="t"/>
              <a:pathLst>
                <a:path extrusionOk="0" h="4174" w="1095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78"/>
            <p:cNvSpPr/>
            <p:nvPr/>
          </p:nvSpPr>
          <p:spPr>
            <a:xfrm>
              <a:off x="6224720" y="2566448"/>
              <a:ext cx="212567" cy="214519"/>
            </a:xfrm>
            <a:custGeom>
              <a:rect b="b" l="l" r="r" t="t"/>
              <a:pathLst>
                <a:path extrusionOk="0" h="8242" w="8167">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78"/>
            <p:cNvSpPr/>
            <p:nvPr/>
          </p:nvSpPr>
          <p:spPr>
            <a:xfrm>
              <a:off x="6288175" y="2633964"/>
              <a:ext cx="82637" cy="79514"/>
            </a:xfrm>
            <a:custGeom>
              <a:rect b="b" l="l" r="r" t="t"/>
              <a:pathLst>
                <a:path extrusionOk="0" h="3055" w="3175">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78"/>
            <p:cNvSpPr/>
            <p:nvPr/>
          </p:nvSpPr>
          <p:spPr>
            <a:xfrm>
              <a:off x="6303011" y="2645676"/>
              <a:ext cx="56063" cy="56063"/>
            </a:xfrm>
            <a:custGeom>
              <a:rect b="b" l="l" r="r" t="t"/>
              <a:pathLst>
                <a:path extrusionOk="0" h="2154" w="2154">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78"/>
            <p:cNvSpPr/>
            <p:nvPr/>
          </p:nvSpPr>
          <p:spPr>
            <a:xfrm>
              <a:off x="6065458" y="2434229"/>
              <a:ext cx="378154" cy="352230"/>
            </a:xfrm>
            <a:custGeom>
              <a:rect b="b" l="l" r="r" t="t"/>
              <a:pathLst>
                <a:path extrusionOk="0" h="13533" w="14529">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78"/>
            <p:cNvSpPr/>
            <p:nvPr/>
          </p:nvSpPr>
          <p:spPr>
            <a:xfrm>
              <a:off x="6286171" y="2640184"/>
              <a:ext cx="78395" cy="67099"/>
            </a:xfrm>
            <a:custGeom>
              <a:rect b="b" l="l" r="r" t="t"/>
              <a:pathLst>
                <a:path extrusionOk="0" h="2578" w="3012">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0" name="Google Shape;19230;p78"/>
          <p:cNvGrpSpPr/>
          <p:nvPr/>
        </p:nvGrpSpPr>
        <p:grpSpPr>
          <a:xfrm>
            <a:off x="2608537" y="3844133"/>
            <a:ext cx="375421" cy="353610"/>
            <a:chOff x="2870687" y="3796508"/>
            <a:chExt cx="375421" cy="353610"/>
          </a:xfrm>
        </p:grpSpPr>
        <p:sp>
          <p:nvSpPr>
            <p:cNvPr id="19231" name="Google Shape;19231;p78"/>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78"/>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78"/>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78"/>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5" name="Google Shape;19235;p78"/>
          <p:cNvGrpSpPr/>
          <p:nvPr/>
        </p:nvGrpSpPr>
        <p:grpSpPr>
          <a:xfrm>
            <a:off x="7994551" y="1543724"/>
            <a:ext cx="264309" cy="319826"/>
            <a:chOff x="8020722" y="1543724"/>
            <a:chExt cx="264309" cy="319826"/>
          </a:xfrm>
        </p:grpSpPr>
        <p:sp>
          <p:nvSpPr>
            <p:cNvPr id="19236" name="Google Shape;19236;p78"/>
            <p:cNvSpPr/>
            <p:nvPr/>
          </p:nvSpPr>
          <p:spPr>
            <a:xfrm>
              <a:off x="8056250" y="1617642"/>
              <a:ext cx="193254" cy="241145"/>
            </a:xfrm>
            <a:custGeom>
              <a:rect b="b" l="l" r="r" t="t"/>
              <a:pathLst>
                <a:path extrusionOk="0" h="9265" w="7425">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78"/>
            <p:cNvSpPr/>
            <p:nvPr/>
          </p:nvSpPr>
          <p:spPr>
            <a:xfrm>
              <a:off x="8068613" y="1617642"/>
              <a:ext cx="180891" cy="241223"/>
            </a:xfrm>
            <a:custGeom>
              <a:rect b="b" l="l" r="r" t="t"/>
              <a:pathLst>
                <a:path extrusionOk="0" h="9268" w="695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78"/>
            <p:cNvSpPr/>
            <p:nvPr/>
          </p:nvSpPr>
          <p:spPr>
            <a:xfrm>
              <a:off x="8056250" y="1574592"/>
              <a:ext cx="192890" cy="39952"/>
            </a:xfrm>
            <a:custGeom>
              <a:rect b="b" l="l" r="r" t="t"/>
              <a:pathLst>
                <a:path extrusionOk="0" h="1535" w="7411">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78"/>
            <p:cNvSpPr/>
            <p:nvPr/>
          </p:nvSpPr>
          <p:spPr>
            <a:xfrm>
              <a:off x="8168636" y="1574592"/>
              <a:ext cx="80503" cy="39952"/>
            </a:xfrm>
            <a:custGeom>
              <a:rect b="b" l="l" r="r" t="t"/>
              <a:pathLst>
                <a:path extrusionOk="0" h="1535" w="3093">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78"/>
            <p:cNvSpPr/>
            <p:nvPr/>
          </p:nvSpPr>
          <p:spPr>
            <a:xfrm>
              <a:off x="8025771" y="1598303"/>
              <a:ext cx="254315" cy="28604"/>
            </a:xfrm>
            <a:custGeom>
              <a:rect b="b" l="l" r="r" t="t"/>
              <a:pathLst>
                <a:path extrusionOk="0" h="1099" w="9771">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78"/>
            <p:cNvSpPr/>
            <p:nvPr/>
          </p:nvSpPr>
          <p:spPr>
            <a:xfrm>
              <a:off x="8024860" y="1598303"/>
              <a:ext cx="255226" cy="28786"/>
            </a:xfrm>
            <a:custGeom>
              <a:rect b="b" l="l" r="r" t="t"/>
              <a:pathLst>
                <a:path extrusionOk="0" h="1106" w="9806">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78"/>
            <p:cNvSpPr/>
            <p:nvPr/>
          </p:nvSpPr>
          <p:spPr>
            <a:xfrm>
              <a:off x="8143988" y="1655902"/>
              <a:ext cx="17803" cy="154265"/>
            </a:xfrm>
            <a:custGeom>
              <a:rect b="b" l="l" r="r" t="t"/>
              <a:pathLst>
                <a:path extrusionOk="0" h="5927" w="684">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78"/>
            <p:cNvSpPr/>
            <p:nvPr/>
          </p:nvSpPr>
          <p:spPr>
            <a:xfrm>
              <a:off x="8194351" y="1655902"/>
              <a:ext cx="21655" cy="154083"/>
            </a:xfrm>
            <a:custGeom>
              <a:rect b="b" l="l" r="r" t="t"/>
              <a:pathLst>
                <a:path extrusionOk="0" h="5920" w="832">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78"/>
            <p:cNvSpPr/>
            <p:nvPr/>
          </p:nvSpPr>
          <p:spPr>
            <a:xfrm>
              <a:off x="8089773" y="1655902"/>
              <a:ext cx="21629" cy="154083"/>
            </a:xfrm>
            <a:custGeom>
              <a:rect b="b" l="l" r="r" t="t"/>
              <a:pathLst>
                <a:path extrusionOk="0" h="5920" w="831">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78"/>
            <p:cNvSpPr/>
            <p:nvPr/>
          </p:nvSpPr>
          <p:spPr>
            <a:xfrm>
              <a:off x="8144821" y="1655902"/>
              <a:ext cx="16970" cy="154265"/>
            </a:xfrm>
            <a:custGeom>
              <a:rect b="b" l="l" r="r" t="t"/>
              <a:pathLst>
                <a:path extrusionOk="0" h="5927" w="652">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78"/>
            <p:cNvSpPr/>
            <p:nvPr/>
          </p:nvSpPr>
          <p:spPr>
            <a:xfrm>
              <a:off x="8195080" y="1655902"/>
              <a:ext cx="20926" cy="154265"/>
            </a:xfrm>
            <a:custGeom>
              <a:rect b="b" l="l" r="r" t="t"/>
              <a:pathLst>
                <a:path extrusionOk="0" h="5927" w="804">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78"/>
            <p:cNvSpPr/>
            <p:nvPr/>
          </p:nvSpPr>
          <p:spPr>
            <a:xfrm>
              <a:off x="8094458" y="1655902"/>
              <a:ext cx="17126" cy="154265"/>
            </a:xfrm>
            <a:custGeom>
              <a:rect b="b" l="l" r="r" t="t"/>
              <a:pathLst>
                <a:path extrusionOk="0" h="5927" w="658">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78"/>
            <p:cNvSpPr/>
            <p:nvPr/>
          </p:nvSpPr>
          <p:spPr>
            <a:xfrm>
              <a:off x="8020722" y="1543724"/>
              <a:ext cx="264309" cy="319826"/>
            </a:xfrm>
            <a:custGeom>
              <a:rect b="b" l="l" r="r" t="t"/>
              <a:pathLst>
                <a:path extrusionOk="0" h="12288" w="10155">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78"/>
            <p:cNvSpPr/>
            <p:nvPr/>
          </p:nvSpPr>
          <p:spPr>
            <a:xfrm>
              <a:off x="8139329" y="1651243"/>
              <a:ext cx="27121" cy="163583"/>
            </a:xfrm>
            <a:custGeom>
              <a:rect b="b" l="l" r="r" t="t"/>
              <a:pathLst>
                <a:path extrusionOk="0" h="6285" w="1042">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78"/>
            <p:cNvSpPr/>
            <p:nvPr/>
          </p:nvSpPr>
          <p:spPr>
            <a:xfrm>
              <a:off x="8189510" y="1651321"/>
              <a:ext cx="31259" cy="163427"/>
            </a:xfrm>
            <a:custGeom>
              <a:rect b="b" l="l" r="r" t="t"/>
              <a:pathLst>
                <a:path extrusionOk="0" h="6279" w="1201">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78"/>
            <p:cNvSpPr/>
            <p:nvPr/>
          </p:nvSpPr>
          <p:spPr>
            <a:xfrm>
              <a:off x="8085010" y="1651243"/>
              <a:ext cx="31259" cy="163505"/>
            </a:xfrm>
            <a:custGeom>
              <a:rect b="b" l="l" r="r" t="t"/>
              <a:pathLst>
                <a:path extrusionOk="0" h="6282" w="1201">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2" name="Google Shape;19252;p78"/>
          <p:cNvGrpSpPr/>
          <p:nvPr/>
        </p:nvGrpSpPr>
        <p:grpSpPr>
          <a:xfrm>
            <a:off x="2293045" y="2452526"/>
            <a:ext cx="343875" cy="315609"/>
            <a:chOff x="2319216" y="2452526"/>
            <a:chExt cx="343875" cy="315609"/>
          </a:xfrm>
        </p:grpSpPr>
        <p:sp>
          <p:nvSpPr>
            <p:cNvPr id="19253" name="Google Shape;19253;p78"/>
            <p:cNvSpPr/>
            <p:nvPr/>
          </p:nvSpPr>
          <p:spPr>
            <a:xfrm>
              <a:off x="2411535" y="2701895"/>
              <a:ext cx="71550" cy="61269"/>
            </a:xfrm>
            <a:custGeom>
              <a:rect b="b" l="l" r="r" t="t"/>
              <a:pathLst>
                <a:path extrusionOk="0" h="2354" w="2749">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78"/>
            <p:cNvSpPr/>
            <p:nvPr/>
          </p:nvSpPr>
          <p:spPr>
            <a:xfrm>
              <a:off x="2433867" y="2718579"/>
              <a:ext cx="32534" cy="27875"/>
            </a:xfrm>
            <a:custGeom>
              <a:rect b="b" l="l" r="r" t="t"/>
              <a:pathLst>
                <a:path extrusionOk="0" h="1071" w="125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78"/>
            <p:cNvSpPr/>
            <p:nvPr/>
          </p:nvSpPr>
          <p:spPr>
            <a:xfrm>
              <a:off x="2533058" y="2701895"/>
              <a:ext cx="71628" cy="61269"/>
            </a:xfrm>
            <a:custGeom>
              <a:rect b="b" l="l" r="r" t="t"/>
              <a:pathLst>
                <a:path extrusionOk="0" h="2354" w="2752">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78"/>
            <p:cNvSpPr/>
            <p:nvPr/>
          </p:nvSpPr>
          <p:spPr>
            <a:xfrm>
              <a:off x="2555389" y="2718579"/>
              <a:ext cx="32534" cy="27875"/>
            </a:xfrm>
            <a:custGeom>
              <a:rect b="b" l="l" r="r" t="t"/>
              <a:pathLst>
                <a:path extrusionOk="0" h="1071" w="125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78"/>
            <p:cNvSpPr/>
            <p:nvPr/>
          </p:nvSpPr>
          <p:spPr>
            <a:xfrm>
              <a:off x="2390011" y="2479725"/>
              <a:ext cx="265585" cy="139690"/>
            </a:xfrm>
            <a:custGeom>
              <a:rect b="b" l="l" r="r" t="t"/>
              <a:pathLst>
                <a:path extrusionOk="0" h="5367" w="10204">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78"/>
            <p:cNvSpPr/>
            <p:nvPr/>
          </p:nvSpPr>
          <p:spPr>
            <a:xfrm>
              <a:off x="2614003" y="2479725"/>
              <a:ext cx="41592" cy="139690"/>
            </a:xfrm>
            <a:custGeom>
              <a:rect b="b" l="l" r="r" t="t"/>
              <a:pathLst>
                <a:path extrusionOk="0" h="5367" w="1598">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78"/>
            <p:cNvSpPr/>
            <p:nvPr/>
          </p:nvSpPr>
          <p:spPr>
            <a:xfrm>
              <a:off x="2324161" y="2457471"/>
              <a:ext cx="329794" cy="188491"/>
            </a:xfrm>
            <a:custGeom>
              <a:rect b="b" l="l" r="r" t="t"/>
              <a:pathLst>
                <a:path extrusionOk="0" h="7242" w="12671">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78"/>
            <p:cNvSpPr/>
            <p:nvPr/>
          </p:nvSpPr>
          <p:spPr>
            <a:xfrm>
              <a:off x="2415830" y="2619570"/>
              <a:ext cx="239037" cy="26418"/>
            </a:xfrm>
            <a:custGeom>
              <a:rect b="b" l="l" r="r" t="t"/>
              <a:pathLst>
                <a:path extrusionOk="0" h="1015" w="9184">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78"/>
            <p:cNvSpPr/>
            <p:nvPr/>
          </p:nvSpPr>
          <p:spPr>
            <a:xfrm>
              <a:off x="2389282" y="2628003"/>
              <a:ext cx="229224" cy="73918"/>
            </a:xfrm>
            <a:custGeom>
              <a:rect b="b" l="l" r="r" t="t"/>
              <a:pathLst>
                <a:path extrusionOk="0" h="2840" w="8807">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78"/>
            <p:cNvSpPr/>
            <p:nvPr/>
          </p:nvSpPr>
          <p:spPr>
            <a:xfrm>
              <a:off x="2397793" y="2664728"/>
              <a:ext cx="220713" cy="37193"/>
            </a:xfrm>
            <a:custGeom>
              <a:rect b="b" l="l" r="r" t="t"/>
              <a:pathLst>
                <a:path extrusionOk="0" h="1429" w="848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78"/>
            <p:cNvSpPr/>
            <p:nvPr/>
          </p:nvSpPr>
          <p:spPr>
            <a:xfrm>
              <a:off x="2409974" y="2628081"/>
              <a:ext cx="30895" cy="26236"/>
            </a:xfrm>
            <a:custGeom>
              <a:rect b="b" l="l" r="r" t="t"/>
              <a:pathLst>
                <a:path extrusionOk="0" h="1008" w="1187">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78"/>
            <p:cNvSpPr/>
            <p:nvPr/>
          </p:nvSpPr>
          <p:spPr>
            <a:xfrm>
              <a:off x="2433607" y="2713582"/>
              <a:ext cx="44065" cy="37792"/>
            </a:xfrm>
            <a:custGeom>
              <a:rect b="b" l="l" r="r" t="t"/>
              <a:pathLst>
                <a:path extrusionOk="0" h="1452" w="1693">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78"/>
            <p:cNvSpPr/>
            <p:nvPr/>
          </p:nvSpPr>
          <p:spPr>
            <a:xfrm>
              <a:off x="2555129" y="2713582"/>
              <a:ext cx="44169" cy="37792"/>
            </a:xfrm>
            <a:custGeom>
              <a:rect b="b" l="l" r="r" t="t"/>
              <a:pathLst>
                <a:path extrusionOk="0" h="1452" w="1697">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78"/>
            <p:cNvSpPr/>
            <p:nvPr/>
          </p:nvSpPr>
          <p:spPr>
            <a:xfrm>
              <a:off x="2319216" y="2452526"/>
              <a:ext cx="343875" cy="315609"/>
            </a:xfrm>
            <a:custGeom>
              <a:rect b="b" l="l" r="r" t="t"/>
              <a:pathLst>
                <a:path extrusionOk="0" h="12126" w="13212">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7" name="Google Shape;19267;p78"/>
          <p:cNvGrpSpPr/>
          <p:nvPr/>
        </p:nvGrpSpPr>
        <p:grpSpPr>
          <a:xfrm>
            <a:off x="7964333" y="1997539"/>
            <a:ext cx="301320" cy="319592"/>
            <a:chOff x="7990504" y="1997539"/>
            <a:chExt cx="301320" cy="319592"/>
          </a:xfrm>
        </p:grpSpPr>
        <p:sp>
          <p:nvSpPr>
            <p:cNvPr id="19268" name="Google Shape;19268;p78"/>
            <p:cNvSpPr/>
            <p:nvPr/>
          </p:nvSpPr>
          <p:spPr>
            <a:xfrm>
              <a:off x="8016141" y="2002068"/>
              <a:ext cx="260379" cy="260301"/>
            </a:xfrm>
            <a:custGeom>
              <a:rect b="b" l="l" r="r" t="t"/>
              <a:pathLst>
                <a:path extrusionOk="0" h="10001" w="10004">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78"/>
            <p:cNvSpPr/>
            <p:nvPr/>
          </p:nvSpPr>
          <p:spPr>
            <a:xfrm>
              <a:off x="7990504" y="2004827"/>
              <a:ext cx="247469" cy="257490"/>
            </a:xfrm>
            <a:custGeom>
              <a:rect b="b" l="l" r="r" t="t"/>
              <a:pathLst>
                <a:path extrusionOk="0" h="9893" w="9508">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78"/>
            <p:cNvSpPr/>
            <p:nvPr/>
          </p:nvSpPr>
          <p:spPr>
            <a:xfrm>
              <a:off x="8116243" y="2202350"/>
              <a:ext cx="60202" cy="110096"/>
            </a:xfrm>
            <a:custGeom>
              <a:rect b="b" l="l" r="r" t="t"/>
              <a:pathLst>
                <a:path extrusionOk="0" h="4230" w="2313">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78"/>
            <p:cNvSpPr/>
            <p:nvPr/>
          </p:nvSpPr>
          <p:spPr>
            <a:xfrm>
              <a:off x="8116243" y="2227622"/>
              <a:ext cx="15044" cy="74855"/>
            </a:xfrm>
            <a:custGeom>
              <a:rect b="b" l="l" r="r" t="t"/>
              <a:pathLst>
                <a:path extrusionOk="0" h="2876" w="578">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78"/>
            <p:cNvSpPr/>
            <p:nvPr/>
          </p:nvSpPr>
          <p:spPr>
            <a:xfrm>
              <a:off x="8161401" y="2227622"/>
              <a:ext cx="15044" cy="74855"/>
            </a:xfrm>
            <a:custGeom>
              <a:rect b="b" l="l" r="r" t="t"/>
              <a:pathLst>
                <a:path extrusionOk="0" h="2876" w="578">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3" name="Google Shape;19273;p78"/>
            <p:cNvSpPr/>
            <p:nvPr/>
          </p:nvSpPr>
          <p:spPr>
            <a:xfrm>
              <a:off x="8126316" y="2297402"/>
              <a:ext cx="40056" cy="15044"/>
            </a:xfrm>
            <a:custGeom>
              <a:rect b="b" l="l" r="r" t="t"/>
              <a:pathLst>
                <a:path extrusionOk="0" h="578" w="1539">
                  <a:moveTo>
                    <a:pt x="0" y="1"/>
                  </a:moveTo>
                  <a:lnTo>
                    <a:pt x="0"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78"/>
            <p:cNvSpPr/>
            <p:nvPr/>
          </p:nvSpPr>
          <p:spPr>
            <a:xfrm>
              <a:off x="8143806" y="2227362"/>
              <a:ext cx="5075" cy="70066"/>
            </a:xfrm>
            <a:custGeom>
              <a:rect b="b" l="l" r="r" t="t"/>
              <a:pathLst>
                <a:path extrusionOk="0" h="2692" w="195">
                  <a:moveTo>
                    <a:pt x="1" y="0"/>
                  </a:moveTo>
                  <a:lnTo>
                    <a:pt x="1" y="2692"/>
                  </a:lnTo>
                  <a:lnTo>
                    <a:pt x="194" y="2692"/>
                  </a:lnTo>
                  <a:lnTo>
                    <a:pt x="19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78"/>
            <p:cNvSpPr/>
            <p:nvPr/>
          </p:nvSpPr>
          <p:spPr>
            <a:xfrm>
              <a:off x="8136310" y="2202350"/>
              <a:ext cx="20067" cy="25038"/>
            </a:xfrm>
            <a:custGeom>
              <a:rect b="b" l="l" r="r" t="t"/>
              <a:pathLst>
                <a:path extrusionOk="0" h="962" w="771">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78"/>
            <p:cNvSpPr/>
            <p:nvPr/>
          </p:nvSpPr>
          <p:spPr>
            <a:xfrm>
              <a:off x="8126316" y="2162241"/>
              <a:ext cx="40056" cy="45080"/>
            </a:xfrm>
            <a:custGeom>
              <a:rect b="b" l="l" r="r" t="t"/>
              <a:pathLst>
                <a:path extrusionOk="0" h="1732" w="1539">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78"/>
            <p:cNvSpPr/>
            <p:nvPr/>
          </p:nvSpPr>
          <p:spPr>
            <a:xfrm>
              <a:off x="8126238" y="2162241"/>
              <a:ext cx="27589" cy="45080"/>
            </a:xfrm>
            <a:custGeom>
              <a:rect b="b" l="l" r="r" t="t"/>
              <a:pathLst>
                <a:path extrusionOk="0" h="1732" w="106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78"/>
            <p:cNvSpPr/>
            <p:nvPr/>
          </p:nvSpPr>
          <p:spPr>
            <a:xfrm>
              <a:off x="8126316" y="2162241"/>
              <a:ext cx="40056" cy="20093"/>
            </a:xfrm>
            <a:custGeom>
              <a:rect b="b" l="l" r="r" t="t"/>
              <a:pathLst>
                <a:path extrusionOk="0" h="772" w="1539">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78"/>
            <p:cNvSpPr/>
            <p:nvPr/>
          </p:nvSpPr>
          <p:spPr>
            <a:xfrm>
              <a:off x="8126316" y="2162241"/>
              <a:ext cx="27511" cy="18349"/>
            </a:xfrm>
            <a:custGeom>
              <a:rect b="b" l="l" r="r" t="t"/>
              <a:pathLst>
                <a:path extrusionOk="0" h="705" w="1057">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78"/>
            <p:cNvSpPr/>
            <p:nvPr/>
          </p:nvSpPr>
          <p:spPr>
            <a:xfrm>
              <a:off x="8196382" y="2202350"/>
              <a:ext cx="60097" cy="110096"/>
            </a:xfrm>
            <a:custGeom>
              <a:rect b="b" l="l" r="r" t="t"/>
              <a:pathLst>
                <a:path extrusionOk="0" h="4230" w="2309">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78"/>
            <p:cNvSpPr/>
            <p:nvPr/>
          </p:nvSpPr>
          <p:spPr>
            <a:xfrm>
              <a:off x="8196382"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78"/>
            <p:cNvSpPr/>
            <p:nvPr/>
          </p:nvSpPr>
          <p:spPr>
            <a:xfrm>
              <a:off x="8241513" y="2227622"/>
              <a:ext cx="15044" cy="74855"/>
            </a:xfrm>
            <a:custGeom>
              <a:rect b="b" l="l" r="r" t="t"/>
              <a:pathLst>
                <a:path extrusionOk="0" h="2876" w="578">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78"/>
            <p:cNvSpPr/>
            <p:nvPr/>
          </p:nvSpPr>
          <p:spPr>
            <a:xfrm>
              <a:off x="8206350"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78"/>
            <p:cNvSpPr/>
            <p:nvPr/>
          </p:nvSpPr>
          <p:spPr>
            <a:xfrm>
              <a:off x="8223945"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78"/>
            <p:cNvSpPr/>
            <p:nvPr/>
          </p:nvSpPr>
          <p:spPr>
            <a:xfrm>
              <a:off x="8216423" y="2202350"/>
              <a:ext cx="19989" cy="25038"/>
            </a:xfrm>
            <a:custGeom>
              <a:rect b="b" l="l" r="r" t="t"/>
              <a:pathLst>
                <a:path extrusionOk="0" h="962" w="768">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78"/>
            <p:cNvSpPr/>
            <p:nvPr/>
          </p:nvSpPr>
          <p:spPr>
            <a:xfrm>
              <a:off x="8206350" y="2162241"/>
              <a:ext cx="40134" cy="45080"/>
            </a:xfrm>
            <a:custGeom>
              <a:rect b="b" l="l" r="r" t="t"/>
              <a:pathLst>
                <a:path extrusionOk="0" h="1732" w="1542">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78"/>
            <p:cNvSpPr/>
            <p:nvPr/>
          </p:nvSpPr>
          <p:spPr>
            <a:xfrm>
              <a:off x="8206350"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78"/>
            <p:cNvSpPr/>
            <p:nvPr/>
          </p:nvSpPr>
          <p:spPr>
            <a:xfrm>
              <a:off x="8206350" y="2162241"/>
              <a:ext cx="40134" cy="20093"/>
            </a:xfrm>
            <a:custGeom>
              <a:rect b="b" l="l" r="r" t="t"/>
              <a:pathLst>
                <a:path extrusionOk="0" h="772" w="1542">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78"/>
            <p:cNvSpPr/>
            <p:nvPr/>
          </p:nvSpPr>
          <p:spPr>
            <a:xfrm>
              <a:off x="8206350"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78"/>
            <p:cNvSpPr/>
            <p:nvPr/>
          </p:nvSpPr>
          <p:spPr>
            <a:xfrm>
              <a:off x="8036208" y="2202350"/>
              <a:ext cx="60097" cy="110096"/>
            </a:xfrm>
            <a:custGeom>
              <a:rect b="b" l="l" r="r" t="t"/>
              <a:pathLst>
                <a:path extrusionOk="0" h="4230" w="2309">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78"/>
            <p:cNvSpPr/>
            <p:nvPr/>
          </p:nvSpPr>
          <p:spPr>
            <a:xfrm>
              <a:off x="8036208"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78"/>
            <p:cNvSpPr/>
            <p:nvPr/>
          </p:nvSpPr>
          <p:spPr>
            <a:xfrm>
              <a:off x="8081262" y="2227622"/>
              <a:ext cx="15044" cy="74855"/>
            </a:xfrm>
            <a:custGeom>
              <a:rect b="b" l="l" r="r" t="t"/>
              <a:pathLst>
                <a:path extrusionOk="0" h="2876" w="578">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78"/>
            <p:cNvSpPr/>
            <p:nvPr/>
          </p:nvSpPr>
          <p:spPr>
            <a:xfrm>
              <a:off x="8046177"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78"/>
            <p:cNvSpPr/>
            <p:nvPr/>
          </p:nvSpPr>
          <p:spPr>
            <a:xfrm>
              <a:off x="8063772"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78"/>
            <p:cNvSpPr/>
            <p:nvPr/>
          </p:nvSpPr>
          <p:spPr>
            <a:xfrm>
              <a:off x="8056250" y="2202350"/>
              <a:ext cx="19989" cy="25038"/>
            </a:xfrm>
            <a:custGeom>
              <a:rect b="b" l="l" r="r" t="t"/>
              <a:pathLst>
                <a:path extrusionOk="0" h="962" w="768">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78"/>
            <p:cNvSpPr/>
            <p:nvPr/>
          </p:nvSpPr>
          <p:spPr>
            <a:xfrm>
              <a:off x="8046177" y="2162241"/>
              <a:ext cx="40134" cy="45080"/>
            </a:xfrm>
            <a:custGeom>
              <a:rect b="b" l="l" r="r" t="t"/>
              <a:pathLst>
                <a:path extrusionOk="0" h="1732" w="1542">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78"/>
            <p:cNvSpPr/>
            <p:nvPr/>
          </p:nvSpPr>
          <p:spPr>
            <a:xfrm>
              <a:off x="8046177"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78"/>
            <p:cNvSpPr/>
            <p:nvPr/>
          </p:nvSpPr>
          <p:spPr>
            <a:xfrm>
              <a:off x="8046177" y="2162241"/>
              <a:ext cx="40134" cy="20093"/>
            </a:xfrm>
            <a:custGeom>
              <a:rect b="b" l="l" r="r" t="t"/>
              <a:pathLst>
                <a:path extrusionOk="0" h="772" w="1542">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78"/>
            <p:cNvSpPr/>
            <p:nvPr/>
          </p:nvSpPr>
          <p:spPr>
            <a:xfrm>
              <a:off x="8046177"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78"/>
            <p:cNvSpPr/>
            <p:nvPr/>
          </p:nvSpPr>
          <p:spPr>
            <a:xfrm>
              <a:off x="8031445" y="2157582"/>
              <a:ext cx="69519" cy="159549"/>
            </a:xfrm>
            <a:custGeom>
              <a:rect b="b" l="l" r="r" t="t"/>
              <a:pathLst>
                <a:path extrusionOk="0" h="6130" w="2671">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78"/>
            <p:cNvSpPr/>
            <p:nvPr/>
          </p:nvSpPr>
          <p:spPr>
            <a:xfrm>
              <a:off x="8111584" y="2157582"/>
              <a:ext cx="69519" cy="159549"/>
            </a:xfrm>
            <a:custGeom>
              <a:rect b="b" l="l" r="r" t="t"/>
              <a:pathLst>
                <a:path extrusionOk="0" h="6130" w="2671">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78"/>
            <p:cNvSpPr/>
            <p:nvPr/>
          </p:nvSpPr>
          <p:spPr>
            <a:xfrm>
              <a:off x="8191697" y="2157582"/>
              <a:ext cx="69441" cy="159549"/>
            </a:xfrm>
            <a:custGeom>
              <a:rect b="b" l="l" r="r" t="t"/>
              <a:pathLst>
                <a:path extrusionOk="0" h="6130" w="2668">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78"/>
            <p:cNvSpPr/>
            <p:nvPr/>
          </p:nvSpPr>
          <p:spPr>
            <a:xfrm>
              <a:off x="7997193" y="1997539"/>
              <a:ext cx="294631" cy="189532"/>
            </a:xfrm>
            <a:custGeom>
              <a:rect b="b" l="l" r="r" t="t"/>
              <a:pathLst>
                <a:path extrusionOk="0" h="7282" w="1132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4" name="Google Shape;19304;p78"/>
          <p:cNvGrpSpPr/>
          <p:nvPr/>
        </p:nvGrpSpPr>
        <p:grpSpPr>
          <a:xfrm>
            <a:off x="3039969" y="3844159"/>
            <a:ext cx="372844" cy="353610"/>
            <a:chOff x="3302118" y="3796534"/>
            <a:chExt cx="372844" cy="353610"/>
          </a:xfrm>
        </p:grpSpPr>
        <p:sp>
          <p:nvSpPr>
            <p:cNvPr id="19305" name="Google Shape;19305;p78"/>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78"/>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78"/>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78"/>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78"/>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78"/>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78"/>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78"/>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3" name="Google Shape;19313;p78"/>
          <p:cNvGrpSpPr/>
          <p:nvPr/>
        </p:nvGrpSpPr>
        <p:grpSpPr>
          <a:xfrm>
            <a:off x="6936481" y="3354899"/>
            <a:ext cx="404051" cy="382344"/>
            <a:chOff x="6962652" y="3354899"/>
            <a:chExt cx="404051" cy="382344"/>
          </a:xfrm>
        </p:grpSpPr>
        <p:sp>
          <p:nvSpPr>
            <p:cNvPr id="19314" name="Google Shape;19314;p78"/>
            <p:cNvSpPr/>
            <p:nvPr/>
          </p:nvSpPr>
          <p:spPr>
            <a:xfrm>
              <a:off x="6989565" y="3360990"/>
              <a:ext cx="370267" cy="370163"/>
            </a:xfrm>
            <a:custGeom>
              <a:rect b="b" l="l" r="r" t="t"/>
              <a:pathLst>
                <a:path extrusionOk="0" h="14222" w="14226">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78"/>
            <p:cNvSpPr/>
            <p:nvPr/>
          </p:nvSpPr>
          <p:spPr>
            <a:xfrm>
              <a:off x="7150571" y="3360990"/>
              <a:ext cx="216132" cy="370267"/>
            </a:xfrm>
            <a:custGeom>
              <a:rect b="b" l="l" r="r" t="t"/>
              <a:pathLst>
                <a:path extrusionOk="0" h="14226" w="8304">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78"/>
            <p:cNvSpPr/>
            <p:nvPr/>
          </p:nvSpPr>
          <p:spPr>
            <a:xfrm>
              <a:off x="7044795" y="3472882"/>
              <a:ext cx="76026" cy="121913"/>
            </a:xfrm>
            <a:custGeom>
              <a:rect b="b" l="l" r="r" t="t"/>
              <a:pathLst>
                <a:path extrusionOk="0" h="4684" w="2921">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78"/>
            <p:cNvSpPr/>
            <p:nvPr/>
          </p:nvSpPr>
          <p:spPr>
            <a:xfrm>
              <a:off x="7197628" y="3472882"/>
              <a:ext cx="76130" cy="121913"/>
            </a:xfrm>
            <a:custGeom>
              <a:rect b="b" l="l" r="r" t="t"/>
              <a:pathLst>
                <a:path extrusionOk="0" h="4684" w="2925">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78"/>
            <p:cNvSpPr/>
            <p:nvPr/>
          </p:nvSpPr>
          <p:spPr>
            <a:xfrm>
              <a:off x="7141487" y="3497790"/>
              <a:ext cx="25038" cy="97004"/>
            </a:xfrm>
            <a:custGeom>
              <a:rect b="b" l="l" r="r" t="t"/>
              <a:pathLst>
                <a:path extrusionOk="0" h="3727" w="962">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78"/>
            <p:cNvSpPr/>
            <p:nvPr/>
          </p:nvSpPr>
          <p:spPr>
            <a:xfrm>
              <a:off x="7288933" y="3529518"/>
              <a:ext cx="38573" cy="33055"/>
            </a:xfrm>
            <a:custGeom>
              <a:rect b="b" l="l" r="r" t="t"/>
              <a:pathLst>
                <a:path extrusionOk="0" h="1270" w="1482">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78"/>
            <p:cNvSpPr/>
            <p:nvPr/>
          </p:nvSpPr>
          <p:spPr>
            <a:xfrm>
              <a:off x="6962652" y="3354899"/>
              <a:ext cx="402776" cy="382344"/>
            </a:xfrm>
            <a:custGeom>
              <a:rect b="b" l="l" r="r" t="t"/>
              <a:pathLst>
                <a:path extrusionOk="0" h="14690" w="15475">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78"/>
            <p:cNvSpPr/>
            <p:nvPr/>
          </p:nvSpPr>
          <p:spPr>
            <a:xfrm>
              <a:off x="7039121" y="3467104"/>
              <a:ext cx="86177" cy="133729"/>
            </a:xfrm>
            <a:custGeom>
              <a:rect b="b" l="l" r="r" t="t"/>
              <a:pathLst>
                <a:path extrusionOk="0" h="5138" w="3311">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78"/>
            <p:cNvSpPr/>
            <p:nvPr/>
          </p:nvSpPr>
          <p:spPr>
            <a:xfrm>
              <a:off x="7191954" y="3467104"/>
              <a:ext cx="86203" cy="133729"/>
            </a:xfrm>
            <a:custGeom>
              <a:rect b="b" l="l" r="r" t="t"/>
              <a:pathLst>
                <a:path extrusionOk="0" h="5138" w="3312">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78"/>
            <p:cNvSpPr/>
            <p:nvPr/>
          </p:nvSpPr>
          <p:spPr>
            <a:xfrm>
              <a:off x="7135813" y="3491726"/>
              <a:ext cx="36386" cy="108665"/>
            </a:xfrm>
            <a:custGeom>
              <a:rect b="b" l="l" r="r" t="t"/>
              <a:pathLst>
                <a:path extrusionOk="0" h="4175" w="1398">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78"/>
            <p:cNvSpPr/>
            <p:nvPr/>
          </p:nvSpPr>
          <p:spPr>
            <a:xfrm>
              <a:off x="7281333" y="3523896"/>
              <a:ext cx="51769" cy="44351"/>
            </a:xfrm>
            <a:custGeom>
              <a:rect b="b" l="l" r="r" t="t"/>
              <a:pathLst>
                <a:path extrusionOk="0" h="1704" w="1989">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5" name="Google Shape;19325;p78"/>
          <p:cNvGrpSpPr/>
          <p:nvPr/>
        </p:nvGrpSpPr>
        <p:grpSpPr>
          <a:xfrm>
            <a:off x="3482281" y="3844159"/>
            <a:ext cx="372740" cy="353610"/>
            <a:chOff x="3744430" y="3796534"/>
            <a:chExt cx="372740" cy="353610"/>
          </a:xfrm>
        </p:grpSpPr>
        <p:sp>
          <p:nvSpPr>
            <p:cNvPr id="19326" name="Google Shape;19326;p78"/>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78"/>
            <p:cNvSpPr/>
            <p:nvPr/>
          </p:nvSpPr>
          <p:spPr>
            <a:xfrm>
              <a:off x="3917617" y="3802104"/>
              <a:ext cx="199553" cy="342522"/>
            </a:xfrm>
            <a:custGeom>
              <a:rect b="b" l="l" r="r" t="t"/>
              <a:pathLst>
                <a:path extrusionOk="0" h="13160" w="7667">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78"/>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78"/>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78"/>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78"/>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78"/>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78"/>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78"/>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5" name="Google Shape;19335;p78"/>
          <p:cNvGrpSpPr/>
          <p:nvPr/>
        </p:nvGrpSpPr>
        <p:grpSpPr>
          <a:xfrm>
            <a:off x="4808954" y="3844159"/>
            <a:ext cx="372844" cy="353610"/>
            <a:chOff x="5071104" y="3796534"/>
            <a:chExt cx="372844" cy="353610"/>
          </a:xfrm>
        </p:grpSpPr>
        <p:sp>
          <p:nvSpPr>
            <p:cNvPr id="19336" name="Google Shape;19336;p78"/>
            <p:cNvSpPr/>
            <p:nvPr/>
          </p:nvSpPr>
          <p:spPr>
            <a:xfrm>
              <a:off x="5095465" y="3802104"/>
              <a:ext cx="342522" cy="342418"/>
            </a:xfrm>
            <a:custGeom>
              <a:rect b="b" l="l" r="r" t="t"/>
              <a:pathLst>
                <a:path extrusionOk="0" h="13156" w="1316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78"/>
            <p:cNvSpPr/>
            <p:nvPr/>
          </p:nvSpPr>
          <p:spPr>
            <a:xfrm>
              <a:off x="5244369" y="3802104"/>
              <a:ext cx="199579" cy="342522"/>
            </a:xfrm>
            <a:custGeom>
              <a:rect b="b" l="l" r="r" t="t"/>
              <a:pathLst>
                <a:path extrusionOk="0" h="13160" w="7668">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78"/>
            <p:cNvSpPr/>
            <p:nvPr/>
          </p:nvSpPr>
          <p:spPr>
            <a:xfrm>
              <a:off x="5141898" y="3854211"/>
              <a:ext cx="249864" cy="238074"/>
            </a:xfrm>
            <a:custGeom>
              <a:rect b="b" l="l" r="r" t="t"/>
              <a:pathLst>
                <a:path extrusionOk="0" h="9147" w="960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78"/>
            <p:cNvSpPr/>
            <p:nvPr/>
          </p:nvSpPr>
          <p:spPr>
            <a:xfrm>
              <a:off x="5199679" y="3928676"/>
              <a:ext cx="126598" cy="81883"/>
            </a:xfrm>
            <a:custGeom>
              <a:rect b="b" l="l" r="r" t="t"/>
              <a:pathLst>
                <a:path extrusionOk="0" h="3146" w="4864">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78"/>
            <p:cNvSpPr/>
            <p:nvPr/>
          </p:nvSpPr>
          <p:spPr>
            <a:xfrm>
              <a:off x="5071104" y="3796534"/>
              <a:ext cx="372584" cy="353610"/>
            </a:xfrm>
            <a:custGeom>
              <a:rect b="b" l="l" r="r" t="t"/>
              <a:pathLst>
                <a:path extrusionOk="0" h="13586" w="14315">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78"/>
            <p:cNvSpPr/>
            <p:nvPr/>
          </p:nvSpPr>
          <p:spPr>
            <a:xfrm>
              <a:off x="5133465" y="3848745"/>
              <a:ext cx="277792" cy="249187"/>
            </a:xfrm>
            <a:custGeom>
              <a:rect b="b" l="l" r="r" t="t"/>
              <a:pathLst>
                <a:path extrusionOk="0" h="9574" w="10673">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78"/>
            <p:cNvSpPr/>
            <p:nvPr/>
          </p:nvSpPr>
          <p:spPr>
            <a:xfrm>
              <a:off x="5192886" y="3923106"/>
              <a:ext cx="139716" cy="93100"/>
            </a:xfrm>
            <a:custGeom>
              <a:rect b="b" l="l" r="r" t="t"/>
              <a:pathLst>
                <a:path extrusionOk="0" h="3577" w="5368">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3" name="Google Shape;19343;p78"/>
          <p:cNvGrpSpPr/>
          <p:nvPr/>
        </p:nvGrpSpPr>
        <p:grpSpPr>
          <a:xfrm>
            <a:off x="7412030" y="3354899"/>
            <a:ext cx="403504" cy="382318"/>
            <a:chOff x="7438201" y="3354899"/>
            <a:chExt cx="403504" cy="382318"/>
          </a:xfrm>
        </p:grpSpPr>
        <p:sp>
          <p:nvSpPr>
            <p:cNvPr id="19344" name="Google Shape;19344;p78"/>
            <p:cNvSpPr/>
            <p:nvPr/>
          </p:nvSpPr>
          <p:spPr>
            <a:xfrm>
              <a:off x="7464566" y="3360990"/>
              <a:ext cx="370293" cy="370163"/>
            </a:xfrm>
            <a:custGeom>
              <a:rect b="b" l="l" r="r" t="t"/>
              <a:pathLst>
                <a:path extrusionOk="0" h="14222" w="14227">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78"/>
            <p:cNvSpPr/>
            <p:nvPr/>
          </p:nvSpPr>
          <p:spPr>
            <a:xfrm>
              <a:off x="7625468" y="3360990"/>
              <a:ext cx="216236" cy="370267"/>
            </a:xfrm>
            <a:custGeom>
              <a:rect b="b" l="l" r="r" t="t"/>
              <a:pathLst>
                <a:path extrusionOk="0" h="14226" w="8308">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78"/>
            <p:cNvSpPr/>
            <p:nvPr/>
          </p:nvSpPr>
          <p:spPr>
            <a:xfrm>
              <a:off x="7665134" y="3400708"/>
              <a:ext cx="57443" cy="49218"/>
            </a:xfrm>
            <a:custGeom>
              <a:rect b="b" l="l" r="r" t="t"/>
              <a:pathLst>
                <a:path extrusionOk="0" h="1891" w="2207">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78"/>
            <p:cNvSpPr/>
            <p:nvPr/>
          </p:nvSpPr>
          <p:spPr>
            <a:xfrm>
              <a:off x="7523727" y="3481211"/>
              <a:ext cx="251868" cy="210120"/>
            </a:xfrm>
            <a:custGeom>
              <a:rect b="b" l="l" r="r" t="t"/>
              <a:pathLst>
                <a:path extrusionOk="0" h="8073" w="9677">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78"/>
            <p:cNvSpPr/>
            <p:nvPr/>
          </p:nvSpPr>
          <p:spPr>
            <a:xfrm>
              <a:off x="7729058" y="3489331"/>
              <a:ext cx="74022" cy="80477"/>
            </a:xfrm>
            <a:custGeom>
              <a:rect b="b" l="l" r="r" t="t"/>
              <a:pathLst>
                <a:path extrusionOk="0" h="3092" w="2844">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78"/>
            <p:cNvSpPr/>
            <p:nvPr/>
          </p:nvSpPr>
          <p:spPr>
            <a:xfrm>
              <a:off x="7493145" y="3489279"/>
              <a:ext cx="77224" cy="80529"/>
            </a:xfrm>
            <a:custGeom>
              <a:rect b="b" l="l" r="r" t="t"/>
              <a:pathLst>
                <a:path extrusionOk="0" h="3094" w="2967">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78"/>
            <p:cNvSpPr/>
            <p:nvPr/>
          </p:nvSpPr>
          <p:spPr>
            <a:xfrm>
              <a:off x="7560556" y="3537534"/>
              <a:ext cx="57339" cy="49218"/>
            </a:xfrm>
            <a:custGeom>
              <a:rect b="b" l="l" r="r" t="t"/>
              <a:pathLst>
                <a:path extrusionOk="0" h="1891" w="2203">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78"/>
            <p:cNvSpPr/>
            <p:nvPr/>
          </p:nvSpPr>
          <p:spPr>
            <a:xfrm>
              <a:off x="7673203" y="3537534"/>
              <a:ext cx="57339" cy="49218"/>
            </a:xfrm>
            <a:custGeom>
              <a:rect b="b" l="l" r="r" t="t"/>
              <a:pathLst>
                <a:path extrusionOk="0" h="1891" w="2203">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78"/>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78"/>
            <p:cNvSpPr/>
            <p:nvPr/>
          </p:nvSpPr>
          <p:spPr>
            <a:xfrm>
              <a:off x="7643610" y="3395112"/>
              <a:ext cx="85370" cy="94662"/>
            </a:xfrm>
            <a:custGeom>
              <a:rect b="b" l="l" r="r" t="t"/>
              <a:pathLst>
                <a:path extrusionOk="0" h="3637" w="328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78"/>
            <p:cNvSpPr/>
            <p:nvPr/>
          </p:nvSpPr>
          <p:spPr>
            <a:xfrm>
              <a:off x="7438201" y="3354899"/>
              <a:ext cx="402776" cy="382318"/>
            </a:xfrm>
            <a:custGeom>
              <a:rect b="b" l="l" r="r" t="t"/>
              <a:pathLst>
                <a:path extrusionOk="0" h="14689" w="15475">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78"/>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78"/>
            <p:cNvSpPr/>
            <p:nvPr/>
          </p:nvSpPr>
          <p:spPr>
            <a:xfrm>
              <a:off x="7482265" y="3395112"/>
              <a:ext cx="326385" cy="301789"/>
            </a:xfrm>
            <a:custGeom>
              <a:rect b="b" l="l" r="r" t="t"/>
              <a:pathLst>
                <a:path extrusionOk="0" h="11595" w="1254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78"/>
            <p:cNvSpPr/>
            <p:nvPr/>
          </p:nvSpPr>
          <p:spPr>
            <a:xfrm>
              <a:off x="7553034" y="3531912"/>
              <a:ext cx="70561" cy="60410"/>
            </a:xfrm>
            <a:custGeom>
              <a:rect b="b" l="l" r="r" t="t"/>
              <a:pathLst>
                <a:path extrusionOk="0" h="2321" w="2711">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78"/>
            <p:cNvSpPr/>
            <p:nvPr/>
          </p:nvSpPr>
          <p:spPr>
            <a:xfrm>
              <a:off x="7665681" y="3531964"/>
              <a:ext cx="70535" cy="60384"/>
            </a:xfrm>
            <a:custGeom>
              <a:rect b="b" l="l" r="r" t="t"/>
              <a:pathLst>
                <a:path extrusionOk="0" h="2320" w="271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9" name="Google Shape;19359;p78"/>
          <p:cNvGrpSpPr/>
          <p:nvPr/>
        </p:nvGrpSpPr>
        <p:grpSpPr>
          <a:xfrm>
            <a:off x="5134129" y="2435035"/>
            <a:ext cx="288515" cy="350512"/>
            <a:chOff x="5160300" y="2435035"/>
            <a:chExt cx="288515" cy="350512"/>
          </a:xfrm>
        </p:grpSpPr>
        <p:sp>
          <p:nvSpPr>
            <p:cNvPr id="19360" name="Google Shape;19360;p78"/>
            <p:cNvSpPr/>
            <p:nvPr/>
          </p:nvSpPr>
          <p:spPr>
            <a:xfrm>
              <a:off x="5255821" y="2440189"/>
              <a:ext cx="113766" cy="29125"/>
            </a:xfrm>
            <a:custGeom>
              <a:rect b="b" l="l" r="r" t="t"/>
              <a:pathLst>
                <a:path extrusionOk="0" h="1119" w="4371">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78"/>
            <p:cNvSpPr/>
            <p:nvPr/>
          </p:nvSpPr>
          <p:spPr>
            <a:xfrm>
              <a:off x="5337339" y="2440189"/>
              <a:ext cx="32066" cy="29125"/>
            </a:xfrm>
            <a:custGeom>
              <a:rect b="b" l="l" r="r" t="t"/>
              <a:pathLst>
                <a:path extrusionOk="0" h="1119" w="1232">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78"/>
            <p:cNvSpPr/>
            <p:nvPr/>
          </p:nvSpPr>
          <p:spPr>
            <a:xfrm>
              <a:off x="5186223" y="2469288"/>
              <a:ext cx="247834" cy="311133"/>
            </a:xfrm>
            <a:custGeom>
              <a:rect b="b" l="l" r="r" t="t"/>
              <a:pathLst>
                <a:path extrusionOk="0" h="11954" w="9522">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78"/>
            <p:cNvSpPr/>
            <p:nvPr/>
          </p:nvSpPr>
          <p:spPr>
            <a:xfrm>
              <a:off x="5276695" y="2469288"/>
              <a:ext cx="157362" cy="309207"/>
            </a:xfrm>
            <a:custGeom>
              <a:rect b="b" l="l" r="r" t="t"/>
              <a:pathLst>
                <a:path extrusionOk="0" h="11880" w="6046">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78"/>
            <p:cNvSpPr/>
            <p:nvPr/>
          </p:nvSpPr>
          <p:spPr>
            <a:xfrm>
              <a:off x="5192001" y="2637009"/>
              <a:ext cx="242056" cy="143307"/>
            </a:xfrm>
            <a:custGeom>
              <a:rect b="b" l="l" r="r" t="t"/>
              <a:pathLst>
                <a:path extrusionOk="0" h="5506" w="930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78"/>
            <p:cNvSpPr/>
            <p:nvPr/>
          </p:nvSpPr>
          <p:spPr>
            <a:xfrm>
              <a:off x="5383668" y="2644661"/>
              <a:ext cx="50311" cy="133729"/>
            </a:xfrm>
            <a:custGeom>
              <a:rect b="b" l="l" r="r" t="t"/>
              <a:pathLst>
                <a:path extrusionOk="0" h="5138" w="1933">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78"/>
            <p:cNvSpPr/>
            <p:nvPr/>
          </p:nvSpPr>
          <p:spPr>
            <a:xfrm>
              <a:off x="5385308" y="2681854"/>
              <a:ext cx="18167" cy="15564"/>
            </a:xfrm>
            <a:custGeom>
              <a:rect b="b" l="l" r="r" t="t"/>
              <a:pathLst>
                <a:path extrusionOk="0" h="598" w="698">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78"/>
            <p:cNvSpPr/>
            <p:nvPr/>
          </p:nvSpPr>
          <p:spPr>
            <a:xfrm>
              <a:off x="5347594" y="2739089"/>
              <a:ext cx="15773" cy="13482"/>
            </a:xfrm>
            <a:custGeom>
              <a:rect b="b" l="l" r="r" t="t"/>
              <a:pathLst>
                <a:path extrusionOk="0" h="518" w="606">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78"/>
            <p:cNvSpPr/>
            <p:nvPr/>
          </p:nvSpPr>
          <p:spPr>
            <a:xfrm>
              <a:off x="5244291" y="2672406"/>
              <a:ext cx="15773" cy="13560"/>
            </a:xfrm>
            <a:custGeom>
              <a:rect b="b" l="l" r="r" t="t"/>
              <a:pathLst>
                <a:path extrusionOk="0" h="521" w="606">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78"/>
            <p:cNvSpPr/>
            <p:nvPr/>
          </p:nvSpPr>
          <p:spPr>
            <a:xfrm>
              <a:off x="5266622" y="2739089"/>
              <a:ext cx="15799" cy="13482"/>
            </a:xfrm>
            <a:custGeom>
              <a:rect b="b" l="l" r="r" t="t"/>
              <a:pathLst>
                <a:path extrusionOk="0" h="518" w="607">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78"/>
            <p:cNvSpPr/>
            <p:nvPr/>
          </p:nvSpPr>
          <p:spPr>
            <a:xfrm>
              <a:off x="5305820" y="2686695"/>
              <a:ext cx="19078" cy="16371"/>
            </a:xfrm>
            <a:custGeom>
              <a:rect b="b" l="l" r="r" t="t"/>
              <a:pathLst>
                <a:path extrusionOk="0" h="629" w="733">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78"/>
            <p:cNvSpPr/>
            <p:nvPr/>
          </p:nvSpPr>
          <p:spPr>
            <a:xfrm>
              <a:off x="5160300" y="2435035"/>
              <a:ext cx="288515" cy="350512"/>
            </a:xfrm>
            <a:custGeom>
              <a:rect b="b" l="l" r="r" t="t"/>
              <a:pathLst>
                <a:path extrusionOk="0" h="13467" w="11085">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2" name="Google Shape;19372;p78"/>
          <p:cNvGrpSpPr/>
          <p:nvPr/>
        </p:nvGrpSpPr>
        <p:grpSpPr>
          <a:xfrm>
            <a:off x="5693499" y="3844159"/>
            <a:ext cx="372766" cy="353610"/>
            <a:chOff x="5955648" y="3796534"/>
            <a:chExt cx="372766" cy="353610"/>
          </a:xfrm>
        </p:grpSpPr>
        <p:sp>
          <p:nvSpPr>
            <p:cNvPr id="19373" name="Google Shape;19373;p78"/>
            <p:cNvSpPr/>
            <p:nvPr/>
          </p:nvSpPr>
          <p:spPr>
            <a:xfrm>
              <a:off x="5980010" y="3802104"/>
              <a:ext cx="342444" cy="342418"/>
            </a:xfrm>
            <a:custGeom>
              <a:rect b="b" l="l" r="r" t="t"/>
              <a:pathLst>
                <a:path extrusionOk="0" h="13156" w="13157">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78"/>
            <p:cNvSpPr/>
            <p:nvPr/>
          </p:nvSpPr>
          <p:spPr>
            <a:xfrm>
              <a:off x="6128913" y="3802104"/>
              <a:ext cx="199501" cy="342522"/>
            </a:xfrm>
            <a:custGeom>
              <a:rect b="b" l="l" r="r" t="t"/>
              <a:pathLst>
                <a:path extrusionOk="0" h="13160" w="7665">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78"/>
            <p:cNvSpPr/>
            <p:nvPr/>
          </p:nvSpPr>
          <p:spPr>
            <a:xfrm>
              <a:off x="6034407" y="3860978"/>
              <a:ext cx="233831" cy="225867"/>
            </a:xfrm>
            <a:custGeom>
              <a:rect b="b" l="l" r="r" t="t"/>
              <a:pathLst>
                <a:path extrusionOk="0" h="8678" w="8984">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78"/>
            <p:cNvSpPr/>
            <p:nvPr/>
          </p:nvSpPr>
          <p:spPr>
            <a:xfrm>
              <a:off x="6100621" y="3915298"/>
              <a:ext cx="101221" cy="116135"/>
            </a:xfrm>
            <a:custGeom>
              <a:rect b="b" l="l" r="r" t="t"/>
              <a:pathLst>
                <a:path extrusionOk="0" h="4462" w="3889">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78"/>
            <p:cNvSpPr/>
            <p:nvPr/>
          </p:nvSpPr>
          <p:spPr>
            <a:xfrm>
              <a:off x="5955648" y="3796534"/>
              <a:ext cx="372584" cy="353610"/>
            </a:xfrm>
            <a:custGeom>
              <a:rect b="b" l="l" r="r" t="t"/>
              <a:pathLst>
                <a:path extrusionOk="0" h="13586" w="14315">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8" name="Google Shape;19378;p78"/>
            <p:cNvSpPr/>
            <p:nvPr/>
          </p:nvSpPr>
          <p:spPr>
            <a:xfrm>
              <a:off x="6027822" y="3854732"/>
              <a:ext cx="247001" cy="237137"/>
            </a:xfrm>
            <a:custGeom>
              <a:rect b="b" l="l" r="r" t="t"/>
              <a:pathLst>
                <a:path extrusionOk="0" h="9111" w="949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78"/>
            <p:cNvSpPr/>
            <p:nvPr/>
          </p:nvSpPr>
          <p:spPr>
            <a:xfrm>
              <a:off x="6095312" y="3910066"/>
              <a:ext cx="111944" cy="126598"/>
            </a:xfrm>
            <a:custGeom>
              <a:rect b="b" l="l" r="r" t="t"/>
              <a:pathLst>
                <a:path extrusionOk="0" h="4864" w="4301">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0" name="Google Shape;19380;p78"/>
          <p:cNvGrpSpPr/>
          <p:nvPr/>
        </p:nvGrpSpPr>
        <p:grpSpPr>
          <a:xfrm>
            <a:off x="4629560" y="2446592"/>
            <a:ext cx="372818" cy="327504"/>
            <a:chOff x="4655731" y="2446592"/>
            <a:chExt cx="372818" cy="327504"/>
          </a:xfrm>
        </p:grpSpPr>
        <p:sp>
          <p:nvSpPr>
            <p:cNvPr id="19381" name="Google Shape;19381;p78"/>
            <p:cNvSpPr/>
            <p:nvPr/>
          </p:nvSpPr>
          <p:spPr>
            <a:xfrm>
              <a:off x="4676865" y="2526887"/>
              <a:ext cx="330627" cy="224956"/>
            </a:xfrm>
            <a:custGeom>
              <a:rect b="b" l="l" r="r" t="t"/>
              <a:pathLst>
                <a:path extrusionOk="0" h="8643" w="12703">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78"/>
            <p:cNvSpPr/>
            <p:nvPr/>
          </p:nvSpPr>
          <p:spPr>
            <a:xfrm>
              <a:off x="4962230" y="2526887"/>
              <a:ext cx="45262" cy="224956"/>
            </a:xfrm>
            <a:custGeom>
              <a:rect b="b" l="l" r="r" t="t"/>
              <a:pathLst>
                <a:path extrusionOk="0" h="8643" w="1739">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78"/>
            <p:cNvSpPr/>
            <p:nvPr/>
          </p:nvSpPr>
          <p:spPr>
            <a:xfrm>
              <a:off x="4699951" y="2550077"/>
              <a:ext cx="284376" cy="201765"/>
            </a:xfrm>
            <a:custGeom>
              <a:rect b="b" l="l" r="r" t="t"/>
              <a:pathLst>
                <a:path extrusionOk="0" h="7752" w="10926">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78"/>
            <p:cNvSpPr/>
            <p:nvPr/>
          </p:nvSpPr>
          <p:spPr>
            <a:xfrm>
              <a:off x="4962230" y="2550077"/>
              <a:ext cx="22097" cy="201765"/>
            </a:xfrm>
            <a:custGeom>
              <a:rect b="b" l="l" r="r" t="t"/>
              <a:pathLst>
                <a:path extrusionOk="0" h="7752" w="849">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78"/>
            <p:cNvSpPr/>
            <p:nvPr/>
          </p:nvSpPr>
          <p:spPr>
            <a:xfrm>
              <a:off x="4821656" y="2587062"/>
              <a:ext cx="41149" cy="21004"/>
            </a:xfrm>
            <a:custGeom>
              <a:rect b="b" l="l" r="r" t="t"/>
              <a:pathLst>
                <a:path extrusionOk="0" h="807" w="1581">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78"/>
            <p:cNvSpPr/>
            <p:nvPr/>
          </p:nvSpPr>
          <p:spPr>
            <a:xfrm>
              <a:off x="4808460" y="2608301"/>
              <a:ext cx="67724" cy="77614"/>
            </a:xfrm>
            <a:custGeom>
              <a:rect b="b" l="l" r="r" t="t"/>
              <a:pathLst>
                <a:path extrusionOk="0" h="2982" w="2602">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78"/>
            <p:cNvSpPr/>
            <p:nvPr/>
          </p:nvSpPr>
          <p:spPr>
            <a:xfrm>
              <a:off x="4833551" y="2608301"/>
              <a:ext cx="42633" cy="77614"/>
            </a:xfrm>
            <a:custGeom>
              <a:rect b="b" l="l" r="r" t="t"/>
              <a:pathLst>
                <a:path extrusionOk="0" h="2982" w="1638">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78"/>
            <p:cNvSpPr/>
            <p:nvPr/>
          </p:nvSpPr>
          <p:spPr>
            <a:xfrm>
              <a:off x="4794822" y="2446592"/>
              <a:ext cx="95078" cy="52940"/>
            </a:xfrm>
            <a:custGeom>
              <a:rect b="b" l="l" r="r" t="t"/>
              <a:pathLst>
                <a:path extrusionOk="0" h="2034" w="3653">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78"/>
            <p:cNvSpPr/>
            <p:nvPr/>
          </p:nvSpPr>
          <p:spPr>
            <a:xfrm>
              <a:off x="4816060" y="2465540"/>
              <a:ext cx="52602" cy="31259"/>
            </a:xfrm>
            <a:custGeom>
              <a:rect b="b" l="l" r="r" t="t"/>
              <a:pathLst>
                <a:path extrusionOk="0" h="1201" w="2021">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78"/>
            <p:cNvSpPr/>
            <p:nvPr/>
          </p:nvSpPr>
          <p:spPr>
            <a:xfrm>
              <a:off x="4661222" y="2730942"/>
              <a:ext cx="361938" cy="37740"/>
            </a:xfrm>
            <a:custGeom>
              <a:rect b="b" l="l" r="r" t="t"/>
              <a:pathLst>
                <a:path extrusionOk="0" h="1450" w="13906">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78"/>
            <p:cNvSpPr/>
            <p:nvPr/>
          </p:nvSpPr>
          <p:spPr>
            <a:xfrm>
              <a:off x="4781365" y="2730942"/>
              <a:ext cx="25663" cy="5336"/>
            </a:xfrm>
            <a:custGeom>
              <a:rect b="b" l="l" r="r" t="t"/>
              <a:pathLst>
                <a:path extrusionOk="0" h="205" w="986">
                  <a:moveTo>
                    <a:pt x="0" y="0"/>
                  </a:moveTo>
                  <a:lnTo>
                    <a:pt x="285" y="204"/>
                  </a:lnTo>
                  <a:lnTo>
                    <a:pt x="986" y="204"/>
                  </a:lnTo>
                  <a:lnTo>
                    <a:pt x="70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78"/>
            <p:cNvSpPr/>
            <p:nvPr/>
          </p:nvSpPr>
          <p:spPr>
            <a:xfrm>
              <a:off x="4978992" y="2730942"/>
              <a:ext cx="44065" cy="37740"/>
            </a:xfrm>
            <a:custGeom>
              <a:rect b="b" l="l" r="r" t="t"/>
              <a:pathLst>
                <a:path extrusionOk="0" h="1450" w="1693">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78"/>
            <p:cNvSpPr/>
            <p:nvPr/>
          </p:nvSpPr>
          <p:spPr>
            <a:xfrm>
              <a:off x="4769132" y="2582117"/>
              <a:ext cx="145936" cy="109315"/>
            </a:xfrm>
            <a:custGeom>
              <a:rect b="b" l="l" r="r" t="t"/>
              <a:pathLst>
                <a:path extrusionOk="0" h="4200" w="5607">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78"/>
            <p:cNvSpPr/>
            <p:nvPr/>
          </p:nvSpPr>
          <p:spPr>
            <a:xfrm>
              <a:off x="4655731" y="2521499"/>
              <a:ext cx="372818" cy="252597"/>
            </a:xfrm>
            <a:custGeom>
              <a:rect b="b" l="l" r="r" t="t"/>
              <a:pathLst>
                <a:path extrusionOk="0" h="9705" w="14324">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5" name="Google Shape;19395;p78"/>
          <p:cNvGrpSpPr/>
          <p:nvPr/>
        </p:nvGrpSpPr>
        <p:grpSpPr>
          <a:xfrm>
            <a:off x="7432904" y="2926643"/>
            <a:ext cx="365062" cy="290024"/>
            <a:chOff x="7459075" y="2926643"/>
            <a:chExt cx="365062" cy="290024"/>
          </a:xfrm>
        </p:grpSpPr>
        <p:sp>
          <p:nvSpPr>
            <p:cNvPr id="19396" name="Google Shape;19396;p78"/>
            <p:cNvSpPr/>
            <p:nvPr/>
          </p:nvSpPr>
          <p:spPr>
            <a:xfrm>
              <a:off x="7464202" y="2979192"/>
              <a:ext cx="299498" cy="232530"/>
            </a:xfrm>
            <a:custGeom>
              <a:rect b="b" l="l" r="r" t="t"/>
              <a:pathLst>
                <a:path extrusionOk="0" h="8934" w="11507">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78"/>
            <p:cNvSpPr/>
            <p:nvPr/>
          </p:nvSpPr>
          <p:spPr>
            <a:xfrm>
              <a:off x="7464202" y="2979192"/>
              <a:ext cx="21473" cy="232530"/>
            </a:xfrm>
            <a:custGeom>
              <a:rect b="b" l="l" r="r" t="t"/>
              <a:pathLst>
                <a:path extrusionOk="0" h="8934" w="825">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78"/>
            <p:cNvSpPr/>
            <p:nvPr/>
          </p:nvSpPr>
          <p:spPr>
            <a:xfrm>
              <a:off x="7507538" y="2932317"/>
              <a:ext cx="256059" cy="51769"/>
            </a:xfrm>
            <a:custGeom>
              <a:rect b="b" l="l" r="r" t="t"/>
              <a:pathLst>
                <a:path extrusionOk="0" h="1989" w="9838">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78"/>
            <p:cNvSpPr/>
            <p:nvPr/>
          </p:nvSpPr>
          <p:spPr>
            <a:xfrm>
              <a:off x="7464202" y="2932317"/>
              <a:ext cx="49660" cy="51769"/>
            </a:xfrm>
            <a:custGeom>
              <a:rect b="b" l="l" r="r" t="t"/>
              <a:pathLst>
                <a:path extrusionOk="0" h="1989" w="1908">
                  <a:moveTo>
                    <a:pt x="286" y="0"/>
                  </a:moveTo>
                  <a:cubicBezTo>
                    <a:pt x="128" y="0"/>
                    <a:pt x="1" y="130"/>
                    <a:pt x="1" y="289"/>
                  </a:cubicBezTo>
                  <a:lnTo>
                    <a:pt x="1" y="1988"/>
                  </a:lnTo>
                  <a:lnTo>
                    <a:pt x="1908" y="1988"/>
                  </a:lnTo>
                  <a:lnTo>
                    <a:pt x="1908"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78"/>
            <p:cNvSpPr/>
            <p:nvPr/>
          </p:nvSpPr>
          <p:spPr>
            <a:xfrm>
              <a:off x="7464202" y="2932317"/>
              <a:ext cx="21655" cy="51769"/>
            </a:xfrm>
            <a:custGeom>
              <a:rect b="b" l="l" r="r" t="t"/>
              <a:pathLst>
                <a:path extrusionOk="0" h="1989" w="832">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78"/>
            <p:cNvSpPr/>
            <p:nvPr/>
          </p:nvSpPr>
          <p:spPr>
            <a:xfrm>
              <a:off x="7602772" y="3132416"/>
              <a:ext cx="29151" cy="29125"/>
            </a:xfrm>
            <a:custGeom>
              <a:rect b="b" l="l" r="r" t="t"/>
              <a:pathLst>
                <a:path extrusionOk="0" h="1119" w="112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78"/>
            <p:cNvSpPr/>
            <p:nvPr/>
          </p:nvSpPr>
          <p:spPr>
            <a:xfrm>
              <a:off x="7716044" y="3124894"/>
              <a:ext cx="29151" cy="29151"/>
            </a:xfrm>
            <a:custGeom>
              <a:rect b="b" l="l" r="r" t="t"/>
              <a:pathLst>
                <a:path extrusionOk="0" h="1120" w="112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78"/>
            <p:cNvSpPr/>
            <p:nvPr/>
          </p:nvSpPr>
          <p:spPr>
            <a:xfrm>
              <a:off x="7787385" y="3035802"/>
              <a:ext cx="29151" cy="29125"/>
            </a:xfrm>
            <a:custGeom>
              <a:rect b="b" l="l" r="r" t="t"/>
              <a:pathLst>
                <a:path extrusionOk="0" h="1119" w="112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78"/>
            <p:cNvSpPr/>
            <p:nvPr/>
          </p:nvSpPr>
          <p:spPr>
            <a:xfrm>
              <a:off x="7659460" y="3079659"/>
              <a:ext cx="29151" cy="29151"/>
            </a:xfrm>
            <a:custGeom>
              <a:rect b="b" l="l" r="r" t="t"/>
              <a:pathLst>
                <a:path extrusionOk="0" h="1120" w="112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78"/>
            <p:cNvSpPr/>
            <p:nvPr/>
          </p:nvSpPr>
          <p:spPr>
            <a:xfrm>
              <a:off x="7602772" y="3132364"/>
              <a:ext cx="21733" cy="29203"/>
            </a:xfrm>
            <a:custGeom>
              <a:rect b="b" l="l" r="r" t="t"/>
              <a:pathLst>
                <a:path extrusionOk="0" h="1122" w="835">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78"/>
            <p:cNvSpPr/>
            <p:nvPr/>
          </p:nvSpPr>
          <p:spPr>
            <a:xfrm>
              <a:off x="7716044" y="3124868"/>
              <a:ext cx="21655" cy="29203"/>
            </a:xfrm>
            <a:custGeom>
              <a:rect b="b" l="l" r="r" t="t"/>
              <a:pathLst>
                <a:path extrusionOk="0" h="1122" w="832">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78"/>
            <p:cNvSpPr/>
            <p:nvPr/>
          </p:nvSpPr>
          <p:spPr>
            <a:xfrm>
              <a:off x="7787385" y="3035776"/>
              <a:ext cx="21629" cy="29177"/>
            </a:xfrm>
            <a:custGeom>
              <a:rect b="b" l="l" r="r" t="t"/>
              <a:pathLst>
                <a:path extrusionOk="0" h="1121" w="831">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78"/>
            <p:cNvSpPr/>
            <p:nvPr/>
          </p:nvSpPr>
          <p:spPr>
            <a:xfrm>
              <a:off x="7659460" y="3079633"/>
              <a:ext cx="21629" cy="29203"/>
            </a:xfrm>
            <a:custGeom>
              <a:rect b="b" l="l" r="r" t="t"/>
              <a:pathLst>
                <a:path extrusionOk="0" h="1122" w="831">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78"/>
            <p:cNvSpPr/>
            <p:nvPr/>
          </p:nvSpPr>
          <p:spPr>
            <a:xfrm>
              <a:off x="7505247" y="3011987"/>
              <a:ext cx="217330" cy="38755"/>
            </a:xfrm>
            <a:custGeom>
              <a:rect b="b" l="l" r="r" t="t"/>
              <a:pathLst>
                <a:path extrusionOk="0" h="1489" w="835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78"/>
            <p:cNvSpPr/>
            <p:nvPr/>
          </p:nvSpPr>
          <p:spPr>
            <a:xfrm>
              <a:off x="7505247" y="3027994"/>
              <a:ext cx="217330" cy="22748"/>
            </a:xfrm>
            <a:custGeom>
              <a:rect b="b" l="l" r="r" t="t"/>
              <a:pathLst>
                <a:path extrusionOk="0" h="874" w="835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78"/>
            <p:cNvSpPr/>
            <p:nvPr/>
          </p:nvSpPr>
          <p:spPr>
            <a:xfrm>
              <a:off x="7531795" y="2952644"/>
              <a:ext cx="199579" cy="10645"/>
            </a:xfrm>
            <a:custGeom>
              <a:rect b="b" l="l" r="r" t="t"/>
              <a:pathLst>
                <a:path extrusionOk="0" h="409" w="7668">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78"/>
            <p:cNvSpPr/>
            <p:nvPr/>
          </p:nvSpPr>
          <p:spPr>
            <a:xfrm>
              <a:off x="7459075" y="2926643"/>
              <a:ext cx="365062" cy="290024"/>
            </a:xfrm>
            <a:custGeom>
              <a:rect b="b" l="l" r="r" t="t"/>
              <a:pathLst>
                <a:path extrusionOk="0" h="11143" w="14026">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78"/>
            <p:cNvSpPr/>
            <p:nvPr/>
          </p:nvSpPr>
          <p:spPr>
            <a:xfrm>
              <a:off x="7498376" y="3071512"/>
              <a:ext cx="87296" cy="10645"/>
            </a:xfrm>
            <a:custGeom>
              <a:rect b="b" l="l" r="r" t="t"/>
              <a:pathLst>
                <a:path extrusionOk="0" h="409" w="3354">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78"/>
            <p:cNvSpPr/>
            <p:nvPr/>
          </p:nvSpPr>
          <p:spPr>
            <a:xfrm>
              <a:off x="7498376" y="3097409"/>
              <a:ext cx="87296" cy="10749"/>
            </a:xfrm>
            <a:custGeom>
              <a:rect b="b" l="l" r="r" t="t"/>
              <a:pathLst>
                <a:path extrusionOk="0" h="413" w="3354">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78"/>
            <p:cNvSpPr/>
            <p:nvPr/>
          </p:nvSpPr>
          <p:spPr>
            <a:xfrm>
              <a:off x="7498376" y="3123333"/>
              <a:ext cx="87296" cy="10749"/>
            </a:xfrm>
            <a:custGeom>
              <a:rect b="b" l="l" r="r" t="t"/>
              <a:pathLst>
                <a:path extrusionOk="0" h="413" w="3354">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78"/>
            <p:cNvSpPr/>
            <p:nvPr/>
          </p:nvSpPr>
          <p:spPr>
            <a:xfrm>
              <a:off x="7498376" y="3149256"/>
              <a:ext cx="87296" cy="10749"/>
            </a:xfrm>
            <a:custGeom>
              <a:rect b="b" l="l" r="r" t="t"/>
              <a:pathLst>
                <a:path extrusionOk="0" h="413" w="3354">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78"/>
            <p:cNvSpPr/>
            <p:nvPr/>
          </p:nvSpPr>
          <p:spPr>
            <a:xfrm>
              <a:off x="7498376" y="3175258"/>
              <a:ext cx="87296" cy="10645"/>
            </a:xfrm>
            <a:custGeom>
              <a:rect b="b" l="l" r="r" t="t"/>
              <a:pathLst>
                <a:path extrusionOk="0" h="409" w="3354">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78"/>
            <p:cNvSpPr/>
            <p:nvPr/>
          </p:nvSpPr>
          <p:spPr>
            <a:xfrm>
              <a:off x="7500120" y="3006313"/>
              <a:ext cx="227949" cy="49478"/>
            </a:xfrm>
            <a:custGeom>
              <a:rect b="b" l="l" r="r" t="t"/>
              <a:pathLst>
                <a:path extrusionOk="0" h="1901" w="8758">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9" name="Google Shape;19419;p78"/>
          <p:cNvGrpSpPr/>
          <p:nvPr/>
        </p:nvGrpSpPr>
        <p:grpSpPr>
          <a:xfrm>
            <a:off x="5034235" y="3354899"/>
            <a:ext cx="403582" cy="382344"/>
            <a:chOff x="5060406" y="3354899"/>
            <a:chExt cx="403582" cy="382344"/>
          </a:xfrm>
        </p:grpSpPr>
        <p:sp>
          <p:nvSpPr>
            <p:cNvPr id="19420" name="Google Shape;19420;p78"/>
            <p:cNvSpPr/>
            <p:nvPr/>
          </p:nvSpPr>
          <p:spPr>
            <a:xfrm>
              <a:off x="5086772"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78"/>
            <p:cNvSpPr/>
            <p:nvPr/>
          </p:nvSpPr>
          <p:spPr>
            <a:xfrm>
              <a:off x="5247778" y="3360990"/>
              <a:ext cx="216210" cy="370267"/>
            </a:xfrm>
            <a:custGeom>
              <a:rect b="b" l="l" r="r" t="t"/>
              <a:pathLst>
                <a:path extrusionOk="0" h="14226" w="8307">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78"/>
            <p:cNvSpPr/>
            <p:nvPr/>
          </p:nvSpPr>
          <p:spPr>
            <a:xfrm>
              <a:off x="5143278" y="3411249"/>
              <a:ext cx="257178" cy="249682"/>
            </a:xfrm>
            <a:custGeom>
              <a:rect b="b" l="l" r="r" t="t"/>
              <a:pathLst>
                <a:path extrusionOk="0" h="9593" w="9881">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78"/>
            <p:cNvSpPr/>
            <p:nvPr/>
          </p:nvSpPr>
          <p:spPr>
            <a:xfrm>
              <a:off x="5060406" y="3354899"/>
              <a:ext cx="402776" cy="382344"/>
            </a:xfrm>
            <a:custGeom>
              <a:rect b="b" l="l" r="r" t="t"/>
              <a:pathLst>
                <a:path extrusionOk="0" h="14690" w="15475">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78"/>
            <p:cNvSpPr/>
            <p:nvPr/>
          </p:nvSpPr>
          <p:spPr>
            <a:xfrm>
              <a:off x="5143356" y="3411249"/>
              <a:ext cx="257178" cy="249682"/>
            </a:xfrm>
            <a:custGeom>
              <a:rect b="b" l="l" r="r" t="t"/>
              <a:pathLst>
                <a:path extrusionOk="0" h="9593" w="9881">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5" name="Google Shape;19425;p78"/>
          <p:cNvGrpSpPr/>
          <p:nvPr/>
        </p:nvGrpSpPr>
        <p:grpSpPr>
          <a:xfrm>
            <a:off x="5509784" y="3354899"/>
            <a:ext cx="403608" cy="382344"/>
            <a:chOff x="5535955" y="3354899"/>
            <a:chExt cx="403608" cy="382344"/>
          </a:xfrm>
        </p:grpSpPr>
        <p:sp>
          <p:nvSpPr>
            <p:cNvPr id="19426" name="Google Shape;19426;p78"/>
            <p:cNvSpPr/>
            <p:nvPr/>
          </p:nvSpPr>
          <p:spPr>
            <a:xfrm>
              <a:off x="5562347" y="3360990"/>
              <a:ext cx="370267" cy="370163"/>
            </a:xfrm>
            <a:custGeom>
              <a:rect b="b" l="l" r="r" t="t"/>
              <a:pathLst>
                <a:path extrusionOk="0" h="14222" w="14226">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78"/>
            <p:cNvSpPr/>
            <p:nvPr/>
          </p:nvSpPr>
          <p:spPr>
            <a:xfrm>
              <a:off x="5723327" y="3360990"/>
              <a:ext cx="216236" cy="370267"/>
            </a:xfrm>
            <a:custGeom>
              <a:rect b="b" l="l" r="r" t="t"/>
              <a:pathLst>
                <a:path extrusionOk="0" h="14226" w="8308">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78"/>
            <p:cNvSpPr/>
            <p:nvPr/>
          </p:nvSpPr>
          <p:spPr>
            <a:xfrm>
              <a:off x="5642459" y="3416923"/>
              <a:ext cx="171651" cy="250228"/>
            </a:xfrm>
            <a:custGeom>
              <a:rect b="b" l="l" r="r" t="t"/>
              <a:pathLst>
                <a:path extrusionOk="0" h="9614" w="6595">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78"/>
            <p:cNvSpPr/>
            <p:nvPr/>
          </p:nvSpPr>
          <p:spPr>
            <a:xfrm>
              <a:off x="5535955"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78"/>
            <p:cNvSpPr/>
            <p:nvPr/>
          </p:nvSpPr>
          <p:spPr>
            <a:xfrm>
              <a:off x="5636785" y="3411249"/>
              <a:ext cx="183546" cy="261472"/>
            </a:xfrm>
            <a:custGeom>
              <a:rect b="b" l="l" r="r" t="t"/>
              <a:pathLst>
                <a:path extrusionOk="0" h="10046" w="7052">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1" name="Google Shape;19431;p78"/>
          <p:cNvGrpSpPr/>
          <p:nvPr/>
        </p:nvGrpSpPr>
        <p:grpSpPr>
          <a:xfrm>
            <a:off x="7887604" y="3354795"/>
            <a:ext cx="423285" cy="382422"/>
            <a:chOff x="7913775" y="3354795"/>
            <a:chExt cx="423285" cy="382422"/>
          </a:xfrm>
        </p:grpSpPr>
        <p:sp>
          <p:nvSpPr>
            <p:cNvPr id="19432" name="Google Shape;19432;p78"/>
            <p:cNvSpPr/>
            <p:nvPr/>
          </p:nvSpPr>
          <p:spPr>
            <a:xfrm>
              <a:off x="7940141" y="3360990"/>
              <a:ext cx="370267" cy="370163"/>
            </a:xfrm>
            <a:custGeom>
              <a:rect b="b" l="l" r="r" t="t"/>
              <a:pathLst>
                <a:path extrusionOk="0" h="14222" w="14226">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78"/>
            <p:cNvSpPr/>
            <p:nvPr/>
          </p:nvSpPr>
          <p:spPr>
            <a:xfrm>
              <a:off x="8101121" y="3360808"/>
              <a:ext cx="209287" cy="370267"/>
            </a:xfrm>
            <a:custGeom>
              <a:rect b="b" l="l" r="r" t="t"/>
              <a:pathLst>
                <a:path extrusionOk="0" h="14226" w="8041">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78"/>
            <p:cNvSpPr/>
            <p:nvPr/>
          </p:nvSpPr>
          <p:spPr>
            <a:xfrm>
              <a:off x="8101121" y="3456849"/>
              <a:ext cx="230526" cy="246194"/>
            </a:xfrm>
            <a:custGeom>
              <a:rect b="b" l="l" r="r" t="t"/>
              <a:pathLst>
                <a:path extrusionOk="0" h="9459" w="8857">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78"/>
            <p:cNvSpPr/>
            <p:nvPr/>
          </p:nvSpPr>
          <p:spPr>
            <a:xfrm>
              <a:off x="8206715" y="3457682"/>
              <a:ext cx="103694" cy="245465"/>
            </a:xfrm>
            <a:custGeom>
              <a:rect b="b" l="l" r="r" t="t"/>
              <a:pathLst>
                <a:path extrusionOk="0" h="9431" w="3984">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78"/>
            <p:cNvSpPr/>
            <p:nvPr/>
          </p:nvSpPr>
          <p:spPr>
            <a:xfrm>
              <a:off x="7965882" y="3554114"/>
              <a:ext cx="221728" cy="177508"/>
            </a:xfrm>
            <a:custGeom>
              <a:rect b="b" l="l" r="r" t="t"/>
              <a:pathLst>
                <a:path extrusionOk="0" h="6820" w="8519">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78"/>
            <p:cNvSpPr/>
            <p:nvPr/>
          </p:nvSpPr>
          <p:spPr>
            <a:xfrm>
              <a:off x="8100939" y="3702549"/>
              <a:ext cx="87400" cy="28630"/>
            </a:xfrm>
            <a:custGeom>
              <a:rect b="b" l="l" r="r" t="t"/>
              <a:pathLst>
                <a:path extrusionOk="0" h="1100" w="3358">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78"/>
            <p:cNvSpPr/>
            <p:nvPr/>
          </p:nvSpPr>
          <p:spPr>
            <a:xfrm>
              <a:off x="8068899" y="3529934"/>
              <a:ext cx="155983" cy="190964"/>
            </a:xfrm>
            <a:custGeom>
              <a:rect b="b" l="l" r="r" t="t"/>
              <a:pathLst>
                <a:path extrusionOk="0" h="7337" w="5993">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78"/>
            <p:cNvSpPr/>
            <p:nvPr/>
          </p:nvSpPr>
          <p:spPr>
            <a:xfrm>
              <a:off x="8175039" y="3677745"/>
              <a:ext cx="49843" cy="43154"/>
            </a:xfrm>
            <a:custGeom>
              <a:rect b="b" l="l" r="r" t="t"/>
              <a:pathLst>
                <a:path extrusionOk="0" h="1658" w="1915">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78"/>
            <p:cNvSpPr/>
            <p:nvPr/>
          </p:nvSpPr>
          <p:spPr>
            <a:xfrm>
              <a:off x="7948287" y="3449535"/>
              <a:ext cx="249396" cy="191510"/>
            </a:xfrm>
            <a:custGeom>
              <a:rect b="b" l="l" r="r" t="t"/>
              <a:pathLst>
                <a:path extrusionOk="0" h="7358" w="9582">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78"/>
            <p:cNvSpPr/>
            <p:nvPr/>
          </p:nvSpPr>
          <p:spPr>
            <a:xfrm>
              <a:off x="8149038" y="3361432"/>
              <a:ext cx="145624" cy="185290"/>
            </a:xfrm>
            <a:custGeom>
              <a:rect b="b" l="l" r="r" t="t"/>
              <a:pathLst>
                <a:path extrusionOk="0" h="7119" w="5595">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78"/>
            <p:cNvSpPr/>
            <p:nvPr/>
          </p:nvSpPr>
          <p:spPr>
            <a:xfrm>
              <a:off x="8178240" y="3392691"/>
              <a:ext cx="76209" cy="65303"/>
            </a:xfrm>
            <a:custGeom>
              <a:rect b="b" l="l" r="r" t="t"/>
              <a:pathLst>
                <a:path extrusionOk="0" h="2509" w="2928">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78"/>
            <p:cNvSpPr/>
            <p:nvPr/>
          </p:nvSpPr>
          <p:spPr>
            <a:xfrm>
              <a:off x="7999562" y="3419291"/>
              <a:ext cx="83470" cy="76521"/>
            </a:xfrm>
            <a:custGeom>
              <a:rect b="b" l="l" r="r" t="t"/>
              <a:pathLst>
                <a:path extrusionOk="0" h="2940" w="3207">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78"/>
            <p:cNvSpPr/>
            <p:nvPr/>
          </p:nvSpPr>
          <p:spPr>
            <a:xfrm>
              <a:off x="8183654" y="3387069"/>
              <a:ext cx="79410" cy="76495"/>
            </a:xfrm>
            <a:custGeom>
              <a:rect b="b" l="l" r="r" t="t"/>
              <a:pathLst>
                <a:path extrusionOk="0" h="2939" w="3051">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78"/>
            <p:cNvSpPr/>
            <p:nvPr/>
          </p:nvSpPr>
          <p:spPr>
            <a:xfrm>
              <a:off x="7913775" y="3354795"/>
              <a:ext cx="423285" cy="382422"/>
            </a:xfrm>
            <a:custGeom>
              <a:rect b="b" l="l" r="r" t="t"/>
              <a:pathLst>
                <a:path extrusionOk="0" h="14693" w="16263">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6" name="Google Shape;19446;p78"/>
          <p:cNvGrpSpPr/>
          <p:nvPr/>
        </p:nvGrpSpPr>
        <p:grpSpPr>
          <a:xfrm>
            <a:off x="7473194" y="1534536"/>
            <a:ext cx="354807" cy="338357"/>
            <a:chOff x="7499365" y="1534536"/>
            <a:chExt cx="354807" cy="338357"/>
          </a:xfrm>
        </p:grpSpPr>
        <p:sp>
          <p:nvSpPr>
            <p:cNvPr id="19447" name="Google Shape;19447;p78"/>
            <p:cNvSpPr/>
            <p:nvPr/>
          </p:nvSpPr>
          <p:spPr>
            <a:xfrm>
              <a:off x="7560191" y="1548044"/>
              <a:ext cx="180891" cy="319722"/>
            </a:xfrm>
            <a:custGeom>
              <a:rect b="b" l="l" r="r" t="t"/>
              <a:pathLst>
                <a:path extrusionOk="0" h="12284" w="695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78"/>
            <p:cNvSpPr/>
            <p:nvPr/>
          </p:nvSpPr>
          <p:spPr>
            <a:xfrm>
              <a:off x="7706440" y="1548044"/>
              <a:ext cx="34643" cy="319722"/>
            </a:xfrm>
            <a:custGeom>
              <a:rect b="b" l="l" r="r" t="t"/>
              <a:pathLst>
                <a:path extrusionOk="0" h="12284" w="1331">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78"/>
            <p:cNvSpPr/>
            <p:nvPr/>
          </p:nvSpPr>
          <p:spPr>
            <a:xfrm>
              <a:off x="7560191" y="1822869"/>
              <a:ext cx="180891" cy="44897"/>
            </a:xfrm>
            <a:custGeom>
              <a:rect b="b" l="l" r="r" t="t"/>
              <a:pathLst>
                <a:path extrusionOk="0" h="1725" w="695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78"/>
            <p:cNvSpPr/>
            <p:nvPr/>
          </p:nvSpPr>
          <p:spPr>
            <a:xfrm>
              <a:off x="7706440" y="1822869"/>
              <a:ext cx="34643" cy="44897"/>
            </a:xfrm>
            <a:custGeom>
              <a:rect b="b" l="l" r="r" t="t"/>
              <a:pathLst>
                <a:path extrusionOk="0" h="1725" w="1331">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78"/>
            <p:cNvSpPr/>
            <p:nvPr/>
          </p:nvSpPr>
          <p:spPr>
            <a:xfrm>
              <a:off x="7560191" y="1548044"/>
              <a:ext cx="180891" cy="44793"/>
            </a:xfrm>
            <a:custGeom>
              <a:rect b="b" l="l" r="r" t="t"/>
              <a:pathLst>
                <a:path extrusionOk="0" h="1721" w="695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78"/>
            <p:cNvSpPr/>
            <p:nvPr/>
          </p:nvSpPr>
          <p:spPr>
            <a:xfrm>
              <a:off x="7706440" y="1548044"/>
              <a:ext cx="34643" cy="44793"/>
            </a:xfrm>
            <a:custGeom>
              <a:rect b="b" l="l" r="r" t="t"/>
              <a:pathLst>
                <a:path extrusionOk="0" h="1721" w="1331">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78"/>
            <p:cNvSpPr/>
            <p:nvPr/>
          </p:nvSpPr>
          <p:spPr>
            <a:xfrm>
              <a:off x="7649830" y="1644008"/>
              <a:ext cx="199214" cy="127222"/>
            </a:xfrm>
            <a:custGeom>
              <a:rect b="b" l="l" r="r" t="t"/>
              <a:pathLst>
                <a:path extrusionOk="0" h="4888" w="7654">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78"/>
            <p:cNvSpPr/>
            <p:nvPr/>
          </p:nvSpPr>
          <p:spPr>
            <a:xfrm>
              <a:off x="7826583" y="1644008"/>
              <a:ext cx="22462" cy="127222"/>
            </a:xfrm>
            <a:custGeom>
              <a:rect b="b" l="l" r="r" t="t"/>
              <a:pathLst>
                <a:path extrusionOk="0" h="4888" w="863">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78"/>
            <p:cNvSpPr/>
            <p:nvPr/>
          </p:nvSpPr>
          <p:spPr>
            <a:xfrm>
              <a:off x="7758183" y="1666912"/>
              <a:ext cx="44429" cy="38130"/>
            </a:xfrm>
            <a:custGeom>
              <a:rect b="b" l="l" r="r" t="t"/>
              <a:pathLst>
                <a:path extrusionOk="0" h="1465" w="1707">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78"/>
            <p:cNvSpPr/>
            <p:nvPr/>
          </p:nvSpPr>
          <p:spPr>
            <a:xfrm>
              <a:off x="7783273" y="1666912"/>
              <a:ext cx="44429" cy="38104"/>
            </a:xfrm>
            <a:custGeom>
              <a:rect b="b" l="l" r="r" t="t"/>
              <a:pathLst>
                <a:path extrusionOk="0" h="1464" w="1707">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78"/>
            <p:cNvSpPr/>
            <p:nvPr/>
          </p:nvSpPr>
          <p:spPr>
            <a:xfrm>
              <a:off x="7673567" y="1668265"/>
              <a:ext cx="56896" cy="35397"/>
            </a:xfrm>
            <a:custGeom>
              <a:rect b="b" l="l" r="r" t="t"/>
              <a:pathLst>
                <a:path extrusionOk="0" h="1360" w="2186">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78"/>
            <p:cNvSpPr/>
            <p:nvPr/>
          </p:nvSpPr>
          <p:spPr>
            <a:xfrm>
              <a:off x="7670262" y="1724042"/>
              <a:ext cx="160277" cy="19911"/>
            </a:xfrm>
            <a:custGeom>
              <a:rect b="b" l="l" r="r" t="t"/>
              <a:pathLst>
                <a:path extrusionOk="0" h="765" w="6158">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78"/>
            <p:cNvSpPr/>
            <p:nvPr/>
          </p:nvSpPr>
          <p:spPr>
            <a:xfrm>
              <a:off x="7508709" y="1539507"/>
              <a:ext cx="93178" cy="89665"/>
            </a:xfrm>
            <a:custGeom>
              <a:rect b="b" l="l" r="r" t="t"/>
              <a:pathLst>
                <a:path extrusionOk="0" h="3445" w="358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78"/>
            <p:cNvSpPr/>
            <p:nvPr/>
          </p:nvSpPr>
          <p:spPr>
            <a:xfrm>
              <a:off x="7548557" y="1539507"/>
              <a:ext cx="55621" cy="89665"/>
            </a:xfrm>
            <a:custGeom>
              <a:rect b="b" l="l" r="r" t="t"/>
              <a:pathLst>
                <a:path extrusionOk="0" h="3445" w="2137">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78"/>
            <p:cNvSpPr/>
            <p:nvPr/>
          </p:nvSpPr>
          <p:spPr>
            <a:xfrm>
              <a:off x="7499365" y="1534536"/>
              <a:ext cx="354807" cy="338357"/>
            </a:xfrm>
            <a:custGeom>
              <a:rect b="b" l="l" r="r" t="t"/>
              <a:pathLst>
                <a:path extrusionOk="0" h="13000" w="13632">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78"/>
            <p:cNvSpPr/>
            <p:nvPr/>
          </p:nvSpPr>
          <p:spPr>
            <a:xfrm>
              <a:off x="7758000" y="1661863"/>
              <a:ext cx="64678" cy="48281"/>
            </a:xfrm>
            <a:custGeom>
              <a:rect b="b" l="l" r="r" t="t"/>
              <a:pathLst>
                <a:path extrusionOk="0" h="1855" w="2485">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78"/>
            <p:cNvSpPr/>
            <p:nvPr/>
          </p:nvSpPr>
          <p:spPr>
            <a:xfrm>
              <a:off x="7668518" y="1663138"/>
              <a:ext cx="67073" cy="45548"/>
            </a:xfrm>
            <a:custGeom>
              <a:rect b="b" l="l" r="r" t="t"/>
              <a:pathLst>
                <a:path extrusionOk="0" h="1750" w="2577">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78"/>
            <p:cNvSpPr/>
            <p:nvPr/>
          </p:nvSpPr>
          <p:spPr>
            <a:xfrm>
              <a:off x="7665134" y="1718915"/>
              <a:ext cx="170454" cy="30062"/>
            </a:xfrm>
            <a:custGeom>
              <a:rect b="b" l="l" r="r" t="t"/>
              <a:pathLst>
                <a:path extrusionOk="0" h="1155" w="6549">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78"/>
            <p:cNvSpPr/>
            <p:nvPr/>
          </p:nvSpPr>
          <p:spPr>
            <a:xfrm>
              <a:off x="7534867" y="1569205"/>
              <a:ext cx="43622" cy="30608"/>
            </a:xfrm>
            <a:custGeom>
              <a:rect b="b" l="l" r="r" t="t"/>
              <a:pathLst>
                <a:path extrusionOk="0" h="1176" w="1676">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6" name="Google Shape;19466;p78"/>
          <p:cNvGrpSpPr/>
          <p:nvPr/>
        </p:nvGrpSpPr>
        <p:grpSpPr>
          <a:xfrm>
            <a:off x="3924514" y="3844159"/>
            <a:ext cx="372844" cy="353610"/>
            <a:chOff x="4186663" y="3796534"/>
            <a:chExt cx="372844" cy="353610"/>
          </a:xfrm>
        </p:grpSpPr>
        <p:sp>
          <p:nvSpPr>
            <p:cNvPr id="19467" name="Google Shape;19467;p78"/>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78"/>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78"/>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78"/>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78"/>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2" name="Google Shape;19472;p78"/>
          <p:cNvGrpSpPr/>
          <p:nvPr/>
        </p:nvGrpSpPr>
        <p:grpSpPr>
          <a:xfrm>
            <a:off x="4366747" y="3844159"/>
            <a:ext cx="372740" cy="353610"/>
            <a:chOff x="4628896" y="3796534"/>
            <a:chExt cx="372740" cy="353610"/>
          </a:xfrm>
        </p:grpSpPr>
        <p:sp>
          <p:nvSpPr>
            <p:cNvPr id="19473" name="Google Shape;19473;p78"/>
            <p:cNvSpPr/>
            <p:nvPr/>
          </p:nvSpPr>
          <p:spPr>
            <a:xfrm>
              <a:off x="4653258"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78"/>
            <p:cNvSpPr/>
            <p:nvPr/>
          </p:nvSpPr>
          <p:spPr>
            <a:xfrm>
              <a:off x="4802161" y="3802104"/>
              <a:ext cx="199475" cy="342522"/>
            </a:xfrm>
            <a:custGeom>
              <a:rect b="b" l="l" r="r" t="t"/>
              <a:pathLst>
                <a:path extrusionOk="0" h="13160" w="7664">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78"/>
            <p:cNvSpPr/>
            <p:nvPr/>
          </p:nvSpPr>
          <p:spPr>
            <a:xfrm>
              <a:off x="4693731" y="3853847"/>
              <a:ext cx="260275" cy="238958"/>
            </a:xfrm>
            <a:custGeom>
              <a:rect b="b" l="l" r="r" t="t"/>
              <a:pathLst>
                <a:path extrusionOk="0" h="9181" w="1000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78"/>
            <p:cNvSpPr/>
            <p:nvPr/>
          </p:nvSpPr>
          <p:spPr>
            <a:xfrm>
              <a:off x="4718275" y="3876126"/>
              <a:ext cx="211552" cy="194425"/>
            </a:xfrm>
            <a:custGeom>
              <a:rect b="b" l="l" r="r" t="t"/>
              <a:pathLst>
                <a:path extrusionOk="0" h="7470" w="8128">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78"/>
            <p:cNvSpPr/>
            <p:nvPr/>
          </p:nvSpPr>
          <p:spPr>
            <a:xfrm>
              <a:off x="4754349" y="3903377"/>
              <a:ext cx="141225" cy="138414"/>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78"/>
            <p:cNvSpPr/>
            <p:nvPr/>
          </p:nvSpPr>
          <p:spPr>
            <a:xfrm>
              <a:off x="4628896" y="3796534"/>
              <a:ext cx="372558" cy="353610"/>
            </a:xfrm>
            <a:custGeom>
              <a:rect b="b" l="l" r="r" t="t"/>
              <a:pathLst>
                <a:path extrusionOk="0" h="13586" w="14314">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78"/>
            <p:cNvSpPr/>
            <p:nvPr/>
          </p:nvSpPr>
          <p:spPr>
            <a:xfrm>
              <a:off x="4685766" y="3848745"/>
              <a:ext cx="277037" cy="249239"/>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78"/>
            <p:cNvSpPr/>
            <p:nvPr/>
          </p:nvSpPr>
          <p:spPr>
            <a:xfrm>
              <a:off x="4748571" y="3893304"/>
              <a:ext cx="156269" cy="15371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1" name="Google Shape;19481;p78"/>
          <p:cNvGrpSpPr/>
          <p:nvPr/>
        </p:nvGrpSpPr>
        <p:grpSpPr>
          <a:xfrm>
            <a:off x="5251292" y="3844159"/>
            <a:ext cx="372818" cy="353610"/>
            <a:chOff x="5513441" y="3796534"/>
            <a:chExt cx="372818" cy="353610"/>
          </a:xfrm>
        </p:grpSpPr>
        <p:sp>
          <p:nvSpPr>
            <p:cNvPr id="19482" name="Google Shape;19482;p78"/>
            <p:cNvSpPr/>
            <p:nvPr/>
          </p:nvSpPr>
          <p:spPr>
            <a:xfrm>
              <a:off x="5537803"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78"/>
            <p:cNvSpPr/>
            <p:nvPr/>
          </p:nvSpPr>
          <p:spPr>
            <a:xfrm>
              <a:off x="5686602" y="3802104"/>
              <a:ext cx="199657" cy="342522"/>
            </a:xfrm>
            <a:custGeom>
              <a:rect b="b" l="l" r="r" t="t"/>
              <a:pathLst>
                <a:path extrusionOk="0" h="13160" w="7671">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78"/>
            <p:cNvSpPr/>
            <p:nvPr/>
          </p:nvSpPr>
          <p:spPr>
            <a:xfrm>
              <a:off x="5580201" y="3876204"/>
              <a:ext cx="257620" cy="19424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78"/>
            <p:cNvSpPr/>
            <p:nvPr/>
          </p:nvSpPr>
          <p:spPr>
            <a:xfrm>
              <a:off x="5671402" y="3924095"/>
              <a:ext cx="94636" cy="98358"/>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78"/>
            <p:cNvSpPr/>
            <p:nvPr/>
          </p:nvSpPr>
          <p:spPr>
            <a:xfrm>
              <a:off x="5513441" y="3796534"/>
              <a:ext cx="372454" cy="353610"/>
            </a:xfrm>
            <a:custGeom>
              <a:rect b="b" l="l" r="r" t="t"/>
              <a:pathLst>
                <a:path extrusionOk="0" h="13586" w="1431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78"/>
            <p:cNvSpPr/>
            <p:nvPr/>
          </p:nvSpPr>
          <p:spPr>
            <a:xfrm>
              <a:off x="5574892" y="3870999"/>
              <a:ext cx="268057" cy="20468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78"/>
            <p:cNvSpPr/>
            <p:nvPr/>
          </p:nvSpPr>
          <p:spPr>
            <a:xfrm>
              <a:off x="5666274" y="3916937"/>
              <a:ext cx="108899" cy="112855"/>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9" name="Google Shape;19489;p78"/>
          <p:cNvGrpSpPr/>
          <p:nvPr/>
        </p:nvGrpSpPr>
        <p:grpSpPr>
          <a:xfrm>
            <a:off x="6460907" y="3354899"/>
            <a:ext cx="403608" cy="382344"/>
            <a:chOff x="6487078" y="3354899"/>
            <a:chExt cx="403608" cy="382344"/>
          </a:xfrm>
        </p:grpSpPr>
        <p:sp>
          <p:nvSpPr>
            <p:cNvPr id="19490" name="Google Shape;19490;p78"/>
            <p:cNvSpPr/>
            <p:nvPr/>
          </p:nvSpPr>
          <p:spPr>
            <a:xfrm>
              <a:off x="6513443" y="3360990"/>
              <a:ext cx="370293" cy="370163"/>
            </a:xfrm>
            <a:custGeom>
              <a:rect b="b" l="l" r="r" t="t"/>
              <a:pathLst>
                <a:path extrusionOk="0" h="14222" w="14227">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78"/>
            <p:cNvSpPr/>
            <p:nvPr/>
          </p:nvSpPr>
          <p:spPr>
            <a:xfrm>
              <a:off x="6674450" y="3360990"/>
              <a:ext cx="216236" cy="370267"/>
            </a:xfrm>
            <a:custGeom>
              <a:rect b="b" l="l" r="r" t="t"/>
              <a:pathLst>
                <a:path extrusionOk="0" h="14226" w="8308">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78"/>
            <p:cNvSpPr/>
            <p:nvPr/>
          </p:nvSpPr>
          <p:spPr>
            <a:xfrm>
              <a:off x="6553838" y="3401280"/>
              <a:ext cx="289504" cy="289504"/>
            </a:xfrm>
            <a:custGeom>
              <a:rect b="b" l="l" r="r" t="t"/>
              <a:pathLst>
                <a:path extrusionOk="0" h="11123" w="11123">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78"/>
            <p:cNvSpPr/>
            <p:nvPr/>
          </p:nvSpPr>
          <p:spPr>
            <a:xfrm>
              <a:off x="6659796" y="3510101"/>
              <a:ext cx="74751" cy="71888"/>
            </a:xfrm>
            <a:custGeom>
              <a:rect b="b" l="l" r="r" t="t"/>
              <a:pathLst>
                <a:path extrusionOk="0" h="2762" w="2872">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78"/>
            <p:cNvSpPr/>
            <p:nvPr/>
          </p:nvSpPr>
          <p:spPr>
            <a:xfrm>
              <a:off x="6553838" y="3455860"/>
              <a:ext cx="182271" cy="234169"/>
            </a:xfrm>
            <a:custGeom>
              <a:rect b="b" l="l" r="r" t="t"/>
              <a:pathLst>
                <a:path extrusionOk="0" h="8997" w="7003">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78"/>
            <p:cNvSpPr/>
            <p:nvPr/>
          </p:nvSpPr>
          <p:spPr>
            <a:xfrm>
              <a:off x="6584889" y="3401306"/>
              <a:ext cx="247183" cy="148981"/>
            </a:xfrm>
            <a:custGeom>
              <a:rect b="b" l="l" r="r" t="t"/>
              <a:pathLst>
                <a:path extrusionOk="0" h="5724" w="9497">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78"/>
            <p:cNvSpPr/>
            <p:nvPr/>
          </p:nvSpPr>
          <p:spPr>
            <a:xfrm>
              <a:off x="6682596" y="3489279"/>
              <a:ext cx="160746" cy="201505"/>
            </a:xfrm>
            <a:custGeom>
              <a:rect b="b" l="l" r="r" t="t"/>
              <a:pathLst>
                <a:path extrusionOk="0" h="7742" w="6176">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78"/>
            <p:cNvSpPr/>
            <p:nvPr/>
          </p:nvSpPr>
          <p:spPr>
            <a:xfrm>
              <a:off x="6487078" y="3354899"/>
              <a:ext cx="402776" cy="382344"/>
            </a:xfrm>
            <a:custGeom>
              <a:rect b="b" l="l" r="r" t="t"/>
              <a:pathLst>
                <a:path extrusionOk="0" h="14690" w="15475">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78"/>
            <p:cNvSpPr/>
            <p:nvPr/>
          </p:nvSpPr>
          <p:spPr>
            <a:xfrm>
              <a:off x="6547696" y="3395138"/>
              <a:ext cx="301867" cy="301763"/>
            </a:xfrm>
            <a:custGeom>
              <a:rect b="b" l="l" r="r" t="t"/>
              <a:pathLst>
                <a:path extrusionOk="0" h="11594" w="11598">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78"/>
            <p:cNvSpPr/>
            <p:nvPr/>
          </p:nvSpPr>
          <p:spPr>
            <a:xfrm>
              <a:off x="6660343" y="3507811"/>
              <a:ext cx="79514" cy="76469"/>
            </a:xfrm>
            <a:custGeom>
              <a:rect b="b" l="l" r="r" t="t"/>
              <a:pathLst>
                <a:path extrusionOk="0" h="2938" w="3055">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0" name="Google Shape;19500;p78"/>
          <p:cNvGrpSpPr/>
          <p:nvPr/>
        </p:nvGrpSpPr>
        <p:grpSpPr>
          <a:xfrm>
            <a:off x="3164680" y="3342484"/>
            <a:ext cx="389684" cy="389684"/>
            <a:chOff x="3190851" y="3342484"/>
            <a:chExt cx="389684" cy="389684"/>
          </a:xfrm>
        </p:grpSpPr>
        <p:sp>
          <p:nvSpPr>
            <p:cNvPr id="19501" name="Google Shape;19501;p78"/>
            <p:cNvSpPr/>
            <p:nvPr/>
          </p:nvSpPr>
          <p:spPr>
            <a:xfrm>
              <a:off x="3201939" y="3577096"/>
              <a:ext cx="267146" cy="78135"/>
            </a:xfrm>
            <a:custGeom>
              <a:rect b="b" l="l" r="r" t="t"/>
              <a:pathLst>
                <a:path extrusionOk="0" h="3002" w="10264">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78"/>
            <p:cNvSpPr/>
            <p:nvPr/>
          </p:nvSpPr>
          <p:spPr>
            <a:xfrm>
              <a:off x="3201939" y="3460441"/>
              <a:ext cx="263294" cy="82976"/>
            </a:xfrm>
            <a:custGeom>
              <a:rect b="b" l="l" r="r" t="t"/>
              <a:pathLst>
                <a:path extrusionOk="0" h="3188" w="10116">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78"/>
            <p:cNvSpPr/>
            <p:nvPr/>
          </p:nvSpPr>
          <p:spPr>
            <a:xfrm>
              <a:off x="3202017" y="3348705"/>
              <a:ext cx="263320" cy="82898"/>
            </a:xfrm>
            <a:custGeom>
              <a:rect b="b" l="l" r="r" t="t"/>
              <a:pathLst>
                <a:path extrusionOk="0" h="3185" w="10117">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78"/>
            <p:cNvSpPr/>
            <p:nvPr/>
          </p:nvSpPr>
          <p:spPr>
            <a:xfrm>
              <a:off x="3444697" y="3502371"/>
              <a:ext cx="93907" cy="62310"/>
            </a:xfrm>
            <a:custGeom>
              <a:rect b="b" l="l" r="r" t="t"/>
              <a:pathLst>
                <a:path extrusionOk="0" h="2394" w="3608">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78"/>
            <p:cNvSpPr/>
            <p:nvPr/>
          </p:nvSpPr>
          <p:spPr>
            <a:xfrm>
              <a:off x="3456045" y="3544041"/>
              <a:ext cx="71367" cy="79228"/>
            </a:xfrm>
            <a:custGeom>
              <a:rect b="b" l="l" r="r" t="t"/>
              <a:pathLst>
                <a:path extrusionOk="0" h="3044" w="2742">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78"/>
            <p:cNvSpPr/>
            <p:nvPr/>
          </p:nvSpPr>
          <p:spPr>
            <a:xfrm>
              <a:off x="3435718" y="3569418"/>
              <a:ext cx="12129" cy="23451"/>
            </a:xfrm>
            <a:custGeom>
              <a:rect b="b" l="l" r="r" t="t"/>
              <a:pathLst>
                <a:path extrusionOk="0" h="901" w="466">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78"/>
            <p:cNvSpPr/>
            <p:nvPr/>
          </p:nvSpPr>
          <p:spPr>
            <a:xfrm>
              <a:off x="3478038" y="3630296"/>
              <a:ext cx="27407" cy="26236"/>
            </a:xfrm>
            <a:custGeom>
              <a:rect b="b" l="l" r="r" t="t"/>
              <a:pathLst>
                <a:path extrusionOk="0" h="1008" w="1053">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78"/>
            <p:cNvSpPr/>
            <p:nvPr/>
          </p:nvSpPr>
          <p:spPr>
            <a:xfrm>
              <a:off x="3535533" y="3569418"/>
              <a:ext cx="12207" cy="23555"/>
            </a:xfrm>
            <a:custGeom>
              <a:rect b="b" l="l" r="r" t="t"/>
              <a:pathLst>
                <a:path extrusionOk="0" h="905" w="469">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78"/>
            <p:cNvSpPr/>
            <p:nvPr/>
          </p:nvSpPr>
          <p:spPr>
            <a:xfrm>
              <a:off x="3412189" y="3646251"/>
              <a:ext cx="158091" cy="80685"/>
            </a:xfrm>
            <a:custGeom>
              <a:rect b="b" l="l" r="r" t="t"/>
              <a:pathLst>
                <a:path extrusionOk="0" h="3100" w="6074">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78"/>
            <p:cNvSpPr/>
            <p:nvPr/>
          </p:nvSpPr>
          <p:spPr>
            <a:xfrm>
              <a:off x="3444697" y="3502371"/>
              <a:ext cx="51873" cy="62310"/>
            </a:xfrm>
            <a:custGeom>
              <a:rect b="b" l="l" r="r" t="t"/>
              <a:pathLst>
                <a:path extrusionOk="0" h="2394" w="1993">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78"/>
            <p:cNvSpPr/>
            <p:nvPr/>
          </p:nvSpPr>
          <p:spPr>
            <a:xfrm>
              <a:off x="3456045" y="3544041"/>
              <a:ext cx="54788" cy="79228"/>
            </a:xfrm>
            <a:custGeom>
              <a:rect b="b" l="l" r="r" t="t"/>
              <a:pathLst>
                <a:path extrusionOk="0" h="3044" w="2105">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78"/>
            <p:cNvSpPr/>
            <p:nvPr/>
          </p:nvSpPr>
          <p:spPr>
            <a:xfrm>
              <a:off x="3478038" y="3630296"/>
              <a:ext cx="18245" cy="26236"/>
            </a:xfrm>
            <a:custGeom>
              <a:rect b="b" l="l" r="r" t="t"/>
              <a:pathLst>
                <a:path extrusionOk="0" h="1008" w="701">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78"/>
            <p:cNvSpPr/>
            <p:nvPr/>
          </p:nvSpPr>
          <p:spPr>
            <a:xfrm>
              <a:off x="3496622" y="3630296"/>
              <a:ext cx="8719" cy="1223"/>
            </a:xfrm>
            <a:custGeom>
              <a:rect b="b" l="l" r="r" t="t"/>
              <a:pathLst>
                <a:path extrusionOk="0" h="47" w="335">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78"/>
            <p:cNvSpPr/>
            <p:nvPr/>
          </p:nvSpPr>
          <p:spPr>
            <a:xfrm>
              <a:off x="3412189" y="3646512"/>
              <a:ext cx="60280" cy="75480"/>
            </a:xfrm>
            <a:custGeom>
              <a:rect b="b" l="l" r="r" t="t"/>
              <a:pathLst>
                <a:path extrusionOk="0" h="2900" w="2316">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78"/>
            <p:cNvSpPr/>
            <p:nvPr/>
          </p:nvSpPr>
          <p:spPr>
            <a:xfrm>
              <a:off x="3286450" y="3372884"/>
              <a:ext cx="82273" cy="12389"/>
            </a:xfrm>
            <a:custGeom>
              <a:rect b="b" l="l" r="r" t="t"/>
              <a:pathLst>
                <a:path extrusionOk="0" h="476" w="3161">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78"/>
            <p:cNvSpPr/>
            <p:nvPr/>
          </p:nvSpPr>
          <p:spPr>
            <a:xfrm>
              <a:off x="3286450" y="3400083"/>
              <a:ext cx="150127" cy="12285"/>
            </a:xfrm>
            <a:custGeom>
              <a:rect b="b" l="l" r="r" t="t"/>
              <a:pathLst>
                <a:path extrusionOk="0" h="472" w="5768">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78"/>
            <p:cNvSpPr/>
            <p:nvPr/>
          </p:nvSpPr>
          <p:spPr>
            <a:xfrm>
              <a:off x="3286450" y="3484620"/>
              <a:ext cx="82273" cy="12363"/>
            </a:xfrm>
            <a:custGeom>
              <a:rect b="b" l="l" r="r" t="t"/>
              <a:pathLst>
                <a:path extrusionOk="0" h="475" w="3161">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78"/>
            <p:cNvSpPr/>
            <p:nvPr/>
          </p:nvSpPr>
          <p:spPr>
            <a:xfrm>
              <a:off x="3286450" y="3511793"/>
              <a:ext cx="148565" cy="12311"/>
            </a:xfrm>
            <a:custGeom>
              <a:rect b="b" l="l" r="r" t="t"/>
              <a:pathLst>
                <a:path extrusionOk="0" h="473" w="5708">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78"/>
            <p:cNvSpPr/>
            <p:nvPr/>
          </p:nvSpPr>
          <p:spPr>
            <a:xfrm>
              <a:off x="3286450" y="3596409"/>
              <a:ext cx="82273" cy="12311"/>
            </a:xfrm>
            <a:custGeom>
              <a:rect b="b" l="l" r="r" t="t"/>
              <a:pathLst>
                <a:path extrusionOk="0" h="473" w="3161">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78"/>
            <p:cNvSpPr/>
            <p:nvPr/>
          </p:nvSpPr>
          <p:spPr>
            <a:xfrm>
              <a:off x="3286450" y="3623529"/>
              <a:ext cx="147654" cy="12285"/>
            </a:xfrm>
            <a:custGeom>
              <a:rect b="b" l="l" r="r" t="t"/>
              <a:pathLst>
                <a:path extrusionOk="0" h="472" w="5673">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78"/>
            <p:cNvSpPr/>
            <p:nvPr/>
          </p:nvSpPr>
          <p:spPr>
            <a:xfrm>
              <a:off x="3190851" y="3454298"/>
              <a:ext cx="389684" cy="277870"/>
            </a:xfrm>
            <a:custGeom>
              <a:rect b="b" l="l" r="r" t="t"/>
              <a:pathLst>
                <a:path extrusionOk="0" h="10676" w="14972">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78"/>
            <p:cNvSpPr/>
            <p:nvPr/>
          </p:nvSpPr>
          <p:spPr>
            <a:xfrm>
              <a:off x="3216592" y="3366117"/>
              <a:ext cx="55048" cy="53122"/>
            </a:xfrm>
            <a:custGeom>
              <a:rect b="b" l="l" r="r" t="t"/>
              <a:pathLst>
                <a:path extrusionOk="0" h="2041" w="2115">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78"/>
            <p:cNvSpPr/>
            <p:nvPr/>
          </p:nvSpPr>
          <p:spPr>
            <a:xfrm>
              <a:off x="3228851" y="3365987"/>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78"/>
            <p:cNvSpPr/>
            <p:nvPr/>
          </p:nvSpPr>
          <p:spPr>
            <a:xfrm>
              <a:off x="3216592" y="3477827"/>
              <a:ext cx="55048" cy="53148"/>
            </a:xfrm>
            <a:custGeom>
              <a:rect b="b" l="l" r="r" t="t"/>
              <a:pathLst>
                <a:path extrusionOk="0" h="2042" w="2115">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78"/>
            <p:cNvSpPr/>
            <p:nvPr/>
          </p:nvSpPr>
          <p:spPr>
            <a:xfrm>
              <a:off x="3228851" y="3477723"/>
              <a:ext cx="53252" cy="38963"/>
            </a:xfrm>
            <a:custGeom>
              <a:rect b="b" l="l" r="r" t="t"/>
              <a:pathLst>
                <a:path extrusionOk="0" h="1497" w="2046">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78"/>
            <p:cNvSpPr/>
            <p:nvPr/>
          </p:nvSpPr>
          <p:spPr>
            <a:xfrm>
              <a:off x="3216592" y="3589563"/>
              <a:ext cx="55048" cy="53122"/>
            </a:xfrm>
            <a:custGeom>
              <a:rect b="b" l="l" r="r" t="t"/>
              <a:pathLst>
                <a:path extrusionOk="0" h="2041" w="2115">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78"/>
            <p:cNvSpPr/>
            <p:nvPr/>
          </p:nvSpPr>
          <p:spPr>
            <a:xfrm>
              <a:off x="3228851" y="3589433"/>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78"/>
            <p:cNvSpPr/>
            <p:nvPr/>
          </p:nvSpPr>
          <p:spPr>
            <a:xfrm>
              <a:off x="3190929" y="3342484"/>
              <a:ext cx="285496" cy="100310"/>
            </a:xfrm>
            <a:custGeom>
              <a:rect b="b" l="l" r="r" t="t"/>
              <a:pathLst>
                <a:path extrusionOk="0" h="3854" w="10969">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9" name="Google Shape;19529;p78"/>
          <p:cNvGrpSpPr/>
          <p:nvPr/>
        </p:nvGrpSpPr>
        <p:grpSpPr>
          <a:xfrm>
            <a:off x="7900956" y="2879845"/>
            <a:ext cx="364515" cy="383619"/>
            <a:chOff x="7927127" y="2879845"/>
            <a:chExt cx="364515" cy="383619"/>
          </a:xfrm>
        </p:grpSpPr>
        <p:sp>
          <p:nvSpPr>
            <p:cNvPr id="19530" name="Google Shape;19530;p78"/>
            <p:cNvSpPr/>
            <p:nvPr/>
          </p:nvSpPr>
          <p:spPr>
            <a:xfrm>
              <a:off x="7932723" y="2885598"/>
              <a:ext cx="353245" cy="241795"/>
            </a:xfrm>
            <a:custGeom>
              <a:rect b="b" l="l" r="r" t="t"/>
              <a:pathLst>
                <a:path extrusionOk="0" h="9290" w="13572">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78"/>
            <p:cNvSpPr/>
            <p:nvPr/>
          </p:nvSpPr>
          <p:spPr>
            <a:xfrm>
              <a:off x="7932801" y="2885598"/>
              <a:ext cx="27589" cy="241795"/>
            </a:xfrm>
            <a:custGeom>
              <a:rect b="b" l="l" r="r" t="t"/>
              <a:pathLst>
                <a:path extrusionOk="0" h="9290" w="106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78"/>
            <p:cNvSpPr/>
            <p:nvPr/>
          </p:nvSpPr>
          <p:spPr>
            <a:xfrm>
              <a:off x="7958907" y="2914176"/>
              <a:ext cx="300956" cy="210927"/>
            </a:xfrm>
            <a:custGeom>
              <a:rect b="b" l="l" r="r" t="t"/>
              <a:pathLst>
                <a:path extrusionOk="0" h="8104" w="11563">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78"/>
            <p:cNvSpPr/>
            <p:nvPr/>
          </p:nvSpPr>
          <p:spPr>
            <a:xfrm>
              <a:off x="7958907" y="2914176"/>
              <a:ext cx="22566" cy="210927"/>
            </a:xfrm>
            <a:custGeom>
              <a:rect b="b" l="l" r="r" t="t"/>
              <a:pathLst>
                <a:path extrusionOk="0" h="8104" w="867">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78"/>
            <p:cNvSpPr/>
            <p:nvPr/>
          </p:nvSpPr>
          <p:spPr>
            <a:xfrm>
              <a:off x="8079622" y="3032497"/>
              <a:ext cx="28032" cy="92970"/>
            </a:xfrm>
            <a:custGeom>
              <a:rect b="b" l="l" r="r" t="t"/>
              <a:pathLst>
                <a:path extrusionOk="0" h="3572" w="1077">
                  <a:moveTo>
                    <a:pt x="0" y="0"/>
                  </a:moveTo>
                  <a:lnTo>
                    <a:pt x="0" y="3572"/>
                  </a:lnTo>
                  <a:lnTo>
                    <a:pt x="1077" y="3572"/>
                  </a:lnTo>
                  <a:lnTo>
                    <a:pt x="10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78"/>
            <p:cNvSpPr/>
            <p:nvPr/>
          </p:nvSpPr>
          <p:spPr>
            <a:xfrm>
              <a:off x="8079622" y="3032497"/>
              <a:ext cx="14940" cy="92970"/>
            </a:xfrm>
            <a:custGeom>
              <a:rect b="b" l="l" r="r" t="t"/>
              <a:pathLst>
                <a:path extrusionOk="0" h="3572" w="574">
                  <a:moveTo>
                    <a:pt x="0" y="0"/>
                  </a:moveTo>
                  <a:lnTo>
                    <a:pt x="0" y="3572"/>
                  </a:lnTo>
                  <a:lnTo>
                    <a:pt x="574" y="3572"/>
                  </a:lnTo>
                  <a:lnTo>
                    <a:pt x="574"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6" name="Google Shape;19536;p78"/>
            <p:cNvSpPr/>
            <p:nvPr/>
          </p:nvSpPr>
          <p:spPr>
            <a:xfrm>
              <a:off x="8159292" y="2940724"/>
              <a:ext cx="55152" cy="185472"/>
            </a:xfrm>
            <a:custGeom>
              <a:rect b="b" l="l" r="r" t="t"/>
              <a:pathLst>
                <a:path extrusionOk="0" h="7126" w="2119">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78"/>
            <p:cNvSpPr/>
            <p:nvPr/>
          </p:nvSpPr>
          <p:spPr>
            <a:xfrm>
              <a:off x="8159292" y="2940724"/>
              <a:ext cx="18245" cy="185472"/>
            </a:xfrm>
            <a:custGeom>
              <a:rect b="b" l="l" r="r" t="t"/>
              <a:pathLst>
                <a:path extrusionOk="0" h="7126" w="701">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78"/>
            <p:cNvSpPr/>
            <p:nvPr/>
          </p:nvSpPr>
          <p:spPr>
            <a:xfrm>
              <a:off x="8079622" y="2978203"/>
              <a:ext cx="54970" cy="54319"/>
            </a:xfrm>
            <a:custGeom>
              <a:rect b="b" l="l" r="r" t="t"/>
              <a:pathLst>
                <a:path extrusionOk="0" h="2087" w="2112">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78"/>
            <p:cNvSpPr/>
            <p:nvPr/>
          </p:nvSpPr>
          <p:spPr>
            <a:xfrm>
              <a:off x="8079622" y="2978203"/>
              <a:ext cx="34903" cy="54319"/>
            </a:xfrm>
            <a:custGeom>
              <a:rect b="b" l="l" r="r" t="t"/>
              <a:pathLst>
                <a:path extrusionOk="0" h="2087" w="1341">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78"/>
            <p:cNvSpPr/>
            <p:nvPr/>
          </p:nvSpPr>
          <p:spPr>
            <a:xfrm>
              <a:off x="8089773" y="2978255"/>
              <a:ext cx="34643" cy="32743"/>
            </a:xfrm>
            <a:custGeom>
              <a:rect b="b" l="l" r="r" t="t"/>
              <a:pathLst>
                <a:path extrusionOk="0" h="1258" w="1331">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78"/>
            <p:cNvSpPr/>
            <p:nvPr/>
          </p:nvSpPr>
          <p:spPr>
            <a:xfrm>
              <a:off x="8089773" y="2978255"/>
              <a:ext cx="24752" cy="32743"/>
            </a:xfrm>
            <a:custGeom>
              <a:rect b="b" l="l" r="r" t="t"/>
              <a:pathLst>
                <a:path extrusionOk="0" h="1258" w="951">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78"/>
            <p:cNvSpPr/>
            <p:nvPr/>
          </p:nvSpPr>
          <p:spPr>
            <a:xfrm>
              <a:off x="8017234" y="3052460"/>
              <a:ext cx="29984" cy="30062"/>
            </a:xfrm>
            <a:custGeom>
              <a:rect b="b" l="l" r="r" t="t"/>
              <a:pathLst>
                <a:path extrusionOk="0" h="1155" w="1152">
                  <a:moveTo>
                    <a:pt x="1" y="0"/>
                  </a:moveTo>
                  <a:lnTo>
                    <a:pt x="1" y="1154"/>
                  </a:lnTo>
                  <a:lnTo>
                    <a:pt x="1152" y="1154"/>
                  </a:lnTo>
                  <a:lnTo>
                    <a:pt x="115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3" name="Google Shape;19543;p78"/>
            <p:cNvSpPr/>
            <p:nvPr/>
          </p:nvSpPr>
          <p:spPr>
            <a:xfrm>
              <a:off x="8017234" y="3052460"/>
              <a:ext cx="14966" cy="30062"/>
            </a:xfrm>
            <a:custGeom>
              <a:rect b="b" l="l" r="r" t="t"/>
              <a:pathLst>
                <a:path extrusionOk="0" h="1155" w="575">
                  <a:moveTo>
                    <a:pt x="1" y="0"/>
                  </a:moveTo>
                  <a:lnTo>
                    <a:pt x="1" y="1154"/>
                  </a:lnTo>
                  <a:lnTo>
                    <a:pt x="574" y="1154"/>
                  </a:lnTo>
                  <a:lnTo>
                    <a:pt x="57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78"/>
            <p:cNvSpPr/>
            <p:nvPr/>
          </p:nvSpPr>
          <p:spPr>
            <a:xfrm>
              <a:off x="8009556" y="3080101"/>
              <a:ext cx="45444" cy="45366"/>
            </a:xfrm>
            <a:custGeom>
              <a:rect b="b" l="l" r="r" t="t"/>
              <a:pathLst>
                <a:path extrusionOk="0" h="1743" w="1746">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78"/>
            <p:cNvSpPr/>
            <p:nvPr/>
          </p:nvSpPr>
          <p:spPr>
            <a:xfrm>
              <a:off x="8009556" y="3080101"/>
              <a:ext cx="23191" cy="45288"/>
            </a:xfrm>
            <a:custGeom>
              <a:rect b="b" l="l" r="r" t="t"/>
              <a:pathLst>
                <a:path extrusionOk="0" h="1740" w="891">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78"/>
            <p:cNvSpPr/>
            <p:nvPr/>
          </p:nvSpPr>
          <p:spPr>
            <a:xfrm>
              <a:off x="7999848" y="2961051"/>
              <a:ext cx="64392" cy="75584"/>
            </a:xfrm>
            <a:custGeom>
              <a:rect b="b" l="l" r="r" t="t"/>
              <a:pathLst>
                <a:path extrusionOk="0" h="2904" w="2474">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78"/>
            <p:cNvSpPr/>
            <p:nvPr/>
          </p:nvSpPr>
          <p:spPr>
            <a:xfrm>
              <a:off x="7999848" y="2961051"/>
              <a:ext cx="39770" cy="75688"/>
            </a:xfrm>
            <a:custGeom>
              <a:rect b="b" l="l" r="r" t="t"/>
              <a:pathLst>
                <a:path extrusionOk="0" h="2908" w="1528">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78"/>
            <p:cNvSpPr/>
            <p:nvPr/>
          </p:nvSpPr>
          <p:spPr>
            <a:xfrm>
              <a:off x="8006173" y="3036531"/>
              <a:ext cx="51847" cy="17595"/>
            </a:xfrm>
            <a:custGeom>
              <a:rect b="b" l="l" r="r" t="t"/>
              <a:pathLst>
                <a:path extrusionOk="0" h="676" w="1992">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78"/>
            <p:cNvSpPr/>
            <p:nvPr/>
          </p:nvSpPr>
          <p:spPr>
            <a:xfrm>
              <a:off x="8006173" y="3039368"/>
              <a:ext cx="51847" cy="14758"/>
            </a:xfrm>
            <a:custGeom>
              <a:rect b="b" l="l" r="r" t="t"/>
              <a:pathLst>
                <a:path extrusionOk="0" h="567" w="1992">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78"/>
            <p:cNvSpPr/>
            <p:nvPr/>
          </p:nvSpPr>
          <p:spPr>
            <a:xfrm>
              <a:off x="8107081" y="3032497"/>
              <a:ext cx="27511" cy="92970"/>
            </a:xfrm>
            <a:custGeom>
              <a:rect b="b" l="l" r="r" t="t"/>
              <a:pathLst>
                <a:path extrusionOk="0" h="3572" w="1057">
                  <a:moveTo>
                    <a:pt x="1" y="0"/>
                  </a:moveTo>
                  <a:lnTo>
                    <a:pt x="1" y="3572"/>
                  </a:lnTo>
                  <a:lnTo>
                    <a:pt x="1056" y="3572"/>
                  </a:lnTo>
                  <a:lnTo>
                    <a:pt x="105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78"/>
            <p:cNvSpPr/>
            <p:nvPr/>
          </p:nvSpPr>
          <p:spPr>
            <a:xfrm>
              <a:off x="8072829" y="3182493"/>
              <a:ext cx="69728" cy="48463"/>
            </a:xfrm>
            <a:custGeom>
              <a:rect b="b" l="l" r="r" t="t"/>
              <a:pathLst>
                <a:path extrusionOk="0" h="1862" w="2679">
                  <a:moveTo>
                    <a:pt x="1" y="1"/>
                  </a:moveTo>
                  <a:lnTo>
                    <a:pt x="1" y="1862"/>
                  </a:lnTo>
                  <a:lnTo>
                    <a:pt x="2678" y="1862"/>
                  </a:lnTo>
                  <a:lnTo>
                    <a:pt x="267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78"/>
            <p:cNvSpPr/>
            <p:nvPr/>
          </p:nvSpPr>
          <p:spPr>
            <a:xfrm>
              <a:off x="8072829" y="3182493"/>
              <a:ext cx="14966" cy="48463"/>
            </a:xfrm>
            <a:custGeom>
              <a:rect b="b" l="l" r="r" t="t"/>
              <a:pathLst>
                <a:path extrusionOk="0" h="1862" w="575">
                  <a:moveTo>
                    <a:pt x="1" y="1"/>
                  </a:moveTo>
                  <a:lnTo>
                    <a:pt x="1" y="1862"/>
                  </a:lnTo>
                  <a:lnTo>
                    <a:pt x="574" y="1862"/>
                  </a:lnTo>
                  <a:lnTo>
                    <a:pt x="574"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78"/>
            <p:cNvSpPr/>
            <p:nvPr/>
          </p:nvSpPr>
          <p:spPr>
            <a:xfrm>
              <a:off x="8038134" y="3229291"/>
              <a:ext cx="139117" cy="28786"/>
            </a:xfrm>
            <a:custGeom>
              <a:rect b="b" l="l" r="r" t="t"/>
              <a:pathLst>
                <a:path extrusionOk="0" h="1106" w="5345">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78"/>
            <p:cNvSpPr/>
            <p:nvPr/>
          </p:nvSpPr>
          <p:spPr>
            <a:xfrm>
              <a:off x="8038134" y="3236162"/>
              <a:ext cx="139117" cy="21915"/>
            </a:xfrm>
            <a:custGeom>
              <a:rect b="b" l="l" r="r" t="t"/>
              <a:pathLst>
                <a:path extrusionOk="0" h="842" w="5345">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78"/>
            <p:cNvSpPr/>
            <p:nvPr/>
          </p:nvSpPr>
          <p:spPr>
            <a:xfrm>
              <a:off x="7932723" y="3125077"/>
              <a:ext cx="353245" cy="60826"/>
            </a:xfrm>
            <a:custGeom>
              <a:rect b="b" l="l" r="r" t="t"/>
              <a:pathLst>
                <a:path extrusionOk="0" h="2337" w="13572">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78"/>
            <p:cNvSpPr/>
            <p:nvPr/>
          </p:nvSpPr>
          <p:spPr>
            <a:xfrm>
              <a:off x="7932801" y="3124998"/>
              <a:ext cx="27589" cy="60826"/>
            </a:xfrm>
            <a:custGeom>
              <a:rect b="b" l="l" r="r" t="t"/>
              <a:pathLst>
                <a:path extrusionOk="0" h="2337" w="106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78"/>
            <p:cNvSpPr/>
            <p:nvPr/>
          </p:nvSpPr>
          <p:spPr>
            <a:xfrm>
              <a:off x="8100132" y="3149725"/>
              <a:ext cx="16501" cy="11270"/>
            </a:xfrm>
            <a:custGeom>
              <a:rect b="b" l="l" r="r" t="t"/>
              <a:pathLst>
                <a:path extrusionOk="0" h="433" w="634">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78"/>
            <p:cNvSpPr/>
            <p:nvPr/>
          </p:nvSpPr>
          <p:spPr>
            <a:xfrm>
              <a:off x="7927127" y="2879845"/>
              <a:ext cx="364515" cy="383619"/>
            </a:xfrm>
            <a:custGeom>
              <a:rect b="b" l="l" r="r" t="t"/>
              <a:pathLst>
                <a:path extrusionOk="0" h="14739" w="14005">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9" name="Google Shape;19559;p78"/>
          <p:cNvGrpSpPr/>
          <p:nvPr/>
        </p:nvGrpSpPr>
        <p:grpSpPr>
          <a:xfrm>
            <a:off x="833111" y="3352531"/>
            <a:ext cx="327426" cy="357826"/>
            <a:chOff x="859281" y="3352531"/>
            <a:chExt cx="327426" cy="357826"/>
          </a:xfrm>
        </p:grpSpPr>
        <p:sp>
          <p:nvSpPr>
            <p:cNvPr id="19560" name="Google Shape;19560;p78"/>
            <p:cNvSpPr/>
            <p:nvPr/>
          </p:nvSpPr>
          <p:spPr>
            <a:xfrm>
              <a:off x="889968" y="3357684"/>
              <a:ext cx="291430" cy="291430"/>
            </a:xfrm>
            <a:custGeom>
              <a:rect b="b" l="l" r="r" t="t"/>
              <a:pathLst>
                <a:path extrusionOk="0" h="11197" w="11197">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78"/>
            <p:cNvSpPr/>
            <p:nvPr/>
          </p:nvSpPr>
          <p:spPr>
            <a:xfrm>
              <a:off x="884190" y="3360808"/>
              <a:ext cx="254080" cy="288281"/>
            </a:xfrm>
            <a:custGeom>
              <a:rect b="b" l="l" r="r" t="t"/>
              <a:pathLst>
                <a:path extrusionOk="0" h="11076" w="9762">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78"/>
            <p:cNvSpPr/>
            <p:nvPr/>
          </p:nvSpPr>
          <p:spPr>
            <a:xfrm>
              <a:off x="940253" y="3637896"/>
              <a:ext cx="190677" cy="67255"/>
            </a:xfrm>
            <a:custGeom>
              <a:rect b="b" l="l" r="r" t="t"/>
              <a:pathLst>
                <a:path extrusionOk="0" h="2584" w="7326">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78"/>
            <p:cNvSpPr/>
            <p:nvPr/>
          </p:nvSpPr>
          <p:spPr>
            <a:xfrm>
              <a:off x="1097303" y="3660723"/>
              <a:ext cx="33628" cy="44429"/>
            </a:xfrm>
            <a:custGeom>
              <a:rect b="b" l="l" r="r" t="t"/>
              <a:pathLst>
                <a:path extrusionOk="0" h="1707" w="1292">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78"/>
            <p:cNvSpPr/>
            <p:nvPr/>
          </p:nvSpPr>
          <p:spPr>
            <a:xfrm>
              <a:off x="974037" y="3464189"/>
              <a:ext cx="123292" cy="89665"/>
            </a:xfrm>
            <a:custGeom>
              <a:rect b="b" l="l" r="r" t="t"/>
              <a:pathLst>
                <a:path extrusionOk="0" h="3445" w="4737">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5" name="Google Shape;19565;p78"/>
            <p:cNvSpPr/>
            <p:nvPr/>
          </p:nvSpPr>
          <p:spPr>
            <a:xfrm>
              <a:off x="1001964" y="3464189"/>
              <a:ext cx="95365" cy="89665"/>
            </a:xfrm>
            <a:custGeom>
              <a:rect b="b" l="l" r="r" t="t"/>
              <a:pathLst>
                <a:path extrusionOk="0" h="3445" w="3664">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78"/>
            <p:cNvSpPr/>
            <p:nvPr/>
          </p:nvSpPr>
          <p:spPr>
            <a:xfrm>
              <a:off x="1002068" y="3598621"/>
              <a:ext cx="67229" cy="50493"/>
            </a:xfrm>
            <a:custGeom>
              <a:rect b="b" l="l" r="r" t="t"/>
              <a:pathLst>
                <a:path extrusionOk="0" h="1940" w="2583">
                  <a:moveTo>
                    <a:pt x="0" y="0"/>
                  </a:moveTo>
                  <a:lnTo>
                    <a:pt x="0" y="1939"/>
                  </a:lnTo>
                  <a:lnTo>
                    <a:pt x="2583" y="1939"/>
                  </a:lnTo>
                  <a:lnTo>
                    <a:pt x="2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78"/>
            <p:cNvSpPr/>
            <p:nvPr/>
          </p:nvSpPr>
          <p:spPr>
            <a:xfrm>
              <a:off x="1002068" y="3598621"/>
              <a:ext cx="67229" cy="33706"/>
            </a:xfrm>
            <a:custGeom>
              <a:rect b="b" l="l" r="r" t="t"/>
              <a:pathLst>
                <a:path extrusionOk="0" h="1295" w="2583">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78"/>
            <p:cNvSpPr/>
            <p:nvPr/>
          </p:nvSpPr>
          <p:spPr>
            <a:xfrm>
              <a:off x="990876" y="3628553"/>
              <a:ext cx="44819" cy="40030"/>
            </a:xfrm>
            <a:custGeom>
              <a:rect b="b" l="l" r="r" t="t"/>
              <a:pathLst>
                <a:path extrusionOk="0" h="1538" w="1722">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78"/>
            <p:cNvSpPr/>
            <p:nvPr/>
          </p:nvSpPr>
          <p:spPr>
            <a:xfrm>
              <a:off x="1035670" y="3628553"/>
              <a:ext cx="44793" cy="40030"/>
            </a:xfrm>
            <a:custGeom>
              <a:rect b="b" l="l" r="r" t="t"/>
              <a:pathLst>
                <a:path extrusionOk="0" h="1538" w="1721">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78"/>
            <p:cNvSpPr/>
            <p:nvPr/>
          </p:nvSpPr>
          <p:spPr>
            <a:xfrm>
              <a:off x="979528" y="3509633"/>
              <a:ext cx="112126" cy="105854"/>
            </a:xfrm>
            <a:custGeom>
              <a:rect b="b" l="l" r="r" t="t"/>
              <a:pathLst>
                <a:path extrusionOk="0" h="4067" w="4308">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78"/>
            <p:cNvSpPr/>
            <p:nvPr/>
          </p:nvSpPr>
          <p:spPr>
            <a:xfrm>
              <a:off x="940331" y="3660723"/>
              <a:ext cx="33732" cy="44429"/>
            </a:xfrm>
            <a:custGeom>
              <a:rect b="b" l="l" r="r" t="t"/>
              <a:pathLst>
                <a:path extrusionOk="0" h="1707" w="1296">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78"/>
            <p:cNvSpPr/>
            <p:nvPr/>
          </p:nvSpPr>
          <p:spPr>
            <a:xfrm>
              <a:off x="979633" y="3509633"/>
              <a:ext cx="95261" cy="105411"/>
            </a:xfrm>
            <a:custGeom>
              <a:rect b="b" l="l" r="r" t="t"/>
              <a:pathLst>
                <a:path extrusionOk="0" h="4050" w="366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78"/>
            <p:cNvSpPr/>
            <p:nvPr/>
          </p:nvSpPr>
          <p:spPr>
            <a:xfrm>
              <a:off x="991163" y="3506510"/>
              <a:ext cx="91174" cy="30140"/>
            </a:xfrm>
            <a:custGeom>
              <a:rect b="b" l="l" r="r" t="t"/>
              <a:pathLst>
                <a:path extrusionOk="0" h="1158" w="3503">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78"/>
            <p:cNvSpPr/>
            <p:nvPr/>
          </p:nvSpPr>
          <p:spPr>
            <a:xfrm>
              <a:off x="935126" y="3458879"/>
              <a:ext cx="201036" cy="251478"/>
            </a:xfrm>
            <a:custGeom>
              <a:rect b="b" l="l" r="r" t="t"/>
              <a:pathLst>
                <a:path extrusionOk="0" h="9662" w="7724">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78"/>
            <p:cNvSpPr/>
            <p:nvPr/>
          </p:nvSpPr>
          <p:spPr>
            <a:xfrm>
              <a:off x="968727" y="3688650"/>
              <a:ext cx="10567" cy="21707"/>
            </a:xfrm>
            <a:custGeom>
              <a:rect b="b" l="l" r="r" t="t"/>
              <a:pathLst>
                <a:path extrusionOk="0" h="834" w="406">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78"/>
            <p:cNvSpPr/>
            <p:nvPr/>
          </p:nvSpPr>
          <p:spPr>
            <a:xfrm>
              <a:off x="1092071" y="3688650"/>
              <a:ext cx="10463" cy="21707"/>
            </a:xfrm>
            <a:custGeom>
              <a:rect b="b" l="l" r="r" t="t"/>
              <a:pathLst>
                <a:path extrusionOk="0" h="834" w="402">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78"/>
            <p:cNvSpPr/>
            <p:nvPr/>
          </p:nvSpPr>
          <p:spPr>
            <a:xfrm>
              <a:off x="859281" y="3352531"/>
              <a:ext cx="327426" cy="285444"/>
            </a:xfrm>
            <a:custGeom>
              <a:rect b="b" l="l" r="r" t="t"/>
              <a:pathLst>
                <a:path extrusionOk="0" h="10967" w="1258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8" name="Google Shape;19578;p78"/>
          <p:cNvGrpSpPr/>
          <p:nvPr/>
        </p:nvGrpSpPr>
        <p:grpSpPr>
          <a:xfrm>
            <a:off x="1291741" y="3388371"/>
            <a:ext cx="372115" cy="273185"/>
            <a:chOff x="1317912" y="3388371"/>
            <a:chExt cx="372115" cy="273185"/>
          </a:xfrm>
        </p:grpSpPr>
        <p:sp>
          <p:nvSpPr>
            <p:cNvPr id="19579" name="Google Shape;19579;p78"/>
            <p:cNvSpPr/>
            <p:nvPr/>
          </p:nvSpPr>
          <p:spPr>
            <a:xfrm>
              <a:off x="1333841" y="3505677"/>
              <a:ext cx="10932" cy="38677"/>
            </a:xfrm>
            <a:custGeom>
              <a:rect b="b" l="l" r="r" t="t"/>
              <a:pathLst>
                <a:path extrusionOk="0" h="1486" w="42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78"/>
            <p:cNvSpPr/>
            <p:nvPr/>
          </p:nvSpPr>
          <p:spPr>
            <a:xfrm>
              <a:off x="1329260" y="3481315"/>
              <a:ext cx="93178" cy="104865"/>
            </a:xfrm>
            <a:custGeom>
              <a:rect b="b" l="l" r="r" t="t"/>
              <a:pathLst>
                <a:path extrusionOk="0" h="4029" w="358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78"/>
            <p:cNvSpPr/>
            <p:nvPr/>
          </p:nvSpPr>
          <p:spPr>
            <a:xfrm>
              <a:off x="1329260" y="3481940"/>
              <a:ext cx="45730" cy="104240"/>
            </a:xfrm>
            <a:custGeom>
              <a:rect b="b" l="l" r="r" t="t"/>
              <a:pathLst>
                <a:path extrusionOk="0" h="4005" w="1757">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78"/>
            <p:cNvSpPr/>
            <p:nvPr/>
          </p:nvSpPr>
          <p:spPr>
            <a:xfrm>
              <a:off x="1323508" y="3562807"/>
              <a:ext cx="104787" cy="93257"/>
            </a:xfrm>
            <a:custGeom>
              <a:rect b="b" l="l" r="r" t="t"/>
              <a:pathLst>
                <a:path extrusionOk="0" h="3583" w="4026">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78"/>
            <p:cNvSpPr/>
            <p:nvPr/>
          </p:nvSpPr>
          <p:spPr>
            <a:xfrm>
              <a:off x="1323508" y="3588626"/>
              <a:ext cx="104787" cy="67437"/>
            </a:xfrm>
            <a:custGeom>
              <a:rect b="b" l="l" r="r" t="t"/>
              <a:pathLst>
                <a:path extrusionOk="0" h="2591" w="4026">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78"/>
            <p:cNvSpPr/>
            <p:nvPr/>
          </p:nvSpPr>
          <p:spPr>
            <a:xfrm>
              <a:off x="1340998" y="3517155"/>
              <a:ext cx="69806" cy="57313"/>
            </a:xfrm>
            <a:custGeom>
              <a:rect b="b" l="l" r="r" t="t"/>
              <a:pathLst>
                <a:path extrusionOk="0" h="2202" w="2682">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78"/>
            <p:cNvSpPr/>
            <p:nvPr/>
          </p:nvSpPr>
          <p:spPr>
            <a:xfrm>
              <a:off x="1341259" y="3517207"/>
              <a:ext cx="69545" cy="56818"/>
            </a:xfrm>
            <a:custGeom>
              <a:rect b="b" l="l" r="r" t="t"/>
              <a:pathLst>
                <a:path extrusionOk="0" h="2183" w="2672">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78"/>
            <p:cNvSpPr/>
            <p:nvPr/>
          </p:nvSpPr>
          <p:spPr>
            <a:xfrm>
              <a:off x="1323404" y="3605310"/>
              <a:ext cx="23373" cy="50754"/>
            </a:xfrm>
            <a:custGeom>
              <a:rect b="b" l="l" r="r" t="t"/>
              <a:pathLst>
                <a:path extrusionOk="0" h="1950" w="898">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78"/>
            <p:cNvSpPr/>
            <p:nvPr/>
          </p:nvSpPr>
          <p:spPr>
            <a:xfrm>
              <a:off x="1405000" y="3605310"/>
              <a:ext cx="23295" cy="50754"/>
            </a:xfrm>
            <a:custGeom>
              <a:rect b="b" l="l" r="r" t="t"/>
              <a:pathLst>
                <a:path extrusionOk="0" h="1950" w="895">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78"/>
            <p:cNvSpPr/>
            <p:nvPr/>
          </p:nvSpPr>
          <p:spPr>
            <a:xfrm>
              <a:off x="1585501" y="3487093"/>
              <a:ext cx="29151" cy="64106"/>
            </a:xfrm>
            <a:custGeom>
              <a:rect b="b" l="l" r="r" t="t"/>
              <a:pathLst>
                <a:path extrusionOk="0" h="2463" w="112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78"/>
            <p:cNvSpPr/>
            <p:nvPr/>
          </p:nvSpPr>
          <p:spPr>
            <a:xfrm>
              <a:off x="1597135" y="3481315"/>
              <a:ext cx="69988" cy="69884"/>
            </a:xfrm>
            <a:custGeom>
              <a:rect b="b" l="l" r="r" t="t"/>
              <a:pathLst>
                <a:path extrusionOk="0" h="2685" w="2689">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78"/>
            <p:cNvSpPr/>
            <p:nvPr/>
          </p:nvSpPr>
          <p:spPr>
            <a:xfrm>
              <a:off x="1608847" y="3568663"/>
              <a:ext cx="34929" cy="34929"/>
            </a:xfrm>
            <a:custGeom>
              <a:rect b="b" l="l" r="r" t="t"/>
              <a:pathLst>
                <a:path extrusionOk="0" h="1342" w="1342">
                  <a:moveTo>
                    <a:pt x="1" y="1"/>
                  </a:moveTo>
                  <a:lnTo>
                    <a:pt x="1" y="1341"/>
                  </a:lnTo>
                  <a:lnTo>
                    <a:pt x="1341" y="1341"/>
                  </a:lnTo>
                  <a:lnTo>
                    <a:pt x="134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78"/>
            <p:cNvSpPr/>
            <p:nvPr/>
          </p:nvSpPr>
          <p:spPr>
            <a:xfrm>
              <a:off x="1568010" y="3582770"/>
              <a:ext cx="116603" cy="73293"/>
            </a:xfrm>
            <a:custGeom>
              <a:rect b="b" l="l" r="r" t="t"/>
              <a:pathLst>
                <a:path extrusionOk="0" h="2816" w="448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78"/>
            <p:cNvSpPr/>
            <p:nvPr/>
          </p:nvSpPr>
          <p:spPr>
            <a:xfrm>
              <a:off x="1591357" y="3510518"/>
              <a:ext cx="69910" cy="63950"/>
            </a:xfrm>
            <a:custGeom>
              <a:rect b="b" l="l" r="r" t="t"/>
              <a:pathLst>
                <a:path extrusionOk="0" h="2457" w="2686">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78"/>
            <p:cNvSpPr/>
            <p:nvPr/>
          </p:nvSpPr>
          <p:spPr>
            <a:xfrm>
              <a:off x="1591357" y="3510440"/>
              <a:ext cx="69728" cy="62648"/>
            </a:xfrm>
            <a:custGeom>
              <a:rect b="b" l="l" r="r" t="t"/>
              <a:pathLst>
                <a:path extrusionOk="0" h="2407" w="2679">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78"/>
            <p:cNvSpPr/>
            <p:nvPr/>
          </p:nvSpPr>
          <p:spPr>
            <a:xfrm>
              <a:off x="1661241" y="3597606"/>
              <a:ext cx="23269" cy="58458"/>
            </a:xfrm>
            <a:custGeom>
              <a:rect b="b" l="l" r="r" t="t"/>
              <a:pathLst>
                <a:path extrusionOk="0" h="2246" w="894">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78"/>
            <p:cNvSpPr/>
            <p:nvPr/>
          </p:nvSpPr>
          <p:spPr>
            <a:xfrm>
              <a:off x="1404896" y="3574441"/>
              <a:ext cx="198121" cy="81622"/>
            </a:xfrm>
            <a:custGeom>
              <a:rect b="b" l="l" r="r" t="t"/>
              <a:pathLst>
                <a:path extrusionOk="0" h="3136" w="7612">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78"/>
            <p:cNvSpPr/>
            <p:nvPr/>
          </p:nvSpPr>
          <p:spPr>
            <a:xfrm>
              <a:off x="1568010" y="3598257"/>
              <a:ext cx="35007" cy="57807"/>
            </a:xfrm>
            <a:custGeom>
              <a:rect b="b" l="l" r="r" t="t"/>
              <a:pathLst>
                <a:path extrusionOk="0" h="2221" w="1345">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7" name="Google Shape;19597;p78"/>
            <p:cNvSpPr/>
            <p:nvPr/>
          </p:nvSpPr>
          <p:spPr>
            <a:xfrm>
              <a:off x="1439903" y="3393941"/>
              <a:ext cx="128133" cy="93152"/>
            </a:xfrm>
            <a:custGeom>
              <a:rect b="b" l="l" r="r" t="t"/>
              <a:pathLst>
                <a:path extrusionOk="0" h="3579" w="4923">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8" name="Google Shape;19598;p78"/>
            <p:cNvSpPr/>
            <p:nvPr/>
          </p:nvSpPr>
          <p:spPr>
            <a:xfrm>
              <a:off x="1469002" y="3393941"/>
              <a:ext cx="99035" cy="93152"/>
            </a:xfrm>
            <a:custGeom>
              <a:rect b="b" l="l" r="r" t="t"/>
              <a:pathLst>
                <a:path extrusionOk="0" h="3579" w="3805">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78"/>
            <p:cNvSpPr/>
            <p:nvPr/>
          </p:nvSpPr>
          <p:spPr>
            <a:xfrm>
              <a:off x="1469002" y="3533682"/>
              <a:ext cx="69910" cy="52419"/>
            </a:xfrm>
            <a:custGeom>
              <a:rect b="b" l="l" r="r" t="t"/>
              <a:pathLst>
                <a:path extrusionOk="0" h="2014" w="2686">
                  <a:moveTo>
                    <a:pt x="1" y="1"/>
                  </a:moveTo>
                  <a:lnTo>
                    <a:pt x="1" y="2013"/>
                  </a:lnTo>
                  <a:lnTo>
                    <a:pt x="2686" y="2013"/>
                  </a:lnTo>
                  <a:lnTo>
                    <a:pt x="2686"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78"/>
            <p:cNvSpPr/>
            <p:nvPr/>
          </p:nvSpPr>
          <p:spPr>
            <a:xfrm>
              <a:off x="1469002" y="3533682"/>
              <a:ext cx="69910" cy="35007"/>
            </a:xfrm>
            <a:custGeom>
              <a:rect b="b" l="l" r="r" t="t"/>
              <a:pathLst>
                <a:path extrusionOk="0" h="1345" w="2686">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78"/>
            <p:cNvSpPr/>
            <p:nvPr/>
          </p:nvSpPr>
          <p:spPr>
            <a:xfrm>
              <a:off x="1457393" y="3564785"/>
              <a:ext cx="46615" cy="41592"/>
            </a:xfrm>
            <a:custGeom>
              <a:rect b="b" l="l" r="r" t="t"/>
              <a:pathLst>
                <a:path extrusionOk="0" h="1598" w="1791">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78"/>
            <p:cNvSpPr/>
            <p:nvPr/>
          </p:nvSpPr>
          <p:spPr>
            <a:xfrm>
              <a:off x="1503983" y="3564785"/>
              <a:ext cx="46641" cy="41592"/>
            </a:xfrm>
            <a:custGeom>
              <a:rect b="b" l="l" r="r" t="t"/>
              <a:pathLst>
                <a:path extrusionOk="0" h="1598" w="1792">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78"/>
            <p:cNvSpPr/>
            <p:nvPr/>
          </p:nvSpPr>
          <p:spPr>
            <a:xfrm>
              <a:off x="1445759" y="3441129"/>
              <a:ext cx="116499" cy="110070"/>
            </a:xfrm>
            <a:custGeom>
              <a:rect b="b" l="l" r="r" t="t"/>
              <a:pathLst>
                <a:path extrusionOk="0" h="4229" w="4476">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78"/>
            <p:cNvSpPr/>
            <p:nvPr/>
          </p:nvSpPr>
          <p:spPr>
            <a:xfrm>
              <a:off x="1405000" y="3598257"/>
              <a:ext cx="34929" cy="57807"/>
            </a:xfrm>
            <a:custGeom>
              <a:rect b="b" l="l" r="r" t="t"/>
              <a:pathLst>
                <a:path extrusionOk="0" h="2221" w="1342">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78"/>
            <p:cNvSpPr/>
            <p:nvPr/>
          </p:nvSpPr>
          <p:spPr>
            <a:xfrm>
              <a:off x="1445655" y="3441129"/>
              <a:ext cx="99113" cy="109524"/>
            </a:xfrm>
            <a:custGeom>
              <a:rect b="b" l="l" r="r" t="t"/>
              <a:pathLst>
                <a:path extrusionOk="0" h="4208" w="3808">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78"/>
            <p:cNvSpPr/>
            <p:nvPr/>
          </p:nvSpPr>
          <p:spPr>
            <a:xfrm>
              <a:off x="1601534" y="3504948"/>
              <a:ext cx="50285" cy="16814"/>
            </a:xfrm>
            <a:custGeom>
              <a:rect b="b" l="l" r="r" t="t"/>
              <a:pathLst>
                <a:path extrusionOk="0" h="646" w="1932">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7" name="Google Shape;19607;p78"/>
            <p:cNvSpPr/>
            <p:nvPr/>
          </p:nvSpPr>
          <p:spPr>
            <a:xfrm>
              <a:off x="1317912" y="3388371"/>
              <a:ext cx="372115" cy="273185"/>
            </a:xfrm>
            <a:custGeom>
              <a:rect b="b" l="l" r="r" t="t"/>
              <a:pathLst>
                <a:path extrusionOk="0" h="10496" w="14297">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78"/>
            <p:cNvSpPr/>
            <p:nvPr/>
          </p:nvSpPr>
          <p:spPr>
            <a:xfrm>
              <a:off x="1655749" y="3615643"/>
              <a:ext cx="10906" cy="45913"/>
            </a:xfrm>
            <a:custGeom>
              <a:rect b="b" l="l" r="r" t="t"/>
              <a:pathLst>
                <a:path extrusionOk="0" h="1764" w="419">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78"/>
            <p:cNvSpPr/>
            <p:nvPr/>
          </p:nvSpPr>
          <p:spPr>
            <a:xfrm>
              <a:off x="1457836" y="3437927"/>
              <a:ext cx="94714" cy="31415"/>
            </a:xfrm>
            <a:custGeom>
              <a:rect b="b" l="l" r="r" t="t"/>
              <a:pathLst>
                <a:path extrusionOk="0" h="1207" w="3639">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78"/>
            <p:cNvSpPr/>
            <p:nvPr/>
          </p:nvSpPr>
          <p:spPr>
            <a:xfrm>
              <a:off x="1434489" y="3627277"/>
              <a:ext cx="10932" cy="34278"/>
            </a:xfrm>
            <a:custGeom>
              <a:rect b="b" l="l" r="r" t="t"/>
              <a:pathLst>
                <a:path extrusionOk="0" h="1317" w="42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78"/>
            <p:cNvSpPr/>
            <p:nvPr/>
          </p:nvSpPr>
          <p:spPr>
            <a:xfrm>
              <a:off x="1562701" y="3627277"/>
              <a:ext cx="10932" cy="34278"/>
            </a:xfrm>
            <a:custGeom>
              <a:rect b="b" l="l" r="r" t="t"/>
              <a:pathLst>
                <a:path extrusionOk="0" h="1317" w="42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2" name="Google Shape;19612;p78"/>
          <p:cNvGrpSpPr/>
          <p:nvPr/>
        </p:nvGrpSpPr>
        <p:grpSpPr>
          <a:xfrm>
            <a:off x="2753576" y="1525426"/>
            <a:ext cx="356993" cy="344214"/>
            <a:chOff x="2779747" y="1525426"/>
            <a:chExt cx="356993" cy="344214"/>
          </a:xfrm>
        </p:grpSpPr>
        <p:sp>
          <p:nvSpPr>
            <p:cNvPr id="19613" name="Google Shape;19613;p78"/>
            <p:cNvSpPr/>
            <p:nvPr/>
          </p:nvSpPr>
          <p:spPr>
            <a:xfrm>
              <a:off x="2952647" y="1530632"/>
              <a:ext cx="178887" cy="93387"/>
            </a:xfrm>
            <a:custGeom>
              <a:rect b="b" l="l" r="r" t="t"/>
              <a:pathLst>
                <a:path extrusionOk="0" h="3588" w="6873">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78"/>
            <p:cNvSpPr/>
            <p:nvPr/>
          </p:nvSpPr>
          <p:spPr>
            <a:xfrm>
              <a:off x="2975005" y="1720659"/>
              <a:ext cx="156529" cy="71029"/>
            </a:xfrm>
            <a:custGeom>
              <a:rect b="b" l="l" r="r" t="t"/>
              <a:pathLst>
                <a:path extrusionOk="0" h="2729" w="6014">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78"/>
            <p:cNvSpPr/>
            <p:nvPr/>
          </p:nvSpPr>
          <p:spPr>
            <a:xfrm>
              <a:off x="2784978" y="1770944"/>
              <a:ext cx="167695" cy="93387"/>
            </a:xfrm>
            <a:custGeom>
              <a:rect b="b" l="l" r="r" t="t"/>
              <a:pathLst>
                <a:path extrusionOk="0" h="3588" w="6443">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6" name="Google Shape;19616;p78"/>
            <p:cNvSpPr/>
            <p:nvPr/>
          </p:nvSpPr>
          <p:spPr>
            <a:xfrm>
              <a:off x="2784978" y="1620010"/>
              <a:ext cx="178887" cy="115822"/>
            </a:xfrm>
            <a:custGeom>
              <a:rect b="b" l="l" r="r" t="t"/>
              <a:pathLst>
                <a:path extrusionOk="0" h="4450" w="6873">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78"/>
            <p:cNvSpPr/>
            <p:nvPr/>
          </p:nvSpPr>
          <p:spPr>
            <a:xfrm>
              <a:off x="3023911" y="1547758"/>
              <a:ext cx="81076" cy="10463"/>
            </a:xfrm>
            <a:custGeom>
              <a:rect b="b" l="l" r="r" t="t"/>
              <a:pathLst>
                <a:path extrusionOk="0" h="402" w="3115">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78"/>
            <p:cNvSpPr/>
            <p:nvPr/>
          </p:nvSpPr>
          <p:spPr>
            <a:xfrm>
              <a:off x="2979221" y="1547758"/>
              <a:ext cx="36282" cy="10463"/>
            </a:xfrm>
            <a:custGeom>
              <a:rect b="b" l="l" r="r" t="t"/>
              <a:pathLst>
                <a:path extrusionOk="0" h="402" w="1394">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78"/>
            <p:cNvSpPr/>
            <p:nvPr/>
          </p:nvSpPr>
          <p:spPr>
            <a:xfrm>
              <a:off x="3079870" y="1570116"/>
              <a:ext cx="25117" cy="10463"/>
            </a:xfrm>
            <a:custGeom>
              <a:rect b="b" l="l" r="r" t="t"/>
              <a:pathLst>
                <a:path extrusionOk="0" h="402" w="965">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78"/>
            <p:cNvSpPr/>
            <p:nvPr/>
          </p:nvSpPr>
          <p:spPr>
            <a:xfrm>
              <a:off x="2979221" y="1570116"/>
              <a:ext cx="92241" cy="10463"/>
            </a:xfrm>
            <a:custGeom>
              <a:rect b="b" l="l" r="r" t="t"/>
              <a:pathLst>
                <a:path extrusionOk="0" h="402" w="3544">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78"/>
            <p:cNvSpPr/>
            <p:nvPr/>
          </p:nvSpPr>
          <p:spPr>
            <a:xfrm>
              <a:off x="2947442" y="1525426"/>
              <a:ext cx="189298" cy="103850"/>
            </a:xfrm>
            <a:custGeom>
              <a:rect b="b" l="l" r="r" t="t"/>
              <a:pathLst>
                <a:path extrusionOk="0" h="3990" w="7273">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78"/>
            <p:cNvSpPr/>
            <p:nvPr/>
          </p:nvSpPr>
          <p:spPr>
            <a:xfrm>
              <a:off x="2811526" y="1788070"/>
              <a:ext cx="81076" cy="10463"/>
            </a:xfrm>
            <a:custGeom>
              <a:rect b="b" l="l" r="r" t="t"/>
              <a:pathLst>
                <a:path extrusionOk="0" h="402" w="3115">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78"/>
            <p:cNvSpPr/>
            <p:nvPr/>
          </p:nvSpPr>
          <p:spPr>
            <a:xfrm>
              <a:off x="2901009" y="1788070"/>
              <a:ext cx="25117" cy="10463"/>
            </a:xfrm>
            <a:custGeom>
              <a:rect b="b" l="l" r="r" t="t"/>
              <a:pathLst>
                <a:path extrusionOk="0" h="402" w="965">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78"/>
            <p:cNvSpPr/>
            <p:nvPr/>
          </p:nvSpPr>
          <p:spPr>
            <a:xfrm>
              <a:off x="2811526" y="1810402"/>
              <a:ext cx="25221" cy="10463"/>
            </a:xfrm>
            <a:custGeom>
              <a:rect b="b" l="l" r="r" t="t"/>
              <a:pathLst>
                <a:path extrusionOk="0" h="402" w="969">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78"/>
            <p:cNvSpPr/>
            <p:nvPr/>
          </p:nvSpPr>
          <p:spPr>
            <a:xfrm>
              <a:off x="2845050" y="1810402"/>
              <a:ext cx="81076" cy="10463"/>
            </a:xfrm>
            <a:custGeom>
              <a:rect b="b" l="l" r="r" t="t"/>
              <a:pathLst>
                <a:path extrusionOk="0" h="402" w="3115">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78"/>
            <p:cNvSpPr/>
            <p:nvPr/>
          </p:nvSpPr>
          <p:spPr>
            <a:xfrm>
              <a:off x="2779747" y="1765712"/>
              <a:ext cx="178158" cy="103928"/>
            </a:xfrm>
            <a:custGeom>
              <a:rect b="b" l="l" r="r" t="t"/>
              <a:pathLst>
                <a:path extrusionOk="0" h="3993" w="6845">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78"/>
            <p:cNvSpPr/>
            <p:nvPr/>
          </p:nvSpPr>
          <p:spPr>
            <a:xfrm>
              <a:off x="3035076" y="1737785"/>
              <a:ext cx="69910" cy="10463"/>
            </a:xfrm>
            <a:custGeom>
              <a:rect b="b" l="l" r="r" t="t"/>
              <a:pathLst>
                <a:path extrusionOk="0" h="402" w="2686">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78"/>
            <p:cNvSpPr/>
            <p:nvPr/>
          </p:nvSpPr>
          <p:spPr>
            <a:xfrm>
              <a:off x="3001553" y="1737785"/>
              <a:ext cx="25117" cy="10463"/>
            </a:xfrm>
            <a:custGeom>
              <a:rect b="b" l="l" r="r" t="t"/>
              <a:pathLst>
                <a:path extrusionOk="0" h="402" w="965">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78"/>
            <p:cNvSpPr/>
            <p:nvPr/>
          </p:nvSpPr>
          <p:spPr>
            <a:xfrm>
              <a:off x="2969773" y="1715427"/>
              <a:ext cx="166888" cy="81466"/>
            </a:xfrm>
            <a:custGeom>
              <a:rect b="b" l="l" r="r" t="t"/>
              <a:pathLst>
                <a:path extrusionOk="0" h="3130" w="6412">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78"/>
            <p:cNvSpPr/>
            <p:nvPr/>
          </p:nvSpPr>
          <p:spPr>
            <a:xfrm>
              <a:off x="2811526" y="1637136"/>
              <a:ext cx="81076" cy="10567"/>
            </a:xfrm>
            <a:custGeom>
              <a:rect b="b" l="l" r="r" t="t"/>
              <a:pathLst>
                <a:path extrusionOk="0" h="406" w="3115">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78"/>
            <p:cNvSpPr/>
            <p:nvPr/>
          </p:nvSpPr>
          <p:spPr>
            <a:xfrm>
              <a:off x="2901009" y="1637136"/>
              <a:ext cx="36282" cy="10567"/>
            </a:xfrm>
            <a:custGeom>
              <a:rect b="b" l="l" r="r" t="t"/>
              <a:pathLst>
                <a:path extrusionOk="0" h="406" w="1394">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78"/>
            <p:cNvSpPr/>
            <p:nvPr/>
          </p:nvSpPr>
          <p:spPr>
            <a:xfrm>
              <a:off x="2811526" y="1681826"/>
              <a:ext cx="81076" cy="10567"/>
            </a:xfrm>
            <a:custGeom>
              <a:rect b="b" l="l" r="r" t="t"/>
              <a:pathLst>
                <a:path extrusionOk="0" h="406" w="3115">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78"/>
            <p:cNvSpPr/>
            <p:nvPr/>
          </p:nvSpPr>
          <p:spPr>
            <a:xfrm>
              <a:off x="2901009" y="1681826"/>
              <a:ext cx="36282" cy="10567"/>
            </a:xfrm>
            <a:custGeom>
              <a:rect b="b" l="l" r="r" t="t"/>
              <a:pathLst>
                <a:path extrusionOk="0" h="406" w="1394">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78"/>
            <p:cNvSpPr/>
            <p:nvPr/>
          </p:nvSpPr>
          <p:spPr>
            <a:xfrm>
              <a:off x="2811526" y="1659494"/>
              <a:ext cx="25221" cy="10541"/>
            </a:xfrm>
            <a:custGeom>
              <a:rect b="b" l="l" r="r" t="t"/>
              <a:pathLst>
                <a:path extrusionOk="0" h="405" w="969">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5" name="Google Shape;19635;p78"/>
            <p:cNvSpPr/>
            <p:nvPr/>
          </p:nvSpPr>
          <p:spPr>
            <a:xfrm>
              <a:off x="2845050" y="1659494"/>
              <a:ext cx="92241" cy="10463"/>
            </a:xfrm>
            <a:custGeom>
              <a:rect b="b" l="l" r="r" t="t"/>
              <a:pathLst>
                <a:path extrusionOk="0" h="402" w="3544">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78"/>
            <p:cNvSpPr/>
            <p:nvPr/>
          </p:nvSpPr>
          <p:spPr>
            <a:xfrm>
              <a:off x="2779747" y="1614805"/>
              <a:ext cx="189324" cy="126311"/>
            </a:xfrm>
            <a:custGeom>
              <a:rect b="b" l="l" r="r" t="t"/>
              <a:pathLst>
                <a:path extrusionOk="0" h="4853" w="7274">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7" name="Google Shape;19637;p78"/>
          <p:cNvGrpSpPr/>
          <p:nvPr/>
        </p:nvGrpSpPr>
        <p:grpSpPr>
          <a:xfrm>
            <a:off x="3291798" y="1515432"/>
            <a:ext cx="225112" cy="360663"/>
            <a:chOff x="3317969" y="1515432"/>
            <a:chExt cx="225112" cy="360663"/>
          </a:xfrm>
        </p:grpSpPr>
        <p:sp>
          <p:nvSpPr>
            <p:cNvPr id="19638" name="Google Shape;19638;p78"/>
            <p:cNvSpPr/>
            <p:nvPr/>
          </p:nvSpPr>
          <p:spPr>
            <a:xfrm>
              <a:off x="3323357" y="1566159"/>
              <a:ext cx="169179" cy="304340"/>
            </a:xfrm>
            <a:custGeom>
              <a:rect b="b" l="l" r="r" t="t"/>
              <a:pathLst>
                <a:path extrusionOk="0" h="11693" w="650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9" name="Google Shape;19639;p78"/>
            <p:cNvSpPr/>
            <p:nvPr/>
          </p:nvSpPr>
          <p:spPr>
            <a:xfrm>
              <a:off x="3323357" y="1566159"/>
              <a:ext cx="39510" cy="304340"/>
            </a:xfrm>
            <a:custGeom>
              <a:rect b="b" l="l" r="r" t="t"/>
              <a:pathLst>
                <a:path extrusionOk="0" h="11693" w="1518">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0" name="Google Shape;19640;p78"/>
            <p:cNvSpPr/>
            <p:nvPr/>
          </p:nvSpPr>
          <p:spPr>
            <a:xfrm>
              <a:off x="3323357" y="1588699"/>
              <a:ext cx="169179" cy="236746"/>
            </a:xfrm>
            <a:custGeom>
              <a:rect b="b" l="l" r="r" t="t"/>
              <a:pathLst>
                <a:path extrusionOk="0" h="9096" w="6500">
                  <a:moveTo>
                    <a:pt x="1" y="0"/>
                  </a:moveTo>
                  <a:lnTo>
                    <a:pt x="1" y="9096"/>
                  </a:lnTo>
                  <a:lnTo>
                    <a:pt x="6499" y="9096"/>
                  </a:lnTo>
                  <a:lnTo>
                    <a:pt x="64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1" name="Google Shape;19641;p78"/>
            <p:cNvSpPr/>
            <p:nvPr/>
          </p:nvSpPr>
          <p:spPr>
            <a:xfrm>
              <a:off x="3329031" y="1605539"/>
              <a:ext cx="157831" cy="157831"/>
            </a:xfrm>
            <a:custGeom>
              <a:rect b="b" l="l" r="r" t="t"/>
              <a:pathLst>
                <a:path extrusionOk="0" h="6064" w="6064">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2" name="Google Shape;19642;p78"/>
            <p:cNvSpPr/>
            <p:nvPr/>
          </p:nvSpPr>
          <p:spPr>
            <a:xfrm>
              <a:off x="3430512" y="1769018"/>
              <a:ext cx="33810" cy="33810"/>
            </a:xfrm>
            <a:custGeom>
              <a:rect b="b" l="l" r="r" t="t"/>
              <a:pathLst>
                <a:path extrusionOk="0" h="1299" w="1299">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78"/>
            <p:cNvSpPr/>
            <p:nvPr/>
          </p:nvSpPr>
          <p:spPr>
            <a:xfrm>
              <a:off x="3351571" y="1769018"/>
              <a:ext cx="33810" cy="33810"/>
            </a:xfrm>
            <a:custGeom>
              <a:rect b="b" l="l" r="r" t="t"/>
              <a:pathLst>
                <a:path extrusionOk="0" h="1299" w="1299">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78"/>
            <p:cNvSpPr/>
            <p:nvPr/>
          </p:nvSpPr>
          <p:spPr>
            <a:xfrm>
              <a:off x="3345975" y="1622483"/>
              <a:ext cx="124021" cy="124021"/>
            </a:xfrm>
            <a:custGeom>
              <a:rect b="b" l="l" r="r" t="t"/>
              <a:pathLst>
                <a:path extrusionOk="0" h="4765" w="4765">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78"/>
            <p:cNvSpPr/>
            <p:nvPr/>
          </p:nvSpPr>
          <p:spPr>
            <a:xfrm>
              <a:off x="3374085" y="1690154"/>
              <a:ext cx="67724" cy="50754"/>
            </a:xfrm>
            <a:custGeom>
              <a:rect b="b" l="l" r="r" t="t"/>
              <a:pathLst>
                <a:path extrusionOk="0" h="1950" w="2602">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78"/>
            <p:cNvSpPr/>
            <p:nvPr/>
          </p:nvSpPr>
          <p:spPr>
            <a:xfrm>
              <a:off x="3374085" y="1707931"/>
              <a:ext cx="67619" cy="38599"/>
            </a:xfrm>
            <a:custGeom>
              <a:rect b="b" l="l" r="r" t="t"/>
              <a:pathLst>
                <a:path extrusionOk="0" h="1483" w="2598">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78"/>
            <p:cNvSpPr/>
            <p:nvPr/>
          </p:nvSpPr>
          <p:spPr>
            <a:xfrm>
              <a:off x="3385459" y="1645023"/>
              <a:ext cx="45080" cy="50754"/>
            </a:xfrm>
            <a:custGeom>
              <a:rect b="b" l="l" r="r" t="t"/>
              <a:pathLst>
                <a:path extrusionOk="0" h="1950" w="1732">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8" name="Google Shape;19648;p78"/>
            <p:cNvSpPr/>
            <p:nvPr/>
          </p:nvSpPr>
          <p:spPr>
            <a:xfrm>
              <a:off x="3385354" y="1645023"/>
              <a:ext cx="31077" cy="50806"/>
            </a:xfrm>
            <a:custGeom>
              <a:rect b="b" l="l" r="r" t="t"/>
              <a:pathLst>
                <a:path extrusionOk="0" h="1952" w="1194">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78"/>
            <p:cNvSpPr/>
            <p:nvPr/>
          </p:nvSpPr>
          <p:spPr>
            <a:xfrm>
              <a:off x="3385354" y="1645023"/>
              <a:ext cx="45184" cy="22540"/>
            </a:xfrm>
            <a:custGeom>
              <a:rect b="b" l="l" r="r" t="t"/>
              <a:pathLst>
                <a:path extrusionOk="0" h="866" w="1736">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78"/>
            <p:cNvSpPr/>
            <p:nvPr/>
          </p:nvSpPr>
          <p:spPr>
            <a:xfrm>
              <a:off x="3385354" y="1645023"/>
              <a:ext cx="31077" cy="20614"/>
            </a:xfrm>
            <a:custGeom>
              <a:rect b="b" l="l" r="r" t="t"/>
              <a:pathLst>
                <a:path extrusionOk="0" h="792" w="1194">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78"/>
            <p:cNvSpPr/>
            <p:nvPr/>
          </p:nvSpPr>
          <p:spPr>
            <a:xfrm>
              <a:off x="3374085" y="1717900"/>
              <a:ext cx="16970" cy="26236"/>
            </a:xfrm>
            <a:custGeom>
              <a:rect b="b" l="l" r="r" t="t"/>
              <a:pathLst>
                <a:path extrusionOk="0" h="1008" w="652">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78"/>
            <p:cNvSpPr/>
            <p:nvPr/>
          </p:nvSpPr>
          <p:spPr>
            <a:xfrm>
              <a:off x="3424838" y="1717900"/>
              <a:ext cx="16970" cy="26236"/>
            </a:xfrm>
            <a:custGeom>
              <a:rect b="b" l="l" r="r" t="t"/>
              <a:pathLst>
                <a:path extrusionOk="0" h="1008" w="652">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78"/>
            <p:cNvSpPr/>
            <p:nvPr/>
          </p:nvSpPr>
          <p:spPr>
            <a:xfrm>
              <a:off x="3317969" y="1560668"/>
              <a:ext cx="179954" cy="315427"/>
            </a:xfrm>
            <a:custGeom>
              <a:rect b="b" l="l" r="r" t="t"/>
              <a:pathLst>
                <a:path extrusionOk="0" h="12119" w="6914">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78"/>
            <p:cNvSpPr/>
            <p:nvPr/>
          </p:nvSpPr>
          <p:spPr>
            <a:xfrm>
              <a:off x="3361721" y="1842910"/>
              <a:ext cx="17907" cy="10645"/>
            </a:xfrm>
            <a:custGeom>
              <a:rect b="b" l="l" r="r" t="t"/>
              <a:pathLst>
                <a:path extrusionOk="0" h="409" w="688">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78"/>
            <p:cNvSpPr/>
            <p:nvPr/>
          </p:nvSpPr>
          <p:spPr>
            <a:xfrm>
              <a:off x="3434442" y="1842910"/>
              <a:ext cx="19729" cy="10645"/>
            </a:xfrm>
            <a:custGeom>
              <a:rect b="b" l="l" r="r" t="t"/>
              <a:pathLst>
                <a:path extrusionOk="0" h="409" w="758">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78"/>
            <p:cNvSpPr/>
            <p:nvPr/>
          </p:nvSpPr>
          <p:spPr>
            <a:xfrm>
              <a:off x="3389285" y="1842910"/>
              <a:ext cx="36673" cy="10645"/>
            </a:xfrm>
            <a:custGeom>
              <a:rect b="b" l="l" r="r" t="t"/>
              <a:pathLst>
                <a:path extrusionOk="0" h="409" w="1409">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78"/>
            <p:cNvSpPr/>
            <p:nvPr/>
          </p:nvSpPr>
          <p:spPr>
            <a:xfrm>
              <a:off x="3333898" y="1617121"/>
              <a:ext cx="149372" cy="134822"/>
            </a:xfrm>
            <a:custGeom>
              <a:rect b="b" l="l" r="r" t="t"/>
              <a:pathLst>
                <a:path extrusionOk="0" h="5180" w="5739">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78"/>
            <p:cNvSpPr/>
            <p:nvPr/>
          </p:nvSpPr>
          <p:spPr>
            <a:xfrm>
              <a:off x="3338661" y="1763864"/>
              <a:ext cx="51951" cy="44533"/>
            </a:xfrm>
            <a:custGeom>
              <a:rect b="b" l="l" r="r" t="t"/>
              <a:pathLst>
                <a:path extrusionOk="0" h="1711" w="1996">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78"/>
            <p:cNvSpPr/>
            <p:nvPr/>
          </p:nvSpPr>
          <p:spPr>
            <a:xfrm>
              <a:off x="3417681" y="1763890"/>
              <a:ext cx="52055" cy="44507"/>
            </a:xfrm>
            <a:custGeom>
              <a:rect b="b" l="l" r="r" t="t"/>
              <a:pathLst>
                <a:path extrusionOk="0" h="1710" w="200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78"/>
            <p:cNvSpPr/>
            <p:nvPr/>
          </p:nvSpPr>
          <p:spPr>
            <a:xfrm>
              <a:off x="3474551" y="1538050"/>
              <a:ext cx="46095" cy="44715"/>
            </a:xfrm>
            <a:custGeom>
              <a:rect b="b" l="l" r="r" t="t"/>
              <a:pathLst>
                <a:path extrusionOk="0" h="1718" w="1771">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78"/>
            <p:cNvSpPr/>
            <p:nvPr/>
          </p:nvSpPr>
          <p:spPr>
            <a:xfrm>
              <a:off x="3474551" y="1515432"/>
              <a:ext cx="68530" cy="66839"/>
            </a:xfrm>
            <a:custGeom>
              <a:rect b="b" l="l" r="r" t="t"/>
              <a:pathLst>
                <a:path extrusionOk="0" h="2568" w="2633">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2" name="Google Shape;19662;p78"/>
          <p:cNvGrpSpPr/>
          <p:nvPr/>
        </p:nvGrpSpPr>
        <p:grpSpPr>
          <a:xfrm>
            <a:off x="3681716" y="1526233"/>
            <a:ext cx="389684" cy="339164"/>
            <a:chOff x="3707887" y="1526233"/>
            <a:chExt cx="389684" cy="339164"/>
          </a:xfrm>
        </p:grpSpPr>
        <p:sp>
          <p:nvSpPr>
            <p:cNvPr id="19663" name="Google Shape;19663;p78"/>
            <p:cNvSpPr/>
            <p:nvPr/>
          </p:nvSpPr>
          <p:spPr>
            <a:xfrm>
              <a:off x="3750208" y="1568554"/>
              <a:ext cx="341689" cy="291118"/>
            </a:xfrm>
            <a:custGeom>
              <a:rect b="b" l="l" r="r" t="t"/>
              <a:pathLst>
                <a:path extrusionOk="0" h="11185" w="13128">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4" name="Google Shape;19664;p78"/>
            <p:cNvSpPr/>
            <p:nvPr/>
          </p:nvSpPr>
          <p:spPr>
            <a:xfrm>
              <a:off x="3750208" y="1568554"/>
              <a:ext cx="323392" cy="201297"/>
            </a:xfrm>
            <a:custGeom>
              <a:rect b="b" l="l" r="r" t="t"/>
              <a:pathLst>
                <a:path extrusionOk="0" h="7734" w="12425">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5" name="Google Shape;19665;p78"/>
            <p:cNvSpPr/>
            <p:nvPr/>
          </p:nvSpPr>
          <p:spPr>
            <a:xfrm>
              <a:off x="3713561" y="1531907"/>
              <a:ext cx="341715" cy="291222"/>
            </a:xfrm>
            <a:custGeom>
              <a:rect b="b" l="l" r="r" t="t"/>
              <a:pathLst>
                <a:path extrusionOk="0" h="11189" w="13129">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78"/>
            <p:cNvSpPr/>
            <p:nvPr/>
          </p:nvSpPr>
          <p:spPr>
            <a:xfrm>
              <a:off x="3760905" y="1635939"/>
              <a:ext cx="251243" cy="11478"/>
            </a:xfrm>
            <a:custGeom>
              <a:rect b="b" l="l" r="r" t="t"/>
              <a:pathLst>
                <a:path extrusionOk="0" h="441" w="9653">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78"/>
            <p:cNvSpPr/>
            <p:nvPr/>
          </p:nvSpPr>
          <p:spPr>
            <a:xfrm>
              <a:off x="3760905" y="1605461"/>
              <a:ext cx="165873" cy="11478"/>
            </a:xfrm>
            <a:custGeom>
              <a:rect b="b" l="l" r="r" t="t"/>
              <a:pathLst>
                <a:path extrusionOk="0" h="441" w="6373">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78"/>
            <p:cNvSpPr/>
            <p:nvPr/>
          </p:nvSpPr>
          <p:spPr>
            <a:xfrm>
              <a:off x="3937762" y="1605539"/>
              <a:ext cx="74387" cy="11478"/>
            </a:xfrm>
            <a:custGeom>
              <a:rect b="b" l="l" r="r" t="t"/>
              <a:pathLst>
                <a:path extrusionOk="0" h="441" w="2858">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78"/>
            <p:cNvSpPr/>
            <p:nvPr/>
          </p:nvSpPr>
          <p:spPr>
            <a:xfrm>
              <a:off x="3760905" y="1666443"/>
              <a:ext cx="92632" cy="11478"/>
            </a:xfrm>
            <a:custGeom>
              <a:rect b="b" l="l" r="r" t="t"/>
              <a:pathLst>
                <a:path extrusionOk="0" h="441" w="3559">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78"/>
            <p:cNvSpPr/>
            <p:nvPr/>
          </p:nvSpPr>
          <p:spPr>
            <a:xfrm>
              <a:off x="3876754" y="1666443"/>
              <a:ext cx="135395" cy="11478"/>
            </a:xfrm>
            <a:custGeom>
              <a:rect b="b" l="l" r="r" t="t"/>
              <a:pathLst>
                <a:path extrusionOk="0" h="441" w="5202">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78"/>
            <p:cNvSpPr/>
            <p:nvPr/>
          </p:nvSpPr>
          <p:spPr>
            <a:xfrm>
              <a:off x="3760905" y="1574957"/>
              <a:ext cx="43908" cy="11478"/>
            </a:xfrm>
            <a:custGeom>
              <a:rect b="b" l="l" r="r" t="t"/>
              <a:pathLst>
                <a:path extrusionOk="0" h="441" w="1687">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78"/>
            <p:cNvSpPr/>
            <p:nvPr/>
          </p:nvSpPr>
          <p:spPr>
            <a:xfrm>
              <a:off x="3815771" y="1574957"/>
              <a:ext cx="196377" cy="11478"/>
            </a:xfrm>
            <a:custGeom>
              <a:rect b="b" l="l" r="r" t="t"/>
              <a:pathLst>
                <a:path extrusionOk="0" h="441" w="7545">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78"/>
            <p:cNvSpPr/>
            <p:nvPr/>
          </p:nvSpPr>
          <p:spPr>
            <a:xfrm>
              <a:off x="3760905" y="1697026"/>
              <a:ext cx="190235" cy="11478"/>
            </a:xfrm>
            <a:custGeom>
              <a:rect b="b" l="l" r="r" t="t"/>
              <a:pathLst>
                <a:path extrusionOk="0" h="441" w="7309">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78"/>
            <p:cNvSpPr/>
            <p:nvPr/>
          </p:nvSpPr>
          <p:spPr>
            <a:xfrm>
              <a:off x="3962202" y="1697026"/>
              <a:ext cx="49947" cy="11478"/>
            </a:xfrm>
            <a:custGeom>
              <a:rect b="b" l="l" r="r" t="t"/>
              <a:pathLst>
                <a:path extrusionOk="0" h="441" w="1919">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78"/>
            <p:cNvSpPr/>
            <p:nvPr/>
          </p:nvSpPr>
          <p:spPr>
            <a:xfrm>
              <a:off x="3707887" y="1526233"/>
              <a:ext cx="389684" cy="339164"/>
            </a:xfrm>
            <a:custGeom>
              <a:rect b="b" l="l" r="r" t="t"/>
              <a:pathLst>
                <a:path extrusionOk="0" h="13031" w="14972">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6" name="Google Shape;19676;p78"/>
          <p:cNvGrpSpPr/>
          <p:nvPr/>
        </p:nvGrpSpPr>
        <p:grpSpPr>
          <a:xfrm>
            <a:off x="4634505" y="1985853"/>
            <a:ext cx="346921" cy="346921"/>
            <a:chOff x="4660676" y="1985853"/>
            <a:chExt cx="346921" cy="346921"/>
          </a:xfrm>
        </p:grpSpPr>
        <p:sp>
          <p:nvSpPr>
            <p:cNvPr id="19677" name="Google Shape;19677;p78"/>
            <p:cNvSpPr/>
            <p:nvPr/>
          </p:nvSpPr>
          <p:spPr>
            <a:xfrm>
              <a:off x="4665699" y="1990902"/>
              <a:ext cx="336848" cy="336848"/>
            </a:xfrm>
            <a:custGeom>
              <a:rect b="b" l="l" r="r" t="t"/>
              <a:pathLst>
                <a:path extrusionOk="0" h="12942" w="12942">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78"/>
            <p:cNvSpPr/>
            <p:nvPr/>
          </p:nvSpPr>
          <p:spPr>
            <a:xfrm>
              <a:off x="4967436" y="1990902"/>
              <a:ext cx="35111" cy="336848"/>
            </a:xfrm>
            <a:custGeom>
              <a:rect b="b" l="l" r="r" t="t"/>
              <a:pathLst>
                <a:path extrusionOk="0" h="12942" w="1349">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78"/>
            <p:cNvSpPr/>
            <p:nvPr/>
          </p:nvSpPr>
          <p:spPr>
            <a:xfrm>
              <a:off x="4875767" y="2079370"/>
              <a:ext cx="98202" cy="90029"/>
            </a:xfrm>
            <a:custGeom>
              <a:rect b="b" l="l" r="r" t="t"/>
              <a:pathLst>
                <a:path extrusionOk="0" h="3459" w="3773">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78"/>
            <p:cNvSpPr/>
            <p:nvPr/>
          </p:nvSpPr>
          <p:spPr>
            <a:xfrm>
              <a:off x="4875767" y="2205915"/>
              <a:ext cx="98202" cy="89951"/>
            </a:xfrm>
            <a:custGeom>
              <a:rect b="b" l="l" r="r" t="t"/>
              <a:pathLst>
                <a:path extrusionOk="0" h="3456" w="3773">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78"/>
            <p:cNvSpPr/>
            <p:nvPr/>
          </p:nvSpPr>
          <p:spPr>
            <a:xfrm>
              <a:off x="4938337" y="2079370"/>
              <a:ext cx="35632" cy="90029"/>
            </a:xfrm>
            <a:custGeom>
              <a:rect b="b" l="l" r="r" t="t"/>
              <a:pathLst>
                <a:path extrusionOk="0" h="3459" w="1369">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78"/>
            <p:cNvSpPr/>
            <p:nvPr/>
          </p:nvSpPr>
          <p:spPr>
            <a:xfrm>
              <a:off x="4938337" y="2205915"/>
              <a:ext cx="35632" cy="89951"/>
            </a:xfrm>
            <a:custGeom>
              <a:rect b="b" l="l" r="r" t="t"/>
              <a:pathLst>
                <a:path extrusionOk="0" h="3456" w="1369">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78"/>
            <p:cNvSpPr/>
            <p:nvPr/>
          </p:nvSpPr>
          <p:spPr>
            <a:xfrm>
              <a:off x="4665699" y="1990902"/>
              <a:ext cx="336848" cy="59082"/>
            </a:xfrm>
            <a:custGeom>
              <a:rect b="b" l="l" r="r" t="t"/>
              <a:pathLst>
                <a:path extrusionOk="0" h="2270" w="12942">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78"/>
            <p:cNvSpPr/>
            <p:nvPr/>
          </p:nvSpPr>
          <p:spPr>
            <a:xfrm>
              <a:off x="4967436" y="1990902"/>
              <a:ext cx="35111" cy="59004"/>
            </a:xfrm>
            <a:custGeom>
              <a:rect b="b" l="l" r="r" t="t"/>
              <a:pathLst>
                <a:path extrusionOk="0" h="2267" w="1349">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5" name="Google Shape;19685;p78"/>
            <p:cNvSpPr/>
            <p:nvPr/>
          </p:nvSpPr>
          <p:spPr>
            <a:xfrm>
              <a:off x="4684569" y="2010501"/>
              <a:ext cx="23008" cy="19703"/>
            </a:xfrm>
            <a:custGeom>
              <a:rect b="b" l="l" r="r" t="t"/>
              <a:pathLst>
                <a:path extrusionOk="0" h="757" w="884">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78"/>
            <p:cNvSpPr/>
            <p:nvPr/>
          </p:nvSpPr>
          <p:spPr>
            <a:xfrm>
              <a:off x="4722569" y="2010501"/>
              <a:ext cx="23008" cy="19703"/>
            </a:xfrm>
            <a:custGeom>
              <a:rect b="b" l="l" r="r" t="t"/>
              <a:pathLst>
                <a:path extrusionOk="0" h="757" w="884">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78"/>
            <p:cNvSpPr/>
            <p:nvPr/>
          </p:nvSpPr>
          <p:spPr>
            <a:xfrm>
              <a:off x="4760569" y="2010501"/>
              <a:ext cx="23008" cy="19703"/>
            </a:xfrm>
            <a:custGeom>
              <a:rect b="b" l="l" r="r" t="t"/>
              <a:pathLst>
                <a:path extrusionOk="0" h="757" w="884">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78"/>
            <p:cNvSpPr/>
            <p:nvPr/>
          </p:nvSpPr>
          <p:spPr>
            <a:xfrm>
              <a:off x="4690972" y="2010501"/>
              <a:ext cx="16606" cy="19677"/>
            </a:xfrm>
            <a:custGeom>
              <a:rect b="b" l="l" r="r" t="t"/>
              <a:pathLst>
                <a:path extrusionOk="0" h="756" w="638">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78"/>
            <p:cNvSpPr/>
            <p:nvPr/>
          </p:nvSpPr>
          <p:spPr>
            <a:xfrm>
              <a:off x="4728894" y="2010501"/>
              <a:ext cx="16684" cy="19677"/>
            </a:xfrm>
            <a:custGeom>
              <a:rect b="b" l="l" r="r" t="t"/>
              <a:pathLst>
                <a:path extrusionOk="0" h="756" w="641">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78"/>
            <p:cNvSpPr/>
            <p:nvPr/>
          </p:nvSpPr>
          <p:spPr>
            <a:xfrm>
              <a:off x="4766894" y="2010501"/>
              <a:ext cx="16684" cy="19677"/>
            </a:xfrm>
            <a:custGeom>
              <a:rect b="b" l="l" r="r" t="t"/>
              <a:pathLst>
                <a:path extrusionOk="0" h="756" w="641">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78"/>
            <p:cNvSpPr/>
            <p:nvPr/>
          </p:nvSpPr>
          <p:spPr>
            <a:xfrm>
              <a:off x="4660676" y="1985853"/>
              <a:ext cx="136384" cy="69181"/>
            </a:xfrm>
            <a:custGeom>
              <a:rect b="b" l="l" r="r" t="t"/>
              <a:pathLst>
                <a:path extrusionOk="0" h="2658" w="524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78"/>
            <p:cNvSpPr/>
            <p:nvPr/>
          </p:nvSpPr>
          <p:spPr>
            <a:xfrm>
              <a:off x="4687953" y="2079370"/>
              <a:ext cx="159731" cy="216497"/>
            </a:xfrm>
            <a:custGeom>
              <a:rect b="b" l="l" r="r" t="t"/>
              <a:pathLst>
                <a:path extrusionOk="0" h="8318" w="6137">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78"/>
            <p:cNvSpPr/>
            <p:nvPr/>
          </p:nvSpPr>
          <p:spPr>
            <a:xfrm>
              <a:off x="4811037" y="2079370"/>
              <a:ext cx="36647" cy="216497"/>
            </a:xfrm>
            <a:custGeom>
              <a:rect b="b" l="l" r="r" t="t"/>
              <a:pathLst>
                <a:path extrusionOk="0" h="8318" w="1408">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78"/>
            <p:cNvSpPr/>
            <p:nvPr/>
          </p:nvSpPr>
          <p:spPr>
            <a:xfrm>
              <a:off x="4682825" y="2005452"/>
              <a:ext cx="34825" cy="29775"/>
            </a:xfrm>
            <a:custGeom>
              <a:rect b="b" l="l" r="r" t="t"/>
              <a:pathLst>
                <a:path extrusionOk="0" h="1144" w="1338">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78"/>
            <p:cNvSpPr/>
            <p:nvPr/>
          </p:nvSpPr>
          <p:spPr>
            <a:xfrm>
              <a:off x="4720825" y="2005452"/>
              <a:ext cx="34825" cy="29775"/>
            </a:xfrm>
            <a:custGeom>
              <a:rect b="b" l="l" r="r" t="t"/>
              <a:pathLst>
                <a:path extrusionOk="0" h="1144" w="1338">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78"/>
            <p:cNvSpPr/>
            <p:nvPr/>
          </p:nvSpPr>
          <p:spPr>
            <a:xfrm>
              <a:off x="4758826" y="2005452"/>
              <a:ext cx="34747" cy="29775"/>
            </a:xfrm>
            <a:custGeom>
              <a:rect b="b" l="l" r="r" t="t"/>
              <a:pathLst>
                <a:path extrusionOk="0" h="1144" w="1335">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78"/>
            <p:cNvSpPr/>
            <p:nvPr/>
          </p:nvSpPr>
          <p:spPr>
            <a:xfrm>
              <a:off x="4660676" y="1985853"/>
              <a:ext cx="346921" cy="346921"/>
            </a:xfrm>
            <a:custGeom>
              <a:rect b="b" l="l" r="r" t="t"/>
              <a:pathLst>
                <a:path extrusionOk="0" h="13329" w="13329">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78"/>
            <p:cNvSpPr/>
            <p:nvPr/>
          </p:nvSpPr>
          <p:spPr>
            <a:xfrm>
              <a:off x="4682825" y="2082389"/>
              <a:ext cx="14966" cy="27771"/>
            </a:xfrm>
            <a:custGeom>
              <a:rect b="b" l="l" r="r" t="t"/>
              <a:pathLst>
                <a:path extrusionOk="0" h="1067" w="575">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78"/>
            <p:cNvSpPr/>
            <p:nvPr/>
          </p:nvSpPr>
          <p:spPr>
            <a:xfrm>
              <a:off x="4696073" y="2290557"/>
              <a:ext cx="31936" cy="10437"/>
            </a:xfrm>
            <a:custGeom>
              <a:rect b="b" l="l" r="r" t="t"/>
              <a:pathLst>
                <a:path extrusionOk="0" h="401" w="1227">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78"/>
            <p:cNvSpPr/>
            <p:nvPr/>
          </p:nvSpPr>
          <p:spPr>
            <a:xfrm>
              <a:off x="4699301" y="2074242"/>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78"/>
            <p:cNvSpPr/>
            <p:nvPr/>
          </p:nvSpPr>
          <p:spPr>
            <a:xfrm>
              <a:off x="4732460" y="2290817"/>
              <a:ext cx="31623" cy="10177"/>
            </a:xfrm>
            <a:custGeom>
              <a:rect b="b" l="l" r="r" t="t"/>
              <a:pathLst>
                <a:path extrusionOk="0" h="391" w="1215">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78"/>
            <p:cNvSpPr/>
            <p:nvPr/>
          </p:nvSpPr>
          <p:spPr>
            <a:xfrm>
              <a:off x="4735401" y="2074242"/>
              <a:ext cx="31597" cy="10177"/>
            </a:xfrm>
            <a:custGeom>
              <a:rect b="b" l="l" r="r" t="t"/>
              <a:pathLst>
                <a:path extrusionOk="0" h="391" w="1214">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3" name="Google Shape;19703;p78"/>
            <p:cNvSpPr/>
            <p:nvPr/>
          </p:nvSpPr>
          <p:spPr>
            <a:xfrm>
              <a:off x="4682825" y="2117968"/>
              <a:ext cx="10203" cy="28266"/>
            </a:xfrm>
            <a:custGeom>
              <a:rect b="b" l="l" r="r" t="t"/>
              <a:pathLst>
                <a:path extrusionOk="0" h="1086" w="392">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78"/>
            <p:cNvSpPr/>
            <p:nvPr/>
          </p:nvSpPr>
          <p:spPr>
            <a:xfrm>
              <a:off x="4682747" y="2262291"/>
              <a:ext cx="12832" cy="27901"/>
            </a:xfrm>
            <a:custGeom>
              <a:rect b="b" l="l" r="r" t="t"/>
              <a:pathLst>
                <a:path extrusionOk="0" h="1072" w="493">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78"/>
            <p:cNvSpPr/>
            <p:nvPr/>
          </p:nvSpPr>
          <p:spPr>
            <a:xfrm>
              <a:off x="4768534" y="2290817"/>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78"/>
            <p:cNvSpPr/>
            <p:nvPr/>
          </p:nvSpPr>
          <p:spPr>
            <a:xfrm>
              <a:off x="4682825" y="2154043"/>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78"/>
            <p:cNvSpPr/>
            <p:nvPr/>
          </p:nvSpPr>
          <p:spPr>
            <a:xfrm>
              <a:off x="4682825" y="2226217"/>
              <a:ext cx="10203" cy="28188"/>
            </a:xfrm>
            <a:custGeom>
              <a:rect b="b" l="l" r="r" t="t"/>
              <a:pathLst>
                <a:path extrusionOk="0" h="1083" w="392">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78"/>
            <p:cNvSpPr/>
            <p:nvPr/>
          </p:nvSpPr>
          <p:spPr>
            <a:xfrm>
              <a:off x="4682825" y="2190117"/>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78"/>
            <p:cNvSpPr/>
            <p:nvPr/>
          </p:nvSpPr>
          <p:spPr>
            <a:xfrm>
              <a:off x="4842530" y="2156932"/>
              <a:ext cx="10203" cy="28188"/>
            </a:xfrm>
            <a:custGeom>
              <a:rect b="b" l="l" r="r" t="t"/>
              <a:pathLst>
                <a:path extrusionOk="0" h="1083" w="392">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78"/>
            <p:cNvSpPr/>
            <p:nvPr/>
          </p:nvSpPr>
          <p:spPr>
            <a:xfrm>
              <a:off x="4842530" y="2120858"/>
              <a:ext cx="10203" cy="28188"/>
            </a:xfrm>
            <a:custGeom>
              <a:rect b="b" l="l" r="r" t="t"/>
              <a:pathLst>
                <a:path extrusionOk="0" h="1083" w="392">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78"/>
            <p:cNvSpPr/>
            <p:nvPr/>
          </p:nvSpPr>
          <p:spPr>
            <a:xfrm>
              <a:off x="4842530" y="2193006"/>
              <a:ext cx="10203" cy="28188"/>
            </a:xfrm>
            <a:custGeom>
              <a:rect b="b" l="l" r="r" t="t"/>
              <a:pathLst>
                <a:path extrusionOk="0" h="1083" w="392">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78"/>
            <p:cNvSpPr/>
            <p:nvPr/>
          </p:nvSpPr>
          <p:spPr>
            <a:xfrm>
              <a:off x="4839407" y="2084809"/>
              <a:ext cx="13326" cy="28162"/>
            </a:xfrm>
            <a:custGeom>
              <a:rect b="b" l="l" r="r" t="t"/>
              <a:pathLst>
                <a:path extrusionOk="0" h="1082" w="512">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78"/>
            <p:cNvSpPr/>
            <p:nvPr/>
          </p:nvSpPr>
          <p:spPr>
            <a:xfrm>
              <a:off x="4842530" y="2229002"/>
              <a:ext cx="10203" cy="28266"/>
            </a:xfrm>
            <a:custGeom>
              <a:rect b="b" l="l" r="r" t="t"/>
              <a:pathLst>
                <a:path extrusionOk="0" h="1086" w="392">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78"/>
            <p:cNvSpPr/>
            <p:nvPr/>
          </p:nvSpPr>
          <p:spPr>
            <a:xfrm>
              <a:off x="4807471" y="2074242"/>
              <a:ext cx="31884" cy="10463"/>
            </a:xfrm>
            <a:custGeom>
              <a:rect b="b" l="l" r="r" t="t"/>
              <a:pathLst>
                <a:path extrusionOk="0" h="402" w="1225">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78"/>
            <p:cNvSpPr/>
            <p:nvPr/>
          </p:nvSpPr>
          <p:spPr>
            <a:xfrm>
              <a:off x="4771475" y="2074242"/>
              <a:ext cx="31623" cy="10177"/>
            </a:xfrm>
            <a:custGeom>
              <a:rect b="b" l="l" r="r" t="t"/>
              <a:pathLst>
                <a:path extrusionOk="0" h="391" w="1215">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78"/>
            <p:cNvSpPr/>
            <p:nvPr/>
          </p:nvSpPr>
          <p:spPr>
            <a:xfrm>
              <a:off x="4804634" y="2290817"/>
              <a:ext cx="31701" cy="10177"/>
            </a:xfrm>
            <a:custGeom>
              <a:rect b="b" l="l" r="r" t="t"/>
              <a:pathLst>
                <a:path extrusionOk="0" h="391" w="1218">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78"/>
            <p:cNvSpPr/>
            <p:nvPr/>
          </p:nvSpPr>
          <p:spPr>
            <a:xfrm>
              <a:off x="4838886" y="2265128"/>
              <a:ext cx="13925" cy="27589"/>
            </a:xfrm>
            <a:custGeom>
              <a:rect b="b" l="l" r="r" t="t"/>
              <a:pathLst>
                <a:path extrusionOk="0" h="1060" w="535">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78"/>
            <p:cNvSpPr/>
            <p:nvPr/>
          </p:nvSpPr>
          <p:spPr>
            <a:xfrm>
              <a:off x="4870640" y="2074242"/>
              <a:ext cx="108457" cy="100206"/>
            </a:xfrm>
            <a:custGeom>
              <a:rect b="b" l="l" r="r" t="t"/>
              <a:pathLst>
                <a:path extrusionOk="0" h="3850" w="4167">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78"/>
            <p:cNvSpPr/>
            <p:nvPr/>
          </p:nvSpPr>
          <p:spPr>
            <a:xfrm>
              <a:off x="4870640" y="2200788"/>
              <a:ext cx="108457" cy="100206"/>
            </a:xfrm>
            <a:custGeom>
              <a:rect b="b" l="l" r="r" t="t"/>
              <a:pathLst>
                <a:path extrusionOk="0" h="3850" w="4167">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0" name="Google Shape;19720;p78"/>
          <p:cNvGrpSpPr/>
          <p:nvPr/>
        </p:nvGrpSpPr>
        <p:grpSpPr>
          <a:xfrm>
            <a:off x="3212675" y="2464342"/>
            <a:ext cx="383177" cy="291976"/>
            <a:chOff x="3238846" y="2464342"/>
            <a:chExt cx="383177" cy="291976"/>
          </a:xfrm>
        </p:grpSpPr>
        <p:sp>
          <p:nvSpPr>
            <p:cNvPr id="19721" name="Google Shape;19721;p78"/>
            <p:cNvSpPr/>
            <p:nvPr/>
          </p:nvSpPr>
          <p:spPr>
            <a:xfrm>
              <a:off x="3537745" y="2516007"/>
              <a:ext cx="78135" cy="234195"/>
            </a:xfrm>
            <a:custGeom>
              <a:rect b="b" l="l" r="r" t="t"/>
              <a:pathLst>
                <a:path extrusionOk="0" h="8998" w="3002">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78"/>
            <p:cNvSpPr/>
            <p:nvPr/>
          </p:nvSpPr>
          <p:spPr>
            <a:xfrm>
              <a:off x="3446727" y="2516007"/>
              <a:ext cx="143151" cy="143151"/>
            </a:xfrm>
            <a:custGeom>
              <a:rect b="b" l="l" r="r" t="t"/>
              <a:pathLst>
                <a:path extrusionOk="0" h="5500" w="550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78"/>
            <p:cNvSpPr/>
            <p:nvPr/>
          </p:nvSpPr>
          <p:spPr>
            <a:xfrm>
              <a:off x="3245066" y="2470485"/>
              <a:ext cx="331720" cy="279692"/>
            </a:xfrm>
            <a:custGeom>
              <a:rect b="b" l="l" r="r" t="t"/>
              <a:pathLst>
                <a:path extrusionOk="0" h="10746" w="12745">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78"/>
            <p:cNvSpPr/>
            <p:nvPr/>
          </p:nvSpPr>
          <p:spPr>
            <a:xfrm>
              <a:off x="3245066" y="2470485"/>
              <a:ext cx="292705" cy="97551"/>
            </a:xfrm>
            <a:custGeom>
              <a:rect b="b" l="l" r="r" t="t"/>
              <a:pathLst>
                <a:path extrusionOk="0" h="3748" w="11246">
                  <a:moveTo>
                    <a:pt x="0" y="1"/>
                  </a:moveTo>
                  <a:lnTo>
                    <a:pt x="0" y="3748"/>
                  </a:lnTo>
                  <a:lnTo>
                    <a:pt x="11245" y="3748"/>
                  </a:lnTo>
                  <a:lnTo>
                    <a:pt x="11245"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78"/>
            <p:cNvSpPr/>
            <p:nvPr/>
          </p:nvSpPr>
          <p:spPr>
            <a:xfrm>
              <a:off x="3284081" y="2594037"/>
              <a:ext cx="78135" cy="65121"/>
            </a:xfrm>
            <a:custGeom>
              <a:rect b="b" l="l" r="r" t="t"/>
              <a:pathLst>
                <a:path extrusionOk="0" h="2502" w="3002">
                  <a:moveTo>
                    <a:pt x="0" y="0"/>
                  </a:moveTo>
                  <a:lnTo>
                    <a:pt x="0" y="2502"/>
                  </a:lnTo>
                  <a:lnTo>
                    <a:pt x="3001" y="2502"/>
                  </a:lnTo>
                  <a:lnTo>
                    <a:pt x="300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78"/>
            <p:cNvSpPr/>
            <p:nvPr/>
          </p:nvSpPr>
          <p:spPr>
            <a:xfrm>
              <a:off x="3238846" y="2464342"/>
              <a:ext cx="383177" cy="291976"/>
            </a:xfrm>
            <a:custGeom>
              <a:rect b="b" l="l" r="r" t="t"/>
              <a:pathLst>
                <a:path extrusionOk="0" h="11218" w="14722">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78"/>
            <p:cNvSpPr/>
            <p:nvPr/>
          </p:nvSpPr>
          <p:spPr>
            <a:xfrm>
              <a:off x="3277835" y="2490370"/>
              <a:ext cx="51404" cy="58067"/>
            </a:xfrm>
            <a:custGeom>
              <a:rect b="b" l="l" r="r" t="t"/>
              <a:pathLst>
                <a:path extrusionOk="0" h="2231" w="1975">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78"/>
            <p:cNvSpPr/>
            <p:nvPr/>
          </p:nvSpPr>
          <p:spPr>
            <a:xfrm>
              <a:off x="3336553" y="2490370"/>
              <a:ext cx="44976" cy="57807"/>
            </a:xfrm>
            <a:custGeom>
              <a:rect b="b" l="l" r="r" t="t"/>
              <a:pathLst>
                <a:path extrusionOk="0" h="2221" w="1728">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78"/>
            <p:cNvSpPr/>
            <p:nvPr/>
          </p:nvSpPr>
          <p:spPr>
            <a:xfrm>
              <a:off x="3387723" y="2490396"/>
              <a:ext cx="65798" cy="57781"/>
            </a:xfrm>
            <a:custGeom>
              <a:rect b="b" l="l" r="r" t="t"/>
              <a:pathLst>
                <a:path extrusionOk="0" h="2220" w="2528">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78"/>
            <p:cNvSpPr/>
            <p:nvPr/>
          </p:nvSpPr>
          <p:spPr>
            <a:xfrm>
              <a:off x="3459819" y="2490370"/>
              <a:ext cx="45340" cy="57807"/>
            </a:xfrm>
            <a:custGeom>
              <a:rect b="b" l="l" r="r" t="t"/>
              <a:pathLst>
                <a:path extrusionOk="0" h="2221" w="1742">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78"/>
            <p:cNvSpPr/>
            <p:nvPr/>
          </p:nvSpPr>
          <p:spPr>
            <a:xfrm>
              <a:off x="3278043" y="2587973"/>
              <a:ext cx="90211" cy="77224"/>
            </a:xfrm>
            <a:custGeom>
              <a:rect b="b" l="l" r="r" t="t"/>
              <a:pathLst>
                <a:path extrusionOk="0" h="2967" w="3466">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78"/>
            <p:cNvSpPr/>
            <p:nvPr/>
          </p:nvSpPr>
          <p:spPr>
            <a:xfrm>
              <a:off x="3401283" y="2620481"/>
              <a:ext cx="103876" cy="12233"/>
            </a:xfrm>
            <a:custGeom>
              <a:rect b="b" l="l" r="r" t="t"/>
              <a:pathLst>
                <a:path extrusionOk="0" h="470" w="3991">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78"/>
            <p:cNvSpPr/>
            <p:nvPr/>
          </p:nvSpPr>
          <p:spPr>
            <a:xfrm>
              <a:off x="3401283" y="2587973"/>
              <a:ext cx="103876" cy="12233"/>
            </a:xfrm>
            <a:custGeom>
              <a:rect b="b" l="l" r="r" t="t"/>
              <a:pathLst>
                <a:path extrusionOk="0" h="470" w="3991">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78"/>
            <p:cNvSpPr/>
            <p:nvPr/>
          </p:nvSpPr>
          <p:spPr>
            <a:xfrm>
              <a:off x="3401283" y="2652990"/>
              <a:ext cx="103876" cy="12233"/>
            </a:xfrm>
            <a:custGeom>
              <a:rect b="b" l="l" r="r" t="t"/>
              <a:pathLst>
                <a:path extrusionOk="0" h="470" w="3991">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78"/>
            <p:cNvSpPr/>
            <p:nvPr/>
          </p:nvSpPr>
          <p:spPr>
            <a:xfrm>
              <a:off x="3401283" y="2685498"/>
              <a:ext cx="103876" cy="12233"/>
            </a:xfrm>
            <a:custGeom>
              <a:rect b="b" l="l" r="r" t="t"/>
              <a:pathLst>
                <a:path extrusionOk="0" h="470" w="3991">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78"/>
            <p:cNvSpPr/>
            <p:nvPr/>
          </p:nvSpPr>
          <p:spPr>
            <a:xfrm>
              <a:off x="3271536" y="2685498"/>
              <a:ext cx="104969" cy="12207"/>
            </a:xfrm>
            <a:custGeom>
              <a:rect b="b" l="l" r="r" t="t"/>
              <a:pathLst>
                <a:path extrusionOk="0" h="469" w="4033">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78"/>
            <p:cNvSpPr/>
            <p:nvPr/>
          </p:nvSpPr>
          <p:spPr>
            <a:xfrm>
              <a:off x="3269792" y="2718006"/>
              <a:ext cx="105255" cy="12233"/>
            </a:xfrm>
            <a:custGeom>
              <a:rect b="b" l="l" r="r" t="t"/>
              <a:pathLst>
                <a:path extrusionOk="0" h="470" w="4044">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78"/>
            <p:cNvSpPr/>
            <p:nvPr/>
          </p:nvSpPr>
          <p:spPr>
            <a:xfrm>
              <a:off x="3401283" y="2718006"/>
              <a:ext cx="103876" cy="12233"/>
            </a:xfrm>
            <a:custGeom>
              <a:rect b="b" l="l" r="r" t="t"/>
              <a:pathLst>
                <a:path extrusionOk="0" h="470" w="3991">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9" name="Google Shape;19739;p78"/>
          <p:cNvGrpSpPr/>
          <p:nvPr/>
        </p:nvGrpSpPr>
        <p:grpSpPr>
          <a:xfrm>
            <a:off x="6135687" y="3847218"/>
            <a:ext cx="347434" cy="347434"/>
            <a:chOff x="2775123" y="1408261"/>
            <a:chExt cx="3847554" cy="3847554"/>
          </a:xfrm>
        </p:grpSpPr>
        <p:sp>
          <p:nvSpPr>
            <p:cNvPr id="19740" name="Google Shape;19740;p78"/>
            <p:cNvSpPr/>
            <p:nvPr/>
          </p:nvSpPr>
          <p:spPr>
            <a:xfrm>
              <a:off x="2775123" y="1408261"/>
              <a:ext cx="3847554" cy="3847554"/>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78"/>
            <p:cNvSpPr/>
            <p:nvPr/>
          </p:nvSpPr>
          <p:spPr>
            <a:xfrm>
              <a:off x="2887575" y="1520575"/>
              <a:ext cx="3622913" cy="3622913"/>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42" name="Google Shape;19742;p78"/>
            <p:cNvGrpSpPr/>
            <p:nvPr/>
          </p:nvGrpSpPr>
          <p:grpSpPr>
            <a:xfrm>
              <a:off x="3503656" y="1972170"/>
              <a:ext cx="2391038" cy="2719924"/>
              <a:chOff x="1512725" y="258500"/>
              <a:chExt cx="4570900" cy="5199625"/>
            </a:xfrm>
          </p:grpSpPr>
          <p:sp>
            <p:nvSpPr>
              <p:cNvPr id="19743" name="Google Shape;19743;p78"/>
              <p:cNvSpPr/>
              <p:nvPr/>
            </p:nvSpPr>
            <p:spPr>
              <a:xfrm>
                <a:off x="1616300" y="358975"/>
                <a:ext cx="4365375" cy="4995600"/>
              </a:xfrm>
              <a:custGeom>
                <a:rect b="b" l="l" r="r" t="t"/>
                <a:pathLst>
                  <a:path extrusionOk="0" h="199824" w="174615">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78"/>
              <p:cNvSpPr/>
              <p:nvPr/>
            </p:nvSpPr>
            <p:spPr>
              <a:xfrm>
                <a:off x="2197750" y="2419075"/>
                <a:ext cx="229175" cy="204450"/>
              </a:xfrm>
              <a:custGeom>
                <a:rect b="b" l="l" r="r" t="t"/>
                <a:pathLst>
                  <a:path extrusionOk="0" h="8178" w="9167">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7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78"/>
              <p:cNvSpPr/>
              <p:nvPr/>
            </p:nvSpPr>
            <p:spPr>
              <a:xfrm>
                <a:off x="4254425" y="4678500"/>
                <a:ext cx="238150" cy="212225"/>
              </a:xfrm>
              <a:custGeom>
                <a:rect b="b" l="l" r="r" t="t"/>
                <a:pathLst>
                  <a:path extrusionOk="0" h="8489" w="9526">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7" name="Google Shape;19747;p7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48" name="Google Shape;19748;p78"/>
            <p:cNvSpPr/>
            <p:nvPr/>
          </p:nvSpPr>
          <p:spPr>
            <a:xfrm>
              <a:off x="4465397" y="1520575"/>
              <a:ext cx="2111987" cy="3622915"/>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49" name="Google Shape;19749;p78"/>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753" name="Shape 19753"/>
        <p:cNvGrpSpPr/>
        <p:nvPr/>
      </p:nvGrpSpPr>
      <p:grpSpPr>
        <a:xfrm>
          <a:off x="0" y="0"/>
          <a:ext cx="0" cy="0"/>
          <a:chOff x="0" y="0"/>
          <a:chExt cx="0" cy="0"/>
        </a:xfrm>
      </p:grpSpPr>
      <p:pic>
        <p:nvPicPr>
          <p:cNvPr id="19754" name="Google Shape;19754;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0" name="Shape 1300"/>
        <p:cNvGrpSpPr/>
        <p:nvPr/>
      </p:nvGrpSpPr>
      <p:grpSpPr>
        <a:xfrm>
          <a:off x="0" y="0"/>
          <a:ext cx="0" cy="0"/>
          <a:chOff x="0" y="0"/>
          <a:chExt cx="0" cy="0"/>
        </a:xfrm>
      </p:grpSpPr>
      <p:grpSp>
        <p:nvGrpSpPr>
          <p:cNvPr id="1301" name="Google Shape;1301;p36"/>
          <p:cNvGrpSpPr/>
          <p:nvPr/>
        </p:nvGrpSpPr>
        <p:grpSpPr>
          <a:xfrm>
            <a:off x="2001037" y="1125346"/>
            <a:ext cx="1385572" cy="1385572"/>
            <a:chOff x="7385675" y="2215125"/>
            <a:chExt cx="1438509" cy="1438509"/>
          </a:xfrm>
        </p:grpSpPr>
        <p:sp>
          <p:nvSpPr>
            <p:cNvPr id="1302" name="Google Shape;1302;p36"/>
            <p:cNvSpPr/>
            <p:nvPr/>
          </p:nvSpPr>
          <p:spPr>
            <a:xfrm>
              <a:off x="7385675" y="2215125"/>
              <a:ext cx="1438509" cy="1438509"/>
            </a:xfrm>
            <a:custGeom>
              <a:rect b="b" l="l" r="r" t="t"/>
              <a:pathLst>
                <a:path extrusionOk="0" h="32794" w="32794">
                  <a:moveTo>
                    <a:pt x="3030" y="1"/>
                  </a:moveTo>
                  <a:cubicBezTo>
                    <a:pt x="1358" y="1"/>
                    <a:pt x="1" y="1355"/>
                    <a:pt x="1" y="3030"/>
                  </a:cubicBezTo>
                  <a:lnTo>
                    <a:pt x="1" y="6558"/>
                  </a:lnTo>
                  <a:lnTo>
                    <a:pt x="4163" y="16279"/>
                  </a:lnTo>
                  <a:lnTo>
                    <a:pt x="1" y="26236"/>
                  </a:lnTo>
                  <a:lnTo>
                    <a:pt x="1" y="29765"/>
                  </a:lnTo>
                  <a:cubicBezTo>
                    <a:pt x="1" y="31439"/>
                    <a:pt x="1358" y="32794"/>
                    <a:pt x="3030" y="32794"/>
                  </a:cubicBezTo>
                  <a:lnTo>
                    <a:pt x="6561" y="32794"/>
                  </a:lnTo>
                  <a:lnTo>
                    <a:pt x="16573" y="29637"/>
                  </a:lnTo>
                  <a:lnTo>
                    <a:pt x="26236" y="32794"/>
                  </a:lnTo>
                  <a:lnTo>
                    <a:pt x="29768" y="32794"/>
                  </a:lnTo>
                  <a:cubicBezTo>
                    <a:pt x="31439" y="32794"/>
                    <a:pt x="32794" y="31439"/>
                    <a:pt x="32794" y="29765"/>
                  </a:cubicBezTo>
                  <a:lnTo>
                    <a:pt x="32794" y="26236"/>
                  </a:lnTo>
                  <a:lnTo>
                    <a:pt x="29826" y="16471"/>
                  </a:lnTo>
                  <a:lnTo>
                    <a:pt x="32794" y="6558"/>
                  </a:lnTo>
                  <a:lnTo>
                    <a:pt x="32794" y="3030"/>
                  </a:lnTo>
                  <a:cubicBezTo>
                    <a:pt x="32794" y="1355"/>
                    <a:pt x="31439" y="1"/>
                    <a:pt x="29768" y="1"/>
                  </a:cubicBezTo>
                  <a:lnTo>
                    <a:pt x="26236" y="1"/>
                  </a:lnTo>
                  <a:lnTo>
                    <a:pt x="16839" y="2956"/>
                  </a:lnTo>
                  <a:lnTo>
                    <a:pt x="6561"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6"/>
            <p:cNvSpPr/>
            <p:nvPr/>
          </p:nvSpPr>
          <p:spPr>
            <a:xfrm>
              <a:off x="8459114" y="2721973"/>
              <a:ext cx="365045" cy="435185"/>
            </a:xfrm>
            <a:custGeom>
              <a:rect b="b" l="l" r="r" t="t"/>
              <a:pathLst>
                <a:path extrusionOk="0" h="9921" w="8322">
                  <a:moveTo>
                    <a:pt x="5357" y="1"/>
                  </a:moveTo>
                  <a:lnTo>
                    <a:pt x="1764" y="1563"/>
                  </a:lnTo>
                  <a:lnTo>
                    <a:pt x="0" y="4628"/>
                  </a:lnTo>
                  <a:lnTo>
                    <a:pt x="1764" y="8121"/>
                  </a:lnTo>
                  <a:lnTo>
                    <a:pt x="5181" y="9920"/>
                  </a:lnTo>
                  <a:lnTo>
                    <a:pt x="8322" y="8121"/>
                  </a:lnTo>
                  <a:lnTo>
                    <a:pt x="8322" y="1563"/>
                  </a:lnTo>
                  <a:lnTo>
                    <a:pt x="5357"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6"/>
            <p:cNvSpPr/>
            <p:nvPr/>
          </p:nvSpPr>
          <p:spPr>
            <a:xfrm>
              <a:off x="8459246" y="2502741"/>
              <a:ext cx="364913" cy="287842"/>
            </a:xfrm>
            <a:custGeom>
              <a:rect b="b" l="l" r="r" t="t"/>
              <a:pathLst>
                <a:path extrusionOk="0" h="6562" w="8319">
                  <a:moveTo>
                    <a:pt x="1761" y="1"/>
                  </a:moveTo>
                  <a:lnTo>
                    <a:pt x="0" y="3068"/>
                  </a:lnTo>
                  <a:lnTo>
                    <a:pt x="1761" y="6561"/>
                  </a:lnTo>
                  <a:lnTo>
                    <a:pt x="8319" y="6561"/>
                  </a:lnTo>
                  <a:lnTo>
                    <a:pt x="8319"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6"/>
            <p:cNvSpPr/>
            <p:nvPr/>
          </p:nvSpPr>
          <p:spPr>
            <a:xfrm>
              <a:off x="8459246" y="3078149"/>
              <a:ext cx="364913" cy="287842"/>
            </a:xfrm>
            <a:custGeom>
              <a:rect b="b" l="l" r="r" t="t"/>
              <a:pathLst>
                <a:path extrusionOk="0" h="6562" w="8319">
                  <a:moveTo>
                    <a:pt x="1761" y="1"/>
                  </a:moveTo>
                  <a:lnTo>
                    <a:pt x="0" y="3068"/>
                  </a:lnTo>
                  <a:lnTo>
                    <a:pt x="1761" y="6561"/>
                  </a:lnTo>
                  <a:lnTo>
                    <a:pt x="8319" y="6561"/>
                  </a:lnTo>
                  <a:lnTo>
                    <a:pt x="8319"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6"/>
            <p:cNvSpPr/>
            <p:nvPr/>
          </p:nvSpPr>
          <p:spPr>
            <a:xfrm>
              <a:off x="7385675" y="2711621"/>
              <a:ext cx="365088" cy="435141"/>
            </a:xfrm>
            <a:custGeom>
              <a:rect b="b" l="l" r="r" t="t"/>
              <a:pathLst>
                <a:path extrusionOk="0" h="9920" w="8323">
                  <a:moveTo>
                    <a:pt x="3145" y="0"/>
                  </a:moveTo>
                  <a:lnTo>
                    <a:pt x="1" y="1799"/>
                  </a:lnTo>
                  <a:lnTo>
                    <a:pt x="1" y="8357"/>
                  </a:lnTo>
                  <a:lnTo>
                    <a:pt x="2969" y="9919"/>
                  </a:lnTo>
                  <a:lnTo>
                    <a:pt x="6561" y="8357"/>
                  </a:lnTo>
                  <a:lnTo>
                    <a:pt x="8322" y="5293"/>
                  </a:lnTo>
                  <a:lnTo>
                    <a:pt x="6561" y="1799"/>
                  </a:lnTo>
                  <a:lnTo>
                    <a:pt x="3145"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6"/>
            <p:cNvSpPr/>
            <p:nvPr/>
          </p:nvSpPr>
          <p:spPr>
            <a:xfrm>
              <a:off x="7385675" y="3078149"/>
              <a:ext cx="365088" cy="287842"/>
            </a:xfrm>
            <a:custGeom>
              <a:rect b="b" l="l" r="r" t="t"/>
              <a:pathLst>
                <a:path extrusionOk="0" h="6562" w="8323">
                  <a:moveTo>
                    <a:pt x="1" y="1"/>
                  </a:moveTo>
                  <a:lnTo>
                    <a:pt x="1" y="6561"/>
                  </a:lnTo>
                  <a:lnTo>
                    <a:pt x="6561" y="6561"/>
                  </a:lnTo>
                  <a:lnTo>
                    <a:pt x="8322" y="3494"/>
                  </a:lnTo>
                  <a:lnTo>
                    <a:pt x="6561"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6"/>
            <p:cNvSpPr/>
            <p:nvPr/>
          </p:nvSpPr>
          <p:spPr>
            <a:xfrm>
              <a:off x="7385675" y="2502741"/>
              <a:ext cx="365088" cy="287842"/>
            </a:xfrm>
            <a:custGeom>
              <a:rect b="b" l="l" r="r" t="t"/>
              <a:pathLst>
                <a:path extrusionOk="0" h="6562" w="8323">
                  <a:moveTo>
                    <a:pt x="1" y="1"/>
                  </a:moveTo>
                  <a:lnTo>
                    <a:pt x="1" y="6561"/>
                  </a:lnTo>
                  <a:lnTo>
                    <a:pt x="6561" y="6561"/>
                  </a:lnTo>
                  <a:lnTo>
                    <a:pt x="8322" y="3494"/>
                  </a:lnTo>
                  <a:lnTo>
                    <a:pt x="6561"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6"/>
            <p:cNvSpPr/>
            <p:nvPr/>
          </p:nvSpPr>
          <p:spPr>
            <a:xfrm>
              <a:off x="7882303" y="3288564"/>
              <a:ext cx="435009" cy="365045"/>
            </a:xfrm>
            <a:custGeom>
              <a:rect b="b" l="l" r="r" t="t"/>
              <a:pathLst>
                <a:path extrusionOk="0" h="8322" w="9917">
                  <a:moveTo>
                    <a:pt x="5290" y="0"/>
                  </a:moveTo>
                  <a:lnTo>
                    <a:pt x="1797" y="1764"/>
                  </a:lnTo>
                  <a:lnTo>
                    <a:pt x="0" y="5177"/>
                  </a:lnTo>
                  <a:lnTo>
                    <a:pt x="1797" y="8322"/>
                  </a:lnTo>
                  <a:lnTo>
                    <a:pt x="8357" y="8322"/>
                  </a:lnTo>
                  <a:lnTo>
                    <a:pt x="9916" y="5354"/>
                  </a:lnTo>
                  <a:lnTo>
                    <a:pt x="8357" y="1764"/>
                  </a:lnTo>
                  <a:lnTo>
                    <a:pt x="529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6"/>
            <p:cNvSpPr/>
            <p:nvPr/>
          </p:nvSpPr>
          <p:spPr>
            <a:xfrm>
              <a:off x="8248874" y="3288564"/>
              <a:ext cx="287667" cy="365045"/>
            </a:xfrm>
            <a:custGeom>
              <a:rect b="b" l="l" r="r" t="t"/>
              <a:pathLst>
                <a:path extrusionOk="0" h="8322" w="6558">
                  <a:moveTo>
                    <a:pt x="3490" y="0"/>
                  </a:moveTo>
                  <a:lnTo>
                    <a:pt x="0" y="1764"/>
                  </a:lnTo>
                  <a:lnTo>
                    <a:pt x="0" y="8322"/>
                  </a:lnTo>
                  <a:lnTo>
                    <a:pt x="6557" y="8322"/>
                  </a:lnTo>
                  <a:lnTo>
                    <a:pt x="6557" y="1764"/>
                  </a:lnTo>
                  <a:lnTo>
                    <a:pt x="349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6"/>
            <p:cNvSpPr/>
            <p:nvPr/>
          </p:nvSpPr>
          <p:spPr>
            <a:xfrm>
              <a:off x="7673467" y="3288564"/>
              <a:ext cx="287667" cy="365045"/>
            </a:xfrm>
            <a:custGeom>
              <a:rect b="b" l="l" r="r" t="t"/>
              <a:pathLst>
                <a:path extrusionOk="0" h="8322" w="6558">
                  <a:moveTo>
                    <a:pt x="3493" y="0"/>
                  </a:moveTo>
                  <a:lnTo>
                    <a:pt x="0" y="1764"/>
                  </a:lnTo>
                  <a:lnTo>
                    <a:pt x="0" y="8322"/>
                  </a:lnTo>
                  <a:lnTo>
                    <a:pt x="6558" y="8322"/>
                  </a:lnTo>
                  <a:lnTo>
                    <a:pt x="6558" y="1764"/>
                  </a:lnTo>
                  <a:lnTo>
                    <a:pt x="3493"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6"/>
            <p:cNvSpPr/>
            <p:nvPr/>
          </p:nvSpPr>
          <p:spPr>
            <a:xfrm>
              <a:off x="7892567" y="2215125"/>
              <a:ext cx="435141" cy="365088"/>
            </a:xfrm>
            <a:custGeom>
              <a:rect b="b" l="l" r="r" t="t"/>
              <a:pathLst>
                <a:path extrusionOk="0" h="8323" w="9920">
                  <a:moveTo>
                    <a:pt x="1563" y="1"/>
                  </a:moveTo>
                  <a:lnTo>
                    <a:pt x="0" y="2969"/>
                  </a:lnTo>
                  <a:lnTo>
                    <a:pt x="1563" y="6558"/>
                  </a:lnTo>
                  <a:lnTo>
                    <a:pt x="4630" y="8322"/>
                  </a:lnTo>
                  <a:lnTo>
                    <a:pt x="8123" y="6558"/>
                  </a:lnTo>
                  <a:lnTo>
                    <a:pt x="9919" y="3145"/>
                  </a:lnTo>
                  <a:lnTo>
                    <a:pt x="8123"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6"/>
            <p:cNvSpPr/>
            <p:nvPr/>
          </p:nvSpPr>
          <p:spPr>
            <a:xfrm>
              <a:off x="7673467" y="2215125"/>
              <a:ext cx="287667" cy="365088"/>
            </a:xfrm>
            <a:custGeom>
              <a:rect b="b" l="l" r="r" t="t"/>
              <a:pathLst>
                <a:path extrusionOk="0" h="8323" w="6558">
                  <a:moveTo>
                    <a:pt x="0" y="1"/>
                  </a:moveTo>
                  <a:lnTo>
                    <a:pt x="0" y="6558"/>
                  </a:lnTo>
                  <a:lnTo>
                    <a:pt x="3064" y="8322"/>
                  </a:lnTo>
                  <a:lnTo>
                    <a:pt x="6558" y="6558"/>
                  </a:lnTo>
                  <a:lnTo>
                    <a:pt x="6558"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6"/>
            <p:cNvSpPr/>
            <p:nvPr/>
          </p:nvSpPr>
          <p:spPr>
            <a:xfrm>
              <a:off x="8248874" y="2215125"/>
              <a:ext cx="287667" cy="365088"/>
            </a:xfrm>
            <a:custGeom>
              <a:rect b="b" l="l" r="r" t="t"/>
              <a:pathLst>
                <a:path extrusionOk="0" h="8323" w="6558">
                  <a:moveTo>
                    <a:pt x="0" y="1"/>
                  </a:moveTo>
                  <a:lnTo>
                    <a:pt x="0" y="6558"/>
                  </a:lnTo>
                  <a:lnTo>
                    <a:pt x="3064" y="8322"/>
                  </a:lnTo>
                  <a:lnTo>
                    <a:pt x="6557" y="6558"/>
                  </a:lnTo>
                  <a:lnTo>
                    <a:pt x="6557"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6"/>
            <p:cNvSpPr/>
            <p:nvPr/>
          </p:nvSpPr>
          <p:spPr>
            <a:xfrm>
              <a:off x="7673467" y="2502741"/>
              <a:ext cx="863088" cy="863263"/>
            </a:xfrm>
            <a:custGeom>
              <a:rect b="b" l="l" r="r" t="t"/>
              <a:pathLst>
                <a:path extrusionOk="0" h="19680" w="19676">
                  <a:moveTo>
                    <a:pt x="0" y="1"/>
                  </a:moveTo>
                  <a:lnTo>
                    <a:pt x="0" y="19679"/>
                  </a:lnTo>
                  <a:lnTo>
                    <a:pt x="19675" y="19679"/>
                  </a:lnTo>
                  <a:lnTo>
                    <a:pt x="19675"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6"/>
            <p:cNvSpPr/>
            <p:nvPr/>
          </p:nvSpPr>
          <p:spPr>
            <a:xfrm>
              <a:off x="7792119" y="2645869"/>
              <a:ext cx="288807" cy="288807"/>
            </a:xfrm>
            <a:custGeom>
              <a:rect b="b" l="l" r="r" t="t"/>
              <a:pathLst>
                <a:path extrusionOk="0" h="6584" w="6584">
                  <a:moveTo>
                    <a:pt x="1614" y="1"/>
                  </a:moveTo>
                  <a:cubicBezTo>
                    <a:pt x="724" y="1"/>
                    <a:pt x="1" y="724"/>
                    <a:pt x="1" y="1614"/>
                  </a:cubicBezTo>
                  <a:lnTo>
                    <a:pt x="1" y="4973"/>
                  </a:lnTo>
                  <a:cubicBezTo>
                    <a:pt x="1" y="5863"/>
                    <a:pt x="724" y="6584"/>
                    <a:pt x="1614" y="6584"/>
                  </a:cubicBezTo>
                  <a:lnTo>
                    <a:pt x="4970" y="6584"/>
                  </a:lnTo>
                  <a:cubicBezTo>
                    <a:pt x="5863" y="6584"/>
                    <a:pt x="6584" y="5863"/>
                    <a:pt x="6584" y="4973"/>
                  </a:cubicBezTo>
                  <a:lnTo>
                    <a:pt x="6584" y="1614"/>
                  </a:lnTo>
                  <a:cubicBezTo>
                    <a:pt x="6584" y="724"/>
                    <a:pt x="5863"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6"/>
            <p:cNvSpPr/>
            <p:nvPr/>
          </p:nvSpPr>
          <p:spPr>
            <a:xfrm>
              <a:off x="7792119" y="2645869"/>
              <a:ext cx="115102" cy="288807"/>
            </a:xfrm>
            <a:custGeom>
              <a:rect b="b" l="l" r="r" t="t"/>
              <a:pathLst>
                <a:path extrusionOk="0" h="6584" w="2624">
                  <a:moveTo>
                    <a:pt x="1614" y="1"/>
                  </a:moveTo>
                  <a:cubicBezTo>
                    <a:pt x="724" y="1"/>
                    <a:pt x="1" y="724"/>
                    <a:pt x="1" y="1614"/>
                  </a:cubicBezTo>
                  <a:lnTo>
                    <a:pt x="1" y="4973"/>
                  </a:lnTo>
                  <a:cubicBezTo>
                    <a:pt x="1" y="5863"/>
                    <a:pt x="724" y="6584"/>
                    <a:pt x="1614" y="6584"/>
                  </a:cubicBezTo>
                  <a:lnTo>
                    <a:pt x="2623" y="6584"/>
                  </a:lnTo>
                  <a:cubicBezTo>
                    <a:pt x="1733" y="6584"/>
                    <a:pt x="1009" y="5863"/>
                    <a:pt x="1009" y="4973"/>
                  </a:cubicBezTo>
                  <a:lnTo>
                    <a:pt x="1009" y="1614"/>
                  </a:lnTo>
                  <a:cubicBezTo>
                    <a:pt x="1009" y="724"/>
                    <a:pt x="1733" y="1"/>
                    <a:pt x="262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6"/>
            <p:cNvSpPr/>
            <p:nvPr/>
          </p:nvSpPr>
          <p:spPr>
            <a:xfrm>
              <a:off x="8129038" y="2934055"/>
              <a:ext cx="288807" cy="288807"/>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6"/>
            <p:cNvSpPr/>
            <p:nvPr/>
          </p:nvSpPr>
          <p:spPr>
            <a:xfrm>
              <a:off x="8129038" y="2934055"/>
              <a:ext cx="114970" cy="288807"/>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6"/>
            <p:cNvSpPr/>
            <p:nvPr/>
          </p:nvSpPr>
          <p:spPr>
            <a:xfrm>
              <a:off x="7937731" y="2762320"/>
              <a:ext cx="43426" cy="45005"/>
            </a:xfrm>
            <a:custGeom>
              <a:rect b="b" l="l" r="r" t="t"/>
              <a:pathLst>
                <a:path extrusionOk="0" h="1026" w="990">
                  <a:moveTo>
                    <a:pt x="493" y="1"/>
                  </a:moveTo>
                  <a:cubicBezTo>
                    <a:pt x="221" y="1"/>
                    <a:pt x="0" y="225"/>
                    <a:pt x="0" y="497"/>
                  </a:cubicBezTo>
                  <a:lnTo>
                    <a:pt x="0" y="529"/>
                  </a:lnTo>
                  <a:cubicBezTo>
                    <a:pt x="0" y="801"/>
                    <a:pt x="221" y="1025"/>
                    <a:pt x="493" y="1025"/>
                  </a:cubicBezTo>
                  <a:cubicBezTo>
                    <a:pt x="765" y="1025"/>
                    <a:pt x="990" y="801"/>
                    <a:pt x="990" y="529"/>
                  </a:cubicBezTo>
                  <a:lnTo>
                    <a:pt x="990" y="497"/>
                  </a:lnTo>
                  <a:cubicBezTo>
                    <a:pt x="990" y="225"/>
                    <a:pt x="765" y="1"/>
                    <a:pt x="493" y="1"/>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6"/>
            <p:cNvSpPr/>
            <p:nvPr/>
          </p:nvSpPr>
          <p:spPr>
            <a:xfrm>
              <a:off x="8004843" y="2695209"/>
              <a:ext cx="43426" cy="44830"/>
            </a:xfrm>
            <a:custGeom>
              <a:rect b="b" l="l" r="r" t="t"/>
              <a:pathLst>
                <a:path extrusionOk="0" h="1022" w="990">
                  <a:moveTo>
                    <a:pt x="497" y="0"/>
                  </a:moveTo>
                  <a:cubicBezTo>
                    <a:pt x="225" y="0"/>
                    <a:pt x="1" y="221"/>
                    <a:pt x="1" y="493"/>
                  </a:cubicBezTo>
                  <a:lnTo>
                    <a:pt x="1" y="525"/>
                  </a:lnTo>
                  <a:cubicBezTo>
                    <a:pt x="1" y="801"/>
                    <a:pt x="225" y="1022"/>
                    <a:pt x="497" y="1022"/>
                  </a:cubicBezTo>
                  <a:cubicBezTo>
                    <a:pt x="769" y="1022"/>
                    <a:pt x="990" y="798"/>
                    <a:pt x="990" y="525"/>
                  </a:cubicBezTo>
                  <a:lnTo>
                    <a:pt x="990" y="493"/>
                  </a:lnTo>
                  <a:cubicBezTo>
                    <a:pt x="990" y="221"/>
                    <a:pt x="769" y="0"/>
                    <a:pt x="497" y="0"/>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6"/>
            <p:cNvSpPr/>
            <p:nvPr/>
          </p:nvSpPr>
          <p:spPr>
            <a:xfrm>
              <a:off x="7870444" y="2829608"/>
              <a:ext cx="43426" cy="44830"/>
            </a:xfrm>
            <a:custGeom>
              <a:rect b="b" l="l" r="r" t="t"/>
              <a:pathLst>
                <a:path extrusionOk="0" h="1022" w="990">
                  <a:moveTo>
                    <a:pt x="494" y="0"/>
                  </a:moveTo>
                  <a:cubicBezTo>
                    <a:pt x="221" y="0"/>
                    <a:pt x="0" y="225"/>
                    <a:pt x="0" y="497"/>
                  </a:cubicBezTo>
                  <a:lnTo>
                    <a:pt x="0" y="529"/>
                  </a:lnTo>
                  <a:cubicBezTo>
                    <a:pt x="0" y="801"/>
                    <a:pt x="221" y="1022"/>
                    <a:pt x="494" y="1022"/>
                  </a:cubicBezTo>
                  <a:cubicBezTo>
                    <a:pt x="769" y="1022"/>
                    <a:pt x="990" y="801"/>
                    <a:pt x="990" y="529"/>
                  </a:cubicBezTo>
                  <a:lnTo>
                    <a:pt x="990" y="497"/>
                  </a:lnTo>
                  <a:cubicBezTo>
                    <a:pt x="990" y="221"/>
                    <a:pt x="769" y="0"/>
                    <a:pt x="494" y="0"/>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6"/>
            <p:cNvSpPr/>
            <p:nvPr/>
          </p:nvSpPr>
          <p:spPr>
            <a:xfrm>
              <a:off x="8270656" y="3055252"/>
              <a:ext cx="43426" cy="44874"/>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6"/>
            <p:cNvSpPr/>
            <p:nvPr/>
          </p:nvSpPr>
          <p:spPr>
            <a:xfrm>
              <a:off x="8337900" y="2988008"/>
              <a:ext cx="43470" cy="44830"/>
            </a:xfrm>
            <a:custGeom>
              <a:rect b="b" l="l" r="r" t="t"/>
              <a:pathLst>
                <a:path extrusionOk="0" h="1022" w="991">
                  <a:moveTo>
                    <a:pt x="494" y="0"/>
                  </a:moveTo>
                  <a:cubicBezTo>
                    <a:pt x="222" y="0"/>
                    <a:pt x="1" y="221"/>
                    <a:pt x="1" y="496"/>
                  </a:cubicBezTo>
                  <a:lnTo>
                    <a:pt x="1" y="529"/>
                  </a:lnTo>
                  <a:cubicBezTo>
                    <a:pt x="1" y="801"/>
                    <a:pt x="222" y="1022"/>
                    <a:pt x="494" y="1022"/>
                  </a:cubicBezTo>
                  <a:cubicBezTo>
                    <a:pt x="769" y="1022"/>
                    <a:pt x="990" y="801"/>
                    <a:pt x="990" y="529"/>
                  </a:cubicBezTo>
                  <a:lnTo>
                    <a:pt x="990" y="496"/>
                  </a:lnTo>
                  <a:cubicBezTo>
                    <a:pt x="990" y="221"/>
                    <a:pt x="769" y="0"/>
                    <a:pt x="494" y="0"/>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6"/>
            <p:cNvSpPr/>
            <p:nvPr/>
          </p:nvSpPr>
          <p:spPr>
            <a:xfrm>
              <a:off x="8203369" y="3122539"/>
              <a:ext cx="43426" cy="44830"/>
            </a:xfrm>
            <a:custGeom>
              <a:rect b="b" l="l" r="r" t="t"/>
              <a:pathLst>
                <a:path extrusionOk="0" h="1022" w="990">
                  <a:moveTo>
                    <a:pt x="497" y="1"/>
                  </a:moveTo>
                  <a:cubicBezTo>
                    <a:pt x="221" y="1"/>
                    <a:pt x="0" y="221"/>
                    <a:pt x="0" y="494"/>
                  </a:cubicBezTo>
                  <a:lnTo>
                    <a:pt x="0" y="526"/>
                  </a:lnTo>
                  <a:cubicBezTo>
                    <a:pt x="0" y="801"/>
                    <a:pt x="221" y="1022"/>
                    <a:pt x="497" y="1022"/>
                  </a:cubicBezTo>
                  <a:cubicBezTo>
                    <a:pt x="769" y="1022"/>
                    <a:pt x="990" y="801"/>
                    <a:pt x="990" y="526"/>
                  </a:cubicBezTo>
                  <a:lnTo>
                    <a:pt x="990" y="494"/>
                  </a:lnTo>
                  <a:cubicBezTo>
                    <a:pt x="990" y="221"/>
                    <a:pt x="769" y="1"/>
                    <a:pt x="497" y="1"/>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6"/>
            <p:cNvSpPr/>
            <p:nvPr/>
          </p:nvSpPr>
          <p:spPr>
            <a:xfrm>
              <a:off x="8337198" y="3123241"/>
              <a:ext cx="44874" cy="43426"/>
            </a:xfrm>
            <a:custGeom>
              <a:rect b="b" l="l" r="r" t="t"/>
              <a:pathLst>
                <a:path extrusionOk="0" h="990" w="1023">
                  <a:moveTo>
                    <a:pt x="494" y="1"/>
                  </a:moveTo>
                  <a:cubicBezTo>
                    <a:pt x="222" y="1"/>
                    <a:pt x="1" y="221"/>
                    <a:pt x="1" y="494"/>
                  </a:cubicBezTo>
                  <a:cubicBezTo>
                    <a:pt x="1" y="769"/>
                    <a:pt x="222" y="990"/>
                    <a:pt x="494" y="990"/>
                  </a:cubicBezTo>
                  <a:lnTo>
                    <a:pt x="529" y="990"/>
                  </a:lnTo>
                  <a:cubicBezTo>
                    <a:pt x="801" y="990"/>
                    <a:pt x="1022" y="766"/>
                    <a:pt x="1022" y="494"/>
                  </a:cubicBezTo>
                  <a:cubicBezTo>
                    <a:pt x="1022" y="221"/>
                    <a:pt x="801" y="1"/>
                    <a:pt x="529" y="1"/>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6"/>
            <p:cNvSpPr/>
            <p:nvPr/>
          </p:nvSpPr>
          <p:spPr>
            <a:xfrm>
              <a:off x="8202667" y="2988710"/>
              <a:ext cx="44830" cy="43426"/>
            </a:xfrm>
            <a:custGeom>
              <a:rect b="b" l="l" r="r" t="t"/>
              <a:pathLst>
                <a:path extrusionOk="0" h="990" w="1022">
                  <a:moveTo>
                    <a:pt x="497" y="0"/>
                  </a:moveTo>
                  <a:cubicBezTo>
                    <a:pt x="221" y="0"/>
                    <a:pt x="0" y="221"/>
                    <a:pt x="0" y="496"/>
                  </a:cubicBezTo>
                  <a:cubicBezTo>
                    <a:pt x="0" y="769"/>
                    <a:pt x="221" y="990"/>
                    <a:pt x="497" y="990"/>
                  </a:cubicBezTo>
                  <a:lnTo>
                    <a:pt x="529" y="990"/>
                  </a:lnTo>
                  <a:cubicBezTo>
                    <a:pt x="801" y="990"/>
                    <a:pt x="1022" y="769"/>
                    <a:pt x="1022" y="496"/>
                  </a:cubicBezTo>
                  <a:cubicBezTo>
                    <a:pt x="1022" y="221"/>
                    <a:pt x="801" y="0"/>
                    <a:pt x="529" y="0"/>
                  </a:cubicBezTo>
                  <a:close/>
                </a:path>
              </a:pathLst>
            </a:custGeom>
            <a:solidFill>
              <a:srgbClr val="000000"/>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6"/>
            <p:cNvSpPr/>
            <p:nvPr/>
          </p:nvSpPr>
          <p:spPr>
            <a:xfrm>
              <a:off x="8610796" y="2299519"/>
              <a:ext cx="142166" cy="140105"/>
            </a:xfrm>
            <a:custGeom>
              <a:rect b="b" l="l" r="r" t="t"/>
              <a:pathLst>
                <a:path extrusionOk="0" h="3194" w="3241">
                  <a:moveTo>
                    <a:pt x="2696" y="1"/>
                  </a:moveTo>
                  <a:cubicBezTo>
                    <a:pt x="2570" y="1"/>
                    <a:pt x="2443" y="49"/>
                    <a:pt x="2347" y="145"/>
                  </a:cubicBezTo>
                  <a:lnTo>
                    <a:pt x="990" y="1506"/>
                  </a:lnTo>
                  <a:lnTo>
                    <a:pt x="990" y="593"/>
                  </a:lnTo>
                  <a:cubicBezTo>
                    <a:pt x="990" y="321"/>
                    <a:pt x="765" y="97"/>
                    <a:pt x="493" y="97"/>
                  </a:cubicBezTo>
                  <a:cubicBezTo>
                    <a:pt x="221" y="97"/>
                    <a:pt x="0" y="321"/>
                    <a:pt x="0" y="593"/>
                  </a:cubicBezTo>
                  <a:lnTo>
                    <a:pt x="0" y="2700"/>
                  </a:lnTo>
                  <a:cubicBezTo>
                    <a:pt x="0" y="2972"/>
                    <a:pt x="221" y="3193"/>
                    <a:pt x="493" y="3193"/>
                  </a:cubicBezTo>
                  <a:lnTo>
                    <a:pt x="2600" y="3193"/>
                  </a:lnTo>
                  <a:cubicBezTo>
                    <a:pt x="2872" y="3193"/>
                    <a:pt x="3093" y="2972"/>
                    <a:pt x="3093" y="2700"/>
                  </a:cubicBezTo>
                  <a:cubicBezTo>
                    <a:pt x="3093" y="2425"/>
                    <a:pt x="2872" y="2204"/>
                    <a:pt x="2600" y="2204"/>
                  </a:cubicBezTo>
                  <a:lnTo>
                    <a:pt x="1688" y="2204"/>
                  </a:lnTo>
                  <a:lnTo>
                    <a:pt x="3045" y="846"/>
                  </a:lnTo>
                  <a:cubicBezTo>
                    <a:pt x="3240" y="654"/>
                    <a:pt x="3240" y="340"/>
                    <a:pt x="3045" y="145"/>
                  </a:cubicBezTo>
                  <a:cubicBezTo>
                    <a:pt x="2949" y="49"/>
                    <a:pt x="2823" y="1"/>
                    <a:pt x="2696"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6"/>
            <p:cNvSpPr/>
            <p:nvPr/>
          </p:nvSpPr>
          <p:spPr>
            <a:xfrm>
              <a:off x="7459717" y="2369219"/>
              <a:ext cx="131902" cy="43426"/>
            </a:xfrm>
            <a:custGeom>
              <a:rect b="b" l="l" r="r" t="t"/>
              <a:pathLst>
                <a:path extrusionOk="0" h="990" w="3007">
                  <a:moveTo>
                    <a:pt x="493" y="0"/>
                  </a:moveTo>
                  <a:cubicBezTo>
                    <a:pt x="221" y="0"/>
                    <a:pt x="0" y="224"/>
                    <a:pt x="0" y="496"/>
                  </a:cubicBezTo>
                  <a:cubicBezTo>
                    <a:pt x="0" y="768"/>
                    <a:pt x="221" y="989"/>
                    <a:pt x="493" y="989"/>
                  </a:cubicBezTo>
                  <a:lnTo>
                    <a:pt x="2513" y="989"/>
                  </a:lnTo>
                  <a:cubicBezTo>
                    <a:pt x="2786" y="989"/>
                    <a:pt x="3007" y="768"/>
                    <a:pt x="3007" y="496"/>
                  </a:cubicBezTo>
                  <a:cubicBezTo>
                    <a:pt x="3007" y="221"/>
                    <a:pt x="2786" y="0"/>
                    <a:pt x="2513"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6"/>
            <p:cNvSpPr/>
            <p:nvPr/>
          </p:nvSpPr>
          <p:spPr>
            <a:xfrm>
              <a:off x="8593382" y="3425902"/>
              <a:ext cx="159011" cy="159011"/>
            </a:xfrm>
            <a:custGeom>
              <a:rect b="b" l="l" r="r" t="t"/>
              <a:pathLst>
                <a:path extrusionOk="0" h="3625" w="3625">
                  <a:moveTo>
                    <a:pt x="1812" y="993"/>
                  </a:moveTo>
                  <a:cubicBezTo>
                    <a:pt x="2264" y="993"/>
                    <a:pt x="2635" y="1361"/>
                    <a:pt x="2635" y="1813"/>
                  </a:cubicBezTo>
                  <a:cubicBezTo>
                    <a:pt x="2635" y="2267"/>
                    <a:pt x="2264" y="2636"/>
                    <a:pt x="1812" y="2636"/>
                  </a:cubicBezTo>
                  <a:cubicBezTo>
                    <a:pt x="1358" y="2636"/>
                    <a:pt x="990" y="2267"/>
                    <a:pt x="990" y="1813"/>
                  </a:cubicBezTo>
                  <a:cubicBezTo>
                    <a:pt x="990" y="1361"/>
                    <a:pt x="1358" y="993"/>
                    <a:pt x="1812" y="993"/>
                  </a:cubicBezTo>
                  <a:close/>
                  <a:moveTo>
                    <a:pt x="1812" y="0"/>
                  </a:moveTo>
                  <a:cubicBezTo>
                    <a:pt x="813" y="0"/>
                    <a:pt x="0" y="814"/>
                    <a:pt x="0" y="1813"/>
                  </a:cubicBezTo>
                  <a:cubicBezTo>
                    <a:pt x="0" y="2812"/>
                    <a:pt x="813" y="3625"/>
                    <a:pt x="1812" y="3625"/>
                  </a:cubicBezTo>
                  <a:cubicBezTo>
                    <a:pt x="2811" y="3625"/>
                    <a:pt x="3625" y="2812"/>
                    <a:pt x="3625" y="1813"/>
                  </a:cubicBezTo>
                  <a:cubicBezTo>
                    <a:pt x="3625" y="814"/>
                    <a:pt x="2811" y="0"/>
                    <a:pt x="1812"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6"/>
            <p:cNvSpPr/>
            <p:nvPr/>
          </p:nvSpPr>
          <p:spPr>
            <a:xfrm>
              <a:off x="7439759" y="3409322"/>
              <a:ext cx="190330" cy="190374"/>
            </a:xfrm>
            <a:custGeom>
              <a:rect b="b" l="l" r="r" t="t"/>
              <a:pathLst>
                <a:path extrusionOk="0" h="4340" w="4339">
                  <a:moveTo>
                    <a:pt x="2427" y="1909"/>
                  </a:moveTo>
                  <a:lnTo>
                    <a:pt x="2427" y="2428"/>
                  </a:lnTo>
                  <a:lnTo>
                    <a:pt x="1912" y="2428"/>
                  </a:lnTo>
                  <a:lnTo>
                    <a:pt x="1912" y="1909"/>
                  </a:lnTo>
                  <a:close/>
                  <a:moveTo>
                    <a:pt x="1416" y="1"/>
                  </a:moveTo>
                  <a:cubicBezTo>
                    <a:pt x="1143" y="1"/>
                    <a:pt x="923" y="222"/>
                    <a:pt x="923" y="494"/>
                  </a:cubicBezTo>
                  <a:lnTo>
                    <a:pt x="923" y="920"/>
                  </a:lnTo>
                  <a:lnTo>
                    <a:pt x="493" y="920"/>
                  </a:lnTo>
                  <a:cubicBezTo>
                    <a:pt x="221" y="920"/>
                    <a:pt x="0" y="1144"/>
                    <a:pt x="0" y="1416"/>
                  </a:cubicBezTo>
                  <a:cubicBezTo>
                    <a:pt x="0" y="1688"/>
                    <a:pt x="221" y="1909"/>
                    <a:pt x="493" y="1909"/>
                  </a:cubicBezTo>
                  <a:lnTo>
                    <a:pt x="923" y="1909"/>
                  </a:lnTo>
                  <a:lnTo>
                    <a:pt x="923" y="2428"/>
                  </a:lnTo>
                  <a:lnTo>
                    <a:pt x="493" y="2428"/>
                  </a:lnTo>
                  <a:cubicBezTo>
                    <a:pt x="221" y="2428"/>
                    <a:pt x="0" y="2649"/>
                    <a:pt x="0" y="2924"/>
                  </a:cubicBezTo>
                  <a:cubicBezTo>
                    <a:pt x="0" y="3196"/>
                    <a:pt x="221" y="3417"/>
                    <a:pt x="493" y="3417"/>
                  </a:cubicBezTo>
                  <a:lnTo>
                    <a:pt x="923" y="3417"/>
                  </a:lnTo>
                  <a:lnTo>
                    <a:pt x="923" y="3843"/>
                  </a:lnTo>
                  <a:cubicBezTo>
                    <a:pt x="923" y="4118"/>
                    <a:pt x="1143" y="4339"/>
                    <a:pt x="1416" y="4339"/>
                  </a:cubicBezTo>
                  <a:cubicBezTo>
                    <a:pt x="1691" y="4339"/>
                    <a:pt x="1912" y="4118"/>
                    <a:pt x="1912" y="3843"/>
                  </a:cubicBezTo>
                  <a:lnTo>
                    <a:pt x="1912" y="3417"/>
                  </a:lnTo>
                  <a:lnTo>
                    <a:pt x="2427" y="3417"/>
                  </a:lnTo>
                  <a:lnTo>
                    <a:pt x="2427" y="3843"/>
                  </a:lnTo>
                  <a:cubicBezTo>
                    <a:pt x="2427" y="4118"/>
                    <a:pt x="2651" y="4339"/>
                    <a:pt x="2924" y="4339"/>
                  </a:cubicBezTo>
                  <a:cubicBezTo>
                    <a:pt x="3196" y="4339"/>
                    <a:pt x="3420" y="4118"/>
                    <a:pt x="3420" y="3843"/>
                  </a:cubicBezTo>
                  <a:lnTo>
                    <a:pt x="3420" y="3417"/>
                  </a:lnTo>
                  <a:lnTo>
                    <a:pt x="3846" y="3417"/>
                  </a:lnTo>
                  <a:cubicBezTo>
                    <a:pt x="4118" y="3417"/>
                    <a:pt x="4339" y="3196"/>
                    <a:pt x="4339" y="2924"/>
                  </a:cubicBezTo>
                  <a:cubicBezTo>
                    <a:pt x="4339" y="2649"/>
                    <a:pt x="4118" y="2428"/>
                    <a:pt x="3846" y="2428"/>
                  </a:cubicBezTo>
                  <a:lnTo>
                    <a:pt x="3420" y="2428"/>
                  </a:lnTo>
                  <a:lnTo>
                    <a:pt x="3420" y="1909"/>
                  </a:lnTo>
                  <a:lnTo>
                    <a:pt x="3846" y="1909"/>
                  </a:lnTo>
                  <a:cubicBezTo>
                    <a:pt x="4118" y="1909"/>
                    <a:pt x="4339" y="1688"/>
                    <a:pt x="4339" y="1416"/>
                  </a:cubicBezTo>
                  <a:cubicBezTo>
                    <a:pt x="4339" y="1144"/>
                    <a:pt x="4118" y="920"/>
                    <a:pt x="3846" y="920"/>
                  </a:cubicBezTo>
                  <a:lnTo>
                    <a:pt x="3420" y="920"/>
                  </a:lnTo>
                  <a:lnTo>
                    <a:pt x="3420" y="494"/>
                  </a:lnTo>
                  <a:cubicBezTo>
                    <a:pt x="3420" y="222"/>
                    <a:pt x="3196" y="1"/>
                    <a:pt x="2924" y="1"/>
                  </a:cubicBezTo>
                  <a:cubicBezTo>
                    <a:pt x="2651" y="1"/>
                    <a:pt x="2427" y="222"/>
                    <a:pt x="2427" y="494"/>
                  </a:cubicBezTo>
                  <a:lnTo>
                    <a:pt x="2427" y="920"/>
                  </a:lnTo>
                  <a:lnTo>
                    <a:pt x="1912" y="920"/>
                  </a:lnTo>
                  <a:lnTo>
                    <a:pt x="1912" y="494"/>
                  </a:lnTo>
                  <a:cubicBezTo>
                    <a:pt x="1912" y="222"/>
                    <a:pt x="1688" y="1"/>
                    <a:pt x="1416"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36"/>
          <p:cNvGrpSpPr/>
          <p:nvPr/>
        </p:nvGrpSpPr>
        <p:grpSpPr>
          <a:xfrm rot="-5400000">
            <a:off x="824420" y="1837056"/>
            <a:ext cx="1675485" cy="1459925"/>
            <a:chOff x="5088650" y="2517125"/>
            <a:chExt cx="1919446" cy="1672500"/>
          </a:xfrm>
        </p:grpSpPr>
        <p:sp>
          <p:nvSpPr>
            <p:cNvPr id="1333" name="Google Shape;1333;p36"/>
            <p:cNvSpPr/>
            <p:nvPr/>
          </p:nvSpPr>
          <p:spPr>
            <a:xfrm>
              <a:off x="5990472" y="2517125"/>
              <a:ext cx="382602" cy="637429"/>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6"/>
            <p:cNvSpPr/>
            <p:nvPr/>
          </p:nvSpPr>
          <p:spPr>
            <a:xfrm>
              <a:off x="6029213" y="2829764"/>
              <a:ext cx="305119" cy="12152"/>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6"/>
            <p:cNvSpPr/>
            <p:nvPr/>
          </p:nvSpPr>
          <p:spPr>
            <a:xfrm>
              <a:off x="6258233" y="3039112"/>
              <a:ext cx="56488" cy="56488"/>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6"/>
            <p:cNvSpPr/>
            <p:nvPr/>
          </p:nvSpPr>
          <p:spPr>
            <a:xfrm>
              <a:off x="6048825" y="3039112"/>
              <a:ext cx="56488" cy="56488"/>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6"/>
            <p:cNvSpPr/>
            <p:nvPr/>
          </p:nvSpPr>
          <p:spPr>
            <a:xfrm>
              <a:off x="6258233" y="2902554"/>
              <a:ext cx="56488" cy="56307"/>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6"/>
            <p:cNvSpPr/>
            <p:nvPr/>
          </p:nvSpPr>
          <p:spPr>
            <a:xfrm>
              <a:off x="6048825" y="2902554"/>
              <a:ext cx="56488" cy="56307"/>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6"/>
            <p:cNvSpPr/>
            <p:nvPr/>
          </p:nvSpPr>
          <p:spPr>
            <a:xfrm>
              <a:off x="6239343" y="2598037"/>
              <a:ext cx="64369" cy="56488"/>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6"/>
            <p:cNvSpPr/>
            <p:nvPr/>
          </p:nvSpPr>
          <p:spPr>
            <a:xfrm>
              <a:off x="6059833" y="2705779"/>
              <a:ext cx="64369" cy="56488"/>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6"/>
            <p:cNvSpPr/>
            <p:nvPr/>
          </p:nvSpPr>
          <p:spPr>
            <a:xfrm>
              <a:off x="6370667" y="2520975"/>
              <a:ext cx="637429" cy="382421"/>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6"/>
            <p:cNvSpPr/>
            <p:nvPr/>
          </p:nvSpPr>
          <p:spPr>
            <a:xfrm>
              <a:off x="6683306" y="2559476"/>
              <a:ext cx="12212" cy="305179"/>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6"/>
            <p:cNvSpPr/>
            <p:nvPr/>
          </p:nvSpPr>
          <p:spPr>
            <a:xfrm>
              <a:off x="6731252" y="257914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6"/>
            <p:cNvSpPr/>
            <p:nvPr/>
          </p:nvSpPr>
          <p:spPr>
            <a:xfrm>
              <a:off x="6731252" y="2788496"/>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6"/>
            <p:cNvSpPr/>
            <p:nvPr/>
          </p:nvSpPr>
          <p:spPr>
            <a:xfrm>
              <a:off x="6817758" y="2579147"/>
              <a:ext cx="56488" cy="56488"/>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6"/>
            <p:cNvSpPr/>
            <p:nvPr/>
          </p:nvSpPr>
          <p:spPr>
            <a:xfrm>
              <a:off x="6817758" y="2788496"/>
              <a:ext cx="56488" cy="56488"/>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6"/>
            <p:cNvSpPr/>
            <p:nvPr/>
          </p:nvSpPr>
          <p:spPr>
            <a:xfrm>
              <a:off x="6447729" y="2594187"/>
              <a:ext cx="64429" cy="56488"/>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6"/>
            <p:cNvSpPr/>
            <p:nvPr/>
          </p:nvSpPr>
          <p:spPr>
            <a:xfrm>
              <a:off x="6555411" y="2773697"/>
              <a:ext cx="64609" cy="56428"/>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6"/>
            <p:cNvSpPr/>
            <p:nvPr/>
          </p:nvSpPr>
          <p:spPr>
            <a:xfrm>
              <a:off x="5729689" y="3157201"/>
              <a:ext cx="637429" cy="382361"/>
            </a:xfrm>
            <a:custGeom>
              <a:rect b="b" l="l" r="r" t="t"/>
              <a:pathLst>
                <a:path extrusionOk="0" h="6356" w="10596">
                  <a:moveTo>
                    <a:pt x="455" y="0"/>
                  </a:moveTo>
                  <a:cubicBezTo>
                    <a:pt x="202" y="0"/>
                    <a:pt x="0" y="202"/>
                    <a:pt x="0" y="455"/>
                  </a:cubicBezTo>
                  <a:lnTo>
                    <a:pt x="0" y="5901"/>
                  </a:lnTo>
                  <a:cubicBezTo>
                    <a:pt x="0" y="6151"/>
                    <a:pt x="205" y="6356"/>
                    <a:pt x="455" y="6356"/>
                  </a:cubicBezTo>
                  <a:lnTo>
                    <a:pt x="10140" y="6356"/>
                  </a:lnTo>
                  <a:cubicBezTo>
                    <a:pt x="10390" y="6356"/>
                    <a:pt x="10595" y="6151"/>
                    <a:pt x="10595" y="5901"/>
                  </a:cubicBezTo>
                  <a:lnTo>
                    <a:pt x="10595" y="455"/>
                  </a:lnTo>
                  <a:cubicBezTo>
                    <a:pt x="10595" y="202"/>
                    <a:pt x="10390" y="0"/>
                    <a:pt x="1014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6"/>
            <p:cNvSpPr/>
            <p:nvPr/>
          </p:nvSpPr>
          <p:spPr>
            <a:xfrm>
              <a:off x="6042267" y="3195883"/>
              <a:ext cx="12212" cy="304999"/>
            </a:xfrm>
            <a:custGeom>
              <a:rect b="b" l="l" r="r" t="t"/>
              <a:pathLst>
                <a:path extrusionOk="0" h="5070" w="203">
                  <a:moveTo>
                    <a:pt x="100" y="1"/>
                  </a:moveTo>
                  <a:cubicBezTo>
                    <a:pt x="46" y="1"/>
                    <a:pt x="1" y="45"/>
                    <a:pt x="1" y="100"/>
                  </a:cubicBezTo>
                  <a:lnTo>
                    <a:pt x="1" y="4970"/>
                  </a:lnTo>
                  <a:cubicBezTo>
                    <a:pt x="1" y="5024"/>
                    <a:pt x="46" y="5069"/>
                    <a:pt x="100" y="5069"/>
                  </a:cubicBezTo>
                  <a:cubicBezTo>
                    <a:pt x="158" y="5069"/>
                    <a:pt x="203" y="5024"/>
                    <a:pt x="203" y="4970"/>
                  </a:cubicBezTo>
                  <a:lnTo>
                    <a:pt x="203" y="100"/>
                  </a:lnTo>
                  <a:cubicBezTo>
                    <a:pt x="203" y="45"/>
                    <a:pt x="158" y="1"/>
                    <a:pt x="1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6"/>
            <p:cNvSpPr/>
            <p:nvPr/>
          </p:nvSpPr>
          <p:spPr>
            <a:xfrm>
              <a:off x="6251676" y="3215374"/>
              <a:ext cx="56488" cy="56488"/>
            </a:xfrm>
            <a:custGeom>
              <a:rect b="b" l="l" r="r" t="t"/>
              <a:pathLst>
                <a:path extrusionOk="0" h="939" w="939">
                  <a:moveTo>
                    <a:pt x="471" y="0"/>
                  </a:moveTo>
                  <a:cubicBezTo>
                    <a:pt x="212" y="0"/>
                    <a:pt x="0" y="211"/>
                    <a:pt x="0" y="471"/>
                  </a:cubicBezTo>
                  <a:cubicBezTo>
                    <a:pt x="0" y="730"/>
                    <a:pt x="212"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6"/>
            <p:cNvSpPr/>
            <p:nvPr/>
          </p:nvSpPr>
          <p:spPr>
            <a:xfrm>
              <a:off x="6251676" y="3424722"/>
              <a:ext cx="56488" cy="56488"/>
            </a:xfrm>
            <a:custGeom>
              <a:rect b="b" l="l" r="r" t="t"/>
              <a:pathLst>
                <a:path extrusionOk="0" h="939" w="939">
                  <a:moveTo>
                    <a:pt x="471" y="0"/>
                  </a:moveTo>
                  <a:cubicBezTo>
                    <a:pt x="212" y="0"/>
                    <a:pt x="0" y="212"/>
                    <a:pt x="0" y="471"/>
                  </a:cubicBezTo>
                  <a:cubicBezTo>
                    <a:pt x="0" y="730"/>
                    <a:pt x="212" y="939"/>
                    <a:pt x="471" y="939"/>
                  </a:cubicBezTo>
                  <a:cubicBezTo>
                    <a:pt x="730" y="939"/>
                    <a:pt x="938" y="730"/>
                    <a:pt x="938" y="471"/>
                  </a:cubicBezTo>
                  <a:cubicBezTo>
                    <a:pt x="938" y="212"/>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6"/>
            <p:cNvSpPr/>
            <p:nvPr/>
          </p:nvSpPr>
          <p:spPr>
            <a:xfrm>
              <a:off x="6110666" y="3215193"/>
              <a:ext cx="64188" cy="56428"/>
            </a:xfrm>
            <a:custGeom>
              <a:rect b="b" l="l" r="r" t="t"/>
              <a:pathLst>
                <a:path extrusionOk="0" h="938" w="1067">
                  <a:moveTo>
                    <a:pt x="535" y="0"/>
                  </a:moveTo>
                  <a:cubicBezTo>
                    <a:pt x="474" y="0"/>
                    <a:pt x="412" y="12"/>
                    <a:pt x="353" y="38"/>
                  </a:cubicBezTo>
                  <a:cubicBezTo>
                    <a:pt x="113" y="138"/>
                    <a:pt x="1" y="413"/>
                    <a:pt x="103" y="650"/>
                  </a:cubicBezTo>
                  <a:cubicBezTo>
                    <a:pt x="177" y="830"/>
                    <a:pt x="350" y="938"/>
                    <a:pt x="533" y="938"/>
                  </a:cubicBezTo>
                  <a:cubicBezTo>
                    <a:pt x="595" y="938"/>
                    <a:pt x="657" y="925"/>
                    <a:pt x="718" y="900"/>
                  </a:cubicBezTo>
                  <a:cubicBezTo>
                    <a:pt x="955" y="800"/>
                    <a:pt x="1067" y="525"/>
                    <a:pt x="967" y="288"/>
                  </a:cubicBezTo>
                  <a:cubicBezTo>
                    <a:pt x="891" y="108"/>
                    <a:pt x="717"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6"/>
            <p:cNvSpPr/>
            <p:nvPr/>
          </p:nvSpPr>
          <p:spPr>
            <a:xfrm>
              <a:off x="6115118" y="3424722"/>
              <a:ext cx="56488" cy="56488"/>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6"/>
            <p:cNvSpPr/>
            <p:nvPr/>
          </p:nvSpPr>
          <p:spPr>
            <a:xfrm>
              <a:off x="5806510" y="3230353"/>
              <a:ext cx="64609" cy="56548"/>
            </a:xfrm>
            <a:custGeom>
              <a:rect b="b" l="l" r="r" t="t"/>
              <a:pathLst>
                <a:path extrusionOk="0" h="940" w="1074">
                  <a:moveTo>
                    <a:pt x="535" y="1"/>
                  </a:moveTo>
                  <a:cubicBezTo>
                    <a:pt x="453" y="1"/>
                    <a:pt x="371" y="22"/>
                    <a:pt x="295" y="68"/>
                  </a:cubicBezTo>
                  <a:cubicBezTo>
                    <a:pt x="74" y="203"/>
                    <a:pt x="1" y="487"/>
                    <a:pt x="135" y="712"/>
                  </a:cubicBezTo>
                  <a:cubicBezTo>
                    <a:pt x="224" y="857"/>
                    <a:pt x="378" y="939"/>
                    <a:pt x="537" y="939"/>
                  </a:cubicBezTo>
                  <a:cubicBezTo>
                    <a:pt x="619" y="939"/>
                    <a:pt x="703" y="917"/>
                    <a:pt x="779" y="872"/>
                  </a:cubicBezTo>
                  <a:cubicBezTo>
                    <a:pt x="1000" y="737"/>
                    <a:pt x="1073" y="449"/>
                    <a:pt x="939" y="228"/>
                  </a:cubicBezTo>
                  <a:cubicBezTo>
                    <a:pt x="850"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6"/>
            <p:cNvSpPr/>
            <p:nvPr/>
          </p:nvSpPr>
          <p:spPr>
            <a:xfrm>
              <a:off x="5914372" y="3409863"/>
              <a:ext cx="64429" cy="56428"/>
            </a:xfrm>
            <a:custGeom>
              <a:rect b="b" l="l" r="r" t="t"/>
              <a:pathLst>
                <a:path extrusionOk="0" h="938" w="1071">
                  <a:moveTo>
                    <a:pt x="535" y="1"/>
                  </a:moveTo>
                  <a:cubicBezTo>
                    <a:pt x="453" y="1"/>
                    <a:pt x="371" y="22"/>
                    <a:pt x="295" y="68"/>
                  </a:cubicBezTo>
                  <a:cubicBezTo>
                    <a:pt x="71" y="199"/>
                    <a:pt x="1" y="488"/>
                    <a:pt x="132" y="712"/>
                  </a:cubicBezTo>
                  <a:cubicBezTo>
                    <a:pt x="221" y="857"/>
                    <a:pt x="377" y="938"/>
                    <a:pt x="536" y="938"/>
                  </a:cubicBezTo>
                  <a:cubicBezTo>
                    <a:pt x="618" y="938"/>
                    <a:pt x="701" y="916"/>
                    <a:pt x="776" y="872"/>
                  </a:cubicBezTo>
                  <a:cubicBezTo>
                    <a:pt x="1000" y="737"/>
                    <a:pt x="1070" y="449"/>
                    <a:pt x="936" y="228"/>
                  </a:cubicBezTo>
                  <a:cubicBezTo>
                    <a:pt x="849"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6"/>
            <p:cNvSpPr/>
            <p:nvPr/>
          </p:nvSpPr>
          <p:spPr>
            <a:xfrm>
              <a:off x="5864502" y="3324560"/>
              <a:ext cx="56488" cy="56307"/>
            </a:xfrm>
            <a:custGeom>
              <a:rect b="b" l="l" r="r" t="t"/>
              <a:pathLst>
                <a:path extrusionOk="0" h="936" w="939">
                  <a:moveTo>
                    <a:pt x="468" y="0"/>
                  </a:moveTo>
                  <a:cubicBezTo>
                    <a:pt x="209" y="0"/>
                    <a:pt x="1" y="209"/>
                    <a:pt x="1" y="468"/>
                  </a:cubicBezTo>
                  <a:cubicBezTo>
                    <a:pt x="1" y="727"/>
                    <a:pt x="209" y="935"/>
                    <a:pt x="468" y="935"/>
                  </a:cubicBezTo>
                  <a:cubicBezTo>
                    <a:pt x="727" y="935"/>
                    <a:pt x="939" y="727"/>
                    <a:pt x="939" y="468"/>
                  </a:cubicBezTo>
                  <a:cubicBezTo>
                    <a:pt x="939" y="209"/>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6"/>
            <p:cNvSpPr/>
            <p:nvPr/>
          </p:nvSpPr>
          <p:spPr>
            <a:xfrm>
              <a:off x="5095568" y="354545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6"/>
            <p:cNvSpPr/>
            <p:nvPr/>
          </p:nvSpPr>
          <p:spPr>
            <a:xfrm>
              <a:off x="5261844" y="399080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6"/>
            <p:cNvSpPr/>
            <p:nvPr/>
          </p:nvSpPr>
          <p:spPr>
            <a:xfrm>
              <a:off x="5134310" y="385809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6"/>
            <p:cNvSpPr/>
            <p:nvPr/>
          </p:nvSpPr>
          <p:spPr>
            <a:xfrm>
              <a:off x="5363329" y="406744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6"/>
            <p:cNvSpPr/>
            <p:nvPr/>
          </p:nvSpPr>
          <p:spPr>
            <a:xfrm>
              <a:off x="5153981" y="406744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6"/>
            <p:cNvSpPr/>
            <p:nvPr/>
          </p:nvSpPr>
          <p:spPr>
            <a:xfrm>
              <a:off x="5363329" y="393088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6"/>
            <p:cNvSpPr/>
            <p:nvPr/>
          </p:nvSpPr>
          <p:spPr>
            <a:xfrm>
              <a:off x="5153981" y="393088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6"/>
            <p:cNvSpPr/>
            <p:nvPr/>
          </p:nvSpPr>
          <p:spPr>
            <a:xfrm>
              <a:off x="5261844" y="366535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6"/>
            <p:cNvSpPr/>
            <p:nvPr/>
          </p:nvSpPr>
          <p:spPr>
            <a:xfrm>
              <a:off x="5363329" y="374042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6"/>
            <p:cNvSpPr/>
            <p:nvPr/>
          </p:nvSpPr>
          <p:spPr>
            <a:xfrm>
              <a:off x="5153981" y="374042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6"/>
            <p:cNvSpPr/>
            <p:nvPr/>
          </p:nvSpPr>
          <p:spPr>
            <a:xfrm>
              <a:off x="5363329" y="360387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6"/>
            <p:cNvSpPr/>
            <p:nvPr/>
          </p:nvSpPr>
          <p:spPr>
            <a:xfrm>
              <a:off x="5153981" y="360387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6"/>
            <p:cNvSpPr/>
            <p:nvPr/>
          </p:nvSpPr>
          <p:spPr>
            <a:xfrm>
              <a:off x="5088650" y="3158705"/>
              <a:ext cx="637248" cy="382602"/>
            </a:xfrm>
            <a:custGeom>
              <a:rect b="b" l="l" r="r" t="t"/>
              <a:pathLst>
                <a:path extrusionOk="0" h="6360" w="10593">
                  <a:moveTo>
                    <a:pt x="452" y="1"/>
                  </a:moveTo>
                  <a:cubicBezTo>
                    <a:pt x="202" y="1"/>
                    <a:pt x="1" y="206"/>
                    <a:pt x="1" y="455"/>
                  </a:cubicBezTo>
                  <a:lnTo>
                    <a:pt x="1" y="5905"/>
                  </a:lnTo>
                  <a:cubicBezTo>
                    <a:pt x="1" y="6155"/>
                    <a:pt x="202" y="6356"/>
                    <a:pt x="452" y="6360"/>
                  </a:cubicBezTo>
                  <a:lnTo>
                    <a:pt x="10138" y="6360"/>
                  </a:lnTo>
                  <a:cubicBezTo>
                    <a:pt x="10391" y="6360"/>
                    <a:pt x="10592" y="6155"/>
                    <a:pt x="10592" y="5905"/>
                  </a:cubicBezTo>
                  <a:lnTo>
                    <a:pt x="10592" y="455"/>
                  </a:lnTo>
                  <a:cubicBezTo>
                    <a:pt x="10592" y="206"/>
                    <a:pt x="10391" y="1"/>
                    <a:pt x="1013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6"/>
            <p:cNvSpPr/>
            <p:nvPr/>
          </p:nvSpPr>
          <p:spPr>
            <a:xfrm>
              <a:off x="5401048" y="3197447"/>
              <a:ext cx="12212" cy="305119"/>
            </a:xfrm>
            <a:custGeom>
              <a:rect b="b" l="l" r="r" t="t"/>
              <a:pathLst>
                <a:path extrusionOk="0" h="5072" w="203">
                  <a:moveTo>
                    <a:pt x="103" y="0"/>
                  </a:moveTo>
                  <a:cubicBezTo>
                    <a:pt x="49" y="0"/>
                    <a:pt x="1" y="45"/>
                    <a:pt x="1" y="100"/>
                  </a:cubicBezTo>
                  <a:lnTo>
                    <a:pt x="1" y="4969"/>
                  </a:lnTo>
                  <a:cubicBezTo>
                    <a:pt x="1" y="5027"/>
                    <a:pt x="49" y="5072"/>
                    <a:pt x="103" y="5072"/>
                  </a:cubicBezTo>
                  <a:cubicBezTo>
                    <a:pt x="158" y="5072"/>
                    <a:pt x="203" y="5027"/>
                    <a:pt x="203" y="4969"/>
                  </a:cubicBezTo>
                  <a:lnTo>
                    <a:pt x="203" y="100"/>
                  </a:lnTo>
                  <a:cubicBezTo>
                    <a:pt x="203" y="45"/>
                    <a:pt x="158"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6"/>
            <p:cNvSpPr/>
            <p:nvPr/>
          </p:nvSpPr>
          <p:spPr>
            <a:xfrm>
              <a:off x="5542238" y="3324560"/>
              <a:ext cx="56548" cy="56307"/>
            </a:xfrm>
            <a:custGeom>
              <a:rect b="b" l="l" r="r" t="t"/>
              <a:pathLst>
                <a:path extrusionOk="0" h="936" w="940">
                  <a:moveTo>
                    <a:pt x="472" y="0"/>
                  </a:moveTo>
                  <a:cubicBezTo>
                    <a:pt x="212" y="0"/>
                    <a:pt x="1" y="209"/>
                    <a:pt x="1" y="468"/>
                  </a:cubicBezTo>
                  <a:cubicBezTo>
                    <a:pt x="1" y="727"/>
                    <a:pt x="212" y="935"/>
                    <a:pt x="472" y="935"/>
                  </a:cubicBezTo>
                  <a:cubicBezTo>
                    <a:pt x="728" y="935"/>
                    <a:pt x="939" y="727"/>
                    <a:pt x="939" y="468"/>
                  </a:cubicBezTo>
                  <a:cubicBezTo>
                    <a:pt x="939" y="209"/>
                    <a:pt x="728" y="0"/>
                    <a:pt x="4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6"/>
            <p:cNvSpPr/>
            <p:nvPr/>
          </p:nvSpPr>
          <p:spPr>
            <a:xfrm>
              <a:off x="5610637" y="3426466"/>
              <a:ext cx="56488" cy="56488"/>
            </a:xfrm>
            <a:custGeom>
              <a:rect b="b" l="l" r="r" t="t"/>
              <a:pathLst>
                <a:path extrusionOk="0" h="939" w="939">
                  <a:moveTo>
                    <a:pt x="468" y="0"/>
                  </a:moveTo>
                  <a:cubicBezTo>
                    <a:pt x="209" y="0"/>
                    <a:pt x="1" y="208"/>
                    <a:pt x="1" y="468"/>
                  </a:cubicBezTo>
                  <a:cubicBezTo>
                    <a:pt x="1" y="727"/>
                    <a:pt x="209" y="938"/>
                    <a:pt x="468" y="938"/>
                  </a:cubicBezTo>
                  <a:cubicBezTo>
                    <a:pt x="727" y="938"/>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6"/>
            <p:cNvSpPr/>
            <p:nvPr/>
          </p:nvSpPr>
          <p:spPr>
            <a:xfrm>
              <a:off x="5473899" y="3217058"/>
              <a:ext cx="56488" cy="56488"/>
            </a:xfrm>
            <a:custGeom>
              <a:rect b="b" l="l" r="r" t="t"/>
              <a:pathLst>
                <a:path extrusionOk="0" h="939" w="939">
                  <a:moveTo>
                    <a:pt x="471" y="1"/>
                  </a:moveTo>
                  <a:cubicBezTo>
                    <a:pt x="212" y="1"/>
                    <a:pt x="0" y="212"/>
                    <a:pt x="0" y="468"/>
                  </a:cubicBezTo>
                  <a:cubicBezTo>
                    <a:pt x="0" y="728"/>
                    <a:pt x="212" y="939"/>
                    <a:pt x="471" y="939"/>
                  </a:cubicBezTo>
                  <a:cubicBezTo>
                    <a:pt x="727" y="939"/>
                    <a:pt x="938" y="728"/>
                    <a:pt x="938" y="468"/>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6"/>
            <p:cNvSpPr/>
            <p:nvPr/>
          </p:nvSpPr>
          <p:spPr>
            <a:xfrm>
              <a:off x="5233509" y="3326304"/>
              <a:ext cx="64369" cy="56488"/>
            </a:xfrm>
            <a:custGeom>
              <a:rect b="b" l="l" r="r" t="t"/>
              <a:pathLst>
                <a:path extrusionOk="0" h="939" w="1070">
                  <a:moveTo>
                    <a:pt x="535" y="0"/>
                  </a:moveTo>
                  <a:cubicBezTo>
                    <a:pt x="453" y="0"/>
                    <a:pt x="370" y="22"/>
                    <a:pt x="295" y="68"/>
                  </a:cubicBezTo>
                  <a:cubicBezTo>
                    <a:pt x="71" y="199"/>
                    <a:pt x="0" y="487"/>
                    <a:pt x="132" y="711"/>
                  </a:cubicBezTo>
                  <a:cubicBezTo>
                    <a:pt x="220" y="857"/>
                    <a:pt x="376" y="939"/>
                    <a:pt x="535" y="939"/>
                  </a:cubicBezTo>
                  <a:cubicBezTo>
                    <a:pt x="617" y="939"/>
                    <a:pt x="700" y="917"/>
                    <a:pt x="775" y="871"/>
                  </a:cubicBezTo>
                  <a:cubicBezTo>
                    <a:pt x="999" y="737"/>
                    <a:pt x="1070" y="449"/>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6"/>
            <p:cNvSpPr/>
            <p:nvPr/>
          </p:nvSpPr>
          <p:spPr>
            <a:xfrm>
              <a:off x="5162223" y="3423759"/>
              <a:ext cx="56488" cy="56488"/>
            </a:xfrm>
            <a:custGeom>
              <a:rect b="b" l="l" r="r" t="t"/>
              <a:pathLst>
                <a:path extrusionOk="0" h="939" w="939">
                  <a:moveTo>
                    <a:pt x="471" y="0"/>
                  </a:moveTo>
                  <a:cubicBezTo>
                    <a:pt x="212" y="0"/>
                    <a:pt x="1" y="209"/>
                    <a:pt x="1" y="468"/>
                  </a:cubicBezTo>
                  <a:cubicBezTo>
                    <a:pt x="1" y="727"/>
                    <a:pt x="212" y="939"/>
                    <a:pt x="471" y="939"/>
                  </a:cubicBezTo>
                  <a:cubicBezTo>
                    <a:pt x="731" y="939"/>
                    <a:pt x="939" y="727"/>
                    <a:pt x="939" y="468"/>
                  </a:cubicBezTo>
                  <a:cubicBezTo>
                    <a:pt x="939" y="209"/>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6"/>
            <p:cNvSpPr/>
            <p:nvPr/>
          </p:nvSpPr>
          <p:spPr>
            <a:xfrm>
              <a:off x="5162223" y="3214411"/>
              <a:ext cx="56488" cy="56488"/>
            </a:xfrm>
            <a:custGeom>
              <a:rect b="b" l="l" r="r" t="t"/>
              <a:pathLst>
                <a:path extrusionOk="0" h="939" w="939">
                  <a:moveTo>
                    <a:pt x="471" y="0"/>
                  </a:moveTo>
                  <a:cubicBezTo>
                    <a:pt x="212" y="0"/>
                    <a:pt x="1" y="208"/>
                    <a:pt x="1" y="468"/>
                  </a:cubicBezTo>
                  <a:cubicBezTo>
                    <a:pt x="1" y="727"/>
                    <a:pt x="212" y="938"/>
                    <a:pt x="471" y="938"/>
                  </a:cubicBezTo>
                  <a:cubicBezTo>
                    <a:pt x="731" y="938"/>
                    <a:pt x="939" y="727"/>
                    <a:pt x="939" y="468"/>
                  </a:cubicBezTo>
                  <a:cubicBezTo>
                    <a:pt x="939" y="208"/>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6"/>
            <p:cNvSpPr/>
            <p:nvPr/>
          </p:nvSpPr>
          <p:spPr>
            <a:xfrm>
              <a:off x="5299021" y="3423759"/>
              <a:ext cx="56488" cy="56488"/>
            </a:xfrm>
            <a:custGeom>
              <a:rect b="b" l="l" r="r" t="t"/>
              <a:pathLst>
                <a:path extrusionOk="0" h="939" w="939">
                  <a:moveTo>
                    <a:pt x="467" y="0"/>
                  </a:moveTo>
                  <a:cubicBezTo>
                    <a:pt x="211" y="0"/>
                    <a:pt x="0" y="209"/>
                    <a:pt x="0" y="468"/>
                  </a:cubicBezTo>
                  <a:cubicBezTo>
                    <a:pt x="0" y="727"/>
                    <a:pt x="211" y="939"/>
                    <a:pt x="467" y="939"/>
                  </a:cubicBezTo>
                  <a:cubicBezTo>
                    <a:pt x="727" y="939"/>
                    <a:pt x="938" y="727"/>
                    <a:pt x="938" y="468"/>
                  </a:cubicBezTo>
                  <a:cubicBezTo>
                    <a:pt x="938" y="209"/>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6"/>
            <p:cNvSpPr/>
            <p:nvPr/>
          </p:nvSpPr>
          <p:spPr>
            <a:xfrm>
              <a:off x="5299021" y="3214411"/>
              <a:ext cx="56488" cy="56488"/>
            </a:xfrm>
            <a:custGeom>
              <a:rect b="b" l="l" r="r" t="t"/>
              <a:pathLst>
                <a:path extrusionOk="0" h="939" w="939">
                  <a:moveTo>
                    <a:pt x="467" y="0"/>
                  </a:moveTo>
                  <a:cubicBezTo>
                    <a:pt x="211" y="0"/>
                    <a:pt x="0" y="208"/>
                    <a:pt x="0" y="468"/>
                  </a:cubicBezTo>
                  <a:cubicBezTo>
                    <a:pt x="0" y="727"/>
                    <a:pt x="211" y="938"/>
                    <a:pt x="467" y="938"/>
                  </a:cubicBezTo>
                  <a:cubicBezTo>
                    <a:pt x="727" y="938"/>
                    <a:pt x="938" y="727"/>
                    <a:pt x="938" y="468"/>
                  </a:cubicBezTo>
                  <a:cubicBezTo>
                    <a:pt x="938" y="208"/>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6"/>
            <p:cNvSpPr/>
            <p:nvPr/>
          </p:nvSpPr>
          <p:spPr>
            <a:xfrm>
              <a:off x="5476967" y="380726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6"/>
            <p:cNvSpPr/>
            <p:nvPr/>
          </p:nvSpPr>
          <p:spPr>
            <a:xfrm>
              <a:off x="5789606" y="384576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6"/>
            <p:cNvSpPr/>
            <p:nvPr/>
          </p:nvSpPr>
          <p:spPr>
            <a:xfrm>
              <a:off x="5998954" y="386543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6"/>
            <p:cNvSpPr/>
            <p:nvPr/>
          </p:nvSpPr>
          <p:spPr>
            <a:xfrm>
              <a:off x="5998954" y="407478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6"/>
            <p:cNvSpPr/>
            <p:nvPr/>
          </p:nvSpPr>
          <p:spPr>
            <a:xfrm>
              <a:off x="5862216" y="386543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6"/>
            <p:cNvSpPr/>
            <p:nvPr/>
          </p:nvSpPr>
          <p:spPr>
            <a:xfrm>
              <a:off x="5862216" y="407478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6"/>
            <p:cNvSpPr/>
            <p:nvPr/>
          </p:nvSpPr>
          <p:spPr>
            <a:xfrm>
              <a:off x="5609314" y="398148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6"/>
            <p:cNvSpPr/>
            <p:nvPr/>
          </p:nvSpPr>
          <p:spPr>
            <a:xfrm>
              <a:off x="5538207" y="407881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6"/>
            <p:cNvSpPr/>
            <p:nvPr/>
          </p:nvSpPr>
          <p:spPr>
            <a:xfrm>
              <a:off x="5538207" y="386946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6"/>
            <p:cNvSpPr/>
            <p:nvPr/>
          </p:nvSpPr>
          <p:spPr>
            <a:xfrm>
              <a:off x="5674945" y="407881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6"/>
            <p:cNvSpPr/>
            <p:nvPr/>
          </p:nvSpPr>
          <p:spPr>
            <a:xfrm>
              <a:off x="5674945" y="386946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 name="Google Shape;1391;p36"/>
          <p:cNvSpPr txBox="1"/>
          <p:nvPr>
            <p:ph type="title"/>
          </p:nvPr>
        </p:nvSpPr>
        <p:spPr>
          <a:xfrm>
            <a:off x="4135975" y="1642235"/>
            <a:ext cx="4294800" cy="6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392" name="Google Shape;1392;p36"/>
          <p:cNvSpPr txBox="1"/>
          <p:nvPr>
            <p:ph idx="1" type="subTitle"/>
          </p:nvPr>
        </p:nvSpPr>
        <p:spPr>
          <a:xfrm>
            <a:off x="4135975" y="2333965"/>
            <a:ext cx="4294800" cy="1167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latin typeface="Heebo SemiBold"/>
                <a:ea typeface="Heebo SemiBold"/>
                <a:cs typeface="Heebo SemiBold"/>
                <a:sym typeface="Heebo SemiBold"/>
              </a:rPr>
              <a:t>You can give a brief description of the topic you want to talk about here. </a:t>
            </a:r>
            <a:r>
              <a:rPr lang="en"/>
              <a:t>For example, if you want to talk about Mercury, you can say that it’s the smallest planet in the entire Solar System</a:t>
            </a:r>
            <a:endParaRPr/>
          </a:p>
        </p:txBody>
      </p:sp>
      <p:grpSp>
        <p:nvGrpSpPr>
          <p:cNvPr id="1393" name="Google Shape;1393;p36"/>
          <p:cNvGrpSpPr/>
          <p:nvPr/>
        </p:nvGrpSpPr>
        <p:grpSpPr>
          <a:xfrm rot="-1395165">
            <a:off x="1774951" y="3292297"/>
            <a:ext cx="1170625" cy="1170643"/>
            <a:chOff x="849550" y="170827"/>
            <a:chExt cx="1170590" cy="1170607"/>
          </a:xfrm>
        </p:grpSpPr>
        <p:sp>
          <p:nvSpPr>
            <p:cNvPr id="1394" name="Google Shape;1394;p36"/>
            <p:cNvSpPr/>
            <p:nvPr/>
          </p:nvSpPr>
          <p:spPr>
            <a:xfrm>
              <a:off x="849550" y="170827"/>
              <a:ext cx="1170590" cy="1170590"/>
            </a:xfrm>
            <a:custGeom>
              <a:rect b="b" l="l" r="r" t="t"/>
              <a:pathLst>
                <a:path extrusionOk="0" h="41247" w="41247">
                  <a:moveTo>
                    <a:pt x="1" y="1"/>
                  </a:moveTo>
                  <a:lnTo>
                    <a:pt x="1" y="41247"/>
                  </a:lnTo>
                  <a:lnTo>
                    <a:pt x="41247" y="41247"/>
                  </a:lnTo>
                  <a:lnTo>
                    <a:pt x="41247"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6"/>
            <p:cNvSpPr/>
            <p:nvPr/>
          </p:nvSpPr>
          <p:spPr>
            <a:xfrm>
              <a:off x="849550" y="170827"/>
              <a:ext cx="590304" cy="588857"/>
            </a:xfrm>
            <a:custGeom>
              <a:rect b="b" l="l" r="r" t="t"/>
              <a:pathLst>
                <a:path extrusionOk="0" h="20749" w="20800">
                  <a:moveTo>
                    <a:pt x="1" y="1"/>
                  </a:moveTo>
                  <a:lnTo>
                    <a:pt x="1" y="20749"/>
                  </a:lnTo>
                  <a:lnTo>
                    <a:pt x="20800" y="20749"/>
                  </a:lnTo>
                  <a:lnTo>
                    <a:pt x="20800"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6"/>
            <p:cNvSpPr/>
            <p:nvPr/>
          </p:nvSpPr>
          <p:spPr>
            <a:xfrm>
              <a:off x="1426873" y="752663"/>
              <a:ext cx="590304" cy="588771"/>
            </a:xfrm>
            <a:custGeom>
              <a:rect b="b" l="l" r="r" t="t"/>
              <a:pathLst>
                <a:path extrusionOk="0" h="20746" w="20800">
                  <a:moveTo>
                    <a:pt x="0" y="1"/>
                  </a:moveTo>
                  <a:lnTo>
                    <a:pt x="0" y="20746"/>
                  </a:lnTo>
                  <a:lnTo>
                    <a:pt x="20799" y="20746"/>
                  </a:lnTo>
                  <a:lnTo>
                    <a:pt x="2079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6"/>
            <p:cNvSpPr/>
            <p:nvPr/>
          </p:nvSpPr>
          <p:spPr>
            <a:xfrm>
              <a:off x="1275206" y="978205"/>
              <a:ext cx="156317" cy="199313"/>
            </a:xfrm>
            <a:custGeom>
              <a:rect b="b" l="l" r="r" t="t"/>
              <a:pathLst>
                <a:path extrusionOk="0" h="7023" w="5508">
                  <a:moveTo>
                    <a:pt x="2629" y="1"/>
                  </a:moveTo>
                  <a:lnTo>
                    <a:pt x="0" y="5915"/>
                  </a:lnTo>
                  <a:cubicBezTo>
                    <a:pt x="1704" y="6616"/>
                    <a:pt x="3561" y="7006"/>
                    <a:pt x="5507" y="7022"/>
                  </a:cubicBezTo>
                  <a:lnTo>
                    <a:pt x="5507" y="555"/>
                  </a:lnTo>
                  <a:cubicBezTo>
                    <a:pt x="4496" y="539"/>
                    <a:pt x="3525" y="347"/>
                    <a:pt x="262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6"/>
            <p:cNvSpPr/>
            <p:nvPr/>
          </p:nvSpPr>
          <p:spPr>
            <a:xfrm>
              <a:off x="1446853" y="979681"/>
              <a:ext cx="135316" cy="197667"/>
            </a:xfrm>
            <a:custGeom>
              <a:rect b="b" l="l" r="r" t="t"/>
              <a:pathLst>
                <a:path extrusionOk="0" h="6965" w="4768">
                  <a:moveTo>
                    <a:pt x="2443" y="0"/>
                  </a:moveTo>
                  <a:cubicBezTo>
                    <a:pt x="1675" y="282"/>
                    <a:pt x="855" y="452"/>
                    <a:pt x="0" y="493"/>
                  </a:cubicBezTo>
                  <a:lnTo>
                    <a:pt x="0" y="6964"/>
                  </a:lnTo>
                  <a:cubicBezTo>
                    <a:pt x="1672" y="6916"/>
                    <a:pt x="3276" y="6593"/>
                    <a:pt x="4768" y="6036"/>
                  </a:cubicBezTo>
                  <a:lnTo>
                    <a:pt x="2443"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6"/>
            <p:cNvSpPr/>
            <p:nvPr/>
          </p:nvSpPr>
          <p:spPr>
            <a:xfrm>
              <a:off x="1542639" y="376304"/>
              <a:ext cx="187762" cy="209558"/>
            </a:xfrm>
            <a:custGeom>
              <a:rect b="b" l="l" r="r" t="t"/>
              <a:pathLst>
                <a:path extrusionOk="0" h="7384" w="6616">
                  <a:moveTo>
                    <a:pt x="2629" y="0"/>
                  </a:moveTo>
                  <a:lnTo>
                    <a:pt x="0" y="5917"/>
                  </a:lnTo>
                  <a:cubicBezTo>
                    <a:pt x="753" y="6301"/>
                    <a:pt x="1444" y="6798"/>
                    <a:pt x="2046" y="7383"/>
                  </a:cubicBezTo>
                  <a:lnTo>
                    <a:pt x="6615" y="2811"/>
                  </a:lnTo>
                  <a:cubicBezTo>
                    <a:pt x="5456" y="1668"/>
                    <a:pt x="4111" y="714"/>
                    <a:pt x="262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6"/>
            <p:cNvSpPr/>
            <p:nvPr/>
          </p:nvSpPr>
          <p:spPr>
            <a:xfrm>
              <a:off x="1446853" y="335038"/>
              <a:ext cx="156402" cy="202662"/>
            </a:xfrm>
            <a:custGeom>
              <a:rect b="b" l="l" r="r" t="t"/>
              <a:pathLst>
                <a:path extrusionOk="0" h="7141" w="5511">
                  <a:moveTo>
                    <a:pt x="0" y="0"/>
                  </a:moveTo>
                  <a:lnTo>
                    <a:pt x="0" y="6468"/>
                  </a:lnTo>
                  <a:cubicBezTo>
                    <a:pt x="1022" y="6519"/>
                    <a:pt x="1992" y="6756"/>
                    <a:pt x="2885" y="7141"/>
                  </a:cubicBezTo>
                  <a:lnTo>
                    <a:pt x="5511" y="1230"/>
                  </a:lnTo>
                  <a:cubicBezTo>
                    <a:pt x="3814" y="487"/>
                    <a:pt x="1954" y="55"/>
                    <a:pt x="0"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6"/>
            <p:cNvSpPr/>
            <p:nvPr/>
          </p:nvSpPr>
          <p:spPr>
            <a:xfrm>
              <a:off x="1611320" y="467066"/>
              <a:ext cx="215206" cy="199767"/>
            </a:xfrm>
            <a:custGeom>
              <a:rect b="b" l="l" r="r" t="t"/>
              <a:pathLst>
                <a:path extrusionOk="0" h="7039" w="7583">
                  <a:moveTo>
                    <a:pt x="4573" y="1"/>
                  </a:moveTo>
                  <a:lnTo>
                    <a:pt x="1" y="4573"/>
                  </a:lnTo>
                  <a:cubicBezTo>
                    <a:pt x="651" y="5293"/>
                    <a:pt x="1176" y="6126"/>
                    <a:pt x="1547" y="7038"/>
                  </a:cubicBezTo>
                  <a:lnTo>
                    <a:pt x="7583" y="4717"/>
                  </a:lnTo>
                  <a:cubicBezTo>
                    <a:pt x="6881" y="2953"/>
                    <a:pt x="5854" y="1358"/>
                    <a:pt x="457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6"/>
            <p:cNvSpPr/>
            <p:nvPr/>
          </p:nvSpPr>
          <p:spPr>
            <a:xfrm>
              <a:off x="1053012" y="462610"/>
              <a:ext cx="209671" cy="190118"/>
            </a:xfrm>
            <a:custGeom>
              <a:rect b="b" l="l" r="r" t="t"/>
              <a:pathLst>
                <a:path extrusionOk="0" h="6699" w="7388">
                  <a:moveTo>
                    <a:pt x="2815" y="1"/>
                  </a:moveTo>
                  <a:cubicBezTo>
                    <a:pt x="1662" y="1185"/>
                    <a:pt x="708" y="2559"/>
                    <a:pt x="1" y="4074"/>
                  </a:cubicBezTo>
                  <a:lnTo>
                    <a:pt x="5911" y="6699"/>
                  </a:lnTo>
                  <a:cubicBezTo>
                    <a:pt x="6292" y="5915"/>
                    <a:pt x="6792" y="5197"/>
                    <a:pt x="7387" y="4573"/>
                  </a:cubicBezTo>
                  <a:lnTo>
                    <a:pt x="2815"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6"/>
            <p:cNvSpPr/>
            <p:nvPr/>
          </p:nvSpPr>
          <p:spPr>
            <a:xfrm>
              <a:off x="1143803" y="364583"/>
              <a:ext cx="201668" cy="217107"/>
            </a:xfrm>
            <a:custGeom>
              <a:rect b="b" l="l" r="r" t="t"/>
              <a:pathLst>
                <a:path extrusionOk="0" h="7650" w="7106">
                  <a:moveTo>
                    <a:pt x="4784" y="0"/>
                  </a:moveTo>
                  <a:cubicBezTo>
                    <a:pt x="2991" y="714"/>
                    <a:pt x="1371" y="1764"/>
                    <a:pt x="0" y="3077"/>
                  </a:cubicBezTo>
                  <a:lnTo>
                    <a:pt x="4569" y="7649"/>
                  </a:lnTo>
                  <a:cubicBezTo>
                    <a:pt x="5306" y="6967"/>
                    <a:pt x="6164" y="6420"/>
                    <a:pt x="7105" y="6035"/>
                  </a:cubicBezTo>
                  <a:lnTo>
                    <a:pt x="4784"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6"/>
            <p:cNvSpPr/>
            <p:nvPr/>
          </p:nvSpPr>
          <p:spPr>
            <a:xfrm>
              <a:off x="1293824" y="334868"/>
              <a:ext cx="137700" cy="195652"/>
            </a:xfrm>
            <a:custGeom>
              <a:rect b="b" l="l" r="r" t="t"/>
              <a:pathLst>
                <a:path extrusionOk="0" h="6894" w="4852">
                  <a:moveTo>
                    <a:pt x="4851" y="0"/>
                  </a:moveTo>
                  <a:cubicBezTo>
                    <a:pt x="3154" y="13"/>
                    <a:pt x="1521" y="314"/>
                    <a:pt x="1" y="855"/>
                  </a:cubicBezTo>
                  <a:lnTo>
                    <a:pt x="2325" y="6894"/>
                  </a:lnTo>
                  <a:cubicBezTo>
                    <a:pt x="3122" y="6628"/>
                    <a:pt x="3971" y="6481"/>
                    <a:pt x="4851" y="6468"/>
                  </a:cubicBezTo>
                  <a:lnTo>
                    <a:pt x="4851"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6"/>
            <p:cNvSpPr/>
            <p:nvPr/>
          </p:nvSpPr>
          <p:spPr>
            <a:xfrm>
              <a:off x="1145789" y="932597"/>
              <a:ext cx="189947" cy="207401"/>
            </a:xfrm>
            <a:custGeom>
              <a:rect b="b" l="l" r="r" t="t"/>
              <a:pathLst>
                <a:path extrusionOk="0" h="7308" w="6693">
                  <a:moveTo>
                    <a:pt x="4573" y="1"/>
                  </a:moveTo>
                  <a:lnTo>
                    <a:pt x="1" y="4573"/>
                  </a:lnTo>
                  <a:cubicBezTo>
                    <a:pt x="1189" y="5693"/>
                    <a:pt x="2559" y="6622"/>
                    <a:pt x="4067" y="7307"/>
                  </a:cubicBezTo>
                  <a:lnTo>
                    <a:pt x="6693" y="1397"/>
                  </a:lnTo>
                  <a:cubicBezTo>
                    <a:pt x="5915" y="1041"/>
                    <a:pt x="5201" y="567"/>
                    <a:pt x="457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6"/>
            <p:cNvSpPr/>
            <p:nvPr/>
          </p:nvSpPr>
          <p:spPr>
            <a:xfrm>
              <a:off x="1655140" y="765774"/>
              <a:ext cx="200930" cy="154586"/>
            </a:xfrm>
            <a:custGeom>
              <a:rect b="b" l="l" r="r" t="t"/>
              <a:pathLst>
                <a:path extrusionOk="0" h="5447" w="7080">
                  <a:moveTo>
                    <a:pt x="612" y="0"/>
                  </a:moveTo>
                  <a:cubicBezTo>
                    <a:pt x="573" y="993"/>
                    <a:pt x="359" y="1940"/>
                    <a:pt x="0" y="2818"/>
                  </a:cubicBezTo>
                  <a:lnTo>
                    <a:pt x="5917" y="5446"/>
                  </a:lnTo>
                  <a:cubicBezTo>
                    <a:pt x="6628" y="3765"/>
                    <a:pt x="7038" y="1928"/>
                    <a:pt x="7079"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6"/>
            <p:cNvSpPr/>
            <p:nvPr/>
          </p:nvSpPr>
          <p:spPr>
            <a:xfrm>
              <a:off x="1609419" y="859715"/>
              <a:ext cx="207288" cy="187592"/>
            </a:xfrm>
            <a:custGeom>
              <a:rect b="b" l="l" r="r" t="t"/>
              <a:pathLst>
                <a:path extrusionOk="0" h="6610" w="7304">
                  <a:moveTo>
                    <a:pt x="1393" y="1"/>
                  </a:moveTo>
                  <a:cubicBezTo>
                    <a:pt x="1031" y="747"/>
                    <a:pt x="558" y="1435"/>
                    <a:pt x="1" y="2037"/>
                  </a:cubicBezTo>
                  <a:lnTo>
                    <a:pt x="4573" y="6609"/>
                  </a:lnTo>
                  <a:cubicBezTo>
                    <a:pt x="5687" y="5444"/>
                    <a:pt x="6612" y="4102"/>
                    <a:pt x="7304" y="2626"/>
                  </a:cubicBezTo>
                  <a:lnTo>
                    <a:pt x="1393"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6"/>
            <p:cNvSpPr/>
            <p:nvPr/>
          </p:nvSpPr>
          <p:spPr>
            <a:xfrm>
              <a:off x="1013676" y="765774"/>
              <a:ext cx="197752" cy="137757"/>
            </a:xfrm>
            <a:custGeom>
              <a:rect b="b" l="l" r="r" t="t"/>
              <a:pathLst>
                <a:path extrusionOk="0" h="4854" w="6968">
                  <a:moveTo>
                    <a:pt x="0" y="0"/>
                  </a:moveTo>
                  <a:cubicBezTo>
                    <a:pt x="39" y="1703"/>
                    <a:pt x="362" y="3336"/>
                    <a:pt x="932" y="4854"/>
                  </a:cubicBezTo>
                  <a:lnTo>
                    <a:pt x="6968" y="2529"/>
                  </a:lnTo>
                  <a:cubicBezTo>
                    <a:pt x="6676" y="1735"/>
                    <a:pt x="6506" y="887"/>
                    <a:pt x="6468"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6"/>
            <p:cNvSpPr/>
            <p:nvPr/>
          </p:nvSpPr>
          <p:spPr>
            <a:xfrm>
              <a:off x="1530463" y="928425"/>
              <a:ext cx="197922" cy="216937"/>
            </a:xfrm>
            <a:custGeom>
              <a:rect b="b" l="l" r="r" t="t"/>
              <a:pathLst>
                <a:path extrusionOk="0" h="7644" w="6974">
                  <a:moveTo>
                    <a:pt x="2401" y="0"/>
                  </a:moveTo>
                  <a:cubicBezTo>
                    <a:pt x="1703" y="663"/>
                    <a:pt x="893" y="1211"/>
                    <a:pt x="0" y="1604"/>
                  </a:cubicBezTo>
                  <a:lnTo>
                    <a:pt x="2321" y="7643"/>
                  </a:lnTo>
                  <a:cubicBezTo>
                    <a:pt x="4066" y="6916"/>
                    <a:pt x="5642" y="5869"/>
                    <a:pt x="6974" y="4572"/>
                  </a:cubicBezTo>
                  <a:lnTo>
                    <a:pt x="2401"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6"/>
            <p:cNvSpPr/>
            <p:nvPr/>
          </p:nvSpPr>
          <p:spPr>
            <a:xfrm>
              <a:off x="1013591" y="592112"/>
              <a:ext cx="201016" cy="158417"/>
            </a:xfrm>
            <a:custGeom>
              <a:rect b="b" l="l" r="r" t="t"/>
              <a:pathLst>
                <a:path extrusionOk="0" h="5582" w="7083">
                  <a:moveTo>
                    <a:pt x="1166" y="0"/>
                  </a:moveTo>
                  <a:cubicBezTo>
                    <a:pt x="439" y="1720"/>
                    <a:pt x="26" y="3606"/>
                    <a:pt x="0" y="5581"/>
                  </a:cubicBezTo>
                  <a:lnTo>
                    <a:pt x="6468" y="5581"/>
                  </a:lnTo>
                  <a:cubicBezTo>
                    <a:pt x="6493" y="4541"/>
                    <a:pt x="6708" y="3545"/>
                    <a:pt x="7083" y="2629"/>
                  </a:cubicBezTo>
                  <a:lnTo>
                    <a:pt x="1166"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6"/>
            <p:cNvSpPr/>
            <p:nvPr/>
          </p:nvSpPr>
          <p:spPr>
            <a:xfrm>
              <a:off x="1660590" y="615186"/>
              <a:ext cx="195567" cy="135344"/>
            </a:xfrm>
            <a:custGeom>
              <a:rect b="b" l="l" r="r" t="t"/>
              <a:pathLst>
                <a:path extrusionOk="0" h="4769" w="6891">
                  <a:moveTo>
                    <a:pt x="6039" y="1"/>
                  </a:moveTo>
                  <a:lnTo>
                    <a:pt x="0" y="2325"/>
                  </a:lnTo>
                  <a:cubicBezTo>
                    <a:pt x="256" y="3097"/>
                    <a:pt x="404" y="3916"/>
                    <a:pt x="423" y="4768"/>
                  </a:cubicBezTo>
                  <a:lnTo>
                    <a:pt x="6890" y="4768"/>
                  </a:lnTo>
                  <a:cubicBezTo>
                    <a:pt x="6868" y="3100"/>
                    <a:pt x="6570" y="1496"/>
                    <a:pt x="6039"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6"/>
            <p:cNvSpPr/>
            <p:nvPr/>
          </p:nvSpPr>
          <p:spPr>
            <a:xfrm>
              <a:off x="1045747" y="851712"/>
              <a:ext cx="218838" cy="199937"/>
            </a:xfrm>
            <a:custGeom>
              <a:rect b="b" l="l" r="r" t="t"/>
              <a:pathLst>
                <a:path extrusionOk="0" h="7045" w="7711">
                  <a:moveTo>
                    <a:pt x="6039" y="1"/>
                  </a:moveTo>
                  <a:lnTo>
                    <a:pt x="1" y="2325"/>
                  </a:lnTo>
                  <a:cubicBezTo>
                    <a:pt x="737" y="4099"/>
                    <a:pt x="1810" y="5697"/>
                    <a:pt x="3138" y="7045"/>
                  </a:cubicBezTo>
                  <a:lnTo>
                    <a:pt x="7711" y="2476"/>
                  </a:lnTo>
                  <a:cubicBezTo>
                    <a:pt x="7016" y="1762"/>
                    <a:pt x="6446" y="926"/>
                    <a:pt x="603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6"/>
            <p:cNvSpPr/>
            <p:nvPr/>
          </p:nvSpPr>
          <p:spPr>
            <a:xfrm>
              <a:off x="1183507" y="537053"/>
              <a:ext cx="449199" cy="330201"/>
            </a:xfrm>
            <a:custGeom>
              <a:rect b="b" l="l" r="r" t="t"/>
              <a:pathLst>
                <a:path extrusionOk="0" h="11635" w="15828">
                  <a:moveTo>
                    <a:pt x="15824" y="0"/>
                  </a:moveTo>
                  <a:lnTo>
                    <a:pt x="15805" y="19"/>
                  </a:lnTo>
                  <a:cubicBezTo>
                    <a:pt x="1" y="10361"/>
                    <a:pt x="4992" y="10758"/>
                    <a:pt x="5155" y="10768"/>
                  </a:cubicBezTo>
                  <a:cubicBezTo>
                    <a:pt x="5159" y="10830"/>
                    <a:pt x="5229" y="11634"/>
                    <a:pt x="5926" y="11634"/>
                  </a:cubicBezTo>
                  <a:cubicBezTo>
                    <a:pt x="7008" y="11634"/>
                    <a:pt x="9602" y="9695"/>
                    <a:pt x="15808" y="26"/>
                  </a:cubicBezTo>
                  <a:lnTo>
                    <a:pt x="15827" y="3"/>
                  </a:lnTo>
                  <a:lnTo>
                    <a:pt x="15827" y="3"/>
                  </a:lnTo>
                  <a:cubicBezTo>
                    <a:pt x="15824" y="6"/>
                    <a:pt x="15821" y="10"/>
                    <a:pt x="15818" y="13"/>
                  </a:cubicBezTo>
                  <a:cubicBezTo>
                    <a:pt x="15818" y="10"/>
                    <a:pt x="15821" y="3"/>
                    <a:pt x="15824"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6"/>
            <p:cNvSpPr/>
            <p:nvPr/>
          </p:nvSpPr>
          <p:spPr>
            <a:xfrm>
              <a:off x="1409504" y="726382"/>
              <a:ext cx="37376" cy="33999"/>
            </a:xfrm>
            <a:custGeom>
              <a:rect b="b" l="l" r="r" t="t"/>
              <a:pathLst>
                <a:path extrusionOk="0" h="1198" w="1317">
                  <a:moveTo>
                    <a:pt x="659" y="1"/>
                  </a:moveTo>
                  <a:cubicBezTo>
                    <a:pt x="504" y="1"/>
                    <a:pt x="350" y="60"/>
                    <a:pt x="234" y="178"/>
                  </a:cubicBezTo>
                  <a:cubicBezTo>
                    <a:pt x="0" y="412"/>
                    <a:pt x="0" y="793"/>
                    <a:pt x="237" y="1023"/>
                  </a:cubicBezTo>
                  <a:cubicBezTo>
                    <a:pt x="354" y="1140"/>
                    <a:pt x="506" y="1198"/>
                    <a:pt x="659" y="1198"/>
                  </a:cubicBezTo>
                  <a:cubicBezTo>
                    <a:pt x="812" y="1198"/>
                    <a:pt x="965" y="1139"/>
                    <a:pt x="1083" y="1020"/>
                  </a:cubicBezTo>
                  <a:cubicBezTo>
                    <a:pt x="1316" y="786"/>
                    <a:pt x="1313" y="408"/>
                    <a:pt x="1080" y="175"/>
                  </a:cubicBezTo>
                  <a:cubicBezTo>
                    <a:pt x="963" y="59"/>
                    <a:pt x="811" y="1"/>
                    <a:pt x="65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6"/>
            <p:cNvSpPr/>
            <p:nvPr/>
          </p:nvSpPr>
          <p:spPr>
            <a:xfrm>
              <a:off x="1799713" y="200172"/>
              <a:ext cx="162390" cy="210580"/>
            </a:xfrm>
            <a:custGeom>
              <a:rect b="b" l="l" r="r" t="t"/>
              <a:pathLst>
                <a:path extrusionOk="0" h="7420" w="5722">
                  <a:moveTo>
                    <a:pt x="3301" y="1"/>
                  </a:moveTo>
                  <a:cubicBezTo>
                    <a:pt x="3071" y="1"/>
                    <a:pt x="2885" y="187"/>
                    <a:pt x="2885" y="417"/>
                  </a:cubicBezTo>
                  <a:lnTo>
                    <a:pt x="2885" y="3238"/>
                  </a:lnTo>
                  <a:cubicBezTo>
                    <a:pt x="2834" y="3254"/>
                    <a:pt x="2783" y="3270"/>
                    <a:pt x="2731" y="3289"/>
                  </a:cubicBezTo>
                  <a:lnTo>
                    <a:pt x="2731" y="1122"/>
                  </a:lnTo>
                  <a:cubicBezTo>
                    <a:pt x="2731" y="891"/>
                    <a:pt x="2546" y="705"/>
                    <a:pt x="2315" y="705"/>
                  </a:cubicBezTo>
                  <a:cubicBezTo>
                    <a:pt x="2088" y="705"/>
                    <a:pt x="1902" y="891"/>
                    <a:pt x="1902" y="1122"/>
                  </a:cubicBezTo>
                  <a:lnTo>
                    <a:pt x="1902" y="4058"/>
                  </a:lnTo>
                  <a:cubicBezTo>
                    <a:pt x="1828" y="4208"/>
                    <a:pt x="1777" y="4371"/>
                    <a:pt x="1755" y="4541"/>
                  </a:cubicBezTo>
                  <a:lnTo>
                    <a:pt x="1034" y="3904"/>
                  </a:lnTo>
                  <a:cubicBezTo>
                    <a:pt x="924" y="3805"/>
                    <a:pt x="786" y="3756"/>
                    <a:pt x="649" y="3756"/>
                  </a:cubicBezTo>
                  <a:cubicBezTo>
                    <a:pt x="489" y="3756"/>
                    <a:pt x="330" y="3823"/>
                    <a:pt x="215" y="3952"/>
                  </a:cubicBezTo>
                  <a:cubicBezTo>
                    <a:pt x="0" y="4192"/>
                    <a:pt x="23" y="4560"/>
                    <a:pt x="263" y="4772"/>
                  </a:cubicBezTo>
                  <a:cubicBezTo>
                    <a:pt x="263" y="4772"/>
                    <a:pt x="2530" y="7420"/>
                    <a:pt x="3311" y="7420"/>
                  </a:cubicBezTo>
                  <a:lnTo>
                    <a:pt x="4146" y="7420"/>
                  </a:lnTo>
                  <a:cubicBezTo>
                    <a:pt x="5017" y="7420"/>
                    <a:pt x="5722" y="6715"/>
                    <a:pt x="5722" y="5844"/>
                  </a:cubicBezTo>
                  <a:lnTo>
                    <a:pt x="5722" y="4752"/>
                  </a:lnTo>
                  <a:cubicBezTo>
                    <a:pt x="5722" y="4640"/>
                    <a:pt x="5709" y="4532"/>
                    <a:pt x="5687" y="4426"/>
                  </a:cubicBezTo>
                  <a:lnTo>
                    <a:pt x="5687" y="1637"/>
                  </a:lnTo>
                  <a:cubicBezTo>
                    <a:pt x="5687" y="1407"/>
                    <a:pt x="5501" y="1221"/>
                    <a:pt x="5274" y="1221"/>
                  </a:cubicBezTo>
                  <a:cubicBezTo>
                    <a:pt x="5043" y="1221"/>
                    <a:pt x="4857" y="1407"/>
                    <a:pt x="4857" y="1637"/>
                  </a:cubicBezTo>
                  <a:lnTo>
                    <a:pt x="4857" y="3350"/>
                  </a:lnTo>
                  <a:cubicBezTo>
                    <a:pt x="4806" y="3324"/>
                    <a:pt x="4755" y="3302"/>
                    <a:pt x="4700" y="3283"/>
                  </a:cubicBezTo>
                  <a:lnTo>
                    <a:pt x="4700" y="792"/>
                  </a:lnTo>
                  <a:cubicBezTo>
                    <a:pt x="4700" y="561"/>
                    <a:pt x="4515" y="376"/>
                    <a:pt x="4287" y="376"/>
                  </a:cubicBezTo>
                  <a:cubicBezTo>
                    <a:pt x="4057" y="376"/>
                    <a:pt x="3871" y="561"/>
                    <a:pt x="3871" y="792"/>
                  </a:cubicBezTo>
                  <a:lnTo>
                    <a:pt x="3871" y="3180"/>
                  </a:lnTo>
                  <a:lnTo>
                    <a:pt x="3717" y="3180"/>
                  </a:lnTo>
                  <a:lnTo>
                    <a:pt x="3717" y="417"/>
                  </a:lnTo>
                  <a:cubicBezTo>
                    <a:pt x="3717" y="187"/>
                    <a:pt x="3532" y="1"/>
                    <a:pt x="3301"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6"/>
            <p:cNvSpPr/>
            <p:nvPr/>
          </p:nvSpPr>
          <p:spPr>
            <a:xfrm>
              <a:off x="905801" y="200172"/>
              <a:ext cx="162419" cy="210580"/>
            </a:xfrm>
            <a:custGeom>
              <a:rect b="b" l="l" r="r" t="t"/>
              <a:pathLst>
                <a:path extrusionOk="0" h="7420" w="5723">
                  <a:moveTo>
                    <a:pt x="2421" y="1"/>
                  </a:moveTo>
                  <a:cubicBezTo>
                    <a:pt x="2194" y="1"/>
                    <a:pt x="2008" y="187"/>
                    <a:pt x="2008" y="417"/>
                  </a:cubicBezTo>
                  <a:lnTo>
                    <a:pt x="2008" y="3180"/>
                  </a:lnTo>
                  <a:lnTo>
                    <a:pt x="1851" y="3180"/>
                  </a:lnTo>
                  <a:lnTo>
                    <a:pt x="1851" y="792"/>
                  </a:lnTo>
                  <a:cubicBezTo>
                    <a:pt x="1851" y="561"/>
                    <a:pt x="1666" y="376"/>
                    <a:pt x="1438" y="376"/>
                  </a:cubicBezTo>
                  <a:cubicBezTo>
                    <a:pt x="1208" y="376"/>
                    <a:pt x="1022" y="561"/>
                    <a:pt x="1022" y="792"/>
                  </a:cubicBezTo>
                  <a:lnTo>
                    <a:pt x="1022" y="3283"/>
                  </a:lnTo>
                  <a:cubicBezTo>
                    <a:pt x="968" y="3302"/>
                    <a:pt x="917" y="3324"/>
                    <a:pt x="865" y="3350"/>
                  </a:cubicBezTo>
                  <a:lnTo>
                    <a:pt x="865" y="1637"/>
                  </a:lnTo>
                  <a:cubicBezTo>
                    <a:pt x="865" y="1407"/>
                    <a:pt x="683" y="1221"/>
                    <a:pt x="452" y="1221"/>
                  </a:cubicBezTo>
                  <a:cubicBezTo>
                    <a:pt x="222" y="1221"/>
                    <a:pt x="36" y="1407"/>
                    <a:pt x="36" y="1637"/>
                  </a:cubicBezTo>
                  <a:lnTo>
                    <a:pt x="36" y="4426"/>
                  </a:lnTo>
                  <a:cubicBezTo>
                    <a:pt x="14" y="4532"/>
                    <a:pt x="1" y="4640"/>
                    <a:pt x="1" y="4752"/>
                  </a:cubicBezTo>
                  <a:lnTo>
                    <a:pt x="1" y="5844"/>
                  </a:lnTo>
                  <a:cubicBezTo>
                    <a:pt x="1" y="6715"/>
                    <a:pt x="708" y="7420"/>
                    <a:pt x="1576" y="7420"/>
                  </a:cubicBezTo>
                  <a:lnTo>
                    <a:pt x="2412" y="7420"/>
                  </a:lnTo>
                  <a:cubicBezTo>
                    <a:pt x="3193" y="7420"/>
                    <a:pt x="5460" y="4772"/>
                    <a:pt x="5460" y="4772"/>
                  </a:cubicBezTo>
                  <a:cubicBezTo>
                    <a:pt x="5700" y="4560"/>
                    <a:pt x="5722" y="4192"/>
                    <a:pt x="5508" y="3952"/>
                  </a:cubicBezTo>
                  <a:cubicBezTo>
                    <a:pt x="5394" y="3823"/>
                    <a:pt x="5235" y="3756"/>
                    <a:pt x="5074" y="3756"/>
                  </a:cubicBezTo>
                  <a:cubicBezTo>
                    <a:pt x="4937" y="3756"/>
                    <a:pt x="4799" y="3805"/>
                    <a:pt x="4688" y="3904"/>
                  </a:cubicBezTo>
                  <a:lnTo>
                    <a:pt x="3971" y="4541"/>
                  </a:lnTo>
                  <a:cubicBezTo>
                    <a:pt x="3949" y="4371"/>
                    <a:pt x="3897" y="4208"/>
                    <a:pt x="3824" y="4058"/>
                  </a:cubicBezTo>
                  <a:lnTo>
                    <a:pt x="3824" y="1122"/>
                  </a:lnTo>
                  <a:cubicBezTo>
                    <a:pt x="3824" y="891"/>
                    <a:pt x="3638" y="705"/>
                    <a:pt x="3408" y="705"/>
                  </a:cubicBezTo>
                  <a:cubicBezTo>
                    <a:pt x="3177" y="705"/>
                    <a:pt x="2991" y="891"/>
                    <a:pt x="2991" y="1122"/>
                  </a:cubicBezTo>
                  <a:lnTo>
                    <a:pt x="2991" y="3289"/>
                  </a:lnTo>
                  <a:cubicBezTo>
                    <a:pt x="2943" y="3270"/>
                    <a:pt x="2889" y="3254"/>
                    <a:pt x="2838" y="3238"/>
                  </a:cubicBezTo>
                  <a:lnTo>
                    <a:pt x="2838" y="417"/>
                  </a:lnTo>
                  <a:cubicBezTo>
                    <a:pt x="2838" y="187"/>
                    <a:pt x="2652" y="1"/>
                    <a:pt x="242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6"/>
            <p:cNvSpPr/>
            <p:nvPr/>
          </p:nvSpPr>
          <p:spPr>
            <a:xfrm>
              <a:off x="909547" y="1139522"/>
              <a:ext cx="259251" cy="176098"/>
            </a:xfrm>
            <a:custGeom>
              <a:rect b="b" l="l" r="r" t="t"/>
              <a:pathLst>
                <a:path extrusionOk="0" h="6205" w="9135">
                  <a:moveTo>
                    <a:pt x="0" y="0"/>
                  </a:moveTo>
                  <a:cubicBezTo>
                    <a:pt x="0" y="0"/>
                    <a:pt x="41" y="732"/>
                    <a:pt x="45" y="732"/>
                  </a:cubicBezTo>
                  <a:cubicBezTo>
                    <a:pt x="45" y="732"/>
                    <a:pt x="45" y="730"/>
                    <a:pt x="45" y="727"/>
                  </a:cubicBezTo>
                  <a:lnTo>
                    <a:pt x="45" y="4860"/>
                  </a:lnTo>
                  <a:cubicBezTo>
                    <a:pt x="45" y="5414"/>
                    <a:pt x="403" y="5901"/>
                    <a:pt x="932" y="6058"/>
                  </a:cubicBezTo>
                  <a:cubicBezTo>
                    <a:pt x="1215" y="6141"/>
                    <a:pt x="1551" y="6204"/>
                    <a:pt x="1914" y="6204"/>
                  </a:cubicBezTo>
                  <a:cubicBezTo>
                    <a:pt x="2154" y="6204"/>
                    <a:pt x="2405" y="6177"/>
                    <a:pt x="2661" y="6109"/>
                  </a:cubicBezTo>
                  <a:cubicBezTo>
                    <a:pt x="3219" y="5962"/>
                    <a:pt x="3646" y="5910"/>
                    <a:pt x="4006" y="5910"/>
                  </a:cubicBezTo>
                  <a:cubicBezTo>
                    <a:pt x="4536" y="5910"/>
                    <a:pt x="4918" y="6023"/>
                    <a:pt x="5354" y="6109"/>
                  </a:cubicBezTo>
                  <a:cubicBezTo>
                    <a:pt x="5534" y="6145"/>
                    <a:pt x="5791" y="6158"/>
                    <a:pt x="6076" y="6158"/>
                  </a:cubicBezTo>
                  <a:cubicBezTo>
                    <a:pt x="6935" y="6158"/>
                    <a:pt x="8043" y="6036"/>
                    <a:pt x="8043" y="6036"/>
                  </a:cubicBezTo>
                  <a:cubicBezTo>
                    <a:pt x="8043" y="6036"/>
                    <a:pt x="9135" y="5165"/>
                    <a:pt x="7899" y="4800"/>
                  </a:cubicBezTo>
                  <a:cubicBezTo>
                    <a:pt x="6660" y="4438"/>
                    <a:pt x="3244" y="2837"/>
                    <a:pt x="3244" y="2837"/>
                  </a:cubicBezTo>
                  <a:lnTo>
                    <a:pt x="3244"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6"/>
            <p:cNvSpPr/>
            <p:nvPr/>
          </p:nvSpPr>
          <p:spPr>
            <a:xfrm>
              <a:off x="1705006" y="1139522"/>
              <a:ext cx="259195" cy="176098"/>
            </a:xfrm>
            <a:custGeom>
              <a:rect b="b" l="l" r="r" t="t"/>
              <a:pathLst>
                <a:path extrusionOk="0" h="6205" w="9133">
                  <a:moveTo>
                    <a:pt x="5892" y="0"/>
                  </a:moveTo>
                  <a:lnTo>
                    <a:pt x="5892" y="2837"/>
                  </a:lnTo>
                  <a:cubicBezTo>
                    <a:pt x="5892" y="2837"/>
                    <a:pt x="2473" y="4438"/>
                    <a:pt x="1237" y="4800"/>
                  </a:cubicBezTo>
                  <a:cubicBezTo>
                    <a:pt x="1" y="5165"/>
                    <a:pt x="1093" y="6036"/>
                    <a:pt x="1093" y="6036"/>
                  </a:cubicBezTo>
                  <a:cubicBezTo>
                    <a:pt x="1093" y="6036"/>
                    <a:pt x="2201" y="6158"/>
                    <a:pt x="3060" y="6158"/>
                  </a:cubicBezTo>
                  <a:cubicBezTo>
                    <a:pt x="3344" y="6158"/>
                    <a:pt x="3601" y="6145"/>
                    <a:pt x="3782" y="6109"/>
                  </a:cubicBezTo>
                  <a:cubicBezTo>
                    <a:pt x="4216" y="6023"/>
                    <a:pt x="4598" y="5910"/>
                    <a:pt x="5129" y="5910"/>
                  </a:cubicBezTo>
                  <a:cubicBezTo>
                    <a:pt x="5489" y="5910"/>
                    <a:pt x="5917" y="5962"/>
                    <a:pt x="6475" y="6109"/>
                  </a:cubicBezTo>
                  <a:cubicBezTo>
                    <a:pt x="6731" y="6177"/>
                    <a:pt x="6982" y="6204"/>
                    <a:pt x="7221" y="6204"/>
                  </a:cubicBezTo>
                  <a:cubicBezTo>
                    <a:pt x="7584" y="6204"/>
                    <a:pt x="7920" y="6141"/>
                    <a:pt x="8204" y="6058"/>
                  </a:cubicBezTo>
                  <a:cubicBezTo>
                    <a:pt x="8732" y="5901"/>
                    <a:pt x="9091" y="5414"/>
                    <a:pt x="9091" y="4860"/>
                  </a:cubicBezTo>
                  <a:lnTo>
                    <a:pt x="9091" y="727"/>
                  </a:lnTo>
                  <a:cubicBezTo>
                    <a:pt x="9091" y="730"/>
                    <a:pt x="9091" y="732"/>
                    <a:pt x="9091" y="732"/>
                  </a:cubicBezTo>
                  <a:cubicBezTo>
                    <a:pt x="9094" y="732"/>
                    <a:pt x="9132" y="0"/>
                    <a:pt x="9132"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36"/>
          <p:cNvGrpSpPr/>
          <p:nvPr/>
        </p:nvGrpSpPr>
        <p:grpSpPr>
          <a:xfrm rot="-1671084">
            <a:off x="2618080" y="530523"/>
            <a:ext cx="781058" cy="902889"/>
            <a:chOff x="159100" y="4149425"/>
            <a:chExt cx="781025" cy="902850"/>
          </a:xfrm>
        </p:grpSpPr>
        <p:sp>
          <p:nvSpPr>
            <p:cNvPr id="1420" name="Google Shape;1420;p36"/>
            <p:cNvSpPr/>
            <p:nvPr/>
          </p:nvSpPr>
          <p:spPr>
            <a:xfrm>
              <a:off x="159100" y="4149425"/>
              <a:ext cx="781025" cy="902850"/>
            </a:xfrm>
            <a:custGeom>
              <a:rect b="b" l="l" r="r" t="t"/>
              <a:pathLst>
                <a:path extrusionOk="0" h="36114" w="31241">
                  <a:moveTo>
                    <a:pt x="1" y="1"/>
                  </a:moveTo>
                  <a:lnTo>
                    <a:pt x="1" y="36114"/>
                  </a:lnTo>
                  <a:lnTo>
                    <a:pt x="31241" y="36114"/>
                  </a:lnTo>
                  <a:lnTo>
                    <a:pt x="31241"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6"/>
            <p:cNvSpPr/>
            <p:nvPr/>
          </p:nvSpPr>
          <p:spPr>
            <a:xfrm>
              <a:off x="202825" y="4197525"/>
              <a:ext cx="693525" cy="806725"/>
            </a:xfrm>
            <a:custGeom>
              <a:rect b="b" l="l" r="r" t="t"/>
              <a:pathLst>
                <a:path extrusionOk="0" h="32269" w="27741">
                  <a:moveTo>
                    <a:pt x="0" y="1"/>
                  </a:moveTo>
                  <a:lnTo>
                    <a:pt x="0" y="32269"/>
                  </a:lnTo>
                  <a:lnTo>
                    <a:pt x="27741" y="32269"/>
                  </a:lnTo>
                  <a:lnTo>
                    <a:pt x="27741"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6"/>
            <p:cNvSpPr/>
            <p:nvPr/>
          </p:nvSpPr>
          <p:spPr>
            <a:xfrm>
              <a:off x="307100" y="4233000"/>
              <a:ext cx="86175" cy="101750"/>
            </a:xfrm>
            <a:custGeom>
              <a:rect b="b" l="l" r="r" t="t"/>
              <a:pathLst>
                <a:path extrusionOk="0" h="4070" w="3447">
                  <a:moveTo>
                    <a:pt x="1800" y="756"/>
                  </a:moveTo>
                  <a:cubicBezTo>
                    <a:pt x="1957" y="756"/>
                    <a:pt x="2076" y="794"/>
                    <a:pt x="2156" y="871"/>
                  </a:cubicBezTo>
                  <a:cubicBezTo>
                    <a:pt x="2236" y="948"/>
                    <a:pt x="2277" y="1054"/>
                    <a:pt x="2277" y="1179"/>
                  </a:cubicBezTo>
                  <a:cubicBezTo>
                    <a:pt x="2277" y="1313"/>
                    <a:pt x="2236" y="1415"/>
                    <a:pt x="2156" y="1495"/>
                  </a:cubicBezTo>
                  <a:cubicBezTo>
                    <a:pt x="2073" y="1576"/>
                    <a:pt x="1957" y="1617"/>
                    <a:pt x="1800" y="1617"/>
                  </a:cubicBezTo>
                  <a:lnTo>
                    <a:pt x="1045" y="1617"/>
                  </a:lnTo>
                  <a:lnTo>
                    <a:pt x="1045" y="756"/>
                  </a:lnTo>
                  <a:close/>
                  <a:moveTo>
                    <a:pt x="1852" y="2354"/>
                  </a:moveTo>
                  <a:cubicBezTo>
                    <a:pt x="2012" y="2354"/>
                    <a:pt x="2137" y="2398"/>
                    <a:pt x="2226" y="2491"/>
                  </a:cubicBezTo>
                  <a:cubicBezTo>
                    <a:pt x="2316" y="2581"/>
                    <a:pt x="2358" y="2696"/>
                    <a:pt x="2358" y="2837"/>
                  </a:cubicBezTo>
                  <a:cubicBezTo>
                    <a:pt x="2358" y="2968"/>
                    <a:pt x="2313" y="3080"/>
                    <a:pt x="2226" y="3173"/>
                  </a:cubicBezTo>
                  <a:cubicBezTo>
                    <a:pt x="2137" y="3266"/>
                    <a:pt x="2012" y="3311"/>
                    <a:pt x="1852" y="3311"/>
                  </a:cubicBezTo>
                  <a:lnTo>
                    <a:pt x="1045" y="3311"/>
                  </a:lnTo>
                  <a:lnTo>
                    <a:pt x="1045" y="2354"/>
                  </a:lnTo>
                  <a:close/>
                  <a:moveTo>
                    <a:pt x="145" y="0"/>
                  </a:moveTo>
                  <a:cubicBezTo>
                    <a:pt x="107" y="0"/>
                    <a:pt x="71" y="13"/>
                    <a:pt x="43" y="42"/>
                  </a:cubicBezTo>
                  <a:cubicBezTo>
                    <a:pt x="14" y="67"/>
                    <a:pt x="1" y="103"/>
                    <a:pt x="1" y="144"/>
                  </a:cubicBezTo>
                  <a:lnTo>
                    <a:pt x="1" y="3922"/>
                  </a:lnTo>
                  <a:cubicBezTo>
                    <a:pt x="1" y="3961"/>
                    <a:pt x="14" y="3996"/>
                    <a:pt x="43" y="4025"/>
                  </a:cubicBezTo>
                  <a:cubicBezTo>
                    <a:pt x="71" y="4054"/>
                    <a:pt x="107" y="4067"/>
                    <a:pt x="145" y="4070"/>
                  </a:cubicBezTo>
                  <a:lnTo>
                    <a:pt x="1970" y="4070"/>
                  </a:lnTo>
                  <a:cubicBezTo>
                    <a:pt x="2441" y="4070"/>
                    <a:pt x="2806" y="3961"/>
                    <a:pt x="3062" y="3743"/>
                  </a:cubicBezTo>
                  <a:cubicBezTo>
                    <a:pt x="3318" y="3525"/>
                    <a:pt x="3446" y="3224"/>
                    <a:pt x="3446" y="2837"/>
                  </a:cubicBezTo>
                  <a:cubicBezTo>
                    <a:pt x="3446" y="2635"/>
                    <a:pt x="3392" y="2453"/>
                    <a:pt x="3283" y="2290"/>
                  </a:cubicBezTo>
                  <a:cubicBezTo>
                    <a:pt x="3174" y="2126"/>
                    <a:pt x="3040" y="2008"/>
                    <a:pt x="2883" y="1934"/>
                  </a:cubicBezTo>
                  <a:cubicBezTo>
                    <a:pt x="3007" y="1873"/>
                    <a:pt x="3116" y="1777"/>
                    <a:pt x="3216" y="1643"/>
                  </a:cubicBezTo>
                  <a:cubicBezTo>
                    <a:pt x="3315" y="1508"/>
                    <a:pt x="3363" y="1345"/>
                    <a:pt x="3363" y="1150"/>
                  </a:cubicBezTo>
                  <a:cubicBezTo>
                    <a:pt x="3363" y="785"/>
                    <a:pt x="3244" y="500"/>
                    <a:pt x="3007" y="301"/>
                  </a:cubicBezTo>
                  <a:cubicBezTo>
                    <a:pt x="2767" y="99"/>
                    <a:pt x="2406" y="0"/>
                    <a:pt x="191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6"/>
            <p:cNvSpPr/>
            <p:nvPr/>
          </p:nvSpPr>
          <p:spPr>
            <a:xfrm>
              <a:off x="418050" y="4233000"/>
              <a:ext cx="26925" cy="101675"/>
            </a:xfrm>
            <a:custGeom>
              <a:rect b="b" l="l" r="r" t="t"/>
              <a:pathLst>
                <a:path extrusionOk="0" h="4067" w="1077">
                  <a:moveTo>
                    <a:pt x="148" y="0"/>
                  </a:moveTo>
                  <a:cubicBezTo>
                    <a:pt x="106" y="0"/>
                    <a:pt x="74" y="13"/>
                    <a:pt x="46" y="42"/>
                  </a:cubicBezTo>
                  <a:cubicBezTo>
                    <a:pt x="17" y="67"/>
                    <a:pt x="1" y="103"/>
                    <a:pt x="1" y="144"/>
                  </a:cubicBezTo>
                  <a:lnTo>
                    <a:pt x="1" y="3922"/>
                  </a:lnTo>
                  <a:cubicBezTo>
                    <a:pt x="1" y="3961"/>
                    <a:pt x="17" y="3996"/>
                    <a:pt x="46" y="4025"/>
                  </a:cubicBezTo>
                  <a:cubicBezTo>
                    <a:pt x="74" y="4054"/>
                    <a:pt x="106" y="4067"/>
                    <a:pt x="148" y="4067"/>
                  </a:cubicBezTo>
                  <a:lnTo>
                    <a:pt x="926" y="4067"/>
                  </a:lnTo>
                  <a:cubicBezTo>
                    <a:pt x="968" y="4067"/>
                    <a:pt x="1003" y="4054"/>
                    <a:pt x="1032" y="4028"/>
                  </a:cubicBezTo>
                  <a:cubicBezTo>
                    <a:pt x="1061" y="3999"/>
                    <a:pt x="1077" y="3964"/>
                    <a:pt x="1077" y="3922"/>
                  </a:cubicBezTo>
                  <a:lnTo>
                    <a:pt x="1077" y="144"/>
                  </a:lnTo>
                  <a:cubicBezTo>
                    <a:pt x="1077" y="103"/>
                    <a:pt x="1061" y="67"/>
                    <a:pt x="1032" y="42"/>
                  </a:cubicBezTo>
                  <a:cubicBezTo>
                    <a:pt x="1003" y="13"/>
                    <a:pt x="968" y="0"/>
                    <a:pt x="926"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6"/>
            <p:cNvSpPr/>
            <p:nvPr/>
          </p:nvSpPr>
          <p:spPr>
            <a:xfrm>
              <a:off x="473850" y="4233000"/>
              <a:ext cx="84150" cy="101750"/>
            </a:xfrm>
            <a:custGeom>
              <a:rect b="b" l="l" r="r" t="t"/>
              <a:pathLst>
                <a:path extrusionOk="0" h="4070" w="3366">
                  <a:moveTo>
                    <a:pt x="144" y="0"/>
                  </a:moveTo>
                  <a:cubicBezTo>
                    <a:pt x="106" y="0"/>
                    <a:pt x="74" y="13"/>
                    <a:pt x="45" y="42"/>
                  </a:cubicBezTo>
                  <a:cubicBezTo>
                    <a:pt x="16" y="67"/>
                    <a:pt x="0" y="103"/>
                    <a:pt x="0" y="144"/>
                  </a:cubicBezTo>
                  <a:lnTo>
                    <a:pt x="0" y="3922"/>
                  </a:lnTo>
                  <a:cubicBezTo>
                    <a:pt x="0" y="3961"/>
                    <a:pt x="16" y="3996"/>
                    <a:pt x="45" y="4025"/>
                  </a:cubicBezTo>
                  <a:cubicBezTo>
                    <a:pt x="74" y="4054"/>
                    <a:pt x="106" y="4067"/>
                    <a:pt x="148" y="4070"/>
                  </a:cubicBezTo>
                  <a:lnTo>
                    <a:pt x="842" y="4070"/>
                  </a:lnTo>
                  <a:cubicBezTo>
                    <a:pt x="887" y="4070"/>
                    <a:pt x="919" y="4054"/>
                    <a:pt x="948" y="4025"/>
                  </a:cubicBezTo>
                  <a:cubicBezTo>
                    <a:pt x="974" y="3996"/>
                    <a:pt x="990" y="3961"/>
                    <a:pt x="990" y="3922"/>
                  </a:cubicBezTo>
                  <a:lnTo>
                    <a:pt x="990" y="1809"/>
                  </a:lnTo>
                  <a:lnTo>
                    <a:pt x="2408" y="3958"/>
                  </a:lnTo>
                  <a:cubicBezTo>
                    <a:pt x="2450" y="4031"/>
                    <a:pt x="2514" y="4070"/>
                    <a:pt x="2597" y="4070"/>
                  </a:cubicBezTo>
                  <a:lnTo>
                    <a:pt x="3221" y="4070"/>
                  </a:lnTo>
                  <a:cubicBezTo>
                    <a:pt x="3263" y="4070"/>
                    <a:pt x="3298" y="4054"/>
                    <a:pt x="3324" y="4025"/>
                  </a:cubicBezTo>
                  <a:cubicBezTo>
                    <a:pt x="3353" y="3996"/>
                    <a:pt x="3365" y="3961"/>
                    <a:pt x="3365" y="3916"/>
                  </a:cubicBezTo>
                  <a:lnTo>
                    <a:pt x="3365" y="144"/>
                  </a:lnTo>
                  <a:cubicBezTo>
                    <a:pt x="3365" y="103"/>
                    <a:pt x="3353" y="67"/>
                    <a:pt x="3324" y="42"/>
                  </a:cubicBezTo>
                  <a:cubicBezTo>
                    <a:pt x="3298" y="13"/>
                    <a:pt x="3263" y="0"/>
                    <a:pt x="3221" y="0"/>
                  </a:cubicBezTo>
                  <a:lnTo>
                    <a:pt x="2523" y="0"/>
                  </a:lnTo>
                  <a:cubicBezTo>
                    <a:pt x="2485" y="0"/>
                    <a:pt x="2450" y="13"/>
                    <a:pt x="2421" y="42"/>
                  </a:cubicBezTo>
                  <a:cubicBezTo>
                    <a:pt x="2392" y="67"/>
                    <a:pt x="2376" y="103"/>
                    <a:pt x="2376" y="144"/>
                  </a:cubicBezTo>
                  <a:lnTo>
                    <a:pt x="2376" y="2341"/>
                  </a:lnTo>
                  <a:lnTo>
                    <a:pt x="961" y="112"/>
                  </a:lnTo>
                  <a:cubicBezTo>
                    <a:pt x="926" y="39"/>
                    <a:pt x="858" y="0"/>
                    <a:pt x="76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6"/>
            <p:cNvSpPr/>
            <p:nvPr/>
          </p:nvSpPr>
          <p:spPr>
            <a:xfrm>
              <a:off x="583675" y="4231550"/>
              <a:ext cx="91275" cy="104575"/>
            </a:xfrm>
            <a:custGeom>
              <a:rect b="b" l="l" r="r" t="t"/>
              <a:pathLst>
                <a:path extrusionOk="0" h="4183" w="3651">
                  <a:moveTo>
                    <a:pt x="1813" y="1"/>
                  </a:moveTo>
                  <a:cubicBezTo>
                    <a:pt x="1268" y="1"/>
                    <a:pt x="836" y="132"/>
                    <a:pt x="516" y="401"/>
                  </a:cubicBezTo>
                  <a:cubicBezTo>
                    <a:pt x="196" y="667"/>
                    <a:pt x="26" y="1048"/>
                    <a:pt x="7" y="1541"/>
                  </a:cubicBezTo>
                  <a:cubicBezTo>
                    <a:pt x="3" y="1653"/>
                    <a:pt x="0" y="1829"/>
                    <a:pt x="0" y="2075"/>
                  </a:cubicBezTo>
                  <a:cubicBezTo>
                    <a:pt x="0" y="2319"/>
                    <a:pt x="3" y="2498"/>
                    <a:pt x="7" y="2610"/>
                  </a:cubicBezTo>
                  <a:cubicBezTo>
                    <a:pt x="26" y="3113"/>
                    <a:pt x="192" y="3500"/>
                    <a:pt x="506" y="3776"/>
                  </a:cubicBezTo>
                  <a:cubicBezTo>
                    <a:pt x="816" y="4045"/>
                    <a:pt x="1246" y="4182"/>
                    <a:pt x="1794" y="4182"/>
                  </a:cubicBezTo>
                  <a:cubicBezTo>
                    <a:pt x="1800" y="4182"/>
                    <a:pt x="1806" y="4182"/>
                    <a:pt x="1813" y="4182"/>
                  </a:cubicBezTo>
                  <a:cubicBezTo>
                    <a:pt x="2181" y="4182"/>
                    <a:pt x="2504" y="4118"/>
                    <a:pt x="2783" y="3993"/>
                  </a:cubicBezTo>
                  <a:cubicBezTo>
                    <a:pt x="3058" y="3868"/>
                    <a:pt x="3273" y="3686"/>
                    <a:pt x="3423" y="3446"/>
                  </a:cubicBezTo>
                  <a:cubicBezTo>
                    <a:pt x="3574" y="3209"/>
                    <a:pt x="3650" y="2924"/>
                    <a:pt x="3650" y="2597"/>
                  </a:cubicBezTo>
                  <a:lnTo>
                    <a:pt x="3650" y="1934"/>
                  </a:lnTo>
                  <a:cubicBezTo>
                    <a:pt x="3650" y="1890"/>
                    <a:pt x="3638" y="1854"/>
                    <a:pt x="3609" y="1826"/>
                  </a:cubicBezTo>
                  <a:cubicBezTo>
                    <a:pt x="3583" y="1797"/>
                    <a:pt x="3548" y="1781"/>
                    <a:pt x="3503" y="1781"/>
                  </a:cubicBezTo>
                  <a:lnTo>
                    <a:pt x="2040" y="1781"/>
                  </a:lnTo>
                  <a:cubicBezTo>
                    <a:pt x="1998" y="1781"/>
                    <a:pt x="1963" y="1797"/>
                    <a:pt x="1934" y="1826"/>
                  </a:cubicBezTo>
                  <a:cubicBezTo>
                    <a:pt x="1909" y="1854"/>
                    <a:pt x="1896" y="1890"/>
                    <a:pt x="1896" y="1934"/>
                  </a:cubicBezTo>
                  <a:lnTo>
                    <a:pt x="1896" y="2364"/>
                  </a:lnTo>
                  <a:cubicBezTo>
                    <a:pt x="1896" y="2405"/>
                    <a:pt x="1909" y="2440"/>
                    <a:pt x="1934" y="2472"/>
                  </a:cubicBezTo>
                  <a:cubicBezTo>
                    <a:pt x="1963" y="2501"/>
                    <a:pt x="1998" y="2514"/>
                    <a:pt x="2040" y="2514"/>
                  </a:cubicBezTo>
                  <a:lnTo>
                    <a:pt x="2587" y="2514"/>
                  </a:lnTo>
                  <a:lnTo>
                    <a:pt x="2587" y="2626"/>
                  </a:lnTo>
                  <a:cubicBezTo>
                    <a:pt x="2587" y="2869"/>
                    <a:pt x="2517" y="3049"/>
                    <a:pt x="2379" y="3167"/>
                  </a:cubicBezTo>
                  <a:cubicBezTo>
                    <a:pt x="2242" y="3286"/>
                    <a:pt x="2059" y="3346"/>
                    <a:pt x="1832" y="3346"/>
                  </a:cubicBezTo>
                  <a:cubicBezTo>
                    <a:pt x="1358" y="3346"/>
                    <a:pt x="1111" y="3090"/>
                    <a:pt x="1089" y="2578"/>
                  </a:cubicBezTo>
                  <a:cubicBezTo>
                    <a:pt x="1082" y="2466"/>
                    <a:pt x="1082" y="2300"/>
                    <a:pt x="1082" y="2072"/>
                  </a:cubicBezTo>
                  <a:cubicBezTo>
                    <a:pt x="1082" y="1845"/>
                    <a:pt x="1082" y="1675"/>
                    <a:pt x="1089" y="1566"/>
                  </a:cubicBezTo>
                  <a:cubicBezTo>
                    <a:pt x="1111" y="1080"/>
                    <a:pt x="1351" y="836"/>
                    <a:pt x="1813" y="836"/>
                  </a:cubicBezTo>
                  <a:cubicBezTo>
                    <a:pt x="2008" y="836"/>
                    <a:pt x="2158" y="878"/>
                    <a:pt x="2267" y="961"/>
                  </a:cubicBezTo>
                  <a:cubicBezTo>
                    <a:pt x="2376" y="1044"/>
                    <a:pt x="2456" y="1140"/>
                    <a:pt x="2504" y="1253"/>
                  </a:cubicBezTo>
                  <a:cubicBezTo>
                    <a:pt x="2520" y="1285"/>
                    <a:pt x="2539" y="1307"/>
                    <a:pt x="2562" y="1317"/>
                  </a:cubicBezTo>
                  <a:cubicBezTo>
                    <a:pt x="2587" y="1329"/>
                    <a:pt x="2616" y="1336"/>
                    <a:pt x="2655" y="1336"/>
                  </a:cubicBezTo>
                  <a:lnTo>
                    <a:pt x="3503" y="1336"/>
                  </a:lnTo>
                  <a:cubicBezTo>
                    <a:pt x="3538" y="1336"/>
                    <a:pt x="3570" y="1323"/>
                    <a:pt x="3596" y="1301"/>
                  </a:cubicBezTo>
                  <a:cubicBezTo>
                    <a:pt x="3618" y="1278"/>
                    <a:pt x="3631" y="1249"/>
                    <a:pt x="3631" y="1214"/>
                  </a:cubicBezTo>
                  <a:cubicBezTo>
                    <a:pt x="3625" y="1016"/>
                    <a:pt x="3548" y="823"/>
                    <a:pt x="3404" y="638"/>
                  </a:cubicBezTo>
                  <a:cubicBezTo>
                    <a:pt x="3257" y="452"/>
                    <a:pt x="3048" y="298"/>
                    <a:pt x="2776" y="180"/>
                  </a:cubicBezTo>
                  <a:cubicBezTo>
                    <a:pt x="2501" y="58"/>
                    <a:pt x="2181" y="1"/>
                    <a:pt x="181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6"/>
            <p:cNvSpPr/>
            <p:nvPr/>
          </p:nvSpPr>
          <p:spPr>
            <a:xfrm>
              <a:off x="696925" y="4231550"/>
              <a:ext cx="90000" cy="104650"/>
            </a:xfrm>
            <a:custGeom>
              <a:rect b="b" l="l" r="r" t="t"/>
              <a:pathLst>
                <a:path extrusionOk="0" h="4186" w="3600">
                  <a:moveTo>
                    <a:pt x="1797" y="836"/>
                  </a:moveTo>
                  <a:cubicBezTo>
                    <a:pt x="2008" y="836"/>
                    <a:pt x="2175" y="900"/>
                    <a:pt x="2303" y="1028"/>
                  </a:cubicBezTo>
                  <a:cubicBezTo>
                    <a:pt x="2431" y="1156"/>
                    <a:pt x="2498" y="1352"/>
                    <a:pt x="2508" y="1614"/>
                  </a:cubicBezTo>
                  <a:cubicBezTo>
                    <a:pt x="2514" y="1832"/>
                    <a:pt x="2517" y="1992"/>
                    <a:pt x="2517" y="2091"/>
                  </a:cubicBezTo>
                  <a:cubicBezTo>
                    <a:pt x="2517" y="2184"/>
                    <a:pt x="2514" y="2344"/>
                    <a:pt x="2508" y="2568"/>
                  </a:cubicBezTo>
                  <a:cubicBezTo>
                    <a:pt x="2498" y="2831"/>
                    <a:pt x="2431" y="3026"/>
                    <a:pt x="2306" y="3154"/>
                  </a:cubicBezTo>
                  <a:cubicBezTo>
                    <a:pt x="2181" y="3282"/>
                    <a:pt x="2012" y="3346"/>
                    <a:pt x="1797" y="3346"/>
                  </a:cubicBezTo>
                  <a:cubicBezTo>
                    <a:pt x="1586" y="3346"/>
                    <a:pt x="1416" y="3282"/>
                    <a:pt x="1291" y="3154"/>
                  </a:cubicBezTo>
                  <a:cubicBezTo>
                    <a:pt x="1170" y="3026"/>
                    <a:pt x="1102" y="2831"/>
                    <a:pt x="1089" y="2568"/>
                  </a:cubicBezTo>
                  <a:cubicBezTo>
                    <a:pt x="1086" y="2456"/>
                    <a:pt x="1083" y="2296"/>
                    <a:pt x="1083" y="2091"/>
                  </a:cubicBezTo>
                  <a:cubicBezTo>
                    <a:pt x="1083" y="1883"/>
                    <a:pt x="1086" y="1723"/>
                    <a:pt x="1089" y="1614"/>
                  </a:cubicBezTo>
                  <a:cubicBezTo>
                    <a:pt x="1099" y="1352"/>
                    <a:pt x="1170" y="1156"/>
                    <a:pt x="1294" y="1028"/>
                  </a:cubicBezTo>
                  <a:cubicBezTo>
                    <a:pt x="1422" y="900"/>
                    <a:pt x="1589" y="836"/>
                    <a:pt x="1797" y="836"/>
                  </a:cubicBezTo>
                  <a:close/>
                  <a:moveTo>
                    <a:pt x="1797" y="1"/>
                  </a:moveTo>
                  <a:cubicBezTo>
                    <a:pt x="1262" y="1"/>
                    <a:pt x="837" y="138"/>
                    <a:pt x="516" y="417"/>
                  </a:cubicBezTo>
                  <a:cubicBezTo>
                    <a:pt x="196" y="692"/>
                    <a:pt x="26" y="1086"/>
                    <a:pt x="7" y="1598"/>
                  </a:cubicBezTo>
                  <a:cubicBezTo>
                    <a:pt x="4" y="1710"/>
                    <a:pt x="1" y="1880"/>
                    <a:pt x="1" y="2104"/>
                  </a:cubicBezTo>
                  <a:cubicBezTo>
                    <a:pt x="1" y="2325"/>
                    <a:pt x="4" y="2492"/>
                    <a:pt x="7" y="2604"/>
                  </a:cubicBezTo>
                  <a:cubicBezTo>
                    <a:pt x="26" y="3122"/>
                    <a:pt x="193" y="3516"/>
                    <a:pt x="507" y="3782"/>
                  </a:cubicBezTo>
                  <a:cubicBezTo>
                    <a:pt x="821" y="4051"/>
                    <a:pt x="1253" y="4185"/>
                    <a:pt x="1797" y="4185"/>
                  </a:cubicBezTo>
                  <a:cubicBezTo>
                    <a:pt x="2345" y="4185"/>
                    <a:pt x="2774" y="4051"/>
                    <a:pt x="3087" y="3782"/>
                  </a:cubicBezTo>
                  <a:cubicBezTo>
                    <a:pt x="3401" y="3516"/>
                    <a:pt x="3568" y="3122"/>
                    <a:pt x="3587" y="2604"/>
                  </a:cubicBezTo>
                  <a:cubicBezTo>
                    <a:pt x="3597" y="2380"/>
                    <a:pt x="3600" y="2213"/>
                    <a:pt x="3600" y="2104"/>
                  </a:cubicBezTo>
                  <a:cubicBezTo>
                    <a:pt x="3600" y="1992"/>
                    <a:pt x="3597" y="1822"/>
                    <a:pt x="3587" y="1598"/>
                  </a:cubicBezTo>
                  <a:cubicBezTo>
                    <a:pt x="3571" y="1086"/>
                    <a:pt x="3404" y="692"/>
                    <a:pt x="3081" y="417"/>
                  </a:cubicBezTo>
                  <a:cubicBezTo>
                    <a:pt x="2761" y="138"/>
                    <a:pt x="2332" y="1"/>
                    <a:pt x="1797"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6"/>
            <p:cNvSpPr/>
            <p:nvPr/>
          </p:nvSpPr>
          <p:spPr>
            <a:xfrm>
              <a:off x="259075" y="4397975"/>
              <a:ext cx="87450" cy="87425"/>
            </a:xfrm>
            <a:custGeom>
              <a:rect b="b" l="l" r="r" t="t"/>
              <a:pathLst>
                <a:path extrusionOk="0" h="3497" w="3498">
                  <a:moveTo>
                    <a:pt x="1" y="0"/>
                  </a:moveTo>
                  <a:lnTo>
                    <a:pt x="1" y="3497"/>
                  </a:lnTo>
                  <a:lnTo>
                    <a:pt x="3497" y="3497"/>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6"/>
            <p:cNvSpPr/>
            <p:nvPr/>
          </p:nvSpPr>
          <p:spPr>
            <a:xfrm>
              <a:off x="380925" y="4397975"/>
              <a:ext cx="87425" cy="87425"/>
            </a:xfrm>
            <a:custGeom>
              <a:rect b="b" l="l" r="r" t="t"/>
              <a:pathLst>
                <a:path extrusionOk="0" h="3497" w="3497">
                  <a:moveTo>
                    <a:pt x="0" y="0"/>
                  </a:moveTo>
                  <a:lnTo>
                    <a:pt x="0" y="3497"/>
                  </a:lnTo>
                  <a:lnTo>
                    <a:pt x="3496" y="3497"/>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6"/>
            <p:cNvSpPr/>
            <p:nvPr/>
          </p:nvSpPr>
          <p:spPr>
            <a:xfrm>
              <a:off x="502750"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6"/>
            <p:cNvSpPr/>
            <p:nvPr/>
          </p:nvSpPr>
          <p:spPr>
            <a:xfrm>
              <a:off x="624575"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6"/>
            <p:cNvSpPr/>
            <p:nvPr/>
          </p:nvSpPr>
          <p:spPr>
            <a:xfrm>
              <a:off x="746400" y="4397975"/>
              <a:ext cx="87525" cy="87425"/>
            </a:xfrm>
            <a:custGeom>
              <a:rect b="b" l="l" r="r" t="t"/>
              <a:pathLst>
                <a:path extrusionOk="0" h="3497" w="3501">
                  <a:moveTo>
                    <a:pt x="1" y="0"/>
                  </a:moveTo>
                  <a:lnTo>
                    <a:pt x="1"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6"/>
            <p:cNvSpPr/>
            <p:nvPr/>
          </p:nvSpPr>
          <p:spPr>
            <a:xfrm>
              <a:off x="259075" y="4514350"/>
              <a:ext cx="87450" cy="87425"/>
            </a:xfrm>
            <a:custGeom>
              <a:rect b="b" l="l" r="r" t="t"/>
              <a:pathLst>
                <a:path extrusionOk="0" h="3497" w="3498">
                  <a:moveTo>
                    <a:pt x="1" y="1"/>
                  </a:moveTo>
                  <a:lnTo>
                    <a:pt x="1" y="3497"/>
                  </a:lnTo>
                  <a:lnTo>
                    <a:pt x="3497" y="3497"/>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6"/>
            <p:cNvSpPr/>
            <p:nvPr/>
          </p:nvSpPr>
          <p:spPr>
            <a:xfrm>
              <a:off x="380925" y="4514350"/>
              <a:ext cx="87425" cy="87425"/>
            </a:xfrm>
            <a:custGeom>
              <a:rect b="b" l="l" r="r" t="t"/>
              <a:pathLst>
                <a:path extrusionOk="0" h="3497" w="3497">
                  <a:moveTo>
                    <a:pt x="0" y="1"/>
                  </a:moveTo>
                  <a:lnTo>
                    <a:pt x="0" y="3497"/>
                  </a:lnTo>
                  <a:lnTo>
                    <a:pt x="3496" y="3497"/>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6"/>
            <p:cNvSpPr/>
            <p:nvPr/>
          </p:nvSpPr>
          <p:spPr>
            <a:xfrm>
              <a:off x="502750"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6"/>
            <p:cNvSpPr/>
            <p:nvPr/>
          </p:nvSpPr>
          <p:spPr>
            <a:xfrm>
              <a:off x="624575"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6"/>
            <p:cNvSpPr/>
            <p:nvPr/>
          </p:nvSpPr>
          <p:spPr>
            <a:xfrm>
              <a:off x="746400" y="4514350"/>
              <a:ext cx="87525" cy="87425"/>
            </a:xfrm>
            <a:custGeom>
              <a:rect b="b" l="l" r="r" t="t"/>
              <a:pathLst>
                <a:path extrusionOk="0" h="3497" w="3501">
                  <a:moveTo>
                    <a:pt x="1" y="1"/>
                  </a:moveTo>
                  <a:lnTo>
                    <a:pt x="1"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6"/>
            <p:cNvSpPr/>
            <p:nvPr/>
          </p:nvSpPr>
          <p:spPr>
            <a:xfrm>
              <a:off x="259075" y="4630650"/>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6"/>
            <p:cNvSpPr/>
            <p:nvPr/>
          </p:nvSpPr>
          <p:spPr>
            <a:xfrm>
              <a:off x="380925" y="4630650"/>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6"/>
            <p:cNvSpPr/>
            <p:nvPr/>
          </p:nvSpPr>
          <p:spPr>
            <a:xfrm>
              <a:off x="502750"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6"/>
            <p:cNvSpPr/>
            <p:nvPr/>
          </p:nvSpPr>
          <p:spPr>
            <a:xfrm>
              <a:off x="624575"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6"/>
            <p:cNvSpPr/>
            <p:nvPr/>
          </p:nvSpPr>
          <p:spPr>
            <a:xfrm>
              <a:off x="746400" y="4630650"/>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6"/>
            <p:cNvSpPr/>
            <p:nvPr/>
          </p:nvSpPr>
          <p:spPr>
            <a:xfrm>
              <a:off x="259075" y="4863425"/>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6"/>
            <p:cNvSpPr/>
            <p:nvPr/>
          </p:nvSpPr>
          <p:spPr>
            <a:xfrm>
              <a:off x="380925" y="4863425"/>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6"/>
            <p:cNvSpPr/>
            <p:nvPr/>
          </p:nvSpPr>
          <p:spPr>
            <a:xfrm>
              <a:off x="502750"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6"/>
            <p:cNvSpPr/>
            <p:nvPr/>
          </p:nvSpPr>
          <p:spPr>
            <a:xfrm>
              <a:off x="624575"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6"/>
            <p:cNvSpPr/>
            <p:nvPr/>
          </p:nvSpPr>
          <p:spPr>
            <a:xfrm>
              <a:off x="746400" y="4863425"/>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6"/>
            <p:cNvSpPr/>
            <p:nvPr/>
          </p:nvSpPr>
          <p:spPr>
            <a:xfrm>
              <a:off x="259075" y="4747050"/>
              <a:ext cx="87450" cy="87500"/>
            </a:xfrm>
            <a:custGeom>
              <a:rect b="b" l="l" r="r" t="t"/>
              <a:pathLst>
                <a:path extrusionOk="0" h="3500" w="3498">
                  <a:moveTo>
                    <a:pt x="1" y="0"/>
                  </a:moveTo>
                  <a:lnTo>
                    <a:pt x="1" y="3500"/>
                  </a:lnTo>
                  <a:lnTo>
                    <a:pt x="3497" y="3500"/>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6"/>
            <p:cNvSpPr/>
            <p:nvPr/>
          </p:nvSpPr>
          <p:spPr>
            <a:xfrm>
              <a:off x="380925" y="4747050"/>
              <a:ext cx="87425" cy="87500"/>
            </a:xfrm>
            <a:custGeom>
              <a:rect b="b" l="l" r="r" t="t"/>
              <a:pathLst>
                <a:path extrusionOk="0" h="3500" w="3497">
                  <a:moveTo>
                    <a:pt x="0" y="0"/>
                  </a:moveTo>
                  <a:lnTo>
                    <a:pt x="0" y="3500"/>
                  </a:lnTo>
                  <a:lnTo>
                    <a:pt x="3496" y="3500"/>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6"/>
            <p:cNvSpPr/>
            <p:nvPr/>
          </p:nvSpPr>
          <p:spPr>
            <a:xfrm>
              <a:off x="502750"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6"/>
            <p:cNvSpPr/>
            <p:nvPr/>
          </p:nvSpPr>
          <p:spPr>
            <a:xfrm>
              <a:off x="624575"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6"/>
            <p:cNvSpPr/>
            <p:nvPr/>
          </p:nvSpPr>
          <p:spPr>
            <a:xfrm>
              <a:off x="746400" y="4747050"/>
              <a:ext cx="87525" cy="87500"/>
            </a:xfrm>
            <a:custGeom>
              <a:rect b="b" l="l" r="r" t="t"/>
              <a:pathLst>
                <a:path extrusionOk="0" h="3500" w="3501">
                  <a:moveTo>
                    <a:pt x="1" y="0"/>
                  </a:moveTo>
                  <a:lnTo>
                    <a:pt x="1"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36"/>
          <p:cNvGrpSpPr/>
          <p:nvPr/>
        </p:nvGrpSpPr>
        <p:grpSpPr>
          <a:xfrm rot="-1340003">
            <a:off x="3434915" y="556984"/>
            <a:ext cx="316875" cy="316859"/>
            <a:chOff x="291850" y="2324188"/>
            <a:chExt cx="316871" cy="316855"/>
          </a:xfrm>
        </p:grpSpPr>
        <p:sp>
          <p:nvSpPr>
            <p:cNvPr id="1453" name="Google Shape;1453;p36"/>
            <p:cNvSpPr/>
            <p:nvPr/>
          </p:nvSpPr>
          <p:spPr>
            <a:xfrm>
              <a:off x="291850" y="2324188"/>
              <a:ext cx="316871" cy="316855"/>
            </a:xfrm>
            <a:custGeom>
              <a:rect b="b" l="l" r="r" t="t"/>
              <a:pathLst>
                <a:path extrusionOk="0" h="6584" w="6584">
                  <a:moveTo>
                    <a:pt x="1614" y="1"/>
                  </a:moveTo>
                  <a:cubicBezTo>
                    <a:pt x="724" y="1"/>
                    <a:pt x="1" y="724"/>
                    <a:pt x="1" y="1614"/>
                  </a:cubicBezTo>
                  <a:lnTo>
                    <a:pt x="1" y="4973"/>
                  </a:lnTo>
                  <a:cubicBezTo>
                    <a:pt x="1" y="5863"/>
                    <a:pt x="724" y="6584"/>
                    <a:pt x="1614" y="6584"/>
                  </a:cubicBezTo>
                  <a:lnTo>
                    <a:pt x="4970" y="6584"/>
                  </a:lnTo>
                  <a:cubicBezTo>
                    <a:pt x="5863" y="6584"/>
                    <a:pt x="6584" y="5863"/>
                    <a:pt x="6584" y="4973"/>
                  </a:cubicBezTo>
                  <a:lnTo>
                    <a:pt x="6584" y="1614"/>
                  </a:lnTo>
                  <a:cubicBezTo>
                    <a:pt x="6584" y="724"/>
                    <a:pt x="5863"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6"/>
            <p:cNvSpPr/>
            <p:nvPr/>
          </p:nvSpPr>
          <p:spPr>
            <a:xfrm>
              <a:off x="291850" y="2324188"/>
              <a:ext cx="126287" cy="316855"/>
            </a:xfrm>
            <a:custGeom>
              <a:rect b="b" l="l" r="r" t="t"/>
              <a:pathLst>
                <a:path extrusionOk="0" h="6584" w="2624">
                  <a:moveTo>
                    <a:pt x="1614" y="1"/>
                  </a:moveTo>
                  <a:cubicBezTo>
                    <a:pt x="724" y="1"/>
                    <a:pt x="1" y="724"/>
                    <a:pt x="1" y="1614"/>
                  </a:cubicBezTo>
                  <a:lnTo>
                    <a:pt x="1" y="4973"/>
                  </a:lnTo>
                  <a:cubicBezTo>
                    <a:pt x="1" y="5863"/>
                    <a:pt x="724" y="6584"/>
                    <a:pt x="1614" y="6584"/>
                  </a:cubicBezTo>
                  <a:lnTo>
                    <a:pt x="2623" y="6584"/>
                  </a:lnTo>
                  <a:cubicBezTo>
                    <a:pt x="1733" y="6584"/>
                    <a:pt x="1009" y="5863"/>
                    <a:pt x="1009" y="4973"/>
                  </a:cubicBezTo>
                  <a:lnTo>
                    <a:pt x="1009" y="1614"/>
                  </a:lnTo>
                  <a:cubicBezTo>
                    <a:pt x="1009" y="724"/>
                    <a:pt x="1733" y="1"/>
                    <a:pt x="262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6"/>
            <p:cNvSpPr/>
            <p:nvPr/>
          </p:nvSpPr>
          <p:spPr>
            <a:xfrm>
              <a:off x="450281" y="2457160"/>
              <a:ext cx="47646" cy="49376"/>
            </a:xfrm>
            <a:custGeom>
              <a:rect b="b" l="l" r="r" t="t"/>
              <a:pathLst>
                <a:path extrusionOk="0" h="1026" w="990">
                  <a:moveTo>
                    <a:pt x="493" y="1"/>
                  </a:moveTo>
                  <a:cubicBezTo>
                    <a:pt x="221" y="1"/>
                    <a:pt x="0" y="225"/>
                    <a:pt x="0" y="497"/>
                  </a:cubicBezTo>
                  <a:lnTo>
                    <a:pt x="0" y="529"/>
                  </a:lnTo>
                  <a:cubicBezTo>
                    <a:pt x="0" y="801"/>
                    <a:pt x="221" y="1025"/>
                    <a:pt x="493" y="1025"/>
                  </a:cubicBezTo>
                  <a:cubicBezTo>
                    <a:pt x="765" y="1025"/>
                    <a:pt x="990" y="801"/>
                    <a:pt x="990" y="529"/>
                  </a:cubicBezTo>
                  <a:lnTo>
                    <a:pt x="990" y="497"/>
                  </a:lnTo>
                  <a:cubicBezTo>
                    <a:pt x="990" y="225"/>
                    <a:pt x="765" y="1"/>
                    <a:pt x="4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6"/>
            <p:cNvSpPr/>
            <p:nvPr/>
          </p:nvSpPr>
          <p:spPr>
            <a:xfrm>
              <a:off x="523914" y="2383527"/>
              <a:ext cx="47646" cy="49184"/>
            </a:xfrm>
            <a:custGeom>
              <a:rect b="b" l="l" r="r" t="t"/>
              <a:pathLst>
                <a:path extrusionOk="0" h="1022" w="990">
                  <a:moveTo>
                    <a:pt x="497" y="0"/>
                  </a:moveTo>
                  <a:cubicBezTo>
                    <a:pt x="225" y="0"/>
                    <a:pt x="1" y="221"/>
                    <a:pt x="1" y="493"/>
                  </a:cubicBezTo>
                  <a:lnTo>
                    <a:pt x="1" y="525"/>
                  </a:lnTo>
                  <a:cubicBezTo>
                    <a:pt x="1" y="801"/>
                    <a:pt x="225" y="1022"/>
                    <a:pt x="497" y="1022"/>
                  </a:cubicBezTo>
                  <a:cubicBezTo>
                    <a:pt x="769" y="1022"/>
                    <a:pt x="990" y="798"/>
                    <a:pt x="990" y="525"/>
                  </a:cubicBezTo>
                  <a:lnTo>
                    <a:pt x="990" y="493"/>
                  </a:lnTo>
                  <a:cubicBezTo>
                    <a:pt x="990" y="221"/>
                    <a:pt x="769" y="0"/>
                    <a:pt x="4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6"/>
            <p:cNvSpPr/>
            <p:nvPr/>
          </p:nvSpPr>
          <p:spPr>
            <a:xfrm>
              <a:off x="376455" y="2530985"/>
              <a:ext cx="47646" cy="49184"/>
            </a:xfrm>
            <a:custGeom>
              <a:rect b="b" l="l" r="r" t="t"/>
              <a:pathLst>
                <a:path extrusionOk="0" h="1022" w="990">
                  <a:moveTo>
                    <a:pt x="494" y="0"/>
                  </a:moveTo>
                  <a:cubicBezTo>
                    <a:pt x="221" y="0"/>
                    <a:pt x="0" y="225"/>
                    <a:pt x="0" y="497"/>
                  </a:cubicBezTo>
                  <a:lnTo>
                    <a:pt x="0" y="529"/>
                  </a:lnTo>
                  <a:cubicBezTo>
                    <a:pt x="0" y="801"/>
                    <a:pt x="221" y="1022"/>
                    <a:pt x="494" y="1022"/>
                  </a:cubicBezTo>
                  <a:cubicBezTo>
                    <a:pt x="769" y="1022"/>
                    <a:pt x="990" y="801"/>
                    <a:pt x="990" y="529"/>
                  </a:cubicBezTo>
                  <a:lnTo>
                    <a:pt x="990" y="497"/>
                  </a:lnTo>
                  <a:cubicBezTo>
                    <a:pt x="990" y="221"/>
                    <a:pt x="769" y="0"/>
                    <a:pt x="4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36"/>
          <p:cNvGrpSpPr/>
          <p:nvPr/>
        </p:nvGrpSpPr>
        <p:grpSpPr>
          <a:xfrm rot="-1521948">
            <a:off x="859221" y="1081001"/>
            <a:ext cx="819858" cy="819858"/>
            <a:chOff x="410325" y="170950"/>
            <a:chExt cx="819850" cy="819850"/>
          </a:xfrm>
        </p:grpSpPr>
        <p:sp>
          <p:nvSpPr>
            <p:cNvPr id="1459" name="Google Shape;1459;p36"/>
            <p:cNvSpPr/>
            <p:nvPr/>
          </p:nvSpPr>
          <p:spPr>
            <a:xfrm>
              <a:off x="643175" y="170950"/>
              <a:ext cx="587000" cy="468050"/>
            </a:xfrm>
            <a:custGeom>
              <a:rect b="b" l="l" r="r" t="t"/>
              <a:pathLst>
                <a:path extrusionOk="0" h="18722" w="23480">
                  <a:moveTo>
                    <a:pt x="7080" y="0"/>
                  </a:moveTo>
                  <a:lnTo>
                    <a:pt x="7080" y="5447"/>
                  </a:lnTo>
                  <a:lnTo>
                    <a:pt x="2594" y="5447"/>
                  </a:lnTo>
                  <a:cubicBezTo>
                    <a:pt x="1163" y="5447"/>
                    <a:pt x="0" y="6609"/>
                    <a:pt x="0" y="8043"/>
                  </a:cubicBezTo>
                  <a:cubicBezTo>
                    <a:pt x="0" y="9474"/>
                    <a:pt x="1163" y="10637"/>
                    <a:pt x="2594" y="10637"/>
                  </a:cubicBezTo>
                  <a:lnTo>
                    <a:pt x="7080" y="10637"/>
                  </a:lnTo>
                  <a:lnTo>
                    <a:pt x="7080" y="16397"/>
                  </a:lnTo>
                  <a:lnTo>
                    <a:pt x="12843" y="18721"/>
                  </a:lnTo>
                  <a:lnTo>
                    <a:pt x="18033" y="18721"/>
                  </a:lnTo>
                  <a:lnTo>
                    <a:pt x="23479" y="16397"/>
                  </a:lnTo>
                  <a:lnTo>
                    <a:pt x="23479" y="4047"/>
                  </a:lnTo>
                  <a:cubicBezTo>
                    <a:pt x="23479" y="1813"/>
                    <a:pt x="21667" y="0"/>
                    <a:pt x="194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6"/>
            <p:cNvSpPr/>
            <p:nvPr/>
          </p:nvSpPr>
          <p:spPr>
            <a:xfrm>
              <a:off x="643175" y="307100"/>
              <a:ext cx="95675" cy="129775"/>
            </a:xfrm>
            <a:custGeom>
              <a:rect b="b" l="l" r="r" t="t"/>
              <a:pathLst>
                <a:path extrusionOk="0" h="5191" w="3827">
                  <a:moveTo>
                    <a:pt x="2594" y="1"/>
                  </a:moveTo>
                  <a:cubicBezTo>
                    <a:pt x="1163" y="1"/>
                    <a:pt x="0" y="1163"/>
                    <a:pt x="0" y="2597"/>
                  </a:cubicBezTo>
                  <a:cubicBezTo>
                    <a:pt x="0" y="4028"/>
                    <a:pt x="1163" y="5191"/>
                    <a:pt x="2594" y="5191"/>
                  </a:cubicBezTo>
                  <a:lnTo>
                    <a:pt x="3827" y="5191"/>
                  </a:lnTo>
                  <a:cubicBezTo>
                    <a:pt x="2392" y="5191"/>
                    <a:pt x="1233" y="4028"/>
                    <a:pt x="1233" y="2597"/>
                  </a:cubicBezTo>
                  <a:cubicBezTo>
                    <a:pt x="1233" y="1163"/>
                    <a:pt x="2392" y="1"/>
                    <a:pt x="3827"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6"/>
            <p:cNvSpPr/>
            <p:nvPr/>
          </p:nvSpPr>
          <p:spPr>
            <a:xfrm>
              <a:off x="820225" y="170950"/>
              <a:ext cx="30775" cy="136175"/>
            </a:xfrm>
            <a:custGeom>
              <a:rect b="b" l="l" r="r" t="t"/>
              <a:pathLst>
                <a:path extrusionOk="0" h="5447" w="1231">
                  <a:moveTo>
                    <a:pt x="1" y="0"/>
                  </a:moveTo>
                  <a:lnTo>
                    <a:pt x="1" y="5447"/>
                  </a:lnTo>
                  <a:lnTo>
                    <a:pt x="1230" y="5447"/>
                  </a:lnTo>
                  <a:lnTo>
                    <a:pt x="123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6"/>
            <p:cNvSpPr/>
            <p:nvPr/>
          </p:nvSpPr>
          <p:spPr>
            <a:xfrm>
              <a:off x="820225" y="436850"/>
              <a:ext cx="174775" cy="202075"/>
            </a:xfrm>
            <a:custGeom>
              <a:rect b="b" l="l" r="r" t="t"/>
              <a:pathLst>
                <a:path extrusionOk="0" h="8083" w="6991">
                  <a:moveTo>
                    <a:pt x="1" y="1"/>
                  </a:moveTo>
                  <a:lnTo>
                    <a:pt x="1" y="5761"/>
                  </a:lnTo>
                  <a:lnTo>
                    <a:pt x="5761" y="8082"/>
                  </a:lnTo>
                  <a:lnTo>
                    <a:pt x="6990" y="8082"/>
                  </a:lnTo>
                  <a:lnTo>
                    <a:pt x="1230" y="5761"/>
                  </a:lnTo>
                  <a:lnTo>
                    <a:pt x="1230"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6"/>
            <p:cNvSpPr/>
            <p:nvPr/>
          </p:nvSpPr>
          <p:spPr>
            <a:xfrm>
              <a:off x="410325" y="580850"/>
              <a:ext cx="672875" cy="409950"/>
            </a:xfrm>
            <a:custGeom>
              <a:rect b="b" l="l" r="r" t="t"/>
              <a:pathLst>
                <a:path extrusionOk="0" h="16398" w="26915">
                  <a:moveTo>
                    <a:pt x="0" y="1"/>
                  </a:moveTo>
                  <a:lnTo>
                    <a:pt x="0" y="12350"/>
                  </a:lnTo>
                  <a:cubicBezTo>
                    <a:pt x="0" y="14585"/>
                    <a:pt x="1813" y="16397"/>
                    <a:pt x="4047" y="16397"/>
                  </a:cubicBezTo>
                  <a:lnTo>
                    <a:pt x="16397" y="16397"/>
                  </a:lnTo>
                  <a:cubicBezTo>
                    <a:pt x="16397" y="16397"/>
                    <a:pt x="26915" y="9789"/>
                    <a:pt x="26915" y="8358"/>
                  </a:cubicBezTo>
                  <a:cubicBezTo>
                    <a:pt x="26915" y="6923"/>
                    <a:pt x="16397" y="1"/>
                    <a:pt x="16394" y="1"/>
                  </a:cubicBezTo>
                  <a:lnTo>
                    <a:pt x="10634" y="1"/>
                  </a:lnTo>
                  <a:lnTo>
                    <a:pt x="10634" y="4490"/>
                  </a:lnTo>
                  <a:cubicBezTo>
                    <a:pt x="10634" y="5921"/>
                    <a:pt x="9471" y="7083"/>
                    <a:pt x="8040" y="7083"/>
                  </a:cubicBezTo>
                  <a:cubicBezTo>
                    <a:pt x="6606" y="7083"/>
                    <a:pt x="5443" y="5921"/>
                    <a:pt x="5443" y="4490"/>
                  </a:cubicBezTo>
                  <a:lnTo>
                    <a:pt x="5443"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6"/>
            <p:cNvSpPr/>
            <p:nvPr/>
          </p:nvSpPr>
          <p:spPr>
            <a:xfrm>
              <a:off x="410325" y="580850"/>
              <a:ext cx="136350" cy="409950"/>
            </a:xfrm>
            <a:custGeom>
              <a:rect b="b" l="l" r="r" t="t"/>
              <a:pathLst>
                <a:path extrusionOk="0" h="16398" w="5454">
                  <a:moveTo>
                    <a:pt x="0" y="1"/>
                  </a:moveTo>
                  <a:lnTo>
                    <a:pt x="0" y="12350"/>
                  </a:lnTo>
                  <a:cubicBezTo>
                    <a:pt x="0" y="14585"/>
                    <a:pt x="1813" y="16397"/>
                    <a:pt x="4047" y="16397"/>
                  </a:cubicBezTo>
                  <a:lnTo>
                    <a:pt x="5453" y="16397"/>
                  </a:lnTo>
                  <a:cubicBezTo>
                    <a:pt x="3218" y="16397"/>
                    <a:pt x="1406" y="14585"/>
                    <a:pt x="1406" y="12350"/>
                  </a:cubicBezTo>
                  <a:lnTo>
                    <a:pt x="1406"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6"/>
            <p:cNvSpPr/>
            <p:nvPr/>
          </p:nvSpPr>
          <p:spPr>
            <a:xfrm>
              <a:off x="820225" y="403800"/>
              <a:ext cx="409950" cy="587000"/>
            </a:xfrm>
            <a:custGeom>
              <a:rect b="b" l="l" r="r" t="t"/>
              <a:pathLst>
                <a:path extrusionOk="0" h="23480" w="16398">
                  <a:moveTo>
                    <a:pt x="8354" y="0"/>
                  </a:moveTo>
                  <a:cubicBezTo>
                    <a:pt x="6923" y="0"/>
                    <a:pt x="5761" y="1163"/>
                    <a:pt x="5761" y="2597"/>
                  </a:cubicBezTo>
                  <a:lnTo>
                    <a:pt x="5761" y="7083"/>
                  </a:lnTo>
                  <a:lnTo>
                    <a:pt x="1" y="7083"/>
                  </a:lnTo>
                  <a:lnTo>
                    <a:pt x="1" y="12846"/>
                  </a:lnTo>
                  <a:lnTo>
                    <a:pt x="4487" y="12846"/>
                  </a:lnTo>
                  <a:cubicBezTo>
                    <a:pt x="5918" y="12846"/>
                    <a:pt x="7080" y="14005"/>
                    <a:pt x="7080" y="15440"/>
                  </a:cubicBezTo>
                  <a:cubicBezTo>
                    <a:pt x="7080" y="16871"/>
                    <a:pt x="5918" y="18033"/>
                    <a:pt x="4487" y="18033"/>
                  </a:cubicBezTo>
                  <a:lnTo>
                    <a:pt x="1" y="18033"/>
                  </a:lnTo>
                  <a:lnTo>
                    <a:pt x="1" y="23479"/>
                  </a:lnTo>
                  <a:lnTo>
                    <a:pt x="12347" y="23479"/>
                  </a:lnTo>
                  <a:cubicBezTo>
                    <a:pt x="14582" y="23479"/>
                    <a:pt x="16397" y="21667"/>
                    <a:pt x="16397" y="19432"/>
                  </a:cubicBezTo>
                  <a:lnTo>
                    <a:pt x="16397" y="7083"/>
                  </a:lnTo>
                  <a:lnTo>
                    <a:pt x="10951" y="7083"/>
                  </a:lnTo>
                  <a:lnTo>
                    <a:pt x="10951" y="2597"/>
                  </a:lnTo>
                  <a:cubicBezTo>
                    <a:pt x="10951" y="1163"/>
                    <a:pt x="9789" y="0"/>
                    <a:pt x="835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6"/>
            <p:cNvSpPr/>
            <p:nvPr/>
          </p:nvSpPr>
          <p:spPr>
            <a:xfrm>
              <a:off x="964225" y="403800"/>
              <a:ext cx="80250" cy="177075"/>
            </a:xfrm>
            <a:custGeom>
              <a:rect b="b" l="l" r="r" t="t"/>
              <a:pathLst>
                <a:path extrusionOk="0" h="7083" w="3210">
                  <a:moveTo>
                    <a:pt x="2594" y="0"/>
                  </a:moveTo>
                  <a:cubicBezTo>
                    <a:pt x="1163" y="0"/>
                    <a:pt x="1" y="1163"/>
                    <a:pt x="1" y="2597"/>
                  </a:cubicBezTo>
                  <a:lnTo>
                    <a:pt x="1" y="7083"/>
                  </a:lnTo>
                  <a:lnTo>
                    <a:pt x="1227" y="7083"/>
                  </a:lnTo>
                  <a:lnTo>
                    <a:pt x="1227" y="2597"/>
                  </a:lnTo>
                  <a:cubicBezTo>
                    <a:pt x="1227" y="1374"/>
                    <a:pt x="2073" y="353"/>
                    <a:pt x="3209" y="74"/>
                  </a:cubicBezTo>
                  <a:cubicBezTo>
                    <a:pt x="3011" y="29"/>
                    <a:pt x="2806" y="0"/>
                    <a:pt x="259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6"/>
            <p:cNvSpPr/>
            <p:nvPr/>
          </p:nvSpPr>
          <p:spPr>
            <a:xfrm>
              <a:off x="932375" y="724950"/>
              <a:ext cx="95525" cy="129700"/>
            </a:xfrm>
            <a:custGeom>
              <a:rect b="b" l="l" r="r" t="t"/>
              <a:pathLst>
                <a:path extrusionOk="0" h="5188" w="3821">
                  <a:moveTo>
                    <a:pt x="1" y="0"/>
                  </a:moveTo>
                  <a:cubicBezTo>
                    <a:pt x="1432" y="0"/>
                    <a:pt x="2594" y="1159"/>
                    <a:pt x="2594" y="2594"/>
                  </a:cubicBezTo>
                  <a:cubicBezTo>
                    <a:pt x="2594" y="4025"/>
                    <a:pt x="1432" y="5187"/>
                    <a:pt x="1" y="5187"/>
                  </a:cubicBezTo>
                  <a:lnTo>
                    <a:pt x="1227" y="5187"/>
                  </a:lnTo>
                  <a:cubicBezTo>
                    <a:pt x="2658" y="5187"/>
                    <a:pt x="3820" y="4025"/>
                    <a:pt x="3820" y="2594"/>
                  </a:cubicBezTo>
                  <a:cubicBezTo>
                    <a:pt x="3820" y="1159"/>
                    <a:pt x="2658" y="0"/>
                    <a:pt x="122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6"/>
            <p:cNvSpPr/>
            <p:nvPr/>
          </p:nvSpPr>
          <p:spPr>
            <a:xfrm>
              <a:off x="820225" y="580850"/>
              <a:ext cx="30600" cy="144025"/>
            </a:xfrm>
            <a:custGeom>
              <a:rect b="b" l="l" r="r" t="t"/>
              <a:pathLst>
                <a:path extrusionOk="0" h="5761" w="1224">
                  <a:moveTo>
                    <a:pt x="1" y="1"/>
                  </a:moveTo>
                  <a:lnTo>
                    <a:pt x="1" y="5761"/>
                  </a:lnTo>
                  <a:lnTo>
                    <a:pt x="1224" y="5761"/>
                  </a:lnTo>
                  <a:lnTo>
                    <a:pt x="122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6"/>
            <p:cNvSpPr/>
            <p:nvPr/>
          </p:nvSpPr>
          <p:spPr>
            <a:xfrm>
              <a:off x="820225" y="854625"/>
              <a:ext cx="30600" cy="136175"/>
            </a:xfrm>
            <a:custGeom>
              <a:rect b="b" l="l" r="r" t="t"/>
              <a:pathLst>
                <a:path extrusionOk="0" h="5447" w="1224">
                  <a:moveTo>
                    <a:pt x="1" y="0"/>
                  </a:moveTo>
                  <a:lnTo>
                    <a:pt x="1" y="5446"/>
                  </a:lnTo>
                  <a:lnTo>
                    <a:pt x="1224" y="5446"/>
                  </a:lnTo>
                  <a:lnTo>
                    <a:pt x="1224"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 name="Google Shape;1470;p36"/>
          <p:cNvSpPr/>
          <p:nvPr/>
        </p:nvSpPr>
        <p:spPr>
          <a:xfrm rot="1339327">
            <a:off x="2441336" y="2435360"/>
            <a:ext cx="599859" cy="581265"/>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1" name="Google Shape;1471;p36"/>
          <p:cNvGrpSpPr/>
          <p:nvPr/>
        </p:nvGrpSpPr>
        <p:grpSpPr>
          <a:xfrm rot="-3036935">
            <a:off x="2791934" y="3756626"/>
            <a:ext cx="871076" cy="545634"/>
            <a:chOff x="1737000" y="4313625"/>
            <a:chExt cx="941754" cy="589906"/>
          </a:xfrm>
        </p:grpSpPr>
        <p:sp>
          <p:nvSpPr>
            <p:cNvPr id="1472" name="Google Shape;1472;p36"/>
            <p:cNvSpPr/>
            <p:nvPr/>
          </p:nvSpPr>
          <p:spPr>
            <a:xfrm>
              <a:off x="1737000" y="4313625"/>
              <a:ext cx="354077" cy="589906"/>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6"/>
            <p:cNvSpPr/>
            <p:nvPr/>
          </p:nvSpPr>
          <p:spPr>
            <a:xfrm>
              <a:off x="1772853" y="4602952"/>
              <a:ext cx="282371" cy="11246"/>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6"/>
            <p:cNvSpPr/>
            <p:nvPr/>
          </p:nvSpPr>
          <p:spPr>
            <a:xfrm>
              <a:off x="1984797" y="4796691"/>
              <a:ext cx="52276" cy="52276"/>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6"/>
            <p:cNvSpPr/>
            <p:nvPr/>
          </p:nvSpPr>
          <p:spPr>
            <a:xfrm>
              <a:off x="1791002" y="4796691"/>
              <a:ext cx="52276" cy="52276"/>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6"/>
            <p:cNvSpPr/>
            <p:nvPr/>
          </p:nvSpPr>
          <p:spPr>
            <a:xfrm>
              <a:off x="1984797" y="4670315"/>
              <a:ext cx="52276" cy="52109"/>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6"/>
            <p:cNvSpPr/>
            <p:nvPr/>
          </p:nvSpPr>
          <p:spPr>
            <a:xfrm>
              <a:off x="1791002" y="4670315"/>
              <a:ext cx="52276" cy="52109"/>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6"/>
            <p:cNvSpPr/>
            <p:nvPr/>
          </p:nvSpPr>
          <p:spPr>
            <a:xfrm>
              <a:off x="1967316" y="4388504"/>
              <a:ext cx="59570" cy="52276"/>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6"/>
            <p:cNvSpPr/>
            <p:nvPr/>
          </p:nvSpPr>
          <p:spPr>
            <a:xfrm>
              <a:off x="1801190" y="4488212"/>
              <a:ext cx="59570" cy="52276"/>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6"/>
            <p:cNvSpPr/>
            <p:nvPr/>
          </p:nvSpPr>
          <p:spPr>
            <a:xfrm>
              <a:off x="2088848" y="4317188"/>
              <a:ext cx="589906" cy="353910"/>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6"/>
            <p:cNvSpPr/>
            <p:nvPr/>
          </p:nvSpPr>
          <p:spPr>
            <a:xfrm>
              <a:off x="2378176" y="4352818"/>
              <a:ext cx="11302" cy="282427"/>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6"/>
            <p:cNvSpPr/>
            <p:nvPr/>
          </p:nvSpPr>
          <p:spPr>
            <a:xfrm>
              <a:off x="2572138" y="4371023"/>
              <a:ext cx="52276" cy="52276"/>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6"/>
            <p:cNvSpPr/>
            <p:nvPr/>
          </p:nvSpPr>
          <p:spPr>
            <a:xfrm>
              <a:off x="2572138" y="4564761"/>
              <a:ext cx="52276" cy="52276"/>
            </a:xfrm>
            <a:custGeom>
              <a:rect b="b" l="l" r="r" t="t"/>
              <a:pathLst>
                <a:path extrusionOk="0" h="939" w="939">
                  <a:moveTo>
                    <a:pt x="468" y="1"/>
                  </a:moveTo>
                  <a:cubicBezTo>
                    <a:pt x="208" y="1"/>
                    <a:pt x="0" y="212"/>
                    <a:pt x="0" y="471"/>
                  </a:cubicBezTo>
                  <a:cubicBezTo>
                    <a:pt x="0" y="731"/>
                    <a:pt x="208" y="939"/>
                    <a:pt x="468" y="939"/>
                  </a:cubicBezTo>
                  <a:cubicBezTo>
                    <a:pt x="727" y="939"/>
                    <a:pt x="938" y="731"/>
                    <a:pt x="938" y="471"/>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6"/>
            <p:cNvSpPr/>
            <p:nvPr/>
          </p:nvSpPr>
          <p:spPr>
            <a:xfrm>
              <a:off x="2422547" y="4371023"/>
              <a:ext cx="52109" cy="52276"/>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6"/>
            <p:cNvSpPr/>
            <p:nvPr/>
          </p:nvSpPr>
          <p:spPr>
            <a:xfrm>
              <a:off x="2422547" y="4564761"/>
              <a:ext cx="52109" cy="52276"/>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6"/>
            <p:cNvSpPr/>
            <p:nvPr/>
          </p:nvSpPr>
          <p:spPr>
            <a:xfrm>
              <a:off x="2502603" y="4371023"/>
              <a:ext cx="52276" cy="52276"/>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6"/>
            <p:cNvSpPr/>
            <p:nvPr/>
          </p:nvSpPr>
          <p:spPr>
            <a:xfrm>
              <a:off x="2502603" y="4564761"/>
              <a:ext cx="52276" cy="52276"/>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6"/>
            <p:cNvSpPr/>
            <p:nvPr/>
          </p:nvSpPr>
          <p:spPr>
            <a:xfrm>
              <a:off x="2160164" y="4384941"/>
              <a:ext cx="59625" cy="52276"/>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6"/>
            <p:cNvSpPr/>
            <p:nvPr/>
          </p:nvSpPr>
          <p:spPr>
            <a:xfrm>
              <a:off x="2259817" y="4551066"/>
              <a:ext cx="59792" cy="52221"/>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36"/>
          <p:cNvGrpSpPr/>
          <p:nvPr/>
        </p:nvGrpSpPr>
        <p:grpSpPr>
          <a:xfrm>
            <a:off x="810075" y="305475"/>
            <a:ext cx="781350" cy="819875"/>
            <a:chOff x="8128650" y="1555900"/>
            <a:chExt cx="781350" cy="819875"/>
          </a:xfrm>
        </p:grpSpPr>
        <p:sp>
          <p:nvSpPr>
            <p:cNvPr id="1491" name="Google Shape;1491;p36"/>
            <p:cNvSpPr/>
            <p:nvPr/>
          </p:nvSpPr>
          <p:spPr>
            <a:xfrm>
              <a:off x="8603800" y="1630675"/>
              <a:ext cx="306200" cy="745100"/>
            </a:xfrm>
            <a:custGeom>
              <a:rect b="b" l="l" r="r" t="t"/>
              <a:pathLst>
                <a:path extrusionOk="0" h="29804" w="12248">
                  <a:moveTo>
                    <a:pt x="6126" y="0"/>
                  </a:moveTo>
                  <a:cubicBezTo>
                    <a:pt x="3286" y="0"/>
                    <a:pt x="980" y="2304"/>
                    <a:pt x="980" y="5146"/>
                  </a:cubicBezTo>
                  <a:cubicBezTo>
                    <a:pt x="980" y="6571"/>
                    <a:pt x="1560" y="7858"/>
                    <a:pt x="2495" y="8790"/>
                  </a:cubicBezTo>
                  <a:cubicBezTo>
                    <a:pt x="3049" y="9344"/>
                    <a:pt x="3375" y="10090"/>
                    <a:pt x="3375" y="10874"/>
                  </a:cubicBezTo>
                  <a:cubicBezTo>
                    <a:pt x="3375" y="11310"/>
                    <a:pt x="3279" y="11739"/>
                    <a:pt x="3097" y="12123"/>
                  </a:cubicBezTo>
                  <a:cubicBezTo>
                    <a:pt x="2959" y="12414"/>
                    <a:pt x="2770" y="12680"/>
                    <a:pt x="2543" y="12910"/>
                  </a:cubicBezTo>
                  <a:cubicBezTo>
                    <a:pt x="2466" y="12987"/>
                    <a:pt x="2386" y="13058"/>
                    <a:pt x="2302" y="13125"/>
                  </a:cubicBezTo>
                  <a:cubicBezTo>
                    <a:pt x="1643" y="13653"/>
                    <a:pt x="1095" y="14313"/>
                    <a:pt x="702" y="15065"/>
                  </a:cubicBezTo>
                  <a:cubicBezTo>
                    <a:pt x="253" y="15914"/>
                    <a:pt x="0" y="16884"/>
                    <a:pt x="0" y="17912"/>
                  </a:cubicBezTo>
                  <a:lnTo>
                    <a:pt x="0" y="27088"/>
                  </a:lnTo>
                  <a:cubicBezTo>
                    <a:pt x="0" y="28587"/>
                    <a:pt x="1217" y="29803"/>
                    <a:pt x="2719" y="29803"/>
                  </a:cubicBezTo>
                  <a:lnTo>
                    <a:pt x="9532" y="29803"/>
                  </a:lnTo>
                  <a:cubicBezTo>
                    <a:pt x="11031" y="29803"/>
                    <a:pt x="12247" y="28587"/>
                    <a:pt x="12247" y="27088"/>
                  </a:cubicBezTo>
                  <a:lnTo>
                    <a:pt x="12247" y="17912"/>
                  </a:lnTo>
                  <a:cubicBezTo>
                    <a:pt x="12247" y="16884"/>
                    <a:pt x="11994" y="15914"/>
                    <a:pt x="11546" y="15065"/>
                  </a:cubicBezTo>
                  <a:cubicBezTo>
                    <a:pt x="11152" y="14313"/>
                    <a:pt x="10605" y="13653"/>
                    <a:pt x="9945" y="13125"/>
                  </a:cubicBezTo>
                  <a:cubicBezTo>
                    <a:pt x="9862" y="13058"/>
                    <a:pt x="9782" y="12987"/>
                    <a:pt x="9708" y="12910"/>
                  </a:cubicBezTo>
                  <a:cubicBezTo>
                    <a:pt x="9174" y="12376"/>
                    <a:pt x="8873" y="11639"/>
                    <a:pt x="8873" y="10874"/>
                  </a:cubicBezTo>
                  <a:cubicBezTo>
                    <a:pt x="8873" y="10099"/>
                    <a:pt x="9180" y="9356"/>
                    <a:pt x="9731" y="8812"/>
                  </a:cubicBezTo>
                  <a:cubicBezTo>
                    <a:pt x="10662" y="7896"/>
                    <a:pt x="11248" y="6625"/>
                    <a:pt x="11268" y="5220"/>
                  </a:cubicBezTo>
                  <a:cubicBezTo>
                    <a:pt x="11306" y="2393"/>
                    <a:pt x="9023" y="42"/>
                    <a:pt x="6196" y="1"/>
                  </a:cubicBezTo>
                  <a:cubicBezTo>
                    <a:pt x="6172" y="0"/>
                    <a:pt x="6149" y="0"/>
                    <a:pt x="612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6"/>
            <p:cNvSpPr/>
            <p:nvPr/>
          </p:nvSpPr>
          <p:spPr>
            <a:xfrm>
              <a:off x="8603800" y="1630675"/>
              <a:ext cx="153150" cy="745100"/>
            </a:xfrm>
            <a:custGeom>
              <a:rect b="b" l="l" r="r" t="t"/>
              <a:pathLst>
                <a:path extrusionOk="0" h="29804" w="6126">
                  <a:moveTo>
                    <a:pt x="6125" y="1"/>
                  </a:moveTo>
                  <a:cubicBezTo>
                    <a:pt x="3282" y="1"/>
                    <a:pt x="980" y="2306"/>
                    <a:pt x="980" y="5146"/>
                  </a:cubicBezTo>
                  <a:cubicBezTo>
                    <a:pt x="980" y="6571"/>
                    <a:pt x="1560" y="7858"/>
                    <a:pt x="2495" y="8790"/>
                  </a:cubicBezTo>
                  <a:cubicBezTo>
                    <a:pt x="3052" y="9344"/>
                    <a:pt x="3375" y="10090"/>
                    <a:pt x="3375" y="10874"/>
                  </a:cubicBezTo>
                  <a:cubicBezTo>
                    <a:pt x="3375" y="11310"/>
                    <a:pt x="3279" y="11739"/>
                    <a:pt x="3097" y="12123"/>
                  </a:cubicBezTo>
                  <a:cubicBezTo>
                    <a:pt x="2959" y="12414"/>
                    <a:pt x="2770" y="12680"/>
                    <a:pt x="2543" y="12910"/>
                  </a:cubicBezTo>
                  <a:cubicBezTo>
                    <a:pt x="2466" y="12987"/>
                    <a:pt x="2386" y="13058"/>
                    <a:pt x="2302" y="13125"/>
                  </a:cubicBezTo>
                  <a:cubicBezTo>
                    <a:pt x="1643" y="13653"/>
                    <a:pt x="1099" y="14313"/>
                    <a:pt x="702" y="15065"/>
                  </a:cubicBezTo>
                  <a:cubicBezTo>
                    <a:pt x="257" y="15914"/>
                    <a:pt x="0" y="16884"/>
                    <a:pt x="0" y="17912"/>
                  </a:cubicBezTo>
                  <a:lnTo>
                    <a:pt x="0" y="27088"/>
                  </a:lnTo>
                  <a:cubicBezTo>
                    <a:pt x="0" y="28587"/>
                    <a:pt x="1217" y="29803"/>
                    <a:pt x="2719" y="29803"/>
                  </a:cubicBezTo>
                  <a:lnTo>
                    <a:pt x="5117" y="29803"/>
                  </a:lnTo>
                  <a:cubicBezTo>
                    <a:pt x="4672" y="29803"/>
                    <a:pt x="4313" y="28587"/>
                    <a:pt x="4313" y="27088"/>
                  </a:cubicBezTo>
                  <a:lnTo>
                    <a:pt x="4313" y="17912"/>
                  </a:lnTo>
                  <a:cubicBezTo>
                    <a:pt x="4313" y="16884"/>
                    <a:pt x="4390" y="15917"/>
                    <a:pt x="4521" y="15065"/>
                  </a:cubicBezTo>
                  <a:cubicBezTo>
                    <a:pt x="4640" y="14313"/>
                    <a:pt x="4800" y="13653"/>
                    <a:pt x="4995" y="13125"/>
                  </a:cubicBezTo>
                  <a:cubicBezTo>
                    <a:pt x="5021" y="13058"/>
                    <a:pt x="5043" y="12987"/>
                    <a:pt x="5066" y="12910"/>
                  </a:cubicBezTo>
                  <a:cubicBezTo>
                    <a:pt x="5133" y="12680"/>
                    <a:pt x="5187" y="12414"/>
                    <a:pt x="5229" y="12123"/>
                  </a:cubicBezTo>
                  <a:cubicBezTo>
                    <a:pt x="5283" y="11739"/>
                    <a:pt x="5312" y="11310"/>
                    <a:pt x="5312" y="10874"/>
                  </a:cubicBezTo>
                  <a:cubicBezTo>
                    <a:pt x="5312" y="10090"/>
                    <a:pt x="5216" y="9344"/>
                    <a:pt x="5053" y="8790"/>
                  </a:cubicBezTo>
                  <a:cubicBezTo>
                    <a:pt x="4774" y="7858"/>
                    <a:pt x="4605" y="6571"/>
                    <a:pt x="4605" y="5146"/>
                  </a:cubicBezTo>
                  <a:cubicBezTo>
                    <a:pt x="4605" y="2306"/>
                    <a:pt x="5283" y="4"/>
                    <a:pt x="612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6"/>
            <p:cNvSpPr/>
            <p:nvPr/>
          </p:nvSpPr>
          <p:spPr>
            <a:xfrm>
              <a:off x="8650700" y="1831825"/>
              <a:ext cx="212475" cy="59825"/>
            </a:xfrm>
            <a:custGeom>
              <a:rect b="b" l="l" r="r" t="t"/>
              <a:pathLst>
                <a:path extrusionOk="0" h="2393" w="8499">
                  <a:moveTo>
                    <a:pt x="1" y="1"/>
                  </a:moveTo>
                  <a:cubicBezTo>
                    <a:pt x="183" y="267"/>
                    <a:pt x="391" y="516"/>
                    <a:pt x="619" y="744"/>
                  </a:cubicBezTo>
                  <a:cubicBezTo>
                    <a:pt x="1070" y="1195"/>
                    <a:pt x="1371" y="1772"/>
                    <a:pt x="1467" y="2393"/>
                  </a:cubicBezTo>
                  <a:lnTo>
                    <a:pt x="7029" y="2393"/>
                  </a:lnTo>
                  <a:cubicBezTo>
                    <a:pt x="7122" y="1778"/>
                    <a:pt x="7406" y="1208"/>
                    <a:pt x="7855" y="766"/>
                  </a:cubicBezTo>
                  <a:cubicBezTo>
                    <a:pt x="8095" y="532"/>
                    <a:pt x="8309" y="276"/>
                    <a:pt x="849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6"/>
            <p:cNvSpPr/>
            <p:nvPr/>
          </p:nvSpPr>
          <p:spPr>
            <a:xfrm>
              <a:off x="8650700" y="1831825"/>
              <a:ext cx="85675" cy="59825"/>
            </a:xfrm>
            <a:custGeom>
              <a:rect b="b" l="l" r="r" t="t"/>
              <a:pathLst>
                <a:path extrusionOk="0" h="2393" w="3427">
                  <a:moveTo>
                    <a:pt x="1" y="1"/>
                  </a:moveTo>
                  <a:cubicBezTo>
                    <a:pt x="183" y="267"/>
                    <a:pt x="391" y="516"/>
                    <a:pt x="619" y="744"/>
                  </a:cubicBezTo>
                  <a:cubicBezTo>
                    <a:pt x="1070" y="1195"/>
                    <a:pt x="1371" y="1772"/>
                    <a:pt x="1467" y="2393"/>
                  </a:cubicBezTo>
                  <a:lnTo>
                    <a:pt x="3427" y="2393"/>
                  </a:lnTo>
                  <a:cubicBezTo>
                    <a:pt x="3398" y="1772"/>
                    <a:pt x="3308" y="1195"/>
                    <a:pt x="3174" y="744"/>
                  </a:cubicBezTo>
                  <a:cubicBezTo>
                    <a:pt x="3106" y="516"/>
                    <a:pt x="3046" y="267"/>
                    <a:pt x="299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6"/>
            <p:cNvSpPr/>
            <p:nvPr/>
          </p:nvSpPr>
          <p:spPr>
            <a:xfrm>
              <a:off x="8621325" y="1953425"/>
              <a:ext cx="271225" cy="53900"/>
            </a:xfrm>
            <a:custGeom>
              <a:rect b="b" l="l" r="r" t="t"/>
              <a:pathLst>
                <a:path extrusionOk="0" h="2156" w="10849">
                  <a:moveTo>
                    <a:pt x="1842" y="0"/>
                  </a:moveTo>
                  <a:cubicBezTo>
                    <a:pt x="1765" y="77"/>
                    <a:pt x="1685" y="148"/>
                    <a:pt x="1601" y="215"/>
                  </a:cubicBezTo>
                  <a:cubicBezTo>
                    <a:pt x="942" y="743"/>
                    <a:pt x="398" y="1403"/>
                    <a:pt x="1" y="2155"/>
                  </a:cubicBezTo>
                  <a:lnTo>
                    <a:pt x="10848" y="2155"/>
                  </a:lnTo>
                  <a:cubicBezTo>
                    <a:pt x="10451" y="1403"/>
                    <a:pt x="9904" y="743"/>
                    <a:pt x="9244" y="215"/>
                  </a:cubicBezTo>
                  <a:cubicBezTo>
                    <a:pt x="9161" y="148"/>
                    <a:pt x="9081" y="77"/>
                    <a:pt x="900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6"/>
            <p:cNvSpPr/>
            <p:nvPr/>
          </p:nvSpPr>
          <p:spPr>
            <a:xfrm>
              <a:off x="8621325" y="1953425"/>
              <a:ext cx="109125" cy="53900"/>
            </a:xfrm>
            <a:custGeom>
              <a:rect b="b" l="l" r="r" t="t"/>
              <a:pathLst>
                <a:path extrusionOk="0" h="2156" w="4365">
                  <a:moveTo>
                    <a:pt x="1842" y="0"/>
                  </a:moveTo>
                  <a:cubicBezTo>
                    <a:pt x="1765" y="77"/>
                    <a:pt x="1685" y="148"/>
                    <a:pt x="1601" y="215"/>
                  </a:cubicBezTo>
                  <a:cubicBezTo>
                    <a:pt x="942" y="743"/>
                    <a:pt x="398" y="1403"/>
                    <a:pt x="1" y="2155"/>
                  </a:cubicBezTo>
                  <a:lnTo>
                    <a:pt x="3820" y="2155"/>
                  </a:lnTo>
                  <a:cubicBezTo>
                    <a:pt x="3939" y="1403"/>
                    <a:pt x="4099" y="743"/>
                    <a:pt x="4294" y="215"/>
                  </a:cubicBezTo>
                  <a:cubicBezTo>
                    <a:pt x="4320" y="148"/>
                    <a:pt x="4342" y="77"/>
                    <a:pt x="436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6"/>
            <p:cNvSpPr/>
            <p:nvPr/>
          </p:nvSpPr>
          <p:spPr>
            <a:xfrm>
              <a:off x="8128650" y="1630675"/>
              <a:ext cx="306200" cy="745100"/>
            </a:xfrm>
            <a:custGeom>
              <a:rect b="b" l="l" r="r" t="t"/>
              <a:pathLst>
                <a:path extrusionOk="0" h="29804" w="12248">
                  <a:moveTo>
                    <a:pt x="6125" y="0"/>
                  </a:moveTo>
                  <a:cubicBezTo>
                    <a:pt x="3282" y="0"/>
                    <a:pt x="977" y="2304"/>
                    <a:pt x="977" y="5146"/>
                  </a:cubicBezTo>
                  <a:cubicBezTo>
                    <a:pt x="977" y="6571"/>
                    <a:pt x="1556" y="7858"/>
                    <a:pt x="2491" y="8790"/>
                  </a:cubicBezTo>
                  <a:cubicBezTo>
                    <a:pt x="3048" y="9344"/>
                    <a:pt x="3372" y="10090"/>
                    <a:pt x="3372" y="10874"/>
                  </a:cubicBezTo>
                  <a:cubicBezTo>
                    <a:pt x="3372" y="11310"/>
                    <a:pt x="3276" y="11739"/>
                    <a:pt x="3093" y="12123"/>
                  </a:cubicBezTo>
                  <a:cubicBezTo>
                    <a:pt x="2956" y="12414"/>
                    <a:pt x="2770" y="12680"/>
                    <a:pt x="2539" y="12910"/>
                  </a:cubicBezTo>
                  <a:cubicBezTo>
                    <a:pt x="2466" y="12987"/>
                    <a:pt x="2386" y="13058"/>
                    <a:pt x="2299" y="13125"/>
                  </a:cubicBezTo>
                  <a:cubicBezTo>
                    <a:pt x="1643" y="13653"/>
                    <a:pt x="1095" y="14313"/>
                    <a:pt x="698" y="15065"/>
                  </a:cubicBezTo>
                  <a:cubicBezTo>
                    <a:pt x="253" y="15914"/>
                    <a:pt x="0" y="16884"/>
                    <a:pt x="0" y="17912"/>
                  </a:cubicBezTo>
                  <a:lnTo>
                    <a:pt x="0" y="27088"/>
                  </a:lnTo>
                  <a:cubicBezTo>
                    <a:pt x="0" y="28587"/>
                    <a:pt x="1217" y="29803"/>
                    <a:pt x="2716" y="29803"/>
                  </a:cubicBezTo>
                  <a:lnTo>
                    <a:pt x="9529" y="29803"/>
                  </a:lnTo>
                  <a:cubicBezTo>
                    <a:pt x="11031" y="29803"/>
                    <a:pt x="12247" y="28587"/>
                    <a:pt x="12247" y="27088"/>
                  </a:cubicBezTo>
                  <a:lnTo>
                    <a:pt x="12247" y="17912"/>
                  </a:lnTo>
                  <a:cubicBezTo>
                    <a:pt x="12247" y="16884"/>
                    <a:pt x="11994" y="15914"/>
                    <a:pt x="11546" y="15065"/>
                  </a:cubicBezTo>
                  <a:cubicBezTo>
                    <a:pt x="11149" y="14313"/>
                    <a:pt x="10605" y="13653"/>
                    <a:pt x="9945" y="13125"/>
                  </a:cubicBezTo>
                  <a:cubicBezTo>
                    <a:pt x="9862" y="13058"/>
                    <a:pt x="9782" y="12987"/>
                    <a:pt x="9705" y="12910"/>
                  </a:cubicBezTo>
                  <a:cubicBezTo>
                    <a:pt x="9170" y="12376"/>
                    <a:pt x="8873" y="11639"/>
                    <a:pt x="8873" y="10874"/>
                  </a:cubicBezTo>
                  <a:cubicBezTo>
                    <a:pt x="8873" y="10099"/>
                    <a:pt x="9177" y="9356"/>
                    <a:pt x="9727" y="8812"/>
                  </a:cubicBezTo>
                  <a:cubicBezTo>
                    <a:pt x="10662" y="7896"/>
                    <a:pt x="11245" y="6625"/>
                    <a:pt x="11264" y="5220"/>
                  </a:cubicBezTo>
                  <a:cubicBezTo>
                    <a:pt x="11306" y="2393"/>
                    <a:pt x="9023" y="42"/>
                    <a:pt x="6196" y="1"/>
                  </a:cubicBezTo>
                  <a:cubicBezTo>
                    <a:pt x="6172" y="0"/>
                    <a:pt x="6149" y="0"/>
                    <a:pt x="612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6"/>
            <p:cNvSpPr/>
            <p:nvPr/>
          </p:nvSpPr>
          <p:spPr>
            <a:xfrm>
              <a:off x="8128650" y="1630675"/>
              <a:ext cx="153075" cy="745100"/>
            </a:xfrm>
            <a:custGeom>
              <a:rect b="b" l="l" r="r" t="t"/>
              <a:pathLst>
                <a:path extrusionOk="0" h="29804" w="6123">
                  <a:moveTo>
                    <a:pt x="6122" y="1"/>
                  </a:moveTo>
                  <a:cubicBezTo>
                    <a:pt x="3282" y="1"/>
                    <a:pt x="977" y="2306"/>
                    <a:pt x="977" y="5146"/>
                  </a:cubicBezTo>
                  <a:cubicBezTo>
                    <a:pt x="977" y="6571"/>
                    <a:pt x="1556" y="7858"/>
                    <a:pt x="2491" y="8790"/>
                  </a:cubicBezTo>
                  <a:cubicBezTo>
                    <a:pt x="3048" y="9344"/>
                    <a:pt x="3372" y="10090"/>
                    <a:pt x="3372" y="10874"/>
                  </a:cubicBezTo>
                  <a:cubicBezTo>
                    <a:pt x="3372" y="11310"/>
                    <a:pt x="3276" y="11739"/>
                    <a:pt x="3093" y="12123"/>
                  </a:cubicBezTo>
                  <a:cubicBezTo>
                    <a:pt x="2956" y="12414"/>
                    <a:pt x="2770" y="12680"/>
                    <a:pt x="2539" y="12910"/>
                  </a:cubicBezTo>
                  <a:cubicBezTo>
                    <a:pt x="2466" y="12987"/>
                    <a:pt x="2386" y="13058"/>
                    <a:pt x="2299" y="13125"/>
                  </a:cubicBezTo>
                  <a:cubicBezTo>
                    <a:pt x="1643" y="13653"/>
                    <a:pt x="1095" y="14313"/>
                    <a:pt x="698" y="15065"/>
                  </a:cubicBezTo>
                  <a:cubicBezTo>
                    <a:pt x="253" y="15914"/>
                    <a:pt x="0" y="16884"/>
                    <a:pt x="0" y="17912"/>
                  </a:cubicBezTo>
                  <a:lnTo>
                    <a:pt x="0" y="27088"/>
                  </a:lnTo>
                  <a:cubicBezTo>
                    <a:pt x="0" y="28587"/>
                    <a:pt x="1217" y="29803"/>
                    <a:pt x="2716" y="29803"/>
                  </a:cubicBezTo>
                  <a:lnTo>
                    <a:pt x="5117" y="29803"/>
                  </a:lnTo>
                  <a:cubicBezTo>
                    <a:pt x="4672" y="29803"/>
                    <a:pt x="4313" y="28587"/>
                    <a:pt x="4313" y="27088"/>
                  </a:cubicBezTo>
                  <a:lnTo>
                    <a:pt x="4313" y="17912"/>
                  </a:lnTo>
                  <a:cubicBezTo>
                    <a:pt x="4313" y="16884"/>
                    <a:pt x="4387" y="15917"/>
                    <a:pt x="4518" y="15065"/>
                  </a:cubicBezTo>
                  <a:cubicBezTo>
                    <a:pt x="4637" y="14313"/>
                    <a:pt x="4797" y="13653"/>
                    <a:pt x="4992" y="13125"/>
                  </a:cubicBezTo>
                  <a:cubicBezTo>
                    <a:pt x="5018" y="13058"/>
                    <a:pt x="5040" y="12987"/>
                    <a:pt x="5062" y="12910"/>
                  </a:cubicBezTo>
                  <a:cubicBezTo>
                    <a:pt x="5130" y="12680"/>
                    <a:pt x="5187" y="12414"/>
                    <a:pt x="5226" y="12123"/>
                  </a:cubicBezTo>
                  <a:cubicBezTo>
                    <a:pt x="5280" y="11739"/>
                    <a:pt x="5309" y="11310"/>
                    <a:pt x="5309" y="10874"/>
                  </a:cubicBezTo>
                  <a:cubicBezTo>
                    <a:pt x="5309" y="10090"/>
                    <a:pt x="5213" y="9344"/>
                    <a:pt x="5050" y="8790"/>
                  </a:cubicBezTo>
                  <a:cubicBezTo>
                    <a:pt x="4771" y="7858"/>
                    <a:pt x="4601" y="6571"/>
                    <a:pt x="4601" y="5146"/>
                  </a:cubicBezTo>
                  <a:cubicBezTo>
                    <a:pt x="4601" y="2306"/>
                    <a:pt x="5280" y="4"/>
                    <a:pt x="612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6"/>
            <p:cNvSpPr/>
            <p:nvPr/>
          </p:nvSpPr>
          <p:spPr>
            <a:xfrm>
              <a:off x="8146100" y="1953425"/>
              <a:ext cx="271225" cy="53900"/>
            </a:xfrm>
            <a:custGeom>
              <a:rect b="b" l="l" r="r" t="t"/>
              <a:pathLst>
                <a:path extrusionOk="0" h="2156" w="10849">
                  <a:moveTo>
                    <a:pt x="1841" y="0"/>
                  </a:moveTo>
                  <a:cubicBezTo>
                    <a:pt x="1768" y="77"/>
                    <a:pt x="1688" y="148"/>
                    <a:pt x="1604" y="215"/>
                  </a:cubicBezTo>
                  <a:cubicBezTo>
                    <a:pt x="945" y="743"/>
                    <a:pt x="397" y="1403"/>
                    <a:pt x="0" y="2155"/>
                  </a:cubicBezTo>
                  <a:lnTo>
                    <a:pt x="10848" y="2155"/>
                  </a:lnTo>
                  <a:cubicBezTo>
                    <a:pt x="10454" y="1403"/>
                    <a:pt x="9907" y="743"/>
                    <a:pt x="9247" y="215"/>
                  </a:cubicBezTo>
                  <a:cubicBezTo>
                    <a:pt x="9164" y="148"/>
                    <a:pt x="9084" y="77"/>
                    <a:pt x="900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6"/>
            <p:cNvSpPr/>
            <p:nvPr/>
          </p:nvSpPr>
          <p:spPr>
            <a:xfrm>
              <a:off x="8146100" y="1953425"/>
              <a:ext cx="109125" cy="53900"/>
            </a:xfrm>
            <a:custGeom>
              <a:rect b="b" l="l" r="r" t="t"/>
              <a:pathLst>
                <a:path extrusionOk="0" h="2156" w="4365">
                  <a:moveTo>
                    <a:pt x="1841" y="0"/>
                  </a:moveTo>
                  <a:cubicBezTo>
                    <a:pt x="1768" y="77"/>
                    <a:pt x="1688" y="148"/>
                    <a:pt x="1604" y="215"/>
                  </a:cubicBezTo>
                  <a:cubicBezTo>
                    <a:pt x="945" y="743"/>
                    <a:pt x="397" y="1403"/>
                    <a:pt x="0" y="2155"/>
                  </a:cubicBezTo>
                  <a:lnTo>
                    <a:pt x="3820" y="2155"/>
                  </a:lnTo>
                  <a:cubicBezTo>
                    <a:pt x="3939" y="1403"/>
                    <a:pt x="4099" y="743"/>
                    <a:pt x="4294" y="215"/>
                  </a:cubicBezTo>
                  <a:cubicBezTo>
                    <a:pt x="4320" y="148"/>
                    <a:pt x="4342" y="77"/>
                    <a:pt x="436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6"/>
            <p:cNvSpPr/>
            <p:nvPr/>
          </p:nvSpPr>
          <p:spPr>
            <a:xfrm>
              <a:off x="8175475" y="1831825"/>
              <a:ext cx="212475" cy="59825"/>
            </a:xfrm>
            <a:custGeom>
              <a:rect b="b" l="l" r="r" t="t"/>
              <a:pathLst>
                <a:path extrusionOk="0" h="2393" w="8499">
                  <a:moveTo>
                    <a:pt x="0" y="1"/>
                  </a:moveTo>
                  <a:cubicBezTo>
                    <a:pt x="183" y="267"/>
                    <a:pt x="391" y="516"/>
                    <a:pt x="618" y="744"/>
                  </a:cubicBezTo>
                  <a:cubicBezTo>
                    <a:pt x="1073" y="1195"/>
                    <a:pt x="1371" y="1772"/>
                    <a:pt x="1467" y="2393"/>
                  </a:cubicBezTo>
                  <a:lnTo>
                    <a:pt x="7032" y="2393"/>
                  </a:lnTo>
                  <a:cubicBezTo>
                    <a:pt x="7124" y="1778"/>
                    <a:pt x="7409" y="1208"/>
                    <a:pt x="7858" y="766"/>
                  </a:cubicBezTo>
                  <a:cubicBezTo>
                    <a:pt x="8095" y="532"/>
                    <a:pt x="8309" y="276"/>
                    <a:pt x="849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6"/>
            <p:cNvSpPr/>
            <p:nvPr/>
          </p:nvSpPr>
          <p:spPr>
            <a:xfrm>
              <a:off x="8175475" y="1831825"/>
              <a:ext cx="85675" cy="59825"/>
            </a:xfrm>
            <a:custGeom>
              <a:rect b="b" l="l" r="r" t="t"/>
              <a:pathLst>
                <a:path extrusionOk="0" h="2393" w="3427">
                  <a:moveTo>
                    <a:pt x="0" y="1"/>
                  </a:moveTo>
                  <a:cubicBezTo>
                    <a:pt x="183" y="267"/>
                    <a:pt x="391" y="516"/>
                    <a:pt x="618" y="744"/>
                  </a:cubicBezTo>
                  <a:cubicBezTo>
                    <a:pt x="1073" y="1195"/>
                    <a:pt x="1371" y="1772"/>
                    <a:pt x="1467" y="2393"/>
                  </a:cubicBezTo>
                  <a:lnTo>
                    <a:pt x="3426" y="2393"/>
                  </a:lnTo>
                  <a:cubicBezTo>
                    <a:pt x="3398" y="1772"/>
                    <a:pt x="3311" y="1195"/>
                    <a:pt x="3177" y="744"/>
                  </a:cubicBezTo>
                  <a:cubicBezTo>
                    <a:pt x="3109" y="516"/>
                    <a:pt x="3049" y="267"/>
                    <a:pt x="299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6"/>
            <p:cNvSpPr/>
            <p:nvPr/>
          </p:nvSpPr>
          <p:spPr>
            <a:xfrm>
              <a:off x="8350850" y="1555900"/>
              <a:ext cx="336950" cy="819875"/>
            </a:xfrm>
            <a:custGeom>
              <a:rect b="b" l="l" r="r" t="t"/>
              <a:pathLst>
                <a:path extrusionOk="0" h="32795" w="13478">
                  <a:moveTo>
                    <a:pt x="6735" y="1"/>
                  </a:moveTo>
                  <a:cubicBezTo>
                    <a:pt x="3613" y="1"/>
                    <a:pt x="1076" y="2536"/>
                    <a:pt x="1076" y="5662"/>
                  </a:cubicBezTo>
                  <a:cubicBezTo>
                    <a:pt x="1076" y="6844"/>
                    <a:pt x="1441" y="7945"/>
                    <a:pt x="2063" y="8854"/>
                  </a:cubicBezTo>
                  <a:cubicBezTo>
                    <a:pt x="2264" y="9146"/>
                    <a:pt x="2492" y="9421"/>
                    <a:pt x="2745" y="9671"/>
                  </a:cubicBezTo>
                  <a:cubicBezTo>
                    <a:pt x="3241" y="10167"/>
                    <a:pt x="3571" y="10801"/>
                    <a:pt x="3676" y="11486"/>
                  </a:cubicBezTo>
                  <a:cubicBezTo>
                    <a:pt x="3702" y="11643"/>
                    <a:pt x="3715" y="11803"/>
                    <a:pt x="3715" y="11963"/>
                  </a:cubicBezTo>
                  <a:cubicBezTo>
                    <a:pt x="3715" y="12444"/>
                    <a:pt x="3606" y="12914"/>
                    <a:pt x="3404" y="13340"/>
                  </a:cubicBezTo>
                  <a:cubicBezTo>
                    <a:pt x="3254" y="13660"/>
                    <a:pt x="3049" y="13952"/>
                    <a:pt x="2796" y="14208"/>
                  </a:cubicBezTo>
                  <a:cubicBezTo>
                    <a:pt x="2713" y="14291"/>
                    <a:pt x="2626" y="14368"/>
                    <a:pt x="2533" y="14441"/>
                  </a:cubicBezTo>
                  <a:cubicBezTo>
                    <a:pt x="1806" y="15024"/>
                    <a:pt x="1205" y="15748"/>
                    <a:pt x="769" y="16577"/>
                  </a:cubicBezTo>
                  <a:cubicBezTo>
                    <a:pt x="279" y="17512"/>
                    <a:pt x="1" y="18578"/>
                    <a:pt x="1" y="19708"/>
                  </a:cubicBezTo>
                  <a:lnTo>
                    <a:pt x="1" y="29804"/>
                  </a:lnTo>
                  <a:cubicBezTo>
                    <a:pt x="1" y="31456"/>
                    <a:pt x="1339" y="32794"/>
                    <a:pt x="2991" y="32794"/>
                  </a:cubicBezTo>
                  <a:lnTo>
                    <a:pt x="10487" y="32794"/>
                  </a:lnTo>
                  <a:cubicBezTo>
                    <a:pt x="12139" y="32794"/>
                    <a:pt x="13477" y="31456"/>
                    <a:pt x="13477" y="29804"/>
                  </a:cubicBezTo>
                  <a:lnTo>
                    <a:pt x="13477" y="19708"/>
                  </a:lnTo>
                  <a:cubicBezTo>
                    <a:pt x="13477" y="18578"/>
                    <a:pt x="13199" y="17512"/>
                    <a:pt x="12705" y="16577"/>
                  </a:cubicBezTo>
                  <a:cubicBezTo>
                    <a:pt x="12270" y="15748"/>
                    <a:pt x="11668" y="15021"/>
                    <a:pt x="10944" y="14441"/>
                  </a:cubicBezTo>
                  <a:cubicBezTo>
                    <a:pt x="10852" y="14368"/>
                    <a:pt x="10762" y="14291"/>
                    <a:pt x="10682" y="14208"/>
                  </a:cubicBezTo>
                  <a:cubicBezTo>
                    <a:pt x="10093" y="13615"/>
                    <a:pt x="9763" y="12809"/>
                    <a:pt x="9763" y="11963"/>
                  </a:cubicBezTo>
                  <a:cubicBezTo>
                    <a:pt x="9763" y="11803"/>
                    <a:pt x="9776" y="11643"/>
                    <a:pt x="9798" y="11486"/>
                  </a:cubicBezTo>
                  <a:cubicBezTo>
                    <a:pt x="9901" y="10811"/>
                    <a:pt x="10214" y="10180"/>
                    <a:pt x="10708" y="9696"/>
                  </a:cubicBezTo>
                  <a:cubicBezTo>
                    <a:pt x="10970" y="9440"/>
                    <a:pt x="11204" y="9155"/>
                    <a:pt x="11412" y="8851"/>
                  </a:cubicBezTo>
                  <a:cubicBezTo>
                    <a:pt x="12020" y="7964"/>
                    <a:pt x="12382" y="6895"/>
                    <a:pt x="12398" y="5742"/>
                  </a:cubicBezTo>
                  <a:cubicBezTo>
                    <a:pt x="12443" y="2630"/>
                    <a:pt x="9929" y="43"/>
                    <a:pt x="6817" y="1"/>
                  </a:cubicBezTo>
                  <a:cubicBezTo>
                    <a:pt x="6790" y="1"/>
                    <a:pt x="6763" y="1"/>
                    <a:pt x="673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6"/>
            <p:cNvSpPr/>
            <p:nvPr/>
          </p:nvSpPr>
          <p:spPr>
            <a:xfrm>
              <a:off x="8350850" y="1555925"/>
              <a:ext cx="168450" cy="819850"/>
            </a:xfrm>
            <a:custGeom>
              <a:rect b="b" l="l" r="r" t="t"/>
              <a:pathLst>
                <a:path extrusionOk="0" h="32794" w="6738">
                  <a:moveTo>
                    <a:pt x="6737" y="0"/>
                  </a:moveTo>
                  <a:cubicBezTo>
                    <a:pt x="3612" y="0"/>
                    <a:pt x="1076" y="2536"/>
                    <a:pt x="1076" y="5661"/>
                  </a:cubicBezTo>
                  <a:cubicBezTo>
                    <a:pt x="1076" y="7227"/>
                    <a:pt x="1714" y="8645"/>
                    <a:pt x="2745" y="9670"/>
                  </a:cubicBezTo>
                  <a:cubicBezTo>
                    <a:pt x="3356" y="10281"/>
                    <a:pt x="3715" y="11098"/>
                    <a:pt x="3715" y="11962"/>
                  </a:cubicBezTo>
                  <a:cubicBezTo>
                    <a:pt x="3715" y="12443"/>
                    <a:pt x="3606" y="12913"/>
                    <a:pt x="3404" y="13339"/>
                  </a:cubicBezTo>
                  <a:cubicBezTo>
                    <a:pt x="3254" y="13659"/>
                    <a:pt x="3049" y="13954"/>
                    <a:pt x="2796" y="14207"/>
                  </a:cubicBezTo>
                  <a:cubicBezTo>
                    <a:pt x="2713" y="14290"/>
                    <a:pt x="2626" y="14367"/>
                    <a:pt x="2533" y="14444"/>
                  </a:cubicBezTo>
                  <a:cubicBezTo>
                    <a:pt x="1806" y="15023"/>
                    <a:pt x="1208" y="15747"/>
                    <a:pt x="772" y="16576"/>
                  </a:cubicBezTo>
                  <a:cubicBezTo>
                    <a:pt x="279" y="17511"/>
                    <a:pt x="1" y="18577"/>
                    <a:pt x="1" y="19707"/>
                  </a:cubicBezTo>
                  <a:lnTo>
                    <a:pt x="1" y="29803"/>
                  </a:lnTo>
                  <a:cubicBezTo>
                    <a:pt x="1" y="31455"/>
                    <a:pt x="1339" y="32793"/>
                    <a:pt x="2991" y="32793"/>
                  </a:cubicBezTo>
                  <a:lnTo>
                    <a:pt x="5629" y="32793"/>
                  </a:lnTo>
                  <a:cubicBezTo>
                    <a:pt x="5143" y="32793"/>
                    <a:pt x="4746" y="31455"/>
                    <a:pt x="4746" y="29803"/>
                  </a:cubicBezTo>
                  <a:lnTo>
                    <a:pt x="4746" y="19707"/>
                  </a:lnTo>
                  <a:cubicBezTo>
                    <a:pt x="4746" y="18577"/>
                    <a:pt x="4829" y="17511"/>
                    <a:pt x="4973" y="16576"/>
                  </a:cubicBezTo>
                  <a:cubicBezTo>
                    <a:pt x="5101" y="15747"/>
                    <a:pt x="5280" y="15023"/>
                    <a:pt x="5495" y="14444"/>
                  </a:cubicBezTo>
                  <a:cubicBezTo>
                    <a:pt x="5524" y="14367"/>
                    <a:pt x="5549" y="14290"/>
                    <a:pt x="5572" y="14207"/>
                  </a:cubicBezTo>
                  <a:cubicBezTo>
                    <a:pt x="5649" y="13954"/>
                    <a:pt x="5709" y="13659"/>
                    <a:pt x="5754" y="13339"/>
                  </a:cubicBezTo>
                  <a:cubicBezTo>
                    <a:pt x="5812" y="12913"/>
                    <a:pt x="5844" y="12443"/>
                    <a:pt x="5844" y="11962"/>
                  </a:cubicBezTo>
                  <a:cubicBezTo>
                    <a:pt x="5844" y="11098"/>
                    <a:pt x="5738" y="10281"/>
                    <a:pt x="5559" y="9670"/>
                  </a:cubicBezTo>
                  <a:cubicBezTo>
                    <a:pt x="5255" y="8645"/>
                    <a:pt x="5066" y="7227"/>
                    <a:pt x="5066" y="5661"/>
                  </a:cubicBezTo>
                  <a:cubicBezTo>
                    <a:pt x="5066" y="2536"/>
                    <a:pt x="5812" y="3"/>
                    <a:pt x="673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6"/>
            <p:cNvSpPr/>
            <p:nvPr/>
          </p:nvSpPr>
          <p:spPr>
            <a:xfrm>
              <a:off x="8370150" y="1911075"/>
              <a:ext cx="298350" cy="59275"/>
            </a:xfrm>
            <a:custGeom>
              <a:rect b="b" l="l" r="r" t="t"/>
              <a:pathLst>
                <a:path extrusionOk="0" h="2371" w="11934">
                  <a:moveTo>
                    <a:pt x="2024" y="1"/>
                  </a:moveTo>
                  <a:cubicBezTo>
                    <a:pt x="1941" y="84"/>
                    <a:pt x="1854" y="161"/>
                    <a:pt x="1761" y="234"/>
                  </a:cubicBezTo>
                  <a:cubicBezTo>
                    <a:pt x="1038" y="817"/>
                    <a:pt x="436" y="1541"/>
                    <a:pt x="0" y="2370"/>
                  </a:cubicBezTo>
                  <a:lnTo>
                    <a:pt x="11933" y="2370"/>
                  </a:lnTo>
                  <a:cubicBezTo>
                    <a:pt x="11498" y="1541"/>
                    <a:pt x="10896" y="817"/>
                    <a:pt x="10172" y="234"/>
                  </a:cubicBezTo>
                  <a:cubicBezTo>
                    <a:pt x="10080" y="161"/>
                    <a:pt x="9990" y="84"/>
                    <a:pt x="991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6"/>
            <p:cNvSpPr/>
            <p:nvPr/>
          </p:nvSpPr>
          <p:spPr>
            <a:xfrm>
              <a:off x="8370150" y="1911075"/>
              <a:ext cx="120000" cy="59275"/>
            </a:xfrm>
            <a:custGeom>
              <a:rect b="b" l="l" r="r" t="t"/>
              <a:pathLst>
                <a:path extrusionOk="0" h="2371" w="4800">
                  <a:moveTo>
                    <a:pt x="2024" y="1"/>
                  </a:moveTo>
                  <a:cubicBezTo>
                    <a:pt x="1941" y="84"/>
                    <a:pt x="1854" y="161"/>
                    <a:pt x="1761" y="238"/>
                  </a:cubicBezTo>
                  <a:cubicBezTo>
                    <a:pt x="1038" y="817"/>
                    <a:pt x="436" y="1541"/>
                    <a:pt x="0" y="2370"/>
                  </a:cubicBezTo>
                  <a:lnTo>
                    <a:pt x="4201" y="2370"/>
                  </a:lnTo>
                  <a:cubicBezTo>
                    <a:pt x="4329" y="1541"/>
                    <a:pt x="4508" y="817"/>
                    <a:pt x="4723" y="238"/>
                  </a:cubicBezTo>
                  <a:cubicBezTo>
                    <a:pt x="4752" y="161"/>
                    <a:pt x="4777" y="84"/>
                    <a:pt x="480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6"/>
            <p:cNvSpPr/>
            <p:nvPr/>
          </p:nvSpPr>
          <p:spPr>
            <a:xfrm>
              <a:off x="8402400" y="1777250"/>
              <a:ext cx="233750" cy="65825"/>
            </a:xfrm>
            <a:custGeom>
              <a:rect b="b" l="l" r="r" t="t"/>
              <a:pathLst>
                <a:path extrusionOk="0" h="2633" w="9350">
                  <a:moveTo>
                    <a:pt x="1" y="0"/>
                  </a:moveTo>
                  <a:cubicBezTo>
                    <a:pt x="202" y="295"/>
                    <a:pt x="430" y="567"/>
                    <a:pt x="683" y="817"/>
                  </a:cubicBezTo>
                  <a:cubicBezTo>
                    <a:pt x="1179" y="1313"/>
                    <a:pt x="1509" y="1947"/>
                    <a:pt x="1614" y="2632"/>
                  </a:cubicBezTo>
                  <a:lnTo>
                    <a:pt x="7736" y="2632"/>
                  </a:lnTo>
                  <a:cubicBezTo>
                    <a:pt x="7839" y="1957"/>
                    <a:pt x="8152" y="1329"/>
                    <a:pt x="8646" y="846"/>
                  </a:cubicBezTo>
                  <a:cubicBezTo>
                    <a:pt x="8908" y="586"/>
                    <a:pt x="9145" y="304"/>
                    <a:pt x="9350"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6"/>
            <p:cNvSpPr/>
            <p:nvPr/>
          </p:nvSpPr>
          <p:spPr>
            <a:xfrm>
              <a:off x="8402400" y="1777250"/>
              <a:ext cx="94325" cy="65825"/>
            </a:xfrm>
            <a:custGeom>
              <a:rect b="b" l="l" r="r" t="t"/>
              <a:pathLst>
                <a:path extrusionOk="0" h="2633" w="3773">
                  <a:moveTo>
                    <a:pt x="1" y="0"/>
                  </a:moveTo>
                  <a:cubicBezTo>
                    <a:pt x="202" y="295"/>
                    <a:pt x="430" y="567"/>
                    <a:pt x="683" y="817"/>
                  </a:cubicBezTo>
                  <a:cubicBezTo>
                    <a:pt x="1179" y="1313"/>
                    <a:pt x="1509" y="1947"/>
                    <a:pt x="1614" y="2632"/>
                  </a:cubicBezTo>
                  <a:lnTo>
                    <a:pt x="3772" y="2632"/>
                  </a:lnTo>
                  <a:cubicBezTo>
                    <a:pt x="3740" y="1947"/>
                    <a:pt x="3641" y="1313"/>
                    <a:pt x="3494" y="817"/>
                  </a:cubicBezTo>
                  <a:cubicBezTo>
                    <a:pt x="3420" y="567"/>
                    <a:pt x="3353" y="295"/>
                    <a:pt x="329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 name="Google Shape;1509;p36"/>
          <p:cNvSpPr/>
          <p:nvPr/>
        </p:nvSpPr>
        <p:spPr>
          <a:xfrm rot="-1423082">
            <a:off x="527196" y="3853155"/>
            <a:ext cx="485232" cy="470191"/>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3" name="Shape 1513"/>
        <p:cNvGrpSpPr/>
        <p:nvPr/>
      </p:nvGrpSpPr>
      <p:grpSpPr>
        <a:xfrm>
          <a:off x="0" y="0"/>
          <a:ext cx="0" cy="0"/>
          <a:chOff x="0" y="0"/>
          <a:chExt cx="0" cy="0"/>
        </a:xfrm>
      </p:grpSpPr>
      <p:sp>
        <p:nvSpPr>
          <p:cNvPr id="1514" name="Google Shape;1514;p37"/>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Purpose</a:t>
            </a:r>
            <a:r>
              <a:rPr lang="en"/>
              <a:t> statement</a:t>
            </a:r>
            <a:endParaRPr/>
          </a:p>
        </p:txBody>
      </p:sp>
      <p:sp>
        <p:nvSpPr>
          <p:cNvPr id="1515" name="Google Shape;1515;p37"/>
          <p:cNvSpPr txBox="1"/>
          <p:nvPr>
            <p:ph idx="1" type="subTitle"/>
          </p:nvPr>
        </p:nvSpPr>
        <p:spPr>
          <a:xfrm>
            <a:off x="1358692" y="3020977"/>
            <a:ext cx="2809200" cy="102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r>
              <a:rPr lang="en">
                <a:latin typeface="Heebo SemiBold"/>
                <a:ea typeface="Heebo SemiBold"/>
                <a:cs typeface="Heebo SemiBold"/>
                <a:sym typeface="Heebo SemiBold"/>
              </a:rPr>
              <a:t>it’s only a bit larger than the Moon</a:t>
            </a:r>
            <a:endParaRPr>
              <a:latin typeface="Heebo SemiBold"/>
              <a:ea typeface="Heebo SemiBold"/>
              <a:cs typeface="Heebo SemiBold"/>
              <a:sym typeface="Heebo SemiBold"/>
            </a:endParaRPr>
          </a:p>
        </p:txBody>
      </p:sp>
      <p:sp>
        <p:nvSpPr>
          <p:cNvPr id="1516" name="Google Shape;1516;p37"/>
          <p:cNvSpPr txBox="1"/>
          <p:nvPr>
            <p:ph idx="2" type="subTitle"/>
          </p:nvPr>
        </p:nvSpPr>
        <p:spPr>
          <a:xfrm>
            <a:off x="4976108" y="3020977"/>
            <a:ext cx="2809200" cy="101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a:t>
            </a:r>
            <a:r>
              <a:rPr lang="en">
                <a:latin typeface="Heebo SemiBold"/>
                <a:ea typeface="Heebo SemiBold"/>
                <a:cs typeface="Heebo SemiBold"/>
                <a:sym typeface="Heebo SemiBold"/>
              </a:rPr>
              <a:t>is the second planet from the Sun.</a:t>
            </a:r>
            <a:r>
              <a:rPr lang="en"/>
              <a:t> It’s hot and has a very poisonous atmosphere</a:t>
            </a:r>
            <a:endParaRPr>
              <a:latin typeface="Heebo SemiBold"/>
              <a:ea typeface="Heebo SemiBold"/>
              <a:cs typeface="Heebo SemiBold"/>
              <a:sym typeface="Heebo SemiBold"/>
            </a:endParaRPr>
          </a:p>
        </p:txBody>
      </p:sp>
      <p:sp>
        <p:nvSpPr>
          <p:cNvPr id="1517" name="Google Shape;1517;p37"/>
          <p:cNvSpPr txBox="1"/>
          <p:nvPr>
            <p:ph idx="3" type="subTitle"/>
          </p:nvPr>
        </p:nvSpPr>
        <p:spPr>
          <a:xfrm>
            <a:off x="1358692" y="2314500"/>
            <a:ext cx="2809200" cy="84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hat’s been said about Mercury?</a:t>
            </a:r>
            <a:endParaRPr/>
          </a:p>
        </p:txBody>
      </p:sp>
      <p:sp>
        <p:nvSpPr>
          <p:cNvPr id="1518" name="Google Shape;1518;p37"/>
          <p:cNvSpPr txBox="1"/>
          <p:nvPr>
            <p:ph idx="4" type="subTitle"/>
          </p:nvPr>
        </p:nvSpPr>
        <p:spPr>
          <a:xfrm>
            <a:off x="4976108" y="2314500"/>
            <a:ext cx="2809200" cy="84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hat’s been said about Venus?</a:t>
            </a:r>
            <a:endParaRPr/>
          </a:p>
        </p:txBody>
      </p:sp>
      <p:sp>
        <p:nvSpPr>
          <p:cNvPr id="1519" name="Google Shape;1519;p37"/>
          <p:cNvSpPr/>
          <p:nvPr/>
        </p:nvSpPr>
        <p:spPr>
          <a:xfrm>
            <a:off x="1464114" y="1767450"/>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7"/>
          <p:cNvSpPr/>
          <p:nvPr/>
        </p:nvSpPr>
        <p:spPr>
          <a:xfrm>
            <a:off x="5078813" y="1767450"/>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1" name="Google Shape;1521;p37"/>
          <p:cNvGrpSpPr/>
          <p:nvPr/>
        </p:nvGrpSpPr>
        <p:grpSpPr>
          <a:xfrm>
            <a:off x="5336732" y="1843720"/>
            <a:ext cx="371861" cy="376961"/>
            <a:chOff x="1532557" y="1517383"/>
            <a:chExt cx="371861" cy="376961"/>
          </a:xfrm>
        </p:grpSpPr>
        <p:sp>
          <p:nvSpPr>
            <p:cNvPr id="1522" name="Google Shape;1522;p37"/>
            <p:cNvSpPr/>
            <p:nvPr/>
          </p:nvSpPr>
          <p:spPr>
            <a:xfrm>
              <a:off x="1866958" y="1575974"/>
              <a:ext cx="20564" cy="156163"/>
            </a:xfrm>
            <a:custGeom>
              <a:rect b="b" l="l" r="r" t="t"/>
              <a:pathLst>
                <a:path extrusionOk="0" h="4936" w="650">
                  <a:moveTo>
                    <a:pt x="1" y="1"/>
                  </a:moveTo>
                  <a:lnTo>
                    <a:pt x="1" y="4936"/>
                  </a:lnTo>
                  <a:lnTo>
                    <a:pt x="649" y="4936"/>
                  </a:lnTo>
                  <a:lnTo>
                    <a:pt x="649" y="1"/>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7"/>
            <p:cNvSpPr/>
            <p:nvPr/>
          </p:nvSpPr>
          <p:spPr>
            <a:xfrm>
              <a:off x="1849874" y="1547596"/>
              <a:ext cx="54543" cy="54575"/>
            </a:xfrm>
            <a:custGeom>
              <a:rect b="b" l="l" r="r" t="t"/>
              <a:pathLst>
                <a:path extrusionOk="0" h="1725" w="1724">
                  <a:moveTo>
                    <a:pt x="865" y="1"/>
                  </a:moveTo>
                  <a:cubicBezTo>
                    <a:pt x="388" y="1"/>
                    <a:pt x="0" y="389"/>
                    <a:pt x="0" y="859"/>
                  </a:cubicBezTo>
                  <a:cubicBezTo>
                    <a:pt x="0" y="1336"/>
                    <a:pt x="388" y="1724"/>
                    <a:pt x="865" y="1724"/>
                  </a:cubicBezTo>
                  <a:cubicBezTo>
                    <a:pt x="1342" y="1724"/>
                    <a:pt x="1724" y="1336"/>
                    <a:pt x="1724" y="859"/>
                  </a:cubicBezTo>
                  <a:cubicBezTo>
                    <a:pt x="1724" y="389"/>
                    <a:pt x="1342" y="1"/>
                    <a:pt x="865"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7"/>
            <p:cNvSpPr/>
            <p:nvPr/>
          </p:nvSpPr>
          <p:spPr>
            <a:xfrm>
              <a:off x="1822698" y="1698503"/>
              <a:ext cx="70267" cy="77702"/>
            </a:xfrm>
            <a:custGeom>
              <a:rect b="b" l="l" r="r" t="t"/>
              <a:pathLst>
                <a:path extrusionOk="0" h="2456" w="2221">
                  <a:moveTo>
                    <a:pt x="0" y="1"/>
                  </a:moveTo>
                  <a:lnTo>
                    <a:pt x="0" y="2456"/>
                  </a:lnTo>
                  <a:lnTo>
                    <a:pt x="1660" y="2456"/>
                  </a:lnTo>
                  <a:cubicBezTo>
                    <a:pt x="1972" y="2456"/>
                    <a:pt x="2220" y="2201"/>
                    <a:pt x="2220" y="1896"/>
                  </a:cubicBezTo>
                  <a:lnTo>
                    <a:pt x="2220" y="561"/>
                  </a:lnTo>
                  <a:cubicBezTo>
                    <a:pt x="2220" y="255"/>
                    <a:pt x="1972" y="1"/>
                    <a:pt x="166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7"/>
            <p:cNvSpPr/>
            <p:nvPr/>
          </p:nvSpPr>
          <p:spPr>
            <a:xfrm>
              <a:off x="1822698" y="1724888"/>
              <a:ext cx="70267" cy="51126"/>
            </a:xfrm>
            <a:custGeom>
              <a:rect b="b" l="l" r="r" t="t"/>
              <a:pathLst>
                <a:path extrusionOk="0" h="1616" w="2221">
                  <a:moveTo>
                    <a:pt x="2220" y="0"/>
                  </a:moveTo>
                  <a:cubicBezTo>
                    <a:pt x="2220" y="312"/>
                    <a:pt x="1972" y="560"/>
                    <a:pt x="1660" y="560"/>
                  </a:cubicBezTo>
                  <a:lnTo>
                    <a:pt x="0" y="560"/>
                  </a:lnTo>
                  <a:lnTo>
                    <a:pt x="0" y="1615"/>
                  </a:lnTo>
                  <a:lnTo>
                    <a:pt x="1660" y="1615"/>
                  </a:lnTo>
                  <a:cubicBezTo>
                    <a:pt x="1972" y="1615"/>
                    <a:pt x="2220" y="1367"/>
                    <a:pt x="2220" y="1062"/>
                  </a:cubicBezTo>
                  <a:lnTo>
                    <a:pt x="2220"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7"/>
            <p:cNvSpPr/>
            <p:nvPr/>
          </p:nvSpPr>
          <p:spPr>
            <a:xfrm>
              <a:off x="1532557" y="1517383"/>
              <a:ext cx="302866" cy="376961"/>
            </a:xfrm>
            <a:custGeom>
              <a:rect b="b" l="l" r="r" t="t"/>
              <a:pathLst>
                <a:path extrusionOk="0" h="11915" w="9573">
                  <a:moveTo>
                    <a:pt x="4783" y="0"/>
                  </a:moveTo>
                  <a:cubicBezTo>
                    <a:pt x="3509" y="0"/>
                    <a:pt x="2236" y="202"/>
                    <a:pt x="1012" y="606"/>
                  </a:cubicBezTo>
                  <a:cubicBezTo>
                    <a:pt x="407" y="803"/>
                    <a:pt x="0" y="1376"/>
                    <a:pt x="0" y="2012"/>
                  </a:cubicBezTo>
                  <a:lnTo>
                    <a:pt x="0" y="10426"/>
                  </a:lnTo>
                  <a:cubicBezTo>
                    <a:pt x="0" y="11246"/>
                    <a:pt x="662" y="11914"/>
                    <a:pt x="1482" y="11914"/>
                  </a:cubicBezTo>
                  <a:lnTo>
                    <a:pt x="8084" y="11914"/>
                  </a:lnTo>
                  <a:cubicBezTo>
                    <a:pt x="8904" y="11914"/>
                    <a:pt x="9572" y="11246"/>
                    <a:pt x="9572" y="10426"/>
                  </a:cubicBezTo>
                  <a:lnTo>
                    <a:pt x="9572" y="2012"/>
                  </a:lnTo>
                  <a:cubicBezTo>
                    <a:pt x="9572" y="1376"/>
                    <a:pt x="9159" y="803"/>
                    <a:pt x="8555" y="606"/>
                  </a:cubicBezTo>
                  <a:cubicBezTo>
                    <a:pt x="7330" y="202"/>
                    <a:pt x="6057" y="0"/>
                    <a:pt x="4783"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7"/>
            <p:cNvSpPr/>
            <p:nvPr/>
          </p:nvSpPr>
          <p:spPr>
            <a:xfrm>
              <a:off x="1563940" y="1548830"/>
              <a:ext cx="239876" cy="78493"/>
            </a:xfrm>
            <a:custGeom>
              <a:rect b="b" l="l" r="r" t="t"/>
              <a:pathLst>
                <a:path extrusionOk="0" h="2481" w="7582">
                  <a:moveTo>
                    <a:pt x="3791" y="0"/>
                  </a:moveTo>
                  <a:cubicBezTo>
                    <a:pt x="2614" y="0"/>
                    <a:pt x="1451" y="184"/>
                    <a:pt x="331" y="553"/>
                  </a:cubicBezTo>
                  <a:cubicBezTo>
                    <a:pt x="134" y="623"/>
                    <a:pt x="0" y="808"/>
                    <a:pt x="0" y="1018"/>
                  </a:cubicBezTo>
                  <a:lnTo>
                    <a:pt x="0" y="2480"/>
                  </a:lnTo>
                  <a:lnTo>
                    <a:pt x="7582" y="2480"/>
                  </a:lnTo>
                  <a:lnTo>
                    <a:pt x="7582" y="1018"/>
                  </a:lnTo>
                  <a:cubicBezTo>
                    <a:pt x="7582" y="808"/>
                    <a:pt x="7448" y="623"/>
                    <a:pt x="7251" y="553"/>
                  </a:cubicBezTo>
                  <a:cubicBezTo>
                    <a:pt x="6131" y="184"/>
                    <a:pt x="4968" y="0"/>
                    <a:pt x="379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7"/>
            <p:cNvSpPr/>
            <p:nvPr/>
          </p:nvSpPr>
          <p:spPr>
            <a:xfrm>
              <a:off x="1563940" y="1663513"/>
              <a:ext cx="239876" cy="199221"/>
            </a:xfrm>
            <a:custGeom>
              <a:rect b="b" l="l" r="r" t="t"/>
              <a:pathLst>
                <a:path extrusionOk="0" h="6297" w="7582">
                  <a:moveTo>
                    <a:pt x="0" y="0"/>
                  </a:moveTo>
                  <a:lnTo>
                    <a:pt x="0" y="5807"/>
                  </a:lnTo>
                  <a:cubicBezTo>
                    <a:pt x="0" y="6080"/>
                    <a:pt x="223" y="6297"/>
                    <a:pt x="490" y="6297"/>
                  </a:cubicBezTo>
                  <a:lnTo>
                    <a:pt x="7092" y="6297"/>
                  </a:lnTo>
                  <a:cubicBezTo>
                    <a:pt x="7359" y="6297"/>
                    <a:pt x="7582" y="6080"/>
                    <a:pt x="7582" y="5807"/>
                  </a:cubicBezTo>
                  <a:lnTo>
                    <a:pt x="758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7"/>
            <p:cNvSpPr/>
            <p:nvPr/>
          </p:nvSpPr>
          <p:spPr>
            <a:xfrm>
              <a:off x="1587478" y="1695308"/>
              <a:ext cx="49323" cy="108074"/>
            </a:xfrm>
            <a:custGeom>
              <a:rect b="b" l="l" r="r" t="t"/>
              <a:pathLst>
                <a:path extrusionOk="0" h="3416" w="1559">
                  <a:moveTo>
                    <a:pt x="369" y="0"/>
                  </a:moveTo>
                  <a:cubicBezTo>
                    <a:pt x="166" y="0"/>
                    <a:pt x="1" y="165"/>
                    <a:pt x="1" y="369"/>
                  </a:cubicBezTo>
                  <a:lnTo>
                    <a:pt x="1" y="3047"/>
                  </a:lnTo>
                  <a:cubicBezTo>
                    <a:pt x="1" y="3250"/>
                    <a:pt x="166" y="3415"/>
                    <a:pt x="369" y="3415"/>
                  </a:cubicBezTo>
                  <a:lnTo>
                    <a:pt x="1190" y="3415"/>
                  </a:lnTo>
                  <a:cubicBezTo>
                    <a:pt x="1393" y="3415"/>
                    <a:pt x="1559" y="3250"/>
                    <a:pt x="1559" y="3047"/>
                  </a:cubicBezTo>
                  <a:lnTo>
                    <a:pt x="1559" y="369"/>
                  </a:lnTo>
                  <a:cubicBezTo>
                    <a:pt x="1559" y="165"/>
                    <a:pt x="1393" y="0"/>
                    <a:pt x="119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7"/>
            <p:cNvSpPr/>
            <p:nvPr/>
          </p:nvSpPr>
          <p:spPr>
            <a:xfrm>
              <a:off x="1659326" y="1695308"/>
              <a:ext cx="49101" cy="108074"/>
            </a:xfrm>
            <a:custGeom>
              <a:rect b="b" l="l" r="r" t="t"/>
              <a:pathLst>
                <a:path extrusionOk="0" h="3416" w="1552">
                  <a:moveTo>
                    <a:pt x="363" y="0"/>
                  </a:moveTo>
                  <a:cubicBezTo>
                    <a:pt x="159" y="0"/>
                    <a:pt x="0" y="165"/>
                    <a:pt x="0" y="369"/>
                  </a:cubicBezTo>
                  <a:lnTo>
                    <a:pt x="0" y="3047"/>
                  </a:lnTo>
                  <a:cubicBezTo>
                    <a:pt x="0" y="3250"/>
                    <a:pt x="159" y="3415"/>
                    <a:pt x="363" y="3415"/>
                  </a:cubicBezTo>
                  <a:lnTo>
                    <a:pt x="1189" y="3415"/>
                  </a:lnTo>
                  <a:cubicBezTo>
                    <a:pt x="1387" y="3415"/>
                    <a:pt x="1552" y="3250"/>
                    <a:pt x="1552" y="3047"/>
                  </a:cubicBezTo>
                  <a:lnTo>
                    <a:pt x="1552" y="369"/>
                  </a:lnTo>
                  <a:cubicBezTo>
                    <a:pt x="1552" y="165"/>
                    <a:pt x="1393" y="0"/>
                    <a:pt x="118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7"/>
            <p:cNvSpPr/>
            <p:nvPr/>
          </p:nvSpPr>
          <p:spPr>
            <a:xfrm>
              <a:off x="1730951" y="1695308"/>
              <a:ext cx="49323" cy="108074"/>
            </a:xfrm>
            <a:custGeom>
              <a:rect b="b" l="l" r="r" t="t"/>
              <a:pathLst>
                <a:path extrusionOk="0" h="3416" w="1559">
                  <a:moveTo>
                    <a:pt x="369" y="0"/>
                  </a:moveTo>
                  <a:cubicBezTo>
                    <a:pt x="166" y="0"/>
                    <a:pt x="0" y="165"/>
                    <a:pt x="0" y="369"/>
                  </a:cubicBezTo>
                  <a:lnTo>
                    <a:pt x="0" y="3047"/>
                  </a:lnTo>
                  <a:cubicBezTo>
                    <a:pt x="0" y="3250"/>
                    <a:pt x="166" y="3415"/>
                    <a:pt x="369" y="3415"/>
                  </a:cubicBezTo>
                  <a:lnTo>
                    <a:pt x="1190" y="3415"/>
                  </a:lnTo>
                  <a:cubicBezTo>
                    <a:pt x="1393" y="3415"/>
                    <a:pt x="1558" y="3250"/>
                    <a:pt x="1558" y="3047"/>
                  </a:cubicBezTo>
                  <a:lnTo>
                    <a:pt x="1558" y="369"/>
                  </a:lnTo>
                  <a:cubicBezTo>
                    <a:pt x="1558" y="165"/>
                    <a:pt x="1393" y="0"/>
                    <a:pt x="119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7"/>
            <p:cNvSpPr/>
            <p:nvPr/>
          </p:nvSpPr>
          <p:spPr>
            <a:xfrm>
              <a:off x="1587478" y="1722674"/>
              <a:ext cx="49323" cy="53531"/>
            </a:xfrm>
            <a:custGeom>
              <a:rect b="b" l="l" r="r" t="t"/>
              <a:pathLst>
                <a:path extrusionOk="0" h="1692" w="1559">
                  <a:moveTo>
                    <a:pt x="1" y="0"/>
                  </a:moveTo>
                  <a:lnTo>
                    <a:pt x="1" y="1692"/>
                  </a:lnTo>
                  <a:lnTo>
                    <a:pt x="1559" y="1692"/>
                  </a:lnTo>
                  <a:lnTo>
                    <a:pt x="1559"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7"/>
            <p:cNvSpPr/>
            <p:nvPr/>
          </p:nvSpPr>
          <p:spPr>
            <a:xfrm>
              <a:off x="1659326" y="1722674"/>
              <a:ext cx="49101" cy="53531"/>
            </a:xfrm>
            <a:custGeom>
              <a:rect b="b" l="l" r="r" t="t"/>
              <a:pathLst>
                <a:path extrusionOk="0" h="1692" w="1552">
                  <a:moveTo>
                    <a:pt x="0" y="0"/>
                  </a:moveTo>
                  <a:lnTo>
                    <a:pt x="0" y="1692"/>
                  </a:lnTo>
                  <a:lnTo>
                    <a:pt x="1552" y="1692"/>
                  </a:lnTo>
                  <a:lnTo>
                    <a:pt x="1552"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7"/>
            <p:cNvSpPr/>
            <p:nvPr/>
          </p:nvSpPr>
          <p:spPr>
            <a:xfrm>
              <a:off x="1730951" y="1722674"/>
              <a:ext cx="49323" cy="53531"/>
            </a:xfrm>
            <a:custGeom>
              <a:rect b="b" l="l" r="r" t="t"/>
              <a:pathLst>
                <a:path extrusionOk="0" h="1692" w="1559">
                  <a:moveTo>
                    <a:pt x="0" y="0"/>
                  </a:moveTo>
                  <a:lnTo>
                    <a:pt x="0" y="1692"/>
                  </a:lnTo>
                  <a:lnTo>
                    <a:pt x="1558" y="1692"/>
                  </a:lnTo>
                  <a:lnTo>
                    <a:pt x="1558"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7"/>
            <p:cNvSpPr/>
            <p:nvPr/>
          </p:nvSpPr>
          <p:spPr>
            <a:xfrm>
              <a:off x="1597539" y="1733715"/>
              <a:ext cx="30024" cy="33852"/>
            </a:xfrm>
            <a:custGeom>
              <a:rect b="b" l="l" r="r" t="t"/>
              <a:pathLst>
                <a:path extrusionOk="0" h="1070" w="949">
                  <a:moveTo>
                    <a:pt x="179" y="1"/>
                  </a:moveTo>
                  <a:cubicBezTo>
                    <a:pt x="77" y="1"/>
                    <a:pt x="1" y="84"/>
                    <a:pt x="1" y="179"/>
                  </a:cubicBezTo>
                  <a:cubicBezTo>
                    <a:pt x="1" y="281"/>
                    <a:pt x="77" y="357"/>
                    <a:pt x="179" y="357"/>
                  </a:cubicBezTo>
                  <a:lnTo>
                    <a:pt x="401" y="357"/>
                  </a:lnTo>
                  <a:lnTo>
                    <a:pt x="319" y="472"/>
                  </a:lnTo>
                  <a:cubicBezTo>
                    <a:pt x="293" y="503"/>
                    <a:pt x="280" y="541"/>
                    <a:pt x="280" y="580"/>
                  </a:cubicBezTo>
                  <a:lnTo>
                    <a:pt x="280" y="891"/>
                  </a:lnTo>
                  <a:cubicBezTo>
                    <a:pt x="280" y="993"/>
                    <a:pt x="363" y="1069"/>
                    <a:pt x="458" y="1069"/>
                  </a:cubicBezTo>
                  <a:cubicBezTo>
                    <a:pt x="560" y="1069"/>
                    <a:pt x="637" y="993"/>
                    <a:pt x="643" y="891"/>
                  </a:cubicBezTo>
                  <a:lnTo>
                    <a:pt x="643" y="637"/>
                  </a:lnTo>
                  <a:lnTo>
                    <a:pt x="904" y="287"/>
                  </a:lnTo>
                  <a:cubicBezTo>
                    <a:pt x="942" y="236"/>
                    <a:pt x="948" y="160"/>
                    <a:pt x="916" y="103"/>
                  </a:cubicBezTo>
                  <a:cubicBezTo>
                    <a:pt x="891" y="39"/>
                    <a:pt x="827" y="1"/>
                    <a:pt x="7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7"/>
            <p:cNvSpPr/>
            <p:nvPr/>
          </p:nvSpPr>
          <p:spPr>
            <a:xfrm>
              <a:off x="1668975" y="1733715"/>
              <a:ext cx="30214" cy="33852"/>
            </a:xfrm>
            <a:custGeom>
              <a:rect b="b" l="l" r="r" t="t"/>
              <a:pathLst>
                <a:path extrusionOk="0" h="1070" w="955">
                  <a:moveTo>
                    <a:pt x="185" y="1"/>
                  </a:moveTo>
                  <a:cubicBezTo>
                    <a:pt x="83" y="1"/>
                    <a:pt x="0" y="84"/>
                    <a:pt x="0" y="179"/>
                  </a:cubicBezTo>
                  <a:cubicBezTo>
                    <a:pt x="0" y="281"/>
                    <a:pt x="83" y="357"/>
                    <a:pt x="185" y="357"/>
                  </a:cubicBezTo>
                  <a:lnTo>
                    <a:pt x="401" y="357"/>
                  </a:lnTo>
                  <a:lnTo>
                    <a:pt x="318" y="472"/>
                  </a:lnTo>
                  <a:cubicBezTo>
                    <a:pt x="299" y="503"/>
                    <a:pt x="287" y="541"/>
                    <a:pt x="287" y="580"/>
                  </a:cubicBezTo>
                  <a:lnTo>
                    <a:pt x="287" y="891"/>
                  </a:lnTo>
                  <a:cubicBezTo>
                    <a:pt x="287" y="993"/>
                    <a:pt x="363" y="1069"/>
                    <a:pt x="465" y="1069"/>
                  </a:cubicBezTo>
                  <a:cubicBezTo>
                    <a:pt x="560" y="1069"/>
                    <a:pt x="643" y="993"/>
                    <a:pt x="643" y="891"/>
                  </a:cubicBezTo>
                  <a:lnTo>
                    <a:pt x="643" y="637"/>
                  </a:lnTo>
                  <a:lnTo>
                    <a:pt x="903" y="287"/>
                  </a:lnTo>
                  <a:cubicBezTo>
                    <a:pt x="948" y="236"/>
                    <a:pt x="954" y="160"/>
                    <a:pt x="923" y="103"/>
                  </a:cubicBezTo>
                  <a:cubicBezTo>
                    <a:pt x="891" y="39"/>
                    <a:pt x="827" y="1"/>
                    <a:pt x="7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7"/>
            <p:cNvSpPr/>
            <p:nvPr/>
          </p:nvSpPr>
          <p:spPr>
            <a:xfrm>
              <a:off x="1740790" y="1733715"/>
              <a:ext cx="30024" cy="33852"/>
            </a:xfrm>
            <a:custGeom>
              <a:rect b="b" l="l" r="r" t="t"/>
              <a:pathLst>
                <a:path extrusionOk="0" h="1070" w="949">
                  <a:moveTo>
                    <a:pt x="179" y="1"/>
                  </a:moveTo>
                  <a:cubicBezTo>
                    <a:pt x="84" y="1"/>
                    <a:pt x="1" y="84"/>
                    <a:pt x="1" y="179"/>
                  </a:cubicBezTo>
                  <a:cubicBezTo>
                    <a:pt x="1" y="281"/>
                    <a:pt x="84" y="357"/>
                    <a:pt x="179" y="357"/>
                  </a:cubicBezTo>
                  <a:lnTo>
                    <a:pt x="402" y="357"/>
                  </a:lnTo>
                  <a:lnTo>
                    <a:pt x="319" y="472"/>
                  </a:lnTo>
                  <a:cubicBezTo>
                    <a:pt x="293" y="503"/>
                    <a:pt x="281" y="541"/>
                    <a:pt x="281" y="580"/>
                  </a:cubicBezTo>
                  <a:lnTo>
                    <a:pt x="281" y="891"/>
                  </a:lnTo>
                  <a:cubicBezTo>
                    <a:pt x="281" y="993"/>
                    <a:pt x="363" y="1069"/>
                    <a:pt x="465" y="1069"/>
                  </a:cubicBezTo>
                  <a:cubicBezTo>
                    <a:pt x="561" y="1069"/>
                    <a:pt x="643" y="993"/>
                    <a:pt x="643" y="891"/>
                  </a:cubicBezTo>
                  <a:lnTo>
                    <a:pt x="643" y="637"/>
                  </a:lnTo>
                  <a:lnTo>
                    <a:pt x="904" y="287"/>
                  </a:lnTo>
                  <a:cubicBezTo>
                    <a:pt x="942" y="236"/>
                    <a:pt x="949" y="160"/>
                    <a:pt x="923" y="103"/>
                  </a:cubicBezTo>
                  <a:cubicBezTo>
                    <a:pt x="891" y="39"/>
                    <a:pt x="828" y="1"/>
                    <a:pt x="7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7"/>
            <p:cNvSpPr/>
            <p:nvPr/>
          </p:nvSpPr>
          <p:spPr>
            <a:xfrm>
              <a:off x="1625696" y="1572368"/>
              <a:ext cx="33852" cy="38440"/>
            </a:xfrm>
            <a:custGeom>
              <a:rect b="b" l="l" r="r" t="t"/>
              <a:pathLst>
                <a:path extrusionOk="0" h="1215" w="1070">
                  <a:moveTo>
                    <a:pt x="185" y="0"/>
                  </a:moveTo>
                  <a:cubicBezTo>
                    <a:pt x="84" y="0"/>
                    <a:pt x="1" y="83"/>
                    <a:pt x="1" y="185"/>
                  </a:cubicBezTo>
                  <a:cubicBezTo>
                    <a:pt x="1" y="280"/>
                    <a:pt x="84" y="363"/>
                    <a:pt x="185" y="363"/>
                  </a:cubicBezTo>
                  <a:lnTo>
                    <a:pt x="522" y="363"/>
                  </a:lnTo>
                  <a:lnTo>
                    <a:pt x="376" y="553"/>
                  </a:lnTo>
                  <a:cubicBezTo>
                    <a:pt x="357" y="585"/>
                    <a:pt x="344" y="623"/>
                    <a:pt x="344" y="662"/>
                  </a:cubicBezTo>
                  <a:lnTo>
                    <a:pt x="344" y="1037"/>
                  </a:lnTo>
                  <a:cubicBezTo>
                    <a:pt x="344" y="1139"/>
                    <a:pt x="421" y="1215"/>
                    <a:pt x="522" y="1215"/>
                  </a:cubicBezTo>
                  <a:cubicBezTo>
                    <a:pt x="624" y="1215"/>
                    <a:pt x="701" y="1139"/>
                    <a:pt x="701" y="1037"/>
                  </a:cubicBezTo>
                  <a:lnTo>
                    <a:pt x="701" y="719"/>
                  </a:lnTo>
                  <a:lnTo>
                    <a:pt x="1025" y="293"/>
                  </a:lnTo>
                  <a:cubicBezTo>
                    <a:pt x="1063" y="235"/>
                    <a:pt x="1069" y="166"/>
                    <a:pt x="1038" y="102"/>
                  </a:cubicBezTo>
                  <a:cubicBezTo>
                    <a:pt x="1012" y="38"/>
                    <a:pt x="949" y="0"/>
                    <a:pt x="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7"/>
            <p:cNvSpPr/>
            <p:nvPr/>
          </p:nvSpPr>
          <p:spPr>
            <a:xfrm>
              <a:off x="1667171" y="1572368"/>
              <a:ext cx="33820" cy="38440"/>
            </a:xfrm>
            <a:custGeom>
              <a:rect b="b" l="l" r="r" t="t"/>
              <a:pathLst>
                <a:path extrusionOk="0" h="1215" w="1069">
                  <a:moveTo>
                    <a:pt x="178" y="0"/>
                  </a:moveTo>
                  <a:cubicBezTo>
                    <a:pt x="83" y="0"/>
                    <a:pt x="0" y="83"/>
                    <a:pt x="0" y="185"/>
                  </a:cubicBezTo>
                  <a:cubicBezTo>
                    <a:pt x="0" y="280"/>
                    <a:pt x="83" y="363"/>
                    <a:pt x="178" y="363"/>
                  </a:cubicBezTo>
                  <a:lnTo>
                    <a:pt x="515" y="363"/>
                  </a:lnTo>
                  <a:lnTo>
                    <a:pt x="375" y="553"/>
                  </a:lnTo>
                  <a:cubicBezTo>
                    <a:pt x="350" y="585"/>
                    <a:pt x="337" y="623"/>
                    <a:pt x="337" y="662"/>
                  </a:cubicBezTo>
                  <a:lnTo>
                    <a:pt x="337" y="1037"/>
                  </a:lnTo>
                  <a:cubicBezTo>
                    <a:pt x="337" y="1139"/>
                    <a:pt x="420" y="1215"/>
                    <a:pt x="522" y="1215"/>
                  </a:cubicBezTo>
                  <a:cubicBezTo>
                    <a:pt x="617" y="1215"/>
                    <a:pt x="700" y="1139"/>
                    <a:pt x="700" y="1037"/>
                  </a:cubicBezTo>
                  <a:lnTo>
                    <a:pt x="700" y="719"/>
                  </a:lnTo>
                  <a:lnTo>
                    <a:pt x="1018" y="293"/>
                  </a:lnTo>
                  <a:cubicBezTo>
                    <a:pt x="1062" y="235"/>
                    <a:pt x="1069" y="166"/>
                    <a:pt x="1037" y="102"/>
                  </a:cubicBezTo>
                  <a:cubicBezTo>
                    <a:pt x="1005" y="38"/>
                    <a:pt x="941" y="0"/>
                    <a:pt x="8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7"/>
            <p:cNvSpPr/>
            <p:nvPr/>
          </p:nvSpPr>
          <p:spPr>
            <a:xfrm>
              <a:off x="1708616" y="1572368"/>
              <a:ext cx="33631" cy="38440"/>
            </a:xfrm>
            <a:custGeom>
              <a:rect b="b" l="l" r="r" t="t"/>
              <a:pathLst>
                <a:path extrusionOk="0" h="1215" w="1063">
                  <a:moveTo>
                    <a:pt x="178" y="0"/>
                  </a:moveTo>
                  <a:cubicBezTo>
                    <a:pt x="77" y="0"/>
                    <a:pt x="0" y="83"/>
                    <a:pt x="0" y="185"/>
                  </a:cubicBezTo>
                  <a:cubicBezTo>
                    <a:pt x="0" y="280"/>
                    <a:pt x="77" y="363"/>
                    <a:pt x="178" y="363"/>
                  </a:cubicBezTo>
                  <a:lnTo>
                    <a:pt x="515" y="363"/>
                  </a:lnTo>
                  <a:lnTo>
                    <a:pt x="376" y="553"/>
                  </a:lnTo>
                  <a:cubicBezTo>
                    <a:pt x="350" y="585"/>
                    <a:pt x="337" y="623"/>
                    <a:pt x="337" y="662"/>
                  </a:cubicBezTo>
                  <a:lnTo>
                    <a:pt x="337" y="1037"/>
                  </a:lnTo>
                  <a:cubicBezTo>
                    <a:pt x="337" y="1139"/>
                    <a:pt x="420" y="1215"/>
                    <a:pt x="515" y="1215"/>
                  </a:cubicBezTo>
                  <a:cubicBezTo>
                    <a:pt x="617" y="1215"/>
                    <a:pt x="694" y="1139"/>
                    <a:pt x="694" y="1037"/>
                  </a:cubicBezTo>
                  <a:lnTo>
                    <a:pt x="694" y="719"/>
                  </a:lnTo>
                  <a:lnTo>
                    <a:pt x="1018" y="293"/>
                  </a:lnTo>
                  <a:cubicBezTo>
                    <a:pt x="1056" y="235"/>
                    <a:pt x="1062" y="166"/>
                    <a:pt x="1037" y="102"/>
                  </a:cubicBezTo>
                  <a:cubicBezTo>
                    <a:pt x="1005" y="38"/>
                    <a:pt x="942" y="0"/>
                    <a:pt x="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7"/>
            <p:cNvSpPr/>
            <p:nvPr/>
          </p:nvSpPr>
          <p:spPr>
            <a:xfrm>
              <a:off x="1591907" y="1830302"/>
              <a:ext cx="62611" cy="11295"/>
            </a:xfrm>
            <a:custGeom>
              <a:rect b="b" l="l" r="r" t="t"/>
              <a:pathLst>
                <a:path extrusionOk="0" h="357" w="1979">
                  <a:moveTo>
                    <a:pt x="179" y="1"/>
                  </a:moveTo>
                  <a:cubicBezTo>
                    <a:pt x="77" y="1"/>
                    <a:pt x="0" y="77"/>
                    <a:pt x="0" y="179"/>
                  </a:cubicBezTo>
                  <a:cubicBezTo>
                    <a:pt x="0" y="281"/>
                    <a:pt x="77" y="357"/>
                    <a:pt x="179" y="357"/>
                  </a:cubicBezTo>
                  <a:lnTo>
                    <a:pt x="1800" y="357"/>
                  </a:lnTo>
                  <a:cubicBezTo>
                    <a:pt x="1896" y="357"/>
                    <a:pt x="1978" y="274"/>
                    <a:pt x="1978" y="179"/>
                  </a:cubicBezTo>
                  <a:cubicBezTo>
                    <a:pt x="1978" y="77"/>
                    <a:pt x="1896" y="1"/>
                    <a:pt x="1800"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7"/>
            <p:cNvSpPr/>
            <p:nvPr/>
          </p:nvSpPr>
          <p:spPr>
            <a:xfrm>
              <a:off x="1713235" y="1830302"/>
              <a:ext cx="62611" cy="11295"/>
            </a:xfrm>
            <a:custGeom>
              <a:rect b="b" l="l" r="r" t="t"/>
              <a:pathLst>
                <a:path extrusionOk="0" h="357" w="1979">
                  <a:moveTo>
                    <a:pt x="179" y="1"/>
                  </a:moveTo>
                  <a:cubicBezTo>
                    <a:pt x="77" y="1"/>
                    <a:pt x="1" y="77"/>
                    <a:pt x="1" y="179"/>
                  </a:cubicBezTo>
                  <a:cubicBezTo>
                    <a:pt x="1" y="281"/>
                    <a:pt x="77" y="357"/>
                    <a:pt x="179" y="357"/>
                  </a:cubicBezTo>
                  <a:lnTo>
                    <a:pt x="1800" y="357"/>
                  </a:lnTo>
                  <a:cubicBezTo>
                    <a:pt x="1896" y="357"/>
                    <a:pt x="1979" y="274"/>
                    <a:pt x="1979" y="179"/>
                  </a:cubicBezTo>
                  <a:cubicBezTo>
                    <a:pt x="1979" y="77"/>
                    <a:pt x="1896" y="1"/>
                    <a:pt x="1800"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7"/>
            <p:cNvSpPr/>
            <p:nvPr/>
          </p:nvSpPr>
          <p:spPr>
            <a:xfrm>
              <a:off x="1661540" y="1821665"/>
              <a:ext cx="11484" cy="27588"/>
            </a:xfrm>
            <a:custGeom>
              <a:rect b="b" l="l" r="r" t="t"/>
              <a:pathLst>
                <a:path extrusionOk="0" h="872" w="363">
                  <a:moveTo>
                    <a:pt x="184" y="0"/>
                  </a:moveTo>
                  <a:cubicBezTo>
                    <a:pt x="83" y="0"/>
                    <a:pt x="0" y="77"/>
                    <a:pt x="0" y="178"/>
                  </a:cubicBezTo>
                  <a:lnTo>
                    <a:pt x="0" y="693"/>
                  </a:lnTo>
                  <a:cubicBezTo>
                    <a:pt x="0" y="795"/>
                    <a:pt x="83" y="872"/>
                    <a:pt x="184" y="872"/>
                  </a:cubicBezTo>
                  <a:cubicBezTo>
                    <a:pt x="280" y="872"/>
                    <a:pt x="363" y="789"/>
                    <a:pt x="363" y="693"/>
                  </a:cubicBezTo>
                  <a:lnTo>
                    <a:pt x="363" y="178"/>
                  </a:lnTo>
                  <a:cubicBezTo>
                    <a:pt x="363" y="77"/>
                    <a:pt x="280" y="0"/>
                    <a:pt x="18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7"/>
            <p:cNvSpPr/>
            <p:nvPr/>
          </p:nvSpPr>
          <p:spPr>
            <a:xfrm>
              <a:off x="1678213" y="1821665"/>
              <a:ext cx="11326" cy="27588"/>
            </a:xfrm>
            <a:custGeom>
              <a:rect b="b" l="l" r="r" t="t"/>
              <a:pathLst>
                <a:path extrusionOk="0" h="872" w="358">
                  <a:moveTo>
                    <a:pt x="179" y="0"/>
                  </a:moveTo>
                  <a:cubicBezTo>
                    <a:pt x="77" y="0"/>
                    <a:pt x="1" y="77"/>
                    <a:pt x="1" y="178"/>
                  </a:cubicBezTo>
                  <a:lnTo>
                    <a:pt x="1" y="693"/>
                  </a:lnTo>
                  <a:cubicBezTo>
                    <a:pt x="1" y="795"/>
                    <a:pt x="77" y="872"/>
                    <a:pt x="179" y="872"/>
                  </a:cubicBezTo>
                  <a:cubicBezTo>
                    <a:pt x="281" y="872"/>
                    <a:pt x="357" y="789"/>
                    <a:pt x="357" y="693"/>
                  </a:cubicBezTo>
                  <a:lnTo>
                    <a:pt x="357" y="178"/>
                  </a:lnTo>
                  <a:cubicBezTo>
                    <a:pt x="357" y="77"/>
                    <a:pt x="281" y="0"/>
                    <a:pt x="17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7"/>
            <p:cNvSpPr/>
            <p:nvPr/>
          </p:nvSpPr>
          <p:spPr>
            <a:xfrm>
              <a:off x="1694727" y="1821665"/>
              <a:ext cx="11484" cy="27588"/>
            </a:xfrm>
            <a:custGeom>
              <a:rect b="b" l="l" r="r" t="t"/>
              <a:pathLst>
                <a:path extrusionOk="0" h="872" w="363">
                  <a:moveTo>
                    <a:pt x="179" y="0"/>
                  </a:moveTo>
                  <a:cubicBezTo>
                    <a:pt x="83" y="0"/>
                    <a:pt x="0" y="77"/>
                    <a:pt x="0" y="178"/>
                  </a:cubicBezTo>
                  <a:lnTo>
                    <a:pt x="0" y="693"/>
                  </a:lnTo>
                  <a:cubicBezTo>
                    <a:pt x="0" y="795"/>
                    <a:pt x="83" y="872"/>
                    <a:pt x="179" y="872"/>
                  </a:cubicBezTo>
                  <a:cubicBezTo>
                    <a:pt x="280" y="872"/>
                    <a:pt x="363" y="789"/>
                    <a:pt x="363" y="693"/>
                  </a:cubicBezTo>
                  <a:lnTo>
                    <a:pt x="363" y="178"/>
                  </a:lnTo>
                  <a:cubicBezTo>
                    <a:pt x="363" y="77"/>
                    <a:pt x="280" y="0"/>
                    <a:pt x="17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7"/>
            <p:cNvSpPr/>
            <p:nvPr/>
          </p:nvSpPr>
          <p:spPr>
            <a:xfrm>
              <a:off x="1745220" y="1589452"/>
              <a:ext cx="35244" cy="11516"/>
            </a:xfrm>
            <a:custGeom>
              <a:rect b="b" l="l" r="r" t="t"/>
              <a:pathLst>
                <a:path extrusionOk="0" h="364" w="1114">
                  <a:moveTo>
                    <a:pt x="185" y="1"/>
                  </a:moveTo>
                  <a:cubicBezTo>
                    <a:pt x="83" y="1"/>
                    <a:pt x="1" y="83"/>
                    <a:pt x="1" y="185"/>
                  </a:cubicBezTo>
                  <a:cubicBezTo>
                    <a:pt x="1" y="281"/>
                    <a:pt x="83" y="363"/>
                    <a:pt x="185" y="363"/>
                  </a:cubicBezTo>
                  <a:lnTo>
                    <a:pt x="936" y="363"/>
                  </a:lnTo>
                  <a:cubicBezTo>
                    <a:pt x="1038" y="363"/>
                    <a:pt x="1114" y="281"/>
                    <a:pt x="1114" y="185"/>
                  </a:cubicBezTo>
                  <a:cubicBezTo>
                    <a:pt x="1114" y="83"/>
                    <a:pt x="1038" y="1"/>
                    <a:pt x="936"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7"/>
            <p:cNvSpPr/>
            <p:nvPr/>
          </p:nvSpPr>
          <p:spPr>
            <a:xfrm>
              <a:off x="1587288" y="1589452"/>
              <a:ext cx="35244" cy="11516"/>
            </a:xfrm>
            <a:custGeom>
              <a:rect b="b" l="l" r="r" t="t"/>
              <a:pathLst>
                <a:path extrusionOk="0" h="364" w="1114">
                  <a:moveTo>
                    <a:pt x="178" y="1"/>
                  </a:moveTo>
                  <a:cubicBezTo>
                    <a:pt x="77" y="1"/>
                    <a:pt x="0" y="83"/>
                    <a:pt x="0" y="185"/>
                  </a:cubicBezTo>
                  <a:cubicBezTo>
                    <a:pt x="0" y="281"/>
                    <a:pt x="77" y="363"/>
                    <a:pt x="178" y="363"/>
                  </a:cubicBezTo>
                  <a:lnTo>
                    <a:pt x="929" y="363"/>
                  </a:lnTo>
                  <a:cubicBezTo>
                    <a:pt x="1031" y="363"/>
                    <a:pt x="1113" y="281"/>
                    <a:pt x="1113" y="185"/>
                  </a:cubicBezTo>
                  <a:cubicBezTo>
                    <a:pt x="1113" y="83"/>
                    <a:pt x="1031" y="1"/>
                    <a:pt x="929"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 name="Google Shape;1548;p37"/>
          <p:cNvGrpSpPr/>
          <p:nvPr/>
        </p:nvGrpSpPr>
        <p:grpSpPr>
          <a:xfrm>
            <a:off x="1767191" y="1843637"/>
            <a:ext cx="281547" cy="377125"/>
            <a:chOff x="871260" y="1597557"/>
            <a:chExt cx="273400" cy="366212"/>
          </a:xfrm>
        </p:grpSpPr>
        <p:sp>
          <p:nvSpPr>
            <p:cNvPr id="1549" name="Google Shape;1549;p37"/>
            <p:cNvSpPr/>
            <p:nvPr/>
          </p:nvSpPr>
          <p:spPr>
            <a:xfrm>
              <a:off x="871260" y="1597557"/>
              <a:ext cx="273400" cy="366212"/>
            </a:xfrm>
            <a:custGeom>
              <a:rect b="b" l="l" r="r" t="t"/>
              <a:pathLst>
                <a:path extrusionOk="0" h="11920" w="8899">
                  <a:moveTo>
                    <a:pt x="1451" y="0"/>
                  </a:moveTo>
                  <a:cubicBezTo>
                    <a:pt x="650" y="0"/>
                    <a:pt x="1" y="656"/>
                    <a:pt x="1" y="1457"/>
                  </a:cubicBezTo>
                  <a:lnTo>
                    <a:pt x="1" y="10469"/>
                  </a:lnTo>
                  <a:cubicBezTo>
                    <a:pt x="1" y="11270"/>
                    <a:pt x="650" y="11919"/>
                    <a:pt x="1451" y="11919"/>
                  </a:cubicBezTo>
                  <a:lnTo>
                    <a:pt x="7448" y="11919"/>
                  </a:lnTo>
                  <a:cubicBezTo>
                    <a:pt x="8250" y="11919"/>
                    <a:pt x="8899" y="11270"/>
                    <a:pt x="8899" y="10469"/>
                  </a:cubicBezTo>
                  <a:lnTo>
                    <a:pt x="8899" y="1457"/>
                  </a:lnTo>
                  <a:cubicBezTo>
                    <a:pt x="8899" y="656"/>
                    <a:pt x="8250" y="0"/>
                    <a:pt x="744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7"/>
            <p:cNvSpPr/>
            <p:nvPr/>
          </p:nvSpPr>
          <p:spPr>
            <a:xfrm>
              <a:off x="893349" y="1837899"/>
              <a:ext cx="88143" cy="88143"/>
            </a:xfrm>
            <a:custGeom>
              <a:rect b="b" l="l" r="r" t="t"/>
              <a:pathLst>
                <a:path extrusionOk="0" h="2869" w="2869">
                  <a:moveTo>
                    <a:pt x="1432" y="0"/>
                  </a:moveTo>
                  <a:cubicBezTo>
                    <a:pt x="1133" y="0"/>
                    <a:pt x="885" y="248"/>
                    <a:pt x="885" y="547"/>
                  </a:cubicBezTo>
                  <a:lnTo>
                    <a:pt x="885" y="884"/>
                  </a:lnTo>
                  <a:lnTo>
                    <a:pt x="548" y="884"/>
                  </a:lnTo>
                  <a:cubicBezTo>
                    <a:pt x="249" y="884"/>
                    <a:pt x="1" y="1132"/>
                    <a:pt x="1" y="1431"/>
                  </a:cubicBezTo>
                  <a:cubicBezTo>
                    <a:pt x="1" y="1737"/>
                    <a:pt x="249" y="1985"/>
                    <a:pt x="548" y="1985"/>
                  </a:cubicBezTo>
                  <a:lnTo>
                    <a:pt x="885" y="1985"/>
                  </a:lnTo>
                  <a:lnTo>
                    <a:pt x="885" y="2322"/>
                  </a:lnTo>
                  <a:cubicBezTo>
                    <a:pt x="885" y="2621"/>
                    <a:pt x="1133" y="2869"/>
                    <a:pt x="1432" y="2869"/>
                  </a:cubicBezTo>
                  <a:cubicBezTo>
                    <a:pt x="1737" y="2869"/>
                    <a:pt x="1985" y="2621"/>
                    <a:pt x="1985" y="2322"/>
                  </a:cubicBezTo>
                  <a:lnTo>
                    <a:pt x="1985" y="1985"/>
                  </a:lnTo>
                  <a:lnTo>
                    <a:pt x="2322" y="1985"/>
                  </a:lnTo>
                  <a:cubicBezTo>
                    <a:pt x="2621" y="1985"/>
                    <a:pt x="2869" y="1737"/>
                    <a:pt x="2869" y="1431"/>
                  </a:cubicBezTo>
                  <a:cubicBezTo>
                    <a:pt x="2869" y="1132"/>
                    <a:pt x="2621" y="884"/>
                    <a:pt x="2322" y="884"/>
                  </a:cubicBezTo>
                  <a:lnTo>
                    <a:pt x="1985" y="884"/>
                  </a:lnTo>
                  <a:lnTo>
                    <a:pt x="1985" y="547"/>
                  </a:lnTo>
                  <a:cubicBezTo>
                    <a:pt x="1985" y="248"/>
                    <a:pt x="1737" y="0"/>
                    <a:pt x="1432"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7"/>
            <p:cNvSpPr/>
            <p:nvPr/>
          </p:nvSpPr>
          <p:spPr>
            <a:xfrm>
              <a:off x="1040694" y="1845794"/>
              <a:ext cx="75454" cy="72351"/>
            </a:xfrm>
            <a:custGeom>
              <a:rect b="b" l="l" r="r" t="t"/>
              <a:pathLst>
                <a:path extrusionOk="0" h="2355" w="2456">
                  <a:moveTo>
                    <a:pt x="602" y="1"/>
                  </a:moveTo>
                  <a:cubicBezTo>
                    <a:pt x="461" y="1"/>
                    <a:pt x="321" y="55"/>
                    <a:pt x="216" y="163"/>
                  </a:cubicBezTo>
                  <a:cubicBezTo>
                    <a:pt x="0" y="379"/>
                    <a:pt x="0" y="723"/>
                    <a:pt x="216" y="939"/>
                  </a:cubicBezTo>
                  <a:lnTo>
                    <a:pt x="452" y="1174"/>
                  </a:lnTo>
                  <a:lnTo>
                    <a:pt x="216" y="1416"/>
                  </a:lnTo>
                  <a:cubicBezTo>
                    <a:pt x="0" y="1632"/>
                    <a:pt x="0" y="1976"/>
                    <a:pt x="216" y="2192"/>
                  </a:cubicBezTo>
                  <a:cubicBezTo>
                    <a:pt x="321" y="2300"/>
                    <a:pt x="461" y="2354"/>
                    <a:pt x="602" y="2354"/>
                  </a:cubicBezTo>
                  <a:cubicBezTo>
                    <a:pt x="743" y="2354"/>
                    <a:pt x="884" y="2300"/>
                    <a:pt x="992" y="2192"/>
                  </a:cubicBezTo>
                  <a:lnTo>
                    <a:pt x="1228" y="1950"/>
                  </a:lnTo>
                  <a:lnTo>
                    <a:pt x="1469" y="2192"/>
                  </a:lnTo>
                  <a:cubicBezTo>
                    <a:pt x="1577" y="2300"/>
                    <a:pt x="1717" y="2354"/>
                    <a:pt x="1857" y="2354"/>
                  </a:cubicBezTo>
                  <a:cubicBezTo>
                    <a:pt x="1997" y="2354"/>
                    <a:pt x="2137" y="2300"/>
                    <a:pt x="2245" y="2192"/>
                  </a:cubicBezTo>
                  <a:cubicBezTo>
                    <a:pt x="2455" y="1976"/>
                    <a:pt x="2455" y="1632"/>
                    <a:pt x="2245" y="1416"/>
                  </a:cubicBezTo>
                  <a:lnTo>
                    <a:pt x="2003" y="1174"/>
                  </a:lnTo>
                  <a:lnTo>
                    <a:pt x="2245" y="939"/>
                  </a:lnTo>
                  <a:cubicBezTo>
                    <a:pt x="2455" y="723"/>
                    <a:pt x="2455" y="379"/>
                    <a:pt x="2245" y="163"/>
                  </a:cubicBezTo>
                  <a:cubicBezTo>
                    <a:pt x="2137" y="55"/>
                    <a:pt x="1997" y="1"/>
                    <a:pt x="1857" y="1"/>
                  </a:cubicBezTo>
                  <a:cubicBezTo>
                    <a:pt x="1717" y="1"/>
                    <a:pt x="1577" y="55"/>
                    <a:pt x="1469" y="163"/>
                  </a:cubicBezTo>
                  <a:lnTo>
                    <a:pt x="1228" y="405"/>
                  </a:lnTo>
                  <a:lnTo>
                    <a:pt x="992" y="163"/>
                  </a:lnTo>
                  <a:cubicBezTo>
                    <a:pt x="884" y="55"/>
                    <a:pt x="743" y="1"/>
                    <a:pt x="602"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7"/>
            <p:cNvSpPr/>
            <p:nvPr/>
          </p:nvSpPr>
          <p:spPr>
            <a:xfrm>
              <a:off x="901368" y="1630000"/>
              <a:ext cx="213214" cy="176470"/>
            </a:xfrm>
            <a:custGeom>
              <a:rect b="b" l="l" r="r" t="t"/>
              <a:pathLst>
                <a:path extrusionOk="0" h="5744" w="6940">
                  <a:moveTo>
                    <a:pt x="935" y="0"/>
                  </a:moveTo>
                  <a:cubicBezTo>
                    <a:pt x="420" y="0"/>
                    <a:pt x="0" y="420"/>
                    <a:pt x="0" y="935"/>
                  </a:cubicBezTo>
                  <a:lnTo>
                    <a:pt x="0" y="4808"/>
                  </a:lnTo>
                  <a:cubicBezTo>
                    <a:pt x="0" y="5324"/>
                    <a:pt x="420" y="5743"/>
                    <a:pt x="935" y="5743"/>
                  </a:cubicBezTo>
                  <a:lnTo>
                    <a:pt x="6004" y="5743"/>
                  </a:lnTo>
                  <a:cubicBezTo>
                    <a:pt x="6519" y="5743"/>
                    <a:pt x="6939" y="5324"/>
                    <a:pt x="6939" y="4808"/>
                  </a:cubicBezTo>
                  <a:lnTo>
                    <a:pt x="6939" y="935"/>
                  </a:lnTo>
                  <a:cubicBezTo>
                    <a:pt x="6939" y="420"/>
                    <a:pt x="6519" y="0"/>
                    <a:pt x="600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37"/>
          <p:cNvGrpSpPr/>
          <p:nvPr/>
        </p:nvGrpSpPr>
        <p:grpSpPr>
          <a:xfrm rot="-1067008">
            <a:off x="-267279" y="3072803"/>
            <a:ext cx="1370143" cy="1504171"/>
            <a:chOff x="6688125" y="661290"/>
            <a:chExt cx="1376094" cy="1510704"/>
          </a:xfrm>
        </p:grpSpPr>
        <p:sp>
          <p:nvSpPr>
            <p:cNvPr id="1554" name="Google Shape;1554;p37"/>
            <p:cNvSpPr/>
            <p:nvPr/>
          </p:nvSpPr>
          <p:spPr>
            <a:xfrm>
              <a:off x="6688125" y="795900"/>
              <a:ext cx="1376094" cy="1376094"/>
            </a:xfrm>
            <a:custGeom>
              <a:rect b="b" l="l" r="r" t="t"/>
              <a:pathLst>
                <a:path extrusionOk="0" h="34308" w="34308">
                  <a:moveTo>
                    <a:pt x="378" y="0"/>
                  </a:moveTo>
                  <a:cubicBezTo>
                    <a:pt x="170" y="0"/>
                    <a:pt x="0" y="170"/>
                    <a:pt x="0" y="378"/>
                  </a:cubicBezTo>
                  <a:lnTo>
                    <a:pt x="0" y="33930"/>
                  </a:lnTo>
                  <a:cubicBezTo>
                    <a:pt x="0" y="34141"/>
                    <a:pt x="170" y="34308"/>
                    <a:pt x="378" y="34308"/>
                  </a:cubicBezTo>
                  <a:lnTo>
                    <a:pt x="33930" y="34308"/>
                  </a:lnTo>
                  <a:cubicBezTo>
                    <a:pt x="34138" y="34308"/>
                    <a:pt x="34308" y="34141"/>
                    <a:pt x="34308" y="33930"/>
                  </a:cubicBezTo>
                  <a:lnTo>
                    <a:pt x="34308" y="378"/>
                  </a:lnTo>
                  <a:cubicBezTo>
                    <a:pt x="34308" y="170"/>
                    <a:pt x="34138" y="0"/>
                    <a:pt x="33930" y="0"/>
                  </a:cubicBezTo>
                  <a:lnTo>
                    <a:pt x="8770" y="0"/>
                  </a:lnTo>
                  <a:cubicBezTo>
                    <a:pt x="8405" y="397"/>
                    <a:pt x="7883" y="644"/>
                    <a:pt x="7303" y="644"/>
                  </a:cubicBezTo>
                  <a:cubicBezTo>
                    <a:pt x="6724" y="644"/>
                    <a:pt x="6199" y="397"/>
                    <a:pt x="583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7"/>
            <p:cNvSpPr/>
            <p:nvPr/>
          </p:nvSpPr>
          <p:spPr>
            <a:xfrm>
              <a:off x="6786355" y="894130"/>
              <a:ext cx="1179635" cy="1179635"/>
            </a:xfrm>
            <a:custGeom>
              <a:rect b="b" l="l" r="r" t="t"/>
              <a:pathLst>
                <a:path extrusionOk="0" h="29410" w="29410">
                  <a:moveTo>
                    <a:pt x="0" y="1"/>
                  </a:moveTo>
                  <a:lnTo>
                    <a:pt x="0" y="12859"/>
                  </a:lnTo>
                  <a:cubicBezTo>
                    <a:pt x="314" y="12677"/>
                    <a:pt x="676" y="12574"/>
                    <a:pt x="1063" y="12574"/>
                  </a:cubicBezTo>
                  <a:cubicBezTo>
                    <a:pt x="2235" y="12574"/>
                    <a:pt x="3186" y="13525"/>
                    <a:pt x="3186" y="14697"/>
                  </a:cubicBezTo>
                  <a:cubicBezTo>
                    <a:pt x="3186" y="15869"/>
                    <a:pt x="2235" y="16817"/>
                    <a:pt x="1063" y="16817"/>
                  </a:cubicBezTo>
                  <a:cubicBezTo>
                    <a:pt x="676" y="16817"/>
                    <a:pt x="314" y="16714"/>
                    <a:pt x="0" y="16532"/>
                  </a:cubicBezTo>
                  <a:lnTo>
                    <a:pt x="0" y="29409"/>
                  </a:lnTo>
                  <a:lnTo>
                    <a:pt x="12846" y="29409"/>
                  </a:lnTo>
                  <a:cubicBezTo>
                    <a:pt x="12632" y="29080"/>
                    <a:pt x="12507" y="28683"/>
                    <a:pt x="12507" y="28260"/>
                  </a:cubicBezTo>
                  <a:cubicBezTo>
                    <a:pt x="12507" y="27088"/>
                    <a:pt x="13458" y="26137"/>
                    <a:pt x="14630" y="26137"/>
                  </a:cubicBezTo>
                  <a:cubicBezTo>
                    <a:pt x="15801" y="26137"/>
                    <a:pt x="16752" y="27088"/>
                    <a:pt x="16752" y="28260"/>
                  </a:cubicBezTo>
                  <a:cubicBezTo>
                    <a:pt x="16752" y="28683"/>
                    <a:pt x="16628" y="29080"/>
                    <a:pt x="16413" y="29409"/>
                  </a:cubicBezTo>
                  <a:lnTo>
                    <a:pt x="29409" y="29409"/>
                  </a:lnTo>
                  <a:lnTo>
                    <a:pt x="29409" y="4877"/>
                  </a:lnTo>
                  <a:cubicBezTo>
                    <a:pt x="28775" y="5700"/>
                    <a:pt x="27776" y="6232"/>
                    <a:pt x="26656" y="6232"/>
                  </a:cubicBezTo>
                  <a:cubicBezTo>
                    <a:pt x="24735" y="6232"/>
                    <a:pt x="23178" y="4675"/>
                    <a:pt x="23178" y="2758"/>
                  </a:cubicBezTo>
                  <a:cubicBezTo>
                    <a:pt x="23178" y="1634"/>
                    <a:pt x="23710" y="638"/>
                    <a:pt x="24536" y="4"/>
                  </a:cubicBezTo>
                  <a:lnTo>
                    <a:pt x="6548" y="4"/>
                  </a:lnTo>
                  <a:lnTo>
                    <a:pt x="7355" y="1890"/>
                  </a:lnTo>
                  <a:lnTo>
                    <a:pt x="2354" y="1890"/>
                  </a:lnTo>
                  <a:lnTo>
                    <a:pt x="3161"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7"/>
            <p:cNvSpPr/>
            <p:nvPr/>
          </p:nvSpPr>
          <p:spPr>
            <a:xfrm>
              <a:off x="7069132" y="1583905"/>
              <a:ext cx="167780" cy="170227"/>
            </a:xfrm>
            <a:custGeom>
              <a:rect b="b" l="l" r="r" t="t"/>
              <a:pathLst>
                <a:path extrusionOk="0" h="4244" w="4183">
                  <a:moveTo>
                    <a:pt x="2124" y="1"/>
                  </a:moveTo>
                  <a:cubicBezTo>
                    <a:pt x="952" y="1"/>
                    <a:pt x="1" y="948"/>
                    <a:pt x="1" y="2120"/>
                  </a:cubicBezTo>
                  <a:cubicBezTo>
                    <a:pt x="1" y="3292"/>
                    <a:pt x="952" y="4243"/>
                    <a:pt x="2124" y="4243"/>
                  </a:cubicBezTo>
                  <a:cubicBezTo>
                    <a:pt x="3116" y="4243"/>
                    <a:pt x="3952" y="3558"/>
                    <a:pt x="4182" y="2636"/>
                  </a:cubicBezTo>
                  <a:lnTo>
                    <a:pt x="3312" y="2636"/>
                  </a:lnTo>
                  <a:cubicBezTo>
                    <a:pt x="3071" y="2636"/>
                    <a:pt x="2876" y="2441"/>
                    <a:pt x="2876" y="2200"/>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7"/>
            <p:cNvSpPr/>
            <p:nvPr/>
          </p:nvSpPr>
          <p:spPr>
            <a:xfrm>
              <a:off x="7069132" y="1583905"/>
              <a:ext cx="121654" cy="170227"/>
            </a:xfrm>
            <a:custGeom>
              <a:rect b="b" l="l" r="r" t="t"/>
              <a:pathLst>
                <a:path extrusionOk="0" h="4244" w="3033">
                  <a:moveTo>
                    <a:pt x="2124" y="1"/>
                  </a:moveTo>
                  <a:cubicBezTo>
                    <a:pt x="952" y="1"/>
                    <a:pt x="1" y="948"/>
                    <a:pt x="1" y="2120"/>
                  </a:cubicBezTo>
                  <a:cubicBezTo>
                    <a:pt x="1" y="3292"/>
                    <a:pt x="952" y="4243"/>
                    <a:pt x="2124" y="4243"/>
                  </a:cubicBezTo>
                  <a:cubicBezTo>
                    <a:pt x="2447" y="4243"/>
                    <a:pt x="2758" y="4170"/>
                    <a:pt x="3033" y="4038"/>
                  </a:cubicBezTo>
                  <a:cubicBezTo>
                    <a:pt x="2316" y="3699"/>
                    <a:pt x="1819" y="2969"/>
                    <a:pt x="1819" y="2120"/>
                  </a:cubicBezTo>
                  <a:cubicBezTo>
                    <a:pt x="1819" y="1339"/>
                    <a:pt x="2245" y="654"/>
                    <a:pt x="2876" y="289"/>
                  </a:cubicBezTo>
                  <a:lnTo>
                    <a:pt x="2876" y="138"/>
                  </a:lnTo>
                  <a:cubicBezTo>
                    <a:pt x="2642" y="49"/>
                    <a:pt x="2389" y="1"/>
                    <a:pt x="2124"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7"/>
            <p:cNvSpPr/>
            <p:nvPr/>
          </p:nvSpPr>
          <p:spPr>
            <a:xfrm>
              <a:off x="6786355" y="894130"/>
              <a:ext cx="196659" cy="196659"/>
            </a:xfrm>
            <a:custGeom>
              <a:rect b="b" l="l" r="r" t="t"/>
              <a:pathLst>
                <a:path extrusionOk="0" h="4903" w="4903">
                  <a:moveTo>
                    <a:pt x="0" y="1"/>
                  </a:moveTo>
                  <a:lnTo>
                    <a:pt x="0" y="4903"/>
                  </a:lnTo>
                  <a:lnTo>
                    <a:pt x="4902" y="4903"/>
                  </a:lnTo>
                  <a:lnTo>
                    <a:pt x="4902" y="1890"/>
                  </a:lnTo>
                  <a:lnTo>
                    <a:pt x="2354" y="1890"/>
                  </a:lnTo>
                  <a:lnTo>
                    <a:pt x="3161"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7"/>
            <p:cNvSpPr/>
            <p:nvPr/>
          </p:nvSpPr>
          <p:spPr>
            <a:xfrm>
              <a:off x="6982975" y="894130"/>
              <a:ext cx="196659" cy="196659"/>
            </a:xfrm>
            <a:custGeom>
              <a:rect b="b" l="l" r="r" t="t"/>
              <a:pathLst>
                <a:path extrusionOk="0" h="4903" w="4903">
                  <a:moveTo>
                    <a:pt x="1646" y="1"/>
                  </a:moveTo>
                  <a:lnTo>
                    <a:pt x="2453" y="1890"/>
                  </a:lnTo>
                  <a:lnTo>
                    <a:pt x="0" y="1890"/>
                  </a:lnTo>
                  <a:lnTo>
                    <a:pt x="0" y="4903"/>
                  </a:lnTo>
                  <a:lnTo>
                    <a:pt x="4902" y="4903"/>
                  </a:lnTo>
                  <a:lnTo>
                    <a:pt x="4902"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7"/>
            <p:cNvSpPr/>
            <p:nvPr/>
          </p:nvSpPr>
          <p:spPr>
            <a:xfrm>
              <a:off x="7179595" y="89413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7"/>
            <p:cNvSpPr/>
            <p:nvPr/>
          </p:nvSpPr>
          <p:spPr>
            <a:xfrm>
              <a:off x="7376215" y="894130"/>
              <a:ext cx="196539" cy="196659"/>
            </a:xfrm>
            <a:custGeom>
              <a:rect b="b" l="l" r="r" t="t"/>
              <a:pathLst>
                <a:path extrusionOk="0" h="4903" w="4900">
                  <a:moveTo>
                    <a:pt x="0" y="1"/>
                  </a:moveTo>
                  <a:lnTo>
                    <a:pt x="0" y="4903"/>
                  </a:lnTo>
                  <a:lnTo>
                    <a:pt x="4899" y="4903"/>
                  </a:lnTo>
                  <a:lnTo>
                    <a:pt x="489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7"/>
            <p:cNvSpPr/>
            <p:nvPr/>
          </p:nvSpPr>
          <p:spPr>
            <a:xfrm>
              <a:off x="7572835" y="894130"/>
              <a:ext cx="196539" cy="196659"/>
            </a:xfrm>
            <a:custGeom>
              <a:rect b="b" l="l" r="r" t="t"/>
              <a:pathLst>
                <a:path extrusionOk="0" h="4903" w="4900">
                  <a:moveTo>
                    <a:pt x="0" y="1"/>
                  </a:moveTo>
                  <a:lnTo>
                    <a:pt x="0" y="4903"/>
                  </a:lnTo>
                  <a:lnTo>
                    <a:pt x="4313" y="4903"/>
                  </a:lnTo>
                  <a:cubicBezTo>
                    <a:pt x="3849" y="4314"/>
                    <a:pt x="3570" y="3568"/>
                    <a:pt x="3570" y="2758"/>
                  </a:cubicBezTo>
                  <a:cubicBezTo>
                    <a:pt x="3570" y="1647"/>
                    <a:pt x="4092" y="660"/>
                    <a:pt x="4899" y="23"/>
                  </a:cubicBezTo>
                  <a:lnTo>
                    <a:pt x="489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7"/>
            <p:cNvSpPr/>
            <p:nvPr/>
          </p:nvSpPr>
          <p:spPr>
            <a:xfrm>
              <a:off x="6786355" y="109075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7"/>
            <p:cNvSpPr/>
            <p:nvPr/>
          </p:nvSpPr>
          <p:spPr>
            <a:xfrm>
              <a:off x="7769335" y="1090750"/>
              <a:ext cx="196659" cy="196659"/>
            </a:xfrm>
            <a:custGeom>
              <a:rect b="b" l="l" r="r" t="t"/>
              <a:pathLst>
                <a:path extrusionOk="0" h="4903" w="4903">
                  <a:moveTo>
                    <a:pt x="4880" y="1"/>
                  </a:moveTo>
                  <a:cubicBezTo>
                    <a:pt x="4243" y="811"/>
                    <a:pt x="3256" y="1330"/>
                    <a:pt x="2149" y="1330"/>
                  </a:cubicBezTo>
                  <a:cubicBezTo>
                    <a:pt x="1339" y="1330"/>
                    <a:pt x="593" y="1054"/>
                    <a:pt x="0" y="587"/>
                  </a:cubicBez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7"/>
            <p:cNvSpPr/>
            <p:nvPr/>
          </p:nvSpPr>
          <p:spPr>
            <a:xfrm>
              <a:off x="6786355" y="1287370"/>
              <a:ext cx="196659" cy="196659"/>
            </a:xfrm>
            <a:custGeom>
              <a:rect b="b" l="l" r="r" t="t"/>
              <a:pathLst>
                <a:path extrusionOk="0" h="4903" w="4903">
                  <a:moveTo>
                    <a:pt x="0" y="1"/>
                  </a:moveTo>
                  <a:lnTo>
                    <a:pt x="0" y="3055"/>
                  </a:lnTo>
                  <a:cubicBezTo>
                    <a:pt x="314" y="2876"/>
                    <a:pt x="676" y="2770"/>
                    <a:pt x="1063" y="2770"/>
                  </a:cubicBezTo>
                  <a:cubicBezTo>
                    <a:pt x="2235" y="2770"/>
                    <a:pt x="3186" y="3721"/>
                    <a:pt x="3186" y="4893"/>
                  </a:cubicBezTo>
                  <a:cubicBezTo>
                    <a:pt x="3186" y="4896"/>
                    <a:pt x="3186" y="4900"/>
                    <a:pt x="3186" y="4903"/>
                  </a:cubicBez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7"/>
            <p:cNvSpPr/>
            <p:nvPr/>
          </p:nvSpPr>
          <p:spPr>
            <a:xfrm>
              <a:off x="7769335" y="1287370"/>
              <a:ext cx="196659" cy="196659"/>
            </a:xfrm>
            <a:custGeom>
              <a:rect b="b" l="l" r="r" t="t"/>
              <a:pathLst>
                <a:path extrusionOk="0" h="4903" w="4903">
                  <a:moveTo>
                    <a:pt x="0" y="1"/>
                  </a:move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7"/>
            <p:cNvSpPr/>
            <p:nvPr/>
          </p:nvSpPr>
          <p:spPr>
            <a:xfrm>
              <a:off x="6786355" y="1483990"/>
              <a:ext cx="196659" cy="196659"/>
            </a:xfrm>
            <a:custGeom>
              <a:rect b="b" l="l" r="r" t="t"/>
              <a:pathLst>
                <a:path extrusionOk="0" h="4903" w="4903">
                  <a:moveTo>
                    <a:pt x="3186" y="1"/>
                  </a:moveTo>
                  <a:cubicBezTo>
                    <a:pt x="3180" y="1166"/>
                    <a:pt x="2232" y="2111"/>
                    <a:pt x="1063" y="2111"/>
                  </a:cubicBezTo>
                  <a:cubicBezTo>
                    <a:pt x="676" y="2111"/>
                    <a:pt x="314" y="2008"/>
                    <a:pt x="0" y="1826"/>
                  </a:cubicBezTo>
                  <a:lnTo>
                    <a:pt x="0" y="4903"/>
                  </a:lnTo>
                  <a:lnTo>
                    <a:pt x="4902" y="4903"/>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7"/>
            <p:cNvSpPr/>
            <p:nvPr/>
          </p:nvSpPr>
          <p:spPr>
            <a:xfrm>
              <a:off x="7769335" y="1483990"/>
              <a:ext cx="196659" cy="196659"/>
            </a:xfrm>
            <a:custGeom>
              <a:rect b="b" l="l" r="r" t="t"/>
              <a:pathLst>
                <a:path extrusionOk="0" h="4903" w="4903">
                  <a:moveTo>
                    <a:pt x="0" y="1"/>
                  </a:moveTo>
                  <a:lnTo>
                    <a:pt x="0" y="4903"/>
                  </a:lnTo>
                  <a:lnTo>
                    <a:pt x="4902" y="4903"/>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7"/>
            <p:cNvSpPr/>
            <p:nvPr/>
          </p:nvSpPr>
          <p:spPr>
            <a:xfrm>
              <a:off x="6786355" y="1680610"/>
              <a:ext cx="196659" cy="196539"/>
            </a:xfrm>
            <a:custGeom>
              <a:rect b="b" l="l" r="r" t="t"/>
              <a:pathLst>
                <a:path extrusionOk="0" h="4900" w="4903">
                  <a:moveTo>
                    <a:pt x="0" y="1"/>
                  </a:moveTo>
                  <a:lnTo>
                    <a:pt x="0" y="4899"/>
                  </a:lnTo>
                  <a:lnTo>
                    <a:pt x="4902" y="4899"/>
                  </a:lnTo>
                  <a:lnTo>
                    <a:pt x="4902"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7"/>
            <p:cNvSpPr/>
            <p:nvPr/>
          </p:nvSpPr>
          <p:spPr>
            <a:xfrm>
              <a:off x="7769335" y="1680610"/>
              <a:ext cx="196659" cy="196539"/>
            </a:xfrm>
            <a:custGeom>
              <a:rect b="b" l="l" r="r" t="t"/>
              <a:pathLst>
                <a:path extrusionOk="0" h="4900" w="4903">
                  <a:moveTo>
                    <a:pt x="0" y="1"/>
                  </a:moveTo>
                  <a:lnTo>
                    <a:pt x="0" y="4899"/>
                  </a:lnTo>
                  <a:lnTo>
                    <a:pt x="4902" y="4899"/>
                  </a:lnTo>
                  <a:lnTo>
                    <a:pt x="4902"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7"/>
            <p:cNvSpPr/>
            <p:nvPr/>
          </p:nvSpPr>
          <p:spPr>
            <a:xfrm>
              <a:off x="6786355" y="1877110"/>
              <a:ext cx="196659" cy="196659"/>
            </a:xfrm>
            <a:custGeom>
              <a:rect b="b" l="l" r="r" t="t"/>
              <a:pathLst>
                <a:path extrusionOk="0" h="4903" w="4903">
                  <a:moveTo>
                    <a:pt x="0" y="0"/>
                  </a:moveTo>
                  <a:lnTo>
                    <a:pt x="0" y="4902"/>
                  </a:lnTo>
                  <a:lnTo>
                    <a:pt x="4902" y="4902"/>
                  </a:lnTo>
                  <a:lnTo>
                    <a:pt x="4902" y="0"/>
                  </a:lnTo>
                  <a:close/>
                </a:path>
              </a:pathLst>
            </a:custGeom>
            <a:solidFill>
              <a:srgbClr val="FD475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7"/>
            <p:cNvSpPr/>
            <p:nvPr/>
          </p:nvSpPr>
          <p:spPr>
            <a:xfrm>
              <a:off x="698297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7"/>
            <p:cNvSpPr/>
            <p:nvPr/>
          </p:nvSpPr>
          <p:spPr>
            <a:xfrm>
              <a:off x="7179595" y="1877110"/>
              <a:ext cx="196659" cy="196659"/>
            </a:xfrm>
            <a:custGeom>
              <a:rect b="b" l="l" r="r" t="t"/>
              <a:pathLst>
                <a:path extrusionOk="0" h="4903" w="4903">
                  <a:moveTo>
                    <a:pt x="0" y="0"/>
                  </a:moveTo>
                  <a:lnTo>
                    <a:pt x="0" y="4902"/>
                  </a:lnTo>
                  <a:lnTo>
                    <a:pt x="3042" y="4902"/>
                  </a:lnTo>
                  <a:cubicBezTo>
                    <a:pt x="2828" y="4573"/>
                    <a:pt x="2703" y="4176"/>
                    <a:pt x="2703" y="3753"/>
                  </a:cubicBezTo>
                  <a:cubicBezTo>
                    <a:pt x="2703" y="2581"/>
                    <a:pt x="3654" y="1630"/>
                    <a:pt x="4826" y="1630"/>
                  </a:cubicBezTo>
                  <a:cubicBezTo>
                    <a:pt x="4851" y="1630"/>
                    <a:pt x="4877" y="1633"/>
                    <a:pt x="4902" y="1633"/>
                  </a:cubicBezTo>
                  <a:lnTo>
                    <a:pt x="4902"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7"/>
            <p:cNvSpPr/>
            <p:nvPr/>
          </p:nvSpPr>
          <p:spPr>
            <a:xfrm>
              <a:off x="7376215" y="1877110"/>
              <a:ext cx="196539" cy="196659"/>
            </a:xfrm>
            <a:custGeom>
              <a:rect b="b" l="l" r="r" t="t"/>
              <a:pathLst>
                <a:path extrusionOk="0" h="4903" w="4900">
                  <a:moveTo>
                    <a:pt x="0" y="0"/>
                  </a:moveTo>
                  <a:lnTo>
                    <a:pt x="0" y="1633"/>
                  </a:lnTo>
                  <a:cubicBezTo>
                    <a:pt x="1137" y="1675"/>
                    <a:pt x="2046" y="2607"/>
                    <a:pt x="2046" y="3753"/>
                  </a:cubicBezTo>
                  <a:cubicBezTo>
                    <a:pt x="2046" y="4176"/>
                    <a:pt x="1922" y="4573"/>
                    <a:pt x="1707" y="4902"/>
                  </a:cubicBezTo>
                  <a:lnTo>
                    <a:pt x="4899" y="4902"/>
                  </a:lnTo>
                  <a:lnTo>
                    <a:pt x="4899"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7"/>
            <p:cNvSpPr/>
            <p:nvPr/>
          </p:nvSpPr>
          <p:spPr>
            <a:xfrm>
              <a:off x="7572835" y="1877110"/>
              <a:ext cx="196539" cy="196659"/>
            </a:xfrm>
            <a:custGeom>
              <a:rect b="b" l="l" r="r" t="t"/>
              <a:pathLst>
                <a:path extrusionOk="0" h="4903" w="4900">
                  <a:moveTo>
                    <a:pt x="0" y="0"/>
                  </a:moveTo>
                  <a:lnTo>
                    <a:pt x="0" y="4902"/>
                  </a:lnTo>
                  <a:lnTo>
                    <a:pt x="4899" y="4902"/>
                  </a:lnTo>
                  <a:lnTo>
                    <a:pt x="4899" y="0"/>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7"/>
            <p:cNvSpPr/>
            <p:nvPr/>
          </p:nvSpPr>
          <p:spPr>
            <a:xfrm>
              <a:off x="7769335" y="1877110"/>
              <a:ext cx="196659" cy="196659"/>
            </a:xfrm>
            <a:custGeom>
              <a:rect b="b" l="l" r="r" t="t"/>
              <a:pathLst>
                <a:path extrusionOk="0" h="4903" w="4903">
                  <a:moveTo>
                    <a:pt x="0" y="0"/>
                  </a:moveTo>
                  <a:lnTo>
                    <a:pt x="0" y="4902"/>
                  </a:lnTo>
                  <a:lnTo>
                    <a:pt x="4902" y="4902"/>
                  </a:lnTo>
                  <a:lnTo>
                    <a:pt x="4902"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7"/>
            <p:cNvSpPr/>
            <p:nvPr/>
          </p:nvSpPr>
          <p:spPr>
            <a:xfrm>
              <a:off x="7069412" y="1177187"/>
              <a:ext cx="341657" cy="181377"/>
            </a:xfrm>
            <a:custGeom>
              <a:rect b="b" l="l" r="r" t="t"/>
              <a:pathLst>
                <a:path extrusionOk="0" h="4522" w="8518">
                  <a:moveTo>
                    <a:pt x="228" y="1"/>
                  </a:moveTo>
                  <a:cubicBezTo>
                    <a:pt x="103" y="1"/>
                    <a:pt x="0" y="103"/>
                    <a:pt x="0" y="228"/>
                  </a:cubicBezTo>
                  <a:lnTo>
                    <a:pt x="0" y="4294"/>
                  </a:lnTo>
                  <a:cubicBezTo>
                    <a:pt x="0" y="4419"/>
                    <a:pt x="103" y="4522"/>
                    <a:pt x="228" y="4522"/>
                  </a:cubicBezTo>
                  <a:lnTo>
                    <a:pt x="8290" y="4522"/>
                  </a:lnTo>
                  <a:cubicBezTo>
                    <a:pt x="8415" y="4522"/>
                    <a:pt x="8517" y="4419"/>
                    <a:pt x="8517" y="4294"/>
                  </a:cubicBezTo>
                  <a:lnTo>
                    <a:pt x="8517" y="228"/>
                  </a:lnTo>
                  <a:cubicBezTo>
                    <a:pt x="8517" y="103"/>
                    <a:pt x="8415" y="1"/>
                    <a:pt x="8290"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7"/>
            <p:cNvSpPr/>
            <p:nvPr/>
          </p:nvSpPr>
          <p:spPr>
            <a:xfrm>
              <a:off x="7069412" y="1177187"/>
              <a:ext cx="112268" cy="181377"/>
            </a:xfrm>
            <a:custGeom>
              <a:rect b="b" l="l" r="r" t="t"/>
              <a:pathLst>
                <a:path extrusionOk="0" h="4522" w="2799">
                  <a:moveTo>
                    <a:pt x="228" y="1"/>
                  </a:moveTo>
                  <a:cubicBezTo>
                    <a:pt x="103" y="1"/>
                    <a:pt x="0" y="103"/>
                    <a:pt x="0" y="228"/>
                  </a:cubicBezTo>
                  <a:lnTo>
                    <a:pt x="0" y="4294"/>
                  </a:lnTo>
                  <a:cubicBezTo>
                    <a:pt x="0" y="4419"/>
                    <a:pt x="103" y="4522"/>
                    <a:pt x="228" y="4522"/>
                  </a:cubicBezTo>
                  <a:lnTo>
                    <a:pt x="2799" y="4522"/>
                  </a:lnTo>
                  <a:cubicBezTo>
                    <a:pt x="2674" y="4522"/>
                    <a:pt x="2571" y="4419"/>
                    <a:pt x="2571" y="4294"/>
                  </a:cubicBezTo>
                  <a:lnTo>
                    <a:pt x="2571" y="228"/>
                  </a:lnTo>
                  <a:cubicBezTo>
                    <a:pt x="2571" y="103"/>
                    <a:pt x="2674" y="1"/>
                    <a:pt x="2799"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7"/>
            <p:cNvSpPr/>
            <p:nvPr/>
          </p:nvSpPr>
          <p:spPr>
            <a:xfrm>
              <a:off x="7341279" y="1609455"/>
              <a:ext cx="341657" cy="181257"/>
            </a:xfrm>
            <a:custGeom>
              <a:rect b="b" l="l" r="r" t="t"/>
              <a:pathLst>
                <a:path extrusionOk="0" h="4519" w="8518">
                  <a:moveTo>
                    <a:pt x="1739" y="1"/>
                  </a:moveTo>
                  <a:lnTo>
                    <a:pt x="1739" y="1563"/>
                  </a:lnTo>
                  <a:cubicBezTo>
                    <a:pt x="1739" y="1804"/>
                    <a:pt x="1544" y="1999"/>
                    <a:pt x="1304" y="1999"/>
                  </a:cubicBezTo>
                  <a:lnTo>
                    <a:pt x="1" y="1999"/>
                  </a:lnTo>
                  <a:lnTo>
                    <a:pt x="1" y="4291"/>
                  </a:lnTo>
                  <a:cubicBezTo>
                    <a:pt x="1" y="4416"/>
                    <a:pt x="103" y="4519"/>
                    <a:pt x="228" y="4519"/>
                  </a:cubicBezTo>
                  <a:lnTo>
                    <a:pt x="8290" y="4519"/>
                  </a:lnTo>
                  <a:cubicBezTo>
                    <a:pt x="8415" y="4519"/>
                    <a:pt x="8517" y="4416"/>
                    <a:pt x="8517" y="4291"/>
                  </a:cubicBezTo>
                  <a:lnTo>
                    <a:pt x="8517" y="228"/>
                  </a:lnTo>
                  <a:cubicBezTo>
                    <a:pt x="8517" y="103"/>
                    <a:pt x="8415" y="1"/>
                    <a:pt x="8290"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7"/>
            <p:cNvSpPr/>
            <p:nvPr/>
          </p:nvSpPr>
          <p:spPr>
            <a:xfrm>
              <a:off x="7341279" y="1609455"/>
              <a:ext cx="137056" cy="181257"/>
            </a:xfrm>
            <a:custGeom>
              <a:rect b="b" l="l" r="r" t="t"/>
              <a:pathLst>
                <a:path extrusionOk="0" h="4519" w="3417">
                  <a:moveTo>
                    <a:pt x="1739" y="1"/>
                  </a:moveTo>
                  <a:lnTo>
                    <a:pt x="1739" y="1563"/>
                  </a:lnTo>
                  <a:cubicBezTo>
                    <a:pt x="1739" y="1804"/>
                    <a:pt x="1544" y="1999"/>
                    <a:pt x="1304" y="1999"/>
                  </a:cubicBezTo>
                  <a:lnTo>
                    <a:pt x="1" y="1999"/>
                  </a:lnTo>
                  <a:lnTo>
                    <a:pt x="1" y="4291"/>
                  </a:lnTo>
                  <a:cubicBezTo>
                    <a:pt x="1" y="4416"/>
                    <a:pt x="103" y="4519"/>
                    <a:pt x="228" y="4519"/>
                  </a:cubicBezTo>
                  <a:lnTo>
                    <a:pt x="3417" y="4519"/>
                  </a:lnTo>
                  <a:cubicBezTo>
                    <a:pt x="3292" y="4519"/>
                    <a:pt x="3190" y="4416"/>
                    <a:pt x="3190" y="4291"/>
                  </a:cubicBezTo>
                  <a:lnTo>
                    <a:pt x="3190" y="228"/>
                  </a:lnTo>
                  <a:cubicBezTo>
                    <a:pt x="3190" y="103"/>
                    <a:pt x="3292" y="1"/>
                    <a:pt x="3417"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7"/>
            <p:cNvSpPr/>
            <p:nvPr/>
          </p:nvSpPr>
          <p:spPr>
            <a:xfrm>
              <a:off x="7716029" y="865250"/>
              <a:ext cx="278845" cy="278845"/>
            </a:xfrm>
            <a:custGeom>
              <a:rect b="b" l="l" r="r" t="t"/>
              <a:pathLst>
                <a:path extrusionOk="0" h="6952" w="6952">
                  <a:moveTo>
                    <a:pt x="3478" y="0"/>
                  </a:moveTo>
                  <a:cubicBezTo>
                    <a:pt x="1557" y="0"/>
                    <a:pt x="0" y="1556"/>
                    <a:pt x="0" y="3478"/>
                  </a:cubicBezTo>
                  <a:cubicBezTo>
                    <a:pt x="0" y="5395"/>
                    <a:pt x="1557" y="6952"/>
                    <a:pt x="3478" y="6952"/>
                  </a:cubicBezTo>
                  <a:cubicBezTo>
                    <a:pt x="5396" y="6952"/>
                    <a:pt x="6952" y="5395"/>
                    <a:pt x="6952" y="3478"/>
                  </a:cubicBezTo>
                  <a:cubicBezTo>
                    <a:pt x="6952" y="1556"/>
                    <a:pt x="5396"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7"/>
            <p:cNvSpPr/>
            <p:nvPr/>
          </p:nvSpPr>
          <p:spPr>
            <a:xfrm>
              <a:off x="7716029" y="865250"/>
              <a:ext cx="190362" cy="278845"/>
            </a:xfrm>
            <a:custGeom>
              <a:rect b="b" l="l" r="r" t="t"/>
              <a:pathLst>
                <a:path extrusionOk="0" h="6952" w="4746">
                  <a:moveTo>
                    <a:pt x="3478" y="0"/>
                  </a:moveTo>
                  <a:cubicBezTo>
                    <a:pt x="1557" y="0"/>
                    <a:pt x="0" y="1556"/>
                    <a:pt x="0" y="3478"/>
                  </a:cubicBezTo>
                  <a:cubicBezTo>
                    <a:pt x="0" y="5395"/>
                    <a:pt x="1557" y="6952"/>
                    <a:pt x="3478" y="6952"/>
                  </a:cubicBezTo>
                  <a:cubicBezTo>
                    <a:pt x="3923" y="6952"/>
                    <a:pt x="4352" y="6868"/>
                    <a:pt x="4746" y="6715"/>
                  </a:cubicBezTo>
                  <a:cubicBezTo>
                    <a:pt x="3452" y="6206"/>
                    <a:pt x="2536" y="4950"/>
                    <a:pt x="2536" y="3478"/>
                  </a:cubicBezTo>
                  <a:cubicBezTo>
                    <a:pt x="2536" y="2005"/>
                    <a:pt x="3452" y="746"/>
                    <a:pt x="4746" y="241"/>
                  </a:cubicBezTo>
                  <a:cubicBezTo>
                    <a:pt x="4352" y="87"/>
                    <a:pt x="3923" y="0"/>
                    <a:pt x="347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7"/>
            <p:cNvSpPr/>
            <p:nvPr/>
          </p:nvSpPr>
          <p:spPr>
            <a:xfrm>
              <a:off x="7803108" y="952450"/>
              <a:ext cx="104687" cy="104567"/>
            </a:xfrm>
            <a:custGeom>
              <a:rect b="b" l="l" r="r" t="t"/>
              <a:pathLst>
                <a:path extrusionOk="0" h="2607" w="2610">
                  <a:moveTo>
                    <a:pt x="1307" y="0"/>
                  </a:moveTo>
                  <a:cubicBezTo>
                    <a:pt x="586" y="0"/>
                    <a:pt x="0" y="583"/>
                    <a:pt x="0" y="1304"/>
                  </a:cubicBezTo>
                  <a:cubicBezTo>
                    <a:pt x="0" y="2024"/>
                    <a:pt x="586" y="2607"/>
                    <a:pt x="1307" y="2607"/>
                  </a:cubicBezTo>
                  <a:cubicBezTo>
                    <a:pt x="2024" y="2607"/>
                    <a:pt x="2610" y="2024"/>
                    <a:pt x="2610" y="1304"/>
                  </a:cubicBezTo>
                  <a:cubicBezTo>
                    <a:pt x="2610" y="583"/>
                    <a:pt x="2024" y="0"/>
                    <a:pt x="130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7"/>
            <p:cNvSpPr/>
            <p:nvPr/>
          </p:nvSpPr>
          <p:spPr>
            <a:xfrm>
              <a:off x="7184488" y="1463053"/>
              <a:ext cx="226581" cy="226581"/>
            </a:xfrm>
            <a:custGeom>
              <a:rect b="b" l="l" r="r" t="t"/>
              <a:pathLst>
                <a:path extrusionOk="0" h="5649" w="5649">
                  <a:moveTo>
                    <a:pt x="436" y="1"/>
                  </a:moveTo>
                  <a:cubicBezTo>
                    <a:pt x="195" y="1"/>
                    <a:pt x="0" y="196"/>
                    <a:pt x="0" y="436"/>
                  </a:cubicBezTo>
                  <a:lnTo>
                    <a:pt x="0" y="5213"/>
                  </a:lnTo>
                  <a:cubicBezTo>
                    <a:pt x="0" y="5454"/>
                    <a:pt x="195" y="5649"/>
                    <a:pt x="436" y="5649"/>
                  </a:cubicBezTo>
                  <a:lnTo>
                    <a:pt x="5213" y="5649"/>
                  </a:lnTo>
                  <a:cubicBezTo>
                    <a:pt x="5453" y="5649"/>
                    <a:pt x="5648" y="5454"/>
                    <a:pt x="5648" y="5213"/>
                  </a:cubicBezTo>
                  <a:lnTo>
                    <a:pt x="5648" y="436"/>
                  </a:lnTo>
                  <a:cubicBezTo>
                    <a:pt x="5648" y="196"/>
                    <a:pt x="5453" y="1"/>
                    <a:pt x="521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7"/>
            <p:cNvSpPr/>
            <p:nvPr/>
          </p:nvSpPr>
          <p:spPr>
            <a:xfrm>
              <a:off x="7184488" y="1463053"/>
              <a:ext cx="93657" cy="226581"/>
            </a:xfrm>
            <a:custGeom>
              <a:rect b="b" l="l" r="r" t="t"/>
              <a:pathLst>
                <a:path extrusionOk="0" h="5649" w="2335">
                  <a:moveTo>
                    <a:pt x="436" y="1"/>
                  </a:moveTo>
                  <a:cubicBezTo>
                    <a:pt x="195" y="1"/>
                    <a:pt x="0" y="196"/>
                    <a:pt x="0" y="436"/>
                  </a:cubicBezTo>
                  <a:lnTo>
                    <a:pt x="0" y="5213"/>
                  </a:lnTo>
                  <a:cubicBezTo>
                    <a:pt x="0" y="5454"/>
                    <a:pt x="195" y="5649"/>
                    <a:pt x="436" y="5649"/>
                  </a:cubicBezTo>
                  <a:lnTo>
                    <a:pt x="2334" y="5649"/>
                  </a:lnTo>
                  <a:cubicBezTo>
                    <a:pt x="2094" y="5649"/>
                    <a:pt x="1899" y="5454"/>
                    <a:pt x="1899" y="5213"/>
                  </a:cubicBezTo>
                  <a:lnTo>
                    <a:pt x="1899" y="436"/>
                  </a:lnTo>
                  <a:cubicBezTo>
                    <a:pt x="1899" y="196"/>
                    <a:pt x="2094" y="1"/>
                    <a:pt x="2334"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7"/>
            <p:cNvSpPr/>
            <p:nvPr/>
          </p:nvSpPr>
          <p:spPr>
            <a:xfrm>
              <a:off x="7501800" y="1320381"/>
              <a:ext cx="153902" cy="152217"/>
            </a:xfrm>
            <a:custGeom>
              <a:rect b="b" l="l" r="r" t="t"/>
              <a:pathLst>
                <a:path extrusionOk="0" h="3795" w="3837">
                  <a:moveTo>
                    <a:pt x="1463" y="1"/>
                  </a:moveTo>
                  <a:cubicBezTo>
                    <a:pt x="1405" y="1"/>
                    <a:pt x="1347" y="23"/>
                    <a:pt x="1304" y="68"/>
                  </a:cubicBezTo>
                  <a:lnTo>
                    <a:pt x="87" y="1281"/>
                  </a:lnTo>
                  <a:cubicBezTo>
                    <a:pt x="1" y="1371"/>
                    <a:pt x="1" y="1515"/>
                    <a:pt x="87" y="1605"/>
                  </a:cubicBezTo>
                  <a:lnTo>
                    <a:pt x="2210" y="3728"/>
                  </a:lnTo>
                  <a:cubicBezTo>
                    <a:pt x="2255" y="3772"/>
                    <a:pt x="2313" y="3795"/>
                    <a:pt x="2372" y="3795"/>
                  </a:cubicBezTo>
                  <a:cubicBezTo>
                    <a:pt x="2430" y="3795"/>
                    <a:pt x="2489" y="3772"/>
                    <a:pt x="2533" y="3728"/>
                  </a:cubicBezTo>
                  <a:lnTo>
                    <a:pt x="3747" y="2511"/>
                  </a:lnTo>
                  <a:cubicBezTo>
                    <a:pt x="3837" y="2424"/>
                    <a:pt x="3837" y="2280"/>
                    <a:pt x="3747" y="2191"/>
                  </a:cubicBezTo>
                  <a:lnTo>
                    <a:pt x="1624" y="68"/>
                  </a:lnTo>
                  <a:cubicBezTo>
                    <a:pt x="1579" y="23"/>
                    <a:pt x="1521" y="1"/>
                    <a:pt x="1463"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7"/>
            <p:cNvSpPr/>
            <p:nvPr/>
          </p:nvSpPr>
          <p:spPr>
            <a:xfrm>
              <a:off x="7287973" y="1942490"/>
              <a:ext cx="170347" cy="170307"/>
            </a:xfrm>
            <a:custGeom>
              <a:rect b="b" l="l" r="r" t="t"/>
              <a:pathLst>
                <a:path extrusionOk="0" h="4246" w="4247">
                  <a:moveTo>
                    <a:pt x="2124" y="0"/>
                  </a:moveTo>
                  <a:cubicBezTo>
                    <a:pt x="952" y="0"/>
                    <a:pt x="1" y="951"/>
                    <a:pt x="1" y="2123"/>
                  </a:cubicBezTo>
                  <a:cubicBezTo>
                    <a:pt x="1" y="3295"/>
                    <a:pt x="952" y="4246"/>
                    <a:pt x="2124" y="4246"/>
                  </a:cubicBezTo>
                  <a:cubicBezTo>
                    <a:pt x="3295" y="4246"/>
                    <a:pt x="4246" y="3295"/>
                    <a:pt x="4246" y="2123"/>
                  </a:cubicBezTo>
                  <a:cubicBezTo>
                    <a:pt x="4246" y="951"/>
                    <a:pt x="3295"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7"/>
            <p:cNvSpPr/>
            <p:nvPr/>
          </p:nvSpPr>
          <p:spPr>
            <a:xfrm>
              <a:off x="7287973" y="1942490"/>
              <a:ext cx="121654" cy="170307"/>
            </a:xfrm>
            <a:custGeom>
              <a:rect b="b" l="l" r="r" t="t"/>
              <a:pathLst>
                <a:path extrusionOk="0" h="4246" w="3033">
                  <a:moveTo>
                    <a:pt x="2124" y="0"/>
                  </a:moveTo>
                  <a:cubicBezTo>
                    <a:pt x="952" y="0"/>
                    <a:pt x="1" y="951"/>
                    <a:pt x="1" y="2123"/>
                  </a:cubicBezTo>
                  <a:cubicBezTo>
                    <a:pt x="1" y="3295"/>
                    <a:pt x="952" y="4246"/>
                    <a:pt x="2124" y="4246"/>
                  </a:cubicBezTo>
                  <a:cubicBezTo>
                    <a:pt x="2450" y="4246"/>
                    <a:pt x="2758" y="4172"/>
                    <a:pt x="3033" y="4041"/>
                  </a:cubicBezTo>
                  <a:cubicBezTo>
                    <a:pt x="2316" y="3701"/>
                    <a:pt x="1819" y="2971"/>
                    <a:pt x="1819" y="2123"/>
                  </a:cubicBezTo>
                  <a:cubicBezTo>
                    <a:pt x="1819" y="1278"/>
                    <a:pt x="2316" y="548"/>
                    <a:pt x="3033" y="205"/>
                  </a:cubicBezTo>
                  <a:cubicBezTo>
                    <a:pt x="2758" y="74"/>
                    <a:pt x="2450" y="0"/>
                    <a:pt x="2124"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7"/>
            <p:cNvSpPr/>
            <p:nvPr/>
          </p:nvSpPr>
          <p:spPr>
            <a:xfrm>
              <a:off x="6743958" y="1398475"/>
              <a:ext cx="170227" cy="170187"/>
            </a:xfrm>
            <a:custGeom>
              <a:rect b="b" l="l" r="r" t="t"/>
              <a:pathLst>
                <a:path extrusionOk="0" h="4243" w="4244">
                  <a:moveTo>
                    <a:pt x="2120" y="0"/>
                  </a:moveTo>
                  <a:cubicBezTo>
                    <a:pt x="949" y="0"/>
                    <a:pt x="1" y="948"/>
                    <a:pt x="1" y="2123"/>
                  </a:cubicBezTo>
                  <a:cubicBezTo>
                    <a:pt x="1" y="3295"/>
                    <a:pt x="949" y="4243"/>
                    <a:pt x="2120" y="4243"/>
                  </a:cubicBezTo>
                  <a:cubicBezTo>
                    <a:pt x="3292" y="4243"/>
                    <a:pt x="4243" y="3295"/>
                    <a:pt x="4243" y="2123"/>
                  </a:cubicBezTo>
                  <a:cubicBezTo>
                    <a:pt x="4243" y="948"/>
                    <a:pt x="3292" y="0"/>
                    <a:pt x="2120"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7"/>
            <p:cNvSpPr/>
            <p:nvPr/>
          </p:nvSpPr>
          <p:spPr>
            <a:xfrm>
              <a:off x="6743958" y="1398475"/>
              <a:ext cx="121654" cy="170187"/>
            </a:xfrm>
            <a:custGeom>
              <a:rect b="b" l="l" r="r" t="t"/>
              <a:pathLst>
                <a:path extrusionOk="0" h="4243" w="3033">
                  <a:moveTo>
                    <a:pt x="2124" y="0"/>
                  </a:moveTo>
                  <a:cubicBezTo>
                    <a:pt x="952" y="0"/>
                    <a:pt x="1" y="951"/>
                    <a:pt x="1" y="2123"/>
                  </a:cubicBezTo>
                  <a:cubicBezTo>
                    <a:pt x="1" y="3295"/>
                    <a:pt x="952" y="4243"/>
                    <a:pt x="2124" y="4243"/>
                  </a:cubicBezTo>
                  <a:cubicBezTo>
                    <a:pt x="2447" y="4243"/>
                    <a:pt x="2754" y="4169"/>
                    <a:pt x="3033" y="4038"/>
                  </a:cubicBezTo>
                  <a:cubicBezTo>
                    <a:pt x="2316" y="3698"/>
                    <a:pt x="1819" y="2968"/>
                    <a:pt x="1819" y="2123"/>
                  </a:cubicBezTo>
                  <a:cubicBezTo>
                    <a:pt x="1819" y="1275"/>
                    <a:pt x="2316" y="545"/>
                    <a:pt x="3033" y="205"/>
                  </a:cubicBezTo>
                  <a:cubicBezTo>
                    <a:pt x="2754" y="74"/>
                    <a:pt x="2447" y="0"/>
                    <a:pt x="212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7"/>
            <p:cNvSpPr/>
            <p:nvPr/>
          </p:nvSpPr>
          <p:spPr>
            <a:xfrm>
              <a:off x="6880734" y="814270"/>
              <a:ext cx="200670" cy="155667"/>
            </a:xfrm>
            <a:custGeom>
              <a:rect b="b" l="l" r="r" t="t"/>
              <a:pathLst>
                <a:path extrusionOk="0" h="3881" w="5003">
                  <a:moveTo>
                    <a:pt x="1659" y="0"/>
                  </a:moveTo>
                  <a:lnTo>
                    <a:pt x="1" y="3881"/>
                  </a:lnTo>
                  <a:lnTo>
                    <a:pt x="5002" y="3881"/>
                  </a:lnTo>
                  <a:lnTo>
                    <a:pt x="3340" y="0"/>
                  </a:lnTo>
                  <a:cubicBezTo>
                    <a:pt x="3087" y="119"/>
                    <a:pt x="2802"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7"/>
            <p:cNvSpPr/>
            <p:nvPr/>
          </p:nvSpPr>
          <p:spPr>
            <a:xfrm>
              <a:off x="6880734" y="814270"/>
              <a:ext cx="126026" cy="155667"/>
            </a:xfrm>
            <a:custGeom>
              <a:rect b="b" l="l" r="r" t="t"/>
              <a:pathLst>
                <a:path extrusionOk="0" h="3881" w="3142">
                  <a:moveTo>
                    <a:pt x="1659" y="0"/>
                  </a:moveTo>
                  <a:lnTo>
                    <a:pt x="1" y="3881"/>
                  </a:lnTo>
                  <a:lnTo>
                    <a:pt x="1515" y="3881"/>
                  </a:lnTo>
                  <a:lnTo>
                    <a:pt x="3142" y="80"/>
                  </a:lnTo>
                  <a:lnTo>
                    <a:pt x="3142" y="80"/>
                  </a:lnTo>
                  <a:cubicBezTo>
                    <a:pt x="2940" y="148"/>
                    <a:pt x="2726" y="186"/>
                    <a:pt x="2501" y="186"/>
                  </a:cubicBezTo>
                  <a:cubicBezTo>
                    <a:pt x="2200" y="186"/>
                    <a:pt x="1915" y="119"/>
                    <a:pt x="165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7"/>
            <p:cNvSpPr/>
            <p:nvPr/>
          </p:nvSpPr>
          <p:spPr>
            <a:xfrm>
              <a:off x="6900909" y="661290"/>
              <a:ext cx="160320" cy="160440"/>
            </a:xfrm>
            <a:custGeom>
              <a:rect b="b" l="l" r="r" t="t"/>
              <a:pathLst>
                <a:path extrusionOk="0" h="4000" w="3997">
                  <a:moveTo>
                    <a:pt x="1998" y="1"/>
                  </a:moveTo>
                  <a:cubicBezTo>
                    <a:pt x="894" y="1"/>
                    <a:pt x="0" y="897"/>
                    <a:pt x="0" y="2002"/>
                  </a:cubicBezTo>
                  <a:cubicBezTo>
                    <a:pt x="0" y="3103"/>
                    <a:pt x="894" y="4000"/>
                    <a:pt x="1998" y="4000"/>
                  </a:cubicBezTo>
                  <a:cubicBezTo>
                    <a:pt x="3103" y="4000"/>
                    <a:pt x="3996" y="3103"/>
                    <a:pt x="3996" y="2002"/>
                  </a:cubicBezTo>
                  <a:cubicBezTo>
                    <a:pt x="3996" y="897"/>
                    <a:pt x="3103"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7"/>
            <p:cNvSpPr/>
            <p:nvPr/>
          </p:nvSpPr>
          <p:spPr>
            <a:xfrm>
              <a:off x="6900909" y="661290"/>
              <a:ext cx="118685" cy="160440"/>
            </a:xfrm>
            <a:custGeom>
              <a:rect b="b" l="l" r="r" t="t"/>
              <a:pathLst>
                <a:path extrusionOk="0" h="4000" w="2959">
                  <a:moveTo>
                    <a:pt x="1998" y="1"/>
                  </a:moveTo>
                  <a:cubicBezTo>
                    <a:pt x="894" y="1"/>
                    <a:pt x="0" y="897"/>
                    <a:pt x="0" y="2002"/>
                  </a:cubicBezTo>
                  <a:cubicBezTo>
                    <a:pt x="0" y="3103"/>
                    <a:pt x="894" y="4000"/>
                    <a:pt x="1998" y="4000"/>
                  </a:cubicBezTo>
                  <a:cubicBezTo>
                    <a:pt x="2347" y="4000"/>
                    <a:pt x="2674" y="3910"/>
                    <a:pt x="2959" y="3753"/>
                  </a:cubicBezTo>
                  <a:cubicBezTo>
                    <a:pt x="2341" y="3414"/>
                    <a:pt x="1922" y="2754"/>
                    <a:pt x="1922" y="2002"/>
                  </a:cubicBezTo>
                  <a:cubicBezTo>
                    <a:pt x="1922" y="1246"/>
                    <a:pt x="2341" y="587"/>
                    <a:pt x="2959" y="247"/>
                  </a:cubicBezTo>
                  <a:cubicBezTo>
                    <a:pt x="2674" y="91"/>
                    <a:pt x="2347" y="1"/>
                    <a:pt x="199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8" name="Shape 1598"/>
        <p:cNvGrpSpPr/>
        <p:nvPr/>
      </p:nvGrpSpPr>
      <p:grpSpPr>
        <a:xfrm>
          <a:off x="0" y="0"/>
          <a:ext cx="0" cy="0"/>
          <a:chOff x="0" y="0"/>
          <a:chExt cx="0" cy="0"/>
        </a:xfrm>
      </p:grpSpPr>
      <p:grpSp>
        <p:nvGrpSpPr>
          <p:cNvPr id="1599" name="Google Shape;1599;p38"/>
          <p:cNvGrpSpPr/>
          <p:nvPr/>
        </p:nvGrpSpPr>
        <p:grpSpPr>
          <a:xfrm flipH="1" rot="4500040">
            <a:off x="5584927" y="1561580"/>
            <a:ext cx="1919389" cy="1672450"/>
            <a:chOff x="5088650" y="2517125"/>
            <a:chExt cx="1919446" cy="1672500"/>
          </a:xfrm>
        </p:grpSpPr>
        <p:sp>
          <p:nvSpPr>
            <p:cNvPr id="1600" name="Google Shape;1600;p38"/>
            <p:cNvSpPr/>
            <p:nvPr/>
          </p:nvSpPr>
          <p:spPr>
            <a:xfrm>
              <a:off x="5990472" y="2517125"/>
              <a:ext cx="382602" cy="637429"/>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8"/>
            <p:cNvSpPr/>
            <p:nvPr/>
          </p:nvSpPr>
          <p:spPr>
            <a:xfrm>
              <a:off x="6029213" y="2829764"/>
              <a:ext cx="305119" cy="12152"/>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8"/>
            <p:cNvSpPr/>
            <p:nvPr/>
          </p:nvSpPr>
          <p:spPr>
            <a:xfrm>
              <a:off x="6258233" y="3039112"/>
              <a:ext cx="56488" cy="56488"/>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8"/>
            <p:cNvSpPr/>
            <p:nvPr/>
          </p:nvSpPr>
          <p:spPr>
            <a:xfrm>
              <a:off x="6048825" y="3039112"/>
              <a:ext cx="56488" cy="56488"/>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8"/>
            <p:cNvSpPr/>
            <p:nvPr/>
          </p:nvSpPr>
          <p:spPr>
            <a:xfrm>
              <a:off x="6258233" y="2902554"/>
              <a:ext cx="56488" cy="56307"/>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8"/>
            <p:cNvSpPr/>
            <p:nvPr/>
          </p:nvSpPr>
          <p:spPr>
            <a:xfrm>
              <a:off x="6048825" y="2902554"/>
              <a:ext cx="56488" cy="56307"/>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8"/>
            <p:cNvSpPr/>
            <p:nvPr/>
          </p:nvSpPr>
          <p:spPr>
            <a:xfrm>
              <a:off x="6239343" y="2598037"/>
              <a:ext cx="64369" cy="56488"/>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8"/>
            <p:cNvSpPr/>
            <p:nvPr/>
          </p:nvSpPr>
          <p:spPr>
            <a:xfrm>
              <a:off x="6059833" y="2705779"/>
              <a:ext cx="64369" cy="56488"/>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8"/>
            <p:cNvSpPr/>
            <p:nvPr/>
          </p:nvSpPr>
          <p:spPr>
            <a:xfrm>
              <a:off x="6370667" y="2520975"/>
              <a:ext cx="637429" cy="382421"/>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8"/>
            <p:cNvSpPr/>
            <p:nvPr/>
          </p:nvSpPr>
          <p:spPr>
            <a:xfrm>
              <a:off x="6683306" y="2559476"/>
              <a:ext cx="12212" cy="305179"/>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8"/>
            <p:cNvSpPr/>
            <p:nvPr/>
          </p:nvSpPr>
          <p:spPr>
            <a:xfrm>
              <a:off x="6731252" y="257914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8"/>
            <p:cNvSpPr/>
            <p:nvPr/>
          </p:nvSpPr>
          <p:spPr>
            <a:xfrm>
              <a:off x="6731252" y="2788496"/>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8"/>
            <p:cNvSpPr/>
            <p:nvPr/>
          </p:nvSpPr>
          <p:spPr>
            <a:xfrm>
              <a:off x="6817758" y="2579147"/>
              <a:ext cx="56488" cy="56488"/>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8"/>
            <p:cNvSpPr/>
            <p:nvPr/>
          </p:nvSpPr>
          <p:spPr>
            <a:xfrm>
              <a:off x="6817758" y="2788496"/>
              <a:ext cx="56488" cy="56488"/>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8"/>
            <p:cNvSpPr/>
            <p:nvPr/>
          </p:nvSpPr>
          <p:spPr>
            <a:xfrm>
              <a:off x="6447729" y="2594187"/>
              <a:ext cx="64429" cy="56488"/>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8"/>
            <p:cNvSpPr/>
            <p:nvPr/>
          </p:nvSpPr>
          <p:spPr>
            <a:xfrm>
              <a:off x="6555411" y="2773697"/>
              <a:ext cx="64609" cy="56428"/>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8"/>
            <p:cNvSpPr/>
            <p:nvPr/>
          </p:nvSpPr>
          <p:spPr>
            <a:xfrm>
              <a:off x="5729689" y="3157201"/>
              <a:ext cx="637429" cy="382361"/>
            </a:xfrm>
            <a:custGeom>
              <a:rect b="b" l="l" r="r" t="t"/>
              <a:pathLst>
                <a:path extrusionOk="0" h="6356" w="10596">
                  <a:moveTo>
                    <a:pt x="455" y="0"/>
                  </a:moveTo>
                  <a:cubicBezTo>
                    <a:pt x="202" y="0"/>
                    <a:pt x="0" y="202"/>
                    <a:pt x="0" y="455"/>
                  </a:cubicBezTo>
                  <a:lnTo>
                    <a:pt x="0" y="5901"/>
                  </a:lnTo>
                  <a:cubicBezTo>
                    <a:pt x="0" y="6151"/>
                    <a:pt x="205" y="6356"/>
                    <a:pt x="455" y="6356"/>
                  </a:cubicBezTo>
                  <a:lnTo>
                    <a:pt x="10140" y="6356"/>
                  </a:lnTo>
                  <a:cubicBezTo>
                    <a:pt x="10390" y="6356"/>
                    <a:pt x="10595" y="6151"/>
                    <a:pt x="10595" y="5901"/>
                  </a:cubicBezTo>
                  <a:lnTo>
                    <a:pt x="10595" y="455"/>
                  </a:lnTo>
                  <a:cubicBezTo>
                    <a:pt x="10595" y="202"/>
                    <a:pt x="10390" y="0"/>
                    <a:pt x="1014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8"/>
            <p:cNvSpPr/>
            <p:nvPr/>
          </p:nvSpPr>
          <p:spPr>
            <a:xfrm>
              <a:off x="6042267" y="3195883"/>
              <a:ext cx="12212" cy="304999"/>
            </a:xfrm>
            <a:custGeom>
              <a:rect b="b" l="l" r="r" t="t"/>
              <a:pathLst>
                <a:path extrusionOk="0" h="5070" w="203">
                  <a:moveTo>
                    <a:pt x="100" y="1"/>
                  </a:moveTo>
                  <a:cubicBezTo>
                    <a:pt x="46" y="1"/>
                    <a:pt x="1" y="45"/>
                    <a:pt x="1" y="100"/>
                  </a:cubicBezTo>
                  <a:lnTo>
                    <a:pt x="1" y="4970"/>
                  </a:lnTo>
                  <a:cubicBezTo>
                    <a:pt x="1" y="5024"/>
                    <a:pt x="46" y="5069"/>
                    <a:pt x="100" y="5069"/>
                  </a:cubicBezTo>
                  <a:cubicBezTo>
                    <a:pt x="158" y="5069"/>
                    <a:pt x="203" y="5024"/>
                    <a:pt x="203" y="4970"/>
                  </a:cubicBezTo>
                  <a:lnTo>
                    <a:pt x="203" y="100"/>
                  </a:lnTo>
                  <a:cubicBezTo>
                    <a:pt x="203" y="45"/>
                    <a:pt x="158" y="1"/>
                    <a:pt x="1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8"/>
            <p:cNvSpPr/>
            <p:nvPr/>
          </p:nvSpPr>
          <p:spPr>
            <a:xfrm>
              <a:off x="6251676" y="3215374"/>
              <a:ext cx="56488" cy="56488"/>
            </a:xfrm>
            <a:custGeom>
              <a:rect b="b" l="l" r="r" t="t"/>
              <a:pathLst>
                <a:path extrusionOk="0" h="939" w="939">
                  <a:moveTo>
                    <a:pt x="471" y="0"/>
                  </a:moveTo>
                  <a:cubicBezTo>
                    <a:pt x="212" y="0"/>
                    <a:pt x="0" y="211"/>
                    <a:pt x="0" y="471"/>
                  </a:cubicBezTo>
                  <a:cubicBezTo>
                    <a:pt x="0" y="730"/>
                    <a:pt x="212"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8"/>
            <p:cNvSpPr/>
            <p:nvPr/>
          </p:nvSpPr>
          <p:spPr>
            <a:xfrm>
              <a:off x="6251676" y="3424722"/>
              <a:ext cx="56488" cy="56488"/>
            </a:xfrm>
            <a:custGeom>
              <a:rect b="b" l="l" r="r" t="t"/>
              <a:pathLst>
                <a:path extrusionOk="0" h="939" w="939">
                  <a:moveTo>
                    <a:pt x="471" y="0"/>
                  </a:moveTo>
                  <a:cubicBezTo>
                    <a:pt x="212" y="0"/>
                    <a:pt x="0" y="212"/>
                    <a:pt x="0" y="471"/>
                  </a:cubicBezTo>
                  <a:cubicBezTo>
                    <a:pt x="0" y="730"/>
                    <a:pt x="212" y="939"/>
                    <a:pt x="471" y="939"/>
                  </a:cubicBezTo>
                  <a:cubicBezTo>
                    <a:pt x="730" y="939"/>
                    <a:pt x="938" y="730"/>
                    <a:pt x="938" y="471"/>
                  </a:cubicBezTo>
                  <a:cubicBezTo>
                    <a:pt x="938" y="212"/>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8"/>
            <p:cNvSpPr/>
            <p:nvPr/>
          </p:nvSpPr>
          <p:spPr>
            <a:xfrm>
              <a:off x="6110666" y="3215193"/>
              <a:ext cx="64188" cy="56428"/>
            </a:xfrm>
            <a:custGeom>
              <a:rect b="b" l="l" r="r" t="t"/>
              <a:pathLst>
                <a:path extrusionOk="0" h="938" w="1067">
                  <a:moveTo>
                    <a:pt x="535" y="0"/>
                  </a:moveTo>
                  <a:cubicBezTo>
                    <a:pt x="474" y="0"/>
                    <a:pt x="412" y="12"/>
                    <a:pt x="353" y="38"/>
                  </a:cubicBezTo>
                  <a:cubicBezTo>
                    <a:pt x="113" y="138"/>
                    <a:pt x="1" y="413"/>
                    <a:pt x="103" y="650"/>
                  </a:cubicBezTo>
                  <a:cubicBezTo>
                    <a:pt x="177" y="830"/>
                    <a:pt x="350" y="938"/>
                    <a:pt x="533" y="938"/>
                  </a:cubicBezTo>
                  <a:cubicBezTo>
                    <a:pt x="595" y="938"/>
                    <a:pt x="657" y="925"/>
                    <a:pt x="718" y="900"/>
                  </a:cubicBezTo>
                  <a:cubicBezTo>
                    <a:pt x="955" y="800"/>
                    <a:pt x="1067" y="525"/>
                    <a:pt x="967" y="288"/>
                  </a:cubicBezTo>
                  <a:cubicBezTo>
                    <a:pt x="891" y="108"/>
                    <a:pt x="717"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8"/>
            <p:cNvSpPr/>
            <p:nvPr/>
          </p:nvSpPr>
          <p:spPr>
            <a:xfrm>
              <a:off x="6115118" y="3424722"/>
              <a:ext cx="56488" cy="56488"/>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8"/>
            <p:cNvSpPr/>
            <p:nvPr/>
          </p:nvSpPr>
          <p:spPr>
            <a:xfrm>
              <a:off x="5806510" y="3230353"/>
              <a:ext cx="64609" cy="56548"/>
            </a:xfrm>
            <a:custGeom>
              <a:rect b="b" l="l" r="r" t="t"/>
              <a:pathLst>
                <a:path extrusionOk="0" h="940" w="1074">
                  <a:moveTo>
                    <a:pt x="535" y="1"/>
                  </a:moveTo>
                  <a:cubicBezTo>
                    <a:pt x="453" y="1"/>
                    <a:pt x="371" y="22"/>
                    <a:pt x="295" y="68"/>
                  </a:cubicBezTo>
                  <a:cubicBezTo>
                    <a:pt x="74" y="203"/>
                    <a:pt x="1" y="487"/>
                    <a:pt x="135" y="712"/>
                  </a:cubicBezTo>
                  <a:cubicBezTo>
                    <a:pt x="224" y="857"/>
                    <a:pt x="378" y="939"/>
                    <a:pt x="537" y="939"/>
                  </a:cubicBezTo>
                  <a:cubicBezTo>
                    <a:pt x="619" y="939"/>
                    <a:pt x="703" y="917"/>
                    <a:pt x="779" y="872"/>
                  </a:cubicBezTo>
                  <a:cubicBezTo>
                    <a:pt x="1000" y="737"/>
                    <a:pt x="1073" y="449"/>
                    <a:pt x="939" y="228"/>
                  </a:cubicBezTo>
                  <a:cubicBezTo>
                    <a:pt x="850"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8"/>
            <p:cNvSpPr/>
            <p:nvPr/>
          </p:nvSpPr>
          <p:spPr>
            <a:xfrm>
              <a:off x="5914372" y="3409863"/>
              <a:ext cx="64429" cy="56428"/>
            </a:xfrm>
            <a:custGeom>
              <a:rect b="b" l="l" r="r" t="t"/>
              <a:pathLst>
                <a:path extrusionOk="0" h="938" w="1071">
                  <a:moveTo>
                    <a:pt x="535" y="1"/>
                  </a:moveTo>
                  <a:cubicBezTo>
                    <a:pt x="453" y="1"/>
                    <a:pt x="371" y="22"/>
                    <a:pt x="295" y="68"/>
                  </a:cubicBezTo>
                  <a:cubicBezTo>
                    <a:pt x="71" y="199"/>
                    <a:pt x="1" y="488"/>
                    <a:pt x="132" y="712"/>
                  </a:cubicBezTo>
                  <a:cubicBezTo>
                    <a:pt x="221" y="857"/>
                    <a:pt x="377" y="938"/>
                    <a:pt x="536" y="938"/>
                  </a:cubicBezTo>
                  <a:cubicBezTo>
                    <a:pt x="618" y="938"/>
                    <a:pt x="701" y="916"/>
                    <a:pt x="776" y="872"/>
                  </a:cubicBezTo>
                  <a:cubicBezTo>
                    <a:pt x="1000" y="737"/>
                    <a:pt x="1070" y="449"/>
                    <a:pt x="936" y="228"/>
                  </a:cubicBezTo>
                  <a:cubicBezTo>
                    <a:pt x="849"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8"/>
            <p:cNvSpPr/>
            <p:nvPr/>
          </p:nvSpPr>
          <p:spPr>
            <a:xfrm>
              <a:off x="5864502" y="3324560"/>
              <a:ext cx="56488" cy="56307"/>
            </a:xfrm>
            <a:custGeom>
              <a:rect b="b" l="l" r="r" t="t"/>
              <a:pathLst>
                <a:path extrusionOk="0" h="936" w="939">
                  <a:moveTo>
                    <a:pt x="468" y="0"/>
                  </a:moveTo>
                  <a:cubicBezTo>
                    <a:pt x="209" y="0"/>
                    <a:pt x="1" y="209"/>
                    <a:pt x="1" y="468"/>
                  </a:cubicBezTo>
                  <a:cubicBezTo>
                    <a:pt x="1" y="727"/>
                    <a:pt x="209" y="935"/>
                    <a:pt x="468" y="935"/>
                  </a:cubicBezTo>
                  <a:cubicBezTo>
                    <a:pt x="727" y="935"/>
                    <a:pt x="939" y="727"/>
                    <a:pt x="939" y="468"/>
                  </a:cubicBezTo>
                  <a:cubicBezTo>
                    <a:pt x="939" y="209"/>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8"/>
            <p:cNvSpPr/>
            <p:nvPr/>
          </p:nvSpPr>
          <p:spPr>
            <a:xfrm>
              <a:off x="5095568" y="354545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8"/>
            <p:cNvSpPr/>
            <p:nvPr/>
          </p:nvSpPr>
          <p:spPr>
            <a:xfrm>
              <a:off x="5261844" y="399080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8"/>
            <p:cNvSpPr/>
            <p:nvPr/>
          </p:nvSpPr>
          <p:spPr>
            <a:xfrm>
              <a:off x="5134310" y="385809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8"/>
            <p:cNvSpPr/>
            <p:nvPr/>
          </p:nvSpPr>
          <p:spPr>
            <a:xfrm>
              <a:off x="5363329" y="406744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8"/>
            <p:cNvSpPr/>
            <p:nvPr/>
          </p:nvSpPr>
          <p:spPr>
            <a:xfrm>
              <a:off x="5153981" y="406744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8"/>
            <p:cNvSpPr/>
            <p:nvPr/>
          </p:nvSpPr>
          <p:spPr>
            <a:xfrm>
              <a:off x="5363329" y="393088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8"/>
            <p:cNvSpPr/>
            <p:nvPr/>
          </p:nvSpPr>
          <p:spPr>
            <a:xfrm>
              <a:off x="5153981" y="393088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8"/>
            <p:cNvSpPr/>
            <p:nvPr/>
          </p:nvSpPr>
          <p:spPr>
            <a:xfrm>
              <a:off x="5261844" y="366535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8"/>
            <p:cNvSpPr/>
            <p:nvPr/>
          </p:nvSpPr>
          <p:spPr>
            <a:xfrm>
              <a:off x="5363329" y="374042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8"/>
            <p:cNvSpPr/>
            <p:nvPr/>
          </p:nvSpPr>
          <p:spPr>
            <a:xfrm>
              <a:off x="5153981" y="374042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8"/>
            <p:cNvSpPr/>
            <p:nvPr/>
          </p:nvSpPr>
          <p:spPr>
            <a:xfrm>
              <a:off x="5363329" y="360387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8"/>
            <p:cNvSpPr/>
            <p:nvPr/>
          </p:nvSpPr>
          <p:spPr>
            <a:xfrm>
              <a:off x="5153981" y="360387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8"/>
            <p:cNvSpPr/>
            <p:nvPr/>
          </p:nvSpPr>
          <p:spPr>
            <a:xfrm>
              <a:off x="5088650" y="3158705"/>
              <a:ext cx="637248" cy="382602"/>
            </a:xfrm>
            <a:custGeom>
              <a:rect b="b" l="l" r="r" t="t"/>
              <a:pathLst>
                <a:path extrusionOk="0" h="6360" w="10593">
                  <a:moveTo>
                    <a:pt x="452" y="1"/>
                  </a:moveTo>
                  <a:cubicBezTo>
                    <a:pt x="202" y="1"/>
                    <a:pt x="1" y="206"/>
                    <a:pt x="1" y="455"/>
                  </a:cubicBezTo>
                  <a:lnTo>
                    <a:pt x="1" y="5905"/>
                  </a:lnTo>
                  <a:cubicBezTo>
                    <a:pt x="1" y="6155"/>
                    <a:pt x="202" y="6356"/>
                    <a:pt x="452" y="6360"/>
                  </a:cubicBezTo>
                  <a:lnTo>
                    <a:pt x="10138" y="6360"/>
                  </a:lnTo>
                  <a:cubicBezTo>
                    <a:pt x="10391" y="6360"/>
                    <a:pt x="10592" y="6155"/>
                    <a:pt x="10592" y="5905"/>
                  </a:cubicBezTo>
                  <a:lnTo>
                    <a:pt x="10592" y="455"/>
                  </a:lnTo>
                  <a:cubicBezTo>
                    <a:pt x="10592" y="206"/>
                    <a:pt x="10391" y="1"/>
                    <a:pt x="1013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8"/>
            <p:cNvSpPr/>
            <p:nvPr/>
          </p:nvSpPr>
          <p:spPr>
            <a:xfrm>
              <a:off x="5401048" y="3197447"/>
              <a:ext cx="12212" cy="305119"/>
            </a:xfrm>
            <a:custGeom>
              <a:rect b="b" l="l" r="r" t="t"/>
              <a:pathLst>
                <a:path extrusionOk="0" h="5072" w="203">
                  <a:moveTo>
                    <a:pt x="103" y="0"/>
                  </a:moveTo>
                  <a:cubicBezTo>
                    <a:pt x="49" y="0"/>
                    <a:pt x="1" y="45"/>
                    <a:pt x="1" y="100"/>
                  </a:cubicBezTo>
                  <a:lnTo>
                    <a:pt x="1" y="4969"/>
                  </a:lnTo>
                  <a:cubicBezTo>
                    <a:pt x="1" y="5027"/>
                    <a:pt x="49" y="5072"/>
                    <a:pt x="103" y="5072"/>
                  </a:cubicBezTo>
                  <a:cubicBezTo>
                    <a:pt x="158" y="5072"/>
                    <a:pt x="203" y="5027"/>
                    <a:pt x="203" y="4969"/>
                  </a:cubicBezTo>
                  <a:lnTo>
                    <a:pt x="203" y="100"/>
                  </a:lnTo>
                  <a:cubicBezTo>
                    <a:pt x="203" y="45"/>
                    <a:pt x="158"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8"/>
            <p:cNvSpPr/>
            <p:nvPr/>
          </p:nvSpPr>
          <p:spPr>
            <a:xfrm>
              <a:off x="5542238" y="3324560"/>
              <a:ext cx="56548" cy="56307"/>
            </a:xfrm>
            <a:custGeom>
              <a:rect b="b" l="l" r="r" t="t"/>
              <a:pathLst>
                <a:path extrusionOk="0" h="936" w="940">
                  <a:moveTo>
                    <a:pt x="472" y="0"/>
                  </a:moveTo>
                  <a:cubicBezTo>
                    <a:pt x="212" y="0"/>
                    <a:pt x="1" y="209"/>
                    <a:pt x="1" y="468"/>
                  </a:cubicBezTo>
                  <a:cubicBezTo>
                    <a:pt x="1" y="727"/>
                    <a:pt x="212" y="935"/>
                    <a:pt x="472" y="935"/>
                  </a:cubicBezTo>
                  <a:cubicBezTo>
                    <a:pt x="728" y="935"/>
                    <a:pt x="939" y="727"/>
                    <a:pt x="939" y="468"/>
                  </a:cubicBezTo>
                  <a:cubicBezTo>
                    <a:pt x="939" y="209"/>
                    <a:pt x="728" y="0"/>
                    <a:pt x="4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8"/>
            <p:cNvSpPr/>
            <p:nvPr/>
          </p:nvSpPr>
          <p:spPr>
            <a:xfrm>
              <a:off x="5610637" y="3426466"/>
              <a:ext cx="56488" cy="56488"/>
            </a:xfrm>
            <a:custGeom>
              <a:rect b="b" l="l" r="r" t="t"/>
              <a:pathLst>
                <a:path extrusionOk="0" h="939" w="939">
                  <a:moveTo>
                    <a:pt x="468" y="0"/>
                  </a:moveTo>
                  <a:cubicBezTo>
                    <a:pt x="209" y="0"/>
                    <a:pt x="1" y="208"/>
                    <a:pt x="1" y="468"/>
                  </a:cubicBezTo>
                  <a:cubicBezTo>
                    <a:pt x="1" y="727"/>
                    <a:pt x="209" y="938"/>
                    <a:pt x="468" y="938"/>
                  </a:cubicBezTo>
                  <a:cubicBezTo>
                    <a:pt x="727" y="938"/>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8"/>
            <p:cNvSpPr/>
            <p:nvPr/>
          </p:nvSpPr>
          <p:spPr>
            <a:xfrm>
              <a:off x="5473899" y="3217058"/>
              <a:ext cx="56488" cy="56488"/>
            </a:xfrm>
            <a:custGeom>
              <a:rect b="b" l="l" r="r" t="t"/>
              <a:pathLst>
                <a:path extrusionOk="0" h="939" w="939">
                  <a:moveTo>
                    <a:pt x="471" y="1"/>
                  </a:moveTo>
                  <a:cubicBezTo>
                    <a:pt x="212" y="1"/>
                    <a:pt x="0" y="212"/>
                    <a:pt x="0" y="468"/>
                  </a:cubicBezTo>
                  <a:cubicBezTo>
                    <a:pt x="0" y="728"/>
                    <a:pt x="212" y="939"/>
                    <a:pt x="471" y="939"/>
                  </a:cubicBezTo>
                  <a:cubicBezTo>
                    <a:pt x="727" y="939"/>
                    <a:pt x="938" y="728"/>
                    <a:pt x="938" y="468"/>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8"/>
            <p:cNvSpPr/>
            <p:nvPr/>
          </p:nvSpPr>
          <p:spPr>
            <a:xfrm>
              <a:off x="5233509" y="3326304"/>
              <a:ext cx="64369" cy="56488"/>
            </a:xfrm>
            <a:custGeom>
              <a:rect b="b" l="l" r="r" t="t"/>
              <a:pathLst>
                <a:path extrusionOk="0" h="939" w="1070">
                  <a:moveTo>
                    <a:pt x="535" y="0"/>
                  </a:moveTo>
                  <a:cubicBezTo>
                    <a:pt x="453" y="0"/>
                    <a:pt x="370" y="22"/>
                    <a:pt x="295" y="68"/>
                  </a:cubicBezTo>
                  <a:cubicBezTo>
                    <a:pt x="71" y="199"/>
                    <a:pt x="0" y="487"/>
                    <a:pt x="132" y="711"/>
                  </a:cubicBezTo>
                  <a:cubicBezTo>
                    <a:pt x="220" y="857"/>
                    <a:pt x="376" y="939"/>
                    <a:pt x="535" y="939"/>
                  </a:cubicBezTo>
                  <a:cubicBezTo>
                    <a:pt x="617" y="939"/>
                    <a:pt x="700" y="917"/>
                    <a:pt x="775" y="871"/>
                  </a:cubicBezTo>
                  <a:cubicBezTo>
                    <a:pt x="999" y="737"/>
                    <a:pt x="1070" y="449"/>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8"/>
            <p:cNvSpPr/>
            <p:nvPr/>
          </p:nvSpPr>
          <p:spPr>
            <a:xfrm>
              <a:off x="5162223" y="3423759"/>
              <a:ext cx="56488" cy="56488"/>
            </a:xfrm>
            <a:custGeom>
              <a:rect b="b" l="l" r="r" t="t"/>
              <a:pathLst>
                <a:path extrusionOk="0" h="939" w="939">
                  <a:moveTo>
                    <a:pt x="471" y="0"/>
                  </a:moveTo>
                  <a:cubicBezTo>
                    <a:pt x="212" y="0"/>
                    <a:pt x="1" y="209"/>
                    <a:pt x="1" y="468"/>
                  </a:cubicBezTo>
                  <a:cubicBezTo>
                    <a:pt x="1" y="727"/>
                    <a:pt x="212" y="939"/>
                    <a:pt x="471" y="939"/>
                  </a:cubicBezTo>
                  <a:cubicBezTo>
                    <a:pt x="731" y="939"/>
                    <a:pt x="939" y="727"/>
                    <a:pt x="939" y="468"/>
                  </a:cubicBezTo>
                  <a:cubicBezTo>
                    <a:pt x="939" y="209"/>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8"/>
            <p:cNvSpPr/>
            <p:nvPr/>
          </p:nvSpPr>
          <p:spPr>
            <a:xfrm>
              <a:off x="5162223" y="3214411"/>
              <a:ext cx="56488" cy="56488"/>
            </a:xfrm>
            <a:custGeom>
              <a:rect b="b" l="l" r="r" t="t"/>
              <a:pathLst>
                <a:path extrusionOk="0" h="939" w="939">
                  <a:moveTo>
                    <a:pt x="471" y="0"/>
                  </a:moveTo>
                  <a:cubicBezTo>
                    <a:pt x="212" y="0"/>
                    <a:pt x="1" y="208"/>
                    <a:pt x="1" y="468"/>
                  </a:cubicBezTo>
                  <a:cubicBezTo>
                    <a:pt x="1" y="727"/>
                    <a:pt x="212" y="938"/>
                    <a:pt x="471" y="938"/>
                  </a:cubicBezTo>
                  <a:cubicBezTo>
                    <a:pt x="731" y="938"/>
                    <a:pt x="939" y="727"/>
                    <a:pt x="939" y="468"/>
                  </a:cubicBezTo>
                  <a:cubicBezTo>
                    <a:pt x="939" y="208"/>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8"/>
            <p:cNvSpPr/>
            <p:nvPr/>
          </p:nvSpPr>
          <p:spPr>
            <a:xfrm>
              <a:off x="5299021" y="3423759"/>
              <a:ext cx="56488" cy="56488"/>
            </a:xfrm>
            <a:custGeom>
              <a:rect b="b" l="l" r="r" t="t"/>
              <a:pathLst>
                <a:path extrusionOk="0" h="939" w="939">
                  <a:moveTo>
                    <a:pt x="467" y="0"/>
                  </a:moveTo>
                  <a:cubicBezTo>
                    <a:pt x="211" y="0"/>
                    <a:pt x="0" y="209"/>
                    <a:pt x="0" y="468"/>
                  </a:cubicBezTo>
                  <a:cubicBezTo>
                    <a:pt x="0" y="727"/>
                    <a:pt x="211" y="939"/>
                    <a:pt x="467" y="939"/>
                  </a:cubicBezTo>
                  <a:cubicBezTo>
                    <a:pt x="727" y="939"/>
                    <a:pt x="938" y="727"/>
                    <a:pt x="938" y="468"/>
                  </a:cubicBezTo>
                  <a:cubicBezTo>
                    <a:pt x="938" y="209"/>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8"/>
            <p:cNvSpPr/>
            <p:nvPr/>
          </p:nvSpPr>
          <p:spPr>
            <a:xfrm>
              <a:off x="5299021" y="3214411"/>
              <a:ext cx="56488" cy="56488"/>
            </a:xfrm>
            <a:custGeom>
              <a:rect b="b" l="l" r="r" t="t"/>
              <a:pathLst>
                <a:path extrusionOk="0" h="939" w="939">
                  <a:moveTo>
                    <a:pt x="467" y="0"/>
                  </a:moveTo>
                  <a:cubicBezTo>
                    <a:pt x="211" y="0"/>
                    <a:pt x="0" y="208"/>
                    <a:pt x="0" y="468"/>
                  </a:cubicBezTo>
                  <a:cubicBezTo>
                    <a:pt x="0" y="727"/>
                    <a:pt x="211" y="938"/>
                    <a:pt x="467" y="938"/>
                  </a:cubicBezTo>
                  <a:cubicBezTo>
                    <a:pt x="727" y="938"/>
                    <a:pt x="938" y="727"/>
                    <a:pt x="938" y="468"/>
                  </a:cubicBezTo>
                  <a:cubicBezTo>
                    <a:pt x="938" y="208"/>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8"/>
            <p:cNvSpPr/>
            <p:nvPr/>
          </p:nvSpPr>
          <p:spPr>
            <a:xfrm>
              <a:off x="5476967" y="380726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8"/>
            <p:cNvSpPr/>
            <p:nvPr/>
          </p:nvSpPr>
          <p:spPr>
            <a:xfrm>
              <a:off x="5789606" y="384576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8"/>
            <p:cNvSpPr/>
            <p:nvPr/>
          </p:nvSpPr>
          <p:spPr>
            <a:xfrm>
              <a:off x="5998954" y="386543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8"/>
            <p:cNvSpPr/>
            <p:nvPr/>
          </p:nvSpPr>
          <p:spPr>
            <a:xfrm>
              <a:off x="5998954" y="407478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8"/>
            <p:cNvSpPr/>
            <p:nvPr/>
          </p:nvSpPr>
          <p:spPr>
            <a:xfrm>
              <a:off x="5862216" y="386543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8"/>
            <p:cNvSpPr/>
            <p:nvPr/>
          </p:nvSpPr>
          <p:spPr>
            <a:xfrm>
              <a:off x="5862216" y="407478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8"/>
            <p:cNvSpPr/>
            <p:nvPr/>
          </p:nvSpPr>
          <p:spPr>
            <a:xfrm>
              <a:off x="5609314" y="398148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8"/>
            <p:cNvSpPr/>
            <p:nvPr/>
          </p:nvSpPr>
          <p:spPr>
            <a:xfrm>
              <a:off x="5538207" y="407881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8"/>
            <p:cNvSpPr/>
            <p:nvPr/>
          </p:nvSpPr>
          <p:spPr>
            <a:xfrm>
              <a:off x="5538207" y="386946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8"/>
            <p:cNvSpPr/>
            <p:nvPr/>
          </p:nvSpPr>
          <p:spPr>
            <a:xfrm>
              <a:off x="5674945" y="407881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8"/>
            <p:cNvSpPr/>
            <p:nvPr/>
          </p:nvSpPr>
          <p:spPr>
            <a:xfrm>
              <a:off x="5674945" y="386946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38"/>
          <p:cNvGrpSpPr/>
          <p:nvPr/>
        </p:nvGrpSpPr>
        <p:grpSpPr>
          <a:xfrm rot="1715241">
            <a:off x="7102043" y="1510407"/>
            <a:ext cx="1436027" cy="1436105"/>
            <a:chOff x="849550" y="170827"/>
            <a:chExt cx="1170590" cy="1170607"/>
          </a:xfrm>
        </p:grpSpPr>
        <p:sp>
          <p:nvSpPr>
            <p:cNvPr id="1659" name="Google Shape;1659;p38"/>
            <p:cNvSpPr/>
            <p:nvPr/>
          </p:nvSpPr>
          <p:spPr>
            <a:xfrm>
              <a:off x="849550" y="170827"/>
              <a:ext cx="1170590" cy="1170590"/>
            </a:xfrm>
            <a:custGeom>
              <a:rect b="b" l="l" r="r" t="t"/>
              <a:pathLst>
                <a:path extrusionOk="0" h="41247" w="41247">
                  <a:moveTo>
                    <a:pt x="1" y="1"/>
                  </a:moveTo>
                  <a:lnTo>
                    <a:pt x="1" y="41247"/>
                  </a:lnTo>
                  <a:lnTo>
                    <a:pt x="41247" y="41247"/>
                  </a:lnTo>
                  <a:lnTo>
                    <a:pt x="41247"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8"/>
            <p:cNvSpPr/>
            <p:nvPr/>
          </p:nvSpPr>
          <p:spPr>
            <a:xfrm>
              <a:off x="849550" y="170827"/>
              <a:ext cx="590304" cy="588857"/>
            </a:xfrm>
            <a:custGeom>
              <a:rect b="b" l="l" r="r" t="t"/>
              <a:pathLst>
                <a:path extrusionOk="0" h="20749" w="20800">
                  <a:moveTo>
                    <a:pt x="1" y="1"/>
                  </a:moveTo>
                  <a:lnTo>
                    <a:pt x="1" y="20749"/>
                  </a:lnTo>
                  <a:lnTo>
                    <a:pt x="20800" y="20749"/>
                  </a:lnTo>
                  <a:lnTo>
                    <a:pt x="20800"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8"/>
            <p:cNvSpPr/>
            <p:nvPr/>
          </p:nvSpPr>
          <p:spPr>
            <a:xfrm>
              <a:off x="1426873" y="752663"/>
              <a:ext cx="590304" cy="588771"/>
            </a:xfrm>
            <a:custGeom>
              <a:rect b="b" l="l" r="r" t="t"/>
              <a:pathLst>
                <a:path extrusionOk="0" h="20746" w="20800">
                  <a:moveTo>
                    <a:pt x="0" y="1"/>
                  </a:moveTo>
                  <a:lnTo>
                    <a:pt x="0" y="20746"/>
                  </a:lnTo>
                  <a:lnTo>
                    <a:pt x="20799" y="20746"/>
                  </a:lnTo>
                  <a:lnTo>
                    <a:pt x="20799"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8"/>
            <p:cNvSpPr/>
            <p:nvPr/>
          </p:nvSpPr>
          <p:spPr>
            <a:xfrm>
              <a:off x="1275206" y="978205"/>
              <a:ext cx="156317" cy="199313"/>
            </a:xfrm>
            <a:custGeom>
              <a:rect b="b" l="l" r="r" t="t"/>
              <a:pathLst>
                <a:path extrusionOk="0" h="7023" w="5508">
                  <a:moveTo>
                    <a:pt x="2629" y="1"/>
                  </a:moveTo>
                  <a:lnTo>
                    <a:pt x="0" y="5915"/>
                  </a:lnTo>
                  <a:cubicBezTo>
                    <a:pt x="1704" y="6616"/>
                    <a:pt x="3561" y="7006"/>
                    <a:pt x="5507" y="7022"/>
                  </a:cubicBezTo>
                  <a:lnTo>
                    <a:pt x="5507" y="555"/>
                  </a:lnTo>
                  <a:cubicBezTo>
                    <a:pt x="4496" y="539"/>
                    <a:pt x="3525" y="347"/>
                    <a:pt x="262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8"/>
            <p:cNvSpPr/>
            <p:nvPr/>
          </p:nvSpPr>
          <p:spPr>
            <a:xfrm>
              <a:off x="1446853" y="979681"/>
              <a:ext cx="135316" cy="197667"/>
            </a:xfrm>
            <a:custGeom>
              <a:rect b="b" l="l" r="r" t="t"/>
              <a:pathLst>
                <a:path extrusionOk="0" h="6965" w="4768">
                  <a:moveTo>
                    <a:pt x="2443" y="0"/>
                  </a:moveTo>
                  <a:cubicBezTo>
                    <a:pt x="1675" y="282"/>
                    <a:pt x="855" y="452"/>
                    <a:pt x="0" y="493"/>
                  </a:cubicBezTo>
                  <a:lnTo>
                    <a:pt x="0" y="6964"/>
                  </a:lnTo>
                  <a:cubicBezTo>
                    <a:pt x="1672" y="6916"/>
                    <a:pt x="3276" y="6593"/>
                    <a:pt x="4768" y="6036"/>
                  </a:cubicBezTo>
                  <a:lnTo>
                    <a:pt x="2443"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8"/>
            <p:cNvSpPr/>
            <p:nvPr/>
          </p:nvSpPr>
          <p:spPr>
            <a:xfrm>
              <a:off x="1542639" y="376304"/>
              <a:ext cx="187762" cy="209558"/>
            </a:xfrm>
            <a:custGeom>
              <a:rect b="b" l="l" r="r" t="t"/>
              <a:pathLst>
                <a:path extrusionOk="0" h="7384" w="6616">
                  <a:moveTo>
                    <a:pt x="2629" y="0"/>
                  </a:moveTo>
                  <a:lnTo>
                    <a:pt x="0" y="5917"/>
                  </a:lnTo>
                  <a:cubicBezTo>
                    <a:pt x="753" y="6301"/>
                    <a:pt x="1444" y="6798"/>
                    <a:pt x="2046" y="7383"/>
                  </a:cubicBezTo>
                  <a:lnTo>
                    <a:pt x="6615" y="2811"/>
                  </a:lnTo>
                  <a:cubicBezTo>
                    <a:pt x="5456" y="1668"/>
                    <a:pt x="4111" y="714"/>
                    <a:pt x="262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8"/>
            <p:cNvSpPr/>
            <p:nvPr/>
          </p:nvSpPr>
          <p:spPr>
            <a:xfrm>
              <a:off x="1446853" y="335038"/>
              <a:ext cx="156402" cy="202662"/>
            </a:xfrm>
            <a:custGeom>
              <a:rect b="b" l="l" r="r" t="t"/>
              <a:pathLst>
                <a:path extrusionOk="0" h="7141" w="5511">
                  <a:moveTo>
                    <a:pt x="0" y="0"/>
                  </a:moveTo>
                  <a:lnTo>
                    <a:pt x="0" y="6468"/>
                  </a:lnTo>
                  <a:cubicBezTo>
                    <a:pt x="1022" y="6519"/>
                    <a:pt x="1992" y="6756"/>
                    <a:pt x="2885" y="7141"/>
                  </a:cubicBezTo>
                  <a:lnTo>
                    <a:pt x="5511" y="1230"/>
                  </a:lnTo>
                  <a:cubicBezTo>
                    <a:pt x="3814" y="487"/>
                    <a:pt x="1954" y="55"/>
                    <a:pt x="0"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8"/>
            <p:cNvSpPr/>
            <p:nvPr/>
          </p:nvSpPr>
          <p:spPr>
            <a:xfrm>
              <a:off x="1611320" y="467066"/>
              <a:ext cx="215206" cy="199767"/>
            </a:xfrm>
            <a:custGeom>
              <a:rect b="b" l="l" r="r" t="t"/>
              <a:pathLst>
                <a:path extrusionOk="0" h="7039" w="7583">
                  <a:moveTo>
                    <a:pt x="4573" y="1"/>
                  </a:moveTo>
                  <a:lnTo>
                    <a:pt x="1" y="4573"/>
                  </a:lnTo>
                  <a:cubicBezTo>
                    <a:pt x="651" y="5293"/>
                    <a:pt x="1176" y="6126"/>
                    <a:pt x="1547" y="7038"/>
                  </a:cubicBezTo>
                  <a:lnTo>
                    <a:pt x="7583" y="4717"/>
                  </a:lnTo>
                  <a:cubicBezTo>
                    <a:pt x="6881" y="2953"/>
                    <a:pt x="5854" y="1358"/>
                    <a:pt x="4573"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8"/>
            <p:cNvSpPr/>
            <p:nvPr/>
          </p:nvSpPr>
          <p:spPr>
            <a:xfrm>
              <a:off x="1053012" y="462610"/>
              <a:ext cx="209671" cy="190118"/>
            </a:xfrm>
            <a:custGeom>
              <a:rect b="b" l="l" r="r" t="t"/>
              <a:pathLst>
                <a:path extrusionOk="0" h="6699" w="7388">
                  <a:moveTo>
                    <a:pt x="2815" y="1"/>
                  </a:moveTo>
                  <a:cubicBezTo>
                    <a:pt x="1662" y="1185"/>
                    <a:pt x="708" y="2559"/>
                    <a:pt x="1" y="4074"/>
                  </a:cubicBezTo>
                  <a:lnTo>
                    <a:pt x="5911" y="6699"/>
                  </a:lnTo>
                  <a:cubicBezTo>
                    <a:pt x="6292" y="5915"/>
                    <a:pt x="6792" y="5197"/>
                    <a:pt x="7387" y="4573"/>
                  </a:cubicBezTo>
                  <a:lnTo>
                    <a:pt x="2815"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8"/>
            <p:cNvSpPr/>
            <p:nvPr/>
          </p:nvSpPr>
          <p:spPr>
            <a:xfrm>
              <a:off x="1143803" y="364583"/>
              <a:ext cx="201668" cy="217107"/>
            </a:xfrm>
            <a:custGeom>
              <a:rect b="b" l="l" r="r" t="t"/>
              <a:pathLst>
                <a:path extrusionOk="0" h="7650" w="7106">
                  <a:moveTo>
                    <a:pt x="4784" y="0"/>
                  </a:moveTo>
                  <a:cubicBezTo>
                    <a:pt x="2991" y="714"/>
                    <a:pt x="1371" y="1764"/>
                    <a:pt x="0" y="3077"/>
                  </a:cubicBezTo>
                  <a:lnTo>
                    <a:pt x="4569" y="7649"/>
                  </a:lnTo>
                  <a:cubicBezTo>
                    <a:pt x="5306" y="6967"/>
                    <a:pt x="6164" y="6420"/>
                    <a:pt x="7105" y="6035"/>
                  </a:cubicBezTo>
                  <a:lnTo>
                    <a:pt x="4784"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8"/>
            <p:cNvSpPr/>
            <p:nvPr/>
          </p:nvSpPr>
          <p:spPr>
            <a:xfrm>
              <a:off x="1293824" y="334868"/>
              <a:ext cx="137700" cy="195652"/>
            </a:xfrm>
            <a:custGeom>
              <a:rect b="b" l="l" r="r" t="t"/>
              <a:pathLst>
                <a:path extrusionOk="0" h="6894" w="4852">
                  <a:moveTo>
                    <a:pt x="4851" y="0"/>
                  </a:moveTo>
                  <a:cubicBezTo>
                    <a:pt x="3154" y="13"/>
                    <a:pt x="1521" y="314"/>
                    <a:pt x="1" y="855"/>
                  </a:cubicBezTo>
                  <a:lnTo>
                    <a:pt x="2325" y="6894"/>
                  </a:lnTo>
                  <a:cubicBezTo>
                    <a:pt x="3122" y="6628"/>
                    <a:pt x="3971" y="6481"/>
                    <a:pt x="4851" y="6468"/>
                  </a:cubicBezTo>
                  <a:lnTo>
                    <a:pt x="4851"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8"/>
            <p:cNvSpPr/>
            <p:nvPr/>
          </p:nvSpPr>
          <p:spPr>
            <a:xfrm>
              <a:off x="1145789" y="932597"/>
              <a:ext cx="189947" cy="207401"/>
            </a:xfrm>
            <a:custGeom>
              <a:rect b="b" l="l" r="r" t="t"/>
              <a:pathLst>
                <a:path extrusionOk="0" h="7308" w="6693">
                  <a:moveTo>
                    <a:pt x="4573" y="1"/>
                  </a:moveTo>
                  <a:lnTo>
                    <a:pt x="1" y="4573"/>
                  </a:lnTo>
                  <a:cubicBezTo>
                    <a:pt x="1189" y="5693"/>
                    <a:pt x="2559" y="6622"/>
                    <a:pt x="4067" y="7307"/>
                  </a:cubicBezTo>
                  <a:lnTo>
                    <a:pt x="6693" y="1397"/>
                  </a:lnTo>
                  <a:cubicBezTo>
                    <a:pt x="5915" y="1041"/>
                    <a:pt x="5201" y="567"/>
                    <a:pt x="457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8"/>
            <p:cNvSpPr/>
            <p:nvPr/>
          </p:nvSpPr>
          <p:spPr>
            <a:xfrm>
              <a:off x="1655140" y="765774"/>
              <a:ext cx="200930" cy="154586"/>
            </a:xfrm>
            <a:custGeom>
              <a:rect b="b" l="l" r="r" t="t"/>
              <a:pathLst>
                <a:path extrusionOk="0" h="5447" w="7080">
                  <a:moveTo>
                    <a:pt x="612" y="0"/>
                  </a:moveTo>
                  <a:cubicBezTo>
                    <a:pt x="573" y="993"/>
                    <a:pt x="359" y="1940"/>
                    <a:pt x="0" y="2818"/>
                  </a:cubicBezTo>
                  <a:lnTo>
                    <a:pt x="5917" y="5446"/>
                  </a:lnTo>
                  <a:cubicBezTo>
                    <a:pt x="6628" y="3765"/>
                    <a:pt x="7038" y="1928"/>
                    <a:pt x="7079"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8"/>
            <p:cNvSpPr/>
            <p:nvPr/>
          </p:nvSpPr>
          <p:spPr>
            <a:xfrm>
              <a:off x="1609419" y="859715"/>
              <a:ext cx="207288" cy="187592"/>
            </a:xfrm>
            <a:custGeom>
              <a:rect b="b" l="l" r="r" t="t"/>
              <a:pathLst>
                <a:path extrusionOk="0" h="6610" w="7304">
                  <a:moveTo>
                    <a:pt x="1393" y="1"/>
                  </a:moveTo>
                  <a:cubicBezTo>
                    <a:pt x="1031" y="747"/>
                    <a:pt x="558" y="1435"/>
                    <a:pt x="1" y="2037"/>
                  </a:cubicBezTo>
                  <a:lnTo>
                    <a:pt x="4573" y="6609"/>
                  </a:lnTo>
                  <a:cubicBezTo>
                    <a:pt x="5687" y="5444"/>
                    <a:pt x="6612" y="4102"/>
                    <a:pt x="7304" y="2626"/>
                  </a:cubicBezTo>
                  <a:lnTo>
                    <a:pt x="1393"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8"/>
            <p:cNvSpPr/>
            <p:nvPr/>
          </p:nvSpPr>
          <p:spPr>
            <a:xfrm>
              <a:off x="1013676" y="765774"/>
              <a:ext cx="197752" cy="137757"/>
            </a:xfrm>
            <a:custGeom>
              <a:rect b="b" l="l" r="r" t="t"/>
              <a:pathLst>
                <a:path extrusionOk="0" h="4854" w="6968">
                  <a:moveTo>
                    <a:pt x="0" y="0"/>
                  </a:moveTo>
                  <a:cubicBezTo>
                    <a:pt x="39" y="1703"/>
                    <a:pt x="362" y="3336"/>
                    <a:pt x="932" y="4854"/>
                  </a:cubicBezTo>
                  <a:lnTo>
                    <a:pt x="6968" y="2529"/>
                  </a:lnTo>
                  <a:cubicBezTo>
                    <a:pt x="6676" y="1735"/>
                    <a:pt x="6506" y="887"/>
                    <a:pt x="6468"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8"/>
            <p:cNvSpPr/>
            <p:nvPr/>
          </p:nvSpPr>
          <p:spPr>
            <a:xfrm>
              <a:off x="1530463" y="928425"/>
              <a:ext cx="197922" cy="216937"/>
            </a:xfrm>
            <a:custGeom>
              <a:rect b="b" l="l" r="r" t="t"/>
              <a:pathLst>
                <a:path extrusionOk="0" h="7644" w="6974">
                  <a:moveTo>
                    <a:pt x="2401" y="0"/>
                  </a:moveTo>
                  <a:cubicBezTo>
                    <a:pt x="1703" y="663"/>
                    <a:pt x="893" y="1211"/>
                    <a:pt x="0" y="1604"/>
                  </a:cubicBezTo>
                  <a:lnTo>
                    <a:pt x="2321" y="7643"/>
                  </a:lnTo>
                  <a:cubicBezTo>
                    <a:pt x="4066" y="6916"/>
                    <a:pt x="5642" y="5869"/>
                    <a:pt x="6974" y="4572"/>
                  </a:cubicBezTo>
                  <a:lnTo>
                    <a:pt x="2401"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8"/>
            <p:cNvSpPr/>
            <p:nvPr/>
          </p:nvSpPr>
          <p:spPr>
            <a:xfrm>
              <a:off x="1013591" y="592112"/>
              <a:ext cx="201016" cy="158417"/>
            </a:xfrm>
            <a:custGeom>
              <a:rect b="b" l="l" r="r" t="t"/>
              <a:pathLst>
                <a:path extrusionOk="0" h="5582" w="7083">
                  <a:moveTo>
                    <a:pt x="1166" y="0"/>
                  </a:moveTo>
                  <a:cubicBezTo>
                    <a:pt x="439" y="1720"/>
                    <a:pt x="26" y="3606"/>
                    <a:pt x="0" y="5581"/>
                  </a:cubicBezTo>
                  <a:lnTo>
                    <a:pt x="6468" y="5581"/>
                  </a:lnTo>
                  <a:cubicBezTo>
                    <a:pt x="6493" y="4541"/>
                    <a:pt x="6708" y="3545"/>
                    <a:pt x="7083" y="2629"/>
                  </a:cubicBezTo>
                  <a:lnTo>
                    <a:pt x="1166"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8"/>
            <p:cNvSpPr/>
            <p:nvPr/>
          </p:nvSpPr>
          <p:spPr>
            <a:xfrm>
              <a:off x="1660590" y="615186"/>
              <a:ext cx="195567" cy="135344"/>
            </a:xfrm>
            <a:custGeom>
              <a:rect b="b" l="l" r="r" t="t"/>
              <a:pathLst>
                <a:path extrusionOk="0" h="4769" w="6891">
                  <a:moveTo>
                    <a:pt x="6039" y="1"/>
                  </a:moveTo>
                  <a:lnTo>
                    <a:pt x="0" y="2325"/>
                  </a:lnTo>
                  <a:cubicBezTo>
                    <a:pt x="256" y="3097"/>
                    <a:pt x="404" y="3916"/>
                    <a:pt x="423" y="4768"/>
                  </a:cubicBezTo>
                  <a:lnTo>
                    <a:pt x="6890" y="4768"/>
                  </a:lnTo>
                  <a:cubicBezTo>
                    <a:pt x="6868" y="3100"/>
                    <a:pt x="6570" y="1496"/>
                    <a:pt x="6039"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8"/>
            <p:cNvSpPr/>
            <p:nvPr/>
          </p:nvSpPr>
          <p:spPr>
            <a:xfrm>
              <a:off x="1045747" y="851712"/>
              <a:ext cx="218838" cy="199937"/>
            </a:xfrm>
            <a:custGeom>
              <a:rect b="b" l="l" r="r" t="t"/>
              <a:pathLst>
                <a:path extrusionOk="0" h="7045" w="7711">
                  <a:moveTo>
                    <a:pt x="6039" y="1"/>
                  </a:moveTo>
                  <a:lnTo>
                    <a:pt x="1" y="2325"/>
                  </a:lnTo>
                  <a:cubicBezTo>
                    <a:pt x="737" y="4099"/>
                    <a:pt x="1810" y="5697"/>
                    <a:pt x="3138" y="7045"/>
                  </a:cubicBezTo>
                  <a:lnTo>
                    <a:pt x="7711" y="2476"/>
                  </a:lnTo>
                  <a:cubicBezTo>
                    <a:pt x="7016" y="1762"/>
                    <a:pt x="6446" y="926"/>
                    <a:pt x="603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8"/>
            <p:cNvSpPr/>
            <p:nvPr/>
          </p:nvSpPr>
          <p:spPr>
            <a:xfrm>
              <a:off x="1183507" y="537053"/>
              <a:ext cx="449199" cy="330201"/>
            </a:xfrm>
            <a:custGeom>
              <a:rect b="b" l="l" r="r" t="t"/>
              <a:pathLst>
                <a:path extrusionOk="0" h="11635" w="15828">
                  <a:moveTo>
                    <a:pt x="15824" y="0"/>
                  </a:moveTo>
                  <a:lnTo>
                    <a:pt x="15805" y="19"/>
                  </a:lnTo>
                  <a:cubicBezTo>
                    <a:pt x="1" y="10361"/>
                    <a:pt x="4992" y="10758"/>
                    <a:pt x="5155" y="10768"/>
                  </a:cubicBezTo>
                  <a:cubicBezTo>
                    <a:pt x="5159" y="10830"/>
                    <a:pt x="5229" y="11634"/>
                    <a:pt x="5926" y="11634"/>
                  </a:cubicBezTo>
                  <a:cubicBezTo>
                    <a:pt x="7008" y="11634"/>
                    <a:pt x="9602" y="9695"/>
                    <a:pt x="15808" y="26"/>
                  </a:cubicBezTo>
                  <a:lnTo>
                    <a:pt x="15827" y="3"/>
                  </a:lnTo>
                  <a:lnTo>
                    <a:pt x="15827" y="3"/>
                  </a:lnTo>
                  <a:cubicBezTo>
                    <a:pt x="15824" y="6"/>
                    <a:pt x="15821" y="10"/>
                    <a:pt x="15818" y="13"/>
                  </a:cubicBezTo>
                  <a:cubicBezTo>
                    <a:pt x="15818" y="10"/>
                    <a:pt x="15821" y="3"/>
                    <a:pt x="15824"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8"/>
            <p:cNvSpPr/>
            <p:nvPr/>
          </p:nvSpPr>
          <p:spPr>
            <a:xfrm>
              <a:off x="1409504" y="726382"/>
              <a:ext cx="37376" cy="33999"/>
            </a:xfrm>
            <a:custGeom>
              <a:rect b="b" l="l" r="r" t="t"/>
              <a:pathLst>
                <a:path extrusionOk="0" h="1198" w="1317">
                  <a:moveTo>
                    <a:pt x="659" y="1"/>
                  </a:moveTo>
                  <a:cubicBezTo>
                    <a:pt x="504" y="1"/>
                    <a:pt x="350" y="60"/>
                    <a:pt x="234" y="178"/>
                  </a:cubicBezTo>
                  <a:cubicBezTo>
                    <a:pt x="0" y="412"/>
                    <a:pt x="0" y="793"/>
                    <a:pt x="237" y="1023"/>
                  </a:cubicBezTo>
                  <a:cubicBezTo>
                    <a:pt x="354" y="1140"/>
                    <a:pt x="506" y="1198"/>
                    <a:pt x="659" y="1198"/>
                  </a:cubicBezTo>
                  <a:cubicBezTo>
                    <a:pt x="812" y="1198"/>
                    <a:pt x="965" y="1139"/>
                    <a:pt x="1083" y="1020"/>
                  </a:cubicBezTo>
                  <a:cubicBezTo>
                    <a:pt x="1316" y="786"/>
                    <a:pt x="1313" y="408"/>
                    <a:pt x="1080" y="175"/>
                  </a:cubicBezTo>
                  <a:cubicBezTo>
                    <a:pt x="963" y="59"/>
                    <a:pt x="811" y="1"/>
                    <a:pt x="659"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8"/>
            <p:cNvSpPr/>
            <p:nvPr/>
          </p:nvSpPr>
          <p:spPr>
            <a:xfrm>
              <a:off x="1799713" y="200172"/>
              <a:ext cx="162390" cy="210580"/>
            </a:xfrm>
            <a:custGeom>
              <a:rect b="b" l="l" r="r" t="t"/>
              <a:pathLst>
                <a:path extrusionOk="0" h="7420" w="5722">
                  <a:moveTo>
                    <a:pt x="3301" y="1"/>
                  </a:moveTo>
                  <a:cubicBezTo>
                    <a:pt x="3071" y="1"/>
                    <a:pt x="2885" y="187"/>
                    <a:pt x="2885" y="417"/>
                  </a:cubicBezTo>
                  <a:lnTo>
                    <a:pt x="2885" y="3238"/>
                  </a:lnTo>
                  <a:cubicBezTo>
                    <a:pt x="2834" y="3254"/>
                    <a:pt x="2783" y="3270"/>
                    <a:pt x="2731" y="3289"/>
                  </a:cubicBezTo>
                  <a:lnTo>
                    <a:pt x="2731" y="1122"/>
                  </a:lnTo>
                  <a:cubicBezTo>
                    <a:pt x="2731" y="891"/>
                    <a:pt x="2546" y="705"/>
                    <a:pt x="2315" y="705"/>
                  </a:cubicBezTo>
                  <a:cubicBezTo>
                    <a:pt x="2088" y="705"/>
                    <a:pt x="1902" y="891"/>
                    <a:pt x="1902" y="1122"/>
                  </a:cubicBezTo>
                  <a:lnTo>
                    <a:pt x="1902" y="4058"/>
                  </a:lnTo>
                  <a:cubicBezTo>
                    <a:pt x="1828" y="4208"/>
                    <a:pt x="1777" y="4371"/>
                    <a:pt x="1755" y="4541"/>
                  </a:cubicBezTo>
                  <a:lnTo>
                    <a:pt x="1034" y="3904"/>
                  </a:lnTo>
                  <a:cubicBezTo>
                    <a:pt x="924" y="3805"/>
                    <a:pt x="786" y="3756"/>
                    <a:pt x="649" y="3756"/>
                  </a:cubicBezTo>
                  <a:cubicBezTo>
                    <a:pt x="489" y="3756"/>
                    <a:pt x="330" y="3823"/>
                    <a:pt x="215" y="3952"/>
                  </a:cubicBezTo>
                  <a:cubicBezTo>
                    <a:pt x="0" y="4192"/>
                    <a:pt x="23" y="4560"/>
                    <a:pt x="263" y="4772"/>
                  </a:cubicBezTo>
                  <a:cubicBezTo>
                    <a:pt x="263" y="4772"/>
                    <a:pt x="2530" y="7420"/>
                    <a:pt x="3311" y="7420"/>
                  </a:cubicBezTo>
                  <a:lnTo>
                    <a:pt x="4146" y="7420"/>
                  </a:lnTo>
                  <a:cubicBezTo>
                    <a:pt x="5017" y="7420"/>
                    <a:pt x="5722" y="6715"/>
                    <a:pt x="5722" y="5844"/>
                  </a:cubicBezTo>
                  <a:lnTo>
                    <a:pt x="5722" y="4752"/>
                  </a:lnTo>
                  <a:cubicBezTo>
                    <a:pt x="5722" y="4640"/>
                    <a:pt x="5709" y="4532"/>
                    <a:pt x="5687" y="4426"/>
                  </a:cubicBezTo>
                  <a:lnTo>
                    <a:pt x="5687" y="1637"/>
                  </a:lnTo>
                  <a:cubicBezTo>
                    <a:pt x="5687" y="1407"/>
                    <a:pt x="5501" y="1221"/>
                    <a:pt x="5274" y="1221"/>
                  </a:cubicBezTo>
                  <a:cubicBezTo>
                    <a:pt x="5043" y="1221"/>
                    <a:pt x="4857" y="1407"/>
                    <a:pt x="4857" y="1637"/>
                  </a:cubicBezTo>
                  <a:lnTo>
                    <a:pt x="4857" y="3350"/>
                  </a:lnTo>
                  <a:cubicBezTo>
                    <a:pt x="4806" y="3324"/>
                    <a:pt x="4755" y="3302"/>
                    <a:pt x="4700" y="3283"/>
                  </a:cubicBezTo>
                  <a:lnTo>
                    <a:pt x="4700" y="792"/>
                  </a:lnTo>
                  <a:cubicBezTo>
                    <a:pt x="4700" y="561"/>
                    <a:pt x="4515" y="376"/>
                    <a:pt x="4287" y="376"/>
                  </a:cubicBezTo>
                  <a:cubicBezTo>
                    <a:pt x="4057" y="376"/>
                    <a:pt x="3871" y="561"/>
                    <a:pt x="3871" y="792"/>
                  </a:cubicBezTo>
                  <a:lnTo>
                    <a:pt x="3871" y="3180"/>
                  </a:lnTo>
                  <a:lnTo>
                    <a:pt x="3717" y="3180"/>
                  </a:lnTo>
                  <a:lnTo>
                    <a:pt x="3717" y="417"/>
                  </a:lnTo>
                  <a:cubicBezTo>
                    <a:pt x="3717" y="187"/>
                    <a:pt x="3532" y="1"/>
                    <a:pt x="3301"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8"/>
            <p:cNvSpPr/>
            <p:nvPr/>
          </p:nvSpPr>
          <p:spPr>
            <a:xfrm>
              <a:off x="905801" y="200172"/>
              <a:ext cx="162419" cy="210580"/>
            </a:xfrm>
            <a:custGeom>
              <a:rect b="b" l="l" r="r" t="t"/>
              <a:pathLst>
                <a:path extrusionOk="0" h="7420" w="5723">
                  <a:moveTo>
                    <a:pt x="2421" y="1"/>
                  </a:moveTo>
                  <a:cubicBezTo>
                    <a:pt x="2194" y="1"/>
                    <a:pt x="2008" y="187"/>
                    <a:pt x="2008" y="417"/>
                  </a:cubicBezTo>
                  <a:lnTo>
                    <a:pt x="2008" y="3180"/>
                  </a:lnTo>
                  <a:lnTo>
                    <a:pt x="1851" y="3180"/>
                  </a:lnTo>
                  <a:lnTo>
                    <a:pt x="1851" y="792"/>
                  </a:lnTo>
                  <a:cubicBezTo>
                    <a:pt x="1851" y="561"/>
                    <a:pt x="1666" y="376"/>
                    <a:pt x="1438" y="376"/>
                  </a:cubicBezTo>
                  <a:cubicBezTo>
                    <a:pt x="1208" y="376"/>
                    <a:pt x="1022" y="561"/>
                    <a:pt x="1022" y="792"/>
                  </a:cubicBezTo>
                  <a:lnTo>
                    <a:pt x="1022" y="3283"/>
                  </a:lnTo>
                  <a:cubicBezTo>
                    <a:pt x="968" y="3302"/>
                    <a:pt x="917" y="3324"/>
                    <a:pt x="865" y="3350"/>
                  </a:cubicBezTo>
                  <a:lnTo>
                    <a:pt x="865" y="1637"/>
                  </a:lnTo>
                  <a:cubicBezTo>
                    <a:pt x="865" y="1407"/>
                    <a:pt x="683" y="1221"/>
                    <a:pt x="452" y="1221"/>
                  </a:cubicBezTo>
                  <a:cubicBezTo>
                    <a:pt x="222" y="1221"/>
                    <a:pt x="36" y="1407"/>
                    <a:pt x="36" y="1637"/>
                  </a:cubicBezTo>
                  <a:lnTo>
                    <a:pt x="36" y="4426"/>
                  </a:lnTo>
                  <a:cubicBezTo>
                    <a:pt x="14" y="4532"/>
                    <a:pt x="1" y="4640"/>
                    <a:pt x="1" y="4752"/>
                  </a:cubicBezTo>
                  <a:lnTo>
                    <a:pt x="1" y="5844"/>
                  </a:lnTo>
                  <a:cubicBezTo>
                    <a:pt x="1" y="6715"/>
                    <a:pt x="708" y="7420"/>
                    <a:pt x="1576" y="7420"/>
                  </a:cubicBezTo>
                  <a:lnTo>
                    <a:pt x="2412" y="7420"/>
                  </a:lnTo>
                  <a:cubicBezTo>
                    <a:pt x="3193" y="7420"/>
                    <a:pt x="5460" y="4772"/>
                    <a:pt x="5460" y="4772"/>
                  </a:cubicBezTo>
                  <a:cubicBezTo>
                    <a:pt x="5700" y="4560"/>
                    <a:pt x="5722" y="4192"/>
                    <a:pt x="5508" y="3952"/>
                  </a:cubicBezTo>
                  <a:cubicBezTo>
                    <a:pt x="5394" y="3823"/>
                    <a:pt x="5235" y="3756"/>
                    <a:pt x="5074" y="3756"/>
                  </a:cubicBezTo>
                  <a:cubicBezTo>
                    <a:pt x="4937" y="3756"/>
                    <a:pt x="4799" y="3805"/>
                    <a:pt x="4688" y="3904"/>
                  </a:cubicBezTo>
                  <a:lnTo>
                    <a:pt x="3971" y="4541"/>
                  </a:lnTo>
                  <a:cubicBezTo>
                    <a:pt x="3949" y="4371"/>
                    <a:pt x="3897" y="4208"/>
                    <a:pt x="3824" y="4058"/>
                  </a:cubicBezTo>
                  <a:lnTo>
                    <a:pt x="3824" y="1122"/>
                  </a:lnTo>
                  <a:cubicBezTo>
                    <a:pt x="3824" y="891"/>
                    <a:pt x="3638" y="705"/>
                    <a:pt x="3408" y="705"/>
                  </a:cubicBezTo>
                  <a:cubicBezTo>
                    <a:pt x="3177" y="705"/>
                    <a:pt x="2991" y="891"/>
                    <a:pt x="2991" y="1122"/>
                  </a:cubicBezTo>
                  <a:lnTo>
                    <a:pt x="2991" y="3289"/>
                  </a:lnTo>
                  <a:cubicBezTo>
                    <a:pt x="2943" y="3270"/>
                    <a:pt x="2889" y="3254"/>
                    <a:pt x="2838" y="3238"/>
                  </a:cubicBezTo>
                  <a:lnTo>
                    <a:pt x="2838" y="417"/>
                  </a:lnTo>
                  <a:cubicBezTo>
                    <a:pt x="2838" y="187"/>
                    <a:pt x="2652" y="1"/>
                    <a:pt x="242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8"/>
            <p:cNvSpPr/>
            <p:nvPr/>
          </p:nvSpPr>
          <p:spPr>
            <a:xfrm>
              <a:off x="909547" y="1139522"/>
              <a:ext cx="259251" cy="176098"/>
            </a:xfrm>
            <a:custGeom>
              <a:rect b="b" l="l" r="r" t="t"/>
              <a:pathLst>
                <a:path extrusionOk="0" h="6205" w="9135">
                  <a:moveTo>
                    <a:pt x="0" y="0"/>
                  </a:moveTo>
                  <a:cubicBezTo>
                    <a:pt x="0" y="0"/>
                    <a:pt x="41" y="732"/>
                    <a:pt x="45" y="732"/>
                  </a:cubicBezTo>
                  <a:cubicBezTo>
                    <a:pt x="45" y="732"/>
                    <a:pt x="45" y="730"/>
                    <a:pt x="45" y="727"/>
                  </a:cubicBezTo>
                  <a:lnTo>
                    <a:pt x="45" y="4860"/>
                  </a:lnTo>
                  <a:cubicBezTo>
                    <a:pt x="45" y="5414"/>
                    <a:pt x="403" y="5901"/>
                    <a:pt x="932" y="6058"/>
                  </a:cubicBezTo>
                  <a:cubicBezTo>
                    <a:pt x="1215" y="6141"/>
                    <a:pt x="1551" y="6204"/>
                    <a:pt x="1914" y="6204"/>
                  </a:cubicBezTo>
                  <a:cubicBezTo>
                    <a:pt x="2154" y="6204"/>
                    <a:pt x="2405" y="6177"/>
                    <a:pt x="2661" y="6109"/>
                  </a:cubicBezTo>
                  <a:cubicBezTo>
                    <a:pt x="3219" y="5962"/>
                    <a:pt x="3646" y="5910"/>
                    <a:pt x="4006" y="5910"/>
                  </a:cubicBezTo>
                  <a:cubicBezTo>
                    <a:pt x="4536" y="5910"/>
                    <a:pt x="4918" y="6023"/>
                    <a:pt x="5354" y="6109"/>
                  </a:cubicBezTo>
                  <a:cubicBezTo>
                    <a:pt x="5534" y="6145"/>
                    <a:pt x="5791" y="6158"/>
                    <a:pt x="6076" y="6158"/>
                  </a:cubicBezTo>
                  <a:cubicBezTo>
                    <a:pt x="6935" y="6158"/>
                    <a:pt x="8043" y="6036"/>
                    <a:pt x="8043" y="6036"/>
                  </a:cubicBezTo>
                  <a:cubicBezTo>
                    <a:pt x="8043" y="6036"/>
                    <a:pt x="9135" y="5165"/>
                    <a:pt x="7899" y="4800"/>
                  </a:cubicBezTo>
                  <a:cubicBezTo>
                    <a:pt x="6660" y="4438"/>
                    <a:pt x="3244" y="2837"/>
                    <a:pt x="3244" y="2837"/>
                  </a:cubicBezTo>
                  <a:lnTo>
                    <a:pt x="3244" y="0"/>
                  </a:ln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8"/>
            <p:cNvSpPr/>
            <p:nvPr/>
          </p:nvSpPr>
          <p:spPr>
            <a:xfrm>
              <a:off x="1705006" y="1139522"/>
              <a:ext cx="259195" cy="176098"/>
            </a:xfrm>
            <a:custGeom>
              <a:rect b="b" l="l" r="r" t="t"/>
              <a:pathLst>
                <a:path extrusionOk="0" h="6205" w="9133">
                  <a:moveTo>
                    <a:pt x="5892" y="0"/>
                  </a:moveTo>
                  <a:lnTo>
                    <a:pt x="5892" y="2837"/>
                  </a:lnTo>
                  <a:cubicBezTo>
                    <a:pt x="5892" y="2837"/>
                    <a:pt x="2473" y="4438"/>
                    <a:pt x="1237" y="4800"/>
                  </a:cubicBezTo>
                  <a:cubicBezTo>
                    <a:pt x="1" y="5165"/>
                    <a:pt x="1093" y="6036"/>
                    <a:pt x="1093" y="6036"/>
                  </a:cubicBezTo>
                  <a:cubicBezTo>
                    <a:pt x="1093" y="6036"/>
                    <a:pt x="2201" y="6158"/>
                    <a:pt x="3060" y="6158"/>
                  </a:cubicBezTo>
                  <a:cubicBezTo>
                    <a:pt x="3344" y="6158"/>
                    <a:pt x="3601" y="6145"/>
                    <a:pt x="3782" y="6109"/>
                  </a:cubicBezTo>
                  <a:cubicBezTo>
                    <a:pt x="4216" y="6023"/>
                    <a:pt x="4598" y="5910"/>
                    <a:pt x="5129" y="5910"/>
                  </a:cubicBezTo>
                  <a:cubicBezTo>
                    <a:pt x="5489" y="5910"/>
                    <a:pt x="5917" y="5962"/>
                    <a:pt x="6475" y="6109"/>
                  </a:cubicBezTo>
                  <a:cubicBezTo>
                    <a:pt x="6731" y="6177"/>
                    <a:pt x="6982" y="6204"/>
                    <a:pt x="7221" y="6204"/>
                  </a:cubicBezTo>
                  <a:cubicBezTo>
                    <a:pt x="7584" y="6204"/>
                    <a:pt x="7920" y="6141"/>
                    <a:pt x="8204" y="6058"/>
                  </a:cubicBezTo>
                  <a:cubicBezTo>
                    <a:pt x="8732" y="5901"/>
                    <a:pt x="9091" y="5414"/>
                    <a:pt x="9091" y="4860"/>
                  </a:cubicBezTo>
                  <a:lnTo>
                    <a:pt x="9091" y="727"/>
                  </a:lnTo>
                  <a:cubicBezTo>
                    <a:pt x="9091" y="730"/>
                    <a:pt x="9091" y="732"/>
                    <a:pt x="9091" y="732"/>
                  </a:cubicBezTo>
                  <a:cubicBezTo>
                    <a:pt x="9094" y="732"/>
                    <a:pt x="9132" y="0"/>
                    <a:pt x="9132"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4" name="Google Shape;1684;p38"/>
          <p:cNvSpPr txBox="1"/>
          <p:nvPr>
            <p:ph idx="1" type="subTitle"/>
          </p:nvPr>
        </p:nvSpPr>
        <p:spPr>
          <a:xfrm>
            <a:off x="713225" y="1163706"/>
            <a:ext cx="5051700" cy="2173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Heebo SemiBold"/>
                <a:ea typeface="Heebo SemiBold"/>
                <a:cs typeface="Heebo SemiBold"/>
                <a:sym typeface="Heebo SemiBold"/>
              </a:rPr>
              <a:t>“This is a quote</a:t>
            </a:r>
            <a:r>
              <a:rPr lang="en"/>
              <a:t>, w</a:t>
            </a:r>
            <a:r>
              <a:rPr lang="en"/>
              <a:t>ords full of wisdom that someone important said and can make the reader get inspired.”</a:t>
            </a:r>
            <a:endParaRPr/>
          </a:p>
        </p:txBody>
      </p:sp>
      <p:sp>
        <p:nvSpPr>
          <p:cNvPr id="1685" name="Google Shape;1685;p38"/>
          <p:cNvSpPr txBox="1"/>
          <p:nvPr>
            <p:ph type="title"/>
          </p:nvPr>
        </p:nvSpPr>
        <p:spPr>
          <a:xfrm>
            <a:off x="713250" y="3447894"/>
            <a:ext cx="3357900" cy="53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—Someone Famous</a:t>
            </a:r>
            <a:endParaRPr/>
          </a:p>
        </p:txBody>
      </p:sp>
      <p:grpSp>
        <p:nvGrpSpPr>
          <p:cNvPr id="1686" name="Google Shape;1686;p38"/>
          <p:cNvGrpSpPr/>
          <p:nvPr/>
        </p:nvGrpSpPr>
        <p:grpSpPr>
          <a:xfrm>
            <a:off x="7376294" y="596452"/>
            <a:ext cx="761609" cy="1020194"/>
            <a:chOff x="871260" y="1597557"/>
            <a:chExt cx="273400" cy="366212"/>
          </a:xfrm>
        </p:grpSpPr>
        <p:sp>
          <p:nvSpPr>
            <p:cNvPr id="1687" name="Google Shape;1687;p38"/>
            <p:cNvSpPr/>
            <p:nvPr/>
          </p:nvSpPr>
          <p:spPr>
            <a:xfrm>
              <a:off x="871260" y="1597557"/>
              <a:ext cx="273400" cy="366212"/>
            </a:xfrm>
            <a:custGeom>
              <a:rect b="b" l="l" r="r" t="t"/>
              <a:pathLst>
                <a:path extrusionOk="0" h="11920" w="8899">
                  <a:moveTo>
                    <a:pt x="1451" y="0"/>
                  </a:moveTo>
                  <a:cubicBezTo>
                    <a:pt x="650" y="0"/>
                    <a:pt x="1" y="656"/>
                    <a:pt x="1" y="1457"/>
                  </a:cubicBezTo>
                  <a:lnTo>
                    <a:pt x="1" y="10469"/>
                  </a:lnTo>
                  <a:cubicBezTo>
                    <a:pt x="1" y="11270"/>
                    <a:pt x="650" y="11919"/>
                    <a:pt x="1451" y="11919"/>
                  </a:cubicBezTo>
                  <a:lnTo>
                    <a:pt x="7448" y="11919"/>
                  </a:lnTo>
                  <a:cubicBezTo>
                    <a:pt x="8250" y="11919"/>
                    <a:pt x="8899" y="11270"/>
                    <a:pt x="8899" y="10469"/>
                  </a:cubicBezTo>
                  <a:lnTo>
                    <a:pt x="8899" y="1457"/>
                  </a:lnTo>
                  <a:cubicBezTo>
                    <a:pt x="8899" y="656"/>
                    <a:pt x="8250" y="0"/>
                    <a:pt x="7448"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8"/>
            <p:cNvSpPr/>
            <p:nvPr/>
          </p:nvSpPr>
          <p:spPr>
            <a:xfrm>
              <a:off x="893349" y="1837899"/>
              <a:ext cx="88143" cy="88143"/>
            </a:xfrm>
            <a:custGeom>
              <a:rect b="b" l="l" r="r" t="t"/>
              <a:pathLst>
                <a:path extrusionOk="0" h="2869" w="2869">
                  <a:moveTo>
                    <a:pt x="1432" y="0"/>
                  </a:moveTo>
                  <a:cubicBezTo>
                    <a:pt x="1133" y="0"/>
                    <a:pt x="885" y="248"/>
                    <a:pt x="885" y="547"/>
                  </a:cubicBezTo>
                  <a:lnTo>
                    <a:pt x="885" y="884"/>
                  </a:lnTo>
                  <a:lnTo>
                    <a:pt x="548" y="884"/>
                  </a:lnTo>
                  <a:cubicBezTo>
                    <a:pt x="249" y="884"/>
                    <a:pt x="1" y="1132"/>
                    <a:pt x="1" y="1431"/>
                  </a:cubicBezTo>
                  <a:cubicBezTo>
                    <a:pt x="1" y="1737"/>
                    <a:pt x="249" y="1985"/>
                    <a:pt x="548" y="1985"/>
                  </a:cubicBezTo>
                  <a:lnTo>
                    <a:pt x="885" y="1985"/>
                  </a:lnTo>
                  <a:lnTo>
                    <a:pt x="885" y="2322"/>
                  </a:lnTo>
                  <a:cubicBezTo>
                    <a:pt x="885" y="2621"/>
                    <a:pt x="1133" y="2869"/>
                    <a:pt x="1432" y="2869"/>
                  </a:cubicBezTo>
                  <a:cubicBezTo>
                    <a:pt x="1737" y="2869"/>
                    <a:pt x="1985" y="2621"/>
                    <a:pt x="1985" y="2322"/>
                  </a:cubicBezTo>
                  <a:lnTo>
                    <a:pt x="1985" y="1985"/>
                  </a:lnTo>
                  <a:lnTo>
                    <a:pt x="2322" y="1985"/>
                  </a:lnTo>
                  <a:cubicBezTo>
                    <a:pt x="2621" y="1985"/>
                    <a:pt x="2869" y="1737"/>
                    <a:pt x="2869" y="1431"/>
                  </a:cubicBezTo>
                  <a:cubicBezTo>
                    <a:pt x="2869" y="1132"/>
                    <a:pt x="2621" y="884"/>
                    <a:pt x="2322" y="884"/>
                  </a:cubicBezTo>
                  <a:lnTo>
                    <a:pt x="1985" y="884"/>
                  </a:lnTo>
                  <a:lnTo>
                    <a:pt x="1985" y="547"/>
                  </a:lnTo>
                  <a:cubicBezTo>
                    <a:pt x="1985" y="248"/>
                    <a:pt x="1737" y="0"/>
                    <a:pt x="1432"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8"/>
            <p:cNvSpPr/>
            <p:nvPr/>
          </p:nvSpPr>
          <p:spPr>
            <a:xfrm>
              <a:off x="1040694" y="1845794"/>
              <a:ext cx="75454" cy="72351"/>
            </a:xfrm>
            <a:custGeom>
              <a:rect b="b" l="l" r="r" t="t"/>
              <a:pathLst>
                <a:path extrusionOk="0" h="2355" w="2456">
                  <a:moveTo>
                    <a:pt x="602" y="1"/>
                  </a:moveTo>
                  <a:cubicBezTo>
                    <a:pt x="461" y="1"/>
                    <a:pt x="321" y="55"/>
                    <a:pt x="216" y="163"/>
                  </a:cubicBezTo>
                  <a:cubicBezTo>
                    <a:pt x="0" y="379"/>
                    <a:pt x="0" y="723"/>
                    <a:pt x="216" y="939"/>
                  </a:cubicBezTo>
                  <a:lnTo>
                    <a:pt x="452" y="1174"/>
                  </a:lnTo>
                  <a:lnTo>
                    <a:pt x="216" y="1416"/>
                  </a:lnTo>
                  <a:cubicBezTo>
                    <a:pt x="0" y="1632"/>
                    <a:pt x="0" y="1976"/>
                    <a:pt x="216" y="2192"/>
                  </a:cubicBezTo>
                  <a:cubicBezTo>
                    <a:pt x="321" y="2300"/>
                    <a:pt x="461" y="2354"/>
                    <a:pt x="602" y="2354"/>
                  </a:cubicBezTo>
                  <a:cubicBezTo>
                    <a:pt x="743" y="2354"/>
                    <a:pt x="884" y="2300"/>
                    <a:pt x="992" y="2192"/>
                  </a:cubicBezTo>
                  <a:lnTo>
                    <a:pt x="1228" y="1950"/>
                  </a:lnTo>
                  <a:lnTo>
                    <a:pt x="1469" y="2192"/>
                  </a:lnTo>
                  <a:cubicBezTo>
                    <a:pt x="1577" y="2300"/>
                    <a:pt x="1717" y="2354"/>
                    <a:pt x="1857" y="2354"/>
                  </a:cubicBezTo>
                  <a:cubicBezTo>
                    <a:pt x="1997" y="2354"/>
                    <a:pt x="2137" y="2300"/>
                    <a:pt x="2245" y="2192"/>
                  </a:cubicBezTo>
                  <a:cubicBezTo>
                    <a:pt x="2455" y="1976"/>
                    <a:pt x="2455" y="1632"/>
                    <a:pt x="2245" y="1416"/>
                  </a:cubicBezTo>
                  <a:lnTo>
                    <a:pt x="2003" y="1174"/>
                  </a:lnTo>
                  <a:lnTo>
                    <a:pt x="2245" y="939"/>
                  </a:lnTo>
                  <a:cubicBezTo>
                    <a:pt x="2455" y="723"/>
                    <a:pt x="2455" y="379"/>
                    <a:pt x="2245" y="163"/>
                  </a:cubicBezTo>
                  <a:cubicBezTo>
                    <a:pt x="2137" y="55"/>
                    <a:pt x="1997" y="1"/>
                    <a:pt x="1857" y="1"/>
                  </a:cubicBezTo>
                  <a:cubicBezTo>
                    <a:pt x="1717" y="1"/>
                    <a:pt x="1577" y="55"/>
                    <a:pt x="1469" y="163"/>
                  </a:cubicBezTo>
                  <a:lnTo>
                    <a:pt x="1228" y="405"/>
                  </a:lnTo>
                  <a:lnTo>
                    <a:pt x="992" y="163"/>
                  </a:lnTo>
                  <a:cubicBezTo>
                    <a:pt x="884" y="55"/>
                    <a:pt x="743" y="1"/>
                    <a:pt x="602"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8"/>
            <p:cNvSpPr/>
            <p:nvPr/>
          </p:nvSpPr>
          <p:spPr>
            <a:xfrm>
              <a:off x="901368" y="1630000"/>
              <a:ext cx="213214" cy="176470"/>
            </a:xfrm>
            <a:custGeom>
              <a:rect b="b" l="l" r="r" t="t"/>
              <a:pathLst>
                <a:path extrusionOk="0" h="5744" w="6940">
                  <a:moveTo>
                    <a:pt x="935" y="0"/>
                  </a:moveTo>
                  <a:cubicBezTo>
                    <a:pt x="420" y="0"/>
                    <a:pt x="0" y="420"/>
                    <a:pt x="0" y="935"/>
                  </a:cubicBezTo>
                  <a:lnTo>
                    <a:pt x="0" y="4808"/>
                  </a:lnTo>
                  <a:cubicBezTo>
                    <a:pt x="0" y="5324"/>
                    <a:pt x="420" y="5743"/>
                    <a:pt x="935" y="5743"/>
                  </a:cubicBezTo>
                  <a:lnTo>
                    <a:pt x="6004" y="5743"/>
                  </a:lnTo>
                  <a:cubicBezTo>
                    <a:pt x="6519" y="5743"/>
                    <a:pt x="6939" y="5324"/>
                    <a:pt x="6939" y="4808"/>
                  </a:cubicBezTo>
                  <a:lnTo>
                    <a:pt x="6939" y="935"/>
                  </a:lnTo>
                  <a:cubicBezTo>
                    <a:pt x="6939" y="420"/>
                    <a:pt x="6519" y="0"/>
                    <a:pt x="6004"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38"/>
          <p:cNvGrpSpPr/>
          <p:nvPr/>
        </p:nvGrpSpPr>
        <p:grpSpPr>
          <a:xfrm>
            <a:off x="7244763" y="2733082"/>
            <a:ext cx="1024662" cy="1075102"/>
            <a:chOff x="8128650" y="1555900"/>
            <a:chExt cx="781350" cy="819875"/>
          </a:xfrm>
        </p:grpSpPr>
        <p:sp>
          <p:nvSpPr>
            <p:cNvPr id="1692" name="Google Shape;1692;p38"/>
            <p:cNvSpPr/>
            <p:nvPr/>
          </p:nvSpPr>
          <p:spPr>
            <a:xfrm>
              <a:off x="8603800" y="1630675"/>
              <a:ext cx="306200" cy="745100"/>
            </a:xfrm>
            <a:custGeom>
              <a:rect b="b" l="l" r="r" t="t"/>
              <a:pathLst>
                <a:path extrusionOk="0" h="29804" w="12248">
                  <a:moveTo>
                    <a:pt x="6126" y="0"/>
                  </a:moveTo>
                  <a:cubicBezTo>
                    <a:pt x="3286" y="0"/>
                    <a:pt x="980" y="2304"/>
                    <a:pt x="980" y="5146"/>
                  </a:cubicBezTo>
                  <a:cubicBezTo>
                    <a:pt x="980" y="6571"/>
                    <a:pt x="1560" y="7858"/>
                    <a:pt x="2495" y="8790"/>
                  </a:cubicBezTo>
                  <a:cubicBezTo>
                    <a:pt x="3049" y="9344"/>
                    <a:pt x="3375" y="10090"/>
                    <a:pt x="3375" y="10874"/>
                  </a:cubicBezTo>
                  <a:cubicBezTo>
                    <a:pt x="3375" y="11310"/>
                    <a:pt x="3279" y="11739"/>
                    <a:pt x="3097" y="12123"/>
                  </a:cubicBezTo>
                  <a:cubicBezTo>
                    <a:pt x="2959" y="12414"/>
                    <a:pt x="2770" y="12680"/>
                    <a:pt x="2543" y="12910"/>
                  </a:cubicBezTo>
                  <a:cubicBezTo>
                    <a:pt x="2466" y="12987"/>
                    <a:pt x="2386" y="13058"/>
                    <a:pt x="2302" y="13125"/>
                  </a:cubicBezTo>
                  <a:cubicBezTo>
                    <a:pt x="1643" y="13653"/>
                    <a:pt x="1095" y="14313"/>
                    <a:pt x="702" y="15065"/>
                  </a:cubicBezTo>
                  <a:cubicBezTo>
                    <a:pt x="253" y="15914"/>
                    <a:pt x="0" y="16884"/>
                    <a:pt x="0" y="17912"/>
                  </a:cubicBezTo>
                  <a:lnTo>
                    <a:pt x="0" y="27088"/>
                  </a:lnTo>
                  <a:cubicBezTo>
                    <a:pt x="0" y="28587"/>
                    <a:pt x="1217" y="29803"/>
                    <a:pt x="2719" y="29803"/>
                  </a:cubicBezTo>
                  <a:lnTo>
                    <a:pt x="9532" y="29803"/>
                  </a:lnTo>
                  <a:cubicBezTo>
                    <a:pt x="11031" y="29803"/>
                    <a:pt x="12247" y="28587"/>
                    <a:pt x="12247" y="27088"/>
                  </a:cubicBezTo>
                  <a:lnTo>
                    <a:pt x="12247" y="17912"/>
                  </a:lnTo>
                  <a:cubicBezTo>
                    <a:pt x="12247" y="16884"/>
                    <a:pt x="11994" y="15914"/>
                    <a:pt x="11546" y="15065"/>
                  </a:cubicBezTo>
                  <a:cubicBezTo>
                    <a:pt x="11152" y="14313"/>
                    <a:pt x="10605" y="13653"/>
                    <a:pt x="9945" y="13125"/>
                  </a:cubicBezTo>
                  <a:cubicBezTo>
                    <a:pt x="9862" y="13058"/>
                    <a:pt x="9782" y="12987"/>
                    <a:pt x="9708" y="12910"/>
                  </a:cubicBezTo>
                  <a:cubicBezTo>
                    <a:pt x="9174" y="12376"/>
                    <a:pt x="8873" y="11639"/>
                    <a:pt x="8873" y="10874"/>
                  </a:cubicBezTo>
                  <a:cubicBezTo>
                    <a:pt x="8873" y="10099"/>
                    <a:pt x="9180" y="9356"/>
                    <a:pt x="9731" y="8812"/>
                  </a:cubicBezTo>
                  <a:cubicBezTo>
                    <a:pt x="10662" y="7896"/>
                    <a:pt x="11248" y="6625"/>
                    <a:pt x="11268" y="5220"/>
                  </a:cubicBezTo>
                  <a:cubicBezTo>
                    <a:pt x="11306" y="2393"/>
                    <a:pt x="9023" y="42"/>
                    <a:pt x="6196" y="1"/>
                  </a:cubicBezTo>
                  <a:cubicBezTo>
                    <a:pt x="6172" y="0"/>
                    <a:pt x="6149" y="0"/>
                    <a:pt x="612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8"/>
            <p:cNvSpPr/>
            <p:nvPr/>
          </p:nvSpPr>
          <p:spPr>
            <a:xfrm>
              <a:off x="8603800" y="1630675"/>
              <a:ext cx="153150" cy="745100"/>
            </a:xfrm>
            <a:custGeom>
              <a:rect b="b" l="l" r="r" t="t"/>
              <a:pathLst>
                <a:path extrusionOk="0" h="29804" w="6126">
                  <a:moveTo>
                    <a:pt x="6125" y="1"/>
                  </a:moveTo>
                  <a:cubicBezTo>
                    <a:pt x="3282" y="1"/>
                    <a:pt x="980" y="2306"/>
                    <a:pt x="980" y="5146"/>
                  </a:cubicBezTo>
                  <a:cubicBezTo>
                    <a:pt x="980" y="6571"/>
                    <a:pt x="1560" y="7858"/>
                    <a:pt x="2495" y="8790"/>
                  </a:cubicBezTo>
                  <a:cubicBezTo>
                    <a:pt x="3052" y="9344"/>
                    <a:pt x="3375" y="10090"/>
                    <a:pt x="3375" y="10874"/>
                  </a:cubicBezTo>
                  <a:cubicBezTo>
                    <a:pt x="3375" y="11310"/>
                    <a:pt x="3279" y="11739"/>
                    <a:pt x="3097" y="12123"/>
                  </a:cubicBezTo>
                  <a:cubicBezTo>
                    <a:pt x="2959" y="12414"/>
                    <a:pt x="2770" y="12680"/>
                    <a:pt x="2543" y="12910"/>
                  </a:cubicBezTo>
                  <a:cubicBezTo>
                    <a:pt x="2466" y="12987"/>
                    <a:pt x="2386" y="13058"/>
                    <a:pt x="2302" y="13125"/>
                  </a:cubicBezTo>
                  <a:cubicBezTo>
                    <a:pt x="1643" y="13653"/>
                    <a:pt x="1099" y="14313"/>
                    <a:pt x="702" y="15065"/>
                  </a:cubicBezTo>
                  <a:cubicBezTo>
                    <a:pt x="257" y="15914"/>
                    <a:pt x="0" y="16884"/>
                    <a:pt x="0" y="17912"/>
                  </a:cubicBezTo>
                  <a:lnTo>
                    <a:pt x="0" y="27088"/>
                  </a:lnTo>
                  <a:cubicBezTo>
                    <a:pt x="0" y="28587"/>
                    <a:pt x="1217" y="29803"/>
                    <a:pt x="2719" y="29803"/>
                  </a:cubicBezTo>
                  <a:lnTo>
                    <a:pt x="5117" y="29803"/>
                  </a:lnTo>
                  <a:cubicBezTo>
                    <a:pt x="4672" y="29803"/>
                    <a:pt x="4313" y="28587"/>
                    <a:pt x="4313" y="27088"/>
                  </a:cubicBezTo>
                  <a:lnTo>
                    <a:pt x="4313" y="17912"/>
                  </a:lnTo>
                  <a:cubicBezTo>
                    <a:pt x="4313" y="16884"/>
                    <a:pt x="4390" y="15917"/>
                    <a:pt x="4521" y="15065"/>
                  </a:cubicBezTo>
                  <a:cubicBezTo>
                    <a:pt x="4640" y="14313"/>
                    <a:pt x="4800" y="13653"/>
                    <a:pt x="4995" y="13125"/>
                  </a:cubicBezTo>
                  <a:cubicBezTo>
                    <a:pt x="5021" y="13058"/>
                    <a:pt x="5043" y="12987"/>
                    <a:pt x="5066" y="12910"/>
                  </a:cubicBezTo>
                  <a:cubicBezTo>
                    <a:pt x="5133" y="12680"/>
                    <a:pt x="5187" y="12414"/>
                    <a:pt x="5229" y="12123"/>
                  </a:cubicBezTo>
                  <a:cubicBezTo>
                    <a:pt x="5283" y="11739"/>
                    <a:pt x="5312" y="11310"/>
                    <a:pt x="5312" y="10874"/>
                  </a:cubicBezTo>
                  <a:cubicBezTo>
                    <a:pt x="5312" y="10090"/>
                    <a:pt x="5216" y="9344"/>
                    <a:pt x="5053" y="8790"/>
                  </a:cubicBezTo>
                  <a:cubicBezTo>
                    <a:pt x="4774" y="7858"/>
                    <a:pt x="4605" y="6571"/>
                    <a:pt x="4605" y="5146"/>
                  </a:cubicBezTo>
                  <a:cubicBezTo>
                    <a:pt x="4605" y="2306"/>
                    <a:pt x="5283" y="4"/>
                    <a:pt x="612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8"/>
            <p:cNvSpPr/>
            <p:nvPr/>
          </p:nvSpPr>
          <p:spPr>
            <a:xfrm>
              <a:off x="8650700" y="1831825"/>
              <a:ext cx="212475" cy="59825"/>
            </a:xfrm>
            <a:custGeom>
              <a:rect b="b" l="l" r="r" t="t"/>
              <a:pathLst>
                <a:path extrusionOk="0" h="2393" w="8499">
                  <a:moveTo>
                    <a:pt x="1" y="1"/>
                  </a:moveTo>
                  <a:cubicBezTo>
                    <a:pt x="183" y="267"/>
                    <a:pt x="391" y="516"/>
                    <a:pt x="619" y="744"/>
                  </a:cubicBezTo>
                  <a:cubicBezTo>
                    <a:pt x="1070" y="1195"/>
                    <a:pt x="1371" y="1772"/>
                    <a:pt x="1467" y="2393"/>
                  </a:cubicBezTo>
                  <a:lnTo>
                    <a:pt x="7029" y="2393"/>
                  </a:lnTo>
                  <a:cubicBezTo>
                    <a:pt x="7122" y="1778"/>
                    <a:pt x="7406" y="1208"/>
                    <a:pt x="7855" y="766"/>
                  </a:cubicBezTo>
                  <a:cubicBezTo>
                    <a:pt x="8095" y="532"/>
                    <a:pt x="8309" y="276"/>
                    <a:pt x="849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8"/>
            <p:cNvSpPr/>
            <p:nvPr/>
          </p:nvSpPr>
          <p:spPr>
            <a:xfrm>
              <a:off x="8650700" y="1831825"/>
              <a:ext cx="85675" cy="59825"/>
            </a:xfrm>
            <a:custGeom>
              <a:rect b="b" l="l" r="r" t="t"/>
              <a:pathLst>
                <a:path extrusionOk="0" h="2393" w="3427">
                  <a:moveTo>
                    <a:pt x="1" y="1"/>
                  </a:moveTo>
                  <a:cubicBezTo>
                    <a:pt x="183" y="267"/>
                    <a:pt x="391" y="516"/>
                    <a:pt x="619" y="744"/>
                  </a:cubicBezTo>
                  <a:cubicBezTo>
                    <a:pt x="1070" y="1195"/>
                    <a:pt x="1371" y="1772"/>
                    <a:pt x="1467" y="2393"/>
                  </a:cubicBezTo>
                  <a:lnTo>
                    <a:pt x="3427" y="2393"/>
                  </a:lnTo>
                  <a:cubicBezTo>
                    <a:pt x="3398" y="1772"/>
                    <a:pt x="3308" y="1195"/>
                    <a:pt x="3174" y="744"/>
                  </a:cubicBezTo>
                  <a:cubicBezTo>
                    <a:pt x="3106" y="516"/>
                    <a:pt x="3046" y="267"/>
                    <a:pt x="299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8"/>
            <p:cNvSpPr/>
            <p:nvPr/>
          </p:nvSpPr>
          <p:spPr>
            <a:xfrm>
              <a:off x="8621325" y="1953425"/>
              <a:ext cx="271225" cy="53900"/>
            </a:xfrm>
            <a:custGeom>
              <a:rect b="b" l="l" r="r" t="t"/>
              <a:pathLst>
                <a:path extrusionOk="0" h="2156" w="10849">
                  <a:moveTo>
                    <a:pt x="1842" y="0"/>
                  </a:moveTo>
                  <a:cubicBezTo>
                    <a:pt x="1765" y="77"/>
                    <a:pt x="1685" y="148"/>
                    <a:pt x="1601" y="215"/>
                  </a:cubicBezTo>
                  <a:cubicBezTo>
                    <a:pt x="942" y="743"/>
                    <a:pt x="398" y="1403"/>
                    <a:pt x="1" y="2155"/>
                  </a:cubicBezTo>
                  <a:lnTo>
                    <a:pt x="10848" y="2155"/>
                  </a:lnTo>
                  <a:cubicBezTo>
                    <a:pt x="10451" y="1403"/>
                    <a:pt x="9904" y="743"/>
                    <a:pt x="9244" y="215"/>
                  </a:cubicBezTo>
                  <a:cubicBezTo>
                    <a:pt x="9161" y="148"/>
                    <a:pt x="9081" y="77"/>
                    <a:pt x="900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8"/>
            <p:cNvSpPr/>
            <p:nvPr/>
          </p:nvSpPr>
          <p:spPr>
            <a:xfrm>
              <a:off x="8621325" y="1953425"/>
              <a:ext cx="109125" cy="53900"/>
            </a:xfrm>
            <a:custGeom>
              <a:rect b="b" l="l" r="r" t="t"/>
              <a:pathLst>
                <a:path extrusionOk="0" h="2156" w="4365">
                  <a:moveTo>
                    <a:pt x="1842" y="0"/>
                  </a:moveTo>
                  <a:cubicBezTo>
                    <a:pt x="1765" y="77"/>
                    <a:pt x="1685" y="148"/>
                    <a:pt x="1601" y="215"/>
                  </a:cubicBezTo>
                  <a:cubicBezTo>
                    <a:pt x="942" y="743"/>
                    <a:pt x="398" y="1403"/>
                    <a:pt x="1" y="2155"/>
                  </a:cubicBezTo>
                  <a:lnTo>
                    <a:pt x="3820" y="2155"/>
                  </a:lnTo>
                  <a:cubicBezTo>
                    <a:pt x="3939" y="1403"/>
                    <a:pt x="4099" y="743"/>
                    <a:pt x="4294" y="215"/>
                  </a:cubicBezTo>
                  <a:cubicBezTo>
                    <a:pt x="4320" y="148"/>
                    <a:pt x="4342" y="77"/>
                    <a:pt x="436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8"/>
            <p:cNvSpPr/>
            <p:nvPr/>
          </p:nvSpPr>
          <p:spPr>
            <a:xfrm>
              <a:off x="8128650" y="1630675"/>
              <a:ext cx="306200" cy="745100"/>
            </a:xfrm>
            <a:custGeom>
              <a:rect b="b" l="l" r="r" t="t"/>
              <a:pathLst>
                <a:path extrusionOk="0" h="29804" w="12248">
                  <a:moveTo>
                    <a:pt x="6125" y="0"/>
                  </a:moveTo>
                  <a:cubicBezTo>
                    <a:pt x="3282" y="0"/>
                    <a:pt x="977" y="2304"/>
                    <a:pt x="977" y="5146"/>
                  </a:cubicBezTo>
                  <a:cubicBezTo>
                    <a:pt x="977" y="6571"/>
                    <a:pt x="1556" y="7858"/>
                    <a:pt x="2491" y="8790"/>
                  </a:cubicBezTo>
                  <a:cubicBezTo>
                    <a:pt x="3048" y="9344"/>
                    <a:pt x="3372" y="10090"/>
                    <a:pt x="3372" y="10874"/>
                  </a:cubicBezTo>
                  <a:cubicBezTo>
                    <a:pt x="3372" y="11310"/>
                    <a:pt x="3276" y="11739"/>
                    <a:pt x="3093" y="12123"/>
                  </a:cubicBezTo>
                  <a:cubicBezTo>
                    <a:pt x="2956" y="12414"/>
                    <a:pt x="2770" y="12680"/>
                    <a:pt x="2539" y="12910"/>
                  </a:cubicBezTo>
                  <a:cubicBezTo>
                    <a:pt x="2466" y="12987"/>
                    <a:pt x="2386" y="13058"/>
                    <a:pt x="2299" y="13125"/>
                  </a:cubicBezTo>
                  <a:cubicBezTo>
                    <a:pt x="1643" y="13653"/>
                    <a:pt x="1095" y="14313"/>
                    <a:pt x="698" y="15065"/>
                  </a:cubicBezTo>
                  <a:cubicBezTo>
                    <a:pt x="253" y="15914"/>
                    <a:pt x="0" y="16884"/>
                    <a:pt x="0" y="17912"/>
                  </a:cubicBezTo>
                  <a:lnTo>
                    <a:pt x="0" y="27088"/>
                  </a:lnTo>
                  <a:cubicBezTo>
                    <a:pt x="0" y="28587"/>
                    <a:pt x="1217" y="29803"/>
                    <a:pt x="2716" y="29803"/>
                  </a:cubicBezTo>
                  <a:lnTo>
                    <a:pt x="9529" y="29803"/>
                  </a:lnTo>
                  <a:cubicBezTo>
                    <a:pt x="11031" y="29803"/>
                    <a:pt x="12247" y="28587"/>
                    <a:pt x="12247" y="27088"/>
                  </a:cubicBezTo>
                  <a:lnTo>
                    <a:pt x="12247" y="17912"/>
                  </a:lnTo>
                  <a:cubicBezTo>
                    <a:pt x="12247" y="16884"/>
                    <a:pt x="11994" y="15914"/>
                    <a:pt x="11546" y="15065"/>
                  </a:cubicBezTo>
                  <a:cubicBezTo>
                    <a:pt x="11149" y="14313"/>
                    <a:pt x="10605" y="13653"/>
                    <a:pt x="9945" y="13125"/>
                  </a:cubicBezTo>
                  <a:cubicBezTo>
                    <a:pt x="9862" y="13058"/>
                    <a:pt x="9782" y="12987"/>
                    <a:pt x="9705" y="12910"/>
                  </a:cubicBezTo>
                  <a:cubicBezTo>
                    <a:pt x="9170" y="12376"/>
                    <a:pt x="8873" y="11639"/>
                    <a:pt x="8873" y="10874"/>
                  </a:cubicBezTo>
                  <a:cubicBezTo>
                    <a:pt x="8873" y="10099"/>
                    <a:pt x="9177" y="9356"/>
                    <a:pt x="9727" y="8812"/>
                  </a:cubicBezTo>
                  <a:cubicBezTo>
                    <a:pt x="10662" y="7896"/>
                    <a:pt x="11245" y="6625"/>
                    <a:pt x="11264" y="5220"/>
                  </a:cubicBezTo>
                  <a:cubicBezTo>
                    <a:pt x="11306" y="2393"/>
                    <a:pt x="9023" y="42"/>
                    <a:pt x="6196" y="1"/>
                  </a:cubicBezTo>
                  <a:cubicBezTo>
                    <a:pt x="6172" y="0"/>
                    <a:pt x="6149" y="0"/>
                    <a:pt x="612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8"/>
            <p:cNvSpPr/>
            <p:nvPr/>
          </p:nvSpPr>
          <p:spPr>
            <a:xfrm>
              <a:off x="8128650" y="1630675"/>
              <a:ext cx="153075" cy="745100"/>
            </a:xfrm>
            <a:custGeom>
              <a:rect b="b" l="l" r="r" t="t"/>
              <a:pathLst>
                <a:path extrusionOk="0" h="29804" w="6123">
                  <a:moveTo>
                    <a:pt x="6122" y="1"/>
                  </a:moveTo>
                  <a:cubicBezTo>
                    <a:pt x="3282" y="1"/>
                    <a:pt x="977" y="2306"/>
                    <a:pt x="977" y="5146"/>
                  </a:cubicBezTo>
                  <a:cubicBezTo>
                    <a:pt x="977" y="6571"/>
                    <a:pt x="1556" y="7858"/>
                    <a:pt x="2491" y="8790"/>
                  </a:cubicBezTo>
                  <a:cubicBezTo>
                    <a:pt x="3048" y="9344"/>
                    <a:pt x="3372" y="10090"/>
                    <a:pt x="3372" y="10874"/>
                  </a:cubicBezTo>
                  <a:cubicBezTo>
                    <a:pt x="3372" y="11310"/>
                    <a:pt x="3276" y="11739"/>
                    <a:pt x="3093" y="12123"/>
                  </a:cubicBezTo>
                  <a:cubicBezTo>
                    <a:pt x="2956" y="12414"/>
                    <a:pt x="2770" y="12680"/>
                    <a:pt x="2539" y="12910"/>
                  </a:cubicBezTo>
                  <a:cubicBezTo>
                    <a:pt x="2466" y="12987"/>
                    <a:pt x="2386" y="13058"/>
                    <a:pt x="2299" y="13125"/>
                  </a:cubicBezTo>
                  <a:cubicBezTo>
                    <a:pt x="1643" y="13653"/>
                    <a:pt x="1095" y="14313"/>
                    <a:pt x="698" y="15065"/>
                  </a:cubicBezTo>
                  <a:cubicBezTo>
                    <a:pt x="253" y="15914"/>
                    <a:pt x="0" y="16884"/>
                    <a:pt x="0" y="17912"/>
                  </a:cubicBezTo>
                  <a:lnTo>
                    <a:pt x="0" y="27088"/>
                  </a:lnTo>
                  <a:cubicBezTo>
                    <a:pt x="0" y="28587"/>
                    <a:pt x="1217" y="29803"/>
                    <a:pt x="2716" y="29803"/>
                  </a:cubicBezTo>
                  <a:lnTo>
                    <a:pt x="5117" y="29803"/>
                  </a:lnTo>
                  <a:cubicBezTo>
                    <a:pt x="4672" y="29803"/>
                    <a:pt x="4313" y="28587"/>
                    <a:pt x="4313" y="27088"/>
                  </a:cubicBezTo>
                  <a:lnTo>
                    <a:pt x="4313" y="17912"/>
                  </a:lnTo>
                  <a:cubicBezTo>
                    <a:pt x="4313" y="16884"/>
                    <a:pt x="4387" y="15917"/>
                    <a:pt x="4518" y="15065"/>
                  </a:cubicBezTo>
                  <a:cubicBezTo>
                    <a:pt x="4637" y="14313"/>
                    <a:pt x="4797" y="13653"/>
                    <a:pt x="4992" y="13125"/>
                  </a:cubicBezTo>
                  <a:cubicBezTo>
                    <a:pt x="5018" y="13058"/>
                    <a:pt x="5040" y="12987"/>
                    <a:pt x="5062" y="12910"/>
                  </a:cubicBezTo>
                  <a:cubicBezTo>
                    <a:pt x="5130" y="12680"/>
                    <a:pt x="5187" y="12414"/>
                    <a:pt x="5226" y="12123"/>
                  </a:cubicBezTo>
                  <a:cubicBezTo>
                    <a:pt x="5280" y="11739"/>
                    <a:pt x="5309" y="11310"/>
                    <a:pt x="5309" y="10874"/>
                  </a:cubicBezTo>
                  <a:cubicBezTo>
                    <a:pt x="5309" y="10090"/>
                    <a:pt x="5213" y="9344"/>
                    <a:pt x="5050" y="8790"/>
                  </a:cubicBezTo>
                  <a:cubicBezTo>
                    <a:pt x="4771" y="7858"/>
                    <a:pt x="4601" y="6571"/>
                    <a:pt x="4601" y="5146"/>
                  </a:cubicBezTo>
                  <a:cubicBezTo>
                    <a:pt x="4601" y="2306"/>
                    <a:pt x="5280" y="4"/>
                    <a:pt x="612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8"/>
            <p:cNvSpPr/>
            <p:nvPr/>
          </p:nvSpPr>
          <p:spPr>
            <a:xfrm>
              <a:off x="8146100" y="1953425"/>
              <a:ext cx="271225" cy="53900"/>
            </a:xfrm>
            <a:custGeom>
              <a:rect b="b" l="l" r="r" t="t"/>
              <a:pathLst>
                <a:path extrusionOk="0" h="2156" w="10849">
                  <a:moveTo>
                    <a:pt x="1841" y="0"/>
                  </a:moveTo>
                  <a:cubicBezTo>
                    <a:pt x="1768" y="77"/>
                    <a:pt x="1688" y="148"/>
                    <a:pt x="1604" y="215"/>
                  </a:cubicBezTo>
                  <a:cubicBezTo>
                    <a:pt x="945" y="743"/>
                    <a:pt x="397" y="1403"/>
                    <a:pt x="0" y="2155"/>
                  </a:cubicBezTo>
                  <a:lnTo>
                    <a:pt x="10848" y="2155"/>
                  </a:lnTo>
                  <a:cubicBezTo>
                    <a:pt x="10454" y="1403"/>
                    <a:pt x="9907" y="743"/>
                    <a:pt x="9247" y="215"/>
                  </a:cubicBezTo>
                  <a:cubicBezTo>
                    <a:pt x="9164" y="148"/>
                    <a:pt x="9084" y="77"/>
                    <a:pt x="900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8"/>
            <p:cNvSpPr/>
            <p:nvPr/>
          </p:nvSpPr>
          <p:spPr>
            <a:xfrm>
              <a:off x="8146100" y="1953425"/>
              <a:ext cx="109125" cy="53900"/>
            </a:xfrm>
            <a:custGeom>
              <a:rect b="b" l="l" r="r" t="t"/>
              <a:pathLst>
                <a:path extrusionOk="0" h="2156" w="4365">
                  <a:moveTo>
                    <a:pt x="1841" y="0"/>
                  </a:moveTo>
                  <a:cubicBezTo>
                    <a:pt x="1768" y="77"/>
                    <a:pt x="1688" y="148"/>
                    <a:pt x="1604" y="215"/>
                  </a:cubicBezTo>
                  <a:cubicBezTo>
                    <a:pt x="945" y="743"/>
                    <a:pt x="397" y="1403"/>
                    <a:pt x="0" y="2155"/>
                  </a:cubicBezTo>
                  <a:lnTo>
                    <a:pt x="3820" y="2155"/>
                  </a:lnTo>
                  <a:cubicBezTo>
                    <a:pt x="3939" y="1403"/>
                    <a:pt x="4099" y="743"/>
                    <a:pt x="4294" y="215"/>
                  </a:cubicBezTo>
                  <a:cubicBezTo>
                    <a:pt x="4320" y="148"/>
                    <a:pt x="4342" y="77"/>
                    <a:pt x="436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8"/>
            <p:cNvSpPr/>
            <p:nvPr/>
          </p:nvSpPr>
          <p:spPr>
            <a:xfrm>
              <a:off x="8175475" y="1831825"/>
              <a:ext cx="212475" cy="59825"/>
            </a:xfrm>
            <a:custGeom>
              <a:rect b="b" l="l" r="r" t="t"/>
              <a:pathLst>
                <a:path extrusionOk="0" h="2393" w="8499">
                  <a:moveTo>
                    <a:pt x="0" y="1"/>
                  </a:moveTo>
                  <a:cubicBezTo>
                    <a:pt x="183" y="267"/>
                    <a:pt x="391" y="516"/>
                    <a:pt x="618" y="744"/>
                  </a:cubicBezTo>
                  <a:cubicBezTo>
                    <a:pt x="1073" y="1195"/>
                    <a:pt x="1371" y="1772"/>
                    <a:pt x="1467" y="2393"/>
                  </a:cubicBezTo>
                  <a:lnTo>
                    <a:pt x="7032" y="2393"/>
                  </a:lnTo>
                  <a:cubicBezTo>
                    <a:pt x="7124" y="1778"/>
                    <a:pt x="7409" y="1208"/>
                    <a:pt x="7858" y="766"/>
                  </a:cubicBezTo>
                  <a:cubicBezTo>
                    <a:pt x="8095" y="532"/>
                    <a:pt x="8309" y="276"/>
                    <a:pt x="8498"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8"/>
            <p:cNvSpPr/>
            <p:nvPr/>
          </p:nvSpPr>
          <p:spPr>
            <a:xfrm>
              <a:off x="8175475" y="1831825"/>
              <a:ext cx="85675" cy="59825"/>
            </a:xfrm>
            <a:custGeom>
              <a:rect b="b" l="l" r="r" t="t"/>
              <a:pathLst>
                <a:path extrusionOk="0" h="2393" w="3427">
                  <a:moveTo>
                    <a:pt x="0" y="1"/>
                  </a:moveTo>
                  <a:cubicBezTo>
                    <a:pt x="183" y="267"/>
                    <a:pt x="391" y="516"/>
                    <a:pt x="618" y="744"/>
                  </a:cubicBezTo>
                  <a:cubicBezTo>
                    <a:pt x="1073" y="1195"/>
                    <a:pt x="1371" y="1772"/>
                    <a:pt x="1467" y="2393"/>
                  </a:cubicBezTo>
                  <a:lnTo>
                    <a:pt x="3426" y="2393"/>
                  </a:lnTo>
                  <a:cubicBezTo>
                    <a:pt x="3398" y="1772"/>
                    <a:pt x="3311" y="1195"/>
                    <a:pt x="3177" y="744"/>
                  </a:cubicBezTo>
                  <a:cubicBezTo>
                    <a:pt x="3109" y="516"/>
                    <a:pt x="3049" y="267"/>
                    <a:pt x="2994"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8"/>
            <p:cNvSpPr/>
            <p:nvPr/>
          </p:nvSpPr>
          <p:spPr>
            <a:xfrm>
              <a:off x="8350850" y="1555900"/>
              <a:ext cx="336950" cy="819875"/>
            </a:xfrm>
            <a:custGeom>
              <a:rect b="b" l="l" r="r" t="t"/>
              <a:pathLst>
                <a:path extrusionOk="0" h="32795" w="13478">
                  <a:moveTo>
                    <a:pt x="6735" y="1"/>
                  </a:moveTo>
                  <a:cubicBezTo>
                    <a:pt x="3613" y="1"/>
                    <a:pt x="1076" y="2536"/>
                    <a:pt x="1076" y="5662"/>
                  </a:cubicBezTo>
                  <a:cubicBezTo>
                    <a:pt x="1076" y="6844"/>
                    <a:pt x="1441" y="7945"/>
                    <a:pt x="2063" y="8854"/>
                  </a:cubicBezTo>
                  <a:cubicBezTo>
                    <a:pt x="2264" y="9146"/>
                    <a:pt x="2492" y="9421"/>
                    <a:pt x="2745" y="9671"/>
                  </a:cubicBezTo>
                  <a:cubicBezTo>
                    <a:pt x="3241" y="10167"/>
                    <a:pt x="3571" y="10801"/>
                    <a:pt x="3676" y="11486"/>
                  </a:cubicBezTo>
                  <a:cubicBezTo>
                    <a:pt x="3702" y="11643"/>
                    <a:pt x="3715" y="11803"/>
                    <a:pt x="3715" y="11963"/>
                  </a:cubicBezTo>
                  <a:cubicBezTo>
                    <a:pt x="3715" y="12444"/>
                    <a:pt x="3606" y="12914"/>
                    <a:pt x="3404" y="13340"/>
                  </a:cubicBezTo>
                  <a:cubicBezTo>
                    <a:pt x="3254" y="13660"/>
                    <a:pt x="3049" y="13952"/>
                    <a:pt x="2796" y="14208"/>
                  </a:cubicBezTo>
                  <a:cubicBezTo>
                    <a:pt x="2713" y="14291"/>
                    <a:pt x="2626" y="14368"/>
                    <a:pt x="2533" y="14441"/>
                  </a:cubicBezTo>
                  <a:cubicBezTo>
                    <a:pt x="1806" y="15024"/>
                    <a:pt x="1205" y="15748"/>
                    <a:pt x="769" y="16577"/>
                  </a:cubicBezTo>
                  <a:cubicBezTo>
                    <a:pt x="279" y="17512"/>
                    <a:pt x="1" y="18578"/>
                    <a:pt x="1" y="19708"/>
                  </a:cubicBezTo>
                  <a:lnTo>
                    <a:pt x="1" y="29804"/>
                  </a:lnTo>
                  <a:cubicBezTo>
                    <a:pt x="1" y="31456"/>
                    <a:pt x="1339" y="32794"/>
                    <a:pt x="2991" y="32794"/>
                  </a:cubicBezTo>
                  <a:lnTo>
                    <a:pt x="10487" y="32794"/>
                  </a:lnTo>
                  <a:cubicBezTo>
                    <a:pt x="12139" y="32794"/>
                    <a:pt x="13477" y="31456"/>
                    <a:pt x="13477" y="29804"/>
                  </a:cubicBezTo>
                  <a:lnTo>
                    <a:pt x="13477" y="19708"/>
                  </a:lnTo>
                  <a:cubicBezTo>
                    <a:pt x="13477" y="18578"/>
                    <a:pt x="13199" y="17512"/>
                    <a:pt x="12705" y="16577"/>
                  </a:cubicBezTo>
                  <a:cubicBezTo>
                    <a:pt x="12270" y="15748"/>
                    <a:pt x="11668" y="15021"/>
                    <a:pt x="10944" y="14441"/>
                  </a:cubicBezTo>
                  <a:cubicBezTo>
                    <a:pt x="10852" y="14368"/>
                    <a:pt x="10762" y="14291"/>
                    <a:pt x="10682" y="14208"/>
                  </a:cubicBezTo>
                  <a:cubicBezTo>
                    <a:pt x="10093" y="13615"/>
                    <a:pt x="9763" y="12809"/>
                    <a:pt x="9763" y="11963"/>
                  </a:cubicBezTo>
                  <a:cubicBezTo>
                    <a:pt x="9763" y="11803"/>
                    <a:pt x="9776" y="11643"/>
                    <a:pt x="9798" y="11486"/>
                  </a:cubicBezTo>
                  <a:cubicBezTo>
                    <a:pt x="9901" y="10811"/>
                    <a:pt x="10214" y="10180"/>
                    <a:pt x="10708" y="9696"/>
                  </a:cubicBezTo>
                  <a:cubicBezTo>
                    <a:pt x="10970" y="9440"/>
                    <a:pt x="11204" y="9155"/>
                    <a:pt x="11412" y="8851"/>
                  </a:cubicBezTo>
                  <a:cubicBezTo>
                    <a:pt x="12020" y="7964"/>
                    <a:pt x="12382" y="6895"/>
                    <a:pt x="12398" y="5742"/>
                  </a:cubicBezTo>
                  <a:cubicBezTo>
                    <a:pt x="12443" y="2630"/>
                    <a:pt x="9929" y="43"/>
                    <a:pt x="6817" y="1"/>
                  </a:cubicBezTo>
                  <a:cubicBezTo>
                    <a:pt x="6790" y="1"/>
                    <a:pt x="6763" y="1"/>
                    <a:pt x="6735"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8"/>
            <p:cNvSpPr/>
            <p:nvPr/>
          </p:nvSpPr>
          <p:spPr>
            <a:xfrm>
              <a:off x="8350850" y="1555925"/>
              <a:ext cx="168450" cy="819850"/>
            </a:xfrm>
            <a:custGeom>
              <a:rect b="b" l="l" r="r" t="t"/>
              <a:pathLst>
                <a:path extrusionOk="0" h="32794" w="6738">
                  <a:moveTo>
                    <a:pt x="6737" y="0"/>
                  </a:moveTo>
                  <a:cubicBezTo>
                    <a:pt x="3612" y="0"/>
                    <a:pt x="1076" y="2536"/>
                    <a:pt x="1076" y="5661"/>
                  </a:cubicBezTo>
                  <a:cubicBezTo>
                    <a:pt x="1076" y="7227"/>
                    <a:pt x="1714" y="8645"/>
                    <a:pt x="2745" y="9670"/>
                  </a:cubicBezTo>
                  <a:cubicBezTo>
                    <a:pt x="3356" y="10281"/>
                    <a:pt x="3715" y="11098"/>
                    <a:pt x="3715" y="11962"/>
                  </a:cubicBezTo>
                  <a:cubicBezTo>
                    <a:pt x="3715" y="12443"/>
                    <a:pt x="3606" y="12913"/>
                    <a:pt x="3404" y="13339"/>
                  </a:cubicBezTo>
                  <a:cubicBezTo>
                    <a:pt x="3254" y="13659"/>
                    <a:pt x="3049" y="13954"/>
                    <a:pt x="2796" y="14207"/>
                  </a:cubicBezTo>
                  <a:cubicBezTo>
                    <a:pt x="2713" y="14290"/>
                    <a:pt x="2626" y="14367"/>
                    <a:pt x="2533" y="14444"/>
                  </a:cubicBezTo>
                  <a:cubicBezTo>
                    <a:pt x="1806" y="15023"/>
                    <a:pt x="1208" y="15747"/>
                    <a:pt x="772" y="16576"/>
                  </a:cubicBezTo>
                  <a:cubicBezTo>
                    <a:pt x="279" y="17511"/>
                    <a:pt x="1" y="18577"/>
                    <a:pt x="1" y="19707"/>
                  </a:cubicBezTo>
                  <a:lnTo>
                    <a:pt x="1" y="29803"/>
                  </a:lnTo>
                  <a:cubicBezTo>
                    <a:pt x="1" y="31455"/>
                    <a:pt x="1339" y="32793"/>
                    <a:pt x="2991" y="32793"/>
                  </a:cubicBezTo>
                  <a:lnTo>
                    <a:pt x="5629" y="32793"/>
                  </a:lnTo>
                  <a:cubicBezTo>
                    <a:pt x="5143" y="32793"/>
                    <a:pt x="4746" y="31455"/>
                    <a:pt x="4746" y="29803"/>
                  </a:cubicBezTo>
                  <a:lnTo>
                    <a:pt x="4746" y="19707"/>
                  </a:lnTo>
                  <a:cubicBezTo>
                    <a:pt x="4746" y="18577"/>
                    <a:pt x="4829" y="17511"/>
                    <a:pt x="4973" y="16576"/>
                  </a:cubicBezTo>
                  <a:cubicBezTo>
                    <a:pt x="5101" y="15747"/>
                    <a:pt x="5280" y="15023"/>
                    <a:pt x="5495" y="14444"/>
                  </a:cubicBezTo>
                  <a:cubicBezTo>
                    <a:pt x="5524" y="14367"/>
                    <a:pt x="5549" y="14290"/>
                    <a:pt x="5572" y="14207"/>
                  </a:cubicBezTo>
                  <a:cubicBezTo>
                    <a:pt x="5649" y="13954"/>
                    <a:pt x="5709" y="13659"/>
                    <a:pt x="5754" y="13339"/>
                  </a:cubicBezTo>
                  <a:cubicBezTo>
                    <a:pt x="5812" y="12913"/>
                    <a:pt x="5844" y="12443"/>
                    <a:pt x="5844" y="11962"/>
                  </a:cubicBezTo>
                  <a:cubicBezTo>
                    <a:pt x="5844" y="11098"/>
                    <a:pt x="5738" y="10281"/>
                    <a:pt x="5559" y="9670"/>
                  </a:cubicBezTo>
                  <a:cubicBezTo>
                    <a:pt x="5255" y="8645"/>
                    <a:pt x="5066" y="7227"/>
                    <a:pt x="5066" y="5661"/>
                  </a:cubicBezTo>
                  <a:cubicBezTo>
                    <a:pt x="5066" y="2536"/>
                    <a:pt x="5812" y="3"/>
                    <a:pt x="673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8"/>
            <p:cNvSpPr/>
            <p:nvPr/>
          </p:nvSpPr>
          <p:spPr>
            <a:xfrm>
              <a:off x="8370150" y="1911075"/>
              <a:ext cx="298350" cy="59275"/>
            </a:xfrm>
            <a:custGeom>
              <a:rect b="b" l="l" r="r" t="t"/>
              <a:pathLst>
                <a:path extrusionOk="0" h="2371" w="11934">
                  <a:moveTo>
                    <a:pt x="2024" y="1"/>
                  </a:moveTo>
                  <a:cubicBezTo>
                    <a:pt x="1941" y="84"/>
                    <a:pt x="1854" y="161"/>
                    <a:pt x="1761" y="234"/>
                  </a:cubicBezTo>
                  <a:cubicBezTo>
                    <a:pt x="1038" y="817"/>
                    <a:pt x="436" y="1541"/>
                    <a:pt x="0" y="2370"/>
                  </a:cubicBezTo>
                  <a:lnTo>
                    <a:pt x="11933" y="2370"/>
                  </a:lnTo>
                  <a:cubicBezTo>
                    <a:pt x="11498" y="1541"/>
                    <a:pt x="10896" y="817"/>
                    <a:pt x="10172" y="234"/>
                  </a:cubicBezTo>
                  <a:cubicBezTo>
                    <a:pt x="10080" y="161"/>
                    <a:pt x="9990" y="84"/>
                    <a:pt x="991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8"/>
            <p:cNvSpPr/>
            <p:nvPr/>
          </p:nvSpPr>
          <p:spPr>
            <a:xfrm>
              <a:off x="8370150" y="1911075"/>
              <a:ext cx="120000" cy="59275"/>
            </a:xfrm>
            <a:custGeom>
              <a:rect b="b" l="l" r="r" t="t"/>
              <a:pathLst>
                <a:path extrusionOk="0" h="2371" w="4800">
                  <a:moveTo>
                    <a:pt x="2024" y="1"/>
                  </a:moveTo>
                  <a:cubicBezTo>
                    <a:pt x="1941" y="84"/>
                    <a:pt x="1854" y="161"/>
                    <a:pt x="1761" y="238"/>
                  </a:cubicBezTo>
                  <a:cubicBezTo>
                    <a:pt x="1038" y="817"/>
                    <a:pt x="436" y="1541"/>
                    <a:pt x="0" y="2370"/>
                  </a:cubicBezTo>
                  <a:lnTo>
                    <a:pt x="4201" y="2370"/>
                  </a:lnTo>
                  <a:cubicBezTo>
                    <a:pt x="4329" y="1541"/>
                    <a:pt x="4508" y="817"/>
                    <a:pt x="4723" y="238"/>
                  </a:cubicBezTo>
                  <a:cubicBezTo>
                    <a:pt x="4752" y="161"/>
                    <a:pt x="4777" y="84"/>
                    <a:pt x="4800"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8"/>
            <p:cNvSpPr/>
            <p:nvPr/>
          </p:nvSpPr>
          <p:spPr>
            <a:xfrm>
              <a:off x="8402400" y="1777250"/>
              <a:ext cx="233750" cy="65825"/>
            </a:xfrm>
            <a:custGeom>
              <a:rect b="b" l="l" r="r" t="t"/>
              <a:pathLst>
                <a:path extrusionOk="0" h="2633" w="9350">
                  <a:moveTo>
                    <a:pt x="1" y="0"/>
                  </a:moveTo>
                  <a:cubicBezTo>
                    <a:pt x="202" y="295"/>
                    <a:pt x="430" y="567"/>
                    <a:pt x="683" y="817"/>
                  </a:cubicBezTo>
                  <a:cubicBezTo>
                    <a:pt x="1179" y="1313"/>
                    <a:pt x="1509" y="1947"/>
                    <a:pt x="1614" y="2632"/>
                  </a:cubicBezTo>
                  <a:lnTo>
                    <a:pt x="7736" y="2632"/>
                  </a:lnTo>
                  <a:cubicBezTo>
                    <a:pt x="7839" y="1957"/>
                    <a:pt x="8152" y="1329"/>
                    <a:pt x="8646" y="846"/>
                  </a:cubicBezTo>
                  <a:cubicBezTo>
                    <a:pt x="8908" y="586"/>
                    <a:pt x="9145" y="304"/>
                    <a:pt x="9350"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8"/>
            <p:cNvSpPr/>
            <p:nvPr/>
          </p:nvSpPr>
          <p:spPr>
            <a:xfrm>
              <a:off x="8402400" y="1777250"/>
              <a:ext cx="94325" cy="65825"/>
            </a:xfrm>
            <a:custGeom>
              <a:rect b="b" l="l" r="r" t="t"/>
              <a:pathLst>
                <a:path extrusionOk="0" h="2633" w="3773">
                  <a:moveTo>
                    <a:pt x="1" y="0"/>
                  </a:moveTo>
                  <a:cubicBezTo>
                    <a:pt x="202" y="295"/>
                    <a:pt x="430" y="567"/>
                    <a:pt x="683" y="817"/>
                  </a:cubicBezTo>
                  <a:cubicBezTo>
                    <a:pt x="1179" y="1313"/>
                    <a:pt x="1509" y="1947"/>
                    <a:pt x="1614" y="2632"/>
                  </a:cubicBezTo>
                  <a:lnTo>
                    <a:pt x="3772" y="2632"/>
                  </a:lnTo>
                  <a:cubicBezTo>
                    <a:pt x="3740" y="1947"/>
                    <a:pt x="3641" y="1313"/>
                    <a:pt x="3494" y="817"/>
                  </a:cubicBezTo>
                  <a:cubicBezTo>
                    <a:pt x="3420" y="567"/>
                    <a:pt x="3353" y="295"/>
                    <a:pt x="329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0" name="Google Shape;1710;p38"/>
          <p:cNvSpPr/>
          <p:nvPr/>
        </p:nvSpPr>
        <p:spPr>
          <a:xfrm flipH="1" rot="1319639">
            <a:off x="6251885" y="4215420"/>
            <a:ext cx="585460" cy="409040"/>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8"/>
          <p:cNvSpPr/>
          <p:nvPr/>
        </p:nvSpPr>
        <p:spPr>
          <a:xfrm rot="8552401">
            <a:off x="7672599" y="3784321"/>
            <a:ext cx="657184" cy="459150"/>
          </a:xfrm>
          <a:custGeom>
            <a:rect b="b" l="l" r="r" t="t"/>
            <a:pathLst>
              <a:path extrusionOk="0" h="16362" w="23419">
                <a:moveTo>
                  <a:pt x="1128" y="0"/>
                </a:moveTo>
                <a:cubicBezTo>
                  <a:pt x="507" y="0"/>
                  <a:pt x="1" y="506"/>
                  <a:pt x="1" y="1127"/>
                </a:cubicBezTo>
                <a:lnTo>
                  <a:pt x="1" y="15235"/>
                </a:lnTo>
                <a:cubicBezTo>
                  <a:pt x="1" y="15856"/>
                  <a:pt x="507" y="16362"/>
                  <a:pt x="1128" y="16362"/>
                </a:cubicBezTo>
                <a:lnTo>
                  <a:pt x="6225" y="16362"/>
                </a:lnTo>
                <a:cubicBezTo>
                  <a:pt x="6526" y="16362"/>
                  <a:pt x="6773" y="16118"/>
                  <a:pt x="6773" y="15814"/>
                </a:cubicBezTo>
                <a:lnTo>
                  <a:pt x="6773" y="14514"/>
                </a:lnTo>
                <a:cubicBezTo>
                  <a:pt x="6773" y="14341"/>
                  <a:pt x="6686" y="14188"/>
                  <a:pt x="6555" y="14076"/>
                </a:cubicBezTo>
                <a:cubicBezTo>
                  <a:pt x="5998" y="13611"/>
                  <a:pt x="5642" y="12913"/>
                  <a:pt x="5642" y="12129"/>
                </a:cubicBezTo>
                <a:cubicBezTo>
                  <a:pt x="5642" y="10729"/>
                  <a:pt x="6779" y="9590"/>
                  <a:pt x="8182" y="9590"/>
                </a:cubicBezTo>
                <a:cubicBezTo>
                  <a:pt x="8361" y="9590"/>
                  <a:pt x="8544" y="9609"/>
                  <a:pt x="8729" y="9647"/>
                </a:cubicBezTo>
                <a:cubicBezTo>
                  <a:pt x="9728" y="9856"/>
                  <a:pt x="10519" y="10688"/>
                  <a:pt x="10685" y="11697"/>
                </a:cubicBezTo>
                <a:cubicBezTo>
                  <a:pt x="10842" y="12651"/>
                  <a:pt x="10468" y="13528"/>
                  <a:pt x="9811" y="14076"/>
                </a:cubicBezTo>
                <a:cubicBezTo>
                  <a:pt x="9680" y="14188"/>
                  <a:pt x="9593" y="14341"/>
                  <a:pt x="9593" y="14514"/>
                </a:cubicBezTo>
                <a:lnTo>
                  <a:pt x="9593" y="15814"/>
                </a:lnTo>
                <a:cubicBezTo>
                  <a:pt x="9593" y="16118"/>
                  <a:pt x="9840" y="16362"/>
                  <a:pt x="10141" y="16362"/>
                </a:cubicBezTo>
                <a:lnTo>
                  <a:pt x="16365" y="16362"/>
                </a:lnTo>
                <a:lnTo>
                  <a:pt x="16362" y="10141"/>
                </a:lnTo>
                <a:cubicBezTo>
                  <a:pt x="16362" y="9836"/>
                  <a:pt x="16609" y="9593"/>
                  <a:pt x="16910" y="9593"/>
                </a:cubicBezTo>
                <a:lnTo>
                  <a:pt x="18213" y="9593"/>
                </a:lnTo>
                <a:cubicBezTo>
                  <a:pt x="18382" y="9593"/>
                  <a:pt x="18539" y="9679"/>
                  <a:pt x="18648" y="9811"/>
                </a:cubicBezTo>
                <a:cubicBezTo>
                  <a:pt x="19115" y="10367"/>
                  <a:pt x="19813" y="10720"/>
                  <a:pt x="20597" y="10720"/>
                </a:cubicBezTo>
                <a:cubicBezTo>
                  <a:pt x="20739" y="10720"/>
                  <a:pt x="20884" y="10709"/>
                  <a:pt x="21030" y="10685"/>
                </a:cubicBezTo>
                <a:cubicBezTo>
                  <a:pt x="22036" y="10518"/>
                  <a:pt x="22868" y="9727"/>
                  <a:pt x="23076" y="8729"/>
                </a:cubicBezTo>
                <a:cubicBezTo>
                  <a:pt x="23419" y="7086"/>
                  <a:pt x="22177" y="5642"/>
                  <a:pt x="20595" y="5642"/>
                </a:cubicBezTo>
                <a:cubicBezTo>
                  <a:pt x="19814" y="5642"/>
                  <a:pt x="19113" y="5997"/>
                  <a:pt x="18648" y="6551"/>
                </a:cubicBezTo>
                <a:cubicBezTo>
                  <a:pt x="18539" y="6683"/>
                  <a:pt x="18382" y="6769"/>
                  <a:pt x="18213" y="6769"/>
                </a:cubicBezTo>
                <a:lnTo>
                  <a:pt x="16910" y="6769"/>
                </a:lnTo>
                <a:cubicBezTo>
                  <a:pt x="16609" y="6769"/>
                  <a:pt x="16362" y="6526"/>
                  <a:pt x="16362" y="6225"/>
                </a:cubicBezTo>
                <a:lnTo>
                  <a:pt x="16362" y="1127"/>
                </a:lnTo>
                <a:cubicBezTo>
                  <a:pt x="16362" y="506"/>
                  <a:pt x="15856" y="0"/>
                  <a:pt x="15235"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2" name="Google Shape;1712;p38"/>
          <p:cNvGrpSpPr/>
          <p:nvPr/>
        </p:nvGrpSpPr>
        <p:grpSpPr>
          <a:xfrm>
            <a:off x="7036073" y="785929"/>
            <a:ext cx="425228" cy="425228"/>
            <a:chOff x="7879273" y="4810679"/>
            <a:chExt cx="425228" cy="425228"/>
          </a:xfrm>
        </p:grpSpPr>
        <p:sp>
          <p:nvSpPr>
            <p:cNvPr id="1713" name="Google Shape;1713;p38"/>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8"/>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8"/>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9" name="Shape 1719"/>
        <p:cNvGrpSpPr/>
        <p:nvPr/>
      </p:nvGrpSpPr>
      <p:grpSpPr>
        <a:xfrm>
          <a:off x="0" y="0"/>
          <a:ext cx="0" cy="0"/>
          <a:chOff x="0" y="0"/>
          <a:chExt cx="0" cy="0"/>
        </a:xfrm>
      </p:grpSpPr>
      <p:grpSp>
        <p:nvGrpSpPr>
          <p:cNvPr id="1720" name="Google Shape;1720;p39"/>
          <p:cNvGrpSpPr/>
          <p:nvPr/>
        </p:nvGrpSpPr>
        <p:grpSpPr>
          <a:xfrm rot="2700000">
            <a:off x="8205474" y="1092623"/>
            <a:ext cx="595138" cy="727046"/>
            <a:chOff x="8793025" y="2271766"/>
            <a:chExt cx="595144" cy="727053"/>
          </a:xfrm>
        </p:grpSpPr>
        <p:sp>
          <p:nvSpPr>
            <p:cNvPr id="1721" name="Google Shape;1721;p39"/>
            <p:cNvSpPr/>
            <p:nvPr/>
          </p:nvSpPr>
          <p:spPr>
            <a:xfrm rot="-4133846">
              <a:off x="8958567" y="2734962"/>
              <a:ext cx="230143" cy="230143"/>
            </a:xfrm>
            <a:custGeom>
              <a:rect b="b" l="l" r="r" t="t"/>
              <a:pathLst>
                <a:path extrusionOk="0" h="6558" w="6558">
                  <a:moveTo>
                    <a:pt x="1124" y="0"/>
                  </a:moveTo>
                  <a:cubicBezTo>
                    <a:pt x="503" y="0"/>
                    <a:pt x="0" y="503"/>
                    <a:pt x="0" y="1124"/>
                  </a:cubicBezTo>
                  <a:lnTo>
                    <a:pt x="0" y="5434"/>
                  </a:lnTo>
                  <a:cubicBezTo>
                    <a:pt x="0" y="6055"/>
                    <a:pt x="503" y="6558"/>
                    <a:pt x="1124" y="6558"/>
                  </a:cubicBezTo>
                  <a:lnTo>
                    <a:pt x="5434" y="6558"/>
                  </a:lnTo>
                  <a:cubicBezTo>
                    <a:pt x="6055" y="6558"/>
                    <a:pt x="6557" y="6055"/>
                    <a:pt x="6557" y="5434"/>
                  </a:cubicBezTo>
                  <a:lnTo>
                    <a:pt x="6557" y="1124"/>
                  </a:lnTo>
                  <a:cubicBezTo>
                    <a:pt x="6557" y="503"/>
                    <a:pt x="6055" y="0"/>
                    <a:pt x="543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9"/>
            <p:cNvSpPr/>
            <p:nvPr/>
          </p:nvSpPr>
          <p:spPr>
            <a:xfrm rot="-4133846">
              <a:off x="9041381" y="2520237"/>
              <a:ext cx="230248" cy="230143"/>
            </a:xfrm>
            <a:custGeom>
              <a:rect b="b" l="l" r="r" t="t"/>
              <a:pathLst>
                <a:path extrusionOk="0" h="6558" w="6561">
                  <a:moveTo>
                    <a:pt x="1127" y="0"/>
                  </a:moveTo>
                  <a:cubicBezTo>
                    <a:pt x="506" y="0"/>
                    <a:pt x="0" y="503"/>
                    <a:pt x="0" y="1124"/>
                  </a:cubicBezTo>
                  <a:lnTo>
                    <a:pt x="0" y="5434"/>
                  </a:lnTo>
                  <a:cubicBezTo>
                    <a:pt x="0" y="6055"/>
                    <a:pt x="503" y="6558"/>
                    <a:pt x="1127" y="6558"/>
                  </a:cubicBezTo>
                  <a:lnTo>
                    <a:pt x="5434" y="6558"/>
                  </a:lnTo>
                  <a:cubicBezTo>
                    <a:pt x="6055" y="6558"/>
                    <a:pt x="6561" y="6055"/>
                    <a:pt x="6561" y="5434"/>
                  </a:cubicBezTo>
                  <a:lnTo>
                    <a:pt x="6561" y="1124"/>
                  </a:lnTo>
                  <a:cubicBezTo>
                    <a:pt x="6558" y="503"/>
                    <a:pt x="6055" y="0"/>
                    <a:pt x="543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9"/>
            <p:cNvSpPr/>
            <p:nvPr/>
          </p:nvSpPr>
          <p:spPr>
            <a:xfrm rot="-4133846">
              <a:off x="8826705" y="2437389"/>
              <a:ext cx="230248" cy="230143"/>
            </a:xfrm>
            <a:custGeom>
              <a:rect b="b" l="l" r="r" t="t"/>
              <a:pathLst>
                <a:path extrusionOk="0" h="6558" w="6561">
                  <a:moveTo>
                    <a:pt x="1127" y="0"/>
                  </a:moveTo>
                  <a:cubicBezTo>
                    <a:pt x="506" y="0"/>
                    <a:pt x="0" y="503"/>
                    <a:pt x="0" y="1124"/>
                  </a:cubicBezTo>
                  <a:lnTo>
                    <a:pt x="0" y="5434"/>
                  </a:lnTo>
                  <a:cubicBezTo>
                    <a:pt x="0" y="6055"/>
                    <a:pt x="503" y="6557"/>
                    <a:pt x="1127" y="6557"/>
                  </a:cubicBezTo>
                  <a:lnTo>
                    <a:pt x="5434" y="6557"/>
                  </a:lnTo>
                  <a:cubicBezTo>
                    <a:pt x="6055" y="6557"/>
                    <a:pt x="6561" y="6055"/>
                    <a:pt x="6561" y="5434"/>
                  </a:cubicBezTo>
                  <a:lnTo>
                    <a:pt x="6561" y="1124"/>
                  </a:lnTo>
                  <a:cubicBezTo>
                    <a:pt x="6558" y="503"/>
                    <a:pt x="6055" y="0"/>
                    <a:pt x="543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9"/>
            <p:cNvSpPr/>
            <p:nvPr/>
          </p:nvSpPr>
          <p:spPr>
            <a:xfrm rot="-4133846">
              <a:off x="9124289" y="2305495"/>
              <a:ext cx="230178" cy="230143"/>
            </a:xfrm>
            <a:custGeom>
              <a:rect b="b" l="l" r="r" t="t"/>
              <a:pathLst>
                <a:path extrusionOk="0" h="6558" w="6559">
                  <a:moveTo>
                    <a:pt x="1125" y="0"/>
                  </a:moveTo>
                  <a:cubicBezTo>
                    <a:pt x="504" y="0"/>
                    <a:pt x="1" y="503"/>
                    <a:pt x="1" y="1124"/>
                  </a:cubicBezTo>
                  <a:lnTo>
                    <a:pt x="1" y="5434"/>
                  </a:lnTo>
                  <a:cubicBezTo>
                    <a:pt x="1" y="6055"/>
                    <a:pt x="504" y="6558"/>
                    <a:pt x="1125" y="6558"/>
                  </a:cubicBezTo>
                  <a:lnTo>
                    <a:pt x="5434" y="6558"/>
                  </a:lnTo>
                  <a:cubicBezTo>
                    <a:pt x="6056" y="6558"/>
                    <a:pt x="6558" y="6055"/>
                    <a:pt x="6558" y="5434"/>
                  </a:cubicBezTo>
                  <a:lnTo>
                    <a:pt x="6558" y="1124"/>
                  </a:lnTo>
                  <a:cubicBezTo>
                    <a:pt x="6558" y="503"/>
                    <a:pt x="6056" y="0"/>
                    <a:pt x="543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5" name="Google Shape;1725;p39"/>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Dela Gothic One"/>
                <a:ea typeface="Dela Gothic One"/>
                <a:cs typeface="Dela Gothic One"/>
                <a:sym typeface="Dela Gothic One"/>
              </a:rPr>
              <a:t>C</a:t>
            </a:r>
            <a:r>
              <a:rPr lang="en">
                <a:solidFill>
                  <a:schemeClr val="dk2"/>
                </a:solidFill>
                <a:latin typeface="Dela Gothic One"/>
                <a:ea typeface="Dela Gothic One"/>
                <a:cs typeface="Dela Gothic One"/>
                <a:sym typeface="Dela Gothic One"/>
              </a:rPr>
              <a:t>urrent situation</a:t>
            </a:r>
            <a:r>
              <a:rPr lang="en">
                <a:latin typeface="Dela Gothic One"/>
                <a:ea typeface="Dela Gothic One"/>
                <a:cs typeface="Dela Gothic One"/>
                <a:sym typeface="Dela Gothic One"/>
              </a:rPr>
              <a:t>  </a:t>
            </a:r>
            <a:r>
              <a:rPr lang="en"/>
              <a:t>&amp; </a:t>
            </a:r>
            <a:r>
              <a:rPr lang="en">
                <a:latin typeface="Dela Gothic One"/>
                <a:ea typeface="Dela Gothic One"/>
                <a:cs typeface="Dela Gothic One"/>
                <a:sym typeface="Dela Gothic One"/>
              </a:rPr>
              <a:t>problems</a:t>
            </a:r>
            <a:endParaRPr>
              <a:latin typeface="Dela Gothic One"/>
              <a:ea typeface="Dela Gothic One"/>
              <a:cs typeface="Dela Gothic One"/>
              <a:sym typeface="Dela Gothic One"/>
            </a:endParaRPr>
          </a:p>
        </p:txBody>
      </p:sp>
      <p:sp>
        <p:nvSpPr>
          <p:cNvPr id="1726" name="Google Shape;1726;p39"/>
          <p:cNvSpPr txBox="1"/>
          <p:nvPr/>
        </p:nvSpPr>
        <p:spPr>
          <a:xfrm>
            <a:off x="1582800" y="1212155"/>
            <a:ext cx="5978400" cy="488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000">
                <a:solidFill>
                  <a:schemeClr val="dk1"/>
                </a:solidFill>
                <a:latin typeface="Dela Gothic One"/>
                <a:ea typeface="Dela Gothic One"/>
                <a:cs typeface="Dela Gothic One"/>
                <a:sym typeface="Dela Gothic One"/>
              </a:rPr>
              <a:t>Current situation</a:t>
            </a:r>
            <a:endParaRPr sz="2000">
              <a:solidFill>
                <a:schemeClr val="dk1"/>
              </a:solidFill>
              <a:latin typeface="Dela Gothic One"/>
              <a:ea typeface="Dela Gothic One"/>
              <a:cs typeface="Dela Gothic One"/>
              <a:sym typeface="Dela Gothic One"/>
            </a:endParaRPr>
          </a:p>
        </p:txBody>
      </p:sp>
      <p:sp>
        <p:nvSpPr>
          <p:cNvPr id="1727" name="Google Shape;1727;p39"/>
          <p:cNvSpPr txBox="1"/>
          <p:nvPr/>
        </p:nvSpPr>
        <p:spPr>
          <a:xfrm>
            <a:off x="1582800" y="1624055"/>
            <a:ext cx="5978400" cy="79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accent5"/>
                </a:solidFill>
                <a:latin typeface="Heebo"/>
                <a:ea typeface="Heebo"/>
                <a:cs typeface="Heebo"/>
                <a:sym typeface="Heebo"/>
              </a:rPr>
              <a:t>Jupiter is a gas giant and the biggest planet in the Solar System. It's the fourth-brightest object in the night sky. </a:t>
            </a:r>
            <a:r>
              <a:rPr lang="en">
                <a:solidFill>
                  <a:schemeClr val="accent5"/>
                </a:solidFill>
                <a:latin typeface="Heebo SemiBold"/>
                <a:ea typeface="Heebo SemiBold"/>
                <a:cs typeface="Heebo SemiBold"/>
                <a:sym typeface="Heebo SemiBold"/>
              </a:rPr>
              <a:t>It was named after the Roman god of the skies and lightning</a:t>
            </a:r>
            <a:endParaRPr>
              <a:solidFill>
                <a:schemeClr val="accent5"/>
              </a:solidFill>
              <a:latin typeface="Heebo SemiBold"/>
              <a:ea typeface="Heebo SemiBold"/>
              <a:cs typeface="Heebo SemiBold"/>
              <a:sym typeface="Heebo SemiBold"/>
            </a:endParaRPr>
          </a:p>
          <a:p>
            <a:pPr indent="0" lvl="0" marL="0" rtl="0" algn="ctr">
              <a:lnSpc>
                <a:spcPct val="115000"/>
              </a:lnSpc>
              <a:spcBef>
                <a:spcPts val="0"/>
              </a:spcBef>
              <a:spcAft>
                <a:spcPts val="0"/>
              </a:spcAft>
              <a:buNone/>
            </a:pPr>
            <a:r>
              <a:t/>
            </a:r>
            <a:endParaRPr>
              <a:solidFill>
                <a:schemeClr val="accent5"/>
              </a:solidFill>
              <a:latin typeface="Heebo"/>
              <a:ea typeface="Heebo"/>
              <a:cs typeface="Heebo"/>
              <a:sym typeface="Heebo"/>
            </a:endParaRPr>
          </a:p>
        </p:txBody>
      </p:sp>
      <p:sp>
        <p:nvSpPr>
          <p:cNvPr id="1728" name="Google Shape;1728;p39"/>
          <p:cNvSpPr txBox="1"/>
          <p:nvPr/>
        </p:nvSpPr>
        <p:spPr>
          <a:xfrm>
            <a:off x="1582800" y="2575230"/>
            <a:ext cx="5978400" cy="488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000">
                <a:solidFill>
                  <a:schemeClr val="dk1"/>
                </a:solidFill>
                <a:latin typeface="Dela Gothic One"/>
                <a:ea typeface="Dela Gothic One"/>
                <a:cs typeface="Dela Gothic One"/>
                <a:sym typeface="Dela Gothic One"/>
              </a:rPr>
              <a:t>Problems</a:t>
            </a:r>
            <a:endParaRPr sz="2000">
              <a:solidFill>
                <a:schemeClr val="dk1"/>
              </a:solidFill>
              <a:latin typeface="Dela Gothic One"/>
              <a:ea typeface="Dela Gothic One"/>
              <a:cs typeface="Dela Gothic One"/>
              <a:sym typeface="Dela Gothic One"/>
            </a:endParaRPr>
          </a:p>
        </p:txBody>
      </p:sp>
      <p:sp>
        <p:nvSpPr>
          <p:cNvPr id="1729" name="Google Shape;1729;p39"/>
          <p:cNvSpPr txBox="1"/>
          <p:nvPr/>
        </p:nvSpPr>
        <p:spPr>
          <a:xfrm>
            <a:off x="809384" y="3218593"/>
            <a:ext cx="901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600">
                <a:solidFill>
                  <a:srgbClr val="292929"/>
                </a:solidFill>
                <a:latin typeface="Dela Gothic One"/>
                <a:ea typeface="Dela Gothic One"/>
                <a:cs typeface="Dela Gothic One"/>
                <a:sym typeface="Dela Gothic One"/>
              </a:rPr>
              <a:t>01</a:t>
            </a:r>
            <a:endParaRPr b="1" sz="2600">
              <a:solidFill>
                <a:srgbClr val="292929"/>
              </a:solidFill>
              <a:latin typeface="Dela Gothic One"/>
              <a:ea typeface="Dela Gothic One"/>
              <a:cs typeface="Dela Gothic One"/>
              <a:sym typeface="Dela Gothic One"/>
            </a:endParaRPr>
          </a:p>
        </p:txBody>
      </p:sp>
      <p:sp>
        <p:nvSpPr>
          <p:cNvPr id="1730" name="Google Shape;1730;p39"/>
          <p:cNvSpPr txBox="1"/>
          <p:nvPr/>
        </p:nvSpPr>
        <p:spPr>
          <a:xfrm>
            <a:off x="2788234" y="3218593"/>
            <a:ext cx="901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600">
                <a:solidFill>
                  <a:srgbClr val="292929"/>
                </a:solidFill>
                <a:latin typeface="Dela Gothic One"/>
                <a:ea typeface="Dela Gothic One"/>
                <a:cs typeface="Dela Gothic One"/>
                <a:sym typeface="Dela Gothic One"/>
              </a:rPr>
              <a:t>02</a:t>
            </a:r>
            <a:endParaRPr b="1" sz="2600">
              <a:solidFill>
                <a:srgbClr val="292929"/>
              </a:solidFill>
              <a:latin typeface="Dela Gothic One"/>
              <a:ea typeface="Dela Gothic One"/>
              <a:cs typeface="Dela Gothic One"/>
              <a:sym typeface="Dela Gothic One"/>
            </a:endParaRPr>
          </a:p>
        </p:txBody>
      </p:sp>
      <p:sp>
        <p:nvSpPr>
          <p:cNvPr id="1731" name="Google Shape;1731;p39"/>
          <p:cNvSpPr txBox="1"/>
          <p:nvPr/>
        </p:nvSpPr>
        <p:spPr>
          <a:xfrm>
            <a:off x="4767084" y="3218593"/>
            <a:ext cx="901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600">
                <a:solidFill>
                  <a:srgbClr val="292929"/>
                </a:solidFill>
                <a:latin typeface="Dela Gothic One"/>
                <a:ea typeface="Dela Gothic One"/>
                <a:cs typeface="Dela Gothic One"/>
                <a:sym typeface="Dela Gothic One"/>
              </a:rPr>
              <a:t>03</a:t>
            </a:r>
            <a:endParaRPr b="1" sz="2600">
              <a:solidFill>
                <a:srgbClr val="292929"/>
              </a:solidFill>
              <a:latin typeface="Dela Gothic One"/>
              <a:ea typeface="Dela Gothic One"/>
              <a:cs typeface="Dela Gothic One"/>
              <a:sym typeface="Dela Gothic One"/>
            </a:endParaRPr>
          </a:p>
        </p:txBody>
      </p:sp>
      <p:sp>
        <p:nvSpPr>
          <p:cNvPr id="1732" name="Google Shape;1732;p39"/>
          <p:cNvSpPr txBox="1"/>
          <p:nvPr/>
        </p:nvSpPr>
        <p:spPr>
          <a:xfrm>
            <a:off x="6745934" y="3218593"/>
            <a:ext cx="901200" cy="529500"/>
          </a:xfrm>
          <a:prstGeom prst="rect">
            <a:avLst/>
          </a:prstGeom>
          <a:solidFill>
            <a:srgbClr val="F0CC00"/>
          </a:solidFill>
          <a:ln cap="flat" cmpd="sng" w="9525">
            <a:solidFill>
              <a:srgbClr val="2929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600">
                <a:solidFill>
                  <a:srgbClr val="292929"/>
                </a:solidFill>
                <a:latin typeface="Dela Gothic One"/>
                <a:ea typeface="Dela Gothic One"/>
                <a:cs typeface="Dela Gothic One"/>
                <a:sym typeface="Dela Gothic One"/>
              </a:rPr>
              <a:t>04</a:t>
            </a:r>
            <a:endParaRPr b="1" sz="2600">
              <a:solidFill>
                <a:srgbClr val="292929"/>
              </a:solidFill>
              <a:latin typeface="Dela Gothic One"/>
              <a:ea typeface="Dela Gothic One"/>
              <a:cs typeface="Dela Gothic One"/>
              <a:sym typeface="Dela Gothic One"/>
            </a:endParaRPr>
          </a:p>
        </p:txBody>
      </p:sp>
      <p:sp>
        <p:nvSpPr>
          <p:cNvPr id="1733" name="Google Shape;1733;p39"/>
          <p:cNvSpPr txBox="1"/>
          <p:nvPr/>
        </p:nvSpPr>
        <p:spPr>
          <a:xfrm>
            <a:off x="703956" y="3832880"/>
            <a:ext cx="1805100" cy="63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5"/>
                </a:solidFill>
                <a:latin typeface="Heebo"/>
                <a:ea typeface="Heebo"/>
                <a:cs typeface="Heebo"/>
                <a:sym typeface="Heebo"/>
              </a:rPr>
              <a:t>Venus is the second planet from the Sun</a:t>
            </a:r>
            <a:endParaRPr>
              <a:solidFill>
                <a:schemeClr val="accent5"/>
              </a:solidFill>
              <a:latin typeface="Heebo"/>
              <a:ea typeface="Heebo"/>
              <a:cs typeface="Heebo"/>
              <a:sym typeface="Heebo"/>
            </a:endParaRPr>
          </a:p>
        </p:txBody>
      </p:sp>
      <p:sp>
        <p:nvSpPr>
          <p:cNvPr id="1734" name="Google Shape;1734;p39"/>
          <p:cNvSpPr txBox="1"/>
          <p:nvPr/>
        </p:nvSpPr>
        <p:spPr>
          <a:xfrm>
            <a:off x="2686435" y="3832880"/>
            <a:ext cx="1805100" cy="63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5"/>
                </a:solidFill>
                <a:latin typeface="Heebo"/>
                <a:ea typeface="Heebo"/>
                <a:cs typeface="Heebo"/>
                <a:sym typeface="Heebo"/>
              </a:rPr>
              <a:t>Earth is the third planet from the Sun</a:t>
            </a:r>
            <a:endParaRPr>
              <a:solidFill>
                <a:schemeClr val="accent5"/>
              </a:solidFill>
              <a:latin typeface="Heebo"/>
              <a:ea typeface="Heebo"/>
              <a:cs typeface="Heebo"/>
              <a:sym typeface="Heebo"/>
            </a:endParaRPr>
          </a:p>
        </p:txBody>
      </p:sp>
      <p:sp>
        <p:nvSpPr>
          <p:cNvPr id="1735" name="Google Shape;1735;p39"/>
          <p:cNvSpPr txBox="1"/>
          <p:nvPr/>
        </p:nvSpPr>
        <p:spPr>
          <a:xfrm>
            <a:off x="4661669" y="3832880"/>
            <a:ext cx="1805100" cy="63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5"/>
                </a:solidFill>
                <a:latin typeface="Heebo"/>
                <a:ea typeface="Heebo"/>
                <a:cs typeface="Heebo"/>
                <a:sym typeface="Heebo"/>
              </a:rPr>
              <a:t>Despite being red, Mars is a cold place</a:t>
            </a:r>
            <a:endParaRPr>
              <a:solidFill>
                <a:schemeClr val="accent5"/>
              </a:solidFill>
              <a:latin typeface="Heebo"/>
              <a:ea typeface="Heebo"/>
              <a:cs typeface="Heebo"/>
              <a:sym typeface="Heebo"/>
            </a:endParaRPr>
          </a:p>
        </p:txBody>
      </p:sp>
      <p:sp>
        <p:nvSpPr>
          <p:cNvPr id="1736" name="Google Shape;1736;p39"/>
          <p:cNvSpPr txBox="1"/>
          <p:nvPr/>
        </p:nvSpPr>
        <p:spPr>
          <a:xfrm>
            <a:off x="6634944" y="3832880"/>
            <a:ext cx="1805100" cy="63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5"/>
                </a:solidFill>
                <a:latin typeface="Heebo"/>
                <a:ea typeface="Heebo"/>
                <a:cs typeface="Heebo"/>
                <a:sym typeface="Heebo"/>
              </a:rPr>
              <a:t>Neptune is far away from Earth</a:t>
            </a:r>
            <a:endParaRPr>
              <a:solidFill>
                <a:schemeClr val="accent5"/>
              </a:solidFill>
              <a:latin typeface="Heebo"/>
              <a:ea typeface="Heebo"/>
              <a:cs typeface="Heebo"/>
              <a:sym typeface="Heebo"/>
            </a:endParaRPr>
          </a:p>
        </p:txBody>
      </p:sp>
      <p:cxnSp>
        <p:nvCxnSpPr>
          <p:cNvPr id="1737" name="Google Shape;1737;p39"/>
          <p:cNvCxnSpPr>
            <a:stCxn id="1729" idx="3"/>
            <a:endCxn id="1730" idx="1"/>
          </p:cNvCxnSpPr>
          <p:nvPr/>
        </p:nvCxnSpPr>
        <p:spPr>
          <a:xfrm>
            <a:off x="1710584" y="3483343"/>
            <a:ext cx="1077600" cy="0"/>
          </a:xfrm>
          <a:prstGeom prst="straightConnector1">
            <a:avLst/>
          </a:prstGeom>
          <a:noFill/>
          <a:ln cap="flat" cmpd="sng" w="9525">
            <a:solidFill>
              <a:schemeClr val="accent5"/>
            </a:solidFill>
            <a:prstDash val="solid"/>
            <a:round/>
            <a:headEnd len="med" w="med" type="none"/>
            <a:tailEnd len="med" w="med" type="none"/>
          </a:ln>
        </p:spPr>
      </p:cxnSp>
      <p:cxnSp>
        <p:nvCxnSpPr>
          <p:cNvPr id="1738" name="Google Shape;1738;p39"/>
          <p:cNvCxnSpPr>
            <a:stCxn id="1730" idx="3"/>
            <a:endCxn id="1731" idx="1"/>
          </p:cNvCxnSpPr>
          <p:nvPr/>
        </p:nvCxnSpPr>
        <p:spPr>
          <a:xfrm>
            <a:off x="3689434" y="3483343"/>
            <a:ext cx="1077600" cy="0"/>
          </a:xfrm>
          <a:prstGeom prst="straightConnector1">
            <a:avLst/>
          </a:prstGeom>
          <a:noFill/>
          <a:ln cap="flat" cmpd="sng" w="9525">
            <a:solidFill>
              <a:schemeClr val="accent5"/>
            </a:solidFill>
            <a:prstDash val="solid"/>
            <a:round/>
            <a:headEnd len="med" w="med" type="none"/>
            <a:tailEnd len="med" w="med" type="none"/>
          </a:ln>
        </p:spPr>
      </p:cxnSp>
      <p:cxnSp>
        <p:nvCxnSpPr>
          <p:cNvPr id="1739" name="Google Shape;1739;p39"/>
          <p:cNvCxnSpPr>
            <a:stCxn id="1731" idx="3"/>
            <a:endCxn id="1732" idx="1"/>
          </p:cNvCxnSpPr>
          <p:nvPr/>
        </p:nvCxnSpPr>
        <p:spPr>
          <a:xfrm>
            <a:off x="5668284" y="3483343"/>
            <a:ext cx="1077600" cy="0"/>
          </a:xfrm>
          <a:prstGeom prst="straightConnector1">
            <a:avLst/>
          </a:prstGeom>
          <a:noFill/>
          <a:ln cap="flat" cmpd="sng" w="9525">
            <a:solidFill>
              <a:schemeClr val="accent5"/>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3" name="Shape 1743"/>
        <p:cNvGrpSpPr/>
        <p:nvPr/>
      </p:nvGrpSpPr>
      <p:grpSpPr>
        <a:xfrm>
          <a:off x="0" y="0"/>
          <a:ext cx="0" cy="0"/>
          <a:chOff x="0" y="0"/>
          <a:chExt cx="0" cy="0"/>
        </a:xfrm>
      </p:grpSpPr>
      <p:sp>
        <p:nvSpPr>
          <p:cNvPr id="1744" name="Google Shape;1744;p40"/>
          <p:cNvSpPr/>
          <p:nvPr/>
        </p:nvSpPr>
        <p:spPr>
          <a:xfrm rot="-1585880">
            <a:off x="949326" y="3966517"/>
            <a:ext cx="599844" cy="581250"/>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5" name="Google Shape;1745;p40"/>
          <p:cNvGrpSpPr/>
          <p:nvPr/>
        </p:nvGrpSpPr>
        <p:grpSpPr>
          <a:xfrm rot="-5400000">
            <a:off x="1219595" y="3039306"/>
            <a:ext cx="1675485" cy="1459925"/>
            <a:chOff x="5088650" y="2517125"/>
            <a:chExt cx="1919446" cy="1672500"/>
          </a:xfrm>
        </p:grpSpPr>
        <p:sp>
          <p:nvSpPr>
            <p:cNvPr id="1746" name="Google Shape;1746;p40"/>
            <p:cNvSpPr/>
            <p:nvPr/>
          </p:nvSpPr>
          <p:spPr>
            <a:xfrm>
              <a:off x="5990472" y="2517125"/>
              <a:ext cx="382602" cy="637429"/>
            </a:xfrm>
            <a:custGeom>
              <a:rect b="b" l="l" r="r" t="t"/>
              <a:pathLst>
                <a:path extrusionOk="0" h="10596" w="6360">
                  <a:moveTo>
                    <a:pt x="455" y="0"/>
                  </a:moveTo>
                  <a:cubicBezTo>
                    <a:pt x="205" y="0"/>
                    <a:pt x="1" y="205"/>
                    <a:pt x="1" y="455"/>
                  </a:cubicBezTo>
                  <a:lnTo>
                    <a:pt x="1" y="10141"/>
                  </a:lnTo>
                  <a:cubicBezTo>
                    <a:pt x="1" y="10390"/>
                    <a:pt x="205" y="10595"/>
                    <a:pt x="455" y="10595"/>
                  </a:cubicBezTo>
                  <a:lnTo>
                    <a:pt x="5905" y="10595"/>
                  </a:lnTo>
                  <a:cubicBezTo>
                    <a:pt x="6154" y="10595"/>
                    <a:pt x="6359" y="10390"/>
                    <a:pt x="6359" y="10141"/>
                  </a:cubicBezTo>
                  <a:lnTo>
                    <a:pt x="6359" y="455"/>
                  </a:lnTo>
                  <a:cubicBezTo>
                    <a:pt x="6359" y="202"/>
                    <a:pt x="6154" y="0"/>
                    <a:pt x="5905"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0"/>
            <p:cNvSpPr/>
            <p:nvPr/>
          </p:nvSpPr>
          <p:spPr>
            <a:xfrm>
              <a:off x="6029213" y="2829764"/>
              <a:ext cx="305119" cy="12152"/>
            </a:xfrm>
            <a:custGeom>
              <a:rect b="b" l="l" r="r" t="t"/>
              <a:pathLst>
                <a:path extrusionOk="0" h="202" w="5072">
                  <a:moveTo>
                    <a:pt x="103" y="0"/>
                  </a:moveTo>
                  <a:cubicBezTo>
                    <a:pt x="45" y="0"/>
                    <a:pt x="0" y="45"/>
                    <a:pt x="0" y="99"/>
                  </a:cubicBezTo>
                  <a:cubicBezTo>
                    <a:pt x="0" y="157"/>
                    <a:pt x="45" y="202"/>
                    <a:pt x="103" y="202"/>
                  </a:cubicBezTo>
                  <a:lnTo>
                    <a:pt x="4969" y="202"/>
                  </a:lnTo>
                  <a:cubicBezTo>
                    <a:pt x="5027" y="202"/>
                    <a:pt x="5072" y="157"/>
                    <a:pt x="5072" y="99"/>
                  </a:cubicBezTo>
                  <a:cubicBezTo>
                    <a:pt x="5072" y="45"/>
                    <a:pt x="5027" y="0"/>
                    <a:pt x="4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0"/>
            <p:cNvSpPr/>
            <p:nvPr/>
          </p:nvSpPr>
          <p:spPr>
            <a:xfrm>
              <a:off x="6258233" y="3039112"/>
              <a:ext cx="56488" cy="56488"/>
            </a:xfrm>
            <a:custGeom>
              <a:rect b="b" l="l" r="r" t="t"/>
              <a:pathLst>
                <a:path extrusionOk="0" h="939" w="939">
                  <a:moveTo>
                    <a:pt x="468" y="0"/>
                  </a:moveTo>
                  <a:cubicBezTo>
                    <a:pt x="211" y="0"/>
                    <a:pt x="0" y="212"/>
                    <a:pt x="0" y="471"/>
                  </a:cubicBezTo>
                  <a:cubicBezTo>
                    <a:pt x="0" y="730"/>
                    <a:pt x="211"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0"/>
            <p:cNvSpPr/>
            <p:nvPr/>
          </p:nvSpPr>
          <p:spPr>
            <a:xfrm>
              <a:off x="6048825" y="3039112"/>
              <a:ext cx="56488" cy="56488"/>
            </a:xfrm>
            <a:custGeom>
              <a:rect b="b" l="l" r="r" t="t"/>
              <a:pathLst>
                <a:path extrusionOk="0" h="939" w="939">
                  <a:moveTo>
                    <a:pt x="471" y="0"/>
                  </a:moveTo>
                  <a:cubicBezTo>
                    <a:pt x="212" y="0"/>
                    <a:pt x="1" y="212"/>
                    <a:pt x="1" y="471"/>
                  </a:cubicBezTo>
                  <a:cubicBezTo>
                    <a:pt x="1" y="730"/>
                    <a:pt x="212" y="939"/>
                    <a:pt x="471" y="939"/>
                  </a:cubicBezTo>
                  <a:cubicBezTo>
                    <a:pt x="728" y="939"/>
                    <a:pt x="939" y="730"/>
                    <a:pt x="939" y="471"/>
                  </a:cubicBezTo>
                  <a:cubicBezTo>
                    <a:pt x="939" y="212"/>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0"/>
            <p:cNvSpPr/>
            <p:nvPr/>
          </p:nvSpPr>
          <p:spPr>
            <a:xfrm>
              <a:off x="6258233" y="2902554"/>
              <a:ext cx="56488" cy="56307"/>
            </a:xfrm>
            <a:custGeom>
              <a:rect b="b" l="l" r="r" t="t"/>
              <a:pathLst>
                <a:path extrusionOk="0" h="936" w="939">
                  <a:moveTo>
                    <a:pt x="468" y="0"/>
                  </a:moveTo>
                  <a:cubicBezTo>
                    <a:pt x="211" y="0"/>
                    <a:pt x="0" y="208"/>
                    <a:pt x="0" y="468"/>
                  </a:cubicBezTo>
                  <a:cubicBezTo>
                    <a:pt x="0" y="725"/>
                    <a:pt x="208"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0"/>
            <p:cNvSpPr/>
            <p:nvPr/>
          </p:nvSpPr>
          <p:spPr>
            <a:xfrm>
              <a:off x="6048825" y="2902554"/>
              <a:ext cx="56488" cy="56307"/>
            </a:xfrm>
            <a:custGeom>
              <a:rect b="b" l="l" r="r" t="t"/>
              <a:pathLst>
                <a:path extrusionOk="0" h="936" w="939">
                  <a:moveTo>
                    <a:pt x="471" y="0"/>
                  </a:moveTo>
                  <a:cubicBezTo>
                    <a:pt x="212" y="0"/>
                    <a:pt x="1" y="208"/>
                    <a:pt x="1" y="468"/>
                  </a:cubicBezTo>
                  <a:cubicBezTo>
                    <a:pt x="1" y="725"/>
                    <a:pt x="209" y="935"/>
                    <a:pt x="466" y="935"/>
                  </a:cubicBezTo>
                  <a:cubicBezTo>
                    <a:pt x="468" y="935"/>
                    <a:pt x="469" y="935"/>
                    <a:pt x="471" y="935"/>
                  </a:cubicBezTo>
                  <a:cubicBezTo>
                    <a:pt x="728" y="935"/>
                    <a:pt x="939" y="727"/>
                    <a:pt x="939" y="468"/>
                  </a:cubicBezTo>
                  <a:cubicBezTo>
                    <a:pt x="939" y="208"/>
                    <a:pt x="728"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0"/>
            <p:cNvSpPr/>
            <p:nvPr/>
          </p:nvSpPr>
          <p:spPr>
            <a:xfrm>
              <a:off x="6239343" y="2598037"/>
              <a:ext cx="64369" cy="56488"/>
            </a:xfrm>
            <a:custGeom>
              <a:rect b="b" l="l" r="r" t="t"/>
              <a:pathLst>
                <a:path extrusionOk="0" h="939" w="1070">
                  <a:moveTo>
                    <a:pt x="535" y="0"/>
                  </a:moveTo>
                  <a:cubicBezTo>
                    <a:pt x="453" y="0"/>
                    <a:pt x="370" y="22"/>
                    <a:pt x="295" y="67"/>
                  </a:cubicBezTo>
                  <a:cubicBezTo>
                    <a:pt x="71" y="199"/>
                    <a:pt x="0" y="487"/>
                    <a:pt x="132" y="711"/>
                  </a:cubicBezTo>
                  <a:cubicBezTo>
                    <a:pt x="220" y="857"/>
                    <a:pt x="376" y="939"/>
                    <a:pt x="535" y="939"/>
                  </a:cubicBezTo>
                  <a:cubicBezTo>
                    <a:pt x="617" y="939"/>
                    <a:pt x="700" y="917"/>
                    <a:pt x="775" y="871"/>
                  </a:cubicBezTo>
                  <a:cubicBezTo>
                    <a:pt x="999" y="737"/>
                    <a:pt x="1070" y="448"/>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0"/>
            <p:cNvSpPr/>
            <p:nvPr/>
          </p:nvSpPr>
          <p:spPr>
            <a:xfrm>
              <a:off x="6059833" y="2705779"/>
              <a:ext cx="64369" cy="56488"/>
            </a:xfrm>
            <a:custGeom>
              <a:rect b="b" l="l" r="r" t="t"/>
              <a:pathLst>
                <a:path extrusionOk="0" h="939" w="1070">
                  <a:moveTo>
                    <a:pt x="534" y="0"/>
                  </a:moveTo>
                  <a:cubicBezTo>
                    <a:pt x="452" y="0"/>
                    <a:pt x="370" y="22"/>
                    <a:pt x="295" y="66"/>
                  </a:cubicBezTo>
                  <a:cubicBezTo>
                    <a:pt x="71" y="201"/>
                    <a:pt x="0" y="489"/>
                    <a:pt x="135" y="710"/>
                  </a:cubicBezTo>
                  <a:cubicBezTo>
                    <a:pt x="221" y="857"/>
                    <a:pt x="375" y="938"/>
                    <a:pt x="533" y="938"/>
                  </a:cubicBezTo>
                  <a:cubicBezTo>
                    <a:pt x="616" y="938"/>
                    <a:pt x="699" y="916"/>
                    <a:pt x="775" y="870"/>
                  </a:cubicBezTo>
                  <a:cubicBezTo>
                    <a:pt x="999" y="739"/>
                    <a:pt x="1070" y="451"/>
                    <a:pt x="938" y="230"/>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0"/>
            <p:cNvSpPr/>
            <p:nvPr/>
          </p:nvSpPr>
          <p:spPr>
            <a:xfrm>
              <a:off x="6370667" y="2520975"/>
              <a:ext cx="637429" cy="382421"/>
            </a:xfrm>
            <a:custGeom>
              <a:rect b="b" l="l" r="r" t="t"/>
              <a:pathLst>
                <a:path extrusionOk="0" h="6357" w="10596">
                  <a:moveTo>
                    <a:pt x="456" y="1"/>
                  </a:moveTo>
                  <a:cubicBezTo>
                    <a:pt x="206" y="1"/>
                    <a:pt x="1" y="202"/>
                    <a:pt x="1" y="455"/>
                  </a:cubicBezTo>
                  <a:lnTo>
                    <a:pt x="1" y="5901"/>
                  </a:lnTo>
                  <a:cubicBezTo>
                    <a:pt x="1" y="6151"/>
                    <a:pt x="206" y="6356"/>
                    <a:pt x="456" y="6356"/>
                  </a:cubicBezTo>
                  <a:lnTo>
                    <a:pt x="10141" y="6356"/>
                  </a:lnTo>
                  <a:cubicBezTo>
                    <a:pt x="10394" y="6356"/>
                    <a:pt x="10596" y="6151"/>
                    <a:pt x="10596" y="5901"/>
                  </a:cubicBezTo>
                  <a:lnTo>
                    <a:pt x="10596" y="455"/>
                  </a:lnTo>
                  <a:cubicBezTo>
                    <a:pt x="10596" y="202"/>
                    <a:pt x="10394" y="1"/>
                    <a:pt x="10141"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0"/>
            <p:cNvSpPr/>
            <p:nvPr/>
          </p:nvSpPr>
          <p:spPr>
            <a:xfrm>
              <a:off x="6683306" y="2559476"/>
              <a:ext cx="12212" cy="305179"/>
            </a:xfrm>
            <a:custGeom>
              <a:rect b="b" l="l" r="r" t="t"/>
              <a:pathLst>
                <a:path extrusionOk="0" h="5073" w="203">
                  <a:moveTo>
                    <a:pt x="103" y="1"/>
                  </a:moveTo>
                  <a:cubicBezTo>
                    <a:pt x="45" y="1"/>
                    <a:pt x="1" y="49"/>
                    <a:pt x="1" y="103"/>
                  </a:cubicBezTo>
                  <a:lnTo>
                    <a:pt x="1" y="4973"/>
                  </a:lnTo>
                  <a:cubicBezTo>
                    <a:pt x="1" y="5028"/>
                    <a:pt x="45" y="5073"/>
                    <a:pt x="103" y="5073"/>
                  </a:cubicBezTo>
                  <a:cubicBezTo>
                    <a:pt x="157" y="5073"/>
                    <a:pt x="202" y="5028"/>
                    <a:pt x="202" y="4973"/>
                  </a:cubicBezTo>
                  <a:lnTo>
                    <a:pt x="202" y="103"/>
                  </a:lnTo>
                  <a:cubicBezTo>
                    <a:pt x="202" y="49"/>
                    <a:pt x="157" y="1"/>
                    <a:pt x="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0"/>
            <p:cNvSpPr/>
            <p:nvPr/>
          </p:nvSpPr>
          <p:spPr>
            <a:xfrm>
              <a:off x="6731252" y="257914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0"/>
            <p:cNvSpPr/>
            <p:nvPr/>
          </p:nvSpPr>
          <p:spPr>
            <a:xfrm>
              <a:off x="6731252" y="2788496"/>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0"/>
            <p:cNvSpPr/>
            <p:nvPr/>
          </p:nvSpPr>
          <p:spPr>
            <a:xfrm>
              <a:off x="6817758" y="2579147"/>
              <a:ext cx="56488" cy="56488"/>
            </a:xfrm>
            <a:custGeom>
              <a:rect b="b" l="l" r="r" t="t"/>
              <a:pathLst>
                <a:path extrusionOk="0" h="939" w="939">
                  <a:moveTo>
                    <a:pt x="468" y="0"/>
                  </a:moveTo>
                  <a:cubicBezTo>
                    <a:pt x="209" y="0"/>
                    <a:pt x="0" y="212"/>
                    <a:pt x="0" y="471"/>
                  </a:cubicBezTo>
                  <a:cubicBezTo>
                    <a:pt x="0" y="730"/>
                    <a:pt x="209" y="939"/>
                    <a:pt x="468" y="939"/>
                  </a:cubicBezTo>
                  <a:cubicBezTo>
                    <a:pt x="727" y="939"/>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0"/>
            <p:cNvSpPr/>
            <p:nvPr/>
          </p:nvSpPr>
          <p:spPr>
            <a:xfrm>
              <a:off x="6817758" y="2788496"/>
              <a:ext cx="56488" cy="56488"/>
            </a:xfrm>
            <a:custGeom>
              <a:rect b="b" l="l" r="r" t="t"/>
              <a:pathLst>
                <a:path extrusionOk="0" h="939" w="939">
                  <a:moveTo>
                    <a:pt x="468" y="1"/>
                  </a:moveTo>
                  <a:cubicBezTo>
                    <a:pt x="209" y="1"/>
                    <a:pt x="0" y="212"/>
                    <a:pt x="0" y="471"/>
                  </a:cubicBezTo>
                  <a:cubicBezTo>
                    <a:pt x="0" y="731"/>
                    <a:pt x="209" y="939"/>
                    <a:pt x="468" y="939"/>
                  </a:cubicBezTo>
                  <a:cubicBezTo>
                    <a:pt x="727" y="939"/>
                    <a:pt x="939" y="731"/>
                    <a:pt x="939" y="471"/>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0"/>
            <p:cNvSpPr/>
            <p:nvPr/>
          </p:nvSpPr>
          <p:spPr>
            <a:xfrm>
              <a:off x="6447729" y="2594187"/>
              <a:ext cx="64429" cy="56488"/>
            </a:xfrm>
            <a:custGeom>
              <a:rect b="b" l="l" r="r" t="t"/>
              <a:pathLst>
                <a:path extrusionOk="0" h="939" w="1071">
                  <a:moveTo>
                    <a:pt x="534" y="0"/>
                  </a:moveTo>
                  <a:cubicBezTo>
                    <a:pt x="452" y="0"/>
                    <a:pt x="368" y="22"/>
                    <a:pt x="292" y="67"/>
                  </a:cubicBezTo>
                  <a:cubicBezTo>
                    <a:pt x="71" y="202"/>
                    <a:pt x="1" y="487"/>
                    <a:pt x="132" y="711"/>
                  </a:cubicBezTo>
                  <a:cubicBezTo>
                    <a:pt x="221" y="857"/>
                    <a:pt x="376" y="938"/>
                    <a:pt x="536" y="938"/>
                  </a:cubicBezTo>
                  <a:cubicBezTo>
                    <a:pt x="618" y="938"/>
                    <a:pt x="700" y="917"/>
                    <a:pt x="776" y="871"/>
                  </a:cubicBezTo>
                  <a:cubicBezTo>
                    <a:pt x="1000" y="737"/>
                    <a:pt x="1070" y="448"/>
                    <a:pt x="936" y="228"/>
                  </a:cubicBezTo>
                  <a:cubicBezTo>
                    <a:pt x="849" y="82"/>
                    <a:pt x="694"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0"/>
            <p:cNvSpPr/>
            <p:nvPr/>
          </p:nvSpPr>
          <p:spPr>
            <a:xfrm>
              <a:off x="6555411" y="2773697"/>
              <a:ext cx="64609" cy="56428"/>
            </a:xfrm>
            <a:custGeom>
              <a:rect b="b" l="l" r="r" t="t"/>
              <a:pathLst>
                <a:path extrusionOk="0" h="938" w="1074">
                  <a:moveTo>
                    <a:pt x="535" y="0"/>
                  </a:moveTo>
                  <a:cubicBezTo>
                    <a:pt x="453" y="0"/>
                    <a:pt x="370" y="22"/>
                    <a:pt x="295" y="68"/>
                  </a:cubicBezTo>
                  <a:cubicBezTo>
                    <a:pt x="74" y="199"/>
                    <a:pt x="1" y="487"/>
                    <a:pt x="135" y="711"/>
                  </a:cubicBezTo>
                  <a:cubicBezTo>
                    <a:pt x="224" y="857"/>
                    <a:pt x="378" y="937"/>
                    <a:pt x="537" y="937"/>
                  </a:cubicBezTo>
                  <a:cubicBezTo>
                    <a:pt x="619" y="937"/>
                    <a:pt x="702" y="916"/>
                    <a:pt x="779" y="871"/>
                  </a:cubicBezTo>
                  <a:cubicBezTo>
                    <a:pt x="999" y="737"/>
                    <a:pt x="1073" y="449"/>
                    <a:pt x="939" y="228"/>
                  </a:cubicBezTo>
                  <a:cubicBezTo>
                    <a:pt x="850"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0"/>
            <p:cNvSpPr/>
            <p:nvPr/>
          </p:nvSpPr>
          <p:spPr>
            <a:xfrm>
              <a:off x="5729689" y="3157201"/>
              <a:ext cx="637429" cy="382361"/>
            </a:xfrm>
            <a:custGeom>
              <a:rect b="b" l="l" r="r" t="t"/>
              <a:pathLst>
                <a:path extrusionOk="0" h="6356" w="10596">
                  <a:moveTo>
                    <a:pt x="455" y="0"/>
                  </a:moveTo>
                  <a:cubicBezTo>
                    <a:pt x="202" y="0"/>
                    <a:pt x="0" y="202"/>
                    <a:pt x="0" y="455"/>
                  </a:cubicBezTo>
                  <a:lnTo>
                    <a:pt x="0" y="5901"/>
                  </a:lnTo>
                  <a:cubicBezTo>
                    <a:pt x="0" y="6151"/>
                    <a:pt x="205" y="6356"/>
                    <a:pt x="455" y="6356"/>
                  </a:cubicBezTo>
                  <a:lnTo>
                    <a:pt x="10140" y="6356"/>
                  </a:lnTo>
                  <a:cubicBezTo>
                    <a:pt x="10390" y="6356"/>
                    <a:pt x="10595" y="6151"/>
                    <a:pt x="10595" y="5901"/>
                  </a:cubicBezTo>
                  <a:lnTo>
                    <a:pt x="10595" y="455"/>
                  </a:lnTo>
                  <a:cubicBezTo>
                    <a:pt x="10595" y="202"/>
                    <a:pt x="10390" y="0"/>
                    <a:pt x="10140"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0"/>
            <p:cNvSpPr/>
            <p:nvPr/>
          </p:nvSpPr>
          <p:spPr>
            <a:xfrm>
              <a:off x="6042267" y="3195883"/>
              <a:ext cx="12212" cy="304999"/>
            </a:xfrm>
            <a:custGeom>
              <a:rect b="b" l="l" r="r" t="t"/>
              <a:pathLst>
                <a:path extrusionOk="0" h="5070" w="203">
                  <a:moveTo>
                    <a:pt x="100" y="1"/>
                  </a:moveTo>
                  <a:cubicBezTo>
                    <a:pt x="46" y="1"/>
                    <a:pt x="1" y="45"/>
                    <a:pt x="1" y="100"/>
                  </a:cubicBezTo>
                  <a:lnTo>
                    <a:pt x="1" y="4970"/>
                  </a:lnTo>
                  <a:cubicBezTo>
                    <a:pt x="1" y="5024"/>
                    <a:pt x="46" y="5069"/>
                    <a:pt x="100" y="5069"/>
                  </a:cubicBezTo>
                  <a:cubicBezTo>
                    <a:pt x="158" y="5069"/>
                    <a:pt x="203" y="5024"/>
                    <a:pt x="203" y="4970"/>
                  </a:cubicBezTo>
                  <a:lnTo>
                    <a:pt x="203" y="100"/>
                  </a:lnTo>
                  <a:cubicBezTo>
                    <a:pt x="203" y="45"/>
                    <a:pt x="158" y="1"/>
                    <a:pt x="1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0"/>
            <p:cNvSpPr/>
            <p:nvPr/>
          </p:nvSpPr>
          <p:spPr>
            <a:xfrm>
              <a:off x="6251676" y="3215374"/>
              <a:ext cx="56488" cy="56488"/>
            </a:xfrm>
            <a:custGeom>
              <a:rect b="b" l="l" r="r" t="t"/>
              <a:pathLst>
                <a:path extrusionOk="0" h="939" w="939">
                  <a:moveTo>
                    <a:pt x="471" y="0"/>
                  </a:moveTo>
                  <a:cubicBezTo>
                    <a:pt x="212" y="0"/>
                    <a:pt x="0" y="211"/>
                    <a:pt x="0" y="471"/>
                  </a:cubicBezTo>
                  <a:cubicBezTo>
                    <a:pt x="0" y="730"/>
                    <a:pt x="212"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0"/>
            <p:cNvSpPr/>
            <p:nvPr/>
          </p:nvSpPr>
          <p:spPr>
            <a:xfrm>
              <a:off x="6251676" y="3424722"/>
              <a:ext cx="56488" cy="56488"/>
            </a:xfrm>
            <a:custGeom>
              <a:rect b="b" l="l" r="r" t="t"/>
              <a:pathLst>
                <a:path extrusionOk="0" h="939" w="939">
                  <a:moveTo>
                    <a:pt x="471" y="0"/>
                  </a:moveTo>
                  <a:cubicBezTo>
                    <a:pt x="212" y="0"/>
                    <a:pt x="0" y="212"/>
                    <a:pt x="0" y="471"/>
                  </a:cubicBezTo>
                  <a:cubicBezTo>
                    <a:pt x="0" y="730"/>
                    <a:pt x="212" y="939"/>
                    <a:pt x="471" y="939"/>
                  </a:cubicBezTo>
                  <a:cubicBezTo>
                    <a:pt x="730" y="939"/>
                    <a:pt x="938" y="730"/>
                    <a:pt x="938" y="471"/>
                  </a:cubicBezTo>
                  <a:cubicBezTo>
                    <a:pt x="938" y="212"/>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0"/>
            <p:cNvSpPr/>
            <p:nvPr/>
          </p:nvSpPr>
          <p:spPr>
            <a:xfrm>
              <a:off x="6110666" y="3215193"/>
              <a:ext cx="64188" cy="56428"/>
            </a:xfrm>
            <a:custGeom>
              <a:rect b="b" l="l" r="r" t="t"/>
              <a:pathLst>
                <a:path extrusionOk="0" h="938" w="1067">
                  <a:moveTo>
                    <a:pt x="535" y="0"/>
                  </a:moveTo>
                  <a:cubicBezTo>
                    <a:pt x="474" y="0"/>
                    <a:pt x="412" y="12"/>
                    <a:pt x="353" y="38"/>
                  </a:cubicBezTo>
                  <a:cubicBezTo>
                    <a:pt x="113" y="138"/>
                    <a:pt x="1" y="413"/>
                    <a:pt x="103" y="650"/>
                  </a:cubicBezTo>
                  <a:cubicBezTo>
                    <a:pt x="177" y="830"/>
                    <a:pt x="350" y="938"/>
                    <a:pt x="533" y="938"/>
                  </a:cubicBezTo>
                  <a:cubicBezTo>
                    <a:pt x="595" y="938"/>
                    <a:pt x="657" y="925"/>
                    <a:pt x="718" y="900"/>
                  </a:cubicBezTo>
                  <a:cubicBezTo>
                    <a:pt x="955" y="800"/>
                    <a:pt x="1067" y="525"/>
                    <a:pt x="967" y="288"/>
                  </a:cubicBezTo>
                  <a:cubicBezTo>
                    <a:pt x="891" y="108"/>
                    <a:pt x="717"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0"/>
            <p:cNvSpPr/>
            <p:nvPr/>
          </p:nvSpPr>
          <p:spPr>
            <a:xfrm>
              <a:off x="6115118" y="3424722"/>
              <a:ext cx="56488" cy="56488"/>
            </a:xfrm>
            <a:custGeom>
              <a:rect b="b" l="l" r="r" t="t"/>
              <a:pathLst>
                <a:path extrusionOk="0" h="939" w="939">
                  <a:moveTo>
                    <a:pt x="468" y="0"/>
                  </a:moveTo>
                  <a:cubicBezTo>
                    <a:pt x="208" y="0"/>
                    <a:pt x="0" y="212"/>
                    <a:pt x="0" y="471"/>
                  </a:cubicBezTo>
                  <a:cubicBezTo>
                    <a:pt x="0" y="730"/>
                    <a:pt x="208" y="939"/>
                    <a:pt x="468" y="939"/>
                  </a:cubicBezTo>
                  <a:cubicBezTo>
                    <a:pt x="727" y="939"/>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0"/>
            <p:cNvSpPr/>
            <p:nvPr/>
          </p:nvSpPr>
          <p:spPr>
            <a:xfrm>
              <a:off x="5806510" y="3230353"/>
              <a:ext cx="64609" cy="56548"/>
            </a:xfrm>
            <a:custGeom>
              <a:rect b="b" l="l" r="r" t="t"/>
              <a:pathLst>
                <a:path extrusionOk="0" h="940" w="1074">
                  <a:moveTo>
                    <a:pt x="535" y="1"/>
                  </a:moveTo>
                  <a:cubicBezTo>
                    <a:pt x="453" y="1"/>
                    <a:pt x="371" y="22"/>
                    <a:pt x="295" y="68"/>
                  </a:cubicBezTo>
                  <a:cubicBezTo>
                    <a:pt x="74" y="203"/>
                    <a:pt x="1" y="487"/>
                    <a:pt x="135" y="712"/>
                  </a:cubicBezTo>
                  <a:cubicBezTo>
                    <a:pt x="224" y="857"/>
                    <a:pt x="378" y="939"/>
                    <a:pt x="537" y="939"/>
                  </a:cubicBezTo>
                  <a:cubicBezTo>
                    <a:pt x="619" y="939"/>
                    <a:pt x="703" y="917"/>
                    <a:pt x="779" y="872"/>
                  </a:cubicBezTo>
                  <a:cubicBezTo>
                    <a:pt x="1000" y="737"/>
                    <a:pt x="1073" y="449"/>
                    <a:pt x="939" y="228"/>
                  </a:cubicBezTo>
                  <a:cubicBezTo>
                    <a:pt x="850"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0"/>
            <p:cNvSpPr/>
            <p:nvPr/>
          </p:nvSpPr>
          <p:spPr>
            <a:xfrm>
              <a:off x="5914372" y="3409863"/>
              <a:ext cx="64429" cy="56428"/>
            </a:xfrm>
            <a:custGeom>
              <a:rect b="b" l="l" r="r" t="t"/>
              <a:pathLst>
                <a:path extrusionOk="0" h="938" w="1071">
                  <a:moveTo>
                    <a:pt x="535" y="1"/>
                  </a:moveTo>
                  <a:cubicBezTo>
                    <a:pt x="453" y="1"/>
                    <a:pt x="371" y="22"/>
                    <a:pt x="295" y="68"/>
                  </a:cubicBezTo>
                  <a:cubicBezTo>
                    <a:pt x="71" y="199"/>
                    <a:pt x="1" y="488"/>
                    <a:pt x="132" y="712"/>
                  </a:cubicBezTo>
                  <a:cubicBezTo>
                    <a:pt x="221" y="857"/>
                    <a:pt x="377" y="938"/>
                    <a:pt x="536" y="938"/>
                  </a:cubicBezTo>
                  <a:cubicBezTo>
                    <a:pt x="618" y="938"/>
                    <a:pt x="701" y="916"/>
                    <a:pt x="776" y="872"/>
                  </a:cubicBezTo>
                  <a:cubicBezTo>
                    <a:pt x="1000" y="737"/>
                    <a:pt x="1070" y="449"/>
                    <a:pt x="936" y="228"/>
                  </a:cubicBezTo>
                  <a:cubicBezTo>
                    <a:pt x="849" y="82"/>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0"/>
            <p:cNvSpPr/>
            <p:nvPr/>
          </p:nvSpPr>
          <p:spPr>
            <a:xfrm>
              <a:off x="5864502" y="3324560"/>
              <a:ext cx="56488" cy="56307"/>
            </a:xfrm>
            <a:custGeom>
              <a:rect b="b" l="l" r="r" t="t"/>
              <a:pathLst>
                <a:path extrusionOk="0" h="936" w="939">
                  <a:moveTo>
                    <a:pt x="468" y="0"/>
                  </a:moveTo>
                  <a:cubicBezTo>
                    <a:pt x="209" y="0"/>
                    <a:pt x="1" y="209"/>
                    <a:pt x="1" y="468"/>
                  </a:cubicBezTo>
                  <a:cubicBezTo>
                    <a:pt x="1" y="727"/>
                    <a:pt x="209" y="935"/>
                    <a:pt x="468" y="935"/>
                  </a:cubicBezTo>
                  <a:cubicBezTo>
                    <a:pt x="727" y="935"/>
                    <a:pt x="939" y="727"/>
                    <a:pt x="939" y="468"/>
                  </a:cubicBezTo>
                  <a:cubicBezTo>
                    <a:pt x="939" y="209"/>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0"/>
            <p:cNvSpPr/>
            <p:nvPr/>
          </p:nvSpPr>
          <p:spPr>
            <a:xfrm>
              <a:off x="5095568" y="3545458"/>
              <a:ext cx="382421" cy="637429"/>
            </a:xfrm>
            <a:custGeom>
              <a:rect b="b" l="l" r="r" t="t"/>
              <a:pathLst>
                <a:path extrusionOk="0" h="10596" w="6357">
                  <a:moveTo>
                    <a:pt x="456" y="1"/>
                  </a:moveTo>
                  <a:cubicBezTo>
                    <a:pt x="206" y="1"/>
                    <a:pt x="1" y="206"/>
                    <a:pt x="1" y="456"/>
                  </a:cubicBezTo>
                  <a:lnTo>
                    <a:pt x="1" y="10141"/>
                  </a:lnTo>
                  <a:cubicBezTo>
                    <a:pt x="1" y="10391"/>
                    <a:pt x="206" y="10596"/>
                    <a:pt x="456" y="10596"/>
                  </a:cubicBezTo>
                  <a:lnTo>
                    <a:pt x="5902" y="10596"/>
                  </a:lnTo>
                  <a:cubicBezTo>
                    <a:pt x="6155" y="10596"/>
                    <a:pt x="6357" y="10391"/>
                    <a:pt x="6357" y="10141"/>
                  </a:cubicBezTo>
                  <a:lnTo>
                    <a:pt x="6357" y="456"/>
                  </a:lnTo>
                  <a:cubicBezTo>
                    <a:pt x="6357" y="203"/>
                    <a:pt x="6155" y="1"/>
                    <a:pt x="5902"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0"/>
            <p:cNvSpPr/>
            <p:nvPr/>
          </p:nvSpPr>
          <p:spPr>
            <a:xfrm>
              <a:off x="5261844" y="3990804"/>
              <a:ext cx="64549" cy="56428"/>
            </a:xfrm>
            <a:custGeom>
              <a:rect b="b" l="l" r="r" t="t"/>
              <a:pathLst>
                <a:path extrusionOk="0" h="938" w="1073">
                  <a:moveTo>
                    <a:pt x="535" y="0"/>
                  </a:moveTo>
                  <a:cubicBezTo>
                    <a:pt x="453" y="0"/>
                    <a:pt x="370" y="22"/>
                    <a:pt x="295" y="68"/>
                  </a:cubicBezTo>
                  <a:cubicBezTo>
                    <a:pt x="74" y="199"/>
                    <a:pt x="0" y="487"/>
                    <a:pt x="135" y="711"/>
                  </a:cubicBezTo>
                  <a:cubicBezTo>
                    <a:pt x="223" y="857"/>
                    <a:pt x="378" y="937"/>
                    <a:pt x="537" y="937"/>
                  </a:cubicBezTo>
                  <a:cubicBezTo>
                    <a:pt x="619" y="937"/>
                    <a:pt x="702" y="916"/>
                    <a:pt x="778" y="871"/>
                  </a:cubicBezTo>
                  <a:cubicBezTo>
                    <a:pt x="999" y="737"/>
                    <a:pt x="1073" y="449"/>
                    <a:pt x="938"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0"/>
            <p:cNvSpPr/>
            <p:nvPr/>
          </p:nvSpPr>
          <p:spPr>
            <a:xfrm>
              <a:off x="5134310" y="3858097"/>
              <a:ext cx="305179" cy="12212"/>
            </a:xfrm>
            <a:custGeom>
              <a:rect b="b" l="l" r="r" t="t"/>
              <a:pathLst>
                <a:path extrusionOk="0" h="203" w="5073">
                  <a:moveTo>
                    <a:pt x="100" y="0"/>
                  </a:moveTo>
                  <a:cubicBezTo>
                    <a:pt x="45" y="0"/>
                    <a:pt x="0" y="45"/>
                    <a:pt x="0" y="100"/>
                  </a:cubicBezTo>
                  <a:cubicBezTo>
                    <a:pt x="0" y="157"/>
                    <a:pt x="45" y="202"/>
                    <a:pt x="100" y="202"/>
                  </a:cubicBezTo>
                  <a:lnTo>
                    <a:pt x="4970" y="202"/>
                  </a:lnTo>
                  <a:cubicBezTo>
                    <a:pt x="5027" y="202"/>
                    <a:pt x="5072" y="157"/>
                    <a:pt x="5072" y="100"/>
                  </a:cubicBezTo>
                  <a:cubicBezTo>
                    <a:pt x="5072" y="45"/>
                    <a:pt x="5024" y="0"/>
                    <a:pt x="49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0"/>
            <p:cNvSpPr/>
            <p:nvPr/>
          </p:nvSpPr>
          <p:spPr>
            <a:xfrm>
              <a:off x="5363329" y="4067445"/>
              <a:ext cx="56488" cy="56488"/>
            </a:xfrm>
            <a:custGeom>
              <a:rect b="b" l="l" r="r" t="t"/>
              <a:pathLst>
                <a:path extrusionOk="0" h="939" w="939">
                  <a:moveTo>
                    <a:pt x="468" y="1"/>
                  </a:moveTo>
                  <a:cubicBezTo>
                    <a:pt x="209" y="1"/>
                    <a:pt x="0" y="212"/>
                    <a:pt x="0" y="472"/>
                  </a:cubicBezTo>
                  <a:cubicBezTo>
                    <a:pt x="0" y="731"/>
                    <a:pt x="209" y="939"/>
                    <a:pt x="468" y="939"/>
                  </a:cubicBezTo>
                  <a:cubicBezTo>
                    <a:pt x="727" y="939"/>
                    <a:pt x="939" y="731"/>
                    <a:pt x="939" y="472"/>
                  </a:cubicBezTo>
                  <a:cubicBezTo>
                    <a:pt x="939"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0"/>
            <p:cNvSpPr/>
            <p:nvPr/>
          </p:nvSpPr>
          <p:spPr>
            <a:xfrm>
              <a:off x="5153981" y="4067445"/>
              <a:ext cx="56488" cy="56488"/>
            </a:xfrm>
            <a:custGeom>
              <a:rect b="b" l="l" r="r" t="t"/>
              <a:pathLst>
                <a:path extrusionOk="0" h="939" w="939">
                  <a:moveTo>
                    <a:pt x="468" y="1"/>
                  </a:moveTo>
                  <a:cubicBezTo>
                    <a:pt x="208" y="1"/>
                    <a:pt x="0" y="212"/>
                    <a:pt x="0" y="472"/>
                  </a:cubicBezTo>
                  <a:cubicBezTo>
                    <a:pt x="0" y="731"/>
                    <a:pt x="208" y="939"/>
                    <a:pt x="468" y="939"/>
                  </a:cubicBezTo>
                  <a:cubicBezTo>
                    <a:pt x="727" y="939"/>
                    <a:pt x="938" y="731"/>
                    <a:pt x="938" y="472"/>
                  </a:cubicBezTo>
                  <a:cubicBezTo>
                    <a:pt x="938" y="212"/>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0"/>
            <p:cNvSpPr/>
            <p:nvPr/>
          </p:nvSpPr>
          <p:spPr>
            <a:xfrm>
              <a:off x="5363329" y="3930887"/>
              <a:ext cx="56488" cy="56307"/>
            </a:xfrm>
            <a:custGeom>
              <a:rect b="b" l="l" r="r" t="t"/>
              <a:pathLst>
                <a:path extrusionOk="0" h="936" w="939">
                  <a:moveTo>
                    <a:pt x="468" y="1"/>
                  </a:moveTo>
                  <a:cubicBezTo>
                    <a:pt x="209" y="1"/>
                    <a:pt x="0" y="209"/>
                    <a:pt x="0" y="468"/>
                  </a:cubicBezTo>
                  <a:cubicBezTo>
                    <a:pt x="0" y="728"/>
                    <a:pt x="209" y="936"/>
                    <a:pt x="468" y="936"/>
                  </a:cubicBezTo>
                  <a:cubicBezTo>
                    <a:pt x="727" y="936"/>
                    <a:pt x="939" y="728"/>
                    <a:pt x="939" y="468"/>
                  </a:cubicBezTo>
                  <a:cubicBezTo>
                    <a:pt x="939"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0"/>
            <p:cNvSpPr/>
            <p:nvPr/>
          </p:nvSpPr>
          <p:spPr>
            <a:xfrm>
              <a:off x="5153981" y="3930887"/>
              <a:ext cx="56488" cy="56307"/>
            </a:xfrm>
            <a:custGeom>
              <a:rect b="b" l="l" r="r" t="t"/>
              <a:pathLst>
                <a:path extrusionOk="0" h="936" w="939">
                  <a:moveTo>
                    <a:pt x="468" y="1"/>
                  </a:moveTo>
                  <a:cubicBezTo>
                    <a:pt x="208" y="1"/>
                    <a:pt x="0" y="209"/>
                    <a:pt x="0" y="468"/>
                  </a:cubicBezTo>
                  <a:cubicBezTo>
                    <a:pt x="0" y="726"/>
                    <a:pt x="205" y="936"/>
                    <a:pt x="462" y="936"/>
                  </a:cubicBezTo>
                  <a:cubicBezTo>
                    <a:pt x="464" y="936"/>
                    <a:pt x="466" y="936"/>
                    <a:pt x="468" y="936"/>
                  </a:cubicBezTo>
                  <a:cubicBezTo>
                    <a:pt x="727" y="936"/>
                    <a:pt x="938" y="728"/>
                    <a:pt x="938" y="468"/>
                  </a:cubicBezTo>
                  <a:cubicBezTo>
                    <a:pt x="938" y="209"/>
                    <a:pt x="727"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0"/>
            <p:cNvSpPr/>
            <p:nvPr/>
          </p:nvSpPr>
          <p:spPr>
            <a:xfrm>
              <a:off x="5261844" y="3665352"/>
              <a:ext cx="64549" cy="56428"/>
            </a:xfrm>
            <a:custGeom>
              <a:rect b="b" l="l" r="r" t="t"/>
              <a:pathLst>
                <a:path extrusionOk="0" h="938" w="1073">
                  <a:moveTo>
                    <a:pt x="535" y="1"/>
                  </a:moveTo>
                  <a:cubicBezTo>
                    <a:pt x="453" y="1"/>
                    <a:pt x="370" y="22"/>
                    <a:pt x="295" y="67"/>
                  </a:cubicBezTo>
                  <a:cubicBezTo>
                    <a:pt x="74" y="201"/>
                    <a:pt x="0" y="489"/>
                    <a:pt x="135" y="710"/>
                  </a:cubicBezTo>
                  <a:cubicBezTo>
                    <a:pt x="223" y="856"/>
                    <a:pt x="378" y="938"/>
                    <a:pt x="537" y="938"/>
                  </a:cubicBezTo>
                  <a:cubicBezTo>
                    <a:pt x="619" y="938"/>
                    <a:pt x="702" y="916"/>
                    <a:pt x="778" y="870"/>
                  </a:cubicBezTo>
                  <a:cubicBezTo>
                    <a:pt x="999" y="739"/>
                    <a:pt x="1073" y="451"/>
                    <a:pt x="938" y="227"/>
                  </a:cubicBezTo>
                  <a:cubicBezTo>
                    <a:pt x="849" y="81"/>
                    <a:pt x="694" y="1"/>
                    <a:pt x="5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0"/>
            <p:cNvSpPr/>
            <p:nvPr/>
          </p:nvSpPr>
          <p:spPr>
            <a:xfrm>
              <a:off x="5363329" y="3740429"/>
              <a:ext cx="56488" cy="56488"/>
            </a:xfrm>
            <a:custGeom>
              <a:rect b="b" l="l" r="r" t="t"/>
              <a:pathLst>
                <a:path extrusionOk="0" h="939" w="939">
                  <a:moveTo>
                    <a:pt x="468" y="0"/>
                  </a:moveTo>
                  <a:cubicBezTo>
                    <a:pt x="209" y="0"/>
                    <a:pt x="0" y="212"/>
                    <a:pt x="0" y="471"/>
                  </a:cubicBezTo>
                  <a:cubicBezTo>
                    <a:pt x="0" y="730"/>
                    <a:pt x="209" y="938"/>
                    <a:pt x="468" y="938"/>
                  </a:cubicBezTo>
                  <a:cubicBezTo>
                    <a:pt x="727" y="938"/>
                    <a:pt x="939" y="730"/>
                    <a:pt x="939" y="471"/>
                  </a:cubicBezTo>
                  <a:cubicBezTo>
                    <a:pt x="939"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0"/>
            <p:cNvSpPr/>
            <p:nvPr/>
          </p:nvSpPr>
          <p:spPr>
            <a:xfrm>
              <a:off x="5153981" y="3740429"/>
              <a:ext cx="56488" cy="56488"/>
            </a:xfrm>
            <a:custGeom>
              <a:rect b="b" l="l" r="r" t="t"/>
              <a:pathLst>
                <a:path extrusionOk="0" h="939" w="939">
                  <a:moveTo>
                    <a:pt x="468" y="0"/>
                  </a:moveTo>
                  <a:cubicBezTo>
                    <a:pt x="208" y="0"/>
                    <a:pt x="0" y="212"/>
                    <a:pt x="0" y="471"/>
                  </a:cubicBezTo>
                  <a:cubicBezTo>
                    <a:pt x="0" y="730"/>
                    <a:pt x="208" y="938"/>
                    <a:pt x="468" y="938"/>
                  </a:cubicBezTo>
                  <a:cubicBezTo>
                    <a:pt x="727" y="938"/>
                    <a:pt x="938" y="730"/>
                    <a:pt x="938" y="471"/>
                  </a:cubicBezTo>
                  <a:cubicBezTo>
                    <a:pt x="938" y="212"/>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0"/>
            <p:cNvSpPr/>
            <p:nvPr/>
          </p:nvSpPr>
          <p:spPr>
            <a:xfrm>
              <a:off x="5363329" y="3603871"/>
              <a:ext cx="56488" cy="56307"/>
            </a:xfrm>
            <a:custGeom>
              <a:rect b="b" l="l" r="r" t="t"/>
              <a:pathLst>
                <a:path extrusionOk="0" h="936" w="939">
                  <a:moveTo>
                    <a:pt x="468" y="0"/>
                  </a:moveTo>
                  <a:cubicBezTo>
                    <a:pt x="209" y="0"/>
                    <a:pt x="0" y="208"/>
                    <a:pt x="0" y="468"/>
                  </a:cubicBezTo>
                  <a:cubicBezTo>
                    <a:pt x="0" y="727"/>
                    <a:pt x="209" y="935"/>
                    <a:pt x="468" y="935"/>
                  </a:cubicBezTo>
                  <a:cubicBezTo>
                    <a:pt x="727" y="935"/>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0"/>
            <p:cNvSpPr/>
            <p:nvPr/>
          </p:nvSpPr>
          <p:spPr>
            <a:xfrm>
              <a:off x="5153981" y="3603871"/>
              <a:ext cx="56488" cy="56307"/>
            </a:xfrm>
            <a:custGeom>
              <a:rect b="b" l="l" r="r" t="t"/>
              <a:pathLst>
                <a:path extrusionOk="0" h="936" w="939">
                  <a:moveTo>
                    <a:pt x="468" y="0"/>
                  </a:moveTo>
                  <a:cubicBezTo>
                    <a:pt x="208" y="0"/>
                    <a:pt x="0" y="208"/>
                    <a:pt x="0" y="468"/>
                  </a:cubicBezTo>
                  <a:cubicBezTo>
                    <a:pt x="0" y="725"/>
                    <a:pt x="205" y="935"/>
                    <a:pt x="462" y="935"/>
                  </a:cubicBezTo>
                  <a:cubicBezTo>
                    <a:pt x="464" y="935"/>
                    <a:pt x="466" y="935"/>
                    <a:pt x="468" y="935"/>
                  </a:cubicBezTo>
                  <a:cubicBezTo>
                    <a:pt x="727" y="935"/>
                    <a:pt x="938" y="727"/>
                    <a:pt x="938" y="468"/>
                  </a:cubicBezTo>
                  <a:cubicBezTo>
                    <a:pt x="938"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0"/>
            <p:cNvSpPr/>
            <p:nvPr/>
          </p:nvSpPr>
          <p:spPr>
            <a:xfrm>
              <a:off x="5088650" y="3158705"/>
              <a:ext cx="637248" cy="382602"/>
            </a:xfrm>
            <a:custGeom>
              <a:rect b="b" l="l" r="r" t="t"/>
              <a:pathLst>
                <a:path extrusionOk="0" h="6360" w="10593">
                  <a:moveTo>
                    <a:pt x="452" y="1"/>
                  </a:moveTo>
                  <a:cubicBezTo>
                    <a:pt x="202" y="1"/>
                    <a:pt x="1" y="206"/>
                    <a:pt x="1" y="455"/>
                  </a:cubicBezTo>
                  <a:lnTo>
                    <a:pt x="1" y="5905"/>
                  </a:lnTo>
                  <a:cubicBezTo>
                    <a:pt x="1" y="6155"/>
                    <a:pt x="202" y="6356"/>
                    <a:pt x="452" y="6360"/>
                  </a:cubicBezTo>
                  <a:lnTo>
                    <a:pt x="10138" y="6360"/>
                  </a:lnTo>
                  <a:cubicBezTo>
                    <a:pt x="10391" y="6360"/>
                    <a:pt x="10592" y="6155"/>
                    <a:pt x="10592" y="5905"/>
                  </a:cubicBezTo>
                  <a:lnTo>
                    <a:pt x="10592" y="455"/>
                  </a:lnTo>
                  <a:cubicBezTo>
                    <a:pt x="10592" y="206"/>
                    <a:pt x="10391" y="1"/>
                    <a:pt x="10138"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0"/>
            <p:cNvSpPr/>
            <p:nvPr/>
          </p:nvSpPr>
          <p:spPr>
            <a:xfrm>
              <a:off x="5401048" y="3197447"/>
              <a:ext cx="12212" cy="305119"/>
            </a:xfrm>
            <a:custGeom>
              <a:rect b="b" l="l" r="r" t="t"/>
              <a:pathLst>
                <a:path extrusionOk="0" h="5072" w="203">
                  <a:moveTo>
                    <a:pt x="103" y="0"/>
                  </a:moveTo>
                  <a:cubicBezTo>
                    <a:pt x="49" y="0"/>
                    <a:pt x="1" y="45"/>
                    <a:pt x="1" y="100"/>
                  </a:cubicBezTo>
                  <a:lnTo>
                    <a:pt x="1" y="4969"/>
                  </a:lnTo>
                  <a:cubicBezTo>
                    <a:pt x="1" y="5027"/>
                    <a:pt x="49" y="5072"/>
                    <a:pt x="103" y="5072"/>
                  </a:cubicBezTo>
                  <a:cubicBezTo>
                    <a:pt x="158" y="5072"/>
                    <a:pt x="203" y="5027"/>
                    <a:pt x="203" y="4969"/>
                  </a:cubicBezTo>
                  <a:lnTo>
                    <a:pt x="203" y="100"/>
                  </a:lnTo>
                  <a:cubicBezTo>
                    <a:pt x="203" y="45"/>
                    <a:pt x="158"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0"/>
            <p:cNvSpPr/>
            <p:nvPr/>
          </p:nvSpPr>
          <p:spPr>
            <a:xfrm>
              <a:off x="5542238" y="3324560"/>
              <a:ext cx="56548" cy="56307"/>
            </a:xfrm>
            <a:custGeom>
              <a:rect b="b" l="l" r="r" t="t"/>
              <a:pathLst>
                <a:path extrusionOk="0" h="936" w="940">
                  <a:moveTo>
                    <a:pt x="472" y="0"/>
                  </a:moveTo>
                  <a:cubicBezTo>
                    <a:pt x="212" y="0"/>
                    <a:pt x="1" y="209"/>
                    <a:pt x="1" y="468"/>
                  </a:cubicBezTo>
                  <a:cubicBezTo>
                    <a:pt x="1" y="727"/>
                    <a:pt x="212" y="935"/>
                    <a:pt x="472" y="935"/>
                  </a:cubicBezTo>
                  <a:cubicBezTo>
                    <a:pt x="728" y="935"/>
                    <a:pt x="939" y="727"/>
                    <a:pt x="939" y="468"/>
                  </a:cubicBezTo>
                  <a:cubicBezTo>
                    <a:pt x="939" y="209"/>
                    <a:pt x="728" y="0"/>
                    <a:pt x="4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0"/>
            <p:cNvSpPr/>
            <p:nvPr/>
          </p:nvSpPr>
          <p:spPr>
            <a:xfrm>
              <a:off x="5610637" y="3426466"/>
              <a:ext cx="56488" cy="56488"/>
            </a:xfrm>
            <a:custGeom>
              <a:rect b="b" l="l" r="r" t="t"/>
              <a:pathLst>
                <a:path extrusionOk="0" h="939" w="939">
                  <a:moveTo>
                    <a:pt x="468" y="0"/>
                  </a:moveTo>
                  <a:cubicBezTo>
                    <a:pt x="209" y="0"/>
                    <a:pt x="1" y="208"/>
                    <a:pt x="1" y="468"/>
                  </a:cubicBezTo>
                  <a:cubicBezTo>
                    <a:pt x="1" y="727"/>
                    <a:pt x="209" y="938"/>
                    <a:pt x="468" y="938"/>
                  </a:cubicBezTo>
                  <a:cubicBezTo>
                    <a:pt x="727" y="938"/>
                    <a:pt x="939" y="727"/>
                    <a:pt x="939" y="468"/>
                  </a:cubicBezTo>
                  <a:cubicBezTo>
                    <a:pt x="939" y="208"/>
                    <a:pt x="727"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0"/>
            <p:cNvSpPr/>
            <p:nvPr/>
          </p:nvSpPr>
          <p:spPr>
            <a:xfrm>
              <a:off x="5473899" y="3217058"/>
              <a:ext cx="56488" cy="56488"/>
            </a:xfrm>
            <a:custGeom>
              <a:rect b="b" l="l" r="r" t="t"/>
              <a:pathLst>
                <a:path extrusionOk="0" h="939" w="939">
                  <a:moveTo>
                    <a:pt x="471" y="1"/>
                  </a:moveTo>
                  <a:cubicBezTo>
                    <a:pt x="212" y="1"/>
                    <a:pt x="0" y="212"/>
                    <a:pt x="0" y="468"/>
                  </a:cubicBezTo>
                  <a:cubicBezTo>
                    <a:pt x="0" y="728"/>
                    <a:pt x="212" y="939"/>
                    <a:pt x="471" y="939"/>
                  </a:cubicBezTo>
                  <a:cubicBezTo>
                    <a:pt x="727" y="939"/>
                    <a:pt x="938" y="728"/>
                    <a:pt x="938" y="468"/>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0"/>
            <p:cNvSpPr/>
            <p:nvPr/>
          </p:nvSpPr>
          <p:spPr>
            <a:xfrm>
              <a:off x="5233509" y="3326304"/>
              <a:ext cx="64369" cy="56488"/>
            </a:xfrm>
            <a:custGeom>
              <a:rect b="b" l="l" r="r" t="t"/>
              <a:pathLst>
                <a:path extrusionOk="0" h="939" w="1070">
                  <a:moveTo>
                    <a:pt x="535" y="0"/>
                  </a:moveTo>
                  <a:cubicBezTo>
                    <a:pt x="453" y="0"/>
                    <a:pt x="370" y="22"/>
                    <a:pt x="295" y="68"/>
                  </a:cubicBezTo>
                  <a:cubicBezTo>
                    <a:pt x="71" y="199"/>
                    <a:pt x="0" y="487"/>
                    <a:pt x="132" y="711"/>
                  </a:cubicBezTo>
                  <a:cubicBezTo>
                    <a:pt x="220" y="857"/>
                    <a:pt x="376" y="939"/>
                    <a:pt x="535" y="939"/>
                  </a:cubicBezTo>
                  <a:cubicBezTo>
                    <a:pt x="617" y="939"/>
                    <a:pt x="700" y="917"/>
                    <a:pt x="775" y="871"/>
                  </a:cubicBezTo>
                  <a:cubicBezTo>
                    <a:pt x="999" y="737"/>
                    <a:pt x="1070" y="449"/>
                    <a:pt x="935" y="228"/>
                  </a:cubicBezTo>
                  <a:cubicBezTo>
                    <a:pt x="849" y="82"/>
                    <a:pt x="694" y="0"/>
                    <a:pt x="5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0"/>
            <p:cNvSpPr/>
            <p:nvPr/>
          </p:nvSpPr>
          <p:spPr>
            <a:xfrm>
              <a:off x="5162223" y="3423759"/>
              <a:ext cx="56488" cy="56488"/>
            </a:xfrm>
            <a:custGeom>
              <a:rect b="b" l="l" r="r" t="t"/>
              <a:pathLst>
                <a:path extrusionOk="0" h="939" w="939">
                  <a:moveTo>
                    <a:pt x="471" y="0"/>
                  </a:moveTo>
                  <a:cubicBezTo>
                    <a:pt x="212" y="0"/>
                    <a:pt x="1" y="209"/>
                    <a:pt x="1" y="468"/>
                  </a:cubicBezTo>
                  <a:cubicBezTo>
                    <a:pt x="1" y="727"/>
                    <a:pt x="212" y="939"/>
                    <a:pt x="471" y="939"/>
                  </a:cubicBezTo>
                  <a:cubicBezTo>
                    <a:pt x="731" y="939"/>
                    <a:pt x="939" y="727"/>
                    <a:pt x="939" y="468"/>
                  </a:cubicBezTo>
                  <a:cubicBezTo>
                    <a:pt x="939" y="209"/>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0"/>
            <p:cNvSpPr/>
            <p:nvPr/>
          </p:nvSpPr>
          <p:spPr>
            <a:xfrm>
              <a:off x="5162223" y="3214411"/>
              <a:ext cx="56488" cy="56488"/>
            </a:xfrm>
            <a:custGeom>
              <a:rect b="b" l="l" r="r" t="t"/>
              <a:pathLst>
                <a:path extrusionOk="0" h="939" w="939">
                  <a:moveTo>
                    <a:pt x="471" y="0"/>
                  </a:moveTo>
                  <a:cubicBezTo>
                    <a:pt x="212" y="0"/>
                    <a:pt x="1" y="208"/>
                    <a:pt x="1" y="468"/>
                  </a:cubicBezTo>
                  <a:cubicBezTo>
                    <a:pt x="1" y="727"/>
                    <a:pt x="212" y="938"/>
                    <a:pt x="471" y="938"/>
                  </a:cubicBezTo>
                  <a:cubicBezTo>
                    <a:pt x="731" y="938"/>
                    <a:pt x="939" y="727"/>
                    <a:pt x="939" y="468"/>
                  </a:cubicBezTo>
                  <a:cubicBezTo>
                    <a:pt x="939" y="208"/>
                    <a:pt x="731"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0"/>
            <p:cNvSpPr/>
            <p:nvPr/>
          </p:nvSpPr>
          <p:spPr>
            <a:xfrm>
              <a:off x="5299021" y="3423759"/>
              <a:ext cx="56488" cy="56488"/>
            </a:xfrm>
            <a:custGeom>
              <a:rect b="b" l="l" r="r" t="t"/>
              <a:pathLst>
                <a:path extrusionOk="0" h="939" w="939">
                  <a:moveTo>
                    <a:pt x="467" y="0"/>
                  </a:moveTo>
                  <a:cubicBezTo>
                    <a:pt x="211" y="0"/>
                    <a:pt x="0" y="209"/>
                    <a:pt x="0" y="468"/>
                  </a:cubicBezTo>
                  <a:cubicBezTo>
                    <a:pt x="0" y="727"/>
                    <a:pt x="211" y="939"/>
                    <a:pt x="467" y="939"/>
                  </a:cubicBezTo>
                  <a:cubicBezTo>
                    <a:pt x="727" y="939"/>
                    <a:pt x="938" y="727"/>
                    <a:pt x="938" y="468"/>
                  </a:cubicBezTo>
                  <a:cubicBezTo>
                    <a:pt x="938" y="209"/>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0"/>
            <p:cNvSpPr/>
            <p:nvPr/>
          </p:nvSpPr>
          <p:spPr>
            <a:xfrm>
              <a:off x="5299021" y="3214411"/>
              <a:ext cx="56488" cy="56488"/>
            </a:xfrm>
            <a:custGeom>
              <a:rect b="b" l="l" r="r" t="t"/>
              <a:pathLst>
                <a:path extrusionOk="0" h="939" w="939">
                  <a:moveTo>
                    <a:pt x="467" y="0"/>
                  </a:moveTo>
                  <a:cubicBezTo>
                    <a:pt x="211" y="0"/>
                    <a:pt x="0" y="208"/>
                    <a:pt x="0" y="468"/>
                  </a:cubicBezTo>
                  <a:cubicBezTo>
                    <a:pt x="0" y="727"/>
                    <a:pt x="211" y="938"/>
                    <a:pt x="467" y="938"/>
                  </a:cubicBezTo>
                  <a:cubicBezTo>
                    <a:pt x="727" y="938"/>
                    <a:pt x="938" y="727"/>
                    <a:pt x="938" y="468"/>
                  </a:cubicBezTo>
                  <a:cubicBezTo>
                    <a:pt x="938" y="208"/>
                    <a:pt x="727"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0"/>
            <p:cNvSpPr/>
            <p:nvPr/>
          </p:nvSpPr>
          <p:spPr>
            <a:xfrm>
              <a:off x="5476967" y="380726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0"/>
            <p:cNvSpPr/>
            <p:nvPr/>
          </p:nvSpPr>
          <p:spPr>
            <a:xfrm>
              <a:off x="5789606" y="384576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0"/>
            <p:cNvSpPr/>
            <p:nvPr/>
          </p:nvSpPr>
          <p:spPr>
            <a:xfrm>
              <a:off x="5998954" y="386543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0"/>
            <p:cNvSpPr/>
            <p:nvPr/>
          </p:nvSpPr>
          <p:spPr>
            <a:xfrm>
              <a:off x="5998954" y="407478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0"/>
            <p:cNvSpPr/>
            <p:nvPr/>
          </p:nvSpPr>
          <p:spPr>
            <a:xfrm>
              <a:off x="5862216" y="386543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0"/>
            <p:cNvSpPr/>
            <p:nvPr/>
          </p:nvSpPr>
          <p:spPr>
            <a:xfrm>
              <a:off x="5862216" y="407478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0"/>
            <p:cNvSpPr/>
            <p:nvPr/>
          </p:nvSpPr>
          <p:spPr>
            <a:xfrm>
              <a:off x="5609314" y="398148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0"/>
            <p:cNvSpPr/>
            <p:nvPr/>
          </p:nvSpPr>
          <p:spPr>
            <a:xfrm>
              <a:off x="5538207" y="407881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0"/>
            <p:cNvSpPr/>
            <p:nvPr/>
          </p:nvSpPr>
          <p:spPr>
            <a:xfrm>
              <a:off x="5538207" y="386946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0"/>
            <p:cNvSpPr/>
            <p:nvPr/>
          </p:nvSpPr>
          <p:spPr>
            <a:xfrm>
              <a:off x="5674945" y="407881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0"/>
            <p:cNvSpPr/>
            <p:nvPr/>
          </p:nvSpPr>
          <p:spPr>
            <a:xfrm>
              <a:off x="5674945" y="386946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 name="Google Shape;1804;p40"/>
          <p:cNvGrpSpPr/>
          <p:nvPr/>
        </p:nvGrpSpPr>
        <p:grpSpPr>
          <a:xfrm>
            <a:off x="2048724" y="1808820"/>
            <a:ext cx="1242626" cy="1242564"/>
            <a:chOff x="38575" y="132850"/>
            <a:chExt cx="1022064" cy="1022013"/>
          </a:xfrm>
        </p:grpSpPr>
        <p:sp>
          <p:nvSpPr>
            <p:cNvPr id="1805" name="Google Shape;1805;p40"/>
            <p:cNvSpPr/>
            <p:nvPr/>
          </p:nvSpPr>
          <p:spPr>
            <a:xfrm>
              <a:off x="38575" y="132850"/>
              <a:ext cx="1022064" cy="1022013"/>
            </a:xfrm>
            <a:custGeom>
              <a:rect b="b" l="l" r="r" t="t"/>
              <a:pathLst>
                <a:path extrusionOk="0" h="32791" w="32790">
                  <a:moveTo>
                    <a:pt x="16397" y="1"/>
                  </a:moveTo>
                  <a:cubicBezTo>
                    <a:pt x="12045" y="1"/>
                    <a:pt x="7877" y="1726"/>
                    <a:pt x="4800" y="4800"/>
                  </a:cubicBezTo>
                  <a:cubicBezTo>
                    <a:pt x="1726" y="7877"/>
                    <a:pt x="0" y="12046"/>
                    <a:pt x="0" y="16397"/>
                  </a:cubicBezTo>
                  <a:cubicBezTo>
                    <a:pt x="0" y="20745"/>
                    <a:pt x="1726" y="24914"/>
                    <a:pt x="4800" y="27991"/>
                  </a:cubicBezTo>
                  <a:cubicBezTo>
                    <a:pt x="7877" y="31065"/>
                    <a:pt x="12045" y="32790"/>
                    <a:pt x="16397" y="32790"/>
                  </a:cubicBezTo>
                  <a:cubicBezTo>
                    <a:pt x="20745" y="32790"/>
                    <a:pt x="24913" y="31065"/>
                    <a:pt x="27990" y="27991"/>
                  </a:cubicBezTo>
                  <a:cubicBezTo>
                    <a:pt x="31064" y="24914"/>
                    <a:pt x="32790" y="20745"/>
                    <a:pt x="32790" y="16397"/>
                  </a:cubicBezTo>
                  <a:cubicBezTo>
                    <a:pt x="32790" y="12046"/>
                    <a:pt x="31064" y="7877"/>
                    <a:pt x="27990" y="4800"/>
                  </a:cubicBezTo>
                  <a:cubicBezTo>
                    <a:pt x="24913" y="1726"/>
                    <a:pt x="20745" y="1"/>
                    <a:pt x="16397"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0"/>
            <p:cNvSpPr/>
            <p:nvPr/>
          </p:nvSpPr>
          <p:spPr>
            <a:xfrm>
              <a:off x="38575" y="132850"/>
              <a:ext cx="534347" cy="1022013"/>
            </a:xfrm>
            <a:custGeom>
              <a:rect b="b" l="l" r="r" t="t"/>
              <a:pathLst>
                <a:path extrusionOk="0" h="32791" w="17143">
                  <a:moveTo>
                    <a:pt x="16397" y="1"/>
                  </a:moveTo>
                  <a:cubicBezTo>
                    <a:pt x="7339" y="1"/>
                    <a:pt x="0" y="7339"/>
                    <a:pt x="0" y="16397"/>
                  </a:cubicBezTo>
                  <a:cubicBezTo>
                    <a:pt x="0" y="25452"/>
                    <a:pt x="7339" y="32790"/>
                    <a:pt x="16397" y="32790"/>
                  </a:cubicBezTo>
                  <a:cubicBezTo>
                    <a:pt x="16646" y="32790"/>
                    <a:pt x="16893" y="32787"/>
                    <a:pt x="17143" y="32774"/>
                  </a:cubicBezTo>
                  <a:cubicBezTo>
                    <a:pt x="8434" y="32384"/>
                    <a:pt x="1492" y="25202"/>
                    <a:pt x="1492" y="16397"/>
                  </a:cubicBezTo>
                  <a:cubicBezTo>
                    <a:pt x="1492" y="7592"/>
                    <a:pt x="8431" y="407"/>
                    <a:pt x="17143" y="17"/>
                  </a:cubicBezTo>
                  <a:cubicBezTo>
                    <a:pt x="16893" y="4"/>
                    <a:pt x="16646" y="1"/>
                    <a:pt x="16397"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0"/>
            <p:cNvSpPr/>
            <p:nvPr/>
          </p:nvSpPr>
          <p:spPr>
            <a:xfrm>
              <a:off x="117713" y="211894"/>
              <a:ext cx="863908" cy="863932"/>
            </a:xfrm>
            <a:custGeom>
              <a:rect b="b" l="l" r="r" t="t"/>
              <a:pathLst>
                <a:path extrusionOk="0" h="27719" w="27716">
                  <a:moveTo>
                    <a:pt x="13858" y="0"/>
                  </a:moveTo>
                  <a:cubicBezTo>
                    <a:pt x="12907" y="0"/>
                    <a:pt x="11978" y="1829"/>
                    <a:pt x="11082" y="2011"/>
                  </a:cubicBezTo>
                  <a:cubicBezTo>
                    <a:pt x="10909" y="2046"/>
                    <a:pt x="10737" y="2061"/>
                    <a:pt x="10567" y="2061"/>
                  </a:cubicBezTo>
                  <a:cubicBezTo>
                    <a:pt x="9629" y="2061"/>
                    <a:pt x="8729" y="1613"/>
                    <a:pt x="7877" y="1613"/>
                  </a:cubicBezTo>
                  <a:cubicBezTo>
                    <a:pt x="7553" y="1613"/>
                    <a:pt x="7235" y="1678"/>
                    <a:pt x="6926" y="1857"/>
                  </a:cubicBezTo>
                  <a:cubicBezTo>
                    <a:pt x="4825" y="3074"/>
                    <a:pt x="3071" y="4826"/>
                    <a:pt x="1854" y="6929"/>
                  </a:cubicBezTo>
                  <a:cubicBezTo>
                    <a:pt x="1306" y="7874"/>
                    <a:pt x="2504" y="9721"/>
                    <a:pt x="2190" y="10787"/>
                  </a:cubicBezTo>
                  <a:cubicBezTo>
                    <a:pt x="1825" y="12026"/>
                    <a:pt x="0" y="12504"/>
                    <a:pt x="0" y="13861"/>
                  </a:cubicBezTo>
                  <a:cubicBezTo>
                    <a:pt x="0" y="16384"/>
                    <a:pt x="673" y="18750"/>
                    <a:pt x="1854" y="20790"/>
                  </a:cubicBezTo>
                  <a:cubicBezTo>
                    <a:pt x="2568" y="22026"/>
                    <a:pt x="4300" y="21504"/>
                    <a:pt x="5350" y="22461"/>
                  </a:cubicBezTo>
                  <a:cubicBezTo>
                    <a:pt x="6084" y="23130"/>
                    <a:pt x="6061" y="25362"/>
                    <a:pt x="6926" y="25861"/>
                  </a:cubicBezTo>
                  <a:cubicBezTo>
                    <a:pt x="8965" y="27043"/>
                    <a:pt x="11331" y="27719"/>
                    <a:pt x="13858" y="27719"/>
                  </a:cubicBezTo>
                  <a:cubicBezTo>
                    <a:pt x="15500" y="27719"/>
                    <a:pt x="15279" y="25634"/>
                    <a:pt x="16742" y="25109"/>
                  </a:cubicBezTo>
                  <a:cubicBezTo>
                    <a:pt x="16813" y="25084"/>
                    <a:pt x="16898" y="25072"/>
                    <a:pt x="16994" y="25072"/>
                  </a:cubicBezTo>
                  <a:cubicBezTo>
                    <a:pt x="17835" y="25072"/>
                    <a:pt x="19560" y="25936"/>
                    <a:pt x="20436" y="25936"/>
                  </a:cubicBezTo>
                  <a:cubicBezTo>
                    <a:pt x="20577" y="25936"/>
                    <a:pt x="20697" y="25914"/>
                    <a:pt x="20786" y="25861"/>
                  </a:cubicBezTo>
                  <a:cubicBezTo>
                    <a:pt x="22890" y="24645"/>
                    <a:pt x="24645" y="22893"/>
                    <a:pt x="25861" y="20790"/>
                  </a:cubicBezTo>
                  <a:cubicBezTo>
                    <a:pt x="26450" y="19772"/>
                    <a:pt x="24955" y="18004"/>
                    <a:pt x="25272" y="16842"/>
                  </a:cubicBezTo>
                  <a:cubicBezTo>
                    <a:pt x="25589" y="15680"/>
                    <a:pt x="27715" y="15123"/>
                    <a:pt x="27715" y="13861"/>
                  </a:cubicBezTo>
                  <a:cubicBezTo>
                    <a:pt x="27715" y="11335"/>
                    <a:pt x="27040" y="8969"/>
                    <a:pt x="25861" y="6929"/>
                  </a:cubicBezTo>
                  <a:cubicBezTo>
                    <a:pt x="25253" y="5879"/>
                    <a:pt x="22832" y="6593"/>
                    <a:pt x="21977" y="5738"/>
                  </a:cubicBezTo>
                  <a:cubicBezTo>
                    <a:pt x="21126" y="4886"/>
                    <a:pt x="21837" y="2466"/>
                    <a:pt x="20786" y="1857"/>
                  </a:cubicBezTo>
                  <a:cubicBezTo>
                    <a:pt x="18747" y="676"/>
                    <a:pt x="16381" y="0"/>
                    <a:pt x="13858"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0"/>
            <p:cNvSpPr/>
            <p:nvPr/>
          </p:nvSpPr>
          <p:spPr>
            <a:xfrm>
              <a:off x="333557" y="211894"/>
              <a:ext cx="216102" cy="432044"/>
            </a:xfrm>
            <a:custGeom>
              <a:rect b="b" l="l" r="r" t="t"/>
              <a:pathLst>
                <a:path extrusionOk="0" h="13862" w="6933">
                  <a:moveTo>
                    <a:pt x="6933" y="0"/>
                  </a:moveTo>
                  <a:cubicBezTo>
                    <a:pt x="4406" y="0"/>
                    <a:pt x="2040" y="676"/>
                    <a:pt x="1" y="1857"/>
                  </a:cubicBezTo>
                  <a:lnTo>
                    <a:pt x="1557" y="4553"/>
                  </a:lnTo>
                  <a:lnTo>
                    <a:pt x="6929" y="13861"/>
                  </a:lnTo>
                  <a:lnTo>
                    <a:pt x="6933" y="13861"/>
                  </a:lnTo>
                  <a:lnTo>
                    <a:pt x="6933"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0"/>
            <p:cNvSpPr/>
            <p:nvPr/>
          </p:nvSpPr>
          <p:spPr>
            <a:xfrm>
              <a:off x="549619" y="269774"/>
              <a:ext cx="374102" cy="374166"/>
            </a:xfrm>
            <a:custGeom>
              <a:rect b="b" l="l" r="r" t="t"/>
              <a:pathLst>
                <a:path extrusionOk="0" h="12005" w="12002">
                  <a:moveTo>
                    <a:pt x="6929" y="0"/>
                  </a:moveTo>
                  <a:lnTo>
                    <a:pt x="5373" y="2693"/>
                  </a:lnTo>
                  <a:lnTo>
                    <a:pt x="1" y="12001"/>
                  </a:lnTo>
                  <a:lnTo>
                    <a:pt x="1" y="12004"/>
                  </a:lnTo>
                  <a:lnTo>
                    <a:pt x="9308" y="6628"/>
                  </a:lnTo>
                  <a:lnTo>
                    <a:pt x="12001" y="5072"/>
                  </a:lnTo>
                  <a:cubicBezTo>
                    <a:pt x="10788" y="2969"/>
                    <a:pt x="9033" y="1217"/>
                    <a:pt x="69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0"/>
            <p:cNvSpPr/>
            <p:nvPr/>
          </p:nvSpPr>
          <p:spPr>
            <a:xfrm>
              <a:off x="549619" y="643922"/>
              <a:ext cx="431985" cy="215960"/>
            </a:xfrm>
            <a:custGeom>
              <a:rect b="b" l="l" r="r" t="t"/>
              <a:pathLst>
                <a:path extrusionOk="0" h="6929" w="13859">
                  <a:moveTo>
                    <a:pt x="1" y="0"/>
                  </a:moveTo>
                  <a:lnTo>
                    <a:pt x="9308" y="5373"/>
                  </a:lnTo>
                  <a:lnTo>
                    <a:pt x="12001" y="6929"/>
                  </a:lnTo>
                  <a:cubicBezTo>
                    <a:pt x="13183" y="4889"/>
                    <a:pt x="13858" y="2523"/>
                    <a:pt x="13858"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0"/>
            <p:cNvSpPr/>
            <p:nvPr/>
          </p:nvSpPr>
          <p:spPr>
            <a:xfrm>
              <a:off x="549619" y="643922"/>
              <a:ext cx="216008" cy="431919"/>
            </a:xfrm>
            <a:custGeom>
              <a:rect b="b" l="l" r="r" t="t"/>
              <a:pathLst>
                <a:path extrusionOk="0" h="13858" w="6930">
                  <a:moveTo>
                    <a:pt x="1" y="0"/>
                  </a:moveTo>
                  <a:lnTo>
                    <a:pt x="1" y="13858"/>
                  </a:lnTo>
                  <a:cubicBezTo>
                    <a:pt x="2524" y="13858"/>
                    <a:pt x="4890" y="13182"/>
                    <a:pt x="6929" y="12000"/>
                  </a:cubicBezTo>
                  <a:lnTo>
                    <a:pt x="5373" y="9308"/>
                  </a:lnTo>
                  <a:lnTo>
                    <a:pt x="1"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0"/>
            <p:cNvSpPr/>
            <p:nvPr/>
          </p:nvSpPr>
          <p:spPr>
            <a:xfrm>
              <a:off x="175500" y="643922"/>
              <a:ext cx="374071" cy="374041"/>
            </a:xfrm>
            <a:custGeom>
              <a:rect b="b" l="l" r="r" t="t"/>
              <a:pathLst>
                <a:path extrusionOk="0" h="12001" w="12001">
                  <a:moveTo>
                    <a:pt x="12000" y="0"/>
                  </a:moveTo>
                  <a:lnTo>
                    <a:pt x="2696" y="5373"/>
                  </a:lnTo>
                  <a:lnTo>
                    <a:pt x="0" y="6929"/>
                  </a:lnTo>
                  <a:cubicBezTo>
                    <a:pt x="1217" y="9032"/>
                    <a:pt x="2971" y="10784"/>
                    <a:pt x="5072" y="12000"/>
                  </a:cubicBezTo>
                  <a:lnTo>
                    <a:pt x="6628" y="9308"/>
                  </a:lnTo>
                  <a:lnTo>
                    <a:pt x="1200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0"/>
            <p:cNvSpPr/>
            <p:nvPr/>
          </p:nvSpPr>
          <p:spPr>
            <a:xfrm>
              <a:off x="117588" y="427861"/>
              <a:ext cx="431985" cy="216084"/>
            </a:xfrm>
            <a:custGeom>
              <a:rect b="b" l="l" r="r" t="t"/>
              <a:pathLst>
                <a:path extrusionOk="0" h="6933" w="13859">
                  <a:moveTo>
                    <a:pt x="1858" y="0"/>
                  </a:moveTo>
                  <a:cubicBezTo>
                    <a:pt x="677" y="2040"/>
                    <a:pt x="1" y="4406"/>
                    <a:pt x="1" y="6932"/>
                  </a:cubicBezTo>
                  <a:lnTo>
                    <a:pt x="13858" y="6932"/>
                  </a:lnTo>
                  <a:lnTo>
                    <a:pt x="4551" y="1556"/>
                  </a:lnTo>
                  <a:lnTo>
                    <a:pt x="1858"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0"/>
            <p:cNvSpPr/>
            <p:nvPr/>
          </p:nvSpPr>
          <p:spPr>
            <a:xfrm>
              <a:off x="250429" y="344734"/>
              <a:ext cx="598339" cy="598260"/>
            </a:xfrm>
            <a:custGeom>
              <a:rect b="b" l="l" r="r" t="t"/>
              <a:pathLst>
                <a:path extrusionOk="0" h="19195" w="19196">
                  <a:moveTo>
                    <a:pt x="9600" y="0"/>
                  </a:moveTo>
                  <a:cubicBezTo>
                    <a:pt x="4297" y="0"/>
                    <a:pt x="1" y="4297"/>
                    <a:pt x="1" y="9599"/>
                  </a:cubicBezTo>
                  <a:cubicBezTo>
                    <a:pt x="1" y="14898"/>
                    <a:pt x="4297" y="19195"/>
                    <a:pt x="9600" y="19195"/>
                  </a:cubicBezTo>
                  <a:cubicBezTo>
                    <a:pt x="14899" y="19195"/>
                    <a:pt x="19196" y="14898"/>
                    <a:pt x="19196" y="9599"/>
                  </a:cubicBezTo>
                  <a:cubicBezTo>
                    <a:pt x="19196" y="4297"/>
                    <a:pt x="14899" y="0"/>
                    <a:pt x="9600"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0"/>
            <p:cNvSpPr/>
            <p:nvPr/>
          </p:nvSpPr>
          <p:spPr>
            <a:xfrm>
              <a:off x="250523" y="344734"/>
              <a:ext cx="325103" cy="598260"/>
            </a:xfrm>
            <a:custGeom>
              <a:rect b="b" l="l" r="r" t="t"/>
              <a:pathLst>
                <a:path extrusionOk="0" h="19195" w="10430">
                  <a:moveTo>
                    <a:pt x="9597" y="0"/>
                  </a:moveTo>
                  <a:cubicBezTo>
                    <a:pt x="4298" y="0"/>
                    <a:pt x="1" y="4297"/>
                    <a:pt x="1" y="9599"/>
                  </a:cubicBezTo>
                  <a:cubicBezTo>
                    <a:pt x="1" y="14898"/>
                    <a:pt x="4298" y="19195"/>
                    <a:pt x="9597" y="19195"/>
                  </a:cubicBezTo>
                  <a:cubicBezTo>
                    <a:pt x="9875" y="19195"/>
                    <a:pt x="10154" y="19182"/>
                    <a:pt x="10429" y="19156"/>
                  </a:cubicBezTo>
                  <a:cubicBezTo>
                    <a:pt x="5521" y="18737"/>
                    <a:pt x="1666" y="14616"/>
                    <a:pt x="1666" y="9599"/>
                  </a:cubicBezTo>
                  <a:cubicBezTo>
                    <a:pt x="1666" y="4579"/>
                    <a:pt x="5521" y="458"/>
                    <a:pt x="10429" y="38"/>
                  </a:cubicBezTo>
                  <a:cubicBezTo>
                    <a:pt x="10154" y="13"/>
                    <a:pt x="9875" y="0"/>
                    <a:pt x="959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0"/>
            <p:cNvSpPr/>
            <p:nvPr/>
          </p:nvSpPr>
          <p:spPr>
            <a:xfrm>
              <a:off x="501619" y="416578"/>
              <a:ext cx="95941" cy="454578"/>
            </a:xfrm>
            <a:custGeom>
              <a:rect b="b" l="l" r="r" t="t"/>
              <a:pathLst>
                <a:path extrusionOk="0" h="14585" w="3078">
                  <a:moveTo>
                    <a:pt x="1541" y="0"/>
                  </a:moveTo>
                  <a:cubicBezTo>
                    <a:pt x="689" y="0"/>
                    <a:pt x="1" y="689"/>
                    <a:pt x="1" y="1540"/>
                  </a:cubicBezTo>
                  <a:cubicBezTo>
                    <a:pt x="1" y="2117"/>
                    <a:pt x="318" y="2619"/>
                    <a:pt x="785" y="2882"/>
                  </a:cubicBezTo>
                  <a:lnTo>
                    <a:pt x="785" y="11703"/>
                  </a:lnTo>
                  <a:cubicBezTo>
                    <a:pt x="318" y="11966"/>
                    <a:pt x="1" y="12468"/>
                    <a:pt x="1" y="13045"/>
                  </a:cubicBezTo>
                  <a:cubicBezTo>
                    <a:pt x="1" y="13896"/>
                    <a:pt x="689" y="14585"/>
                    <a:pt x="1541" y="14585"/>
                  </a:cubicBezTo>
                  <a:cubicBezTo>
                    <a:pt x="2389" y="14585"/>
                    <a:pt x="3078" y="13896"/>
                    <a:pt x="3078" y="13045"/>
                  </a:cubicBezTo>
                  <a:cubicBezTo>
                    <a:pt x="3078" y="12468"/>
                    <a:pt x="2761" y="11966"/>
                    <a:pt x="2293" y="11703"/>
                  </a:cubicBezTo>
                  <a:lnTo>
                    <a:pt x="2293" y="2882"/>
                  </a:lnTo>
                  <a:cubicBezTo>
                    <a:pt x="2761" y="2619"/>
                    <a:pt x="3078" y="2117"/>
                    <a:pt x="3078" y="1540"/>
                  </a:cubicBezTo>
                  <a:cubicBezTo>
                    <a:pt x="3078" y="689"/>
                    <a:pt x="2389" y="0"/>
                    <a:pt x="15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0"/>
            <p:cNvSpPr/>
            <p:nvPr/>
          </p:nvSpPr>
          <p:spPr>
            <a:xfrm>
              <a:off x="322273" y="595922"/>
              <a:ext cx="454646" cy="95902"/>
            </a:xfrm>
            <a:custGeom>
              <a:rect b="b" l="l" r="r" t="t"/>
              <a:pathLst>
                <a:path extrusionOk="0" h="3077" w="14586">
                  <a:moveTo>
                    <a:pt x="1541" y="0"/>
                  </a:moveTo>
                  <a:cubicBezTo>
                    <a:pt x="689" y="0"/>
                    <a:pt x="1" y="688"/>
                    <a:pt x="1" y="1540"/>
                  </a:cubicBezTo>
                  <a:cubicBezTo>
                    <a:pt x="1" y="2389"/>
                    <a:pt x="689" y="3077"/>
                    <a:pt x="1541" y="3077"/>
                  </a:cubicBezTo>
                  <a:cubicBezTo>
                    <a:pt x="2117" y="3077"/>
                    <a:pt x="2620" y="2760"/>
                    <a:pt x="2883" y="2293"/>
                  </a:cubicBezTo>
                  <a:lnTo>
                    <a:pt x="11704" y="2293"/>
                  </a:lnTo>
                  <a:cubicBezTo>
                    <a:pt x="11969" y="2760"/>
                    <a:pt x="12469" y="3077"/>
                    <a:pt x="13045" y="3077"/>
                  </a:cubicBezTo>
                  <a:cubicBezTo>
                    <a:pt x="13897" y="3077"/>
                    <a:pt x="14585" y="2389"/>
                    <a:pt x="14585" y="1540"/>
                  </a:cubicBezTo>
                  <a:cubicBezTo>
                    <a:pt x="14585" y="688"/>
                    <a:pt x="13897" y="0"/>
                    <a:pt x="13045" y="0"/>
                  </a:cubicBezTo>
                  <a:cubicBezTo>
                    <a:pt x="12469" y="0"/>
                    <a:pt x="11969" y="317"/>
                    <a:pt x="11704" y="784"/>
                  </a:cubicBezTo>
                  <a:lnTo>
                    <a:pt x="2883" y="784"/>
                  </a:lnTo>
                  <a:cubicBezTo>
                    <a:pt x="2620" y="317"/>
                    <a:pt x="2117" y="0"/>
                    <a:pt x="1541" y="0"/>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0"/>
            <p:cNvSpPr/>
            <p:nvPr/>
          </p:nvSpPr>
          <p:spPr>
            <a:xfrm>
              <a:off x="480362" y="574665"/>
              <a:ext cx="138457" cy="138415"/>
            </a:xfrm>
            <a:custGeom>
              <a:rect b="b" l="l" r="r" t="t"/>
              <a:pathLst>
                <a:path extrusionOk="0" h="4441" w="4442">
                  <a:moveTo>
                    <a:pt x="2223" y="0"/>
                  </a:moveTo>
                  <a:cubicBezTo>
                    <a:pt x="993" y="0"/>
                    <a:pt x="1" y="993"/>
                    <a:pt x="1" y="2222"/>
                  </a:cubicBezTo>
                  <a:cubicBezTo>
                    <a:pt x="1" y="3448"/>
                    <a:pt x="993" y="4441"/>
                    <a:pt x="2223" y="4441"/>
                  </a:cubicBezTo>
                  <a:cubicBezTo>
                    <a:pt x="3449" y="4441"/>
                    <a:pt x="4442" y="3448"/>
                    <a:pt x="4442" y="2222"/>
                  </a:cubicBezTo>
                  <a:cubicBezTo>
                    <a:pt x="4442" y="993"/>
                    <a:pt x="3449" y="0"/>
                    <a:pt x="2223"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 name="Google Shape;1819;p40"/>
          <p:cNvGrpSpPr/>
          <p:nvPr/>
        </p:nvGrpSpPr>
        <p:grpSpPr>
          <a:xfrm rot="-1671087">
            <a:off x="2021357" y="535519"/>
            <a:ext cx="944390" cy="1091697"/>
            <a:chOff x="159100" y="4149425"/>
            <a:chExt cx="781025" cy="902850"/>
          </a:xfrm>
        </p:grpSpPr>
        <p:sp>
          <p:nvSpPr>
            <p:cNvPr id="1820" name="Google Shape;1820;p40"/>
            <p:cNvSpPr/>
            <p:nvPr/>
          </p:nvSpPr>
          <p:spPr>
            <a:xfrm>
              <a:off x="159100" y="4149425"/>
              <a:ext cx="781025" cy="902850"/>
            </a:xfrm>
            <a:custGeom>
              <a:rect b="b" l="l" r="r" t="t"/>
              <a:pathLst>
                <a:path extrusionOk="0" h="36114" w="31241">
                  <a:moveTo>
                    <a:pt x="1" y="1"/>
                  </a:moveTo>
                  <a:lnTo>
                    <a:pt x="1" y="36114"/>
                  </a:lnTo>
                  <a:lnTo>
                    <a:pt x="31241" y="36114"/>
                  </a:lnTo>
                  <a:lnTo>
                    <a:pt x="31241"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0"/>
            <p:cNvSpPr/>
            <p:nvPr/>
          </p:nvSpPr>
          <p:spPr>
            <a:xfrm>
              <a:off x="202825" y="4197525"/>
              <a:ext cx="693525" cy="806725"/>
            </a:xfrm>
            <a:custGeom>
              <a:rect b="b" l="l" r="r" t="t"/>
              <a:pathLst>
                <a:path extrusionOk="0" h="32269" w="27741">
                  <a:moveTo>
                    <a:pt x="0" y="1"/>
                  </a:moveTo>
                  <a:lnTo>
                    <a:pt x="0" y="32269"/>
                  </a:lnTo>
                  <a:lnTo>
                    <a:pt x="27741" y="32269"/>
                  </a:lnTo>
                  <a:lnTo>
                    <a:pt x="27741" y="1"/>
                  </a:ln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0"/>
            <p:cNvSpPr/>
            <p:nvPr/>
          </p:nvSpPr>
          <p:spPr>
            <a:xfrm>
              <a:off x="307100" y="4233000"/>
              <a:ext cx="86175" cy="101750"/>
            </a:xfrm>
            <a:custGeom>
              <a:rect b="b" l="l" r="r" t="t"/>
              <a:pathLst>
                <a:path extrusionOk="0" h="4070" w="3447">
                  <a:moveTo>
                    <a:pt x="1800" y="756"/>
                  </a:moveTo>
                  <a:cubicBezTo>
                    <a:pt x="1957" y="756"/>
                    <a:pt x="2076" y="794"/>
                    <a:pt x="2156" y="871"/>
                  </a:cubicBezTo>
                  <a:cubicBezTo>
                    <a:pt x="2236" y="948"/>
                    <a:pt x="2277" y="1054"/>
                    <a:pt x="2277" y="1179"/>
                  </a:cubicBezTo>
                  <a:cubicBezTo>
                    <a:pt x="2277" y="1313"/>
                    <a:pt x="2236" y="1415"/>
                    <a:pt x="2156" y="1495"/>
                  </a:cubicBezTo>
                  <a:cubicBezTo>
                    <a:pt x="2073" y="1576"/>
                    <a:pt x="1957" y="1617"/>
                    <a:pt x="1800" y="1617"/>
                  </a:cubicBezTo>
                  <a:lnTo>
                    <a:pt x="1045" y="1617"/>
                  </a:lnTo>
                  <a:lnTo>
                    <a:pt x="1045" y="756"/>
                  </a:lnTo>
                  <a:close/>
                  <a:moveTo>
                    <a:pt x="1852" y="2354"/>
                  </a:moveTo>
                  <a:cubicBezTo>
                    <a:pt x="2012" y="2354"/>
                    <a:pt x="2137" y="2398"/>
                    <a:pt x="2226" y="2491"/>
                  </a:cubicBezTo>
                  <a:cubicBezTo>
                    <a:pt x="2316" y="2581"/>
                    <a:pt x="2358" y="2696"/>
                    <a:pt x="2358" y="2837"/>
                  </a:cubicBezTo>
                  <a:cubicBezTo>
                    <a:pt x="2358" y="2968"/>
                    <a:pt x="2313" y="3080"/>
                    <a:pt x="2226" y="3173"/>
                  </a:cubicBezTo>
                  <a:cubicBezTo>
                    <a:pt x="2137" y="3266"/>
                    <a:pt x="2012" y="3311"/>
                    <a:pt x="1852" y="3311"/>
                  </a:cubicBezTo>
                  <a:lnTo>
                    <a:pt x="1045" y="3311"/>
                  </a:lnTo>
                  <a:lnTo>
                    <a:pt x="1045" y="2354"/>
                  </a:lnTo>
                  <a:close/>
                  <a:moveTo>
                    <a:pt x="145" y="0"/>
                  </a:moveTo>
                  <a:cubicBezTo>
                    <a:pt x="107" y="0"/>
                    <a:pt x="71" y="13"/>
                    <a:pt x="43" y="42"/>
                  </a:cubicBezTo>
                  <a:cubicBezTo>
                    <a:pt x="14" y="67"/>
                    <a:pt x="1" y="103"/>
                    <a:pt x="1" y="144"/>
                  </a:cubicBezTo>
                  <a:lnTo>
                    <a:pt x="1" y="3922"/>
                  </a:lnTo>
                  <a:cubicBezTo>
                    <a:pt x="1" y="3961"/>
                    <a:pt x="14" y="3996"/>
                    <a:pt x="43" y="4025"/>
                  </a:cubicBezTo>
                  <a:cubicBezTo>
                    <a:pt x="71" y="4054"/>
                    <a:pt x="107" y="4067"/>
                    <a:pt x="145" y="4070"/>
                  </a:cubicBezTo>
                  <a:lnTo>
                    <a:pt x="1970" y="4070"/>
                  </a:lnTo>
                  <a:cubicBezTo>
                    <a:pt x="2441" y="4070"/>
                    <a:pt x="2806" y="3961"/>
                    <a:pt x="3062" y="3743"/>
                  </a:cubicBezTo>
                  <a:cubicBezTo>
                    <a:pt x="3318" y="3525"/>
                    <a:pt x="3446" y="3224"/>
                    <a:pt x="3446" y="2837"/>
                  </a:cubicBezTo>
                  <a:cubicBezTo>
                    <a:pt x="3446" y="2635"/>
                    <a:pt x="3392" y="2453"/>
                    <a:pt x="3283" y="2290"/>
                  </a:cubicBezTo>
                  <a:cubicBezTo>
                    <a:pt x="3174" y="2126"/>
                    <a:pt x="3040" y="2008"/>
                    <a:pt x="2883" y="1934"/>
                  </a:cubicBezTo>
                  <a:cubicBezTo>
                    <a:pt x="3007" y="1873"/>
                    <a:pt x="3116" y="1777"/>
                    <a:pt x="3216" y="1643"/>
                  </a:cubicBezTo>
                  <a:cubicBezTo>
                    <a:pt x="3315" y="1508"/>
                    <a:pt x="3363" y="1345"/>
                    <a:pt x="3363" y="1150"/>
                  </a:cubicBezTo>
                  <a:cubicBezTo>
                    <a:pt x="3363" y="785"/>
                    <a:pt x="3244" y="500"/>
                    <a:pt x="3007" y="301"/>
                  </a:cubicBezTo>
                  <a:cubicBezTo>
                    <a:pt x="2767" y="99"/>
                    <a:pt x="2406" y="0"/>
                    <a:pt x="191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0"/>
            <p:cNvSpPr/>
            <p:nvPr/>
          </p:nvSpPr>
          <p:spPr>
            <a:xfrm>
              <a:off x="418050" y="4233000"/>
              <a:ext cx="26925" cy="101675"/>
            </a:xfrm>
            <a:custGeom>
              <a:rect b="b" l="l" r="r" t="t"/>
              <a:pathLst>
                <a:path extrusionOk="0" h="4067" w="1077">
                  <a:moveTo>
                    <a:pt x="148" y="0"/>
                  </a:moveTo>
                  <a:cubicBezTo>
                    <a:pt x="106" y="0"/>
                    <a:pt x="74" y="13"/>
                    <a:pt x="46" y="42"/>
                  </a:cubicBezTo>
                  <a:cubicBezTo>
                    <a:pt x="17" y="67"/>
                    <a:pt x="1" y="103"/>
                    <a:pt x="1" y="144"/>
                  </a:cubicBezTo>
                  <a:lnTo>
                    <a:pt x="1" y="3922"/>
                  </a:lnTo>
                  <a:cubicBezTo>
                    <a:pt x="1" y="3961"/>
                    <a:pt x="17" y="3996"/>
                    <a:pt x="46" y="4025"/>
                  </a:cubicBezTo>
                  <a:cubicBezTo>
                    <a:pt x="74" y="4054"/>
                    <a:pt x="106" y="4067"/>
                    <a:pt x="148" y="4067"/>
                  </a:cubicBezTo>
                  <a:lnTo>
                    <a:pt x="926" y="4067"/>
                  </a:lnTo>
                  <a:cubicBezTo>
                    <a:pt x="968" y="4067"/>
                    <a:pt x="1003" y="4054"/>
                    <a:pt x="1032" y="4028"/>
                  </a:cubicBezTo>
                  <a:cubicBezTo>
                    <a:pt x="1061" y="3999"/>
                    <a:pt x="1077" y="3964"/>
                    <a:pt x="1077" y="3922"/>
                  </a:cubicBezTo>
                  <a:lnTo>
                    <a:pt x="1077" y="144"/>
                  </a:lnTo>
                  <a:cubicBezTo>
                    <a:pt x="1077" y="103"/>
                    <a:pt x="1061" y="67"/>
                    <a:pt x="1032" y="42"/>
                  </a:cubicBezTo>
                  <a:cubicBezTo>
                    <a:pt x="1003" y="13"/>
                    <a:pt x="968" y="0"/>
                    <a:pt x="926"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0"/>
            <p:cNvSpPr/>
            <p:nvPr/>
          </p:nvSpPr>
          <p:spPr>
            <a:xfrm>
              <a:off x="473850" y="4233000"/>
              <a:ext cx="84150" cy="101750"/>
            </a:xfrm>
            <a:custGeom>
              <a:rect b="b" l="l" r="r" t="t"/>
              <a:pathLst>
                <a:path extrusionOk="0" h="4070" w="3366">
                  <a:moveTo>
                    <a:pt x="144" y="0"/>
                  </a:moveTo>
                  <a:cubicBezTo>
                    <a:pt x="106" y="0"/>
                    <a:pt x="74" y="13"/>
                    <a:pt x="45" y="42"/>
                  </a:cubicBezTo>
                  <a:cubicBezTo>
                    <a:pt x="16" y="67"/>
                    <a:pt x="0" y="103"/>
                    <a:pt x="0" y="144"/>
                  </a:cubicBezTo>
                  <a:lnTo>
                    <a:pt x="0" y="3922"/>
                  </a:lnTo>
                  <a:cubicBezTo>
                    <a:pt x="0" y="3961"/>
                    <a:pt x="16" y="3996"/>
                    <a:pt x="45" y="4025"/>
                  </a:cubicBezTo>
                  <a:cubicBezTo>
                    <a:pt x="74" y="4054"/>
                    <a:pt x="106" y="4067"/>
                    <a:pt x="148" y="4070"/>
                  </a:cubicBezTo>
                  <a:lnTo>
                    <a:pt x="842" y="4070"/>
                  </a:lnTo>
                  <a:cubicBezTo>
                    <a:pt x="887" y="4070"/>
                    <a:pt x="919" y="4054"/>
                    <a:pt x="948" y="4025"/>
                  </a:cubicBezTo>
                  <a:cubicBezTo>
                    <a:pt x="974" y="3996"/>
                    <a:pt x="990" y="3961"/>
                    <a:pt x="990" y="3922"/>
                  </a:cubicBezTo>
                  <a:lnTo>
                    <a:pt x="990" y="1809"/>
                  </a:lnTo>
                  <a:lnTo>
                    <a:pt x="2408" y="3958"/>
                  </a:lnTo>
                  <a:cubicBezTo>
                    <a:pt x="2450" y="4031"/>
                    <a:pt x="2514" y="4070"/>
                    <a:pt x="2597" y="4070"/>
                  </a:cubicBezTo>
                  <a:lnTo>
                    <a:pt x="3221" y="4070"/>
                  </a:lnTo>
                  <a:cubicBezTo>
                    <a:pt x="3263" y="4070"/>
                    <a:pt x="3298" y="4054"/>
                    <a:pt x="3324" y="4025"/>
                  </a:cubicBezTo>
                  <a:cubicBezTo>
                    <a:pt x="3353" y="3996"/>
                    <a:pt x="3365" y="3961"/>
                    <a:pt x="3365" y="3916"/>
                  </a:cubicBezTo>
                  <a:lnTo>
                    <a:pt x="3365" y="144"/>
                  </a:lnTo>
                  <a:cubicBezTo>
                    <a:pt x="3365" y="103"/>
                    <a:pt x="3353" y="67"/>
                    <a:pt x="3324" y="42"/>
                  </a:cubicBezTo>
                  <a:cubicBezTo>
                    <a:pt x="3298" y="13"/>
                    <a:pt x="3263" y="0"/>
                    <a:pt x="3221" y="0"/>
                  </a:cubicBezTo>
                  <a:lnTo>
                    <a:pt x="2523" y="0"/>
                  </a:lnTo>
                  <a:cubicBezTo>
                    <a:pt x="2485" y="0"/>
                    <a:pt x="2450" y="13"/>
                    <a:pt x="2421" y="42"/>
                  </a:cubicBezTo>
                  <a:cubicBezTo>
                    <a:pt x="2392" y="67"/>
                    <a:pt x="2376" y="103"/>
                    <a:pt x="2376" y="144"/>
                  </a:cubicBezTo>
                  <a:lnTo>
                    <a:pt x="2376" y="2341"/>
                  </a:lnTo>
                  <a:lnTo>
                    <a:pt x="961" y="112"/>
                  </a:lnTo>
                  <a:cubicBezTo>
                    <a:pt x="926" y="39"/>
                    <a:pt x="858" y="0"/>
                    <a:pt x="76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0"/>
            <p:cNvSpPr/>
            <p:nvPr/>
          </p:nvSpPr>
          <p:spPr>
            <a:xfrm>
              <a:off x="583675" y="4231550"/>
              <a:ext cx="91275" cy="104575"/>
            </a:xfrm>
            <a:custGeom>
              <a:rect b="b" l="l" r="r" t="t"/>
              <a:pathLst>
                <a:path extrusionOk="0" h="4183" w="3651">
                  <a:moveTo>
                    <a:pt x="1813" y="1"/>
                  </a:moveTo>
                  <a:cubicBezTo>
                    <a:pt x="1268" y="1"/>
                    <a:pt x="836" y="132"/>
                    <a:pt x="516" y="401"/>
                  </a:cubicBezTo>
                  <a:cubicBezTo>
                    <a:pt x="196" y="667"/>
                    <a:pt x="26" y="1048"/>
                    <a:pt x="7" y="1541"/>
                  </a:cubicBezTo>
                  <a:cubicBezTo>
                    <a:pt x="3" y="1653"/>
                    <a:pt x="0" y="1829"/>
                    <a:pt x="0" y="2075"/>
                  </a:cubicBezTo>
                  <a:cubicBezTo>
                    <a:pt x="0" y="2319"/>
                    <a:pt x="3" y="2498"/>
                    <a:pt x="7" y="2610"/>
                  </a:cubicBezTo>
                  <a:cubicBezTo>
                    <a:pt x="26" y="3113"/>
                    <a:pt x="192" y="3500"/>
                    <a:pt x="506" y="3776"/>
                  </a:cubicBezTo>
                  <a:cubicBezTo>
                    <a:pt x="816" y="4045"/>
                    <a:pt x="1246" y="4182"/>
                    <a:pt x="1794" y="4182"/>
                  </a:cubicBezTo>
                  <a:cubicBezTo>
                    <a:pt x="1800" y="4182"/>
                    <a:pt x="1806" y="4182"/>
                    <a:pt x="1813" y="4182"/>
                  </a:cubicBezTo>
                  <a:cubicBezTo>
                    <a:pt x="2181" y="4182"/>
                    <a:pt x="2504" y="4118"/>
                    <a:pt x="2783" y="3993"/>
                  </a:cubicBezTo>
                  <a:cubicBezTo>
                    <a:pt x="3058" y="3868"/>
                    <a:pt x="3273" y="3686"/>
                    <a:pt x="3423" y="3446"/>
                  </a:cubicBezTo>
                  <a:cubicBezTo>
                    <a:pt x="3574" y="3209"/>
                    <a:pt x="3650" y="2924"/>
                    <a:pt x="3650" y="2597"/>
                  </a:cubicBezTo>
                  <a:lnTo>
                    <a:pt x="3650" y="1934"/>
                  </a:lnTo>
                  <a:cubicBezTo>
                    <a:pt x="3650" y="1890"/>
                    <a:pt x="3638" y="1854"/>
                    <a:pt x="3609" y="1826"/>
                  </a:cubicBezTo>
                  <a:cubicBezTo>
                    <a:pt x="3583" y="1797"/>
                    <a:pt x="3548" y="1781"/>
                    <a:pt x="3503" y="1781"/>
                  </a:cubicBezTo>
                  <a:lnTo>
                    <a:pt x="2040" y="1781"/>
                  </a:lnTo>
                  <a:cubicBezTo>
                    <a:pt x="1998" y="1781"/>
                    <a:pt x="1963" y="1797"/>
                    <a:pt x="1934" y="1826"/>
                  </a:cubicBezTo>
                  <a:cubicBezTo>
                    <a:pt x="1909" y="1854"/>
                    <a:pt x="1896" y="1890"/>
                    <a:pt x="1896" y="1934"/>
                  </a:cubicBezTo>
                  <a:lnTo>
                    <a:pt x="1896" y="2364"/>
                  </a:lnTo>
                  <a:cubicBezTo>
                    <a:pt x="1896" y="2405"/>
                    <a:pt x="1909" y="2440"/>
                    <a:pt x="1934" y="2472"/>
                  </a:cubicBezTo>
                  <a:cubicBezTo>
                    <a:pt x="1963" y="2501"/>
                    <a:pt x="1998" y="2514"/>
                    <a:pt x="2040" y="2514"/>
                  </a:cubicBezTo>
                  <a:lnTo>
                    <a:pt x="2587" y="2514"/>
                  </a:lnTo>
                  <a:lnTo>
                    <a:pt x="2587" y="2626"/>
                  </a:lnTo>
                  <a:cubicBezTo>
                    <a:pt x="2587" y="2869"/>
                    <a:pt x="2517" y="3049"/>
                    <a:pt x="2379" y="3167"/>
                  </a:cubicBezTo>
                  <a:cubicBezTo>
                    <a:pt x="2242" y="3286"/>
                    <a:pt x="2059" y="3346"/>
                    <a:pt x="1832" y="3346"/>
                  </a:cubicBezTo>
                  <a:cubicBezTo>
                    <a:pt x="1358" y="3346"/>
                    <a:pt x="1111" y="3090"/>
                    <a:pt x="1089" y="2578"/>
                  </a:cubicBezTo>
                  <a:cubicBezTo>
                    <a:pt x="1082" y="2466"/>
                    <a:pt x="1082" y="2300"/>
                    <a:pt x="1082" y="2072"/>
                  </a:cubicBezTo>
                  <a:cubicBezTo>
                    <a:pt x="1082" y="1845"/>
                    <a:pt x="1082" y="1675"/>
                    <a:pt x="1089" y="1566"/>
                  </a:cubicBezTo>
                  <a:cubicBezTo>
                    <a:pt x="1111" y="1080"/>
                    <a:pt x="1351" y="836"/>
                    <a:pt x="1813" y="836"/>
                  </a:cubicBezTo>
                  <a:cubicBezTo>
                    <a:pt x="2008" y="836"/>
                    <a:pt x="2158" y="878"/>
                    <a:pt x="2267" y="961"/>
                  </a:cubicBezTo>
                  <a:cubicBezTo>
                    <a:pt x="2376" y="1044"/>
                    <a:pt x="2456" y="1140"/>
                    <a:pt x="2504" y="1253"/>
                  </a:cubicBezTo>
                  <a:cubicBezTo>
                    <a:pt x="2520" y="1285"/>
                    <a:pt x="2539" y="1307"/>
                    <a:pt x="2562" y="1317"/>
                  </a:cubicBezTo>
                  <a:cubicBezTo>
                    <a:pt x="2587" y="1329"/>
                    <a:pt x="2616" y="1336"/>
                    <a:pt x="2655" y="1336"/>
                  </a:cubicBezTo>
                  <a:lnTo>
                    <a:pt x="3503" y="1336"/>
                  </a:lnTo>
                  <a:cubicBezTo>
                    <a:pt x="3538" y="1336"/>
                    <a:pt x="3570" y="1323"/>
                    <a:pt x="3596" y="1301"/>
                  </a:cubicBezTo>
                  <a:cubicBezTo>
                    <a:pt x="3618" y="1278"/>
                    <a:pt x="3631" y="1249"/>
                    <a:pt x="3631" y="1214"/>
                  </a:cubicBezTo>
                  <a:cubicBezTo>
                    <a:pt x="3625" y="1016"/>
                    <a:pt x="3548" y="823"/>
                    <a:pt x="3404" y="638"/>
                  </a:cubicBezTo>
                  <a:cubicBezTo>
                    <a:pt x="3257" y="452"/>
                    <a:pt x="3048" y="298"/>
                    <a:pt x="2776" y="180"/>
                  </a:cubicBezTo>
                  <a:cubicBezTo>
                    <a:pt x="2501" y="58"/>
                    <a:pt x="2181" y="1"/>
                    <a:pt x="181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0"/>
            <p:cNvSpPr/>
            <p:nvPr/>
          </p:nvSpPr>
          <p:spPr>
            <a:xfrm>
              <a:off x="696925" y="4231550"/>
              <a:ext cx="90000" cy="104650"/>
            </a:xfrm>
            <a:custGeom>
              <a:rect b="b" l="l" r="r" t="t"/>
              <a:pathLst>
                <a:path extrusionOk="0" h="4186" w="3600">
                  <a:moveTo>
                    <a:pt x="1797" y="836"/>
                  </a:moveTo>
                  <a:cubicBezTo>
                    <a:pt x="2008" y="836"/>
                    <a:pt x="2175" y="900"/>
                    <a:pt x="2303" y="1028"/>
                  </a:cubicBezTo>
                  <a:cubicBezTo>
                    <a:pt x="2431" y="1156"/>
                    <a:pt x="2498" y="1352"/>
                    <a:pt x="2508" y="1614"/>
                  </a:cubicBezTo>
                  <a:cubicBezTo>
                    <a:pt x="2514" y="1832"/>
                    <a:pt x="2517" y="1992"/>
                    <a:pt x="2517" y="2091"/>
                  </a:cubicBezTo>
                  <a:cubicBezTo>
                    <a:pt x="2517" y="2184"/>
                    <a:pt x="2514" y="2344"/>
                    <a:pt x="2508" y="2568"/>
                  </a:cubicBezTo>
                  <a:cubicBezTo>
                    <a:pt x="2498" y="2831"/>
                    <a:pt x="2431" y="3026"/>
                    <a:pt x="2306" y="3154"/>
                  </a:cubicBezTo>
                  <a:cubicBezTo>
                    <a:pt x="2181" y="3282"/>
                    <a:pt x="2012" y="3346"/>
                    <a:pt x="1797" y="3346"/>
                  </a:cubicBezTo>
                  <a:cubicBezTo>
                    <a:pt x="1586" y="3346"/>
                    <a:pt x="1416" y="3282"/>
                    <a:pt x="1291" y="3154"/>
                  </a:cubicBezTo>
                  <a:cubicBezTo>
                    <a:pt x="1170" y="3026"/>
                    <a:pt x="1102" y="2831"/>
                    <a:pt x="1089" y="2568"/>
                  </a:cubicBezTo>
                  <a:cubicBezTo>
                    <a:pt x="1086" y="2456"/>
                    <a:pt x="1083" y="2296"/>
                    <a:pt x="1083" y="2091"/>
                  </a:cubicBezTo>
                  <a:cubicBezTo>
                    <a:pt x="1083" y="1883"/>
                    <a:pt x="1086" y="1723"/>
                    <a:pt x="1089" y="1614"/>
                  </a:cubicBezTo>
                  <a:cubicBezTo>
                    <a:pt x="1099" y="1352"/>
                    <a:pt x="1170" y="1156"/>
                    <a:pt x="1294" y="1028"/>
                  </a:cubicBezTo>
                  <a:cubicBezTo>
                    <a:pt x="1422" y="900"/>
                    <a:pt x="1589" y="836"/>
                    <a:pt x="1797" y="836"/>
                  </a:cubicBezTo>
                  <a:close/>
                  <a:moveTo>
                    <a:pt x="1797" y="1"/>
                  </a:moveTo>
                  <a:cubicBezTo>
                    <a:pt x="1262" y="1"/>
                    <a:pt x="837" y="138"/>
                    <a:pt x="516" y="417"/>
                  </a:cubicBezTo>
                  <a:cubicBezTo>
                    <a:pt x="196" y="692"/>
                    <a:pt x="26" y="1086"/>
                    <a:pt x="7" y="1598"/>
                  </a:cubicBezTo>
                  <a:cubicBezTo>
                    <a:pt x="4" y="1710"/>
                    <a:pt x="1" y="1880"/>
                    <a:pt x="1" y="2104"/>
                  </a:cubicBezTo>
                  <a:cubicBezTo>
                    <a:pt x="1" y="2325"/>
                    <a:pt x="4" y="2492"/>
                    <a:pt x="7" y="2604"/>
                  </a:cubicBezTo>
                  <a:cubicBezTo>
                    <a:pt x="26" y="3122"/>
                    <a:pt x="193" y="3516"/>
                    <a:pt x="507" y="3782"/>
                  </a:cubicBezTo>
                  <a:cubicBezTo>
                    <a:pt x="821" y="4051"/>
                    <a:pt x="1253" y="4185"/>
                    <a:pt x="1797" y="4185"/>
                  </a:cubicBezTo>
                  <a:cubicBezTo>
                    <a:pt x="2345" y="4185"/>
                    <a:pt x="2774" y="4051"/>
                    <a:pt x="3087" y="3782"/>
                  </a:cubicBezTo>
                  <a:cubicBezTo>
                    <a:pt x="3401" y="3516"/>
                    <a:pt x="3568" y="3122"/>
                    <a:pt x="3587" y="2604"/>
                  </a:cubicBezTo>
                  <a:cubicBezTo>
                    <a:pt x="3597" y="2380"/>
                    <a:pt x="3600" y="2213"/>
                    <a:pt x="3600" y="2104"/>
                  </a:cubicBezTo>
                  <a:cubicBezTo>
                    <a:pt x="3600" y="1992"/>
                    <a:pt x="3597" y="1822"/>
                    <a:pt x="3587" y="1598"/>
                  </a:cubicBezTo>
                  <a:cubicBezTo>
                    <a:pt x="3571" y="1086"/>
                    <a:pt x="3404" y="692"/>
                    <a:pt x="3081" y="417"/>
                  </a:cubicBezTo>
                  <a:cubicBezTo>
                    <a:pt x="2761" y="138"/>
                    <a:pt x="2332" y="1"/>
                    <a:pt x="1797"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0"/>
            <p:cNvSpPr/>
            <p:nvPr/>
          </p:nvSpPr>
          <p:spPr>
            <a:xfrm>
              <a:off x="259075" y="4397975"/>
              <a:ext cx="87450" cy="87425"/>
            </a:xfrm>
            <a:custGeom>
              <a:rect b="b" l="l" r="r" t="t"/>
              <a:pathLst>
                <a:path extrusionOk="0" h="3497" w="3498">
                  <a:moveTo>
                    <a:pt x="1" y="0"/>
                  </a:moveTo>
                  <a:lnTo>
                    <a:pt x="1" y="3497"/>
                  </a:lnTo>
                  <a:lnTo>
                    <a:pt x="3497" y="3497"/>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0"/>
            <p:cNvSpPr/>
            <p:nvPr/>
          </p:nvSpPr>
          <p:spPr>
            <a:xfrm>
              <a:off x="380925" y="4397975"/>
              <a:ext cx="87425" cy="87425"/>
            </a:xfrm>
            <a:custGeom>
              <a:rect b="b" l="l" r="r" t="t"/>
              <a:pathLst>
                <a:path extrusionOk="0" h="3497" w="3497">
                  <a:moveTo>
                    <a:pt x="0" y="0"/>
                  </a:moveTo>
                  <a:lnTo>
                    <a:pt x="0" y="3497"/>
                  </a:lnTo>
                  <a:lnTo>
                    <a:pt x="3496" y="3497"/>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0"/>
            <p:cNvSpPr/>
            <p:nvPr/>
          </p:nvSpPr>
          <p:spPr>
            <a:xfrm>
              <a:off x="502750"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0"/>
            <p:cNvSpPr/>
            <p:nvPr/>
          </p:nvSpPr>
          <p:spPr>
            <a:xfrm>
              <a:off x="624575" y="4397975"/>
              <a:ext cx="87500" cy="87425"/>
            </a:xfrm>
            <a:custGeom>
              <a:rect b="b" l="l" r="r" t="t"/>
              <a:pathLst>
                <a:path extrusionOk="0" h="3497" w="3500">
                  <a:moveTo>
                    <a:pt x="0" y="0"/>
                  </a:moveTo>
                  <a:lnTo>
                    <a:pt x="0"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0"/>
            <p:cNvSpPr/>
            <p:nvPr/>
          </p:nvSpPr>
          <p:spPr>
            <a:xfrm>
              <a:off x="746400" y="4397975"/>
              <a:ext cx="87525" cy="87425"/>
            </a:xfrm>
            <a:custGeom>
              <a:rect b="b" l="l" r="r" t="t"/>
              <a:pathLst>
                <a:path extrusionOk="0" h="3497" w="3501">
                  <a:moveTo>
                    <a:pt x="1" y="0"/>
                  </a:moveTo>
                  <a:lnTo>
                    <a:pt x="1" y="3497"/>
                  </a:lnTo>
                  <a:lnTo>
                    <a:pt x="3500" y="3497"/>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0"/>
            <p:cNvSpPr/>
            <p:nvPr/>
          </p:nvSpPr>
          <p:spPr>
            <a:xfrm>
              <a:off x="259075" y="4514350"/>
              <a:ext cx="87450" cy="87425"/>
            </a:xfrm>
            <a:custGeom>
              <a:rect b="b" l="l" r="r" t="t"/>
              <a:pathLst>
                <a:path extrusionOk="0" h="3497" w="3498">
                  <a:moveTo>
                    <a:pt x="1" y="1"/>
                  </a:moveTo>
                  <a:lnTo>
                    <a:pt x="1" y="3497"/>
                  </a:lnTo>
                  <a:lnTo>
                    <a:pt x="3497" y="3497"/>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0"/>
            <p:cNvSpPr/>
            <p:nvPr/>
          </p:nvSpPr>
          <p:spPr>
            <a:xfrm>
              <a:off x="380925" y="4514350"/>
              <a:ext cx="87425" cy="87425"/>
            </a:xfrm>
            <a:custGeom>
              <a:rect b="b" l="l" r="r" t="t"/>
              <a:pathLst>
                <a:path extrusionOk="0" h="3497" w="3497">
                  <a:moveTo>
                    <a:pt x="0" y="1"/>
                  </a:moveTo>
                  <a:lnTo>
                    <a:pt x="0" y="3497"/>
                  </a:lnTo>
                  <a:lnTo>
                    <a:pt x="3496" y="3497"/>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0"/>
            <p:cNvSpPr/>
            <p:nvPr/>
          </p:nvSpPr>
          <p:spPr>
            <a:xfrm>
              <a:off x="502750"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0"/>
            <p:cNvSpPr/>
            <p:nvPr/>
          </p:nvSpPr>
          <p:spPr>
            <a:xfrm>
              <a:off x="624575" y="4514350"/>
              <a:ext cx="87500" cy="87425"/>
            </a:xfrm>
            <a:custGeom>
              <a:rect b="b" l="l" r="r" t="t"/>
              <a:pathLst>
                <a:path extrusionOk="0" h="3497" w="3500">
                  <a:moveTo>
                    <a:pt x="0" y="1"/>
                  </a:moveTo>
                  <a:lnTo>
                    <a:pt x="0"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0"/>
            <p:cNvSpPr/>
            <p:nvPr/>
          </p:nvSpPr>
          <p:spPr>
            <a:xfrm>
              <a:off x="746400" y="4514350"/>
              <a:ext cx="87525" cy="87425"/>
            </a:xfrm>
            <a:custGeom>
              <a:rect b="b" l="l" r="r" t="t"/>
              <a:pathLst>
                <a:path extrusionOk="0" h="3497" w="3501">
                  <a:moveTo>
                    <a:pt x="1" y="1"/>
                  </a:moveTo>
                  <a:lnTo>
                    <a:pt x="1" y="3497"/>
                  </a:lnTo>
                  <a:lnTo>
                    <a:pt x="3500" y="3497"/>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0"/>
            <p:cNvSpPr/>
            <p:nvPr/>
          </p:nvSpPr>
          <p:spPr>
            <a:xfrm>
              <a:off x="259075" y="4630650"/>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0"/>
            <p:cNvSpPr/>
            <p:nvPr/>
          </p:nvSpPr>
          <p:spPr>
            <a:xfrm>
              <a:off x="380925" y="4630650"/>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0"/>
            <p:cNvSpPr/>
            <p:nvPr/>
          </p:nvSpPr>
          <p:spPr>
            <a:xfrm>
              <a:off x="502750"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0"/>
            <p:cNvSpPr/>
            <p:nvPr/>
          </p:nvSpPr>
          <p:spPr>
            <a:xfrm>
              <a:off x="624575" y="4630650"/>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0"/>
            <p:cNvSpPr/>
            <p:nvPr/>
          </p:nvSpPr>
          <p:spPr>
            <a:xfrm>
              <a:off x="746400" y="4630650"/>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0"/>
            <p:cNvSpPr/>
            <p:nvPr/>
          </p:nvSpPr>
          <p:spPr>
            <a:xfrm>
              <a:off x="259075" y="4863425"/>
              <a:ext cx="87450" cy="87525"/>
            </a:xfrm>
            <a:custGeom>
              <a:rect b="b" l="l" r="r" t="t"/>
              <a:pathLst>
                <a:path extrusionOk="0" h="3501" w="3498">
                  <a:moveTo>
                    <a:pt x="1" y="1"/>
                  </a:moveTo>
                  <a:lnTo>
                    <a:pt x="1" y="3500"/>
                  </a:lnTo>
                  <a:lnTo>
                    <a:pt x="3497" y="3500"/>
                  </a:lnTo>
                  <a:lnTo>
                    <a:pt x="3497"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0"/>
            <p:cNvSpPr/>
            <p:nvPr/>
          </p:nvSpPr>
          <p:spPr>
            <a:xfrm>
              <a:off x="380925" y="4863425"/>
              <a:ext cx="87425" cy="87525"/>
            </a:xfrm>
            <a:custGeom>
              <a:rect b="b" l="l" r="r" t="t"/>
              <a:pathLst>
                <a:path extrusionOk="0" h="3501" w="3497">
                  <a:moveTo>
                    <a:pt x="0" y="1"/>
                  </a:moveTo>
                  <a:lnTo>
                    <a:pt x="0" y="3500"/>
                  </a:lnTo>
                  <a:lnTo>
                    <a:pt x="3496" y="3500"/>
                  </a:lnTo>
                  <a:lnTo>
                    <a:pt x="3496"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0"/>
            <p:cNvSpPr/>
            <p:nvPr/>
          </p:nvSpPr>
          <p:spPr>
            <a:xfrm>
              <a:off x="502750"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0"/>
            <p:cNvSpPr/>
            <p:nvPr/>
          </p:nvSpPr>
          <p:spPr>
            <a:xfrm>
              <a:off x="624575" y="4863425"/>
              <a:ext cx="87500" cy="87525"/>
            </a:xfrm>
            <a:custGeom>
              <a:rect b="b" l="l" r="r" t="t"/>
              <a:pathLst>
                <a:path extrusionOk="0" h="3501" w="3500">
                  <a:moveTo>
                    <a:pt x="0" y="1"/>
                  </a:moveTo>
                  <a:lnTo>
                    <a:pt x="0"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0"/>
            <p:cNvSpPr/>
            <p:nvPr/>
          </p:nvSpPr>
          <p:spPr>
            <a:xfrm>
              <a:off x="746400" y="4863425"/>
              <a:ext cx="87525" cy="87525"/>
            </a:xfrm>
            <a:custGeom>
              <a:rect b="b" l="l" r="r" t="t"/>
              <a:pathLst>
                <a:path extrusionOk="0" h="3501" w="3501">
                  <a:moveTo>
                    <a:pt x="1" y="1"/>
                  </a:moveTo>
                  <a:lnTo>
                    <a:pt x="1" y="3500"/>
                  </a:lnTo>
                  <a:lnTo>
                    <a:pt x="3500" y="3500"/>
                  </a:lnTo>
                  <a:lnTo>
                    <a:pt x="3500" y="1"/>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0"/>
            <p:cNvSpPr/>
            <p:nvPr/>
          </p:nvSpPr>
          <p:spPr>
            <a:xfrm>
              <a:off x="259075" y="4747050"/>
              <a:ext cx="87450" cy="87500"/>
            </a:xfrm>
            <a:custGeom>
              <a:rect b="b" l="l" r="r" t="t"/>
              <a:pathLst>
                <a:path extrusionOk="0" h="3500" w="3498">
                  <a:moveTo>
                    <a:pt x="1" y="0"/>
                  </a:moveTo>
                  <a:lnTo>
                    <a:pt x="1" y="3500"/>
                  </a:lnTo>
                  <a:lnTo>
                    <a:pt x="3497" y="3500"/>
                  </a:lnTo>
                  <a:lnTo>
                    <a:pt x="3497"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0"/>
            <p:cNvSpPr/>
            <p:nvPr/>
          </p:nvSpPr>
          <p:spPr>
            <a:xfrm>
              <a:off x="380925" y="4747050"/>
              <a:ext cx="87425" cy="87500"/>
            </a:xfrm>
            <a:custGeom>
              <a:rect b="b" l="l" r="r" t="t"/>
              <a:pathLst>
                <a:path extrusionOk="0" h="3500" w="3497">
                  <a:moveTo>
                    <a:pt x="0" y="0"/>
                  </a:moveTo>
                  <a:lnTo>
                    <a:pt x="0" y="3500"/>
                  </a:lnTo>
                  <a:lnTo>
                    <a:pt x="3496" y="3500"/>
                  </a:lnTo>
                  <a:lnTo>
                    <a:pt x="3496"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0"/>
            <p:cNvSpPr/>
            <p:nvPr/>
          </p:nvSpPr>
          <p:spPr>
            <a:xfrm>
              <a:off x="502750"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0"/>
            <p:cNvSpPr/>
            <p:nvPr/>
          </p:nvSpPr>
          <p:spPr>
            <a:xfrm>
              <a:off x="624575" y="4747050"/>
              <a:ext cx="87500" cy="87500"/>
            </a:xfrm>
            <a:custGeom>
              <a:rect b="b" l="l" r="r" t="t"/>
              <a:pathLst>
                <a:path extrusionOk="0" h="3500" w="3500">
                  <a:moveTo>
                    <a:pt x="0" y="0"/>
                  </a:moveTo>
                  <a:lnTo>
                    <a:pt x="0"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0"/>
            <p:cNvSpPr/>
            <p:nvPr/>
          </p:nvSpPr>
          <p:spPr>
            <a:xfrm>
              <a:off x="746400" y="4747050"/>
              <a:ext cx="87525" cy="87500"/>
            </a:xfrm>
            <a:custGeom>
              <a:rect b="b" l="l" r="r" t="t"/>
              <a:pathLst>
                <a:path extrusionOk="0" h="3500" w="3501">
                  <a:moveTo>
                    <a:pt x="1" y="0"/>
                  </a:moveTo>
                  <a:lnTo>
                    <a:pt x="1" y="3500"/>
                  </a:lnTo>
                  <a:lnTo>
                    <a:pt x="3500" y="3500"/>
                  </a:lnTo>
                  <a:lnTo>
                    <a:pt x="3500" y="0"/>
                  </a:ln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2" name="Google Shape;1852;p40"/>
          <p:cNvSpPr txBox="1"/>
          <p:nvPr>
            <p:ph type="title"/>
          </p:nvPr>
        </p:nvSpPr>
        <p:spPr>
          <a:xfrm>
            <a:off x="4053250" y="539500"/>
            <a:ext cx="4377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Hypotheses</a:t>
            </a:r>
            <a:endParaRPr/>
          </a:p>
        </p:txBody>
      </p:sp>
      <p:sp>
        <p:nvSpPr>
          <p:cNvPr id="1853" name="Google Shape;1853;p40"/>
          <p:cNvSpPr txBox="1"/>
          <p:nvPr>
            <p:ph idx="1" type="subTitle"/>
          </p:nvPr>
        </p:nvSpPr>
        <p:spPr>
          <a:xfrm>
            <a:off x="5097699" y="1688975"/>
            <a:ext cx="33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a:t>
            </a:r>
            <a:r>
              <a:rPr lang="en">
                <a:latin typeface="Heebo SemiBold"/>
                <a:ea typeface="Heebo SemiBold"/>
                <a:cs typeface="Heebo SemiBold"/>
                <a:sym typeface="Heebo SemiBold"/>
              </a:rPr>
              <a:t>closest planet</a:t>
            </a:r>
            <a:r>
              <a:rPr lang="en"/>
              <a:t> to the Sun and the smallest of them all</a:t>
            </a:r>
            <a:endParaRPr/>
          </a:p>
        </p:txBody>
      </p:sp>
      <p:sp>
        <p:nvSpPr>
          <p:cNvPr id="1854" name="Google Shape;1854;p40"/>
          <p:cNvSpPr txBox="1"/>
          <p:nvPr>
            <p:ph idx="2" type="subTitle"/>
          </p:nvPr>
        </p:nvSpPr>
        <p:spPr>
          <a:xfrm>
            <a:off x="5097699" y="2797536"/>
            <a:ext cx="33330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a:t>
            </a:r>
            <a:r>
              <a:rPr lang="en">
                <a:latin typeface="Heebo SemiBold"/>
                <a:ea typeface="Heebo SemiBold"/>
                <a:cs typeface="Heebo SemiBold"/>
                <a:sym typeface="Heebo SemiBold"/>
              </a:rPr>
              <a:t>beautiful name</a:t>
            </a:r>
            <a:r>
              <a:rPr lang="en"/>
              <a:t> and is the second planet from the Sun</a:t>
            </a:r>
            <a:endParaRPr/>
          </a:p>
        </p:txBody>
      </p:sp>
      <p:sp>
        <p:nvSpPr>
          <p:cNvPr id="1855" name="Google Shape;1855;p40"/>
          <p:cNvSpPr txBox="1"/>
          <p:nvPr>
            <p:ph idx="3" type="subTitle"/>
          </p:nvPr>
        </p:nvSpPr>
        <p:spPr>
          <a:xfrm>
            <a:off x="5097699" y="3861097"/>
            <a:ext cx="33330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a:t>
            </a:r>
            <a:r>
              <a:rPr lang="en">
                <a:latin typeface="Heebo SemiBold"/>
                <a:ea typeface="Heebo SemiBold"/>
                <a:cs typeface="Heebo SemiBold"/>
                <a:sym typeface="Heebo SemiBold"/>
              </a:rPr>
              <a:t>It’s full of iron oxide dust</a:t>
            </a:r>
            <a:endParaRPr>
              <a:latin typeface="Heebo SemiBold"/>
              <a:ea typeface="Heebo SemiBold"/>
              <a:cs typeface="Heebo SemiBold"/>
              <a:sym typeface="Heebo SemiBold"/>
            </a:endParaRPr>
          </a:p>
        </p:txBody>
      </p:sp>
      <p:sp>
        <p:nvSpPr>
          <p:cNvPr id="1856" name="Google Shape;1856;p40"/>
          <p:cNvSpPr txBox="1"/>
          <p:nvPr>
            <p:ph idx="4" type="subTitle"/>
          </p:nvPr>
        </p:nvSpPr>
        <p:spPr>
          <a:xfrm>
            <a:off x="5097695" y="1453175"/>
            <a:ext cx="33330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1</a:t>
            </a:r>
            <a:endParaRPr/>
          </a:p>
        </p:txBody>
      </p:sp>
      <p:sp>
        <p:nvSpPr>
          <p:cNvPr id="1857" name="Google Shape;1857;p40"/>
          <p:cNvSpPr txBox="1"/>
          <p:nvPr>
            <p:ph idx="5" type="subTitle"/>
          </p:nvPr>
        </p:nvSpPr>
        <p:spPr>
          <a:xfrm>
            <a:off x="5097695" y="2516736"/>
            <a:ext cx="33330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2</a:t>
            </a:r>
            <a:endParaRPr/>
          </a:p>
        </p:txBody>
      </p:sp>
      <p:sp>
        <p:nvSpPr>
          <p:cNvPr id="1858" name="Google Shape;1858;p40"/>
          <p:cNvSpPr txBox="1"/>
          <p:nvPr>
            <p:ph idx="6" type="subTitle"/>
          </p:nvPr>
        </p:nvSpPr>
        <p:spPr>
          <a:xfrm>
            <a:off x="5097695" y="3580397"/>
            <a:ext cx="33330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3</a:t>
            </a:r>
            <a:endParaRPr/>
          </a:p>
        </p:txBody>
      </p:sp>
      <p:sp>
        <p:nvSpPr>
          <p:cNvPr id="1859" name="Google Shape;1859;p40"/>
          <p:cNvSpPr/>
          <p:nvPr/>
        </p:nvSpPr>
        <p:spPr>
          <a:xfrm>
            <a:off x="4053245" y="1501725"/>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0"/>
          <p:cNvSpPr/>
          <p:nvPr/>
        </p:nvSpPr>
        <p:spPr>
          <a:xfrm>
            <a:off x="4053245" y="2564786"/>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0"/>
          <p:cNvSpPr/>
          <p:nvPr/>
        </p:nvSpPr>
        <p:spPr>
          <a:xfrm>
            <a:off x="4053245" y="3627847"/>
            <a:ext cx="887700" cy="5295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2" name="Google Shape;1862;p40"/>
          <p:cNvGrpSpPr/>
          <p:nvPr/>
        </p:nvGrpSpPr>
        <p:grpSpPr>
          <a:xfrm>
            <a:off x="4308646" y="3704037"/>
            <a:ext cx="376898" cy="377119"/>
            <a:chOff x="5598843" y="1517225"/>
            <a:chExt cx="376898" cy="377119"/>
          </a:xfrm>
        </p:grpSpPr>
        <p:sp>
          <p:nvSpPr>
            <p:cNvPr id="1863" name="Google Shape;1863;p40"/>
            <p:cNvSpPr/>
            <p:nvPr/>
          </p:nvSpPr>
          <p:spPr>
            <a:xfrm>
              <a:off x="5598843" y="1517225"/>
              <a:ext cx="376898" cy="377119"/>
            </a:xfrm>
            <a:custGeom>
              <a:rect b="b" l="l" r="r" t="t"/>
              <a:pathLst>
                <a:path extrusionOk="0" h="11920" w="11913">
                  <a:moveTo>
                    <a:pt x="1272" y="0"/>
                  </a:moveTo>
                  <a:cubicBezTo>
                    <a:pt x="566" y="0"/>
                    <a:pt x="0" y="573"/>
                    <a:pt x="0" y="1279"/>
                  </a:cubicBezTo>
                  <a:lnTo>
                    <a:pt x="0" y="10647"/>
                  </a:lnTo>
                  <a:cubicBezTo>
                    <a:pt x="0" y="11347"/>
                    <a:pt x="566" y="11919"/>
                    <a:pt x="1272" y="11919"/>
                  </a:cubicBezTo>
                  <a:lnTo>
                    <a:pt x="10641" y="11919"/>
                  </a:lnTo>
                  <a:cubicBezTo>
                    <a:pt x="11347" y="11919"/>
                    <a:pt x="11913" y="11347"/>
                    <a:pt x="11913" y="10647"/>
                  </a:cubicBezTo>
                  <a:lnTo>
                    <a:pt x="11913" y="1279"/>
                  </a:lnTo>
                  <a:cubicBezTo>
                    <a:pt x="11913" y="573"/>
                    <a:pt x="11347" y="0"/>
                    <a:pt x="10641"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0"/>
            <p:cNvSpPr/>
            <p:nvPr/>
          </p:nvSpPr>
          <p:spPr>
            <a:xfrm>
              <a:off x="5621559" y="1540162"/>
              <a:ext cx="331434" cy="331434"/>
            </a:xfrm>
            <a:custGeom>
              <a:rect b="b" l="l" r="r" t="t"/>
              <a:pathLst>
                <a:path extrusionOk="0" h="10476" w="10476">
                  <a:moveTo>
                    <a:pt x="554" y="1"/>
                  </a:moveTo>
                  <a:cubicBezTo>
                    <a:pt x="249" y="1"/>
                    <a:pt x="1" y="249"/>
                    <a:pt x="1" y="554"/>
                  </a:cubicBezTo>
                  <a:lnTo>
                    <a:pt x="1" y="9922"/>
                  </a:lnTo>
                  <a:cubicBezTo>
                    <a:pt x="1" y="10227"/>
                    <a:pt x="249" y="10475"/>
                    <a:pt x="554" y="10475"/>
                  </a:cubicBezTo>
                  <a:lnTo>
                    <a:pt x="9923" y="10475"/>
                  </a:lnTo>
                  <a:cubicBezTo>
                    <a:pt x="10228" y="10475"/>
                    <a:pt x="10476" y="10227"/>
                    <a:pt x="10476" y="9922"/>
                  </a:cubicBezTo>
                  <a:lnTo>
                    <a:pt x="10476" y="5235"/>
                  </a:lnTo>
                  <a:lnTo>
                    <a:pt x="10113" y="4262"/>
                  </a:lnTo>
                  <a:lnTo>
                    <a:pt x="10476" y="2615"/>
                  </a:lnTo>
                  <a:lnTo>
                    <a:pt x="10476" y="554"/>
                  </a:lnTo>
                  <a:cubicBezTo>
                    <a:pt x="10476" y="249"/>
                    <a:pt x="10228" y="1"/>
                    <a:pt x="99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0"/>
            <p:cNvSpPr/>
            <p:nvPr/>
          </p:nvSpPr>
          <p:spPr>
            <a:xfrm>
              <a:off x="5621559" y="1788668"/>
              <a:ext cx="82954" cy="82922"/>
            </a:xfrm>
            <a:custGeom>
              <a:rect b="b" l="l" r="r" t="t"/>
              <a:pathLst>
                <a:path extrusionOk="0" h="2621" w="2622">
                  <a:moveTo>
                    <a:pt x="1" y="0"/>
                  </a:moveTo>
                  <a:lnTo>
                    <a:pt x="1" y="2067"/>
                  </a:lnTo>
                  <a:cubicBezTo>
                    <a:pt x="1" y="2372"/>
                    <a:pt x="249" y="2620"/>
                    <a:pt x="554" y="2620"/>
                  </a:cubicBezTo>
                  <a:lnTo>
                    <a:pt x="2621" y="2620"/>
                  </a:lnTo>
                  <a:lnTo>
                    <a:pt x="2621" y="0"/>
                  </a:lnTo>
                  <a:close/>
                </a:path>
              </a:pathLst>
            </a:custGeom>
            <a:solidFill>
              <a:srgbClr val="BFE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0"/>
            <p:cNvSpPr/>
            <p:nvPr/>
          </p:nvSpPr>
          <p:spPr>
            <a:xfrm>
              <a:off x="5870066" y="1622860"/>
              <a:ext cx="82922" cy="102854"/>
            </a:xfrm>
            <a:custGeom>
              <a:rect b="b" l="l" r="r" t="t"/>
              <a:pathLst>
                <a:path extrusionOk="0" h="3251" w="2621">
                  <a:moveTo>
                    <a:pt x="1" y="1"/>
                  </a:moveTo>
                  <a:lnTo>
                    <a:pt x="1" y="2621"/>
                  </a:lnTo>
                  <a:lnTo>
                    <a:pt x="1292" y="3250"/>
                  </a:lnTo>
                  <a:lnTo>
                    <a:pt x="2621" y="2621"/>
                  </a:lnTo>
                  <a:lnTo>
                    <a:pt x="2621" y="1"/>
                  </a:lnTo>
                  <a:close/>
                </a:path>
              </a:pathLst>
            </a:custGeom>
            <a:solidFill>
              <a:srgbClr val="E27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0"/>
            <p:cNvSpPr/>
            <p:nvPr/>
          </p:nvSpPr>
          <p:spPr>
            <a:xfrm>
              <a:off x="5704479" y="1622860"/>
              <a:ext cx="248513" cy="165844"/>
            </a:xfrm>
            <a:custGeom>
              <a:rect b="b" l="l" r="r" t="t"/>
              <a:pathLst>
                <a:path extrusionOk="0" h="5242" w="7855">
                  <a:moveTo>
                    <a:pt x="0" y="1"/>
                  </a:moveTo>
                  <a:lnTo>
                    <a:pt x="0" y="2621"/>
                  </a:lnTo>
                  <a:lnTo>
                    <a:pt x="0" y="5241"/>
                  </a:lnTo>
                  <a:lnTo>
                    <a:pt x="7855" y="5241"/>
                  </a:lnTo>
                  <a:lnTo>
                    <a:pt x="7855" y="2621"/>
                  </a:lnTo>
                  <a:lnTo>
                    <a:pt x="2621" y="2621"/>
                  </a:lnTo>
                  <a:lnTo>
                    <a:pt x="26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0"/>
            <p:cNvSpPr/>
            <p:nvPr/>
          </p:nvSpPr>
          <p:spPr>
            <a:xfrm>
              <a:off x="5615927" y="1534341"/>
              <a:ext cx="342697" cy="342887"/>
            </a:xfrm>
            <a:custGeom>
              <a:rect b="b" l="l" r="r" t="t"/>
              <a:pathLst>
                <a:path extrusionOk="0" h="10838" w="10832">
                  <a:moveTo>
                    <a:pt x="2615" y="363"/>
                  </a:moveTo>
                  <a:lnTo>
                    <a:pt x="2615" y="2620"/>
                  </a:lnTo>
                  <a:lnTo>
                    <a:pt x="357" y="2620"/>
                  </a:lnTo>
                  <a:lnTo>
                    <a:pt x="357" y="738"/>
                  </a:lnTo>
                  <a:cubicBezTo>
                    <a:pt x="357" y="528"/>
                    <a:pt x="529" y="363"/>
                    <a:pt x="732" y="363"/>
                  </a:cubicBezTo>
                  <a:close/>
                  <a:moveTo>
                    <a:pt x="5235" y="363"/>
                  </a:moveTo>
                  <a:lnTo>
                    <a:pt x="5235" y="2620"/>
                  </a:lnTo>
                  <a:lnTo>
                    <a:pt x="2977" y="2620"/>
                  </a:lnTo>
                  <a:lnTo>
                    <a:pt x="2977" y="363"/>
                  </a:lnTo>
                  <a:close/>
                  <a:moveTo>
                    <a:pt x="7855" y="363"/>
                  </a:moveTo>
                  <a:lnTo>
                    <a:pt x="7855" y="2620"/>
                  </a:lnTo>
                  <a:lnTo>
                    <a:pt x="5598" y="2620"/>
                  </a:lnTo>
                  <a:lnTo>
                    <a:pt x="5598" y="363"/>
                  </a:lnTo>
                  <a:close/>
                  <a:moveTo>
                    <a:pt x="10101" y="363"/>
                  </a:moveTo>
                  <a:cubicBezTo>
                    <a:pt x="10310" y="363"/>
                    <a:pt x="10476" y="528"/>
                    <a:pt x="10476" y="738"/>
                  </a:cubicBezTo>
                  <a:lnTo>
                    <a:pt x="10476" y="2620"/>
                  </a:lnTo>
                  <a:lnTo>
                    <a:pt x="8218" y="2620"/>
                  </a:lnTo>
                  <a:lnTo>
                    <a:pt x="8218" y="363"/>
                  </a:lnTo>
                  <a:close/>
                  <a:moveTo>
                    <a:pt x="2621" y="2983"/>
                  </a:moveTo>
                  <a:lnTo>
                    <a:pt x="2621" y="5241"/>
                  </a:lnTo>
                  <a:lnTo>
                    <a:pt x="357" y="5241"/>
                  </a:lnTo>
                  <a:lnTo>
                    <a:pt x="357" y="2983"/>
                  </a:lnTo>
                  <a:close/>
                  <a:moveTo>
                    <a:pt x="5235" y="2983"/>
                  </a:moveTo>
                  <a:lnTo>
                    <a:pt x="5235" y="5241"/>
                  </a:lnTo>
                  <a:lnTo>
                    <a:pt x="2977" y="5241"/>
                  </a:lnTo>
                  <a:lnTo>
                    <a:pt x="2977" y="2983"/>
                  </a:lnTo>
                  <a:close/>
                  <a:moveTo>
                    <a:pt x="7855" y="2983"/>
                  </a:moveTo>
                  <a:lnTo>
                    <a:pt x="7855" y="5241"/>
                  </a:lnTo>
                  <a:lnTo>
                    <a:pt x="5598" y="5241"/>
                  </a:lnTo>
                  <a:lnTo>
                    <a:pt x="5598" y="2983"/>
                  </a:lnTo>
                  <a:close/>
                  <a:moveTo>
                    <a:pt x="10476" y="2983"/>
                  </a:moveTo>
                  <a:lnTo>
                    <a:pt x="10476" y="5241"/>
                  </a:lnTo>
                  <a:lnTo>
                    <a:pt x="8218" y="5241"/>
                  </a:lnTo>
                  <a:lnTo>
                    <a:pt x="8218" y="2983"/>
                  </a:lnTo>
                  <a:close/>
                  <a:moveTo>
                    <a:pt x="2621" y="5597"/>
                  </a:moveTo>
                  <a:lnTo>
                    <a:pt x="2621" y="7861"/>
                  </a:lnTo>
                  <a:lnTo>
                    <a:pt x="357" y="7861"/>
                  </a:lnTo>
                  <a:lnTo>
                    <a:pt x="357" y="5597"/>
                  </a:lnTo>
                  <a:close/>
                  <a:moveTo>
                    <a:pt x="5235" y="5597"/>
                  </a:moveTo>
                  <a:lnTo>
                    <a:pt x="5235" y="7861"/>
                  </a:lnTo>
                  <a:lnTo>
                    <a:pt x="2977" y="7861"/>
                  </a:lnTo>
                  <a:lnTo>
                    <a:pt x="2977" y="5597"/>
                  </a:lnTo>
                  <a:close/>
                  <a:moveTo>
                    <a:pt x="7855" y="5597"/>
                  </a:moveTo>
                  <a:lnTo>
                    <a:pt x="7855" y="7861"/>
                  </a:lnTo>
                  <a:lnTo>
                    <a:pt x="5598" y="7861"/>
                  </a:lnTo>
                  <a:lnTo>
                    <a:pt x="5598" y="5597"/>
                  </a:lnTo>
                  <a:close/>
                  <a:moveTo>
                    <a:pt x="10476" y="5597"/>
                  </a:moveTo>
                  <a:lnTo>
                    <a:pt x="10476" y="7861"/>
                  </a:lnTo>
                  <a:lnTo>
                    <a:pt x="8218" y="7861"/>
                  </a:lnTo>
                  <a:lnTo>
                    <a:pt x="8218" y="5597"/>
                  </a:lnTo>
                  <a:close/>
                  <a:moveTo>
                    <a:pt x="2615" y="8217"/>
                  </a:moveTo>
                  <a:lnTo>
                    <a:pt x="2615" y="10481"/>
                  </a:lnTo>
                  <a:lnTo>
                    <a:pt x="732" y="10481"/>
                  </a:lnTo>
                  <a:cubicBezTo>
                    <a:pt x="529" y="10481"/>
                    <a:pt x="357" y="10310"/>
                    <a:pt x="357" y="10106"/>
                  </a:cubicBezTo>
                  <a:lnTo>
                    <a:pt x="357" y="8217"/>
                  </a:lnTo>
                  <a:close/>
                  <a:moveTo>
                    <a:pt x="5235" y="8217"/>
                  </a:moveTo>
                  <a:lnTo>
                    <a:pt x="5235" y="10481"/>
                  </a:lnTo>
                  <a:lnTo>
                    <a:pt x="2977" y="10481"/>
                  </a:lnTo>
                  <a:lnTo>
                    <a:pt x="2977" y="8217"/>
                  </a:lnTo>
                  <a:close/>
                  <a:moveTo>
                    <a:pt x="7855" y="8217"/>
                  </a:moveTo>
                  <a:lnTo>
                    <a:pt x="7855" y="10481"/>
                  </a:lnTo>
                  <a:lnTo>
                    <a:pt x="5598" y="10481"/>
                  </a:lnTo>
                  <a:lnTo>
                    <a:pt x="5598" y="8217"/>
                  </a:lnTo>
                  <a:close/>
                  <a:moveTo>
                    <a:pt x="10476" y="8217"/>
                  </a:moveTo>
                  <a:lnTo>
                    <a:pt x="10476" y="10106"/>
                  </a:lnTo>
                  <a:cubicBezTo>
                    <a:pt x="10476" y="10310"/>
                    <a:pt x="10310" y="10481"/>
                    <a:pt x="10101" y="10481"/>
                  </a:cubicBezTo>
                  <a:lnTo>
                    <a:pt x="8218" y="10481"/>
                  </a:lnTo>
                  <a:lnTo>
                    <a:pt x="8218" y="8217"/>
                  </a:lnTo>
                  <a:close/>
                  <a:moveTo>
                    <a:pt x="732" y="0"/>
                  </a:moveTo>
                  <a:cubicBezTo>
                    <a:pt x="325" y="0"/>
                    <a:pt x="1" y="331"/>
                    <a:pt x="1" y="738"/>
                  </a:cubicBezTo>
                  <a:lnTo>
                    <a:pt x="1" y="10106"/>
                  </a:lnTo>
                  <a:cubicBezTo>
                    <a:pt x="1" y="10507"/>
                    <a:pt x="325" y="10838"/>
                    <a:pt x="732" y="10838"/>
                  </a:cubicBezTo>
                  <a:lnTo>
                    <a:pt x="10101" y="10838"/>
                  </a:lnTo>
                  <a:cubicBezTo>
                    <a:pt x="10508" y="10838"/>
                    <a:pt x="10832" y="10507"/>
                    <a:pt x="10832" y="10106"/>
                  </a:cubicBezTo>
                  <a:lnTo>
                    <a:pt x="10832" y="738"/>
                  </a:lnTo>
                  <a:cubicBezTo>
                    <a:pt x="10832" y="331"/>
                    <a:pt x="10508" y="0"/>
                    <a:pt x="10101"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0"/>
            <p:cNvSpPr/>
            <p:nvPr/>
          </p:nvSpPr>
          <p:spPr>
            <a:xfrm>
              <a:off x="5811728" y="1632161"/>
              <a:ext cx="43691" cy="63560"/>
            </a:xfrm>
            <a:custGeom>
              <a:rect b="b" l="l" r="r" t="t"/>
              <a:pathLst>
                <a:path extrusionOk="0" h="2009" w="1381">
                  <a:moveTo>
                    <a:pt x="181" y="1"/>
                  </a:moveTo>
                  <a:cubicBezTo>
                    <a:pt x="150" y="1"/>
                    <a:pt x="118" y="9"/>
                    <a:pt x="89" y="25"/>
                  </a:cubicBezTo>
                  <a:cubicBezTo>
                    <a:pt x="38" y="56"/>
                    <a:pt x="0" y="114"/>
                    <a:pt x="0" y="177"/>
                  </a:cubicBezTo>
                  <a:lnTo>
                    <a:pt x="0" y="298"/>
                  </a:lnTo>
                  <a:lnTo>
                    <a:pt x="0" y="1354"/>
                  </a:lnTo>
                  <a:lnTo>
                    <a:pt x="0" y="1831"/>
                  </a:lnTo>
                  <a:cubicBezTo>
                    <a:pt x="0" y="1926"/>
                    <a:pt x="83" y="2009"/>
                    <a:pt x="185" y="2009"/>
                  </a:cubicBezTo>
                  <a:cubicBezTo>
                    <a:pt x="280" y="2009"/>
                    <a:pt x="363" y="1926"/>
                    <a:pt x="363" y="1831"/>
                  </a:cubicBezTo>
                  <a:lnTo>
                    <a:pt x="363" y="1462"/>
                  </a:lnTo>
                  <a:lnTo>
                    <a:pt x="1291" y="921"/>
                  </a:lnTo>
                  <a:cubicBezTo>
                    <a:pt x="1348" y="889"/>
                    <a:pt x="1380" y="832"/>
                    <a:pt x="1380" y="769"/>
                  </a:cubicBezTo>
                  <a:cubicBezTo>
                    <a:pt x="1380" y="705"/>
                    <a:pt x="1348" y="648"/>
                    <a:pt x="1291" y="610"/>
                  </a:cubicBezTo>
                  <a:lnTo>
                    <a:pt x="274" y="25"/>
                  </a:lnTo>
                  <a:cubicBezTo>
                    <a:pt x="245" y="9"/>
                    <a:pt x="213" y="1"/>
                    <a:pt x="18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0"/>
            <p:cNvSpPr/>
            <p:nvPr/>
          </p:nvSpPr>
          <p:spPr>
            <a:xfrm>
              <a:off x="5731623" y="1719858"/>
              <a:ext cx="21165" cy="57359"/>
            </a:xfrm>
            <a:custGeom>
              <a:rect b="b" l="l" r="r" t="t"/>
              <a:pathLst>
                <a:path extrusionOk="0" h="1813" w="669">
                  <a:moveTo>
                    <a:pt x="179" y="0"/>
                  </a:moveTo>
                  <a:cubicBezTo>
                    <a:pt x="84" y="0"/>
                    <a:pt x="1" y="83"/>
                    <a:pt x="1" y="184"/>
                  </a:cubicBezTo>
                  <a:cubicBezTo>
                    <a:pt x="1" y="280"/>
                    <a:pt x="84" y="363"/>
                    <a:pt x="179" y="363"/>
                  </a:cubicBezTo>
                  <a:lnTo>
                    <a:pt x="312" y="363"/>
                  </a:lnTo>
                  <a:lnTo>
                    <a:pt x="312" y="1635"/>
                  </a:lnTo>
                  <a:cubicBezTo>
                    <a:pt x="312" y="1736"/>
                    <a:pt x="389" y="1813"/>
                    <a:pt x="491" y="1813"/>
                  </a:cubicBezTo>
                  <a:cubicBezTo>
                    <a:pt x="592" y="1813"/>
                    <a:pt x="669" y="1736"/>
                    <a:pt x="669" y="1635"/>
                  </a:cubicBezTo>
                  <a:lnTo>
                    <a:pt x="669" y="184"/>
                  </a:lnTo>
                  <a:cubicBezTo>
                    <a:pt x="669" y="83"/>
                    <a:pt x="592" y="0"/>
                    <a:pt x="4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0"/>
            <p:cNvSpPr/>
            <p:nvPr/>
          </p:nvSpPr>
          <p:spPr>
            <a:xfrm>
              <a:off x="5731623" y="1633110"/>
              <a:ext cx="21165" cy="57390"/>
            </a:xfrm>
            <a:custGeom>
              <a:rect b="b" l="l" r="r" t="t"/>
              <a:pathLst>
                <a:path extrusionOk="0" h="1814" w="669">
                  <a:moveTo>
                    <a:pt x="179" y="1"/>
                  </a:moveTo>
                  <a:cubicBezTo>
                    <a:pt x="84" y="1"/>
                    <a:pt x="1" y="84"/>
                    <a:pt x="1" y="179"/>
                  </a:cubicBezTo>
                  <a:cubicBezTo>
                    <a:pt x="1" y="281"/>
                    <a:pt x="84" y="357"/>
                    <a:pt x="179" y="357"/>
                  </a:cubicBezTo>
                  <a:lnTo>
                    <a:pt x="312" y="357"/>
                  </a:lnTo>
                  <a:lnTo>
                    <a:pt x="312" y="1635"/>
                  </a:lnTo>
                  <a:cubicBezTo>
                    <a:pt x="312" y="1731"/>
                    <a:pt x="389" y="1813"/>
                    <a:pt x="491" y="1813"/>
                  </a:cubicBezTo>
                  <a:cubicBezTo>
                    <a:pt x="592" y="1813"/>
                    <a:pt x="669" y="1731"/>
                    <a:pt x="669" y="1635"/>
                  </a:cubicBezTo>
                  <a:lnTo>
                    <a:pt x="669" y="179"/>
                  </a:lnTo>
                  <a:cubicBezTo>
                    <a:pt x="669" y="84"/>
                    <a:pt x="592" y="1"/>
                    <a:pt x="4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0"/>
            <p:cNvSpPr/>
            <p:nvPr/>
          </p:nvSpPr>
          <p:spPr>
            <a:xfrm>
              <a:off x="5809893" y="1719858"/>
              <a:ext cx="36478" cy="57169"/>
            </a:xfrm>
            <a:custGeom>
              <a:rect b="b" l="l" r="r" t="t"/>
              <a:pathLst>
                <a:path extrusionOk="0" h="1807" w="1153">
                  <a:moveTo>
                    <a:pt x="548" y="0"/>
                  </a:moveTo>
                  <a:cubicBezTo>
                    <a:pt x="293" y="0"/>
                    <a:pt x="71" y="184"/>
                    <a:pt x="20" y="439"/>
                  </a:cubicBezTo>
                  <a:cubicBezTo>
                    <a:pt x="1" y="534"/>
                    <a:pt x="64" y="630"/>
                    <a:pt x="160" y="649"/>
                  </a:cubicBezTo>
                  <a:cubicBezTo>
                    <a:pt x="171" y="651"/>
                    <a:pt x="183" y="652"/>
                    <a:pt x="194" y="652"/>
                  </a:cubicBezTo>
                  <a:cubicBezTo>
                    <a:pt x="277" y="652"/>
                    <a:pt x="353" y="593"/>
                    <a:pt x="370" y="509"/>
                  </a:cubicBezTo>
                  <a:cubicBezTo>
                    <a:pt x="389" y="426"/>
                    <a:pt x="465" y="363"/>
                    <a:pt x="554" y="363"/>
                  </a:cubicBezTo>
                  <a:cubicBezTo>
                    <a:pt x="650" y="363"/>
                    <a:pt x="732" y="439"/>
                    <a:pt x="732" y="534"/>
                  </a:cubicBezTo>
                  <a:lnTo>
                    <a:pt x="732" y="566"/>
                  </a:lnTo>
                  <a:cubicBezTo>
                    <a:pt x="713" y="636"/>
                    <a:pt x="669" y="712"/>
                    <a:pt x="611" y="801"/>
                  </a:cubicBezTo>
                  <a:cubicBezTo>
                    <a:pt x="382" y="1126"/>
                    <a:pt x="249" y="1297"/>
                    <a:pt x="179" y="1393"/>
                  </a:cubicBezTo>
                  <a:cubicBezTo>
                    <a:pt x="90" y="1514"/>
                    <a:pt x="45" y="1571"/>
                    <a:pt x="77" y="1673"/>
                  </a:cubicBezTo>
                  <a:cubicBezTo>
                    <a:pt x="90" y="1730"/>
                    <a:pt x="134" y="1774"/>
                    <a:pt x="198" y="1794"/>
                  </a:cubicBezTo>
                  <a:cubicBezTo>
                    <a:pt x="217" y="1800"/>
                    <a:pt x="243" y="1806"/>
                    <a:pt x="522" y="1806"/>
                  </a:cubicBezTo>
                  <a:lnTo>
                    <a:pt x="974" y="1806"/>
                  </a:lnTo>
                  <a:cubicBezTo>
                    <a:pt x="1076" y="1800"/>
                    <a:pt x="1152" y="1724"/>
                    <a:pt x="1152" y="1622"/>
                  </a:cubicBezTo>
                  <a:cubicBezTo>
                    <a:pt x="1152" y="1520"/>
                    <a:pt x="1069" y="1444"/>
                    <a:pt x="974" y="1444"/>
                  </a:cubicBezTo>
                  <a:cubicBezTo>
                    <a:pt x="840" y="1444"/>
                    <a:pt x="707" y="1450"/>
                    <a:pt x="586" y="1450"/>
                  </a:cubicBezTo>
                  <a:cubicBezTo>
                    <a:pt x="662" y="1342"/>
                    <a:pt x="770" y="1202"/>
                    <a:pt x="904" y="1011"/>
                  </a:cubicBezTo>
                  <a:cubicBezTo>
                    <a:pt x="993" y="878"/>
                    <a:pt x="1057" y="751"/>
                    <a:pt x="1082" y="636"/>
                  </a:cubicBezTo>
                  <a:cubicBezTo>
                    <a:pt x="1082" y="636"/>
                    <a:pt x="1082" y="630"/>
                    <a:pt x="1082" y="623"/>
                  </a:cubicBezTo>
                  <a:lnTo>
                    <a:pt x="1095" y="566"/>
                  </a:lnTo>
                  <a:cubicBezTo>
                    <a:pt x="1095" y="560"/>
                    <a:pt x="1095" y="553"/>
                    <a:pt x="1095" y="541"/>
                  </a:cubicBezTo>
                  <a:cubicBezTo>
                    <a:pt x="1095" y="242"/>
                    <a:pt x="847" y="0"/>
                    <a:pt x="5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0"/>
            <p:cNvSpPr/>
            <p:nvPr/>
          </p:nvSpPr>
          <p:spPr>
            <a:xfrm>
              <a:off x="5893414" y="1719858"/>
              <a:ext cx="36636" cy="57169"/>
            </a:xfrm>
            <a:custGeom>
              <a:rect b="b" l="l" r="r" t="t"/>
              <a:pathLst>
                <a:path extrusionOk="0" h="1807" w="1158">
                  <a:moveTo>
                    <a:pt x="554" y="0"/>
                  </a:moveTo>
                  <a:cubicBezTo>
                    <a:pt x="293" y="0"/>
                    <a:pt x="70" y="184"/>
                    <a:pt x="19" y="439"/>
                  </a:cubicBezTo>
                  <a:cubicBezTo>
                    <a:pt x="0" y="534"/>
                    <a:pt x="64" y="630"/>
                    <a:pt x="159" y="649"/>
                  </a:cubicBezTo>
                  <a:cubicBezTo>
                    <a:pt x="171" y="651"/>
                    <a:pt x="184" y="652"/>
                    <a:pt x="195" y="652"/>
                  </a:cubicBezTo>
                  <a:cubicBezTo>
                    <a:pt x="283" y="652"/>
                    <a:pt x="359" y="593"/>
                    <a:pt x="376" y="509"/>
                  </a:cubicBezTo>
                  <a:cubicBezTo>
                    <a:pt x="388" y="426"/>
                    <a:pt x="465" y="363"/>
                    <a:pt x="554" y="363"/>
                  </a:cubicBezTo>
                  <a:cubicBezTo>
                    <a:pt x="649" y="363"/>
                    <a:pt x="732" y="439"/>
                    <a:pt x="738" y="534"/>
                  </a:cubicBezTo>
                  <a:lnTo>
                    <a:pt x="732" y="566"/>
                  </a:lnTo>
                  <a:cubicBezTo>
                    <a:pt x="713" y="636"/>
                    <a:pt x="674" y="712"/>
                    <a:pt x="611" y="801"/>
                  </a:cubicBezTo>
                  <a:cubicBezTo>
                    <a:pt x="388" y="1126"/>
                    <a:pt x="255" y="1297"/>
                    <a:pt x="178" y="1393"/>
                  </a:cubicBezTo>
                  <a:cubicBezTo>
                    <a:pt x="89" y="1514"/>
                    <a:pt x="45" y="1571"/>
                    <a:pt x="77" y="1673"/>
                  </a:cubicBezTo>
                  <a:cubicBezTo>
                    <a:pt x="96" y="1730"/>
                    <a:pt x="140" y="1774"/>
                    <a:pt x="197" y="1794"/>
                  </a:cubicBezTo>
                  <a:cubicBezTo>
                    <a:pt x="223" y="1800"/>
                    <a:pt x="242" y="1806"/>
                    <a:pt x="522" y="1806"/>
                  </a:cubicBezTo>
                  <a:lnTo>
                    <a:pt x="973" y="1806"/>
                  </a:lnTo>
                  <a:cubicBezTo>
                    <a:pt x="1075" y="1800"/>
                    <a:pt x="1158" y="1724"/>
                    <a:pt x="1151" y="1622"/>
                  </a:cubicBezTo>
                  <a:cubicBezTo>
                    <a:pt x="1151" y="1520"/>
                    <a:pt x="1069" y="1444"/>
                    <a:pt x="973" y="1444"/>
                  </a:cubicBezTo>
                  <a:cubicBezTo>
                    <a:pt x="840" y="1444"/>
                    <a:pt x="706" y="1450"/>
                    <a:pt x="592" y="1450"/>
                  </a:cubicBezTo>
                  <a:cubicBezTo>
                    <a:pt x="668" y="1342"/>
                    <a:pt x="770" y="1202"/>
                    <a:pt x="903" y="1011"/>
                  </a:cubicBezTo>
                  <a:cubicBezTo>
                    <a:pt x="999" y="878"/>
                    <a:pt x="1056" y="751"/>
                    <a:pt x="1082" y="636"/>
                  </a:cubicBezTo>
                  <a:cubicBezTo>
                    <a:pt x="1082" y="636"/>
                    <a:pt x="1088" y="630"/>
                    <a:pt x="1088" y="623"/>
                  </a:cubicBezTo>
                  <a:lnTo>
                    <a:pt x="1094" y="566"/>
                  </a:lnTo>
                  <a:cubicBezTo>
                    <a:pt x="1094" y="560"/>
                    <a:pt x="1094" y="553"/>
                    <a:pt x="1094" y="541"/>
                  </a:cubicBezTo>
                  <a:cubicBezTo>
                    <a:pt x="1094" y="242"/>
                    <a:pt x="853" y="0"/>
                    <a:pt x="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0"/>
            <p:cNvSpPr/>
            <p:nvPr/>
          </p:nvSpPr>
          <p:spPr>
            <a:xfrm>
              <a:off x="5884145" y="1634724"/>
              <a:ext cx="54353" cy="59194"/>
            </a:xfrm>
            <a:custGeom>
              <a:rect b="b" l="l" r="r" t="t"/>
              <a:pathLst>
                <a:path extrusionOk="0" h="1871" w="1718">
                  <a:moveTo>
                    <a:pt x="859" y="649"/>
                  </a:moveTo>
                  <a:cubicBezTo>
                    <a:pt x="1018" y="649"/>
                    <a:pt x="1146" y="777"/>
                    <a:pt x="1146" y="936"/>
                  </a:cubicBezTo>
                  <a:cubicBezTo>
                    <a:pt x="1146" y="1095"/>
                    <a:pt x="1018" y="1222"/>
                    <a:pt x="859" y="1222"/>
                  </a:cubicBezTo>
                  <a:cubicBezTo>
                    <a:pt x="700" y="1222"/>
                    <a:pt x="573" y="1095"/>
                    <a:pt x="573" y="936"/>
                  </a:cubicBezTo>
                  <a:cubicBezTo>
                    <a:pt x="573" y="777"/>
                    <a:pt x="700" y="649"/>
                    <a:pt x="859" y="649"/>
                  </a:cubicBezTo>
                  <a:close/>
                  <a:moveTo>
                    <a:pt x="859" y="1"/>
                  </a:moveTo>
                  <a:cubicBezTo>
                    <a:pt x="758" y="1"/>
                    <a:pt x="681" y="83"/>
                    <a:pt x="681" y="185"/>
                  </a:cubicBezTo>
                  <a:lnTo>
                    <a:pt x="681" y="319"/>
                  </a:lnTo>
                  <a:cubicBezTo>
                    <a:pt x="579" y="344"/>
                    <a:pt x="484" y="401"/>
                    <a:pt x="414" y="471"/>
                  </a:cubicBezTo>
                  <a:lnTo>
                    <a:pt x="293" y="401"/>
                  </a:lnTo>
                  <a:cubicBezTo>
                    <a:pt x="267" y="387"/>
                    <a:pt x="237" y="380"/>
                    <a:pt x="208" y="380"/>
                  </a:cubicBezTo>
                  <a:cubicBezTo>
                    <a:pt x="147" y="380"/>
                    <a:pt x="86" y="411"/>
                    <a:pt x="52" y="471"/>
                  </a:cubicBezTo>
                  <a:cubicBezTo>
                    <a:pt x="1" y="554"/>
                    <a:pt x="33" y="669"/>
                    <a:pt x="115" y="713"/>
                  </a:cubicBezTo>
                  <a:lnTo>
                    <a:pt x="230" y="783"/>
                  </a:lnTo>
                  <a:cubicBezTo>
                    <a:pt x="223" y="834"/>
                    <a:pt x="211" y="885"/>
                    <a:pt x="211" y="936"/>
                  </a:cubicBezTo>
                  <a:cubicBezTo>
                    <a:pt x="211" y="993"/>
                    <a:pt x="217" y="1044"/>
                    <a:pt x="230" y="1088"/>
                  </a:cubicBezTo>
                  <a:lnTo>
                    <a:pt x="115" y="1158"/>
                  </a:lnTo>
                  <a:cubicBezTo>
                    <a:pt x="33" y="1209"/>
                    <a:pt x="1" y="1317"/>
                    <a:pt x="52" y="1400"/>
                  </a:cubicBezTo>
                  <a:cubicBezTo>
                    <a:pt x="83" y="1464"/>
                    <a:pt x="147" y="1495"/>
                    <a:pt x="204" y="1495"/>
                  </a:cubicBezTo>
                  <a:cubicBezTo>
                    <a:pt x="236" y="1495"/>
                    <a:pt x="268" y="1483"/>
                    <a:pt x="293" y="1470"/>
                  </a:cubicBezTo>
                  <a:lnTo>
                    <a:pt x="414" y="1400"/>
                  </a:lnTo>
                  <a:cubicBezTo>
                    <a:pt x="490" y="1470"/>
                    <a:pt x="579" y="1527"/>
                    <a:pt x="681" y="1559"/>
                  </a:cubicBezTo>
                  <a:lnTo>
                    <a:pt x="681" y="1693"/>
                  </a:lnTo>
                  <a:cubicBezTo>
                    <a:pt x="681" y="1788"/>
                    <a:pt x="758" y="1871"/>
                    <a:pt x="859" y="1871"/>
                  </a:cubicBezTo>
                  <a:cubicBezTo>
                    <a:pt x="961" y="1871"/>
                    <a:pt x="1037" y="1788"/>
                    <a:pt x="1037" y="1693"/>
                  </a:cubicBezTo>
                  <a:lnTo>
                    <a:pt x="1037" y="1559"/>
                  </a:lnTo>
                  <a:cubicBezTo>
                    <a:pt x="1139" y="1527"/>
                    <a:pt x="1235" y="1470"/>
                    <a:pt x="1305" y="1400"/>
                  </a:cubicBezTo>
                  <a:lnTo>
                    <a:pt x="1425" y="1470"/>
                  </a:lnTo>
                  <a:cubicBezTo>
                    <a:pt x="1451" y="1483"/>
                    <a:pt x="1483" y="1495"/>
                    <a:pt x="1514" y="1495"/>
                  </a:cubicBezTo>
                  <a:cubicBezTo>
                    <a:pt x="1578" y="1495"/>
                    <a:pt x="1635" y="1457"/>
                    <a:pt x="1667" y="1400"/>
                  </a:cubicBezTo>
                  <a:cubicBezTo>
                    <a:pt x="1718" y="1317"/>
                    <a:pt x="1693" y="1209"/>
                    <a:pt x="1603" y="1158"/>
                  </a:cubicBezTo>
                  <a:lnTo>
                    <a:pt x="1489" y="1088"/>
                  </a:lnTo>
                  <a:cubicBezTo>
                    <a:pt x="1502" y="1044"/>
                    <a:pt x="1508" y="993"/>
                    <a:pt x="1508" y="936"/>
                  </a:cubicBezTo>
                  <a:cubicBezTo>
                    <a:pt x="1508" y="885"/>
                    <a:pt x="1502" y="834"/>
                    <a:pt x="1489" y="783"/>
                  </a:cubicBezTo>
                  <a:lnTo>
                    <a:pt x="1603" y="713"/>
                  </a:lnTo>
                  <a:cubicBezTo>
                    <a:pt x="1686" y="669"/>
                    <a:pt x="1718" y="554"/>
                    <a:pt x="1667" y="471"/>
                  </a:cubicBezTo>
                  <a:cubicBezTo>
                    <a:pt x="1637" y="411"/>
                    <a:pt x="1575" y="380"/>
                    <a:pt x="1512" y="380"/>
                  </a:cubicBezTo>
                  <a:cubicBezTo>
                    <a:pt x="1482" y="380"/>
                    <a:pt x="1452" y="387"/>
                    <a:pt x="1425" y="401"/>
                  </a:cubicBezTo>
                  <a:lnTo>
                    <a:pt x="1305" y="471"/>
                  </a:lnTo>
                  <a:cubicBezTo>
                    <a:pt x="1235" y="401"/>
                    <a:pt x="1139" y="344"/>
                    <a:pt x="1037" y="319"/>
                  </a:cubicBezTo>
                  <a:lnTo>
                    <a:pt x="1037" y="185"/>
                  </a:lnTo>
                  <a:cubicBezTo>
                    <a:pt x="1037" y="83"/>
                    <a:pt x="961" y="1"/>
                    <a:pt x="8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0"/>
            <p:cNvSpPr/>
            <p:nvPr/>
          </p:nvSpPr>
          <p:spPr>
            <a:xfrm>
              <a:off x="5644495" y="1799108"/>
              <a:ext cx="36067" cy="48722"/>
            </a:xfrm>
            <a:custGeom>
              <a:rect b="b" l="l" r="r" t="t"/>
              <a:pathLst>
                <a:path extrusionOk="0" h="1540" w="1140">
                  <a:moveTo>
                    <a:pt x="567" y="1"/>
                  </a:moveTo>
                  <a:cubicBezTo>
                    <a:pt x="287" y="1"/>
                    <a:pt x="45" y="211"/>
                    <a:pt x="7" y="491"/>
                  </a:cubicBezTo>
                  <a:cubicBezTo>
                    <a:pt x="1" y="516"/>
                    <a:pt x="1" y="541"/>
                    <a:pt x="1" y="567"/>
                  </a:cubicBezTo>
                  <a:cubicBezTo>
                    <a:pt x="1" y="669"/>
                    <a:pt x="77" y="745"/>
                    <a:pt x="179" y="745"/>
                  </a:cubicBezTo>
                  <a:cubicBezTo>
                    <a:pt x="281" y="745"/>
                    <a:pt x="357" y="669"/>
                    <a:pt x="357" y="567"/>
                  </a:cubicBezTo>
                  <a:cubicBezTo>
                    <a:pt x="357" y="561"/>
                    <a:pt x="357" y="548"/>
                    <a:pt x="363" y="541"/>
                  </a:cubicBezTo>
                  <a:cubicBezTo>
                    <a:pt x="376" y="438"/>
                    <a:pt x="458" y="363"/>
                    <a:pt x="555" y="363"/>
                  </a:cubicBezTo>
                  <a:cubicBezTo>
                    <a:pt x="559" y="363"/>
                    <a:pt x="563" y="363"/>
                    <a:pt x="567" y="363"/>
                  </a:cubicBezTo>
                  <a:cubicBezTo>
                    <a:pt x="675" y="363"/>
                    <a:pt x="764" y="446"/>
                    <a:pt x="770" y="554"/>
                  </a:cubicBezTo>
                  <a:cubicBezTo>
                    <a:pt x="777" y="611"/>
                    <a:pt x="758" y="669"/>
                    <a:pt x="713" y="707"/>
                  </a:cubicBezTo>
                  <a:cubicBezTo>
                    <a:pt x="675" y="751"/>
                    <a:pt x="624" y="777"/>
                    <a:pt x="567" y="777"/>
                  </a:cubicBezTo>
                  <a:cubicBezTo>
                    <a:pt x="465" y="777"/>
                    <a:pt x="389" y="853"/>
                    <a:pt x="389" y="955"/>
                  </a:cubicBezTo>
                  <a:lnTo>
                    <a:pt x="389" y="1356"/>
                  </a:lnTo>
                  <a:cubicBezTo>
                    <a:pt x="389" y="1457"/>
                    <a:pt x="465" y="1540"/>
                    <a:pt x="567" y="1540"/>
                  </a:cubicBezTo>
                  <a:cubicBezTo>
                    <a:pt x="662" y="1540"/>
                    <a:pt x="745" y="1457"/>
                    <a:pt x="745" y="1356"/>
                  </a:cubicBezTo>
                  <a:lnTo>
                    <a:pt x="745" y="1108"/>
                  </a:lnTo>
                  <a:cubicBezTo>
                    <a:pt x="834" y="1076"/>
                    <a:pt x="910" y="1025"/>
                    <a:pt x="974" y="955"/>
                  </a:cubicBezTo>
                  <a:cubicBezTo>
                    <a:pt x="1082" y="847"/>
                    <a:pt x="1139" y="694"/>
                    <a:pt x="1133" y="535"/>
                  </a:cubicBezTo>
                  <a:cubicBezTo>
                    <a:pt x="1114" y="243"/>
                    <a:pt x="872" y="7"/>
                    <a:pt x="5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0"/>
            <p:cNvSpPr/>
            <p:nvPr/>
          </p:nvSpPr>
          <p:spPr>
            <a:xfrm>
              <a:off x="5656770" y="1850011"/>
              <a:ext cx="11326" cy="11706"/>
            </a:xfrm>
            <a:custGeom>
              <a:rect b="b" l="l" r="r" t="t"/>
              <a:pathLst>
                <a:path extrusionOk="0" h="370" w="358">
                  <a:moveTo>
                    <a:pt x="179" y="1"/>
                  </a:moveTo>
                  <a:cubicBezTo>
                    <a:pt x="77" y="1"/>
                    <a:pt x="1" y="77"/>
                    <a:pt x="1" y="179"/>
                  </a:cubicBezTo>
                  <a:lnTo>
                    <a:pt x="1" y="192"/>
                  </a:lnTo>
                  <a:cubicBezTo>
                    <a:pt x="1" y="294"/>
                    <a:pt x="77" y="370"/>
                    <a:pt x="179" y="370"/>
                  </a:cubicBezTo>
                  <a:cubicBezTo>
                    <a:pt x="274" y="370"/>
                    <a:pt x="357" y="294"/>
                    <a:pt x="357" y="192"/>
                  </a:cubicBezTo>
                  <a:lnTo>
                    <a:pt x="357" y="179"/>
                  </a:lnTo>
                  <a:cubicBezTo>
                    <a:pt x="357" y="77"/>
                    <a:pt x="274" y="1"/>
                    <a:pt x="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 name="Google Shape;1877;p40"/>
          <p:cNvGrpSpPr/>
          <p:nvPr/>
        </p:nvGrpSpPr>
        <p:grpSpPr>
          <a:xfrm>
            <a:off x="4308548" y="2640973"/>
            <a:ext cx="377094" cy="377125"/>
            <a:chOff x="3988826" y="1587388"/>
            <a:chExt cx="366181" cy="366212"/>
          </a:xfrm>
        </p:grpSpPr>
        <p:sp>
          <p:nvSpPr>
            <p:cNvPr id="1878" name="Google Shape;1878;p40"/>
            <p:cNvSpPr/>
            <p:nvPr/>
          </p:nvSpPr>
          <p:spPr>
            <a:xfrm>
              <a:off x="4032390" y="1709325"/>
              <a:ext cx="272017" cy="191708"/>
            </a:xfrm>
            <a:custGeom>
              <a:rect b="b" l="l" r="r" t="t"/>
              <a:pathLst>
                <a:path extrusionOk="0" h="6240" w="8854">
                  <a:moveTo>
                    <a:pt x="4542" y="0"/>
                  </a:moveTo>
                  <a:cubicBezTo>
                    <a:pt x="3823" y="0"/>
                    <a:pt x="3200" y="382"/>
                    <a:pt x="2850" y="948"/>
                  </a:cubicBezTo>
                  <a:lnTo>
                    <a:pt x="1253" y="948"/>
                  </a:lnTo>
                  <a:lnTo>
                    <a:pt x="1" y="1838"/>
                  </a:lnTo>
                  <a:lnTo>
                    <a:pt x="1253" y="2621"/>
                  </a:lnTo>
                  <a:lnTo>
                    <a:pt x="1775" y="2621"/>
                  </a:lnTo>
                  <a:cubicBezTo>
                    <a:pt x="2843" y="2621"/>
                    <a:pt x="3702" y="3486"/>
                    <a:pt x="3702" y="4548"/>
                  </a:cubicBezTo>
                  <a:lnTo>
                    <a:pt x="3702" y="5197"/>
                  </a:lnTo>
                  <a:lnTo>
                    <a:pt x="4643" y="6240"/>
                  </a:lnTo>
                  <a:lnTo>
                    <a:pt x="5375" y="5197"/>
                  </a:lnTo>
                  <a:lnTo>
                    <a:pt x="5375" y="4548"/>
                  </a:lnTo>
                  <a:cubicBezTo>
                    <a:pt x="5375" y="3486"/>
                    <a:pt x="6240" y="2621"/>
                    <a:pt x="7302" y="2621"/>
                  </a:cubicBezTo>
                  <a:lnTo>
                    <a:pt x="7823" y="2621"/>
                  </a:lnTo>
                  <a:lnTo>
                    <a:pt x="8854" y="1934"/>
                  </a:lnTo>
                  <a:lnTo>
                    <a:pt x="7823" y="948"/>
                  </a:lnTo>
                  <a:lnTo>
                    <a:pt x="6233" y="948"/>
                  </a:lnTo>
                  <a:cubicBezTo>
                    <a:pt x="5884" y="382"/>
                    <a:pt x="5254" y="0"/>
                    <a:pt x="4542"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0"/>
            <p:cNvSpPr/>
            <p:nvPr/>
          </p:nvSpPr>
          <p:spPr>
            <a:xfrm>
              <a:off x="4039026" y="1867792"/>
              <a:ext cx="262247" cy="85808"/>
            </a:xfrm>
            <a:custGeom>
              <a:rect b="b" l="l" r="r" t="t"/>
              <a:pathLst>
                <a:path extrusionOk="0" h="2793" w="8536">
                  <a:moveTo>
                    <a:pt x="1" y="0"/>
                  </a:moveTo>
                  <a:lnTo>
                    <a:pt x="109" y="1043"/>
                  </a:lnTo>
                  <a:cubicBezTo>
                    <a:pt x="1190" y="2125"/>
                    <a:pt x="2678" y="2792"/>
                    <a:pt x="4326" y="2792"/>
                  </a:cubicBezTo>
                  <a:cubicBezTo>
                    <a:pt x="5966" y="2792"/>
                    <a:pt x="7461" y="2125"/>
                    <a:pt x="8536" y="1043"/>
                  </a:cubicBezTo>
                  <a:lnTo>
                    <a:pt x="8097" y="121"/>
                  </a:lnTo>
                  <a:lnTo>
                    <a:pt x="7537" y="51"/>
                  </a:lnTo>
                  <a:cubicBezTo>
                    <a:pt x="7156" y="427"/>
                    <a:pt x="6711" y="745"/>
                    <a:pt x="6215" y="967"/>
                  </a:cubicBezTo>
                  <a:lnTo>
                    <a:pt x="6215" y="795"/>
                  </a:lnTo>
                  <a:cubicBezTo>
                    <a:pt x="6215" y="382"/>
                    <a:pt x="5877" y="39"/>
                    <a:pt x="5458" y="39"/>
                  </a:cubicBezTo>
                  <a:lnTo>
                    <a:pt x="3187" y="39"/>
                  </a:lnTo>
                  <a:cubicBezTo>
                    <a:pt x="2774" y="39"/>
                    <a:pt x="2437" y="382"/>
                    <a:pt x="2437" y="795"/>
                  </a:cubicBezTo>
                  <a:lnTo>
                    <a:pt x="2437" y="967"/>
                  </a:lnTo>
                  <a:cubicBezTo>
                    <a:pt x="2367" y="935"/>
                    <a:pt x="2297" y="904"/>
                    <a:pt x="2227" y="872"/>
                  </a:cubicBezTo>
                  <a:cubicBezTo>
                    <a:pt x="1813" y="655"/>
                    <a:pt x="1438" y="376"/>
                    <a:pt x="1107" y="51"/>
                  </a:cubicBezTo>
                  <a:lnTo>
                    <a:pt x="1" y="0"/>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0"/>
            <p:cNvSpPr/>
            <p:nvPr/>
          </p:nvSpPr>
          <p:spPr>
            <a:xfrm>
              <a:off x="4042344" y="1587388"/>
              <a:ext cx="258929" cy="87190"/>
            </a:xfrm>
            <a:custGeom>
              <a:rect b="b" l="l" r="r" t="t"/>
              <a:pathLst>
                <a:path extrusionOk="0" h="2838" w="8428">
                  <a:moveTo>
                    <a:pt x="4218" y="1"/>
                  </a:moveTo>
                  <a:cubicBezTo>
                    <a:pt x="2570" y="1"/>
                    <a:pt x="1082" y="669"/>
                    <a:pt x="1" y="1750"/>
                  </a:cubicBezTo>
                  <a:lnTo>
                    <a:pt x="84" y="2818"/>
                  </a:lnTo>
                  <a:lnTo>
                    <a:pt x="999" y="2748"/>
                  </a:lnTo>
                  <a:cubicBezTo>
                    <a:pt x="1826" y="1922"/>
                    <a:pt x="2958" y="1413"/>
                    <a:pt x="4218" y="1413"/>
                  </a:cubicBezTo>
                  <a:cubicBezTo>
                    <a:pt x="5471" y="1413"/>
                    <a:pt x="6609" y="1922"/>
                    <a:pt x="7429" y="2748"/>
                  </a:cubicBezTo>
                  <a:lnTo>
                    <a:pt x="8383" y="2837"/>
                  </a:lnTo>
                  <a:lnTo>
                    <a:pt x="8428" y="1750"/>
                  </a:lnTo>
                  <a:cubicBezTo>
                    <a:pt x="7353" y="669"/>
                    <a:pt x="5858" y="1"/>
                    <a:pt x="4218"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0"/>
            <p:cNvSpPr/>
            <p:nvPr/>
          </p:nvSpPr>
          <p:spPr>
            <a:xfrm>
              <a:off x="4270582" y="1641121"/>
              <a:ext cx="84425" cy="258745"/>
            </a:xfrm>
            <a:custGeom>
              <a:rect b="b" l="l" r="r" t="t"/>
              <a:pathLst>
                <a:path extrusionOk="0" h="8422" w="2748">
                  <a:moveTo>
                    <a:pt x="999" y="1"/>
                  </a:moveTo>
                  <a:lnTo>
                    <a:pt x="318" y="681"/>
                  </a:lnTo>
                  <a:lnTo>
                    <a:pt x="0" y="993"/>
                  </a:lnTo>
                  <a:cubicBezTo>
                    <a:pt x="7" y="999"/>
                    <a:pt x="13" y="1006"/>
                    <a:pt x="13" y="1006"/>
                  </a:cubicBezTo>
                  <a:cubicBezTo>
                    <a:pt x="388" y="1387"/>
                    <a:pt x="700" y="1832"/>
                    <a:pt x="923" y="2322"/>
                  </a:cubicBezTo>
                  <a:lnTo>
                    <a:pt x="827" y="2322"/>
                  </a:lnTo>
                  <a:cubicBezTo>
                    <a:pt x="407" y="2322"/>
                    <a:pt x="70" y="2659"/>
                    <a:pt x="70" y="3079"/>
                  </a:cubicBezTo>
                  <a:lnTo>
                    <a:pt x="70" y="5343"/>
                  </a:lnTo>
                  <a:cubicBezTo>
                    <a:pt x="70" y="5763"/>
                    <a:pt x="407" y="6100"/>
                    <a:pt x="827" y="6100"/>
                  </a:cubicBezTo>
                  <a:lnTo>
                    <a:pt x="923" y="6100"/>
                  </a:lnTo>
                  <a:cubicBezTo>
                    <a:pt x="700" y="6590"/>
                    <a:pt x="388" y="7035"/>
                    <a:pt x="13" y="7410"/>
                  </a:cubicBezTo>
                  <a:cubicBezTo>
                    <a:pt x="13" y="7417"/>
                    <a:pt x="7" y="7423"/>
                    <a:pt x="0" y="7429"/>
                  </a:cubicBezTo>
                  <a:lnTo>
                    <a:pt x="999" y="8421"/>
                  </a:lnTo>
                  <a:cubicBezTo>
                    <a:pt x="2080" y="7347"/>
                    <a:pt x="2748" y="5858"/>
                    <a:pt x="2748" y="4211"/>
                  </a:cubicBezTo>
                  <a:cubicBezTo>
                    <a:pt x="2748" y="2564"/>
                    <a:pt x="2080" y="1076"/>
                    <a:pt x="999"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0"/>
            <p:cNvSpPr/>
            <p:nvPr/>
          </p:nvSpPr>
          <p:spPr>
            <a:xfrm>
              <a:off x="3988826" y="1641121"/>
              <a:ext cx="84241" cy="258929"/>
            </a:xfrm>
            <a:custGeom>
              <a:rect b="b" l="l" r="r" t="t"/>
              <a:pathLst>
                <a:path extrusionOk="0" h="8428" w="2742">
                  <a:moveTo>
                    <a:pt x="1743" y="1"/>
                  </a:moveTo>
                  <a:cubicBezTo>
                    <a:pt x="668" y="1076"/>
                    <a:pt x="0" y="2570"/>
                    <a:pt x="0" y="4211"/>
                  </a:cubicBezTo>
                  <a:cubicBezTo>
                    <a:pt x="0" y="5858"/>
                    <a:pt x="668" y="7347"/>
                    <a:pt x="1743" y="8428"/>
                  </a:cubicBezTo>
                  <a:lnTo>
                    <a:pt x="2137" y="8033"/>
                  </a:lnTo>
                  <a:lnTo>
                    <a:pt x="2741" y="7429"/>
                  </a:lnTo>
                  <a:cubicBezTo>
                    <a:pt x="2360" y="7048"/>
                    <a:pt x="2048" y="6596"/>
                    <a:pt x="1819" y="6100"/>
                  </a:cubicBezTo>
                  <a:lnTo>
                    <a:pt x="1915" y="6100"/>
                  </a:lnTo>
                  <a:cubicBezTo>
                    <a:pt x="2334" y="6100"/>
                    <a:pt x="2671" y="5763"/>
                    <a:pt x="2671" y="5343"/>
                  </a:cubicBezTo>
                  <a:lnTo>
                    <a:pt x="2671" y="3079"/>
                  </a:lnTo>
                  <a:cubicBezTo>
                    <a:pt x="2671" y="2659"/>
                    <a:pt x="2334" y="2322"/>
                    <a:pt x="1915" y="2322"/>
                  </a:cubicBezTo>
                  <a:lnTo>
                    <a:pt x="1819" y="2322"/>
                  </a:lnTo>
                  <a:cubicBezTo>
                    <a:pt x="2048" y="1826"/>
                    <a:pt x="2360" y="1381"/>
                    <a:pt x="2741" y="999"/>
                  </a:cubicBezTo>
                  <a:lnTo>
                    <a:pt x="1743"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0"/>
            <p:cNvSpPr/>
            <p:nvPr/>
          </p:nvSpPr>
          <p:spPr>
            <a:xfrm>
              <a:off x="4135157" y="1733750"/>
              <a:ext cx="73519" cy="73488"/>
            </a:xfrm>
            <a:custGeom>
              <a:rect b="b" l="l" r="r" t="t"/>
              <a:pathLst>
                <a:path extrusionOk="0" h="2392" w="2393">
                  <a:moveTo>
                    <a:pt x="1197" y="0"/>
                  </a:moveTo>
                  <a:cubicBezTo>
                    <a:pt x="535" y="0"/>
                    <a:pt x="1" y="535"/>
                    <a:pt x="1" y="1196"/>
                  </a:cubicBezTo>
                  <a:cubicBezTo>
                    <a:pt x="1" y="1858"/>
                    <a:pt x="535" y="2392"/>
                    <a:pt x="1197" y="2392"/>
                  </a:cubicBezTo>
                  <a:cubicBezTo>
                    <a:pt x="1858" y="2392"/>
                    <a:pt x="2392" y="1858"/>
                    <a:pt x="2392" y="1196"/>
                  </a:cubicBezTo>
                  <a:cubicBezTo>
                    <a:pt x="2392" y="535"/>
                    <a:pt x="1858" y="0"/>
                    <a:pt x="119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0"/>
            <p:cNvSpPr/>
            <p:nvPr/>
          </p:nvSpPr>
          <p:spPr>
            <a:xfrm>
              <a:off x="4086892" y="1752890"/>
              <a:ext cx="22120" cy="22120"/>
            </a:xfrm>
            <a:custGeom>
              <a:rect b="b" l="l" r="r" t="t"/>
              <a:pathLst>
                <a:path extrusionOk="0" h="720" w="720">
                  <a:moveTo>
                    <a:pt x="357" y="1"/>
                  </a:moveTo>
                  <a:cubicBezTo>
                    <a:pt x="160" y="1"/>
                    <a:pt x="1" y="160"/>
                    <a:pt x="1" y="357"/>
                  </a:cubicBezTo>
                  <a:cubicBezTo>
                    <a:pt x="1" y="554"/>
                    <a:pt x="160" y="719"/>
                    <a:pt x="357" y="719"/>
                  </a:cubicBezTo>
                  <a:cubicBezTo>
                    <a:pt x="561" y="719"/>
                    <a:pt x="720" y="554"/>
                    <a:pt x="720" y="357"/>
                  </a:cubicBezTo>
                  <a:cubicBezTo>
                    <a:pt x="720" y="160"/>
                    <a:pt x="561" y="1"/>
                    <a:pt x="357"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0"/>
            <p:cNvSpPr/>
            <p:nvPr/>
          </p:nvSpPr>
          <p:spPr>
            <a:xfrm>
              <a:off x="4031991" y="1738819"/>
              <a:ext cx="22120" cy="22120"/>
            </a:xfrm>
            <a:custGeom>
              <a:rect b="b" l="l" r="r" t="t"/>
              <a:pathLst>
                <a:path extrusionOk="0" h="720" w="720">
                  <a:moveTo>
                    <a:pt x="363" y="1"/>
                  </a:moveTo>
                  <a:cubicBezTo>
                    <a:pt x="166" y="1"/>
                    <a:pt x="1" y="166"/>
                    <a:pt x="1" y="363"/>
                  </a:cubicBezTo>
                  <a:cubicBezTo>
                    <a:pt x="1" y="560"/>
                    <a:pt x="166" y="719"/>
                    <a:pt x="363" y="719"/>
                  </a:cubicBezTo>
                  <a:cubicBezTo>
                    <a:pt x="560" y="719"/>
                    <a:pt x="719" y="560"/>
                    <a:pt x="719" y="363"/>
                  </a:cubicBezTo>
                  <a:cubicBezTo>
                    <a:pt x="719" y="166"/>
                    <a:pt x="560" y="1"/>
                    <a:pt x="363"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0"/>
            <p:cNvSpPr/>
            <p:nvPr/>
          </p:nvSpPr>
          <p:spPr>
            <a:xfrm>
              <a:off x="4031991" y="1778697"/>
              <a:ext cx="22120" cy="21905"/>
            </a:xfrm>
            <a:custGeom>
              <a:rect b="b" l="l" r="r" t="t"/>
              <a:pathLst>
                <a:path extrusionOk="0" h="713" w="720">
                  <a:moveTo>
                    <a:pt x="363" y="0"/>
                  </a:moveTo>
                  <a:cubicBezTo>
                    <a:pt x="166" y="0"/>
                    <a:pt x="1" y="159"/>
                    <a:pt x="1" y="356"/>
                  </a:cubicBezTo>
                  <a:cubicBezTo>
                    <a:pt x="1" y="554"/>
                    <a:pt x="166" y="713"/>
                    <a:pt x="363" y="713"/>
                  </a:cubicBezTo>
                  <a:cubicBezTo>
                    <a:pt x="560" y="713"/>
                    <a:pt x="719" y="554"/>
                    <a:pt x="719" y="356"/>
                  </a:cubicBezTo>
                  <a:cubicBezTo>
                    <a:pt x="719" y="159"/>
                    <a:pt x="560" y="0"/>
                    <a:pt x="363" y="0"/>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0"/>
            <p:cNvSpPr/>
            <p:nvPr/>
          </p:nvSpPr>
          <p:spPr>
            <a:xfrm>
              <a:off x="4289537" y="1738819"/>
              <a:ext cx="22120" cy="22120"/>
            </a:xfrm>
            <a:custGeom>
              <a:rect b="b" l="l" r="r" t="t"/>
              <a:pathLst>
                <a:path extrusionOk="0" h="720" w="720">
                  <a:moveTo>
                    <a:pt x="363" y="1"/>
                  </a:moveTo>
                  <a:cubicBezTo>
                    <a:pt x="159" y="1"/>
                    <a:pt x="0" y="166"/>
                    <a:pt x="0" y="363"/>
                  </a:cubicBezTo>
                  <a:cubicBezTo>
                    <a:pt x="0" y="560"/>
                    <a:pt x="159" y="719"/>
                    <a:pt x="363" y="719"/>
                  </a:cubicBezTo>
                  <a:cubicBezTo>
                    <a:pt x="560" y="719"/>
                    <a:pt x="719" y="560"/>
                    <a:pt x="719" y="363"/>
                  </a:cubicBezTo>
                  <a:cubicBezTo>
                    <a:pt x="719" y="166"/>
                    <a:pt x="560" y="1"/>
                    <a:pt x="363"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0"/>
            <p:cNvSpPr/>
            <p:nvPr/>
          </p:nvSpPr>
          <p:spPr>
            <a:xfrm>
              <a:off x="4289537" y="1778697"/>
              <a:ext cx="22120" cy="21905"/>
            </a:xfrm>
            <a:custGeom>
              <a:rect b="b" l="l" r="r" t="t"/>
              <a:pathLst>
                <a:path extrusionOk="0" h="713" w="720">
                  <a:moveTo>
                    <a:pt x="363" y="0"/>
                  </a:moveTo>
                  <a:cubicBezTo>
                    <a:pt x="159" y="0"/>
                    <a:pt x="0" y="159"/>
                    <a:pt x="0" y="356"/>
                  </a:cubicBezTo>
                  <a:cubicBezTo>
                    <a:pt x="0" y="554"/>
                    <a:pt x="159" y="713"/>
                    <a:pt x="363" y="713"/>
                  </a:cubicBezTo>
                  <a:cubicBezTo>
                    <a:pt x="560" y="713"/>
                    <a:pt x="719" y="554"/>
                    <a:pt x="719" y="356"/>
                  </a:cubicBezTo>
                  <a:cubicBezTo>
                    <a:pt x="719" y="159"/>
                    <a:pt x="560" y="0"/>
                    <a:pt x="363" y="0"/>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0"/>
            <p:cNvSpPr/>
            <p:nvPr/>
          </p:nvSpPr>
          <p:spPr>
            <a:xfrm>
              <a:off x="4234821" y="1752890"/>
              <a:ext cx="22120" cy="22120"/>
            </a:xfrm>
            <a:custGeom>
              <a:rect b="b" l="l" r="r" t="t"/>
              <a:pathLst>
                <a:path extrusionOk="0" h="720" w="720">
                  <a:moveTo>
                    <a:pt x="357" y="1"/>
                  </a:moveTo>
                  <a:cubicBezTo>
                    <a:pt x="160" y="1"/>
                    <a:pt x="1" y="160"/>
                    <a:pt x="1" y="357"/>
                  </a:cubicBezTo>
                  <a:cubicBezTo>
                    <a:pt x="1" y="554"/>
                    <a:pt x="160" y="719"/>
                    <a:pt x="357" y="719"/>
                  </a:cubicBezTo>
                  <a:cubicBezTo>
                    <a:pt x="554" y="719"/>
                    <a:pt x="719" y="554"/>
                    <a:pt x="719" y="357"/>
                  </a:cubicBezTo>
                  <a:cubicBezTo>
                    <a:pt x="719" y="160"/>
                    <a:pt x="554" y="1"/>
                    <a:pt x="357" y="1"/>
                  </a:cubicBezTo>
                  <a:close/>
                </a:path>
              </a:pathLst>
            </a:custGeom>
            <a:solidFill>
              <a:srgbClr val="ADC9FA"/>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40"/>
          <p:cNvGrpSpPr/>
          <p:nvPr/>
        </p:nvGrpSpPr>
        <p:grpSpPr>
          <a:xfrm>
            <a:off x="4308548" y="1577912"/>
            <a:ext cx="377094" cy="377125"/>
            <a:chOff x="3202360" y="1597557"/>
            <a:chExt cx="366181" cy="366212"/>
          </a:xfrm>
        </p:grpSpPr>
        <p:sp>
          <p:nvSpPr>
            <p:cNvPr id="1891" name="Google Shape;1891;p40"/>
            <p:cNvSpPr/>
            <p:nvPr/>
          </p:nvSpPr>
          <p:spPr>
            <a:xfrm>
              <a:off x="3202360" y="1597557"/>
              <a:ext cx="226486" cy="299974"/>
            </a:xfrm>
            <a:custGeom>
              <a:rect b="b" l="l" r="r" t="t"/>
              <a:pathLst>
                <a:path extrusionOk="0" h="9764" w="7372">
                  <a:moveTo>
                    <a:pt x="1075" y="0"/>
                  </a:moveTo>
                  <a:cubicBezTo>
                    <a:pt x="483" y="0"/>
                    <a:pt x="0" y="484"/>
                    <a:pt x="0" y="1075"/>
                  </a:cubicBezTo>
                  <a:lnTo>
                    <a:pt x="0" y="8695"/>
                  </a:lnTo>
                  <a:cubicBezTo>
                    <a:pt x="0" y="9286"/>
                    <a:pt x="483" y="9763"/>
                    <a:pt x="1075" y="9763"/>
                  </a:cubicBezTo>
                  <a:lnTo>
                    <a:pt x="6303" y="9763"/>
                  </a:lnTo>
                  <a:cubicBezTo>
                    <a:pt x="6894" y="9763"/>
                    <a:pt x="7371" y="9286"/>
                    <a:pt x="7371" y="8695"/>
                  </a:cubicBezTo>
                  <a:lnTo>
                    <a:pt x="7371" y="1075"/>
                  </a:lnTo>
                  <a:cubicBezTo>
                    <a:pt x="7371" y="484"/>
                    <a:pt x="6894" y="0"/>
                    <a:pt x="6303"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0"/>
            <p:cNvSpPr/>
            <p:nvPr/>
          </p:nvSpPr>
          <p:spPr>
            <a:xfrm>
              <a:off x="3224419" y="1619831"/>
              <a:ext cx="182338" cy="255611"/>
            </a:xfrm>
            <a:custGeom>
              <a:rect b="b" l="l" r="r" t="t"/>
              <a:pathLst>
                <a:path extrusionOk="0" h="8320" w="5935">
                  <a:moveTo>
                    <a:pt x="357" y="1"/>
                  </a:moveTo>
                  <a:cubicBezTo>
                    <a:pt x="160" y="1"/>
                    <a:pt x="1" y="153"/>
                    <a:pt x="1" y="350"/>
                  </a:cubicBezTo>
                  <a:lnTo>
                    <a:pt x="1" y="7970"/>
                  </a:lnTo>
                  <a:cubicBezTo>
                    <a:pt x="1" y="8160"/>
                    <a:pt x="160" y="8319"/>
                    <a:pt x="357" y="8319"/>
                  </a:cubicBezTo>
                  <a:lnTo>
                    <a:pt x="5585" y="8319"/>
                  </a:lnTo>
                  <a:cubicBezTo>
                    <a:pt x="5776" y="8319"/>
                    <a:pt x="5935" y="8160"/>
                    <a:pt x="5935" y="7970"/>
                  </a:cubicBezTo>
                  <a:lnTo>
                    <a:pt x="5935" y="350"/>
                  </a:lnTo>
                  <a:cubicBezTo>
                    <a:pt x="5935" y="153"/>
                    <a:pt x="5776" y="1"/>
                    <a:pt x="5585"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0"/>
            <p:cNvSpPr/>
            <p:nvPr/>
          </p:nvSpPr>
          <p:spPr>
            <a:xfrm>
              <a:off x="3373116" y="1768527"/>
              <a:ext cx="195426" cy="195241"/>
            </a:xfrm>
            <a:custGeom>
              <a:rect b="b" l="l" r="r" t="t"/>
              <a:pathLst>
                <a:path extrusionOk="0" h="6355" w="6361">
                  <a:moveTo>
                    <a:pt x="3181" y="2506"/>
                  </a:moveTo>
                  <a:cubicBezTo>
                    <a:pt x="3314" y="2506"/>
                    <a:pt x="3435" y="2545"/>
                    <a:pt x="3537" y="2608"/>
                  </a:cubicBezTo>
                  <a:cubicBezTo>
                    <a:pt x="3728" y="2729"/>
                    <a:pt x="3849" y="2939"/>
                    <a:pt x="3849" y="3174"/>
                  </a:cubicBezTo>
                  <a:cubicBezTo>
                    <a:pt x="3849" y="3543"/>
                    <a:pt x="3550" y="3842"/>
                    <a:pt x="3181" y="3842"/>
                  </a:cubicBezTo>
                  <a:cubicBezTo>
                    <a:pt x="2945" y="3842"/>
                    <a:pt x="2736" y="3721"/>
                    <a:pt x="2615" y="3530"/>
                  </a:cubicBezTo>
                  <a:cubicBezTo>
                    <a:pt x="2551" y="3429"/>
                    <a:pt x="2513" y="3308"/>
                    <a:pt x="2513" y="3174"/>
                  </a:cubicBezTo>
                  <a:cubicBezTo>
                    <a:pt x="2513" y="2805"/>
                    <a:pt x="2812" y="2506"/>
                    <a:pt x="3181" y="2506"/>
                  </a:cubicBezTo>
                  <a:close/>
                  <a:moveTo>
                    <a:pt x="3181" y="1"/>
                  </a:moveTo>
                  <a:cubicBezTo>
                    <a:pt x="1425" y="1"/>
                    <a:pt x="1" y="1425"/>
                    <a:pt x="1" y="3174"/>
                  </a:cubicBezTo>
                  <a:cubicBezTo>
                    <a:pt x="1" y="3301"/>
                    <a:pt x="7" y="3429"/>
                    <a:pt x="26" y="3549"/>
                  </a:cubicBezTo>
                  <a:cubicBezTo>
                    <a:pt x="103" y="4230"/>
                    <a:pt x="395" y="4840"/>
                    <a:pt x="828" y="5317"/>
                  </a:cubicBezTo>
                  <a:cubicBezTo>
                    <a:pt x="1107" y="5616"/>
                    <a:pt x="1438" y="5864"/>
                    <a:pt x="1807" y="6043"/>
                  </a:cubicBezTo>
                  <a:cubicBezTo>
                    <a:pt x="2112" y="6189"/>
                    <a:pt x="2449" y="6291"/>
                    <a:pt x="2799" y="6335"/>
                  </a:cubicBezTo>
                  <a:cubicBezTo>
                    <a:pt x="2926" y="6348"/>
                    <a:pt x="3054" y="6354"/>
                    <a:pt x="3181" y="6354"/>
                  </a:cubicBezTo>
                  <a:cubicBezTo>
                    <a:pt x="4936" y="6354"/>
                    <a:pt x="6354" y="4930"/>
                    <a:pt x="6354" y="3181"/>
                  </a:cubicBezTo>
                  <a:cubicBezTo>
                    <a:pt x="6361" y="3047"/>
                    <a:pt x="6354" y="2920"/>
                    <a:pt x="6335" y="2799"/>
                  </a:cubicBezTo>
                  <a:cubicBezTo>
                    <a:pt x="6297" y="2443"/>
                    <a:pt x="6195" y="2112"/>
                    <a:pt x="6049" y="1800"/>
                  </a:cubicBezTo>
                  <a:cubicBezTo>
                    <a:pt x="5871" y="1432"/>
                    <a:pt x="5623" y="1101"/>
                    <a:pt x="5324" y="827"/>
                  </a:cubicBezTo>
                  <a:cubicBezTo>
                    <a:pt x="4841" y="388"/>
                    <a:pt x="4230" y="102"/>
                    <a:pt x="3556" y="20"/>
                  </a:cubicBezTo>
                  <a:cubicBezTo>
                    <a:pt x="3435" y="7"/>
                    <a:pt x="3308" y="1"/>
                    <a:pt x="3181" y="1"/>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0"/>
            <p:cNvSpPr/>
            <p:nvPr/>
          </p:nvSpPr>
          <p:spPr>
            <a:xfrm>
              <a:off x="3373915" y="1769111"/>
              <a:ext cx="162799" cy="162799"/>
            </a:xfrm>
            <a:custGeom>
              <a:rect b="b" l="l" r="r" t="t"/>
              <a:pathLst>
                <a:path extrusionOk="0" h="5299" w="5299">
                  <a:moveTo>
                    <a:pt x="3530" y="1"/>
                  </a:moveTo>
                  <a:lnTo>
                    <a:pt x="0" y="3530"/>
                  </a:lnTo>
                  <a:cubicBezTo>
                    <a:pt x="77" y="4211"/>
                    <a:pt x="369" y="4821"/>
                    <a:pt x="802" y="5298"/>
                  </a:cubicBezTo>
                  <a:lnTo>
                    <a:pt x="2589" y="3511"/>
                  </a:lnTo>
                  <a:cubicBezTo>
                    <a:pt x="2525" y="3410"/>
                    <a:pt x="2487" y="3289"/>
                    <a:pt x="2487" y="3155"/>
                  </a:cubicBezTo>
                  <a:cubicBezTo>
                    <a:pt x="2487" y="2786"/>
                    <a:pt x="2786" y="2487"/>
                    <a:pt x="3155" y="2487"/>
                  </a:cubicBezTo>
                  <a:cubicBezTo>
                    <a:pt x="3288" y="2487"/>
                    <a:pt x="3409" y="2526"/>
                    <a:pt x="3511" y="2589"/>
                  </a:cubicBezTo>
                  <a:lnTo>
                    <a:pt x="5298" y="808"/>
                  </a:lnTo>
                  <a:cubicBezTo>
                    <a:pt x="4821" y="369"/>
                    <a:pt x="4204" y="83"/>
                    <a:pt x="3530"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0"/>
            <p:cNvSpPr/>
            <p:nvPr/>
          </p:nvSpPr>
          <p:spPr>
            <a:xfrm>
              <a:off x="3428631" y="1823828"/>
              <a:ext cx="139142" cy="139142"/>
            </a:xfrm>
            <a:custGeom>
              <a:rect b="b" l="l" r="r" t="t"/>
              <a:pathLst>
                <a:path extrusionOk="0" h="4529" w="4529">
                  <a:moveTo>
                    <a:pt x="4242" y="0"/>
                  </a:moveTo>
                  <a:lnTo>
                    <a:pt x="0" y="4243"/>
                  </a:lnTo>
                  <a:cubicBezTo>
                    <a:pt x="312" y="4389"/>
                    <a:pt x="642" y="4491"/>
                    <a:pt x="999" y="4529"/>
                  </a:cubicBezTo>
                  <a:lnTo>
                    <a:pt x="4528" y="999"/>
                  </a:lnTo>
                  <a:cubicBezTo>
                    <a:pt x="4490" y="643"/>
                    <a:pt x="4388" y="312"/>
                    <a:pt x="4242"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0"/>
            <p:cNvSpPr/>
            <p:nvPr/>
          </p:nvSpPr>
          <p:spPr>
            <a:xfrm>
              <a:off x="3444822" y="1840049"/>
              <a:ext cx="52013" cy="52198"/>
            </a:xfrm>
            <a:custGeom>
              <a:rect b="b" l="l" r="r" t="t"/>
              <a:pathLst>
                <a:path extrusionOk="0" h="1699" w="1693">
                  <a:moveTo>
                    <a:pt x="847" y="363"/>
                  </a:moveTo>
                  <a:cubicBezTo>
                    <a:pt x="1114" y="363"/>
                    <a:pt x="1337" y="579"/>
                    <a:pt x="1337" y="846"/>
                  </a:cubicBezTo>
                  <a:cubicBezTo>
                    <a:pt x="1337" y="1120"/>
                    <a:pt x="1120" y="1336"/>
                    <a:pt x="847" y="1336"/>
                  </a:cubicBezTo>
                  <a:cubicBezTo>
                    <a:pt x="580" y="1336"/>
                    <a:pt x="357" y="1120"/>
                    <a:pt x="357" y="846"/>
                  </a:cubicBezTo>
                  <a:cubicBezTo>
                    <a:pt x="357" y="579"/>
                    <a:pt x="580" y="363"/>
                    <a:pt x="847" y="363"/>
                  </a:cubicBezTo>
                  <a:close/>
                  <a:moveTo>
                    <a:pt x="847" y="0"/>
                  </a:moveTo>
                  <a:cubicBezTo>
                    <a:pt x="383" y="0"/>
                    <a:pt x="1" y="382"/>
                    <a:pt x="1" y="846"/>
                  </a:cubicBezTo>
                  <a:cubicBezTo>
                    <a:pt x="1" y="1317"/>
                    <a:pt x="383" y="1698"/>
                    <a:pt x="847" y="1698"/>
                  </a:cubicBezTo>
                  <a:cubicBezTo>
                    <a:pt x="1317" y="1698"/>
                    <a:pt x="1693" y="1317"/>
                    <a:pt x="1693" y="846"/>
                  </a:cubicBezTo>
                  <a:cubicBezTo>
                    <a:pt x="1693" y="382"/>
                    <a:pt x="1317" y="0"/>
                    <a:pt x="847"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0"/>
            <p:cNvSpPr/>
            <p:nvPr/>
          </p:nvSpPr>
          <p:spPr>
            <a:xfrm>
              <a:off x="3249427" y="1645975"/>
              <a:ext cx="132506" cy="120371"/>
            </a:xfrm>
            <a:custGeom>
              <a:rect b="b" l="l" r="r" t="t"/>
              <a:pathLst>
                <a:path extrusionOk="0" h="3918" w="4313">
                  <a:moveTo>
                    <a:pt x="2151" y="1"/>
                  </a:moveTo>
                  <a:cubicBezTo>
                    <a:pt x="2008" y="1"/>
                    <a:pt x="1864" y="76"/>
                    <a:pt x="1788" y="224"/>
                  </a:cubicBezTo>
                  <a:lnTo>
                    <a:pt x="1476" y="867"/>
                  </a:lnTo>
                  <a:cubicBezTo>
                    <a:pt x="1419" y="988"/>
                    <a:pt x="1305" y="1070"/>
                    <a:pt x="1171" y="1089"/>
                  </a:cubicBezTo>
                  <a:lnTo>
                    <a:pt x="465" y="1191"/>
                  </a:lnTo>
                  <a:cubicBezTo>
                    <a:pt x="128" y="1242"/>
                    <a:pt x="1" y="1649"/>
                    <a:pt x="236" y="1884"/>
                  </a:cubicBezTo>
                  <a:lnTo>
                    <a:pt x="751" y="2380"/>
                  </a:lnTo>
                  <a:cubicBezTo>
                    <a:pt x="847" y="2476"/>
                    <a:pt x="891" y="2609"/>
                    <a:pt x="866" y="2737"/>
                  </a:cubicBezTo>
                  <a:lnTo>
                    <a:pt x="745" y="3443"/>
                  </a:lnTo>
                  <a:cubicBezTo>
                    <a:pt x="700" y="3704"/>
                    <a:pt x="908" y="3917"/>
                    <a:pt x="1145" y="3917"/>
                  </a:cubicBezTo>
                  <a:cubicBezTo>
                    <a:pt x="1208" y="3917"/>
                    <a:pt x="1274" y="3902"/>
                    <a:pt x="1336" y="3869"/>
                  </a:cubicBezTo>
                  <a:lnTo>
                    <a:pt x="1966" y="3538"/>
                  </a:lnTo>
                  <a:cubicBezTo>
                    <a:pt x="2023" y="3506"/>
                    <a:pt x="2089" y="3490"/>
                    <a:pt x="2154" y="3490"/>
                  </a:cubicBezTo>
                  <a:cubicBezTo>
                    <a:pt x="2219" y="3490"/>
                    <a:pt x="2284" y="3506"/>
                    <a:pt x="2341" y="3538"/>
                  </a:cubicBezTo>
                  <a:lnTo>
                    <a:pt x="2971" y="3869"/>
                  </a:lnTo>
                  <a:cubicBezTo>
                    <a:pt x="3034" y="3902"/>
                    <a:pt x="3099" y="3917"/>
                    <a:pt x="3162" y="3917"/>
                  </a:cubicBezTo>
                  <a:cubicBezTo>
                    <a:pt x="3399" y="3917"/>
                    <a:pt x="3608" y="3704"/>
                    <a:pt x="3562" y="3443"/>
                  </a:cubicBezTo>
                  <a:lnTo>
                    <a:pt x="3442" y="2737"/>
                  </a:lnTo>
                  <a:cubicBezTo>
                    <a:pt x="3423" y="2609"/>
                    <a:pt x="3461" y="2476"/>
                    <a:pt x="3556" y="2380"/>
                  </a:cubicBezTo>
                  <a:lnTo>
                    <a:pt x="4071" y="1884"/>
                  </a:lnTo>
                  <a:cubicBezTo>
                    <a:pt x="4313" y="1649"/>
                    <a:pt x="4179" y="1242"/>
                    <a:pt x="3842" y="1191"/>
                  </a:cubicBezTo>
                  <a:lnTo>
                    <a:pt x="3136" y="1089"/>
                  </a:lnTo>
                  <a:cubicBezTo>
                    <a:pt x="3009" y="1070"/>
                    <a:pt x="2895" y="988"/>
                    <a:pt x="2831" y="867"/>
                  </a:cubicBezTo>
                  <a:lnTo>
                    <a:pt x="2519" y="231"/>
                  </a:lnTo>
                  <a:cubicBezTo>
                    <a:pt x="2443" y="77"/>
                    <a:pt x="2297" y="1"/>
                    <a:pt x="2151" y="1"/>
                  </a:cubicBez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0"/>
            <p:cNvSpPr/>
            <p:nvPr/>
          </p:nvSpPr>
          <p:spPr>
            <a:xfrm>
              <a:off x="3258613" y="1786899"/>
              <a:ext cx="113950" cy="10968"/>
            </a:xfrm>
            <a:custGeom>
              <a:rect b="b" l="l" r="r" t="t"/>
              <a:pathLst>
                <a:path extrusionOk="0" h="357" w="3709">
                  <a:moveTo>
                    <a:pt x="179" y="0"/>
                  </a:moveTo>
                  <a:cubicBezTo>
                    <a:pt x="83" y="0"/>
                    <a:pt x="1" y="77"/>
                    <a:pt x="1" y="178"/>
                  </a:cubicBezTo>
                  <a:cubicBezTo>
                    <a:pt x="1" y="274"/>
                    <a:pt x="83" y="357"/>
                    <a:pt x="179" y="357"/>
                  </a:cubicBezTo>
                  <a:lnTo>
                    <a:pt x="3531" y="357"/>
                  </a:lnTo>
                  <a:cubicBezTo>
                    <a:pt x="3632" y="357"/>
                    <a:pt x="3709" y="274"/>
                    <a:pt x="3709" y="178"/>
                  </a:cubicBezTo>
                  <a:cubicBezTo>
                    <a:pt x="3709" y="77"/>
                    <a:pt x="3632" y="0"/>
                    <a:pt x="353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0"/>
            <p:cNvSpPr/>
            <p:nvPr/>
          </p:nvSpPr>
          <p:spPr>
            <a:xfrm>
              <a:off x="3275418" y="1811324"/>
              <a:ext cx="80339" cy="10968"/>
            </a:xfrm>
            <a:custGeom>
              <a:rect b="b" l="l" r="r" t="t"/>
              <a:pathLst>
                <a:path extrusionOk="0" h="357" w="2615">
                  <a:moveTo>
                    <a:pt x="185" y="0"/>
                  </a:moveTo>
                  <a:cubicBezTo>
                    <a:pt x="83" y="0"/>
                    <a:pt x="1" y="83"/>
                    <a:pt x="1" y="178"/>
                  </a:cubicBezTo>
                  <a:cubicBezTo>
                    <a:pt x="1" y="280"/>
                    <a:pt x="83" y="357"/>
                    <a:pt x="185" y="357"/>
                  </a:cubicBezTo>
                  <a:lnTo>
                    <a:pt x="2437" y="357"/>
                  </a:lnTo>
                  <a:cubicBezTo>
                    <a:pt x="2538" y="357"/>
                    <a:pt x="2615" y="280"/>
                    <a:pt x="2615" y="178"/>
                  </a:cubicBezTo>
                  <a:cubicBezTo>
                    <a:pt x="2615" y="83"/>
                    <a:pt x="2538" y="0"/>
                    <a:pt x="2437"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40"/>
          <p:cNvGrpSpPr/>
          <p:nvPr/>
        </p:nvGrpSpPr>
        <p:grpSpPr>
          <a:xfrm>
            <a:off x="1327366" y="1220605"/>
            <a:ext cx="937571" cy="1036462"/>
            <a:chOff x="3989349" y="2108989"/>
            <a:chExt cx="341084" cy="377087"/>
          </a:xfrm>
        </p:grpSpPr>
        <p:sp>
          <p:nvSpPr>
            <p:cNvPr id="1901" name="Google Shape;1901;p40"/>
            <p:cNvSpPr/>
            <p:nvPr/>
          </p:nvSpPr>
          <p:spPr>
            <a:xfrm>
              <a:off x="4006655" y="2108989"/>
              <a:ext cx="306662" cy="377087"/>
            </a:xfrm>
            <a:custGeom>
              <a:rect b="b" l="l" r="r" t="t"/>
              <a:pathLst>
                <a:path extrusionOk="0" h="11919" w="9693">
                  <a:moveTo>
                    <a:pt x="1342" y="0"/>
                  </a:moveTo>
                  <a:cubicBezTo>
                    <a:pt x="604" y="0"/>
                    <a:pt x="0" y="604"/>
                    <a:pt x="0" y="1342"/>
                  </a:cubicBezTo>
                  <a:lnTo>
                    <a:pt x="0" y="11919"/>
                  </a:lnTo>
                  <a:lnTo>
                    <a:pt x="9693" y="11919"/>
                  </a:lnTo>
                  <a:lnTo>
                    <a:pt x="9693" y="1342"/>
                  </a:lnTo>
                  <a:cubicBezTo>
                    <a:pt x="9693" y="604"/>
                    <a:pt x="9089" y="0"/>
                    <a:pt x="8351" y="0"/>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0"/>
            <p:cNvSpPr/>
            <p:nvPr/>
          </p:nvSpPr>
          <p:spPr>
            <a:xfrm>
              <a:off x="4036425" y="2148408"/>
              <a:ext cx="246931" cy="141103"/>
            </a:xfrm>
            <a:custGeom>
              <a:rect b="b" l="l" r="r" t="t"/>
              <a:pathLst>
                <a:path extrusionOk="0" h="4460" w="7805">
                  <a:moveTo>
                    <a:pt x="528" y="1"/>
                  </a:moveTo>
                  <a:cubicBezTo>
                    <a:pt x="242" y="1"/>
                    <a:pt x="1" y="236"/>
                    <a:pt x="1" y="529"/>
                  </a:cubicBezTo>
                  <a:lnTo>
                    <a:pt x="1" y="3931"/>
                  </a:lnTo>
                  <a:cubicBezTo>
                    <a:pt x="1" y="4224"/>
                    <a:pt x="236" y="4459"/>
                    <a:pt x="528" y="4459"/>
                  </a:cubicBezTo>
                  <a:lnTo>
                    <a:pt x="7283" y="4459"/>
                  </a:lnTo>
                  <a:cubicBezTo>
                    <a:pt x="7416" y="4459"/>
                    <a:pt x="7544" y="4408"/>
                    <a:pt x="7633" y="4319"/>
                  </a:cubicBezTo>
                  <a:cubicBezTo>
                    <a:pt x="7741" y="4224"/>
                    <a:pt x="7804" y="4084"/>
                    <a:pt x="7804" y="3931"/>
                  </a:cubicBezTo>
                  <a:lnTo>
                    <a:pt x="7804" y="529"/>
                  </a:lnTo>
                  <a:cubicBezTo>
                    <a:pt x="7804" y="421"/>
                    <a:pt x="7772" y="325"/>
                    <a:pt x="7722" y="243"/>
                  </a:cubicBezTo>
                  <a:cubicBezTo>
                    <a:pt x="7633" y="96"/>
                    <a:pt x="7467" y="1"/>
                    <a:pt x="7283"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0"/>
            <p:cNvSpPr/>
            <p:nvPr/>
          </p:nvSpPr>
          <p:spPr>
            <a:xfrm>
              <a:off x="4073250" y="2169352"/>
              <a:ext cx="133447" cy="99215"/>
            </a:xfrm>
            <a:custGeom>
              <a:rect b="b" l="l" r="r" t="t"/>
              <a:pathLst>
                <a:path extrusionOk="0" h="3136" w="4218">
                  <a:moveTo>
                    <a:pt x="369" y="0"/>
                  </a:moveTo>
                  <a:cubicBezTo>
                    <a:pt x="166" y="0"/>
                    <a:pt x="0" y="166"/>
                    <a:pt x="0" y="369"/>
                  </a:cubicBezTo>
                  <a:lnTo>
                    <a:pt x="0" y="2767"/>
                  </a:lnTo>
                  <a:cubicBezTo>
                    <a:pt x="0" y="2970"/>
                    <a:pt x="166" y="3136"/>
                    <a:pt x="369" y="3136"/>
                  </a:cubicBezTo>
                  <a:lnTo>
                    <a:pt x="2608" y="3136"/>
                  </a:lnTo>
                  <a:lnTo>
                    <a:pt x="4217" y="2226"/>
                  </a:lnTo>
                  <a:lnTo>
                    <a:pt x="4058" y="821"/>
                  </a:lnTo>
                  <a:lnTo>
                    <a:pt x="3009"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0"/>
            <p:cNvSpPr/>
            <p:nvPr/>
          </p:nvSpPr>
          <p:spPr>
            <a:xfrm>
              <a:off x="4138232" y="2169352"/>
              <a:ext cx="108485" cy="99215"/>
            </a:xfrm>
            <a:custGeom>
              <a:rect b="b" l="l" r="r" t="t"/>
              <a:pathLst>
                <a:path extrusionOk="0" h="3136" w="3429">
                  <a:moveTo>
                    <a:pt x="955" y="0"/>
                  </a:moveTo>
                  <a:lnTo>
                    <a:pt x="1" y="1654"/>
                  </a:lnTo>
                  <a:lnTo>
                    <a:pt x="1374" y="1654"/>
                  </a:lnTo>
                  <a:lnTo>
                    <a:pt x="554" y="3136"/>
                  </a:lnTo>
                  <a:lnTo>
                    <a:pt x="3060" y="3136"/>
                  </a:lnTo>
                  <a:cubicBezTo>
                    <a:pt x="3263" y="3136"/>
                    <a:pt x="3429" y="2970"/>
                    <a:pt x="3429" y="2767"/>
                  </a:cubicBezTo>
                  <a:lnTo>
                    <a:pt x="3429" y="369"/>
                  </a:lnTo>
                  <a:cubicBezTo>
                    <a:pt x="3429" y="166"/>
                    <a:pt x="3263" y="0"/>
                    <a:pt x="3060"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0"/>
            <p:cNvSpPr/>
            <p:nvPr/>
          </p:nvSpPr>
          <p:spPr>
            <a:xfrm>
              <a:off x="4069612" y="2284636"/>
              <a:ext cx="18160" cy="51759"/>
            </a:xfrm>
            <a:custGeom>
              <a:rect b="b" l="l" r="r" t="t"/>
              <a:pathLst>
                <a:path extrusionOk="0" h="1636" w="574">
                  <a:moveTo>
                    <a:pt x="1" y="1"/>
                  </a:moveTo>
                  <a:lnTo>
                    <a:pt x="1" y="1635"/>
                  </a:lnTo>
                  <a:lnTo>
                    <a:pt x="573" y="1635"/>
                  </a:lnTo>
                  <a:lnTo>
                    <a:pt x="573"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0"/>
            <p:cNvSpPr/>
            <p:nvPr/>
          </p:nvSpPr>
          <p:spPr>
            <a:xfrm>
              <a:off x="4039430" y="2330920"/>
              <a:ext cx="78714" cy="22146"/>
            </a:xfrm>
            <a:custGeom>
              <a:rect b="b" l="l" r="r" t="t"/>
              <a:pathLst>
                <a:path extrusionOk="0" h="700" w="2488">
                  <a:moveTo>
                    <a:pt x="351" y="0"/>
                  </a:moveTo>
                  <a:cubicBezTo>
                    <a:pt x="154" y="0"/>
                    <a:pt x="1" y="153"/>
                    <a:pt x="1" y="350"/>
                  </a:cubicBezTo>
                  <a:cubicBezTo>
                    <a:pt x="1" y="541"/>
                    <a:pt x="154" y="700"/>
                    <a:pt x="351" y="700"/>
                  </a:cubicBezTo>
                  <a:lnTo>
                    <a:pt x="2138" y="700"/>
                  </a:lnTo>
                  <a:cubicBezTo>
                    <a:pt x="2329" y="700"/>
                    <a:pt x="2488" y="541"/>
                    <a:pt x="2488" y="350"/>
                  </a:cubicBezTo>
                  <a:cubicBezTo>
                    <a:pt x="2488" y="153"/>
                    <a:pt x="2329" y="0"/>
                    <a:pt x="2138"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0"/>
            <p:cNvSpPr/>
            <p:nvPr/>
          </p:nvSpPr>
          <p:spPr>
            <a:xfrm>
              <a:off x="4057970" y="2263123"/>
              <a:ext cx="41477" cy="41255"/>
            </a:xfrm>
            <a:custGeom>
              <a:rect b="b" l="l" r="r" t="t"/>
              <a:pathLst>
                <a:path extrusionOk="0" h="1304" w="1311">
                  <a:moveTo>
                    <a:pt x="655" y="0"/>
                  </a:moveTo>
                  <a:cubicBezTo>
                    <a:pt x="293" y="0"/>
                    <a:pt x="0" y="293"/>
                    <a:pt x="0" y="649"/>
                  </a:cubicBezTo>
                  <a:cubicBezTo>
                    <a:pt x="0" y="1011"/>
                    <a:pt x="293" y="1304"/>
                    <a:pt x="655" y="1304"/>
                  </a:cubicBezTo>
                  <a:cubicBezTo>
                    <a:pt x="1018" y="1304"/>
                    <a:pt x="1310" y="1011"/>
                    <a:pt x="1310" y="649"/>
                  </a:cubicBezTo>
                  <a:cubicBezTo>
                    <a:pt x="1310" y="293"/>
                    <a:pt x="1018" y="0"/>
                    <a:pt x="655"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0"/>
            <p:cNvSpPr/>
            <p:nvPr/>
          </p:nvSpPr>
          <p:spPr>
            <a:xfrm>
              <a:off x="4232004" y="2284636"/>
              <a:ext cx="18350" cy="51759"/>
            </a:xfrm>
            <a:custGeom>
              <a:rect b="b" l="l" r="r" t="t"/>
              <a:pathLst>
                <a:path extrusionOk="0" h="1636" w="580">
                  <a:moveTo>
                    <a:pt x="0" y="1"/>
                  </a:moveTo>
                  <a:lnTo>
                    <a:pt x="0" y="1635"/>
                  </a:lnTo>
                  <a:lnTo>
                    <a:pt x="579" y="1635"/>
                  </a:lnTo>
                  <a:lnTo>
                    <a:pt x="579" y="1"/>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0"/>
            <p:cNvSpPr/>
            <p:nvPr/>
          </p:nvSpPr>
          <p:spPr>
            <a:xfrm>
              <a:off x="4201822" y="2330920"/>
              <a:ext cx="78714" cy="22146"/>
            </a:xfrm>
            <a:custGeom>
              <a:rect b="b" l="l" r="r" t="t"/>
              <a:pathLst>
                <a:path extrusionOk="0" h="700" w="2488">
                  <a:moveTo>
                    <a:pt x="350" y="0"/>
                  </a:moveTo>
                  <a:cubicBezTo>
                    <a:pt x="159" y="0"/>
                    <a:pt x="0" y="153"/>
                    <a:pt x="0" y="350"/>
                  </a:cubicBezTo>
                  <a:cubicBezTo>
                    <a:pt x="0" y="541"/>
                    <a:pt x="159" y="700"/>
                    <a:pt x="350" y="700"/>
                  </a:cubicBezTo>
                  <a:lnTo>
                    <a:pt x="2137" y="700"/>
                  </a:lnTo>
                  <a:cubicBezTo>
                    <a:pt x="2328" y="700"/>
                    <a:pt x="2487" y="541"/>
                    <a:pt x="2487" y="350"/>
                  </a:cubicBezTo>
                  <a:cubicBezTo>
                    <a:pt x="2487" y="153"/>
                    <a:pt x="2328" y="0"/>
                    <a:pt x="2137"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0"/>
            <p:cNvSpPr/>
            <p:nvPr/>
          </p:nvSpPr>
          <p:spPr>
            <a:xfrm>
              <a:off x="4220520" y="2263123"/>
              <a:ext cx="41287" cy="41255"/>
            </a:xfrm>
            <a:custGeom>
              <a:rect b="b" l="l" r="r" t="t"/>
              <a:pathLst>
                <a:path extrusionOk="0" h="1304" w="1305">
                  <a:moveTo>
                    <a:pt x="650" y="0"/>
                  </a:moveTo>
                  <a:cubicBezTo>
                    <a:pt x="294" y="0"/>
                    <a:pt x="1" y="293"/>
                    <a:pt x="1" y="649"/>
                  </a:cubicBezTo>
                  <a:cubicBezTo>
                    <a:pt x="1" y="1011"/>
                    <a:pt x="294" y="1304"/>
                    <a:pt x="650" y="1304"/>
                  </a:cubicBezTo>
                  <a:cubicBezTo>
                    <a:pt x="1012" y="1304"/>
                    <a:pt x="1305" y="1011"/>
                    <a:pt x="1305" y="649"/>
                  </a:cubicBezTo>
                  <a:cubicBezTo>
                    <a:pt x="1305" y="293"/>
                    <a:pt x="1012" y="0"/>
                    <a:pt x="650" y="0"/>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0"/>
            <p:cNvSpPr/>
            <p:nvPr/>
          </p:nvSpPr>
          <p:spPr>
            <a:xfrm>
              <a:off x="3989349" y="2353034"/>
              <a:ext cx="341084" cy="48532"/>
            </a:xfrm>
            <a:custGeom>
              <a:rect b="b" l="l" r="r" t="t"/>
              <a:pathLst>
                <a:path extrusionOk="0" h="1534" w="10781">
                  <a:moveTo>
                    <a:pt x="585" y="1"/>
                  </a:moveTo>
                  <a:cubicBezTo>
                    <a:pt x="261" y="1"/>
                    <a:pt x="0" y="262"/>
                    <a:pt x="0" y="580"/>
                  </a:cubicBezTo>
                  <a:lnTo>
                    <a:pt x="0" y="955"/>
                  </a:lnTo>
                  <a:cubicBezTo>
                    <a:pt x="0" y="1273"/>
                    <a:pt x="261" y="1534"/>
                    <a:pt x="585" y="1534"/>
                  </a:cubicBezTo>
                  <a:lnTo>
                    <a:pt x="10202" y="1534"/>
                  </a:lnTo>
                  <a:cubicBezTo>
                    <a:pt x="10520" y="1534"/>
                    <a:pt x="10781" y="1273"/>
                    <a:pt x="10781" y="955"/>
                  </a:cubicBezTo>
                  <a:lnTo>
                    <a:pt x="10781" y="580"/>
                  </a:lnTo>
                  <a:cubicBezTo>
                    <a:pt x="10781" y="262"/>
                    <a:pt x="10520" y="1"/>
                    <a:pt x="10202"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0"/>
            <p:cNvSpPr/>
            <p:nvPr/>
          </p:nvSpPr>
          <p:spPr>
            <a:xfrm>
              <a:off x="4222956" y="2429911"/>
              <a:ext cx="69033" cy="23159"/>
            </a:xfrm>
            <a:custGeom>
              <a:rect b="b" l="l" r="r" t="t"/>
              <a:pathLst>
                <a:path extrusionOk="0" h="732" w="2182">
                  <a:moveTo>
                    <a:pt x="363" y="0"/>
                  </a:moveTo>
                  <a:cubicBezTo>
                    <a:pt x="166" y="0"/>
                    <a:pt x="0" y="166"/>
                    <a:pt x="0" y="369"/>
                  </a:cubicBezTo>
                  <a:cubicBezTo>
                    <a:pt x="0" y="567"/>
                    <a:pt x="166" y="732"/>
                    <a:pt x="363" y="732"/>
                  </a:cubicBezTo>
                  <a:lnTo>
                    <a:pt x="1819" y="732"/>
                  </a:lnTo>
                  <a:cubicBezTo>
                    <a:pt x="2016" y="732"/>
                    <a:pt x="2182" y="573"/>
                    <a:pt x="2182" y="369"/>
                  </a:cubicBezTo>
                  <a:cubicBezTo>
                    <a:pt x="2182" y="166"/>
                    <a:pt x="2016" y="0"/>
                    <a:pt x="1819" y="0"/>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 name="Google Shape;1913;p40"/>
          <p:cNvGrpSpPr/>
          <p:nvPr/>
        </p:nvGrpSpPr>
        <p:grpSpPr>
          <a:xfrm rot="1101966">
            <a:off x="1120549" y="2249421"/>
            <a:ext cx="819882" cy="819882"/>
            <a:chOff x="410325" y="170950"/>
            <a:chExt cx="819850" cy="819850"/>
          </a:xfrm>
        </p:grpSpPr>
        <p:sp>
          <p:nvSpPr>
            <p:cNvPr id="1914" name="Google Shape;1914;p40"/>
            <p:cNvSpPr/>
            <p:nvPr/>
          </p:nvSpPr>
          <p:spPr>
            <a:xfrm>
              <a:off x="643175" y="170950"/>
              <a:ext cx="587000" cy="468050"/>
            </a:xfrm>
            <a:custGeom>
              <a:rect b="b" l="l" r="r" t="t"/>
              <a:pathLst>
                <a:path extrusionOk="0" h="18722" w="23480">
                  <a:moveTo>
                    <a:pt x="7080" y="0"/>
                  </a:moveTo>
                  <a:lnTo>
                    <a:pt x="7080" y="5447"/>
                  </a:lnTo>
                  <a:lnTo>
                    <a:pt x="2594" y="5447"/>
                  </a:lnTo>
                  <a:cubicBezTo>
                    <a:pt x="1163" y="5447"/>
                    <a:pt x="0" y="6609"/>
                    <a:pt x="0" y="8043"/>
                  </a:cubicBezTo>
                  <a:cubicBezTo>
                    <a:pt x="0" y="9474"/>
                    <a:pt x="1163" y="10637"/>
                    <a:pt x="2594" y="10637"/>
                  </a:cubicBezTo>
                  <a:lnTo>
                    <a:pt x="7080" y="10637"/>
                  </a:lnTo>
                  <a:lnTo>
                    <a:pt x="7080" y="16397"/>
                  </a:lnTo>
                  <a:lnTo>
                    <a:pt x="12843" y="18721"/>
                  </a:lnTo>
                  <a:lnTo>
                    <a:pt x="18033" y="18721"/>
                  </a:lnTo>
                  <a:lnTo>
                    <a:pt x="23479" y="16397"/>
                  </a:lnTo>
                  <a:lnTo>
                    <a:pt x="23479" y="4047"/>
                  </a:lnTo>
                  <a:cubicBezTo>
                    <a:pt x="23479" y="1813"/>
                    <a:pt x="21667" y="0"/>
                    <a:pt x="19429"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0"/>
            <p:cNvSpPr/>
            <p:nvPr/>
          </p:nvSpPr>
          <p:spPr>
            <a:xfrm>
              <a:off x="643175" y="307100"/>
              <a:ext cx="95675" cy="129775"/>
            </a:xfrm>
            <a:custGeom>
              <a:rect b="b" l="l" r="r" t="t"/>
              <a:pathLst>
                <a:path extrusionOk="0" h="5191" w="3827">
                  <a:moveTo>
                    <a:pt x="2594" y="1"/>
                  </a:moveTo>
                  <a:cubicBezTo>
                    <a:pt x="1163" y="1"/>
                    <a:pt x="0" y="1163"/>
                    <a:pt x="0" y="2597"/>
                  </a:cubicBezTo>
                  <a:cubicBezTo>
                    <a:pt x="0" y="4028"/>
                    <a:pt x="1163" y="5191"/>
                    <a:pt x="2594" y="5191"/>
                  </a:cubicBezTo>
                  <a:lnTo>
                    <a:pt x="3827" y="5191"/>
                  </a:lnTo>
                  <a:cubicBezTo>
                    <a:pt x="2392" y="5191"/>
                    <a:pt x="1233" y="4028"/>
                    <a:pt x="1233" y="2597"/>
                  </a:cubicBezTo>
                  <a:cubicBezTo>
                    <a:pt x="1233" y="1163"/>
                    <a:pt x="2392" y="1"/>
                    <a:pt x="3827" y="1"/>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0"/>
            <p:cNvSpPr/>
            <p:nvPr/>
          </p:nvSpPr>
          <p:spPr>
            <a:xfrm>
              <a:off x="820225" y="170950"/>
              <a:ext cx="30775" cy="136175"/>
            </a:xfrm>
            <a:custGeom>
              <a:rect b="b" l="l" r="r" t="t"/>
              <a:pathLst>
                <a:path extrusionOk="0" h="5447" w="1231">
                  <a:moveTo>
                    <a:pt x="1" y="0"/>
                  </a:moveTo>
                  <a:lnTo>
                    <a:pt x="1" y="5447"/>
                  </a:lnTo>
                  <a:lnTo>
                    <a:pt x="1230" y="5447"/>
                  </a:lnTo>
                  <a:lnTo>
                    <a:pt x="1230" y="0"/>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0"/>
            <p:cNvSpPr/>
            <p:nvPr/>
          </p:nvSpPr>
          <p:spPr>
            <a:xfrm>
              <a:off x="820225" y="436850"/>
              <a:ext cx="174775" cy="202075"/>
            </a:xfrm>
            <a:custGeom>
              <a:rect b="b" l="l" r="r" t="t"/>
              <a:pathLst>
                <a:path extrusionOk="0" h="8083" w="6991">
                  <a:moveTo>
                    <a:pt x="1" y="1"/>
                  </a:moveTo>
                  <a:lnTo>
                    <a:pt x="1" y="5761"/>
                  </a:lnTo>
                  <a:lnTo>
                    <a:pt x="5761" y="8082"/>
                  </a:lnTo>
                  <a:lnTo>
                    <a:pt x="6990" y="8082"/>
                  </a:lnTo>
                  <a:lnTo>
                    <a:pt x="1230" y="5761"/>
                  </a:lnTo>
                  <a:lnTo>
                    <a:pt x="1230" y="1"/>
                  </a:ln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0"/>
            <p:cNvSpPr/>
            <p:nvPr/>
          </p:nvSpPr>
          <p:spPr>
            <a:xfrm>
              <a:off x="410325" y="580850"/>
              <a:ext cx="672875" cy="409950"/>
            </a:xfrm>
            <a:custGeom>
              <a:rect b="b" l="l" r="r" t="t"/>
              <a:pathLst>
                <a:path extrusionOk="0" h="16398" w="26915">
                  <a:moveTo>
                    <a:pt x="0" y="1"/>
                  </a:moveTo>
                  <a:lnTo>
                    <a:pt x="0" y="12350"/>
                  </a:lnTo>
                  <a:cubicBezTo>
                    <a:pt x="0" y="14585"/>
                    <a:pt x="1813" y="16397"/>
                    <a:pt x="4047" y="16397"/>
                  </a:cubicBezTo>
                  <a:lnTo>
                    <a:pt x="16397" y="16397"/>
                  </a:lnTo>
                  <a:cubicBezTo>
                    <a:pt x="16397" y="16397"/>
                    <a:pt x="26915" y="9789"/>
                    <a:pt x="26915" y="8358"/>
                  </a:cubicBezTo>
                  <a:cubicBezTo>
                    <a:pt x="26915" y="6923"/>
                    <a:pt x="16397" y="1"/>
                    <a:pt x="16394" y="1"/>
                  </a:cubicBezTo>
                  <a:lnTo>
                    <a:pt x="10634" y="1"/>
                  </a:lnTo>
                  <a:lnTo>
                    <a:pt x="10634" y="4490"/>
                  </a:lnTo>
                  <a:cubicBezTo>
                    <a:pt x="10634" y="5921"/>
                    <a:pt x="9471" y="7083"/>
                    <a:pt x="8040" y="7083"/>
                  </a:cubicBezTo>
                  <a:cubicBezTo>
                    <a:pt x="6606" y="7083"/>
                    <a:pt x="5443" y="5921"/>
                    <a:pt x="5443" y="4490"/>
                  </a:cubicBezTo>
                  <a:lnTo>
                    <a:pt x="5443"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0"/>
            <p:cNvSpPr/>
            <p:nvPr/>
          </p:nvSpPr>
          <p:spPr>
            <a:xfrm>
              <a:off x="410325" y="580850"/>
              <a:ext cx="136350" cy="409950"/>
            </a:xfrm>
            <a:custGeom>
              <a:rect b="b" l="l" r="r" t="t"/>
              <a:pathLst>
                <a:path extrusionOk="0" h="16398" w="5454">
                  <a:moveTo>
                    <a:pt x="0" y="1"/>
                  </a:moveTo>
                  <a:lnTo>
                    <a:pt x="0" y="12350"/>
                  </a:lnTo>
                  <a:cubicBezTo>
                    <a:pt x="0" y="14585"/>
                    <a:pt x="1813" y="16397"/>
                    <a:pt x="4047" y="16397"/>
                  </a:cubicBezTo>
                  <a:lnTo>
                    <a:pt x="5453" y="16397"/>
                  </a:lnTo>
                  <a:cubicBezTo>
                    <a:pt x="3218" y="16397"/>
                    <a:pt x="1406" y="14585"/>
                    <a:pt x="1406" y="12350"/>
                  </a:cubicBezTo>
                  <a:lnTo>
                    <a:pt x="1406" y="1"/>
                  </a:lnTo>
                  <a:close/>
                </a:path>
              </a:pathLst>
            </a:custGeom>
            <a:solidFill>
              <a:schemeClr val="dk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0"/>
            <p:cNvSpPr/>
            <p:nvPr/>
          </p:nvSpPr>
          <p:spPr>
            <a:xfrm>
              <a:off x="820225" y="403800"/>
              <a:ext cx="409950" cy="587000"/>
            </a:xfrm>
            <a:custGeom>
              <a:rect b="b" l="l" r="r" t="t"/>
              <a:pathLst>
                <a:path extrusionOk="0" h="23480" w="16398">
                  <a:moveTo>
                    <a:pt x="8354" y="0"/>
                  </a:moveTo>
                  <a:cubicBezTo>
                    <a:pt x="6923" y="0"/>
                    <a:pt x="5761" y="1163"/>
                    <a:pt x="5761" y="2597"/>
                  </a:cubicBezTo>
                  <a:lnTo>
                    <a:pt x="5761" y="7083"/>
                  </a:lnTo>
                  <a:lnTo>
                    <a:pt x="1" y="7083"/>
                  </a:lnTo>
                  <a:lnTo>
                    <a:pt x="1" y="12846"/>
                  </a:lnTo>
                  <a:lnTo>
                    <a:pt x="4487" y="12846"/>
                  </a:lnTo>
                  <a:cubicBezTo>
                    <a:pt x="5918" y="12846"/>
                    <a:pt x="7080" y="14005"/>
                    <a:pt x="7080" y="15440"/>
                  </a:cubicBezTo>
                  <a:cubicBezTo>
                    <a:pt x="7080" y="16871"/>
                    <a:pt x="5918" y="18033"/>
                    <a:pt x="4487" y="18033"/>
                  </a:cubicBezTo>
                  <a:lnTo>
                    <a:pt x="1" y="18033"/>
                  </a:lnTo>
                  <a:lnTo>
                    <a:pt x="1" y="23479"/>
                  </a:lnTo>
                  <a:lnTo>
                    <a:pt x="12347" y="23479"/>
                  </a:lnTo>
                  <a:cubicBezTo>
                    <a:pt x="14582" y="23479"/>
                    <a:pt x="16397" y="21667"/>
                    <a:pt x="16397" y="19432"/>
                  </a:cubicBezTo>
                  <a:lnTo>
                    <a:pt x="16397" y="7083"/>
                  </a:lnTo>
                  <a:lnTo>
                    <a:pt x="10951" y="7083"/>
                  </a:lnTo>
                  <a:lnTo>
                    <a:pt x="10951" y="2597"/>
                  </a:lnTo>
                  <a:cubicBezTo>
                    <a:pt x="10951" y="1163"/>
                    <a:pt x="9789" y="0"/>
                    <a:pt x="835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0"/>
            <p:cNvSpPr/>
            <p:nvPr/>
          </p:nvSpPr>
          <p:spPr>
            <a:xfrm>
              <a:off x="964225" y="403800"/>
              <a:ext cx="80250" cy="177075"/>
            </a:xfrm>
            <a:custGeom>
              <a:rect b="b" l="l" r="r" t="t"/>
              <a:pathLst>
                <a:path extrusionOk="0" h="7083" w="3210">
                  <a:moveTo>
                    <a:pt x="2594" y="0"/>
                  </a:moveTo>
                  <a:cubicBezTo>
                    <a:pt x="1163" y="0"/>
                    <a:pt x="1" y="1163"/>
                    <a:pt x="1" y="2597"/>
                  </a:cubicBezTo>
                  <a:lnTo>
                    <a:pt x="1" y="7083"/>
                  </a:lnTo>
                  <a:lnTo>
                    <a:pt x="1227" y="7083"/>
                  </a:lnTo>
                  <a:lnTo>
                    <a:pt x="1227" y="2597"/>
                  </a:lnTo>
                  <a:cubicBezTo>
                    <a:pt x="1227" y="1374"/>
                    <a:pt x="2073" y="353"/>
                    <a:pt x="3209" y="74"/>
                  </a:cubicBezTo>
                  <a:cubicBezTo>
                    <a:pt x="3011" y="29"/>
                    <a:pt x="2806" y="0"/>
                    <a:pt x="2594"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0"/>
            <p:cNvSpPr/>
            <p:nvPr/>
          </p:nvSpPr>
          <p:spPr>
            <a:xfrm>
              <a:off x="932375" y="724950"/>
              <a:ext cx="95525" cy="129700"/>
            </a:xfrm>
            <a:custGeom>
              <a:rect b="b" l="l" r="r" t="t"/>
              <a:pathLst>
                <a:path extrusionOk="0" h="5188" w="3821">
                  <a:moveTo>
                    <a:pt x="1" y="0"/>
                  </a:moveTo>
                  <a:cubicBezTo>
                    <a:pt x="1432" y="0"/>
                    <a:pt x="2594" y="1159"/>
                    <a:pt x="2594" y="2594"/>
                  </a:cubicBezTo>
                  <a:cubicBezTo>
                    <a:pt x="2594" y="4025"/>
                    <a:pt x="1432" y="5187"/>
                    <a:pt x="1" y="5187"/>
                  </a:cubicBezTo>
                  <a:lnTo>
                    <a:pt x="1227" y="5187"/>
                  </a:lnTo>
                  <a:cubicBezTo>
                    <a:pt x="2658" y="5187"/>
                    <a:pt x="3820" y="4025"/>
                    <a:pt x="3820" y="2594"/>
                  </a:cubicBezTo>
                  <a:cubicBezTo>
                    <a:pt x="3820" y="1159"/>
                    <a:pt x="2658" y="0"/>
                    <a:pt x="1227" y="0"/>
                  </a:cubicBez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0"/>
            <p:cNvSpPr/>
            <p:nvPr/>
          </p:nvSpPr>
          <p:spPr>
            <a:xfrm>
              <a:off x="820225" y="580850"/>
              <a:ext cx="30600" cy="144025"/>
            </a:xfrm>
            <a:custGeom>
              <a:rect b="b" l="l" r="r" t="t"/>
              <a:pathLst>
                <a:path extrusionOk="0" h="5761" w="1224">
                  <a:moveTo>
                    <a:pt x="1" y="1"/>
                  </a:moveTo>
                  <a:lnTo>
                    <a:pt x="1" y="5761"/>
                  </a:lnTo>
                  <a:lnTo>
                    <a:pt x="1224" y="5761"/>
                  </a:lnTo>
                  <a:lnTo>
                    <a:pt x="1224" y="1"/>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0"/>
            <p:cNvSpPr/>
            <p:nvPr/>
          </p:nvSpPr>
          <p:spPr>
            <a:xfrm>
              <a:off x="820225" y="854625"/>
              <a:ext cx="30600" cy="136175"/>
            </a:xfrm>
            <a:custGeom>
              <a:rect b="b" l="l" r="r" t="t"/>
              <a:pathLst>
                <a:path extrusionOk="0" h="5447" w="1224">
                  <a:moveTo>
                    <a:pt x="1" y="0"/>
                  </a:moveTo>
                  <a:lnTo>
                    <a:pt x="1" y="5446"/>
                  </a:lnTo>
                  <a:lnTo>
                    <a:pt x="1224" y="5446"/>
                  </a:lnTo>
                  <a:lnTo>
                    <a:pt x="1224" y="0"/>
                  </a:lnTo>
                  <a:close/>
                </a:path>
              </a:pathLst>
            </a:custGeom>
            <a:solidFill>
              <a:schemeClr val="dk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5" name="Google Shape;1925;p40"/>
          <p:cNvSpPr/>
          <p:nvPr/>
        </p:nvSpPr>
        <p:spPr>
          <a:xfrm rot="-187724">
            <a:off x="2074722" y="2656901"/>
            <a:ext cx="599880" cy="581285"/>
          </a:xfrm>
          <a:custGeom>
            <a:rect b="b" l="l" r="r" t="t"/>
            <a:pathLst>
              <a:path extrusionOk="0" h="32792" w="33841">
                <a:moveTo>
                  <a:pt x="17208" y="1"/>
                </a:moveTo>
                <a:cubicBezTo>
                  <a:pt x="15383" y="1"/>
                  <a:pt x="13556" y="717"/>
                  <a:pt x="12164" y="2150"/>
                </a:cubicBezTo>
                <a:lnTo>
                  <a:pt x="3917" y="10638"/>
                </a:lnTo>
                <a:cubicBezTo>
                  <a:pt x="270" y="14390"/>
                  <a:pt x="1" y="20506"/>
                  <a:pt x="3516" y="24390"/>
                </a:cubicBezTo>
                <a:cubicBezTo>
                  <a:pt x="3571" y="24450"/>
                  <a:pt x="3625" y="24508"/>
                  <a:pt x="3680" y="24566"/>
                </a:cubicBezTo>
                <a:cubicBezTo>
                  <a:pt x="3699" y="24585"/>
                  <a:pt x="3718" y="24604"/>
                  <a:pt x="3734" y="24623"/>
                </a:cubicBezTo>
                <a:cubicBezTo>
                  <a:pt x="3773" y="24662"/>
                  <a:pt x="3811" y="24700"/>
                  <a:pt x="3849" y="24739"/>
                </a:cubicBezTo>
                <a:cubicBezTo>
                  <a:pt x="3872" y="24761"/>
                  <a:pt x="3891" y="24783"/>
                  <a:pt x="3913" y="24806"/>
                </a:cubicBezTo>
                <a:cubicBezTo>
                  <a:pt x="3949" y="24838"/>
                  <a:pt x="3984" y="24873"/>
                  <a:pt x="4019" y="24908"/>
                </a:cubicBezTo>
                <a:cubicBezTo>
                  <a:pt x="4045" y="24931"/>
                  <a:pt x="4067" y="24950"/>
                  <a:pt x="4093" y="24972"/>
                </a:cubicBezTo>
                <a:cubicBezTo>
                  <a:pt x="4125" y="25008"/>
                  <a:pt x="4160" y="25040"/>
                  <a:pt x="4195" y="25072"/>
                </a:cubicBezTo>
                <a:cubicBezTo>
                  <a:pt x="4221" y="25091"/>
                  <a:pt x="4243" y="25113"/>
                  <a:pt x="4269" y="25136"/>
                </a:cubicBezTo>
                <a:cubicBezTo>
                  <a:pt x="4304" y="25168"/>
                  <a:pt x="4342" y="25200"/>
                  <a:pt x="4378" y="25232"/>
                </a:cubicBezTo>
                <a:cubicBezTo>
                  <a:pt x="4400" y="25251"/>
                  <a:pt x="4422" y="25270"/>
                  <a:pt x="4448" y="25289"/>
                </a:cubicBezTo>
                <a:cubicBezTo>
                  <a:pt x="4487" y="25324"/>
                  <a:pt x="4525" y="25357"/>
                  <a:pt x="4567" y="25389"/>
                </a:cubicBezTo>
                <a:cubicBezTo>
                  <a:pt x="4586" y="25405"/>
                  <a:pt x="4608" y="25424"/>
                  <a:pt x="4627" y="25440"/>
                </a:cubicBezTo>
                <a:cubicBezTo>
                  <a:pt x="4682" y="25485"/>
                  <a:pt x="4736" y="25526"/>
                  <a:pt x="4787" y="25568"/>
                </a:cubicBezTo>
                <a:cubicBezTo>
                  <a:pt x="4797" y="25571"/>
                  <a:pt x="4803" y="25577"/>
                  <a:pt x="4813" y="25584"/>
                </a:cubicBezTo>
                <a:cubicBezTo>
                  <a:pt x="4874" y="25632"/>
                  <a:pt x="4935" y="25677"/>
                  <a:pt x="4999" y="25725"/>
                </a:cubicBezTo>
                <a:cubicBezTo>
                  <a:pt x="5018" y="25738"/>
                  <a:pt x="5037" y="25754"/>
                  <a:pt x="5060" y="25766"/>
                </a:cubicBezTo>
                <a:cubicBezTo>
                  <a:pt x="5101" y="25798"/>
                  <a:pt x="5143" y="25827"/>
                  <a:pt x="5188" y="25856"/>
                </a:cubicBezTo>
                <a:cubicBezTo>
                  <a:pt x="5210" y="25875"/>
                  <a:pt x="5236" y="25891"/>
                  <a:pt x="5261" y="25907"/>
                </a:cubicBezTo>
                <a:cubicBezTo>
                  <a:pt x="5300" y="25933"/>
                  <a:pt x="5338" y="25962"/>
                  <a:pt x="5377" y="25987"/>
                </a:cubicBezTo>
                <a:cubicBezTo>
                  <a:pt x="5405" y="26003"/>
                  <a:pt x="5431" y="26019"/>
                  <a:pt x="5457" y="26039"/>
                </a:cubicBezTo>
                <a:cubicBezTo>
                  <a:pt x="5495" y="26061"/>
                  <a:pt x="5534" y="26087"/>
                  <a:pt x="5572" y="26109"/>
                </a:cubicBezTo>
                <a:cubicBezTo>
                  <a:pt x="5601" y="26128"/>
                  <a:pt x="5626" y="26144"/>
                  <a:pt x="5655" y="26160"/>
                </a:cubicBezTo>
                <a:cubicBezTo>
                  <a:pt x="5694" y="26183"/>
                  <a:pt x="5732" y="26205"/>
                  <a:pt x="5770" y="26231"/>
                </a:cubicBezTo>
                <a:cubicBezTo>
                  <a:pt x="5796" y="26247"/>
                  <a:pt x="5825" y="26263"/>
                  <a:pt x="5850" y="26275"/>
                </a:cubicBezTo>
                <a:cubicBezTo>
                  <a:pt x="5892" y="26301"/>
                  <a:pt x="5934" y="26323"/>
                  <a:pt x="5975" y="26346"/>
                </a:cubicBezTo>
                <a:cubicBezTo>
                  <a:pt x="6001" y="26359"/>
                  <a:pt x="6023" y="26375"/>
                  <a:pt x="6049" y="26388"/>
                </a:cubicBezTo>
                <a:cubicBezTo>
                  <a:pt x="6100" y="26416"/>
                  <a:pt x="6151" y="26442"/>
                  <a:pt x="6203" y="26468"/>
                </a:cubicBezTo>
                <a:cubicBezTo>
                  <a:pt x="6219" y="26477"/>
                  <a:pt x="6235" y="26487"/>
                  <a:pt x="6251" y="26493"/>
                </a:cubicBezTo>
                <a:cubicBezTo>
                  <a:pt x="6318" y="26528"/>
                  <a:pt x="6382" y="26560"/>
                  <a:pt x="6449" y="26592"/>
                </a:cubicBezTo>
                <a:cubicBezTo>
                  <a:pt x="6472" y="26602"/>
                  <a:pt x="6497" y="26615"/>
                  <a:pt x="6520" y="26624"/>
                </a:cubicBezTo>
                <a:cubicBezTo>
                  <a:pt x="6564" y="26647"/>
                  <a:pt x="6609" y="26666"/>
                  <a:pt x="6654" y="26688"/>
                </a:cubicBezTo>
                <a:cubicBezTo>
                  <a:pt x="6683" y="26701"/>
                  <a:pt x="6712" y="26714"/>
                  <a:pt x="6737" y="26724"/>
                </a:cubicBezTo>
                <a:cubicBezTo>
                  <a:pt x="6779" y="26743"/>
                  <a:pt x="6821" y="26759"/>
                  <a:pt x="6859" y="26778"/>
                </a:cubicBezTo>
                <a:cubicBezTo>
                  <a:pt x="6891" y="26791"/>
                  <a:pt x="6920" y="26804"/>
                  <a:pt x="6952" y="26817"/>
                </a:cubicBezTo>
                <a:cubicBezTo>
                  <a:pt x="6990" y="26833"/>
                  <a:pt x="7029" y="26845"/>
                  <a:pt x="7067" y="26861"/>
                </a:cubicBezTo>
                <a:cubicBezTo>
                  <a:pt x="7099" y="26874"/>
                  <a:pt x="7131" y="26887"/>
                  <a:pt x="7160" y="26900"/>
                </a:cubicBezTo>
                <a:cubicBezTo>
                  <a:pt x="7202" y="26913"/>
                  <a:pt x="7240" y="26929"/>
                  <a:pt x="7279" y="26941"/>
                </a:cubicBezTo>
                <a:cubicBezTo>
                  <a:pt x="7311" y="26954"/>
                  <a:pt x="7339" y="26964"/>
                  <a:pt x="7371" y="26977"/>
                </a:cubicBezTo>
                <a:cubicBezTo>
                  <a:pt x="7413" y="26989"/>
                  <a:pt x="7451" y="27005"/>
                  <a:pt x="7493" y="27018"/>
                </a:cubicBezTo>
                <a:cubicBezTo>
                  <a:pt x="7522" y="27028"/>
                  <a:pt x="7554" y="27037"/>
                  <a:pt x="7583" y="27047"/>
                </a:cubicBezTo>
                <a:cubicBezTo>
                  <a:pt x="7628" y="27063"/>
                  <a:pt x="7672" y="27076"/>
                  <a:pt x="7717" y="27092"/>
                </a:cubicBezTo>
                <a:cubicBezTo>
                  <a:pt x="7743" y="27098"/>
                  <a:pt x="7768" y="27108"/>
                  <a:pt x="7794" y="27114"/>
                </a:cubicBezTo>
                <a:cubicBezTo>
                  <a:pt x="7861" y="27137"/>
                  <a:pt x="7932" y="27156"/>
                  <a:pt x="7999" y="27175"/>
                </a:cubicBezTo>
                <a:cubicBezTo>
                  <a:pt x="8028" y="27182"/>
                  <a:pt x="8057" y="27191"/>
                  <a:pt x="8085" y="27198"/>
                </a:cubicBezTo>
                <a:cubicBezTo>
                  <a:pt x="8130" y="27207"/>
                  <a:pt x="8172" y="27220"/>
                  <a:pt x="8213" y="27230"/>
                </a:cubicBezTo>
                <a:cubicBezTo>
                  <a:pt x="8245" y="27239"/>
                  <a:pt x="8281" y="27246"/>
                  <a:pt x="8313" y="27255"/>
                </a:cubicBezTo>
                <a:cubicBezTo>
                  <a:pt x="8351" y="27265"/>
                  <a:pt x="8390" y="27274"/>
                  <a:pt x="8428" y="27281"/>
                </a:cubicBezTo>
                <a:cubicBezTo>
                  <a:pt x="8463" y="27290"/>
                  <a:pt x="8498" y="27297"/>
                  <a:pt x="8534" y="27303"/>
                </a:cubicBezTo>
                <a:cubicBezTo>
                  <a:pt x="8569" y="27313"/>
                  <a:pt x="8607" y="27319"/>
                  <a:pt x="8642" y="27329"/>
                </a:cubicBezTo>
                <a:cubicBezTo>
                  <a:pt x="8678" y="27335"/>
                  <a:pt x="8713" y="27342"/>
                  <a:pt x="8751" y="27348"/>
                </a:cubicBezTo>
                <a:cubicBezTo>
                  <a:pt x="8787" y="27354"/>
                  <a:pt x="8822" y="27361"/>
                  <a:pt x="8860" y="27367"/>
                </a:cubicBezTo>
                <a:cubicBezTo>
                  <a:pt x="8895" y="27374"/>
                  <a:pt x="8931" y="27380"/>
                  <a:pt x="8969" y="27386"/>
                </a:cubicBezTo>
                <a:cubicBezTo>
                  <a:pt x="9004" y="27393"/>
                  <a:pt x="9040" y="27399"/>
                  <a:pt x="9078" y="27406"/>
                </a:cubicBezTo>
                <a:cubicBezTo>
                  <a:pt x="9113" y="27409"/>
                  <a:pt x="9148" y="27415"/>
                  <a:pt x="9187" y="27422"/>
                </a:cubicBezTo>
                <a:cubicBezTo>
                  <a:pt x="9222" y="27425"/>
                  <a:pt x="9257" y="27431"/>
                  <a:pt x="9296" y="27434"/>
                </a:cubicBezTo>
                <a:cubicBezTo>
                  <a:pt x="9331" y="27441"/>
                  <a:pt x="9366" y="27444"/>
                  <a:pt x="9405" y="27451"/>
                </a:cubicBezTo>
                <a:cubicBezTo>
                  <a:pt x="9449" y="27454"/>
                  <a:pt x="9494" y="27460"/>
                  <a:pt x="9542" y="27463"/>
                </a:cubicBezTo>
                <a:cubicBezTo>
                  <a:pt x="9603" y="27470"/>
                  <a:pt x="9664" y="27476"/>
                  <a:pt x="9725" y="27479"/>
                </a:cubicBezTo>
                <a:cubicBezTo>
                  <a:pt x="9760" y="27483"/>
                  <a:pt x="9792" y="27486"/>
                  <a:pt x="9827" y="27489"/>
                </a:cubicBezTo>
                <a:cubicBezTo>
                  <a:pt x="9866" y="27492"/>
                  <a:pt x="9907" y="27492"/>
                  <a:pt x="9946" y="27495"/>
                </a:cubicBezTo>
                <a:cubicBezTo>
                  <a:pt x="9978" y="27499"/>
                  <a:pt x="10013" y="27499"/>
                  <a:pt x="10045" y="27502"/>
                </a:cubicBezTo>
                <a:cubicBezTo>
                  <a:pt x="10083" y="27505"/>
                  <a:pt x="10125" y="27505"/>
                  <a:pt x="10163" y="27505"/>
                </a:cubicBezTo>
                <a:cubicBezTo>
                  <a:pt x="10199" y="27508"/>
                  <a:pt x="10231" y="27508"/>
                  <a:pt x="10263" y="27508"/>
                </a:cubicBezTo>
                <a:cubicBezTo>
                  <a:pt x="10301" y="27511"/>
                  <a:pt x="10343" y="27511"/>
                  <a:pt x="10384" y="27511"/>
                </a:cubicBezTo>
                <a:lnTo>
                  <a:pt x="10602" y="27511"/>
                </a:lnTo>
                <a:cubicBezTo>
                  <a:pt x="10634" y="27511"/>
                  <a:pt x="10663" y="27508"/>
                  <a:pt x="10695" y="27508"/>
                </a:cubicBezTo>
                <a:cubicBezTo>
                  <a:pt x="10736" y="27508"/>
                  <a:pt x="10778" y="27508"/>
                  <a:pt x="10823" y="27505"/>
                </a:cubicBezTo>
                <a:cubicBezTo>
                  <a:pt x="10849" y="27505"/>
                  <a:pt x="10877" y="27502"/>
                  <a:pt x="10903" y="27502"/>
                </a:cubicBezTo>
                <a:cubicBezTo>
                  <a:pt x="11069" y="27492"/>
                  <a:pt x="11233" y="27483"/>
                  <a:pt x="11396" y="27467"/>
                </a:cubicBezTo>
                <a:cubicBezTo>
                  <a:pt x="11415" y="27463"/>
                  <a:pt x="11434" y="27463"/>
                  <a:pt x="11457" y="27460"/>
                </a:cubicBezTo>
                <a:cubicBezTo>
                  <a:pt x="11502" y="27457"/>
                  <a:pt x="11547" y="27451"/>
                  <a:pt x="11595" y="27444"/>
                </a:cubicBezTo>
                <a:cubicBezTo>
                  <a:pt x="11620" y="27441"/>
                  <a:pt x="11646" y="27438"/>
                  <a:pt x="11671" y="27434"/>
                </a:cubicBezTo>
                <a:cubicBezTo>
                  <a:pt x="11716" y="27428"/>
                  <a:pt x="11761" y="27422"/>
                  <a:pt x="11806" y="27415"/>
                </a:cubicBezTo>
                <a:cubicBezTo>
                  <a:pt x="11831" y="27412"/>
                  <a:pt x="11860" y="27409"/>
                  <a:pt x="11886" y="27406"/>
                </a:cubicBezTo>
                <a:cubicBezTo>
                  <a:pt x="11931" y="27396"/>
                  <a:pt x="11976" y="27390"/>
                  <a:pt x="12020" y="27383"/>
                </a:cubicBezTo>
                <a:cubicBezTo>
                  <a:pt x="12046" y="27377"/>
                  <a:pt x="12075" y="27374"/>
                  <a:pt x="12100" y="27370"/>
                </a:cubicBezTo>
                <a:cubicBezTo>
                  <a:pt x="12145" y="27361"/>
                  <a:pt x="12190" y="27351"/>
                  <a:pt x="12235" y="27345"/>
                </a:cubicBezTo>
                <a:cubicBezTo>
                  <a:pt x="12261" y="27338"/>
                  <a:pt x="12286" y="27335"/>
                  <a:pt x="12309" y="27329"/>
                </a:cubicBezTo>
                <a:cubicBezTo>
                  <a:pt x="12357" y="27319"/>
                  <a:pt x="12405" y="27310"/>
                  <a:pt x="12449" y="27300"/>
                </a:cubicBezTo>
                <a:cubicBezTo>
                  <a:pt x="12469" y="27297"/>
                  <a:pt x="12491" y="27290"/>
                  <a:pt x="12510" y="27287"/>
                </a:cubicBezTo>
                <a:cubicBezTo>
                  <a:pt x="12693" y="27246"/>
                  <a:pt x="12872" y="27201"/>
                  <a:pt x="13051" y="27150"/>
                </a:cubicBezTo>
                <a:cubicBezTo>
                  <a:pt x="13055" y="27146"/>
                  <a:pt x="13058" y="27146"/>
                  <a:pt x="13061" y="27146"/>
                </a:cubicBezTo>
                <a:cubicBezTo>
                  <a:pt x="13112" y="27130"/>
                  <a:pt x="13163" y="27114"/>
                  <a:pt x="13215" y="27098"/>
                </a:cubicBezTo>
                <a:cubicBezTo>
                  <a:pt x="13234" y="27095"/>
                  <a:pt x="13253" y="27089"/>
                  <a:pt x="13272" y="27082"/>
                </a:cubicBezTo>
                <a:cubicBezTo>
                  <a:pt x="13320" y="27066"/>
                  <a:pt x="13368" y="27050"/>
                  <a:pt x="13413" y="27037"/>
                </a:cubicBezTo>
                <a:lnTo>
                  <a:pt x="13480" y="27015"/>
                </a:lnTo>
                <a:cubicBezTo>
                  <a:pt x="13525" y="26999"/>
                  <a:pt x="13573" y="26983"/>
                  <a:pt x="13618" y="26967"/>
                </a:cubicBezTo>
                <a:cubicBezTo>
                  <a:pt x="13641" y="26957"/>
                  <a:pt x="13663" y="26951"/>
                  <a:pt x="13685" y="26941"/>
                </a:cubicBezTo>
                <a:cubicBezTo>
                  <a:pt x="13730" y="26925"/>
                  <a:pt x="13778" y="26906"/>
                  <a:pt x="13823" y="26890"/>
                </a:cubicBezTo>
                <a:cubicBezTo>
                  <a:pt x="13845" y="26881"/>
                  <a:pt x="13865" y="26874"/>
                  <a:pt x="13884" y="26865"/>
                </a:cubicBezTo>
                <a:cubicBezTo>
                  <a:pt x="13932" y="26845"/>
                  <a:pt x="13980" y="26826"/>
                  <a:pt x="14028" y="26807"/>
                </a:cubicBezTo>
                <a:cubicBezTo>
                  <a:pt x="14044" y="26801"/>
                  <a:pt x="14060" y="26794"/>
                  <a:pt x="14076" y="26788"/>
                </a:cubicBezTo>
                <a:cubicBezTo>
                  <a:pt x="14310" y="26688"/>
                  <a:pt x="14540" y="26583"/>
                  <a:pt x="14764" y="26464"/>
                </a:cubicBezTo>
                <a:cubicBezTo>
                  <a:pt x="14780" y="26458"/>
                  <a:pt x="14793" y="26452"/>
                  <a:pt x="14806" y="26445"/>
                </a:cubicBezTo>
                <a:cubicBezTo>
                  <a:pt x="14854" y="26420"/>
                  <a:pt x="14902" y="26394"/>
                  <a:pt x="14947" y="26368"/>
                </a:cubicBezTo>
                <a:cubicBezTo>
                  <a:pt x="14966" y="26359"/>
                  <a:pt x="14985" y="26349"/>
                  <a:pt x="15001" y="26336"/>
                </a:cubicBezTo>
                <a:cubicBezTo>
                  <a:pt x="15049" y="26311"/>
                  <a:pt x="15094" y="26285"/>
                  <a:pt x="15139" y="26259"/>
                </a:cubicBezTo>
                <a:lnTo>
                  <a:pt x="15197" y="26227"/>
                </a:lnTo>
                <a:cubicBezTo>
                  <a:pt x="15241" y="26202"/>
                  <a:pt x="15286" y="26173"/>
                  <a:pt x="15328" y="26147"/>
                </a:cubicBezTo>
                <a:cubicBezTo>
                  <a:pt x="15347" y="26135"/>
                  <a:pt x="15366" y="26125"/>
                  <a:pt x="15386" y="26112"/>
                </a:cubicBezTo>
                <a:cubicBezTo>
                  <a:pt x="15430" y="26083"/>
                  <a:pt x="15475" y="26058"/>
                  <a:pt x="15520" y="26026"/>
                </a:cubicBezTo>
                <a:cubicBezTo>
                  <a:pt x="15536" y="26016"/>
                  <a:pt x="15549" y="26006"/>
                  <a:pt x="15565" y="25997"/>
                </a:cubicBezTo>
                <a:cubicBezTo>
                  <a:pt x="15613" y="25968"/>
                  <a:pt x="15661" y="25936"/>
                  <a:pt x="15709" y="25901"/>
                </a:cubicBezTo>
                <a:lnTo>
                  <a:pt x="15709" y="25901"/>
                </a:lnTo>
                <a:lnTo>
                  <a:pt x="12546" y="29909"/>
                </a:lnTo>
                <a:cubicBezTo>
                  <a:pt x="11627" y="31075"/>
                  <a:pt x="12456" y="32791"/>
                  <a:pt x="13945" y="32791"/>
                </a:cubicBezTo>
                <a:lnTo>
                  <a:pt x="20470" y="32791"/>
                </a:lnTo>
                <a:cubicBezTo>
                  <a:pt x="21956" y="32791"/>
                  <a:pt x="22788" y="31075"/>
                  <a:pt x="21866" y="29909"/>
                </a:cubicBezTo>
                <a:lnTo>
                  <a:pt x="18706" y="25901"/>
                </a:lnTo>
                <a:lnTo>
                  <a:pt x="18706" y="25901"/>
                </a:lnTo>
                <a:cubicBezTo>
                  <a:pt x="18751" y="25933"/>
                  <a:pt x="18799" y="25965"/>
                  <a:pt x="18847" y="25997"/>
                </a:cubicBezTo>
                <a:cubicBezTo>
                  <a:pt x="18863" y="26006"/>
                  <a:pt x="18879" y="26016"/>
                  <a:pt x="18895" y="26026"/>
                </a:cubicBezTo>
                <a:cubicBezTo>
                  <a:pt x="18940" y="26055"/>
                  <a:pt x="18984" y="26083"/>
                  <a:pt x="19026" y="26112"/>
                </a:cubicBezTo>
                <a:cubicBezTo>
                  <a:pt x="19045" y="26122"/>
                  <a:pt x="19064" y="26135"/>
                  <a:pt x="19084" y="26147"/>
                </a:cubicBezTo>
                <a:cubicBezTo>
                  <a:pt x="19128" y="26173"/>
                  <a:pt x="19173" y="26199"/>
                  <a:pt x="19215" y="26224"/>
                </a:cubicBezTo>
                <a:lnTo>
                  <a:pt x="19276" y="26259"/>
                </a:lnTo>
                <a:cubicBezTo>
                  <a:pt x="19321" y="26285"/>
                  <a:pt x="19365" y="26311"/>
                  <a:pt x="19410" y="26336"/>
                </a:cubicBezTo>
                <a:cubicBezTo>
                  <a:pt x="19429" y="26346"/>
                  <a:pt x="19449" y="26355"/>
                  <a:pt x="19468" y="26368"/>
                </a:cubicBezTo>
                <a:cubicBezTo>
                  <a:pt x="19513" y="26394"/>
                  <a:pt x="19561" y="26416"/>
                  <a:pt x="19606" y="26442"/>
                </a:cubicBezTo>
                <a:cubicBezTo>
                  <a:pt x="19622" y="26448"/>
                  <a:pt x="19638" y="26458"/>
                  <a:pt x="19650" y="26464"/>
                </a:cubicBezTo>
                <a:cubicBezTo>
                  <a:pt x="19874" y="26583"/>
                  <a:pt x="20105" y="26688"/>
                  <a:pt x="20336" y="26785"/>
                </a:cubicBezTo>
                <a:cubicBezTo>
                  <a:pt x="20352" y="26791"/>
                  <a:pt x="20368" y="26801"/>
                  <a:pt x="20387" y="26807"/>
                </a:cubicBezTo>
                <a:cubicBezTo>
                  <a:pt x="20432" y="26826"/>
                  <a:pt x="20480" y="26845"/>
                  <a:pt x="20528" y="26865"/>
                </a:cubicBezTo>
                <a:cubicBezTo>
                  <a:pt x="20547" y="26871"/>
                  <a:pt x="20569" y="26881"/>
                  <a:pt x="20592" y="26887"/>
                </a:cubicBezTo>
                <a:cubicBezTo>
                  <a:pt x="20637" y="26906"/>
                  <a:pt x="20681" y="26922"/>
                  <a:pt x="20729" y="26938"/>
                </a:cubicBezTo>
                <a:cubicBezTo>
                  <a:pt x="20752" y="26948"/>
                  <a:pt x="20774" y="26957"/>
                  <a:pt x="20797" y="26964"/>
                </a:cubicBezTo>
                <a:cubicBezTo>
                  <a:pt x="20841" y="26980"/>
                  <a:pt x="20886" y="26996"/>
                  <a:pt x="20934" y="27012"/>
                </a:cubicBezTo>
                <a:cubicBezTo>
                  <a:pt x="20957" y="27021"/>
                  <a:pt x="20979" y="27028"/>
                  <a:pt x="21002" y="27034"/>
                </a:cubicBezTo>
                <a:cubicBezTo>
                  <a:pt x="21050" y="27050"/>
                  <a:pt x="21094" y="27066"/>
                  <a:pt x="21142" y="27082"/>
                </a:cubicBezTo>
                <a:cubicBezTo>
                  <a:pt x="21162" y="27089"/>
                  <a:pt x="21181" y="27092"/>
                  <a:pt x="21200" y="27098"/>
                </a:cubicBezTo>
                <a:cubicBezTo>
                  <a:pt x="21251" y="27114"/>
                  <a:pt x="21302" y="27130"/>
                  <a:pt x="21351" y="27143"/>
                </a:cubicBezTo>
                <a:cubicBezTo>
                  <a:pt x="21357" y="27146"/>
                  <a:pt x="21360" y="27146"/>
                  <a:pt x="21367" y="27150"/>
                </a:cubicBezTo>
                <a:cubicBezTo>
                  <a:pt x="21543" y="27201"/>
                  <a:pt x="21722" y="27246"/>
                  <a:pt x="21901" y="27284"/>
                </a:cubicBezTo>
                <a:lnTo>
                  <a:pt x="21965" y="27300"/>
                </a:lnTo>
                <a:cubicBezTo>
                  <a:pt x="22010" y="27310"/>
                  <a:pt x="22055" y="27319"/>
                  <a:pt x="22103" y="27329"/>
                </a:cubicBezTo>
                <a:cubicBezTo>
                  <a:pt x="22129" y="27332"/>
                  <a:pt x="22154" y="27338"/>
                  <a:pt x="22180" y="27345"/>
                </a:cubicBezTo>
                <a:cubicBezTo>
                  <a:pt x="22225" y="27351"/>
                  <a:pt x="22266" y="27361"/>
                  <a:pt x="22311" y="27367"/>
                </a:cubicBezTo>
                <a:cubicBezTo>
                  <a:pt x="22340" y="27374"/>
                  <a:pt x="22365" y="27377"/>
                  <a:pt x="22394" y="27383"/>
                </a:cubicBezTo>
                <a:cubicBezTo>
                  <a:pt x="22439" y="27390"/>
                  <a:pt x="22481" y="27396"/>
                  <a:pt x="22526" y="27402"/>
                </a:cubicBezTo>
                <a:cubicBezTo>
                  <a:pt x="22554" y="27409"/>
                  <a:pt x="22580" y="27412"/>
                  <a:pt x="22609" y="27415"/>
                </a:cubicBezTo>
                <a:cubicBezTo>
                  <a:pt x="22654" y="27422"/>
                  <a:pt x="22695" y="27428"/>
                  <a:pt x="22740" y="27434"/>
                </a:cubicBezTo>
                <a:cubicBezTo>
                  <a:pt x="22769" y="27438"/>
                  <a:pt x="22795" y="27441"/>
                  <a:pt x="22823" y="27444"/>
                </a:cubicBezTo>
                <a:cubicBezTo>
                  <a:pt x="22868" y="27451"/>
                  <a:pt x="22913" y="27454"/>
                  <a:pt x="22958" y="27460"/>
                </a:cubicBezTo>
                <a:cubicBezTo>
                  <a:pt x="22980" y="27463"/>
                  <a:pt x="23003" y="27463"/>
                  <a:pt x="23025" y="27467"/>
                </a:cubicBezTo>
                <a:cubicBezTo>
                  <a:pt x="23134" y="27476"/>
                  <a:pt x="23243" y="27486"/>
                  <a:pt x="23352" y="27492"/>
                </a:cubicBezTo>
                <a:lnTo>
                  <a:pt x="23374" y="27492"/>
                </a:lnTo>
                <a:cubicBezTo>
                  <a:pt x="23416" y="27495"/>
                  <a:pt x="23461" y="27499"/>
                  <a:pt x="23505" y="27499"/>
                </a:cubicBezTo>
                <a:cubicBezTo>
                  <a:pt x="23534" y="27502"/>
                  <a:pt x="23563" y="27502"/>
                  <a:pt x="23592" y="27505"/>
                </a:cubicBezTo>
                <a:cubicBezTo>
                  <a:pt x="23633" y="27505"/>
                  <a:pt x="23675" y="27505"/>
                  <a:pt x="23717" y="27508"/>
                </a:cubicBezTo>
                <a:lnTo>
                  <a:pt x="23810" y="27508"/>
                </a:lnTo>
                <a:cubicBezTo>
                  <a:pt x="23851" y="27511"/>
                  <a:pt x="23893" y="27511"/>
                  <a:pt x="23931" y="27511"/>
                </a:cubicBezTo>
                <a:cubicBezTo>
                  <a:pt x="23963" y="27511"/>
                  <a:pt x="23998" y="27511"/>
                  <a:pt x="24030" y="27508"/>
                </a:cubicBezTo>
                <a:lnTo>
                  <a:pt x="24149" y="27508"/>
                </a:lnTo>
                <a:cubicBezTo>
                  <a:pt x="24184" y="27508"/>
                  <a:pt x="24216" y="27505"/>
                  <a:pt x="24248" y="27505"/>
                </a:cubicBezTo>
                <a:cubicBezTo>
                  <a:pt x="24290" y="27505"/>
                  <a:pt x="24328" y="27502"/>
                  <a:pt x="24367" y="27502"/>
                </a:cubicBezTo>
                <a:cubicBezTo>
                  <a:pt x="24402" y="27499"/>
                  <a:pt x="24437" y="27495"/>
                  <a:pt x="24469" y="27495"/>
                </a:cubicBezTo>
                <a:cubicBezTo>
                  <a:pt x="24508" y="27492"/>
                  <a:pt x="24546" y="27489"/>
                  <a:pt x="24584" y="27489"/>
                </a:cubicBezTo>
                <a:cubicBezTo>
                  <a:pt x="24620" y="27486"/>
                  <a:pt x="24658" y="27483"/>
                  <a:pt x="24693" y="27479"/>
                </a:cubicBezTo>
                <a:cubicBezTo>
                  <a:pt x="24732" y="27476"/>
                  <a:pt x="24770" y="27473"/>
                  <a:pt x="24808" y="27470"/>
                </a:cubicBezTo>
                <a:cubicBezTo>
                  <a:pt x="24876" y="27463"/>
                  <a:pt x="24943" y="27457"/>
                  <a:pt x="25010" y="27447"/>
                </a:cubicBezTo>
                <a:cubicBezTo>
                  <a:pt x="25042" y="27444"/>
                  <a:pt x="25077" y="27441"/>
                  <a:pt x="25113" y="27434"/>
                </a:cubicBezTo>
                <a:cubicBezTo>
                  <a:pt x="25151" y="27431"/>
                  <a:pt x="25190" y="27425"/>
                  <a:pt x="25228" y="27422"/>
                </a:cubicBezTo>
                <a:cubicBezTo>
                  <a:pt x="25263" y="27415"/>
                  <a:pt x="25298" y="27409"/>
                  <a:pt x="25334" y="27406"/>
                </a:cubicBezTo>
                <a:cubicBezTo>
                  <a:pt x="25369" y="27399"/>
                  <a:pt x="25407" y="27393"/>
                  <a:pt x="25446" y="27386"/>
                </a:cubicBezTo>
                <a:cubicBezTo>
                  <a:pt x="25481" y="27380"/>
                  <a:pt x="25516" y="27374"/>
                  <a:pt x="25551" y="27370"/>
                </a:cubicBezTo>
                <a:cubicBezTo>
                  <a:pt x="25590" y="27361"/>
                  <a:pt x="25625" y="27354"/>
                  <a:pt x="25663" y="27348"/>
                </a:cubicBezTo>
                <a:cubicBezTo>
                  <a:pt x="25699" y="27342"/>
                  <a:pt x="25734" y="27335"/>
                  <a:pt x="25766" y="27329"/>
                </a:cubicBezTo>
                <a:cubicBezTo>
                  <a:pt x="25804" y="27319"/>
                  <a:pt x="25843" y="27313"/>
                  <a:pt x="25881" y="27303"/>
                </a:cubicBezTo>
                <a:cubicBezTo>
                  <a:pt x="25916" y="27297"/>
                  <a:pt x="25948" y="27290"/>
                  <a:pt x="25984" y="27281"/>
                </a:cubicBezTo>
                <a:cubicBezTo>
                  <a:pt x="26022" y="27271"/>
                  <a:pt x="26064" y="27265"/>
                  <a:pt x="26102" y="27255"/>
                </a:cubicBezTo>
                <a:cubicBezTo>
                  <a:pt x="26134" y="27246"/>
                  <a:pt x="26166" y="27239"/>
                  <a:pt x="26198" y="27230"/>
                </a:cubicBezTo>
                <a:cubicBezTo>
                  <a:pt x="26243" y="27220"/>
                  <a:pt x="26288" y="27207"/>
                  <a:pt x="26333" y="27194"/>
                </a:cubicBezTo>
                <a:cubicBezTo>
                  <a:pt x="26358" y="27188"/>
                  <a:pt x="26384" y="27182"/>
                  <a:pt x="26413" y="27175"/>
                </a:cubicBezTo>
                <a:cubicBezTo>
                  <a:pt x="26480" y="27156"/>
                  <a:pt x="26550" y="27137"/>
                  <a:pt x="26621" y="27114"/>
                </a:cubicBezTo>
                <a:cubicBezTo>
                  <a:pt x="26643" y="27108"/>
                  <a:pt x="26666" y="27102"/>
                  <a:pt x="26688" y="27092"/>
                </a:cubicBezTo>
                <a:cubicBezTo>
                  <a:pt x="26736" y="27079"/>
                  <a:pt x="26784" y="27063"/>
                  <a:pt x="26832" y="27047"/>
                </a:cubicBezTo>
                <a:cubicBezTo>
                  <a:pt x="26861" y="27037"/>
                  <a:pt x="26890" y="27028"/>
                  <a:pt x="26918" y="27018"/>
                </a:cubicBezTo>
                <a:cubicBezTo>
                  <a:pt x="26960" y="27005"/>
                  <a:pt x="27002" y="26989"/>
                  <a:pt x="27043" y="26977"/>
                </a:cubicBezTo>
                <a:cubicBezTo>
                  <a:pt x="27072" y="26964"/>
                  <a:pt x="27104" y="26954"/>
                  <a:pt x="27133" y="26941"/>
                </a:cubicBezTo>
                <a:cubicBezTo>
                  <a:pt x="27175" y="26929"/>
                  <a:pt x="27213" y="26913"/>
                  <a:pt x="27255" y="26897"/>
                </a:cubicBezTo>
                <a:cubicBezTo>
                  <a:pt x="27284" y="26887"/>
                  <a:pt x="27312" y="26874"/>
                  <a:pt x="27344" y="26861"/>
                </a:cubicBezTo>
                <a:cubicBezTo>
                  <a:pt x="27383" y="26845"/>
                  <a:pt x="27424" y="26829"/>
                  <a:pt x="27466" y="26813"/>
                </a:cubicBezTo>
                <a:cubicBezTo>
                  <a:pt x="27495" y="26801"/>
                  <a:pt x="27524" y="26791"/>
                  <a:pt x="27552" y="26778"/>
                </a:cubicBezTo>
                <a:cubicBezTo>
                  <a:pt x="27594" y="26759"/>
                  <a:pt x="27636" y="26743"/>
                  <a:pt x="27677" y="26724"/>
                </a:cubicBezTo>
                <a:cubicBezTo>
                  <a:pt x="27703" y="26711"/>
                  <a:pt x="27732" y="26701"/>
                  <a:pt x="27757" y="26688"/>
                </a:cubicBezTo>
                <a:cubicBezTo>
                  <a:pt x="27805" y="26666"/>
                  <a:pt x="27853" y="26644"/>
                  <a:pt x="27898" y="26621"/>
                </a:cubicBezTo>
                <a:cubicBezTo>
                  <a:pt x="27921" y="26612"/>
                  <a:pt x="27943" y="26602"/>
                  <a:pt x="27962" y="26592"/>
                </a:cubicBezTo>
                <a:cubicBezTo>
                  <a:pt x="28030" y="26560"/>
                  <a:pt x="28097" y="26528"/>
                  <a:pt x="28164" y="26493"/>
                </a:cubicBezTo>
                <a:cubicBezTo>
                  <a:pt x="28177" y="26487"/>
                  <a:pt x="28190" y="26480"/>
                  <a:pt x="28202" y="26474"/>
                </a:cubicBezTo>
                <a:cubicBezTo>
                  <a:pt x="28257" y="26445"/>
                  <a:pt x="28311" y="26416"/>
                  <a:pt x="28366" y="26388"/>
                </a:cubicBezTo>
                <a:cubicBezTo>
                  <a:pt x="28388" y="26375"/>
                  <a:pt x="28411" y="26362"/>
                  <a:pt x="28436" y="26349"/>
                </a:cubicBezTo>
                <a:cubicBezTo>
                  <a:pt x="28478" y="26323"/>
                  <a:pt x="28523" y="26301"/>
                  <a:pt x="28564" y="26275"/>
                </a:cubicBezTo>
                <a:cubicBezTo>
                  <a:pt x="28590" y="26263"/>
                  <a:pt x="28615" y="26247"/>
                  <a:pt x="28641" y="26231"/>
                </a:cubicBezTo>
                <a:cubicBezTo>
                  <a:pt x="28683" y="26208"/>
                  <a:pt x="28721" y="26183"/>
                  <a:pt x="28763" y="26160"/>
                </a:cubicBezTo>
                <a:cubicBezTo>
                  <a:pt x="28788" y="26144"/>
                  <a:pt x="28814" y="26128"/>
                  <a:pt x="28840" y="26112"/>
                </a:cubicBezTo>
                <a:cubicBezTo>
                  <a:pt x="28881" y="26087"/>
                  <a:pt x="28920" y="26061"/>
                  <a:pt x="28958" y="26035"/>
                </a:cubicBezTo>
                <a:cubicBezTo>
                  <a:pt x="28984" y="26019"/>
                  <a:pt x="29009" y="26003"/>
                  <a:pt x="29035" y="25987"/>
                </a:cubicBezTo>
                <a:cubicBezTo>
                  <a:pt x="29077" y="25962"/>
                  <a:pt x="29115" y="25933"/>
                  <a:pt x="29157" y="25907"/>
                </a:cubicBezTo>
                <a:cubicBezTo>
                  <a:pt x="29179" y="25891"/>
                  <a:pt x="29205" y="25875"/>
                  <a:pt x="29227" y="25859"/>
                </a:cubicBezTo>
                <a:cubicBezTo>
                  <a:pt x="29272" y="25827"/>
                  <a:pt x="29317" y="25795"/>
                  <a:pt x="29361" y="25763"/>
                </a:cubicBezTo>
                <a:cubicBezTo>
                  <a:pt x="29381" y="25750"/>
                  <a:pt x="29397" y="25738"/>
                  <a:pt x="29416" y="25725"/>
                </a:cubicBezTo>
                <a:cubicBezTo>
                  <a:pt x="29480" y="25680"/>
                  <a:pt x="29541" y="25632"/>
                  <a:pt x="29605" y="25584"/>
                </a:cubicBezTo>
                <a:cubicBezTo>
                  <a:pt x="29608" y="25581"/>
                  <a:pt x="29614" y="25577"/>
                  <a:pt x="29618" y="25571"/>
                </a:cubicBezTo>
                <a:cubicBezTo>
                  <a:pt x="29675" y="25529"/>
                  <a:pt x="29730" y="25485"/>
                  <a:pt x="29787" y="25440"/>
                </a:cubicBezTo>
                <a:cubicBezTo>
                  <a:pt x="29807" y="25424"/>
                  <a:pt x="29826" y="25408"/>
                  <a:pt x="29848" y="25392"/>
                </a:cubicBezTo>
                <a:cubicBezTo>
                  <a:pt x="29887" y="25357"/>
                  <a:pt x="29928" y="25324"/>
                  <a:pt x="29970" y="25289"/>
                </a:cubicBezTo>
                <a:cubicBezTo>
                  <a:pt x="29992" y="25270"/>
                  <a:pt x="30015" y="25251"/>
                  <a:pt x="30037" y="25232"/>
                </a:cubicBezTo>
                <a:cubicBezTo>
                  <a:pt x="30072" y="25200"/>
                  <a:pt x="30111" y="25168"/>
                  <a:pt x="30149" y="25136"/>
                </a:cubicBezTo>
                <a:cubicBezTo>
                  <a:pt x="30172" y="25113"/>
                  <a:pt x="30194" y="25091"/>
                  <a:pt x="30216" y="25072"/>
                </a:cubicBezTo>
                <a:cubicBezTo>
                  <a:pt x="30255" y="25040"/>
                  <a:pt x="30290" y="25004"/>
                  <a:pt x="30325" y="24972"/>
                </a:cubicBezTo>
                <a:cubicBezTo>
                  <a:pt x="30348" y="24950"/>
                  <a:pt x="30370" y="24931"/>
                  <a:pt x="30392" y="24908"/>
                </a:cubicBezTo>
                <a:cubicBezTo>
                  <a:pt x="30431" y="24873"/>
                  <a:pt x="30466" y="24838"/>
                  <a:pt x="30501" y="24803"/>
                </a:cubicBezTo>
                <a:cubicBezTo>
                  <a:pt x="30524" y="24783"/>
                  <a:pt x="30543" y="24761"/>
                  <a:pt x="30565" y="24739"/>
                </a:cubicBezTo>
                <a:cubicBezTo>
                  <a:pt x="30604" y="24700"/>
                  <a:pt x="30642" y="24662"/>
                  <a:pt x="30681" y="24623"/>
                </a:cubicBezTo>
                <a:cubicBezTo>
                  <a:pt x="30700" y="24604"/>
                  <a:pt x="30716" y="24585"/>
                  <a:pt x="30735" y="24566"/>
                </a:cubicBezTo>
                <a:cubicBezTo>
                  <a:pt x="30790" y="24508"/>
                  <a:pt x="30847" y="24450"/>
                  <a:pt x="30902" y="24390"/>
                </a:cubicBezTo>
                <a:cubicBezTo>
                  <a:pt x="31017" y="24258"/>
                  <a:pt x="31129" y="24127"/>
                  <a:pt x="31238" y="23993"/>
                </a:cubicBezTo>
                <a:cubicBezTo>
                  <a:pt x="33271" y="21486"/>
                  <a:pt x="33841" y="18168"/>
                  <a:pt x="33047" y="15159"/>
                </a:cubicBezTo>
                <a:cubicBezTo>
                  <a:pt x="32608" y="13497"/>
                  <a:pt x="31753" y="11928"/>
                  <a:pt x="30498" y="10638"/>
                </a:cubicBezTo>
                <a:cubicBezTo>
                  <a:pt x="25945" y="5950"/>
                  <a:pt x="23787" y="3696"/>
                  <a:pt x="22612" y="2521"/>
                </a:cubicBezTo>
                <a:lnTo>
                  <a:pt x="22253" y="2150"/>
                </a:lnTo>
                <a:cubicBezTo>
                  <a:pt x="22033" y="1926"/>
                  <a:pt x="21802" y="1718"/>
                  <a:pt x="21562" y="1525"/>
                </a:cubicBezTo>
                <a:cubicBezTo>
                  <a:pt x="21226" y="1244"/>
                  <a:pt x="21018" y="1122"/>
                  <a:pt x="20691" y="933"/>
                </a:cubicBezTo>
                <a:cubicBezTo>
                  <a:pt x="19613" y="311"/>
                  <a:pt x="18411" y="1"/>
                  <a:pt x="17208" y="1"/>
                </a:cubicBezTo>
                <a:close/>
              </a:path>
            </a:pathLst>
          </a:custGeom>
          <a:solidFill>
            <a:schemeClr val="accent3"/>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6" name="Google Shape;1926;p40"/>
          <p:cNvGrpSpPr/>
          <p:nvPr/>
        </p:nvGrpSpPr>
        <p:grpSpPr>
          <a:xfrm>
            <a:off x="2690024" y="3254118"/>
            <a:ext cx="535479" cy="840321"/>
            <a:chOff x="2408012" y="2108989"/>
            <a:chExt cx="240287" cy="377079"/>
          </a:xfrm>
        </p:grpSpPr>
        <p:sp>
          <p:nvSpPr>
            <p:cNvPr id="1927" name="Google Shape;1927;p40"/>
            <p:cNvSpPr/>
            <p:nvPr/>
          </p:nvSpPr>
          <p:spPr>
            <a:xfrm>
              <a:off x="2510642" y="2304567"/>
              <a:ext cx="35054" cy="87541"/>
            </a:xfrm>
            <a:custGeom>
              <a:rect b="b" l="l" r="r" t="t"/>
              <a:pathLst>
                <a:path extrusionOk="0" h="2767" w="1108">
                  <a:moveTo>
                    <a:pt x="0" y="0"/>
                  </a:moveTo>
                  <a:lnTo>
                    <a:pt x="0" y="2767"/>
                  </a:lnTo>
                  <a:lnTo>
                    <a:pt x="1107" y="2767"/>
                  </a:lnTo>
                  <a:lnTo>
                    <a:pt x="1107" y="0"/>
                  </a:ln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0"/>
            <p:cNvSpPr/>
            <p:nvPr/>
          </p:nvSpPr>
          <p:spPr>
            <a:xfrm>
              <a:off x="2497544" y="2108989"/>
              <a:ext cx="98045" cy="33441"/>
            </a:xfrm>
            <a:custGeom>
              <a:rect b="b" l="l" r="r" t="t"/>
              <a:pathLst>
                <a:path extrusionOk="0" h="1057" w="3099">
                  <a:moveTo>
                    <a:pt x="535" y="0"/>
                  </a:moveTo>
                  <a:cubicBezTo>
                    <a:pt x="236" y="0"/>
                    <a:pt x="1" y="242"/>
                    <a:pt x="1" y="535"/>
                  </a:cubicBezTo>
                  <a:lnTo>
                    <a:pt x="1" y="1056"/>
                  </a:lnTo>
                  <a:lnTo>
                    <a:pt x="3098" y="1056"/>
                  </a:lnTo>
                  <a:lnTo>
                    <a:pt x="3098" y="535"/>
                  </a:lnTo>
                  <a:cubicBezTo>
                    <a:pt x="3098" y="242"/>
                    <a:pt x="2863" y="0"/>
                    <a:pt x="2564" y="0"/>
                  </a:cubicBezTo>
                  <a:close/>
                </a:path>
              </a:pathLst>
            </a:cu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0"/>
            <p:cNvSpPr/>
            <p:nvPr/>
          </p:nvSpPr>
          <p:spPr>
            <a:xfrm>
              <a:off x="2455499" y="2131704"/>
              <a:ext cx="182960" cy="189382"/>
            </a:xfrm>
            <a:custGeom>
              <a:rect b="b" l="l" r="r" t="t"/>
              <a:pathLst>
                <a:path extrusionOk="0" h="5986" w="5783">
                  <a:moveTo>
                    <a:pt x="1355" y="1"/>
                  </a:moveTo>
                  <a:cubicBezTo>
                    <a:pt x="611" y="1"/>
                    <a:pt x="1" y="605"/>
                    <a:pt x="1" y="1356"/>
                  </a:cubicBezTo>
                  <a:lnTo>
                    <a:pt x="1" y="4924"/>
                  </a:lnTo>
                  <a:cubicBezTo>
                    <a:pt x="1" y="5509"/>
                    <a:pt x="478" y="5986"/>
                    <a:pt x="1063" y="5986"/>
                  </a:cubicBezTo>
                  <a:lnTo>
                    <a:pt x="3906" y="5986"/>
                  </a:lnTo>
                  <a:cubicBezTo>
                    <a:pt x="4300" y="5986"/>
                    <a:pt x="4631" y="5674"/>
                    <a:pt x="4644" y="5280"/>
                  </a:cubicBezTo>
                  <a:cubicBezTo>
                    <a:pt x="4650" y="4873"/>
                    <a:pt x="4326" y="4542"/>
                    <a:pt x="3919" y="4542"/>
                  </a:cubicBezTo>
                  <a:cubicBezTo>
                    <a:pt x="4319" y="4542"/>
                    <a:pt x="4644" y="4218"/>
                    <a:pt x="4644" y="3817"/>
                  </a:cubicBezTo>
                  <a:cubicBezTo>
                    <a:pt x="4644" y="3416"/>
                    <a:pt x="4319" y="3092"/>
                    <a:pt x="3919" y="3092"/>
                  </a:cubicBezTo>
                  <a:cubicBezTo>
                    <a:pt x="4319" y="3092"/>
                    <a:pt x="4644" y="2774"/>
                    <a:pt x="4644" y="2373"/>
                  </a:cubicBezTo>
                  <a:cubicBezTo>
                    <a:pt x="4644" y="1973"/>
                    <a:pt x="4319" y="1648"/>
                    <a:pt x="3919" y="1648"/>
                  </a:cubicBezTo>
                  <a:lnTo>
                    <a:pt x="4955" y="1648"/>
                  </a:lnTo>
                  <a:cubicBezTo>
                    <a:pt x="5407" y="1648"/>
                    <a:pt x="5782" y="1279"/>
                    <a:pt x="5782" y="821"/>
                  </a:cubicBezTo>
                  <a:cubicBezTo>
                    <a:pt x="5782" y="370"/>
                    <a:pt x="5407" y="1"/>
                    <a:pt x="4955" y="1"/>
                  </a:cubicBezTo>
                  <a:close/>
                </a:path>
              </a:pathLst>
            </a:custGeom>
            <a:solidFill>
              <a:schemeClr val="accen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0"/>
            <p:cNvSpPr/>
            <p:nvPr/>
          </p:nvSpPr>
          <p:spPr>
            <a:xfrm>
              <a:off x="2480650" y="2378185"/>
              <a:ext cx="95229" cy="70868"/>
            </a:xfrm>
            <a:custGeom>
              <a:rect b="b" l="l" r="r" t="t"/>
              <a:pathLst>
                <a:path extrusionOk="0" h="2240" w="3010">
                  <a:moveTo>
                    <a:pt x="535" y="1"/>
                  </a:moveTo>
                  <a:cubicBezTo>
                    <a:pt x="236" y="1"/>
                    <a:pt x="1" y="236"/>
                    <a:pt x="1" y="535"/>
                  </a:cubicBezTo>
                  <a:cubicBezTo>
                    <a:pt x="1" y="828"/>
                    <a:pt x="236" y="1069"/>
                    <a:pt x="535" y="1069"/>
                  </a:cubicBezTo>
                  <a:lnTo>
                    <a:pt x="1502" y="2240"/>
                  </a:lnTo>
                  <a:lnTo>
                    <a:pt x="2468" y="1069"/>
                  </a:lnTo>
                  <a:cubicBezTo>
                    <a:pt x="2767" y="1069"/>
                    <a:pt x="3009" y="828"/>
                    <a:pt x="3003" y="535"/>
                  </a:cubicBezTo>
                  <a:cubicBezTo>
                    <a:pt x="3003" y="236"/>
                    <a:pt x="2767" y="1"/>
                    <a:pt x="2468" y="1"/>
                  </a:cubicBezTo>
                  <a:close/>
                </a:path>
              </a:pathLst>
            </a:cu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0"/>
            <p:cNvSpPr/>
            <p:nvPr/>
          </p:nvSpPr>
          <p:spPr>
            <a:xfrm>
              <a:off x="2408012" y="2412005"/>
              <a:ext cx="240287" cy="74063"/>
            </a:xfrm>
            <a:custGeom>
              <a:rect b="b" l="l" r="r" t="t"/>
              <a:pathLst>
                <a:path extrusionOk="0" h="2341" w="7595">
                  <a:moveTo>
                    <a:pt x="1196" y="0"/>
                  </a:moveTo>
                  <a:cubicBezTo>
                    <a:pt x="535" y="0"/>
                    <a:pt x="1" y="535"/>
                    <a:pt x="1" y="1196"/>
                  </a:cubicBezTo>
                  <a:lnTo>
                    <a:pt x="1" y="2341"/>
                  </a:lnTo>
                  <a:lnTo>
                    <a:pt x="7595" y="2341"/>
                  </a:lnTo>
                  <a:lnTo>
                    <a:pt x="7595" y="1196"/>
                  </a:lnTo>
                  <a:cubicBezTo>
                    <a:pt x="7595" y="535"/>
                    <a:pt x="7060" y="0"/>
                    <a:pt x="6399"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 name="Google Shape;1932;p40"/>
          <p:cNvGrpSpPr/>
          <p:nvPr/>
        </p:nvGrpSpPr>
        <p:grpSpPr>
          <a:xfrm rot="-2155399">
            <a:off x="2968033" y="1784149"/>
            <a:ext cx="637427" cy="382360"/>
            <a:chOff x="4215542" y="4377214"/>
            <a:chExt cx="637429" cy="382361"/>
          </a:xfrm>
        </p:grpSpPr>
        <p:sp>
          <p:nvSpPr>
            <p:cNvPr id="1933" name="Google Shape;1933;p40"/>
            <p:cNvSpPr/>
            <p:nvPr/>
          </p:nvSpPr>
          <p:spPr>
            <a:xfrm>
              <a:off x="4215542" y="4377214"/>
              <a:ext cx="637429" cy="382361"/>
            </a:xfrm>
            <a:custGeom>
              <a:rect b="b" l="l" r="r" t="t"/>
              <a:pathLst>
                <a:path extrusionOk="0" h="6356" w="10596">
                  <a:moveTo>
                    <a:pt x="455" y="0"/>
                  </a:moveTo>
                  <a:cubicBezTo>
                    <a:pt x="202" y="0"/>
                    <a:pt x="1" y="202"/>
                    <a:pt x="1" y="455"/>
                  </a:cubicBezTo>
                  <a:lnTo>
                    <a:pt x="1" y="5901"/>
                  </a:lnTo>
                  <a:cubicBezTo>
                    <a:pt x="1" y="6151"/>
                    <a:pt x="202" y="6356"/>
                    <a:pt x="455" y="6356"/>
                  </a:cubicBezTo>
                  <a:lnTo>
                    <a:pt x="10141" y="6356"/>
                  </a:lnTo>
                  <a:cubicBezTo>
                    <a:pt x="10390" y="6356"/>
                    <a:pt x="10595" y="6151"/>
                    <a:pt x="10595" y="5901"/>
                  </a:cubicBezTo>
                  <a:lnTo>
                    <a:pt x="10595" y="455"/>
                  </a:lnTo>
                  <a:cubicBezTo>
                    <a:pt x="10595" y="202"/>
                    <a:pt x="10390" y="0"/>
                    <a:pt x="10141"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0"/>
            <p:cNvSpPr/>
            <p:nvPr/>
          </p:nvSpPr>
          <p:spPr>
            <a:xfrm>
              <a:off x="4528181" y="4415714"/>
              <a:ext cx="12152" cy="305179"/>
            </a:xfrm>
            <a:custGeom>
              <a:rect b="b" l="l" r="r" t="t"/>
              <a:pathLst>
                <a:path extrusionOk="0" h="5073" w="202">
                  <a:moveTo>
                    <a:pt x="99" y="1"/>
                  </a:moveTo>
                  <a:cubicBezTo>
                    <a:pt x="45" y="1"/>
                    <a:pt x="0" y="45"/>
                    <a:pt x="0" y="103"/>
                  </a:cubicBezTo>
                  <a:lnTo>
                    <a:pt x="0" y="4973"/>
                  </a:lnTo>
                  <a:cubicBezTo>
                    <a:pt x="0" y="5027"/>
                    <a:pt x="45" y="5072"/>
                    <a:pt x="99" y="5072"/>
                  </a:cubicBezTo>
                  <a:cubicBezTo>
                    <a:pt x="157" y="5072"/>
                    <a:pt x="202" y="5027"/>
                    <a:pt x="202" y="4973"/>
                  </a:cubicBezTo>
                  <a:lnTo>
                    <a:pt x="202" y="103"/>
                  </a:lnTo>
                  <a:cubicBezTo>
                    <a:pt x="202" y="49"/>
                    <a:pt x="157"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0"/>
            <p:cNvSpPr/>
            <p:nvPr/>
          </p:nvSpPr>
          <p:spPr>
            <a:xfrm>
              <a:off x="4737529" y="4435386"/>
              <a:ext cx="56488" cy="56488"/>
            </a:xfrm>
            <a:custGeom>
              <a:rect b="b" l="l" r="r" t="t"/>
              <a:pathLst>
                <a:path extrusionOk="0" h="939" w="939">
                  <a:moveTo>
                    <a:pt x="471" y="0"/>
                  </a:moveTo>
                  <a:cubicBezTo>
                    <a:pt x="212" y="0"/>
                    <a:pt x="0" y="211"/>
                    <a:pt x="0" y="471"/>
                  </a:cubicBezTo>
                  <a:cubicBezTo>
                    <a:pt x="0" y="730"/>
                    <a:pt x="212" y="938"/>
                    <a:pt x="471" y="938"/>
                  </a:cubicBezTo>
                  <a:cubicBezTo>
                    <a:pt x="727" y="938"/>
                    <a:pt x="939" y="730"/>
                    <a:pt x="939" y="471"/>
                  </a:cubicBezTo>
                  <a:cubicBezTo>
                    <a:pt x="939" y="211"/>
                    <a:pt x="727"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0"/>
            <p:cNvSpPr/>
            <p:nvPr/>
          </p:nvSpPr>
          <p:spPr>
            <a:xfrm>
              <a:off x="4737529" y="4644734"/>
              <a:ext cx="56488" cy="56488"/>
            </a:xfrm>
            <a:custGeom>
              <a:rect b="b" l="l" r="r" t="t"/>
              <a:pathLst>
                <a:path extrusionOk="0" h="939" w="939">
                  <a:moveTo>
                    <a:pt x="471" y="1"/>
                  </a:moveTo>
                  <a:cubicBezTo>
                    <a:pt x="212" y="1"/>
                    <a:pt x="0" y="212"/>
                    <a:pt x="0" y="471"/>
                  </a:cubicBezTo>
                  <a:cubicBezTo>
                    <a:pt x="0" y="731"/>
                    <a:pt x="212" y="939"/>
                    <a:pt x="471" y="939"/>
                  </a:cubicBezTo>
                  <a:cubicBezTo>
                    <a:pt x="727" y="939"/>
                    <a:pt x="939" y="731"/>
                    <a:pt x="939" y="471"/>
                  </a:cubicBezTo>
                  <a:cubicBezTo>
                    <a:pt x="939" y="212"/>
                    <a:pt x="727"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0"/>
            <p:cNvSpPr/>
            <p:nvPr/>
          </p:nvSpPr>
          <p:spPr>
            <a:xfrm>
              <a:off x="4600791" y="4435386"/>
              <a:ext cx="56488" cy="56488"/>
            </a:xfrm>
            <a:custGeom>
              <a:rect b="b" l="l" r="r" t="t"/>
              <a:pathLst>
                <a:path extrusionOk="0" h="939" w="939">
                  <a:moveTo>
                    <a:pt x="471" y="0"/>
                  </a:moveTo>
                  <a:cubicBezTo>
                    <a:pt x="211" y="0"/>
                    <a:pt x="0" y="211"/>
                    <a:pt x="0" y="471"/>
                  </a:cubicBezTo>
                  <a:cubicBezTo>
                    <a:pt x="0" y="730"/>
                    <a:pt x="211" y="938"/>
                    <a:pt x="471" y="938"/>
                  </a:cubicBezTo>
                  <a:cubicBezTo>
                    <a:pt x="730" y="938"/>
                    <a:pt x="938" y="730"/>
                    <a:pt x="938" y="471"/>
                  </a:cubicBezTo>
                  <a:cubicBezTo>
                    <a:pt x="938" y="211"/>
                    <a:pt x="730"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0"/>
            <p:cNvSpPr/>
            <p:nvPr/>
          </p:nvSpPr>
          <p:spPr>
            <a:xfrm>
              <a:off x="4600791" y="4644734"/>
              <a:ext cx="56488" cy="56488"/>
            </a:xfrm>
            <a:custGeom>
              <a:rect b="b" l="l" r="r" t="t"/>
              <a:pathLst>
                <a:path extrusionOk="0" h="939" w="939">
                  <a:moveTo>
                    <a:pt x="471" y="1"/>
                  </a:moveTo>
                  <a:cubicBezTo>
                    <a:pt x="211" y="1"/>
                    <a:pt x="0" y="212"/>
                    <a:pt x="0" y="471"/>
                  </a:cubicBezTo>
                  <a:cubicBezTo>
                    <a:pt x="0" y="731"/>
                    <a:pt x="211" y="939"/>
                    <a:pt x="471" y="939"/>
                  </a:cubicBezTo>
                  <a:cubicBezTo>
                    <a:pt x="730" y="939"/>
                    <a:pt x="938" y="731"/>
                    <a:pt x="938" y="471"/>
                  </a:cubicBezTo>
                  <a:cubicBezTo>
                    <a:pt x="938" y="212"/>
                    <a:pt x="730" y="1"/>
                    <a:pt x="4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0"/>
            <p:cNvSpPr/>
            <p:nvPr/>
          </p:nvSpPr>
          <p:spPr>
            <a:xfrm>
              <a:off x="4347889" y="4551430"/>
              <a:ext cx="64549" cy="56428"/>
            </a:xfrm>
            <a:custGeom>
              <a:rect b="b" l="l" r="r" t="t"/>
              <a:pathLst>
                <a:path extrusionOk="0" h="938" w="1073">
                  <a:moveTo>
                    <a:pt x="534" y="0"/>
                  </a:moveTo>
                  <a:cubicBezTo>
                    <a:pt x="452" y="0"/>
                    <a:pt x="370" y="21"/>
                    <a:pt x="295" y="66"/>
                  </a:cubicBezTo>
                  <a:cubicBezTo>
                    <a:pt x="74" y="200"/>
                    <a:pt x="0" y="489"/>
                    <a:pt x="135" y="709"/>
                  </a:cubicBezTo>
                  <a:cubicBezTo>
                    <a:pt x="223" y="857"/>
                    <a:pt x="378" y="938"/>
                    <a:pt x="536" y="938"/>
                  </a:cubicBezTo>
                  <a:cubicBezTo>
                    <a:pt x="619" y="938"/>
                    <a:pt x="702" y="916"/>
                    <a:pt x="778" y="870"/>
                  </a:cubicBezTo>
                  <a:cubicBezTo>
                    <a:pt x="999" y="738"/>
                    <a:pt x="1073" y="450"/>
                    <a:pt x="938" y="229"/>
                  </a:cubicBezTo>
                  <a:cubicBezTo>
                    <a:pt x="849" y="81"/>
                    <a:pt x="693" y="0"/>
                    <a:pt x="5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0"/>
            <p:cNvSpPr/>
            <p:nvPr/>
          </p:nvSpPr>
          <p:spPr>
            <a:xfrm>
              <a:off x="4276782" y="4648765"/>
              <a:ext cx="56488" cy="56488"/>
            </a:xfrm>
            <a:custGeom>
              <a:rect b="b" l="l" r="r" t="t"/>
              <a:pathLst>
                <a:path extrusionOk="0" h="939" w="939">
                  <a:moveTo>
                    <a:pt x="468" y="1"/>
                  </a:moveTo>
                  <a:cubicBezTo>
                    <a:pt x="212" y="1"/>
                    <a:pt x="1" y="212"/>
                    <a:pt x="1" y="471"/>
                  </a:cubicBezTo>
                  <a:cubicBezTo>
                    <a:pt x="1" y="731"/>
                    <a:pt x="212" y="939"/>
                    <a:pt x="468" y="939"/>
                  </a:cubicBezTo>
                  <a:cubicBezTo>
                    <a:pt x="728" y="939"/>
                    <a:pt x="939" y="731"/>
                    <a:pt x="939" y="471"/>
                  </a:cubicBezTo>
                  <a:cubicBezTo>
                    <a:pt x="939"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0"/>
            <p:cNvSpPr/>
            <p:nvPr/>
          </p:nvSpPr>
          <p:spPr>
            <a:xfrm>
              <a:off x="4276782" y="4439417"/>
              <a:ext cx="56488" cy="56488"/>
            </a:xfrm>
            <a:custGeom>
              <a:rect b="b" l="l" r="r" t="t"/>
              <a:pathLst>
                <a:path extrusionOk="0" h="939" w="939">
                  <a:moveTo>
                    <a:pt x="468" y="0"/>
                  </a:moveTo>
                  <a:cubicBezTo>
                    <a:pt x="212" y="0"/>
                    <a:pt x="1" y="212"/>
                    <a:pt x="1" y="471"/>
                  </a:cubicBezTo>
                  <a:cubicBezTo>
                    <a:pt x="1" y="730"/>
                    <a:pt x="212" y="939"/>
                    <a:pt x="468" y="939"/>
                  </a:cubicBezTo>
                  <a:cubicBezTo>
                    <a:pt x="728" y="939"/>
                    <a:pt x="939" y="730"/>
                    <a:pt x="939" y="471"/>
                  </a:cubicBezTo>
                  <a:cubicBezTo>
                    <a:pt x="939"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0"/>
            <p:cNvSpPr/>
            <p:nvPr/>
          </p:nvSpPr>
          <p:spPr>
            <a:xfrm>
              <a:off x="4413520" y="4648765"/>
              <a:ext cx="56307" cy="56488"/>
            </a:xfrm>
            <a:custGeom>
              <a:rect b="b" l="l" r="r" t="t"/>
              <a:pathLst>
                <a:path extrusionOk="0" h="939" w="936">
                  <a:moveTo>
                    <a:pt x="468" y="1"/>
                  </a:moveTo>
                  <a:cubicBezTo>
                    <a:pt x="209" y="1"/>
                    <a:pt x="1" y="212"/>
                    <a:pt x="1" y="471"/>
                  </a:cubicBezTo>
                  <a:cubicBezTo>
                    <a:pt x="1" y="731"/>
                    <a:pt x="209" y="939"/>
                    <a:pt x="468" y="939"/>
                  </a:cubicBezTo>
                  <a:cubicBezTo>
                    <a:pt x="728" y="939"/>
                    <a:pt x="936" y="731"/>
                    <a:pt x="936" y="471"/>
                  </a:cubicBezTo>
                  <a:cubicBezTo>
                    <a:pt x="936" y="212"/>
                    <a:pt x="728" y="1"/>
                    <a:pt x="4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0"/>
            <p:cNvSpPr/>
            <p:nvPr/>
          </p:nvSpPr>
          <p:spPr>
            <a:xfrm>
              <a:off x="4413520" y="4439417"/>
              <a:ext cx="56307" cy="56488"/>
            </a:xfrm>
            <a:custGeom>
              <a:rect b="b" l="l" r="r" t="t"/>
              <a:pathLst>
                <a:path extrusionOk="0" h="939" w="936">
                  <a:moveTo>
                    <a:pt x="468" y="0"/>
                  </a:moveTo>
                  <a:cubicBezTo>
                    <a:pt x="209" y="0"/>
                    <a:pt x="1" y="212"/>
                    <a:pt x="1" y="471"/>
                  </a:cubicBezTo>
                  <a:cubicBezTo>
                    <a:pt x="1" y="730"/>
                    <a:pt x="209" y="939"/>
                    <a:pt x="468" y="939"/>
                  </a:cubicBezTo>
                  <a:cubicBezTo>
                    <a:pt x="728" y="939"/>
                    <a:pt x="936" y="730"/>
                    <a:pt x="936" y="471"/>
                  </a:cubicBezTo>
                  <a:cubicBezTo>
                    <a:pt x="936" y="212"/>
                    <a:pt x="728" y="0"/>
                    <a:pt x="4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 name="Google Shape;1944;p40"/>
          <p:cNvGrpSpPr/>
          <p:nvPr/>
        </p:nvGrpSpPr>
        <p:grpSpPr>
          <a:xfrm>
            <a:off x="1097686" y="1030091"/>
            <a:ext cx="425228" cy="425228"/>
            <a:chOff x="7879273" y="4810679"/>
            <a:chExt cx="425228" cy="425228"/>
          </a:xfrm>
        </p:grpSpPr>
        <p:sp>
          <p:nvSpPr>
            <p:cNvPr id="1945" name="Google Shape;1945;p40"/>
            <p:cNvSpPr/>
            <p:nvPr/>
          </p:nvSpPr>
          <p:spPr>
            <a:xfrm rot="-1596938">
              <a:off x="7933461" y="4864866"/>
              <a:ext cx="316853" cy="316853"/>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0"/>
            <p:cNvSpPr/>
            <p:nvPr/>
          </p:nvSpPr>
          <p:spPr>
            <a:xfrm rot="-1596938">
              <a:off x="7943566" y="4907588"/>
              <a:ext cx="126135" cy="316853"/>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0"/>
            <p:cNvSpPr/>
            <p:nvPr/>
          </p:nvSpPr>
          <p:spPr>
            <a:xfrm rot="-1596938">
              <a:off x="8084615" y="4989440"/>
              <a:ext cx="47643"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 name="Google Shape;1948;p40"/>
          <p:cNvGrpSpPr/>
          <p:nvPr/>
        </p:nvGrpSpPr>
        <p:grpSpPr>
          <a:xfrm>
            <a:off x="1264133" y="3850239"/>
            <a:ext cx="446959" cy="446955"/>
            <a:chOff x="1264133" y="3850239"/>
            <a:chExt cx="446959" cy="446955"/>
          </a:xfrm>
        </p:grpSpPr>
        <p:sp>
          <p:nvSpPr>
            <p:cNvPr id="1949" name="Google Shape;1949;p40"/>
            <p:cNvSpPr/>
            <p:nvPr/>
          </p:nvSpPr>
          <p:spPr>
            <a:xfrm rot="2454053">
              <a:off x="1329186" y="3915288"/>
              <a:ext cx="316855" cy="316855"/>
            </a:xfrm>
            <a:custGeom>
              <a:rect b="b" l="l" r="r" t="t"/>
              <a:pathLst>
                <a:path extrusionOk="0" h="6584" w="6584">
                  <a:moveTo>
                    <a:pt x="1611" y="1"/>
                  </a:moveTo>
                  <a:cubicBezTo>
                    <a:pt x="721" y="1"/>
                    <a:pt x="1" y="721"/>
                    <a:pt x="1" y="1611"/>
                  </a:cubicBezTo>
                  <a:lnTo>
                    <a:pt x="1" y="4970"/>
                  </a:lnTo>
                  <a:cubicBezTo>
                    <a:pt x="1" y="5860"/>
                    <a:pt x="721" y="6584"/>
                    <a:pt x="1611" y="6584"/>
                  </a:cubicBezTo>
                  <a:lnTo>
                    <a:pt x="4970" y="6584"/>
                  </a:lnTo>
                  <a:cubicBezTo>
                    <a:pt x="5860" y="6584"/>
                    <a:pt x="6581" y="5860"/>
                    <a:pt x="6584" y="4970"/>
                  </a:cubicBezTo>
                  <a:lnTo>
                    <a:pt x="6584" y="1611"/>
                  </a:lnTo>
                  <a:cubicBezTo>
                    <a:pt x="6584" y="721"/>
                    <a:pt x="5860" y="1"/>
                    <a:pt x="497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0"/>
            <p:cNvSpPr/>
            <p:nvPr/>
          </p:nvSpPr>
          <p:spPr>
            <a:xfrm rot="2454121">
              <a:off x="1352466" y="3852850"/>
              <a:ext cx="126135" cy="316854"/>
            </a:xfrm>
            <a:custGeom>
              <a:rect b="b" l="l" r="r" t="t"/>
              <a:pathLst>
                <a:path extrusionOk="0" h="6584" w="2621">
                  <a:moveTo>
                    <a:pt x="1611" y="1"/>
                  </a:moveTo>
                  <a:cubicBezTo>
                    <a:pt x="721" y="1"/>
                    <a:pt x="1" y="721"/>
                    <a:pt x="1" y="1611"/>
                  </a:cubicBezTo>
                  <a:lnTo>
                    <a:pt x="1" y="4970"/>
                  </a:lnTo>
                  <a:cubicBezTo>
                    <a:pt x="1" y="5860"/>
                    <a:pt x="721" y="6584"/>
                    <a:pt x="1611" y="6584"/>
                  </a:cubicBezTo>
                  <a:lnTo>
                    <a:pt x="2620" y="6584"/>
                  </a:lnTo>
                  <a:cubicBezTo>
                    <a:pt x="1730" y="6584"/>
                    <a:pt x="1010" y="5860"/>
                    <a:pt x="1010" y="4970"/>
                  </a:cubicBezTo>
                  <a:lnTo>
                    <a:pt x="1010" y="1611"/>
                  </a:lnTo>
                  <a:cubicBezTo>
                    <a:pt x="1010" y="721"/>
                    <a:pt x="1730" y="1"/>
                    <a:pt x="2620" y="1"/>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0"/>
            <p:cNvSpPr/>
            <p:nvPr/>
          </p:nvSpPr>
          <p:spPr>
            <a:xfrm rot="2454053">
              <a:off x="1570077" y="404910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0"/>
            <p:cNvSpPr/>
            <p:nvPr/>
          </p:nvSpPr>
          <p:spPr>
            <a:xfrm rot="2454053">
              <a:off x="1478652" y="398667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0"/>
            <p:cNvSpPr/>
            <p:nvPr/>
          </p:nvSpPr>
          <p:spPr>
            <a:xfrm rot="2454053">
              <a:off x="1493877" y="4131559"/>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0"/>
            <p:cNvSpPr/>
            <p:nvPr/>
          </p:nvSpPr>
          <p:spPr>
            <a:xfrm rot="2454053">
              <a:off x="1402452" y="4069121"/>
              <a:ext cx="47644" cy="49232"/>
            </a:xfrm>
            <a:custGeom>
              <a:rect b="b" l="l" r="r" t="t"/>
              <a:pathLst>
                <a:path extrusionOk="0" h="1023" w="990">
                  <a:moveTo>
                    <a:pt x="496" y="1"/>
                  </a:moveTo>
                  <a:cubicBezTo>
                    <a:pt x="221" y="1"/>
                    <a:pt x="0" y="222"/>
                    <a:pt x="0" y="494"/>
                  </a:cubicBezTo>
                  <a:lnTo>
                    <a:pt x="0" y="529"/>
                  </a:lnTo>
                  <a:cubicBezTo>
                    <a:pt x="0" y="801"/>
                    <a:pt x="221" y="1022"/>
                    <a:pt x="496" y="1022"/>
                  </a:cubicBezTo>
                  <a:cubicBezTo>
                    <a:pt x="769" y="1022"/>
                    <a:pt x="989" y="801"/>
                    <a:pt x="989" y="529"/>
                  </a:cubicBezTo>
                  <a:lnTo>
                    <a:pt x="989" y="494"/>
                  </a:lnTo>
                  <a:cubicBezTo>
                    <a:pt x="989" y="222"/>
                    <a:pt x="769"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History and Influence of Board Games - Thesis by Slidesgo">
  <a:themeElements>
    <a:clrScheme name="Simple Light">
      <a:dk1>
        <a:srgbClr val="071DF4"/>
      </a:dk1>
      <a:lt1>
        <a:srgbClr val="FAF0C8"/>
      </a:lt1>
      <a:dk2>
        <a:srgbClr val="DB1548"/>
      </a:dk2>
      <a:lt2>
        <a:srgbClr val="F57135"/>
      </a:lt2>
      <a:accent1>
        <a:srgbClr val="F0CC00"/>
      </a:accent1>
      <a:accent2>
        <a:srgbClr val="40D74F"/>
      </a:accent2>
      <a:accent3>
        <a:srgbClr val="B1FC86"/>
      </a:accent3>
      <a:accent4>
        <a:srgbClr val="FFFFFF"/>
      </a:accent4>
      <a:accent5>
        <a:srgbClr val="292929"/>
      </a:accent5>
      <a:accent6>
        <a:srgbClr val="FFFFFF"/>
      </a:accent6>
      <a:hlink>
        <a:srgbClr val="2929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